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410" r:id="rId3"/>
    <p:sldId id="433" r:id="rId4"/>
    <p:sldId id="413" r:id="rId5"/>
    <p:sldId id="414" r:id="rId6"/>
    <p:sldId id="419" r:id="rId7"/>
    <p:sldId id="451" r:id="rId8"/>
    <p:sldId id="452" r:id="rId9"/>
    <p:sldId id="453" r:id="rId10"/>
    <p:sldId id="454" r:id="rId11"/>
    <p:sldId id="455" r:id="rId12"/>
    <p:sldId id="456" r:id="rId13"/>
    <p:sldId id="457" r:id="rId14"/>
    <p:sldId id="415" r:id="rId15"/>
    <p:sldId id="458" r:id="rId16"/>
    <p:sldId id="459" r:id="rId17"/>
    <p:sldId id="460" r:id="rId18"/>
    <p:sldId id="461" r:id="rId19"/>
    <p:sldId id="462" r:id="rId20"/>
    <p:sldId id="463" r:id="rId21"/>
    <p:sldId id="464" r:id="rId22"/>
    <p:sldId id="465" r:id="rId23"/>
    <p:sldId id="466" r:id="rId24"/>
    <p:sldId id="416" r:id="rId25"/>
    <p:sldId id="467" r:id="rId26"/>
    <p:sldId id="468" r:id="rId27"/>
    <p:sldId id="469" r:id="rId28"/>
    <p:sldId id="470" r:id="rId29"/>
    <p:sldId id="471" r:id="rId30"/>
    <p:sldId id="472" r:id="rId31"/>
    <p:sldId id="473" r:id="rId32"/>
    <p:sldId id="474" r:id="rId33"/>
    <p:sldId id="475" r:id="rId34"/>
    <p:sldId id="476" r:id="rId35"/>
    <p:sldId id="478" r:id="rId36"/>
    <p:sldId id="417" r:id="rId37"/>
    <p:sldId id="479" r:id="rId38"/>
    <p:sldId id="423" r:id="rId39"/>
    <p:sldId id="480" r:id="rId40"/>
    <p:sldId id="481" r:id="rId41"/>
    <p:sldId id="482" r:id="rId42"/>
    <p:sldId id="483" r:id="rId43"/>
    <p:sldId id="484" r:id="rId44"/>
    <p:sldId id="485" r:id="rId45"/>
    <p:sldId id="486" r:id="rId46"/>
    <p:sldId id="487" r:id="rId47"/>
    <p:sldId id="488" r:id="rId48"/>
    <p:sldId id="489" r:id="rId49"/>
    <p:sldId id="490" r:id="rId50"/>
    <p:sldId id="491" r:id="rId51"/>
    <p:sldId id="494" r:id="rId52"/>
    <p:sldId id="495" r:id="rId53"/>
    <p:sldId id="496" r:id="rId54"/>
    <p:sldId id="497" r:id="rId55"/>
    <p:sldId id="498" r:id="rId56"/>
    <p:sldId id="499" r:id="rId57"/>
    <p:sldId id="500" r:id="rId58"/>
    <p:sldId id="501" r:id="rId59"/>
    <p:sldId id="502" r:id="rId60"/>
    <p:sldId id="503" r:id="rId61"/>
    <p:sldId id="514" r:id="rId62"/>
    <p:sldId id="515" r:id="rId63"/>
    <p:sldId id="516" r:id="rId64"/>
    <p:sldId id="492" r:id="rId65"/>
    <p:sldId id="517" r:id="rId66"/>
    <p:sldId id="518" r:id="rId67"/>
    <p:sldId id="519" r:id="rId68"/>
    <p:sldId id="520" r:id="rId69"/>
    <p:sldId id="521" r:id="rId70"/>
    <p:sldId id="522" r:id="rId71"/>
    <p:sldId id="523" r:id="rId72"/>
    <p:sldId id="524" r:id="rId73"/>
    <p:sldId id="493" r:id="rId74"/>
    <p:sldId id="525" r:id="rId75"/>
    <p:sldId id="526" r:id="rId76"/>
    <p:sldId id="527" r:id="rId77"/>
    <p:sldId id="528" r:id="rId78"/>
    <p:sldId id="529" r:id="rId79"/>
    <p:sldId id="530" r:id="rId80"/>
    <p:sldId id="418" r:id="rId81"/>
  </p:sldIdLst>
  <p:sldSz cx="12192000" cy="6858000"/>
  <p:notesSz cx="6858000" cy="9144000"/>
  <p:embeddedFontLst>
    <p:embeddedFont>
      <p:font typeface="微软雅黑" panose="020B0503020204020204" pitchFamily="34" charset="-122"/>
      <p:regular r:id="rId85"/>
    </p:embeddedFont>
    <p:embeddedFont>
      <p:font typeface="汉仪中简黑简" panose="02010600030101010101" charset="-122"/>
      <p:regular r:id="rId86"/>
    </p:embeddedFont>
    <p:embeddedFont>
      <p:font typeface="Helvetica" panose="00000400000000000000"/>
      <p:regular r:id="rId87"/>
      <p:bold r:id="rId88"/>
      <p:italic r:id="rId89"/>
      <p:boldItalic r:id="rId90"/>
    </p:embeddedFont>
    <p:embeddedFont>
      <p:font typeface="黑体" panose="02010600030101010101" charset="-122"/>
      <p:regular r:id="rId91"/>
    </p:embeddedFont>
  </p:embeddedFontLst>
  <p:custDataLst>
    <p:tags r:id="rId9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BFAF1"/>
    <a:srgbClr val="D67678"/>
    <a:srgbClr val="43486D"/>
    <a:srgbClr val="C29880"/>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204"/>
        <p:guide pos="381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2" Type="http://schemas.openxmlformats.org/officeDocument/2006/relationships/tags" Target="tags/tag603.xml"/><Relationship Id="rId91" Type="http://schemas.openxmlformats.org/officeDocument/2006/relationships/font" Target="fonts/font7.fntdata"/><Relationship Id="rId90" Type="http://schemas.openxmlformats.org/officeDocument/2006/relationships/font" Target="fonts/font6.fntdata"/><Relationship Id="rId9" Type="http://schemas.openxmlformats.org/officeDocument/2006/relationships/slide" Target="slides/slide7.xml"/><Relationship Id="rId89" Type="http://schemas.openxmlformats.org/officeDocument/2006/relationships/font" Target="fonts/font5.fntdata"/><Relationship Id="rId88" Type="http://schemas.openxmlformats.org/officeDocument/2006/relationships/font" Target="fonts/font4.fntdata"/><Relationship Id="rId87" Type="http://schemas.openxmlformats.org/officeDocument/2006/relationships/font" Target="fonts/font3.fntdata"/><Relationship Id="rId86" Type="http://schemas.openxmlformats.org/officeDocument/2006/relationships/font" Target="fonts/font2.fntdata"/><Relationship Id="rId85" Type="http://schemas.openxmlformats.org/officeDocument/2006/relationships/font" Target="fonts/font1.fntdata"/><Relationship Id="rId84" Type="http://schemas.openxmlformats.org/officeDocument/2006/relationships/tableStyles" Target="tableStyles.xml"/><Relationship Id="rId83" Type="http://schemas.openxmlformats.org/officeDocument/2006/relationships/viewProps" Target="viewProps.xml"/><Relationship Id="rId82" Type="http://schemas.openxmlformats.org/officeDocument/2006/relationships/presProps" Target="presProps.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8.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2.xml"/><Relationship Id="rId1"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3.xml"/><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4.xml"/></Relationships>
</file>

<file path=ppt/slides/_rels/slide14.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8" Type="http://schemas.openxmlformats.org/officeDocument/2006/relationships/slideLayout" Target="../slideLayouts/slideLayout3.xml"/><Relationship Id="rId17" Type="http://schemas.openxmlformats.org/officeDocument/2006/relationships/tags" Target="../tags/tag161.xml"/><Relationship Id="rId16" Type="http://schemas.openxmlformats.org/officeDocument/2006/relationships/tags" Target="../tags/tag160.xml"/><Relationship Id="rId15" Type="http://schemas.openxmlformats.org/officeDocument/2006/relationships/tags" Target="../tags/tag159.xml"/><Relationship Id="rId14" Type="http://schemas.openxmlformats.org/officeDocument/2006/relationships/tags" Target="../tags/tag158.xml"/><Relationship Id="rId13" Type="http://schemas.openxmlformats.org/officeDocument/2006/relationships/tags" Target="../tags/tag157.xml"/><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tags" Target="../tags/tag154.xml"/><Relationship Id="rId1" Type="http://schemas.openxmlformats.org/officeDocument/2006/relationships/tags" Target="../tags/tag14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2.xml"/><Relationship Id="rId1" Type="http://schemas.openxmlformats.org/officeDocument/2006/relationships/image" Target="../media/image8.jpeg"/></Relationships>
</file>

<file path=ppt/slides/_rels/slide16.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5" Type="http://schemas.openxmlformats.org/officeDocument/2006/relationships/slideLayout" Target="../slideLayouts/slideLayout3.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tags" Target="../tags/tag16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77.xml"/><Relationship Id="rId1"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78.xml"/><Relationship Id="rId1"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79.xml"/><Relationship Id="rId1" Type="http://schemas.openxmlformats.org/officeDocument/2006/relationships/image" Target="../media/image1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9.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0.xml"/><Relationship Id="rId1" Type="http://schemas.openxmlformats.org/officeDocument/2006/relationships/image" Target="../media/image12.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1.xml"/><Relationship Id="rId1" Type="http://schemas.openxmlformats.org/officeDocument/2006/relationships/image" Target="../media/image13.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2.xml"/><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4.xml"/><Relationship Id="rId1" Type="http://schemas.openxmlformats.org/officeDocument/2006/relationships/image" Target="../media/image15.jpeg"/></Relationships>
</file>

<file path=ppt/slides/_rels/slide25.xml.rels><?xml version="1.0" encoding="UTF-8" standalone="yes"?>
<Relationships xmlns="http://schemas.openxmlformats.org/package/2006/relationships"><Relationship Id="rId9" Type="http://schemas.openxmlformats.org/officeDocument/2006/relationships/tags" Target="../tags/tag193.xml"/><Relationship Id="rId8" Type="http://schemas.openxmlformats.org/officeDocument/2006/relationships/tags" Target="../tags/tag192.xml"/><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tags" Target="../tags/tag186.xml"/><Relationship Id="rId11" Type="http://schemas.openxmlformats.org/officeDocument/2006/relationships/slideLayout" Target="../slideLayouts/slideLayout3.xml"/><Relationship Id="rId10" Type="http://schemas.openxmlformats.org/officeDocument/2006/relationships/tags" Target="../tags/tag194.xml"/><Relationship Id="rId1" Type="http://schemas.openxmlformats.org/officeDocument/2006/relationships/tags" Target="../tags/tag18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95.xml"/><Relationship Id="rId1" Type="http://schemas.openxmlformats.org/officeDocument/2006/relationships/image" Target="../media/image16.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96.xml"/><Relationship Id="rId1" Type="http://schemas.openxmlformats.org/officeDocument/2006/relationships/image" Target="../media/image17.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97.xml"/><Relationship Id="rId1" Type="http://schemas.openxmlformats.org/officeDocument/2006/relationships/image" Target="../media/image18.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98.xml"/><Relationship Id="rId1" Type="http://schemas.openxmlformats.org/officeDocument/2006/relationships/image" Target="../media/image19.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30.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tags" Target="../tags/tag206.xml"/><Relationship Id="rId7" Type="http://schemas.openxmlformats.org/officeDocument/2006/relationships/tags" Target="../tags/tag205.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4" Type="http://schemas.openxmlformats.org/officeDocument/2006/relationships/slideLayout" Target="../slideLayouts/slideLayout3.xml"/><Relationship Id="rId23" Type="http://schemas.openxmlformats.org/officeDocument/2006/relationships/tags" Target="../tags/tag221.xml"/><Relationship Id="rId22" Type="http://schemas.openxmlformats.org/officeDocument/2006/relationships/tags" Target="../tags/tag220.xml"/><Relationship Id="rId21" Type="http://schemas.openxmlformats.org/officeDocument/2006/relationships/tags" Target="../tags/tag219.xml"/><Relationship Id="rId20" Type="http://schemas.openxmlformats.org/officeDocument/2006/relationships/tags" Target="../tags/tag218.xml"/><Relationship Id="rId2" Type="http://schemas.openxmlformats.org/officeDocument/2006/relationships/tags" Target="../tags/tag200.xml"/><Relationship Id="rId19" Type="http://schemas.openxmlformats.org/officeDocument/2006/relationships/tags" Target="../tags/tag217.xml"/><Relationship Id="rId18" Type="http://schemas.openxmlformats.org/officeDocument/2006/relationships/tags" Target="../tags/tag216.xml"/><Relationship Id="rId17" Type="http://schemas.openxmlformats.org/officeDocument/2006/relationships/tags" Target="../tags/tag215.xml"/><Relationship Id="rId16" Type="http://schemas.openxmlformats.org/officeDocument/2006/relationships/tags" Target="../tags/tag214.xml"/><Relationship Id="rId15" Type="http://schemas.openxmlformats.org/officeDocument/2006/relationships/tags" Target="../tags/tag213.xml"/><Relationship Id="rId14" Type="http://schemas.openxmlformats.org/officeDocument/2006/relationships/tags" Target="../tags/tag212.xml"/><Relationship Id="rId13" Type="http://schemas.openxmlformats.org/officeDocument/2006/relationships/tags" Target="../tags/tag211.xml"/><Relationship Id="rId12" Type="http://schemas.openxmlformats.org/officeDocument/2006/relationships/tags" Target="../tags/tag210.xml"/><Relationship Id="rId11" Type="http://schemas.openxmlformats.org/officeDocument/2006/relationships/tags" Target="../tags/tag209.xml"/><Relationship Id="rId10" Type="http://schemas.openxmlformats.org/officeDocument/2006/relationships/tags" Target="../tags/tag208.xml"/><Relationship Id="rId1" Type="http://schemas.openxmlformats.org/officeDocument/2006/relationships/tags" Target="../tags/tag199.xml"/></Relationships>
</file>

<file path=ppt/slides/_rels/slide31.xml.rels><?xml version="1.0" encoding="UTF-8" standalone="yes"?>
<Relationships xmlns="http://schemas.openxmlformats.org/package/2006/relationships"><Relationship Id="rId9" Type="http://schemas.openxmlformats.org/officeDocument/2006/relationships/tags" Target="../tags/tag230.xml"/><Relationship Id="rId8" Type="http://schemas.openxmlformats.org/officeDocument/2006/relationships/tags" Target="../tags/tag229.xml"/><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3" Type="http://schemas.openxmlformats.org/officeDocument/2006/relationships/slideLayout" Target="../slideLayouts/slideLayout3.xml"/><Relationship Id="rId22" Type="http://schemas.openxmlformats.org/officeDocument/2006/relationships/tags" Target="../tags/tag243.xml"/><Relationship Id="rId21" Type="http://schemas.openxmlformats.org/officeDocument/2006/relationships/tags" Target="../tags/tag242.xml"/><Relationship Id="rId20" Type="http://schemas.openxmlformats.org/officeDocument/2006/relationships/tags" Target="../tags/tag241.xml"/><Relationship Id="rId2" Type="http://schemas.openxmlformats.org/officeDocument/2006/relationships/tags" Target="../tags/tag223.xml"/><Relationship Id="rId19" Type="http://schemas.openxmlformats.org/officeDocument/2006/relationships/tags" Target="../tags/tag240.xml"/><Relationship Id="rId18" Type="http://schemas.openxmlformats.org/officeDocument/2006/relationships/tags" Target="../tags/tag239.xml"/><Relationship Id="rId17" Type="http://schemas.openxmlformats.org/officeDocument/2006/relationships/tags" Target="../tags/tag238.xml"/><Relationship Id="rId16" Type="http://schemas.openxmlformats.org/officeDocument/2006/relationships/tags" Target="../tags/tag237.xml"/><Relationship Id="rId15" Type="http://schemas.openxmlformats.org/officeDocument/2006/relationships/tags" Target="../tags/tag236.xml"/><Relationship Id="rId14" Type="http://schemas.openxmlformats.org/officeDocument/2006/relationships/tags" Target="../tags/tag235.xml"/><Relationship Id="rId13" Type="http://schemas.openxmlformats.org/officeDocument/2006/relationships/tags" Target="../tags/tag234.xml"/><Relationship Id="rId12" Type="http://schemas.openxmlformats.org/officeDocument/2006/relationships/tags" Target="../tags/tag233.xml"/><Relationship Id="rId11" Type="http://schemas.openxmlformats.org/officeDocument/2006/relationships/tags" Target="../tags/tag232.xml"/><Relationship Id="rId10" Type="http://schemas.openxmlformats.org/officeDocument/2006/relationships/tags" Target="../tags/tag231.xml"/><Relationship Id="rId1" Type="http://schemas.openxmlformats.org/officeDocument/2006/relationships/tags" Target="../tags/tag222.xml"/></Relationships>
</file>

<file path=ppt/slides/_rels/slide32.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6" Type="http://schemas.openxmlformats.org/officeDocument/2006/relationships/slideLayout" Target="../slideLayouts/slideLayout3.xml"/><Relationship Id="rId25" Type="http://schemas.openxmlformats.org/officeDocument/2006/relationships/tags" Target="../tags/tag268.xml"/><Relationship Id="rId24" Type="http://schemas.openxmlformats.org/officeDocument/2006/relationships/tags" Target="../tags/tag267.xml"/><Relationship Id="rId23" Type="http://schemas.openxmlformats.org/officeDocument/2006/relationships/tags" Target="../tags/tag266.xml"/><Relationship Id="rId22" Type="http://schemas.openxmlformats.org/officeDocument/2006/relationships/tags" Target="../tags/tag265.xml"/><Relationship Id="rId21" Type="http://schemas.openxmlformats.org/officeDocument/2006/relationships/tags" Target="../tags/tag264.xml"/><Relationship Id="rId20" Type="http://schemas.openxmlformats.org/officeDocument/2006/relationships/tags" Target="../tags/tag263.xml"/><Relationship Id="rId2" Type="http://schemas.openxmlformats.org/officeDocument/2006/relationships/tags" Target="../tags/tag245.xml"/><Relationship Id="rId19" Type="http://schemas.openxmlformats.org/officeDocument/2006/relationships/tags" Target="../tags/tag262.xml"/><Relationship Id="rId18" Type="http://schemas.openxmlformats.org/officeDocument/2006/relationships/tags" Target="../tags/tag261.xml"/><Relationship Id="rId17" Type="http://schemas.openxmlformats.org/officeDocument/2006/relationships/tags" Target="../tags/tag260.xml"/><Relationship Id="rId16" Type="http://schemas.openxmlformats.org/officeDocument/2006/relationships/tags" Target="../tags/tag259.xml"/><Relationship Id="rId15" Type="http://schemas.openxmlformats.org/officeDocument/2006/relationships/tags" Target="../tags/tag258.xml"/><Relationship Id="rId14" Type="http://schemas.openxmlformats.org/officeDocument/2006/relationships/tags" Target="../tags/tag257.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tags" Target="../tags/tag244.xml"/></Relationships>
</file>

<file path=ppt/slides/_rels/slide33.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6" Type="http://schemas.openxmlformats.org/officeDocument/2006/relationships/slideLayout" Target="../slideLayouts/slideLayout3.xml"/><Relationship Id="rId25" Type="http://schemas.openxmlformats.org/officeDocument/2006/relationships/tags" Target="../tags/tag293.xml"/><Relationship Id="rId24" Type="http://schemas.openxmlformats.org/officeDocument/2006/relationships/tags" Target="../tags/tag292.xml"/><Relationship Id="rId23" Type="http://schemas.openxmlformats.org/officeDocument/2006/relationships/tags" Target="../tags/tag291.xml"/><Relationship Id="rId22" Type="http://schemas.openxmlformats.org/officeDocument/2006/relationships/tags" Target="../tags/tag290.xml"/><Relationship Id="rId21" Type="http://schemas.openxmlformats.org/officeDocument/2006/relationships/tags" Target="../tags/tag289.xml"/><Relationship Id="rId20" Type="http://schemas.openxmlformats.org/officeDocument/2006/relationships/tags" Target="../tags/tag288.xml"/><Relationship Id="rId2" Type="http://schemas.openxmlformats.org/officeDocument/2006/relationships/tags" Target="../tags/tag270.xml"/><Relationship Id="rId19" Type="http://schemas.openxmlformats.org/officeDocument/2006/relationships/tags" Target="../tags/tag287.xml"/><Relationship Id="rId18" Type="http://schemas.openxmlformats.org/officeDocument/2006/relationships/tags" Target="../tags/tag286.xml"/><Relationship Id="rId17" Type="http://schemas.openxmlformats.org/officeDocument/2006/relationships/tags" Target="../tags/tag285.xml"/><Relationship Id="rId16" Type="http://schemas.openxmlformats.org/officeDocument/2006/relationships/tags" Target="../tags/tag284.xml"/><Relationship Id="rId15" Type="http://schemas.openxmlformats.org/officeDocument/2006/relationships/tags" Target="../tags/tag283.xml"/><Relationship Id="rId14" Type="http://schemas.openxmlformats.org/officeDocument/2006/relationships/tags" Target="../tags/tag282.xml"/><Relationship Id="rId13" Type="http://schemas.openxmlformats.org/officeDocument/2006/relationships/tags" Target="../tags/tag281.xml"/><Relationship Id="rId12" Type="http://schemas.openxmlformats.org/officeDocument/2006/relationships/tags" Target="../tags/tag280.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tags" Target="../tags/tag269.xml"/></Relationships>
</file>

<file path=ppt/slides/_rels/slide34.xml.rels><?xml version="1.0" encoding="UTF-8" standalone="yes"?>
<Relationships xmlns="http://schemas.openxmlformats.org/package/2006/relationships"><Relationship Id="rId9" Type="http://schemas.openxmlformats.org/officeDocument/2006/relationships/tags" Target="../tags/tag302.xml"/><Relationship Id="rId8" Type="http://schemas.openxmlformats.org/officeDocument/2006/relationships/tags" Target="../tags/tag301.xml"/><Relationship Id="rId7" Type="http://schemas.openxmlformats.org/officeDocument/2006/relationships/tags" Target="../tags/tag300.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6" Type="http://schemas.openxmlformats.org/officeDocument/2006/relationships/slideLayout" Target="../slideLayouts/slideLayout3.xml"/><Relationship Id="rId25" Type="http://schemas.openxmlformats.org/officeDocument/2006/relationships/tags" Target="../tags/tag318.xml"/><Relationship Id="rId24" Type="http://schemas.openxmlformats.org/officeDocument/2006/relationships/tags" Target="../tags/tag317.xml"/><Relationship Id="rId23" Type="http://schemas.openxmlformats.org/officeDocument/2006/relationships/tags" Target="../tags/tag316.xml"/><Relationship Id="rId22" Type="http://schemas.openxmlformats.org/officeDocument/2006/relationships/tags" Target="../tags/tag315.xml"/><Relationship Id="rId21" Type="http://schemas.openxmlformats.org/officeDocument/2006/relationships/tags" Target="../tags/tag314.xml"/><Relationship Id="rId20" Type="http://schemas.openxmlformats.org/officeDocument/2006/relationships/tags" Target="../tags/tag313.xml"/><Relationship Id="rId2" Type="http://schemas.openxmlformats.org/officeDocument/2006/relationships/tags" Target="../tags/tag295.xml"/><Relationship Id="rId19" Type="http://schemas.openxmlformats.org/officeDocument/2006/relationships/tags" Target="../tags/tag312.xml"/><Relationship Id="rId18" Type="http://schemas.openxmlformats.org/officeDocument/2006/relationships/tags" Target="../tags/tag311.xml"/><Relationship Id="rId17" Type="http://schemas.openxmlformats.org/officeDocument/2006/relationships/tags" Target="../tags/tag310.xml"/><Relationship Id="rId16" Type="http://schemas.openxmlformats.org/officeDocument/2006/relationships/tags" Target="../tags/tag309.xml"/><Relationship Id="rId15" Type="http://schemas.openxmlformats.org/officeDocument/2006/relationships/tags" Target="../tags/tag308.xml"/><Relationship Id="rId14" Type="http://schemas.openxmlformats.org/officeDocument/2006/relationships/tags" Target="../tags/tag307.xml"/><Relationship Id="rId13" Type="http://schemas.openxmlformats.org/officeDocument/2006/relationships/tags" Target="../tags/tag306.xml"/><Relationship Id="rId12" Type="http://schemas.openxmlformats.org/officeDocument/2006/relationships/tags" Target="../tags/tag305.xml"/><Relationship Id="rId11" Type="http://schemas.openxmlformats.org/officeDocument/2006/relationships/tags" Target="../tags/tag304.xml"/><Relationship Id="rId10" Type="http://schemas.openxmlformats.org/officeDocument/2006/relationships/tags" Target="../tags/tag303.xml"/><Relationship Id="rId1" Type="http://schemas.openxmlformats.org/officeDocument/2006/relationships/tags" Target="../tags/tag294.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9.xml"/></Relationships>
</file>

<file path=ppt/slides/_rels/slide36.xml.rels><?xml version="1.0" encoding="UTF-8" standalone="yes"?>
<Relationships xmlns="http://schemas.openxmlformats.org/package/2006/relationships"><Relationship Id="rId9" Type="http://schemas.openxmlformats.org/officeDocument/2006/relationships/tags" Target="../tags/tag328.xml"/><Relationship Id="rId8" Type="http://schemas.openxmlformats.org/officeDocument/2006/relationships/tags" Target="../tags/tag327.xml"/><Relationship Id="rId7" Type="http://schemas.openxmlformats.org/officeDocument/2006/relationships/tags" Target="../tags/tag326.xml"/><Relationship Id="rId6" Type="http://schemas.openxmlformats.org/officeDocument/2006/relationships/tags" Target="../tags/tag325.xml"/><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tags" Target="../tags/tag322.xml"/><Relationship Id="rId20" Type="http://schemas.openxmlformats.org/officeDocument/2006/relationships/slideLayout" Target="../slideLayouts/slideLayout3.xml"/><Relationship Id="rId2" Type="http://schemas.openxmlformats.org/officeDocument/2006/relationships/tags" Target="../tags/tag321.xml"/><Relationship Id="rId19" Type="http://schemas.openxmlformats.org/officeDocument/2006/relationships/tags" Target="../tags/tag338.xml"/><Relationship Id="rId18" Type="http://schemas.openxmlformats.org/officeDocument/2006/relationships/tags" Target="../tags/tag337.xml"/><Relationship Id="rId17" Type="http://schemas.openxmlformats.org/officeDocument/2006/relationships/tags" Target="../tags/tag336.xml"/><Relationship Id="rId16" Type="http://schemas.openxmlformats.org/officeDocument/2006/relationships/tags" Target="../tags/tag335.xml"/><Relationship Id="rId15" Type="http://schemas.openxmlformats.org/officeDocument/2006/relationships/tags" Target="../tags/tag334.xml"/><Relationship Id="rId14" Type="http://schemas.openxmlformats.org/officeDocument/2006/relationships/tags" Target="../tags/tag333.xml"/><Relationship Id="rId13" Type="http://schemas.openxmlformats.org/officeDocument/2006/relationships/tags" Target="../tags/tag332.xml"/><Relationship Id="rId12" Type="http://schemas.openxmlformats.org/officeDocument/2006/relationships/tags" Target="../tags/tag331.xml"/><Relationship Id="rId11" Type="http://schemas.openxmlformats.org/officeDocument/2006/relationships/tags" Target="../tags/tag330.xml"/><Relationship Id="rId10" Type="http://schemas.openxmlformats.org/officeDocument/2006/relationships/tags" Target="../tags/tag329.xml"/><Relationship Id="rId1" Type="http://schemas.openxmlformats.org/officeDocument/2006/relationships/tags" Target="../tags/tag320.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39.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40.xml"/><Relationship Id="rId1" Type="http://schemas.openxmlformats.org/officeDocument/2006/relationships/image" Target="../media/image20.jpeg"/></Relationships>
</file>

<file path=ppt/slides/_rels/slide39.xml.rels><?xml version="1.0" encoding="UTF-8" standalone="yes"?>
<Relationships xmlns="http://schemas.openxmlformats.org/package/2006/relationships"><Relationship Id="rId9" Type="http://schemas.openxmlformats.org/officeDocument/2006/relationships/tags" Target="../tags/tag349.xml"/><Relationship Id="rId8" Type="http://schemas.openxmlformats.org/officeDocument/2006/relationships/tags" Target="../tags/tag348.xml"/><Relationship Id="rId7" Type="http://schemas.openxmlformats.org/officeDocument/2006/relationships/tags" Target="../tags/tag347.xml"/><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 Id="rId3" Type="http://schemas.openxmlformats.org/officeDocument/2006/relationships/tags" Target="../tags/tag343.xml"/><Relationship Id="rId2" Type="http://schemas.openxmlformats.org/officeDocument/2006/relationships/tags" Target="../tags/tag342.xml"/><Relationship Id="rId17" Type="http://schemas.openxmlformats.org/officeDocument/2006/relationships/slideLayout" Target="../slideLayouts/slideLayout3.xml"/><Relationship Id="rId16" Type="http://schemas.openxmlformats.org/officeDocument/2006/relationships/tags" Target="../tags/tag356.xml"/><Relationship Id="rId15" Type="http://schemas.openxmlformats.org/officeDocument/2006/relationships/tags" Target="../tags/tag355.xml"/><Relationship Id="rId14" Type="http://schemas.openxmlformats.org/officeDocument/2006/relationships/tags" Target="../tags/tag354.xml"/><Relationship Id="rId13" Type="http://schemas.openxmlformats.org/officeDocument/2006/relationships/tags" Target="../tags/tag353.xml"/><Relationship Id="rId12" Type="http://schemas.openxmlformats.org/officeDocument/2006/relationships/tags" Target="../tags/tag352.xml"/><Relationship Id="rId11" Type="http://schemas.openxmlformats.org/officeDocument/2006/relationships/tags" Target="../tags/tag351.xml"/><Relationship Id="rId10" Type="http://schemas.openxmlformats.org/officeDocument/2006/relationships/tags" Target="../tags/tag350.xml"/><Relationship Id="rId1" Type="http://schemas.openxmlformats.org/officeDocument/2006/relationships/tags" Target="../tags/tag34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57.xml"/><Relationship Id="rId1" Type="http://schemas.openxmlformats.org/officeDocument/2006/relationships/image" Target="../media/image21.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58.xml"/><Relationship Id="rId1" Type="http://schemas.openxmlformats.org/officeDocument/2006/relationships/image" Target="../media/image22.jpeg"/></Relationships>
</file>

<file path=ppt/slides/_rels/slide42.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4" Type="http://schemas.openxmlformats.org/officeDocument/2006/relationships/slideLayout" Target="../slideLayouts/slideLayout3.xml"/><Relationship Id="rId13" Type="http://schemas.openxmlformats.org/officeDocument/2006/relationships/tags" Target="../tags/tag371.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tags" Target="../tags/tag359.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72.xml"/></Relationships>
</file>

<file path=ppt/slides/_rels/slide44.xml.rels><?xml version="1.0" encoding="UTF-8" standalone="yes"?>
<Relationships xmlns="http://schemas.openxmlformats.org/package/2006/relationships"><Relationship Id="rId9" Type="http://schemas.openxmlformats.org/officeDocument/2006/relationships/tags" Target="../tags/tag381.xml"/><Relationship Id="rId8" Type="http://schemas.openxmlformats.org/officeDocument/2006/relationships/tags" Target="../tags/tag380.xml"/><Relationship Id="rId7" Type="http://schemas.openxmlformats.org/officeDocument/2006/relationships/tags" Target="../tags/tag379.xml"/><Relationship Id="rId6" Type="http://schemas.openxmlformats.org/officeDocument/2006/relationships/tags" Target="../tags/tag378.xml"/><Relationship Id="rId5" Type="http://schemas.openxmlformats.org/officeDocument/2006/relationships/tags" Target="../tags/tag377.xml"/><Relationship Id="rId4" Type="http://schemas.openxmlformats.org/officeDocument/2006/relationships/tags" Target="../tags/tag376.xml"/><Relationship Id="rId32" Type="http://schemas.openxmlformats.org/officeDocument/2006/relationships/slideLayout" Target="../slideLayouts/slideLayout3.xml"/><Relationship Id="rId31" Type="http://schemas.openxmlformats.org/officeDocument/2006/relationships/tags" Target="../tags/tag403.xml"/><Relationship Id="rId30" Type="http://schemas.openxmlformats.org/officeDocument/2006/relationships/tags" Target="../tags/tag402.xml"/><Relationship Id="rId3" Type="http://schemas.openxmlformats.org/officeDocument/2006/relationships/tags" Target="../tags/tag375.xml"/><Relationship Id="rId29" Type="http://schemas.openxmlformats.org/officeDocument/2006/relationships/tags" Target="../tags/tag401.xml"/><Relationship Id="rId28" Type="http://schemas.openxmlformats.org/officeDocument/2006/relationships/tags" Target="../tags/tag400.xml"/><Relationship Id="rId27" Type="http://schemas.openxmlformats.org/officeDocument/2006/relationships/tags" Target="../tags/tag399.xml"/><Relationship Id="rId26" Type="http://schemas.openxmlformats.org/officeDocument/2006/relationships/tags" Target="../tags/tag398.xml"/><Relationship Id="rId25" Type="http://schemas.openxmlformats.org/officeDocument/2006/relationships/tags" Target="../tags/tag397.xml"/><Relationship Id="rId24" Type="http://schemas.openxmlformats.org/officeDocument/2006/relationships/tags" Target="../tags/tag396.xml"/><Relationship Id="rId23" Type="http://schemas.openxmlformats.org/officeDocument/2006/relationships/tags" Target="../tags/tag395.xml"/><Relationship Id="rId22" Type="http://schemas.openxmlformats.org/officeDocument/2006/relationships/tags" Target="../tags/tag394.xml"/><Relationship Id="rId21" Type="http://schemas.openxmlformats.org/officeDocument/2006/relationships/tags" Target="../tags/tag393.xml"/><Relationship Id="rId20" Type="http://schemas.openxmlformats.org/officeDocument/2006/relationships/tags" Target="../tags/tag392.xml"/><Relationship Id="rId2" Type="http://schemas.openxmlformats.org/officeDocument/2006/relationships/tags" Target="../tags/tag374.xml"/><Relationship Id="rId19" Type="http://schemas.openxmlformats.org/officeDocument/2006/relationships/tags" Target="../tags/tag391.xml"/><Relationship Id="rId18" Type="http://schemas.openxmlformats.org/officeDocument/2006/relationships/tags" Target="../tags/tag390.xml"/><Relationship Id="rId17" Type="http://schemas.openxmlformats.org/officeDocument/2006/relationships/tags" Target="../tags/tag389.xml"/><Relationship Id="rId16" Type="http://schemas.openxmlformats.org/officeDocument/2006/relationships/tags" Target="../tags/tag388.xml"/><Relationship Id="rId15" Type="http://schemas.openxmlformats.org/officeDocument/2006/relationships/tags" Target="../tags/tag387.xml"/><Relationship Id="rId14" Type="http://schemas.openxmlformats.org/officeDocument/2006/relationships/tags" Target="../tags/tag386.xml"/><Relationship Id="rId13" Type="http://schemas.openxmlformats.org/officeDocument/2006/relationships/tags" Target="../tags/tag385.xml"/><Relationship Id="rId12" Type="http://schemas.openxmlformats.org/officeDocument/2006/relationships/tags" Target="../tags/tag384.xml"/><Relationship Id="rId11" Type="http://schemas.openxmlformats.org/officeDocument/2006/relationships/tags" Target="../tags/tag383.xml"/><Relationship Id="rId10" Type="http://schemas.openxmlformats.org/officeDocument/2006/relationships/tags" Target="../tags/tag382.xml"/><Relationship Id="rId1" Type="http://schemas.openxmlformats.org/officeDocument/2006/relationships/tags" Target="../tags/tag373.xml"/></Relationships>
</file>

<file path=ppt/slides/_rels/slide45.xml.rels><?xml version="1.0" encoding="UTF-8" standalone="yes"?>
<Relationships xmlns="http://schemas.openxmlformats.org/package/2006/relationships"><Relationship Id="rId9" Type="http://schemas.openxmlformats.org/officeDocument/2006/relationships/tags" Target="../tags/tag412.xml"/><Relationship Id="rId8" Type="http://schemas.openxmlformats.org/officeDocument/2006/relationships/tags" Target="../tags/tag411.xml"/><Relationship Id="rId7" Type="http://schemas.openxmlformats.org/officeDocument/2006/relationships/tags" Target="../tags/tag410.xml"/><Relationship Id="rId6" Type="http://schemas.openxmlformats.org/officeDocument/2006/relationships/tags" Target="../tags/tag409.xml"/><Relationship Id="rId5" Type="http://schemas.openxmlformats.org/officeDocument/2006/relationships/tags" Target="../tags/tag408.xml"/><Relationship Id="rId4" Type="http://schemas.openxmlformats.org/officeDocument/2006/relationships/tags" Target="../tags/tag407.xml"/><Relationship Id="rId3" Type="http://schemas.openxmlformats.org/officeDocument/2006/relationships/tags" Target="../tags/tag406.xml"/><Relationship Id="rId2" Type="http://schemas.openxmlformats.org/officeDocument/2006/relationships/tags" Target="../tags/tag405.xml"/><Relationship Id="rId18" Type="http://schemas.openxmlformats.org/officeDocument/2006/relationships/slideLayout" Target="../slideLayouts/slideLayout3.xml"/><Relationship Id="rId17" Type="http://schemas.openxmlformats.org/officeDocument/2006/relationships/tags" Target="../tags/tag420.xml"/><Relationship Id="rId16" Type="http://schemas.openxmlformats.org/officeDocument/2006/relationships/tags" Target="../tags/tag419.xml"/><Relationship Id="rId15" Type="http://schemas.openxmlformats.org/officeDocument/2006/relationships/tags" Target="../tags/tag418.xml"/><Relationship Id="rId14" Type="http://schemas.openxmlformats.org/officeDocument/2006/relationships/tags" Target="../tags/tag417.xml"/><Relationship Id="rId13" Type="http://schemas.openxmlformats.org/officeDocument/2006/relationships/tags" Target="../tags/tag416.xml"/><Relationship Id="rId12" Type="http://schemas.openxmlformats.org/officeDocument/2006/relationships/tags" Target="../tags/tag415.xml"/><Relationship Id="rId11" Type="http://schemas.openxmlformats.org/officeDocument/2006/relationships/tags" Target="../tags/tag414.xml"/><Relationship Id="rId10" Type="http://schemas.openxmlformats.org/officeDocument/2006/relationships/tags" Target="../tags/tag413.xml"/><Relationship Id="rId1" Type="http://schemas.openxmlformats.org/officeDocument/2006/relationships/tags" Target="../tags/tag404.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21.xml"/><Relationship Id="rId1" Type="http://schemas.openxmlformats.org/officeDocument/2006/relationships/image" Target="../media/image23.jpe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22.xml"/><Relationship Id="rId1" Type="http://schemas.openxmlformats.org/officeDocument/2006/relationships/image" Target="../media/image24.jpe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23.xml"/><Relationship Id="rId1" Type="http://schemas.openxmlformats.org/officeDocument/2006/relationships/image" Target="../media/image25.jpe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24.xml"/><Relationship Id="rId1" Type="http://schemas.openxmlformats.org/officeDocument/2006/relationships/image" Target="../media/image26.jpeg"/></Relationships>
</file>

<file path=ppt/slides/_rels/slide5.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1" Type="http://schemas.openxmlformats.org/officeDocument/2006/relationships/slideLayout" Target="../slideLayouts/slideLayout3.xml"/><Relationship Id="rId20" Type="http://schemas.openxmlformats.org/officeDocument/2006/relationships/tags" Target="../tags/tag71.xml"/><Relationship Id="rId2" Type="http://schemas.openxmlformats.org/officeDocument/2006/relationships/tags" Target="../tags/tag53.xml"/><Relationship Id="rId19" Type="http://schemas.openxmlformats.org/officeDocument/2006/relationships/tags" Target="../tags/tag70.xml"/><Relationship Id="rId18" Type="http://schemas.openxmlformats.org/officeDocument/2006/relationships/tags" Target="../tags/tag69.xml"/><Relationship Id="rId17" Type="http://schemas.openxmlformats.org/officeDocument/2006/relationships/tags" Target="../tags/tag68.xml"/><Relationship Id="rId16" Type="http://schemas.openxmlformats.org/officeDocument/2006/relationships/tags" Target="../tags/tag67.xml"/><Relationship Id="rId15" Type="http://schemas.openxmlformats.org/officeDocument/2006/relationships/tags" Target="../tags/tag66.xml"/><Relationship Id="rId14" Type="http://schemas.openxmlformats.org/officeDocument/2006/relationships/tags" Target="../tags/tag65.xml"/><Relationship Id="rId13" Type="http://schemas.openxmlformats.org/officeDocument/2006/relationships/tags" Target="../tags/tag64.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tags" Target="../tags/tag5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25.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26.xml"/><Relationship Id="rId1" Type="http://schemas.openxmlformats.org/officeDocument/2006/relationships/image" Target="../media/image27.jpeg"/></Relationships>
</file>

<file path=ppt/slides/_rels/slide52.xml.rels><?xml version="1.0" encoding="UTF-8" standalone="yes"?>
<Relationships xmlns="http://schemas.openxmlformats.org/package/2006/relationships"><Relationship Id="rId9" Type="http://schemas.openxmlformats.org/officeDocument/2006/relationships/tags" Target="../tags/tag435.xml"/><Relationship Id="rId8" Type="http://schemas.openxmlformats.org/officeDocument/2006/relationships/tags" Target="../tags/tag434.xml"/><Relationship Id="rId7" Type="http://schemas.openxmlformats.org/officeDocument/2006/relationships/tags" Target="../tags/tag433.xml"/><Relationship Id="rId6" Type="http://schemas.openxmlformats.org/officeDocument/2006/relationships/tags" Target="../tags/tag432.xml"/><Relationship Id="rId5" Type="http://schemas.openxmlformats.org/officeDocument/2006/relationships/tags" Target="../tags/tag431.xml"/><Relationship Id="rId4" Type="http://schemas.openxmlformats.org/officeDocument/2006/relationships/tags" Target="../tags/tag430.xml"/><Relationship Id="rId3" Type="http://schemas.openxmlformats.org/officeDocument/2006/relationships/tags" Target="../tags/tag429.xml"/><Relationship Id="rId29" Type="http://schemas.openxmlformats.org/officeDocument/2006/relationships/slideLayout" Target="../slideLayouts/slideLayout3.xml"/><Relationship Id="rId28" Type="http://schemas.openxmlformats.org/officeDocument/2006/relationships/tags" Target="../tags/tag454.xml"/><Relationship Id="rId27" Type="http://schemas.openxmlformats.org/officeDocument/2006/relationships/tags" Target="../tags/tag453.xml"/><Relationship Id="rId26" Type="http://schemas.openxmlformats.org/officeDocument/2006/relationships/tags" Target="../tags/tag452.xml"/><Relationship Id="rId25" Type="http://schemas.openxmlformats.org/officeDocument/2006/relationships/tags" Target="../tags/tag451.xml"/><Relationship Id="rId24" Type="http://schemas.openxmlformats.org/officeDocument/2006/relationships/tags" Target="../tags/tag450.xml"/><Relationship Id="rId23" Type="http://schemas.openxmlformats.org/officeDocument/2006/relationships/tags" Target="../tags/tag449.xml"/><Relationship Id="rId22" Type="http://schemas.openxmlformats.org/officeDocument/2006/relationships/tags" Target="../tags/tag448.xml"/><Relationship Id="rId21" Type="http://schemas.openxmlformats.org/officeDocument/2006/relationships/tags" Target="../tags/tag447.xml"/><Relationship Id="rId20" Type="http://schemas.openxmlformats.org/officeDocument/2006/relationships/tags" Target="../tags/tag446.xml"/><Relationship Id="rId2" Type="http://schemas.openxmlformats.org/officeDocument/2006/relationships/tags" Target="../tags/tag428.xml"/><Relationship Id="rId19" Type="http://schemas.openxmlformats.org/officeDocument/2006/relationships/tags" Target="../tags/tag445.xml"/><Relationship Id="rId18" Type="http://schemas.openxmlformats.org/officeDocument/2006/relationships/tags" Target="../tags/tag444.xml"/><Relationship Id="rId17" Type="http://schemas.openxmlformats.org/officeDocument/2006/relationships/tags" Target="../tags/tag443.xml"/><Relationship Id="rId16" Type="http://schemas.openxmlformats.org/officeDocument/2006/relationships/tags" Target="../tags/tag442.xml"/><Relationship Id="rId15" Type="http://schemas.openxmlformats.org/officeDocument/2006/relationships/tags" Target="../tags/tag441.xml"/><Relationship Id="rId14" Type="http://schemas.openxmlformats.org/officeDocument/2006/relationships/tags" Target="../tags/tag440.xml"/><Relationship Id="rId13" Type="http://schemas.openxmlformats.org/officeDocument/2006/relationships/tags" Target="../tags/tag439.xml"/><Relationship Id="rId12" Type="http://schemas.openxmlformats.org/officeDocument/2006/relationships/tags" Target="../tags/tag438.xml"/><Relationship Id="rId11" Type="http://schemas.openxmlformats.org/officeDocument/2006/relationships/tags" Target="../tags/tag437.xml"/><Relationship Id="rId10" Type="http://schemas.openxmlformats.org/officeDocument/2006/relationships/tags" Target="../tags/tag436.xml"/><Relationship Id="rId1" Type="http://schemas.openxmlformats.org/officeDocument/2006/relationships/tags" Target="../tags/tag427.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55.xml"/><Relationship Id="rId1" Type="http://schemas.openxmlformats.org/officeDocument/2006/relationships/image" Target="../media/image28.jpe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56.xml"/><Relationship Id="rId1" Type="http://schemas.openxmlformats.org/officeDocument/2006/relationships/image" Target="../media/image29.jpe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57.xml"/><Relationship Id="rId1" Type="http://schemas.openxmlformats.org/officeDocument/2006/relationships/image" Target="../media/image30.jpe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58.xml"/><Relationship Id="rId1" Type="http://schemas.openxmlformats.org/officeDocument/2006/relationships/image" Target="../media/image31.jpe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59.xml"/><Relationship Id="rId1" Type="http://schemas.openxmlformats.org/officeDocument/2006/relationships/image" Target="../media/image32.jpe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60.xml"/><Relationship Id="rId1" Type="http://schemas.openxmlformats.org/officeDocument/2006/relationships/image" Target="../media/image33.jpe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61.xml"/><Relationship Id="rId1" Type="http://schemas.openxmlformats.org/officeDocument/2006/relationships/image" Target="../media/image34.jpeg"/></Relationships>
</file>

<file path=ppt/slides/_rels/slide6.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5" Type="http://schemas.openxmlformats.org/officeDocument/2006/relationships/slideLayout" Target="../slideLayouts/slideLayout3.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tags" Target="../tags/tag72.xml"/></Relationships>
</file>

<file path=ppt/slides/_rels/slide60.xml.rels><?xml version="1.0" encoding="UTF-8" standalone="yes"?>
<Relationships xmlns="http://schemas.openxmlformats.org/package/2006/relationships"><Relationship Id="rId9" Type="http://schemas.openxmlformats.org/officeDocument/2006/relationships/tags" Target="../tags/tag470.xml"/><Relationship Id="rId8" Type="http://schemas.openxmlformats.org/officeDocument/2006/relationships/tags" Target="../tags/tag469.xml"/><Relationship Id="rId7" Type="http://schemas.openxmlformats.org/officeDocument/2006/relationships/tags" Target="../tags/tag468.xml"/><Relationship Id="rId6" Type="http://schemas.openxmlformats.org/officeDocument/2006/relationships/tags" Target="../tags/tag467.xml"/><Relationship Id="rId5" Type="http://schemas.openxmlformats.org/officeDocument/2006/relationships/tags" Target="../tags/tag466.xml"/><Relationship Id="rId4" Type="http://schemas.openxmlformats.org/officeDocument/2006/relationships/tags" Target="../tags/tag465.xml"/><Relationship Id="rId3" Type="http://schemas.openxmlformats.org/officeDocument/2006/relationships/tags" Target="../tags/tag464.xml"/><Relationship Id="rId2" Type="http://schemas.openxmlformats.org/officeDocument/2006/relationships/tags" Target="../tags/tag463.xml"/><Relationship Id="rId12" Type="http://schemas.openxmlformats.org/officeDocument/2006/relationships/slideLayout" Target="../slideLayouts/slideLayout3.xml"/><Relationship Id="rId11" Type="http://schemas.openxmlformats.org/officeDocument/2006/relationships/tags" Target="../tags/tag472.xml"/><Relationship Id="rId10" Type="http://schemas.openxmlformats.org/officeDocument/2006/relationships/tags" Target="../tags/tag471.xml"/><Relationship Id="rId1" Type="http://schemas.openxmlformats.org/officeDocument/2006/relationships/tags" Target="../tags/tag462.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73.xml"/><Relationship Id="rId1" Type="http://schemas.openxmlformats.org/officeDocument/2006/relationships/image" Target="../media/image35.jpe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74.xml"/><Relationship Id="rId1" Type="http://schemas.openxmlformats.org/officeDocument/2006/relationships/image" Target="../media/image36.jpe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75.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76.xml"/><Relationship Id="rId1" Type="http://schemas.openxmlformats.org/officeDocument/2006/relationships/image" Target="../media/image37.jpeg"/></Relationships>
</file>

<file path=ppt/slides/_rels/slide65.xml.rels><?xml version="1.0" encoding="UTF-8" standalone="yes"?>
<Relationships xmlns="http://schemas.openxmlformats.org/package/2006/relationships"><Relationship Id="rId9" Type="http://schemas.openxmlformats.org/officeDocument/2006/relationships/tags" Target="../tags/tag485.xml"/><Relationship Id="rId8" Type="http://schemas.openxmlformats.org/officeDocument/2006/relationships/tags" Target="../tags/tag484.xml"/><Relationship Id="rId7" Type="http://schemas.openxmlformats.org/officeDocument/2006/relationships/tags" Target="../tags/tag483.xml"/><Relationship Id="rId6" Type="http://schemas.openxmlformats.org/officeDocument/2006/relationships/tags" Target="../tags/tag482.xml"/><Relationship Id="rId5" Type="http://schemas.openxmlformats.org/officeDocument/2006/relationships/tags" Target="../tags/tag481.xml"/><Relationship Id="rId4" Type="http://schemas.openxmlformats.org/officeDocument/2006/relationships/tags" Target="../tags/tag480.xml"/><Relationship Id="rId3" Type="http://schemas.openxmlformats.org/officeDocument/2006/relationships/tags" Target="../tags/tag479.xml"/><Relationship Id="rId21" Type="http://schemas.openxmlformats.org/officeDocument/2006/relationships/slideLayout" Target="../slideLayouts/slideLayout3.xml"/><Relationship Id="rId20" Type="http://schemas.openxmlformats.org/officeDocument/2006/relationships/tags" Target="../tags/tag496.xml"/><Relationship Id="rId2" Type="http://schemas.openxmlformats.org/officeDocument/2006/relationships/tags" Target="../tags/tag478.xml"/><Relationship Id="rId19" Type="http://schemas.openxmlformats.org/officeDocument/2006/relationships/tags" Target="../tags/tag495.xml"/><Relationship Id="rId18" Type="http://schemas.openxmlformats.org/officeDocument/2006/relationships/tags" Target="../tags/tag494.xml"/><Relationship Id="rId17" Type="http://schemas.openxmlformats.org/officeDocument/2006/relationships/tags" Target="../tags/tag493.xml"/><Relationship Id="rId16" Type="http://schemas.openxmlformats.org/officeDocument/2006/relationships/tags" Target="../tags/tag492.xml"/><Relationship Id="rId15" Type="http://schemas.openxmlformats.org/officeDocument/2006/relationships/tags" Target="../tags/tag491.xml"/><Relationship Id="rId14" Type="http://schemas.openxmlformats.org/officeDocument/2006/relationships/tags" Target="../tags/tag490.xml"/><Relationship Id="rId13" Type="http://schemas.openxmlformats.org/officeDocument/2006/relationships/tags" Target="../tags/tag489.xml"/><Relationship Id="rId12" Type="http://schemas.openxmlformats.org/officeDocument/2006/relationships/tags" Target="../tags/tag488.xml"/><Relationship Id="rId11" Type="http://schemas.openxmlformats.org/officeDocument/2006/relationships/tags" Target="../tags/tag487.xml"/><Relationship Id="rId10" Type="http://schemas.openxmlformats.org/officeDocument/2006/relationships/tags" Target="../tags/tag486.xml"/><Relationship Id="rId1" Type="http://schemas.openxmlformats.org/officeDocument/2006/relationships/tags" Target="../tags/tag477.xml"/></Relationships>
</file>

<file path=ppt/slides/_rels/slide66.xml.rels><?xml version="1.0" encoding="UTF-8" standalone="yes"?>
<Relationships xmlns="http://schemas.openxmlformats.org/package/2006/relationships"><Relationship Id="rId9" Type="http://schemas.openxmlformats.org/officeDocument/2006/relationships/tags" Target="../tags/tag505.xml"/><Relationship Id="rId8" Type="http://schemas.openxmlformats.org/officeDocument/2006/relationships/tags" Target="../tags/tag504.xml"/><Relationship Id="rId7" Type="http://schemas.openxmlformats.org/officeDocument/2006/relationships/tags" Target="../tags/tag503.xml"/><Relationship Id="rId6" Type="http://schemas.openxmlformats.org/officeDocument/2006/relationships/tags" Target="../tags/tag502.xml"/><Relationship Id="rId5" Type="http://schemas.openxmlformats.org/officeDocument/2006/relationships/tags" Target="../tags/tag501.xml"/><Relationship Id="rId4" Type="http://schemas.openxmlformats.org/officeDocument/2006/relationships/tags" Target="../tags/tag500.xml"/><Relationship Id="rId3" Type="http://schemas.openxmlformats.org/officeDocument/2006/relationships/tags" Target="../tags/tag499.xml"/><Relationship Id="rId26" Type="http://schemas.openxmlformats.org/officeDocument/2006/relationships/slideLayout" Target="../slideLayouts/slideLayout3.xml"/><Relationship Id="rId25" Type="http://schemas.openxmlformats.org/officeDocument/2006/relationships/tags" Target="../tags/tag521.xml"/><Relationship Id="rId24" Type="http://schemas.openxmlformats.org/officeDocument/2006/relationships/tags" Target="../tags/tag520.xml"/><Relationship Id="rId23" Type="http://schemas.openxmlformats.org/officeDocument/2006/relationships/tags" Target="../tags/tag519.xml"/><Relationship Id="rId22" Type="http://schemas.openxmlformats.org/officeDocument/2006/relationships/tags" Target="../tags/tag518.xml"/><Relationship Id="rId21" Type="http://schemas.openxmlformats.org/officeDocument/2006/relationships/tags" Target="../tags/tag517.xml"/><Relationship Id="rId20" Type="http://schemas.openxmlformats.org/officeDocument/2006/relationships/tags" Target="../tags/tag516.xml"/><Relationship Id="rId2" Type="http://schemas.openxmlformats.org/officeDocument/2006/relationships/tags" Target="../tags/tag498.xml"/><Relationship Id="rId19" Type="http://schemas.openxmlformats.org/officeDocument/2006/relationships/tags" Target="../tags/tag515.xml"/><Relationship Id="rId18" Type="http://schemas.openxmlformats.org/officeDocument/2006/relationships/tags" Target="../tags/tag514.xml"/><Relationship Id="rId17" Type="http://schemas.openxmlformats.org/officeDocument/2006/relationships/tags" Target="../tags/tag513.xml"/><Relationship Id="rId16" Type="http://schemas.openxmlformats.org/officeDocument/2006/relationships/tags" Target="../tags/tag512.xml"/><Relationship Id="rId15" Type="http://schemas.openxmlformats.org/officeDocument/2006/relationships/tags" Target="../tags/tag511.xml"/><Relationship Id="rId14" Type="http://schemas.openxmlformats.org/officeDocument/2006/relationships/tags" Target="../tags/tag510.xml"/><Relationship Id="rId13" Type="http://schemas.openxmlformats.org/officeDocument/2006/relationships/tags" Target="../tags/tag509.xml"/><Relationship Id="rId12" Type="http://schemas.openxmlformats.org/officeDocument/2006/relationships/tags" Target="../tags/tag508.xml"/><Relationship Id="rId11" Type="http://schemas.openxmlformats.org/officeDocument/2006/relationships/tags" Target="../tags/tag507.xml"/><Relationship Id="rId10" Type="http://schemas.openxmlformats.org/officeDocument/2006/relationships/tags" Target="../tags/tag506.xml"/><Relationship Id="rId1" Type="http://schemas.openxmlformats.org/officeDocument/2006/relationships/tags" Target="../tags/tag497.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22.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23.xml"/><Relationship Id="rId1" Type="http://schemas.openxmlformats.org/officeDocument/2006/relationships/image" Target="../media/image38.jpeg"/></Relationships>
</file>

<file path=ppt/slides/_rels/slide69.xml.rels><?xml version="1.0" encoding="UTF-8" standalone="yes"?>
<Relationships xmlns="http://schemas.openxmlformats.org/package/2006/relationships"><Relationship Id="rId9" Type="http://schemas.openxmlformats.org/officeDocument/2006/relationships/tags" Target="../tags/tag532.xml"/><Relationship Id="rId8" Type="http://schemas.openxmlformats.org/officeDocument/2006/relationships/tags" Target="../tags/tag531.xml"/><Relationship Id="rId7" Type="http://schemas.openxmlformats.org/officeDocument/2006/relationships/tags" Target="../tags/tag530.xml"/><Relationship Id="rId6" Type="http://schemas.openxmlformats.org/officeDocument/2006/relationships/tags" Target="../tags/tag529.xml"/><Relationship Id="rId5" Type="http://schemas.openxmlformats.org/officeDocument/2006/relationships/tags" Target="../tags/tag528.xml"/><Relationship Id="rId4" Type="http://schemas.openxmlformats.org/officeDocument/2006/relationships/tags" Target="../tags/tag527.xml"/><Relationship Id="rId3" Type="http://schemas.openxmlformats.org/officeDocument/2006/relationships/tags" Target="../tags/tag526.xml"/><Relationship Id="rId2" Type="http://schemas.openxmlformats.org/officeDocument/2006/relationships/tags" Target="../tags/tag525.xml"/><Relationship Id="rId18" Type="http://schemas.openxmlformats.org/officeDocument/2006/relationships/slideLayout" Target="../slideLayouts/slideLayout3.xml"/><Relationship Id="rId17" Type="http://schemas.openxmlformats.org/officeDocument/2006/relationships/tags" Target="../tags/tag540.xml"/><Relationship Id="rId16" Type="http://schemas.openxmlformats.org/officeDocument/2006/relationships/tags" Target="../tags/tag539.xml"/><Relationship Id="rId15" Type="http://schemas.openxmlformats.org/officeDocument/2006/relationships/tags" Target="../tags/tag538.xml"/><Relationship Id="rId14" Type="http://schemas.openxmlformats.org/officeDocument/2006/relationships/tags" Target="../tags/tag537.xml"/><Relationship Id="rId13" Type="http://schemas.openxmlformats.org/officeDocument/2006/relationships/tags" Target="../tags/tag536.xml"/><Relationship Id="rId12" Type="http://schemas.openxmlformats.org/officeDocument/2006/relationships/tags" Target="../tags/tag535.xml"/><Relationship Id="rId11" Type="http://schemas.openxmlformats.org/officeDocument/2006/relationships/tags" Target="../tags/tag534.xml"/><Relationship Id="rId10" Type="http://schemas.openxmlformats.org/officeDocument/2006/relationships/tags" Target="../tags/tag533.xml"/><Relationship Id="rId1" Type="http://schemas.openxmlformats.org/officeDocument/2006/relationships/tags" Target="../tags/tag52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6.xml"/><Relationship Id="rId1" Type="http://schemas.openxmlformats.org/officeDocument/2006/relationships/image" Target="../media/image4.jpe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41.xml"/><Relationship Id="rId1" Type="http://schemas.openxmlformats.org/officeDocument/2006/relationships/image" Target="../media/image39.jpeg"/></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42.xml"/><Relationship Id="rId1" Type="http://schemas.openxmlformats.org/officeDocument/2006/relationships/image" Target="../media/image40.jpe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43.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44.xml"/><Relationship Id="rId1" Type="http://schemas.openxmlformats.org/officeDocument/2006/relationships/image" Target="../media/image41.pn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45.xml"/><Relationship Id="rId1" Type="http://schemas.openxmlformats.org/officeDocument/2006/relationships/image" Target="../media/image42.jpe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46.xml"/><Relationship Id="rId1" Type="http://schemas.openxmlformats.org/officeDocument/2006/relationships/image" Target="../media/image43.jpeg"/></Relationships>
</file>

<file path=ppt/slides/_rels/slide76.xml.rels><?xml version="1.0" encoding="UTF-8" standalone="yes"?>
<Relationships xmlns="http://schemas.openxmlformats.org/package/2006/relationships"><Relationship Id="rId9" Type="http://schemas.openxmlformats.org/officeDocument/2006/relationships/tags" Target="../tags/tag554.xml"/><Relationship Id="rId8" Type="http://schemas.openxmlformats.org/officeDocument/2006/relationships/tags" Target="../tags/tag553.xml"/><Relationship Id="rId7" Type="http://schemas.openxmlformats.org/officeDocument/2006/relationships/tags" Target="../tags/tag552.xml"/><Relationship Id="rId6" Type="http://schemas.openxmlformats.org/officeDocument/2006/relationships/image" Target="../media/image44.png"/><Relationship Id="rId5" Type="http://schemas.openxmlformats.org/officeDocument/2006/relationships/tags" Target="../tags/tag551.xml"/><Relationship Id="rId4" Type="http://schemas.openxmlformats.org/officeDocument/2006/relationships/tags" Target="../tags/tag550.xml"/><Relationship Id="rId3" Type="http://schemas.openxmlformats.org/officeDocument/2006/relationships/tags" Target="../tags/tag549.xml"/><Relationship Id="rId22" Type="http://schemas.openxmlformats.org/officeDocument/2006/relationships/slideLayout" Target="../slideLayouts/slideLayout3.xml"/><Relationship Id="rId21" Type="http://schemas.openxmlformats.org/officeDocument/2006/relationships/tags" Target="../tags/tag566.xml"/><Relationship Id="rId20" Type="http://schemas.openxmlformats.org/officeDocument/2006/relationships/tags" Target="../tags/tag565.xml"/><Relationship Id="rId2" Type="http://schemas.openxmlformats.org/officeDocument/2006/relationships/tags" Target="../tags/tag548.xml"/><Relationship Id="rId19" Type="http://schemas.openxmlformats.org/officeDocument/2006/relationships/tags" Target="../tags/tag564.xml"/><Relationship Id="rId18" Type="http://schemas.openxmlformats.org/officeDocument/2006/relationships/tags" Target="../tags/tag563.xml"/><Relationship Id="rId17" Type="http://schemas.openxmlformats.org/officeDocument/2006/relationships/tags" Target="../tags/tag562.xml"/><Relationship Id="rId16" Type="http://schemas.openxmlformats.org/officeDocument/2006/relationships/tags" Target="../tags/tag561.xml"/><Relationship Id="rId15" Type="http://schemas.openxmlformats.org/officeDocument/2006/relationships/tags" Target="../tags/tag560.xml"/><Relationship Id="rId14" Type="http://schemas.openxmlformats.org/officeDocument/2006/relationships/tags" Target="../tags/tag559.xml"/><Relationship Id="rId13" Type="http://schemas.openxmlformats.org/officeDocument/2006/relationships/tags" Target="../tags/tag558.xml"/><Relationship Id="rId12" Type="http://schemas.openxmlformats.org/officeDocument/2006/relationships/tags" Target="../tags/tag557.xml"/><Relationship Id="rId11" Type="http://schemas.openxmlformats.org/officeDocument/2006/relationships/tags" Target="../tags/tag556.xml"/><Relationship Id="rId10" Type="http://schemas.openxmlformats.org/officeDocument/2006/relationships/tags" Target="../tags/tag555.xml"/><Relationship Id="rId1" Type="http://schemas.openxmlformats.org/officeDocument/2006/relationships/tags" Target="../tags/tag547.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67.xml"/><Relationship Id="rId1" Type="http://schemas.openxmlformats.org/officeDocument/2006/relationships/image" Target="../media/image45.jpeg"/></Relationships>
</file>

<file path=ppt/slides/_rels/slide78.xml.rels><?xml version="1.0" encoding="UTF-8" standalone="yes"?>
<Relationships xmlns="http://schemas.openxmlformats.org/package/2006/relationships"><Relationship Id="rId9" Type="http://schemas.openxmlformats.org/officeDocument/2006/relationships/tags" Target="../tags/tag576.xml"/><Relationship Id="rId8" Type="http://schemas.openxmlformats.org/officeDocument/2006/relationships/tags" Target="../tags/tag575.xml"/><Relationship Id="rId7" Type="http://schemas.openxmlformats.org/officeDocument/2006/relationships/tags" Target="../tags/tag574.xml"/><Relationship Id="rId6" Type="http://schemas.openxmlformats.org/officeDocument/2006/relationships/tags" Target="../tags/tag573.xml"/><Relationship Id="rId5" Type="http://schemas.openxmlformats.org/officeDocument/2006/relationships/tags" Target="../tags/tag572.xml"/><Relationship Id="rId4" Type="http://schemas.openxmlformats.org/officeDocument/2006/relationships/tags" Target="../tags/tag571.xml"/><Relationship Id="rId35" Type="http://schemas.openxmlformats.org/officeDocument/2006/relationships/slideLayout" Target="../slideLayouts/slideLayout3.xml"/><Relationship Id="rId34" Type="http://schemas.openxmlformats.org/officeDocument/2006/relationships/tags" Target="../tags/tag601.xml"/><Relationship Id="rId33" Type="http://schemas.openxmlformats.org/officeDocument/2006/relationships/tags" Target="../tags/tag600.xml"/><Relationship Id="rId32" Type="http://schemas.openxmlformats.org/officeDocument/2006/relationships/tags" Target="../tags/tag599.xml"/><Relationship Id="rId31" Type="http://schemas.openxmlformats.org/officeDocument/2006/relationships/tags" Target="../tags/tag598.xml"/><Relationship Id="rId30" Type="http://schemas.openxmlformats.org/officeDocument/2006/relationships/tags" Target="../tags/tag597.xml"/><Relationship Id="rId3" Type="http://schemas.openxmlformats.org/officeDocument/2006/relationships/tags" Target="../tags/tag570.xml"/><Relationship Id="rId29" Type="http://schemas.openxmlformats.org/officeDocument/2006/relationships/tags" Target="../tags/tag596.xml"/><Relationship Id="rId28" Type="http://schemas.openxmlformats.org/officeDocument/2006/relationships/tags" Target="../tags/tag595.xml"/><Relationship Id="rId27" Type="http://schemas.openxmlformats.org/officeDocument/2006/relationships/tags" Target="../tags/tag594.xml"/><Relationship Id="rId26" Type="http://schemas.openxmlformats.org/officeDocument/2006/relationships/tags" Target="../tags/tag593.xml"/><Relationship Id="rId25" Type="http://schemas.openxmlformats.org/officeDocument/2006/relationships/tags" Target="../tags/tag592.xml"/><Relationship Id="rId24" Type="http://schemas.openxmlformats.org/officeDocument/2006/relationships/tags" Target="../tags/tag591.xml"/><Relationship Id="rId23" Type="http://schemas.openxmlformats.org/officeDocument/2006/relationships/tags" Target="../tags/tag590.xml"/><Relationship Id="rId22" Type="http://schemas.openxmlformats.org/officeDocument/2006/relationships/tags" Target="../tags/tag589.xml"/><Relationship Id="rId21" Type="http://schemas.openxmlformats.org/officeDocument/2006/relationships/tags" Target="../tags/tag588.xml"/><Relationship Id="rId20" Type="http://schemas.openxmlformats.org/officeDocument/2006/relationships/tags" Target="../tags/tag587.xml"/><Relationship Id="rId2" Type="http://schemas.openxmlformats.org/officeDocument/2006/relationships/tags" Target="../tags/tag569.xml"/><Relationship Id="rId19" Type="http://schemas.openxmlformats.org/officeDocument/2006/relationships/tags" Target="../tags/tag586.xml"/><Relationship Id="rId18" Type="http://schemas.openxmlformats.org/officeDocument/2006/relationships/tags" Target="../tags/tag585.xml"/><Relationship Id="rId17" Type="http://schemas.openxmlformats.org/officeDocument/2006/relationships/tags" Target="../tags/tag584.xml"/><Relationship Id="rId16" Type="http://schemas.openxmlformats.org/officeDocument/2006/relationships/tags" Target="../tags/tag583.xml"/><Relationship Id="rId15" Type="http://schemas.openxmlformats.org/officeDocument/2006/relationships/tags" Target="../tags/tag582.xml"/><Relationship Id="rId14" Type="http://schemas.openxmlformats.org/officeDocument/2006/relationships/tags" Target="../tags/tag581.xml"/><Relationship Id="rId13" Type="http://schemas.openxmlformats.org/officeDocument/2006/relationships/tags" Target="../tags/tag580.xml"/><Relationship Id="rId12" Type="http://schemas.openxmlformats.org/officeDocument/2006/relationships/tags" Target="../tags/tag579.xml"/><Relationship Id="rId11" Type="http://schemas.openxmlformats.org/officeDocument/2006/relationships/tags" Target="../tags/tag578.xml"/><Relationship Id="rId10" Type="http://schemas.openxmlformats.org/officeDocument/2006/relationships/tags" Target="../tags/tag577.xml"/><Relationship Id="rId1" Type="http://schemas.openxmlformats.org/officeDocument/2006/relationships/tags" Target="../tags/tag568.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02.xml"/></Relationships>
</file>

<file path=ppt/slides/_rels/slide8.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image" Target="../media/image5.png"/><Relationship Id="rId4" Type="http://schemas.openxmlformats.org/officeDocument/2006/relationships/tags" Target="../tags/tag90.xml"/><Relationship Id="rId3" Type="http://schemas.openxmlformats.org/officeDocument/2006/relationships/tags" Target="../tags/tag89.xml"/><Relationship Id="rId28" Type="http://schemas.openxmlformats.org/officeDocument/2006/relationships/slideLayout" Target="../slideLayouts/slideLayout3.xml"/><Relationship Id="rId27" Type="http://schemas.openxmlformats.org/officeDocument/2006/relationships/tags" Target="../tags/tag112.xml"/><Relationship Id="rId26" Type="http://schemas.openxmlformats.org/officeDocument/2006/relationships/tags" Target="../tags/tag111.xml"/><Relationship Id="rId25" Type="http://schemas.openxmlformats.org/officeDocument/2006/relationships/tags" Target="../tags/tag110.xml"/><Relationship Id="rId24" Type="http://schemas.openxmlformats.org/officeDocument/2006/relationships/tags" Target="../tags/tag109.xml"/><Relationship Id="rId23" Type="http://schemas.openxmlformats.org/officeDocument/2006/relationships/tags" Target="../tags/tag108.xml"/><Relationship Id="rId22" Type="http://schemas.openxmlformats.org/officeDocument/2006/relationships/tags" Target="../tags/tag107.xml"/><Relationship Id="rId21" Type="http://schemas.openxmlformats.org/officeDocument/2006/relationships/tags" Target="../tags/tag106.xml"/><Relationship Id="rId20" Type="http://schemas.openxmlformats.org/officeDocument/2006/relationships/tags" Target="../tags/tag105.xml"/><Relationship Id="rId2" Type="http://schemas.openxmlformats.org/officeDocument/2006/relationships/tags" Target="../tags/tag88.xml"/><Relationship Id="rId19" Type="http://schemas.openxmlformats.org/officeDocument/2006/relationships/tags" Target="../tags/tag104.xml"/><Relationship Id="rId18" Type="http://schemas.openxmlformats.org/officeDocument/2006/relationships/tags" Target="../tags/tag103.xml"/><Relationship Id="rId17" Type="http://schemas.openxmlformats.org/officeDocument/2006/relationships/tags" Target="../tags/tag102.xml"/><Relationship Id="rId16" Type="http://schemas.openxmlformats.org/officeDocument/2006/relationships/tags" Target="../tags/tag101.xml"/><Relationship Id="rId15" Type="http://schemas.openxmlformats.org/officeDocument/2006/relationships/tags" Target="../tags/tag100.xml"/><Relationship Id="rId14" Type="http://schemas.openxmlformats.org/officeDocument/2006/relationships/tags" Target="../tags/tag99.xml"/><Relationship Id="rId13" Type="http://schemas.openxmlformats.org/officeDocument/2006/relationships/tags" Target="../tags/tag98.xml"/><Relationship Id="rId12" Type="http://schemas.openxmlformats.org/officeDocument/2006/relationships/tags" Target="../tags/tag97.xml"/><Relationship Id="rId11" Type="http://schemas.openxmlformats.org/officeDocument/2006/relationships/tags" Target="../tags/tag96.xml"/><Relationship Id="rId10" Type="http://schemas.openxmlformats.org/officeDocument/2006/relationships/tags" Target="../tags/tag95.xml"/><Relationship Id="rId1" Type="http://schemas.openxmlformats.org/officeDocument/2006/relationships/tags" Target="../tags/tag87.xml"/></Relationships>
</file>

<file path=ppt/slides/_rels/slide9.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tags" Target="../tags/tag120.xml"/><Relationship Id="rId7" Type="http://schemas.openxmlformats.org/officeDocument/2006/relationships/tags" Target="../tags/tag119.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4" Type="http://schemas.openxmlformats.org/officeDocument/2006/relationships/slideLayout" Target="../slideLayouts/slideLayout3.xml"/><Relationship Id="rId23" Type="http://schemas.openxmlformats.org/officeDocument/2006/relationships/tags" Target="../tags/tag135.xml"/><Relationship Id="rId22" Type="http://schemas.openxmlformats.org/officeDocument/2006/relationships/tags" Target="../tags/tag134.xml"/><Relationship Id="rId21" Type="http://schemas.openxmlformats.org/officeDocument/2006/relationships/tags" Target="../tags/tag133.xml"/><Relationship Id="rId20" Type="http://schemas.openxmlformats.org/officeDocument/2006/relationships/tags" Target="../tags/tag132.xml"/><Relationship Id="rId2" Type="http://schemas.openxmlformats.org/officeDocument/2006/relationships/tags" Target="../tags/tag114.xml"/><Relationship Id="rId19" Type="http://schemas.openxmlformats.org/officeDocument/2006/relationships/tags" Target="../tags/tag131.xml"/><Relationship Id="rId18" Type="http://schemas.openxmlformats.org/officeDocument/2006/relationships/tags" Target="../tags/tag130.xml"/><Relationship Id="rId17" Type="http://schemas.openxmlformats.org/officeDocument/2006/relationships/tags" Target="../tags/tag129.xml"/><Relationship Id="rId16" Type="http://schemas.openxmlformats.org/officeDocument/2006/relationships/tags" Target="../tags/tag128.xml"/><Relationship Id="rId15" Type="http://schemas.openxmlformats.org/officeDocument/2006/relationships/tags" Target="../tags/tag127.xml"/><Relationship Id="rId14" Type="http://schemas.openxmlformats.org/officeDocument/2006/relationships/tags" Target="../tags/tag126.xml"/><Relationship Id="rId13" Type="http://schemas.openxmlformats.org/officeDocument/2006/relationships/tags" Target="../tags/tag125.xml"/><Relationship Id="rId12" Type="http://schemas.openxmlformats.org/officeDocument/2006/relationships/tags" Target="../tags/tag124.xml"/><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tags" Target="../tags/tag1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54685" y="1898650"/>
            <a:ext cx="10638790" cy="1938020"/>
          </a:xfrm>
          <a:prstGeom prst="rect">
            <a:avLst/>
          </a:prstGeom>
          <a:noFill/>
        </p:spPr>
        <p:txBody>
          <a:bodyPr wrap="square" rtlCol="0" anchor="t">
            <a:spAutoFit/>
          </a:bodyPr>
          <a:p>
            <a:pPr algn="ctr"/>
            <a:r>
              <a:rPr lang="zh-CN" altLang="en-US" sz="6000">
                <a:solidFill>
                  <a:srgbClr val="D67678"/>
                </a:solidFill>
                <a:sym typeface="+mn-ea"/>
              </a:rPr>
              <a:t>大学生安全教育教程</a:t>
            </a:r>
            <a:endParaRPr lang="zh-CN" altLang="en-US" sz="6000">
              <a:solidFill>
                <a:srgbClr val="D67678"/>
              </a:solidFill>
              <a:sym typeface="+mn-ea"/>
            </a:endParaRPr>
          </a:p>
          <a:p>
            <a:pPr algn="ctr"/>
            <a:r>
              <a:rPr lang="zh-CN" altLang="en-US" sz="6000">
                <a:solidFill>
                  <a:srgbClr val="D67678"/>
                </a:solidFill>
                <a:sym typeface="+mn-ea"/>
              </a:rPr>
              <a:t>（第二版）</a:t>
            </a:r>
            <a:endParaRPr lang="zh-CN" altLang="en-US" sz="6000">
              <a:solidFill>
                <a:srgbClr val="43486D"/>
              </a:solidFill>
              <a:sym typeface="+mn-ea"/>
            </a:endParaRPr>
          </a:p>
        </p:txBody>
      </p:sp>
      <p:sp>
        <p:nvSpPr>
          <p:cNvPr id="17" name="圆角矩形 16"/>
          <p:cNvSpPr/>
          <p:nvPr/>
        </p:nvSpPr>
        <p:spPr>
          <a:xfrm>
            <a:off x="4565015" y="4480560"/>
            <a:ext cx="3053715" cy="699135"/>
          </a:xfrm>
          <a:prstGeom prst="roundRect">
            <a:avLst>
              <a:gd name="adj" fmla="val 50000"/>
            </a:avLst>
          </a:prstGeom>
          <a:solidFill>
            <a:srgbClr val="43486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chemeClr val="bg1"/>
                </a:solidFill>
                <a:latin typeface="汉仪中简黑简" panose="02010600030101010101" charset="-122"/>
                <a:ea typeface="汉仪中简黑简" panose="02010600030101010101" charset="-122"/>
                <a:cs typeface="汉仪中简黑简" panose="02010600030101010101" charset="-122"/>
              </a:rPr>
              <a:t>北京出版社</a:t>
            </a:r>
            <a:endParaRPr lang="zh-CN" altLang="en-US" sz="3200">
              <a:solidFill>
                <a:schemeClr val="bg1"/>
              </a:solidFill>
              <a:latin typeface="汉仪中简黑简" panose="02010600030101010101" charset="-122"/>
              <a:ea typeface="汉仪中简黑简" panose="02010600030101010101" charset="-122"/>
              <a:cs typeface="汉仪中简黑简" panose="02010600030101010101" charset="-122"/>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三、安全预案演练的几项要求</a:t>
            </a:r>
            <a:endParaRPr lang="zh-CN" altLang="en-US" sz="3200">
              <a:solidFill>
                <a:srgbClr val="43486D"/>
              </a:solidFill>
              <a:latin typeface="+mj-ea"/>
              <a:ea typeface="+mj-ea"/>
            </a:endParaRPr>
          </a:p>
        </p:txBody>
      </p:sp>
      <p:sp>
        <p:nvSpPr>
          <p:cNvPr id="22" name="圆角矩形 4"/>
          <p:cNvSpPr/>
          <p:nvPr>
            <p:custDataLst>
              <p:tags r:id="rId1"/>
            </p:custDataLst>
          </p:nvPr>
        </p:nvSpPr>
        <p:spPr>
          <a:xfrm>
            <a:off x="333375" y="1247140"/>
            <a:ext cx="2646045" cy="4222750"/>
          </a:xfrm>
          <a:prstGeom prst="roundRect">
            <a:avLst/>
          </a:prstGeom>
          <a:solidFill>
            <a:srgbClr val="D87F82"/>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90000"/>
          </a:bodyPr>
          <a:lstStyle/>
          <a:p>
            <a:pPr lvl="0" algn="l">
              <a:defRPr/>
            </a:pPr>
            <a:r>
              <a:rPr lang="zh-CN" altLang="en-US" sz="2300" kern="0" dirty="0">
                <a:solidFill>
                  <a:srgbClr val="FFFFFF"/>
                </a:solidFill>
              </a:rPr>
              <a:t>（一）要突出预案演练的全面性</a:t>
            </a:r>
            <a:endParaRPr lang="zh-CN" altLang="en-US" sz="2300" kern="0" dirty="0">
              <a:solidFill>
                <a:srgbClr val="FFFFFF"/>
              </a:solidFill>
            </a:endParaRPr>
          </a:p>
          <a:p>
            <a:pPr lvl="0" algn="l" fontAlgn="auto">
              <a:lnSpc>
                <a:spcPct val="150000"/>
              </a:lnSpc>
              <a:defRPr/>
            </a:pPr>
            <a:r>
              <a:rPr lang="zh-CN" altLang="en-US" kern="0" dirty="0">
                <a:solidFill>
                  <a:srgbClr val="FFFFFF"/>
                </a:solidFill>
              </a:rPr>
              <a:t>开展安全预案演练，不是一个单位、一个部门或少数人的事，开展演练活动要全面覆盖，在广泛的演练活动中，明确各自在突发安全事件中应履行的义务和承担的职责。</a:t>
            </a:r>
            <a:endParaRPr lang="zh-CN" altLang="en-US" kern="0" dirty="0">
              <a:solidFill>
                <a:srgbClr val="FFFFFF"/>
              </a:solidFill>
            </a:endParaRPr>
          </a:p>
        </p:txBody>
      </p:sp>
      <p:sp>
        <p:nvSpPr>
          <p:cNvPr id="23" name="圆角矩形 5"/>
          <p:cNvSpPr/>
          <p:nvPr>
            <p:custDataLst>
              <p:tags r:id="rId2"/>
            </p:custDataLst>
          </p:nvPr>
        </p:nvSpPr>
        <p:spPr>
          <a:xfrm>
            <a:off x="4311015" y="1247140"/>
            <a:ext cx="3051175" cy="4222750"/>
          </a:xfrm>
          <a:prstGeom prst="roundRect">
            <a:avLst/>
          </a:prstGeom>
          <a:solidFill>
            <a:srgbClr val="82B3B7"/>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lstStyle/>
          <a:p>
            <a:pPr lvl="0" algn="l" fontAlgn="auto">
              <a:lnSpc>
                <a:spcPct val="150000"/>
              </a:lnSpc>
              <a:defRPr/>
            </a:pPr>
            <a:r>
              <a:rPr lang="zh-CN" altLang="en-US" kern="0" dirty="0">
                <a:solidFill>
                  <a:srgbClr val="FFFFFF"/>
                </a:solidFill>
              </a:rPr>
              <a:t>（二）要突出预案演练的规范性</a:t>
            </a:r>
            <a:endParaRPr lang="zh-CN" altLang="en-US" kern="0" dirty="0">
              <a:solidFill>
                <a:srgbClr val="FFFFFF"/>
              </a:solidFill>
            </a:endParaRPr>
          </a:p>
          <a:p>
            <a:pPr lvl="0" algn="l" fontAlgn="auto">
              <a:lnSpc>
                <a:spcPct val="150000"/>
              </a:lnSpc>
              <a:defRPr/>
            </a:pPr>
            <a:r>
              <a:rPr lang="zh-CN" altLang="en-US" sz="1600" kern="0" dirty="0">
                <a:solidFill>
                  <a:srgbClr val="FFFFFF"/>
                </a:solidFill>
              </a:rPr>
              <a:t>开展安全预案演练要有计划、有准备，要针对不同的危险、不同的岗位人员、不同的环境进行演练。对已经制订的各类预案要有计划地分步演练，既要防止“简单化、走过场”的现象，也要防止长期演练少数几个科目、以点代面的做法。</a:t>
            </a:r>
            <a:endParaRPr lang="zh-CN" altLang="en-US" sz="1600" kern="0" dirty="0">
              <a:solidFill>
                <a:srgbClr val="FFFFFF"/>
              </a:solidFill>
            </a:endParaRPr>
          </a:p>
        </p:txBody>
      </p:sp>
      <p:sp>
        <p:nvSpPr>
          <p:cNvPr id="24" name="圆角矩形 6"/>
          <p:cNvSpPr/>
          <p:nvPr>
            <p:custDataLst>
              <p:tags r:id="rId3"/>
            </p:custDataLst>
          </p:nvPr>
        </p:nvSpPr>
        <p:spPr>
          <a:xfrm>
            <a:off x="8458835" y="1247140"/>
            <a:ext cx="2859405" cy="4407535"/>
          </a:xfrm>
          <a:prstGeom prst="roundRect">
            <a:avLst/>
          </a:prstGeom>
          <a:solidFill>
            <a:srgbClr val="BC353E"/>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lstStyle/>
          <a:p>
            <a:pPr lvl="0" algn="l" fontAlgn="auto">
              <a:lnSpc>
                <a:spcPct val="150000"/>
              </a:lnSpc>
              <a:defRPr/>
            </a:pPr>
            <a:r>
              <a:rPr lang="zh-CN" altLang="en-US" kern="0" dirty="0">
                <a:solidFill>
                  <a:srgbClr val="FFFFFF"/>
                </a:solidFill>
              </a:rPr>
              <a:t>（三）要突出预案演练的不间断性</a:t>
            </a:r>
            <a:endParaRPr lang="zh-CN" altLang="en-US" kern="0" dirty="0">
              <a:solidFill>
                <a:srgbClr val="FFFFFF"/>
              </a:solidFill>
            </a:endParaRPr>
          </a:p>
          <a:p>
            <a:pPr lvl="0" algn="l" fontAlgn="auto">
              <a:lnSpc>
                <a:spcPct val="150000"/>
              </a:lnSpc>
              <a:defRPr/>
            </a:pPr>
            <a:r>
              <a:rPr lang="zh-CN" altLang="en-US" sz="1600" kern="0" dirty="0">
                <a:solidFill>
                  <a:srgbClr val="FFFFFF"/>
                </a:solidFill>
              </a:rPr>
              <a:t>安全预案演练不是一个阶段性的工作，更不可能依靠一两次的演练活动就解决所有安全问题。安全预案演练只有持续地、不间断地开展下去，才能锻炼学生熟练掌握应对突发事件的技巧，养成临危不惧、应对自如的心理品质。</a:t>
            </a:r>
            <a:endParaRPr lang="zh-CN" altLang="en-US" sz="1600" kern="0" dirty="0">
              <a:solidFill>
                <a:srgbClr val="FFFFFF"/>
              </a:solidFill>
            </a:endParaRPr>
          </a:p>
        </p:txBody>
      </p:sp>
      <p:sp>
        <p:nvSpPr>
          <p:cNvPr id="31" name="右箭头 13"/>
          <p:cNvSpPr/>
          <p:nvPr>
            <p:custDataLst>
              <p:tags r:id="rId4"/>
            </p:custDataLst>
          </p:nvPr>
        </p:nvSpPr>
        <p:spPr>
          <a:xfrm>
            <a:off x="3258749" y="1435686"/>
            <a:ext cx="965263" cy="615037"/>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72500"/>
          </a:bodyP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
        <p:nvSpPr>
          <p:cNvPr id="32" name="右箭头 14"/>
          <p:cNvSpPr/>
          <p:nvPr>
            <p:custDataLst>
              <p:tags r:id="rId5"/>
            </p:custDataLst>
          </p:nvPr>
        </p:nvSpPr>
        <p:spPr>
          <a:xfrm>
            <a:off x="7428239" y="1435686"/>
            <a:ext cx="965263" cy="615037"/>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72500"/>
          </a:bodyP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Tree>
    <p:custDataLst>
      <p:tags r:id="rId6"/>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四、我国突发公共事件预案相关内容</a:t>
            </a:r>
            <a:endParaRPr lang="zh-CN" altLang="en-US" sz="3200">
              <a:solidFill>
                <a:srgbClr val="43486D"/>
              </a:solidFill>
              <a:latin typeface="+mj-ea"/>
              <a:ea typeface="+mj-ea"/>
            </a:endParaRPr>
          </a:p>
        </p:txBody>
      </p:sp>
      <p:sp>
        <p:nvSpPr>
          <p:cNvPr id="4" name="文本框 3"/>
          <p:cNvSpPr txBox="1"/>
          <p:nvPr/>
        </p:nvSpPr>
        <p:spPr>
          <a:xfrm>
            <a:off x="628650" y="754380"/>
            <a:ext cx="6619240" cy="5077460"/>
          </a:xfrm>
          <a:prstGeom prst="rect">
            <a:avLst/>
          </a:prstGeom>
          <a:noFill/>
        </p:spPr>
        <p:txBody>
          <a:bodyPr wrap="square" rtlCol="0">
            <a:spAutoFit/>
          </a:bodyPr>
          <a:p>
            <a:pPr fontAlgn="auto">
              <a:lnSpc>
                <a:spcPct val="150000"/>
              </a:lnSpc>
            </a:pPr>
            <a:r>
              <a:rPr lang="zh-CN" altLang="en-US" b="1">
                <a:solidFill>
                  <a:schemeClr val="accent1"/>
                </a:solidFill>
                <a:effectLst/>
              </a:rPr>
              <a:t>（一）突发公共事件的分类</a:t>
            </a:r>
            <a:endParaRPr lang="zh-CN" altLang="en-US" b="1">
              <a:solidFill>
                <a:schemeClr val="accent1"/>
              </a:solidFill>
              <a:effectLst/>
            </a:endParaRPr>
          </a:p>
          <a:p>
            <a:pPr fontAlgn="auto">
              <a:lnSpc>
                <a:spcPct val="150000"/>
              </a:lnSpc>
            </a:pPr>
            <a:r>
              <a:rPr lang="zh-CN" altLang="en-US"/>
              <a:t>根据突发公共事件的发生过程、性质和机理，突发公共事件主要分为以下四类。</a:t>
            </a:r>
            <a:endParaRPr lang="zh-CN" altLang="en-US"/>
          </a:p>
          <a:p>
            <a:pPr fontAlgn="auto">
              <a:lnSpc>
                <a:spcPct val="150000"/>
              </a:lnSpc>
            </a:pPr>
            <a:r>
              <a:rPr lang="zh-CN" altLang="en-US"/>
              <a:t>（1）自然灾害。主要包括水旱灾害、气象灾害、地震灾害、地质灾害、海洋灾害、生物灾害和森林草原火灾等。</a:t>
            </a:r>
            <a:endParaRPr lang="zh-CN" altLang="en-US"/>
          </a:p>
          <a:p>
            <a:pPr fontAlgn="auto">
              <a:lnSpc>
                <a:spcPct val="150000"/>
              </a:lnSpc>
            </a:pPr>
            <a:r>
              <a:rPr lang="zh-CN" altLang="en-US"/>
              <a:t>（2）事故灾难。主要包括工矿商贸等企业的各类安全事故、交通运输事故、公共设施和设备事故、环境污染和生态破坏事件等。</a:t>
            </a:r>
            <a:endParaRPr lang="zh-CN" altLang="en-US"/>
          </a:p>
          <a:p>
            <a:pPr fontAlgn="auto">
              <a:lnSpc>
                <a:spcPct val="150000"/>
              </a:lnSpc>
            </a:pPr>
            <a:r>
              <a:rPr lang="zh-CN" altLang="en-US"/>
              <a:t>（3）公共卫生事件。主要包括传染病疫情、群体性不明原因疾病、食品安全和职业危害、动物疫情，以及其他严重影响公众健康和生命安全的事件。</a:t>
            </a:r>
            <a:endParaRPr lang="zh-CN" altLang="en-US"/>
          </a:p>
          <a:p>
            <a:pPr fontAlgn="auto">
              <a:lnSpc>
                <a:spcPct val="150000"/>
              </a:lnSpc>
            </a:pPr>
            <a:r>
              <a:rPr lang="zh-CN" altLang="en-US"/>
              <a:t>（4）社会安全事件。主要包括恐怖袭击事件、经济安全事件和涉外突发事件等。</a:t>
            </a:r>
            <a:endParaRPr lang="zh-CN" altLang="en-US"/>
          </a:p>
        </p:txBody>
      </p:sp>
      <p:pic>
        <p:nvPicPr>
          <p:cNvPr id="101" name="图片 100"/>
          <p:cNvPicPr/>
          <p:nvPr/>
        </p:nvPicPr>
        <p:blipFill>
          <a:blip r:embed="rId1"/>
          <a:stretch>
            <a:fillRect/>
          </a:stretch>
        </p:blipFill>
        <p:spPr>
          <a:xfrm>
            <a:off x="7361555" y="1665605"/>
            <a:ext cx="4080510" cy="325437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wipe(down)">
                                      <p:cBhvr>
                                        <p:cTn id="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四、我国突发公共事件预案相关内容</a:t>
            </a:r>
            <a:endParaRPr lang="zh-CN" altLang="en-US" sz="3200">
              <a:solidFill>
                <a:srgbClr val="43486D"/>
              </a:solidFill>
              <a:latin typeface="+mj-ea"/>
              <a:ea typeface="+mj-ea"/>
            </a:endParaRPr>
          </a:p>
        </p:txBody>
      </p:sp>
      <p:sp>
        <p:nvSpPr>
          <p:cNvPr id="4" name="文本框 3"/>
          <p:cNvSpPr txBox="1"/>
          <p:nvPr/>
        </p:nvSpPr>
        <p:spPr>
          <a:xfrm>
            <a:off x="628650" y="754380"/>
            <a:ext cx="6732270" cy="5492750"/>
          </a:xfrm>
          <a:prstGeom prst="rect">
            <a:avLst/>
          </a:prstGeom>
          <a:noFill/>
        </p:spPr>
        <p:txBody>
          <a:bodyPr wrap="square" rtlCol="0">
            <a:spAutoFit/>
          </a:bodyPr>
          <a:p>
            <a:pPr fontAlgn="auto">
              <a:lnSpc>
                <a:spcPct val="150000"/>
              </a:lnSpc>
            </a:pPr>
            <a:r>
              <a:rPr lang="zh-CN" altLang="en-US" b="1">
                <a:solidFill>
                  <a:schemeClr val="accent1"/>
                </a:solidFill>
                <a:effectLst/>
              </a:rPr>
              <a:t>（二）全国突发公共事件应急预案体系</a:t>
            </a:r>
            <a:endParaRPr lang="zh-CN" altLang="en-US" b="1">
              <a:solidFill>
                <a:schemeClr val="accent1"/>
              </a:solidFill>
              <a:effectLst/>
            </a:endParaRPr>
          </a:p>
          <a:p>
            <a:pPr fontAlgn="auto">
              <a:lnSpc>
                <a:spcPct val="150000"/>
              </a:lnSpc>
            </a:pPr>
            <a:r>
              <a:rPr lang="zh-CN" altLang="en-US"/>
              <a:t>全国突发公共事件应急预案体系包括以下五个方面。</a:t>
            </a:r>
            <a:endParaRPr lang="zh-CN" altLang="en-US"/>
          </a:p>
          <a:p>
            <a:pPr fontAlgn="auto">
              <a:lnSpc>
                <a:spcPct val="150000"/>
              </a:lnSpc>
            </a:pPr>
            <a:r>
              <a:rPr lang="zh-CN" altLang="en-US"/>
              <a:t>（1）突发公共事件总体应急预案。总体应急预案是全国应急预案体系的总纲，是国务院应对特别重大突发公共事件的规范性文件。</a:t>
            </a:r>
            <a:endParaRPr lang="zh-CN" altLang="en-US"/>
          </a:p>
          <a:p>
            <a:pPr fontAlgn="auto">
              <a:lnSpc>
                <a:spcPct val="150000"/>
              </a:lnSpc>
            </a:pPr>
            <a:r>
              <a:rPr lang="zh-CN" altLang="en-US"/>
              <a:t>（2）突发公共事件专项应急预案。专项应急预案主要是国务院及其有关部门为应对某一类型或某几种类型突发公共事件而制订的应急预案。</a:t>
            </a:r>
            <a:endParaRPr lang="zh-CN" altLang="en-US"/>
          </a:p>
          <a:p>
            <a:pPr fontAlgn="auto">
              <a:lnSpc>
                <a:spcPct val="150000"/>
              </a:lnSpc>
            </a:pPr>
            <a:r>
              <a:rPr lang="zh-CN" altLang="en-US"/>
              <a:t>（3）突发公共事件部门应急预案。</a:t>
            </a:r>
            <a:endParaRPr lang="zh-CN" altLang="en-US"/>
          </a:p>
          <a:p>
            <a:pPr fontAlgn="auto">
              <a:lnSpc>
                <a:spcPct val="150000"/>
              </a:lnSpc>
            </a:pPr>
            <a:r>
              <a:rPr lang="zh-CN" altLang="en-US"/>
              <a:t>（4）突发公共事件地方应急预案。具体包括：省级人民政府的突发公共事件总体应急预案、专项应急预案和部门应急预案；各市（地）、县（市）人民政府及其基层政权组织的突发公共事件应急预案。</a:t>
            </a:r>
            <a:endParaRPr lang="zh-CN" altLang="en-US"/>
          </a:p>
          <a:p>
            <a:pPr fontAlgn="auto">
              <a:lnSpc>
                <a:spcPct val="150000"/>
              </a:lnSpc>
            </a:pPr>
            <a:r>
              <a:rPr lang="zh-CN" altLang="en-US"/>
              <a:t>（5）企事业单位根据有关法律法规制订的应急预案。</a:t>
            </a:r>
            <a:endParaRPr lang="zh-CN" altLang="en-US"/>
          </a:p>
        </p:txBody>
      </p:sp>
      <p:pic>
        <p:nvPicPr>
          <p:cNvPr id="102" name="图片 101"/>
          <p:cNvPicPr/>
          <p:nvPr/>
        </p:nvPicPr>
        <p:blipFill>
          <a:blip r:embed="rId1"/>
          <a:stretch>
            <a:fillRect/>
          </a:stretch>
        </p:blipFill>
        <p:spPr>
          <a:xfrm>
            <a:off x="7460615" y="2099310"/>
            <a:ext cx="4050030" cy="354139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blinds(horizontal)">
                                      <p:cBhvr>
                                        <p:cTn id="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暴恐事件的应对</a:t>
            </a:r>
            <a:endParaRPr lang="zh-CN" altLang="en-US" sz="6000">
              <a:solidFill>
                <a:srgbClr val="D67678"/>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02</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一、近期暴恐事件的特点</a:t>
            </a:r>
            <a:endParaRPr lang="zh-CN" altLang="en-US" sz="3200">
              <a:solidFill>
                <a:srgbClr val="43486D"/>
              </a:solidFill>
              <a:latin typeface="+mj-ea"/>
              <a:ea typeface="+mj-ea"/>
            </a:endParaRPr>
          </a:p>
        </p:txBody>
      </p:sp>
      <p:sp>
        <p:nvSpPr>
          <p:cNvPr id="14" name="圆角右箭头 13"/>
          <p:cNvSpPr/>
          <p:nvPr>
            <p:custDataLst>
              <p:tags r:id="rId1"/>
            </p:custDataLst>
          </p:nvPr>
        </p:nvSpPr>
        <p:spPr bwMode="auto">
          <a:xfrm rot="5400000">
            <a:off x="5028359" y="1531930"/>
            <a:ext cx="1850879" cy="1221005"/>
          </a:xfrm>
          <a:prstGeom prst="bentArrow">
            <a:avLst>
              <a:gd name="adj1" fmla="val 51385"/>
              <a:gd name="adj2" fmla="val 44445"/>
              <a:gd name="adj3" fmla="val 44585"/>
              <a:gd name="adj4" fmla="val 67108"/>
            </a:avLst>
          </a:prstGeom>
          <a:solidFill>
            <a:srgbClr val="1F74AD"/>
          </a:solidFill>
          <a:ln w="9525">
            <a:noFill/>
            <a:round/>
          </a:ln>
        </p:spPr>
        <p:txBody>
          <a:bodyPr anchor="ctr"/>
          <a:p>
            <a:pPr algn="ctr">
              <a:lnSpc>
                <a:spcPct val="130000"/>
              </a:lnSpc>
            </a:pPr>
            <a:endParaRPr>
              <a:latin typeface="微软雅黑" panose="020B0503020204020204" pitchFamily="34" charset="-122"/>
              <a:ea typeface="微软雅黑" panose="020B0503020204020204" pitchFamily="34" charset="-122"/>
            </a:endParaRPr>
          </a:p>
        </p:txBody>
      </p:sp>
      <p:sp>
        <p:nvSpPr>
          <p:cNvPr id="15" name="圆角矩形 14"/>
          <p:cNvSpPr/>
          <p:nvPr>
            <p:custDataLst>
              <p:tags r:id="rId2"/>
            </p:custDataLst>
          </p:nvPr>
        </p:nvSpPr>
        <p:spPr bwMode="auto">
          <a:xfrm>
            <a:off x="4541049" y="1120017"/>
            <a:ext cx="802249" cy="802248"/>
          </a:xfrm>
          <a:prstGeom prst="roundRect">
            <a:avLst/>
          </a:prstGeom>
          <a:solidFill>
            <a:srgbClr val="1F74AD"/>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01</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16" name="圆角右箭头 15"/>
          <p:cNvSpPr/>
          <p:nvPr>
            <p:custDataLst>
              <p:tags r:id="rId3"/>
            </p:custDataLst>
          </p:nvPr>
        </p:nvSpPr>
        <p:spPr bwMode="auto">
          <a:xfrm rot="10800000">
            <a:off x="6042193" y="2410212"/>
            <a:ext cx="1850879" cy="1221005"/>
          </a:xfrm>
          <a:prstGeom prst="bentArrow">
            <a:avLst>
              <a:gd name="adj1" fmla="val 51385"/>
              <a:gd name="adj2" fmla="val 44445"/>
              <a:gd name="adj3" fmla="val 44585"/>
              <a:gd name="adj4" fmla="val 67108"/>
            </a:avLst>
          </a:prstGeom>
          <a:solidFill>
            <a:srgbClr val="3498DB"/>
          </a:solidFill>
          <a:ln w="9525">
            <a:noFill/>
            <a:round/>
          </a:ln>
        </p:spPr>
        <p:txBody>
          <a:bodyPr anchor="ctr"/>
          <a:p>
            <a:pPr algn="ctr">
              <a:lnSpc>
                <a:spcPct val="130000"/>
              </a:lnSpc>
            </a:pPr>
            <a:endParaRPr>
              <a:latin typeface="微软雅黑" panose="020B0503020204020204" pitchFamily="34" charset="-122"/>
              <a:ea typeface="微软雅黑" panose="020B0503020204020204" pitchFamily="34" charset="-122"/>
            </a:endParaRPr>
          </a:p>
        </p:txBody>
      </p:sp>
      <p:sp>
        <p:nvSpPr>
          <p:cNvPr id="17" name="圆角矩形 16"/>
          <p:cNvSpPr/>
          <p:nvPr>
            <p:custDataLst>
              <p:tags r:id="rId4"/>
            </p:custDataLst>
          </p:nvPr>
        </p:nvSpPr>
        <p:spPr bwMode="auto">
          <a:xfrm>
            <a:off x="7187798" y="1607965"/>
            <a:ext cx="802249" cy="802248"/>
          </a:xfrm>
          <a:prstGeom prst="roundRect">
            <a:avLst/>
          </a:prstGeom>
          <a:solidFill>
            <a:srgbClr val="3498D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a:solidFill>
                  <a:sysClr val="window" lastClr="FFFFFF"/>
                </a:solidFill>
                <a:latin typeface="微软雅黑" panose="020B0503020204020204" pitchFamily="34" charset="-122"/>
                <a:ea typeface="微软雅黑" panose="020B0503020204020204" pitchFamily="34" charset="-122"/>
              </a:rPr>
              <a:t>02</a:t>
            </a:r>
            <a:endParaRPr lang="en-US" sz="2800">
              <a:solidFill>
                <a:sysClr val="window" lastClr="FFFFFF"/>
              </a:solidFill>
              <a:latin typeface="微软雅黑" panose="020B0503020204020204" pitchFamily="34" charset="-122"/>
              <a:ea typeface="微软雅黑" panose="020B0503020204020204" pitchFamily="34" charset="-122"/>
            </a:endParaRPr>
          </a:p>
        </p:txBody>
      </p:sp>
      <p:sp>
        <p:nvSpPr>
          <p:cNvPr id="18" name="圆角右箭头 17"/>
          <p:cNvSpPr/>
          <p:nvPr>
            <p:custDataLst>
              <p:tags r:id="rId5"/>
            </p:custDataLst>
          </p:nvPr>
        </p:nvSpPr>
        <p:spPr bwMode="auto">
          <a:xfrm rot="5400000" flipH="1" flipV="1">
            <a:off x="5170522" y="3419480"/>
            <a:ext cx="1850879" cy="1221005"/>
          </a:xfrm>
          <a:prstGeom prst="bentArrow">
            <a:avLst>
              <a:gd name="adj1" fmla="val 51385"/>
              <a:gd name="adj2" fmla="val 44445"/>
              <a:gd name="adj3" fmla="val 44585"/>
              <a:gd name="adj4" fmla="val 67108"/>
            </a:avLst>
          </a:prstGeom>
          <a:solidFill>
            <a:srgbClr val="1AA3AA"/>
          </a:solidFill>
          <a:ln w="9525">
            <a:noFill/>
            <a:round/>
          </a:ln>
        </p:spPr>
        <p:txBody>
          <a:bodyPr anchor="ctr"/>
          <a:p>
            <a:pPr algn="ctr">
              <a:lnSpc>
                <a:spcPct val="130000"/>
              </a:lnSpc>
            </a:pPr>
            <a:endParaRPr>
              <a:latin typeface="微软雅黑" panose="020B0503020204020204" pitchFamily="34" charset="-122"/>
              <a:ea typeface="微软雅黑" panose="020B0503020204020204" pitchFamily="34" charset="-122"/>
            </a:endParaRPr>
          </a:p>
        </p:txBody>
      </p:sp>
      <p:sp>
        <p:nvSpPr>
          <p:cNvPr id="19" name="圆角矩形 18"/>
          <p:cNvSpPr/>
          <p:nvPr>
            <p:custDataLst>
              <p:tags r:id="rId6"/>
            </p:custDataLst>
          </p:nvPr>
        </p:nvSpPr>
        <p:spPr bwMode="auto">
          <a:xfrm flipH="1">
            <a:off x="6706463" y="4250149"/>
            <a:ext cx="802249" cy="802248"/>
          </a:xfrm>
          <a:prstGeom prst="roundRect">
            <a:avLst/>
          </a:prstGeom>
          <a:solidFill>
            <a:srgbClr val="1AA3AA"/>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a:solidFill>
                  <a:sysClr val="window" lastClr="FFFFFF"/>
                </a:solidFill>
                <a:latin typeface="微软雅黑" panose="020B0503020204020204" pitchFamily="34" charset="-122"/>
                <a:ea typeface="微软雅黑" panose="020B0503020204020204" pitchFamily="34" charset="-122"/>
              </a:rPr>
              <a:t>03</a:t>
            </a:r>
            <a:endParaRPr lang="en-US" sz="2800">
              <a:solidFill>
                <a:sysClr val="window" lastClr="FFFFFF"/>
              </a:solidFill>
              <a:latin typeface="微软雅黑" panose="020B0503020204020204" pitchFamily="34" charset="-122"/>
              <a:ea typeface="微软雅黑" panose="020B0503020204020204" pitchFamily="34" charset="-122"/>
            </a:endParaRPr>
          </a:p>
        </p:txBody>
      </p:sp>
      <p:sp>
        <p:nvSpPr>
          <p:cNvPr id="22" name="圆角右箭头 21"/>
          <p:cNvSpPr/>
          <p:nvPr>
            <p:custDataLst>
              <p:tags r:id="rId7"/>
            </p:custDataLst>
          </p:nvPr>
        </p:nvSpPr>
        <p:spPr bwMode="auto">
          <a:xfrm rot="10800000" flipH="1" flipV="1">
            <a:off x="4156690" y="2541200"/>
            <a:ext cx="1850879" cy="1221005"/>
          </a:xfrm>
          <a:prstGeom prst="bentArrow">
            <a:avLst>
              <a:gd name="adj1" fmla="val 51385"/>
              <a:gd name="adj2" fmla="val 44445"/>
              <a:gd name="adj3" fmla="val 44585"/>
              <a:gd name="adj4" fmla="val 67108"/>
            </a:avLst>
          </a:prstGeom>
          <a:solidFill>
            <a:srgbClr val="69A35B"/>
          </a:solidFill>
          <a:ln w="9525">
            <a:noFill/>
            <a:round/>
          </a:ln>
        </p:spPr>
        <p:txBody>
          <a:bodyPr anchor="ctr"/>
          <a:p>
            <a:pPr algn="ctr">
              <a:lnSpc>
                <a:spcPct val="130000"/>
              </a:lnSpc>
            </a:pPr>
            <a:endParaRPr>
              <a:latin typeface="微软雅黑" panose="020B0503020204020204" pitchFamily="34" charset="-122"/>
              <a:ea typeface="微软雅黑" panose="020B0503020204020204" pitchFamily="34" charset="-122"/>
            </a:endParaRPr>
          </a:p>
        </p:txBody>
      </p:sp>
      <p:sp>
        <p:nvSpPr>
          <p:cNvPr id="23" name="圆角矩形 22"/>
          <p:cNvSpPr/>
          <p:nvPr>
            <p:custDataLst>
              <p:tags r:id="rId8"/>
            </p:custDataLst>
          </p:nvPr>
        </p:nvSpPr>
        <p:spPr bwMode="auto">
          <a:xfrm flipH="1">
            <a:off x="4059713" y="3762202"/>
            <a:ext cx="802249" cy="802248"/>
          </a:xfrm>
          <a:prstGeom prst="roundRect">
            <a:avLst/>
          </a:prstGeom>
          <a:solidFill>
            <a:srgbClr val="69A35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04</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24" name="文本框 23"/>
          <p:cNvSpPr txBox="1"/>
          <p:nvPr>
            <p:custDataLst>
              <p:tags r:id="rId9"/>
            </p:custDataLst>
          </p:nvPr>
        </p:nvSpPr>
        <p:spPr bwMode="auto">
          <a:xfrm>
            <a:off x="7990840" y="1217295"/>
            <a:ext cx="3449955" cy="760095"/>
          </a:xfrm>
          <a:prstGeom prst="rect">
            <a:avLst/>
          </a:prstGeom>
          <a:noFill/>
        </p:spPr>
        <p:txBody>
          <a:bodyPr wrap="square" lIns="90000" tIns="46800" rIns="90000" bIns="0" anchor="b" anchorCtr="0"/>
          <a:p>
            <a:pPr algn="l" latinLnBrk="0">
              <a:lnSpc>
                <a:spcPct val="120000"/>
              </a:lnSpc>
            </a:pPr>
            <a:r>
              <a:rPr lang="zh-CN" altLang="en-US" b="1" spc="300">
                <a:solidFill>
                  <a:srgbClr val="3498DB"/>
                </a:solidFill>
                <a:effectLst/>
                <a:latin typeface="微软雅黑" panose="020B0503020204020204" pitchFamily="34" charset="-122"/>
                <a:ea typeface="微软雅黑" panose="020B0503020204020204" pitchFamily="34" charset="-122"/>
                <a:cs typeface="+mj-cs"/>
              </a:rPr>
              <a:t>（二）追求暴力效果，以造成民众的大量伤亡为目标</a:t>
            </a:r>
            <a:endParaRPr lang="zh-CN" altLang="en-US" b="1" spc="300">
              <a:solidFill>
                <a:srgbClr val="3498DB"/>
              </a:solidFill>
              <a:effectLst/>
              <a:latin typeface="微软雅黑" panose="020B0503020204020204" pitchFamily="34" charset="-122"/>
              <a:ea typeface="微软雅黑" panose="020B0503020204020204" pitchFamily="34" charset="-122"/>
              <a:cs typeface="+mj-cs"/>
            </a:endParaRPr>
          </a:p>
        </p:txBody>
      </p:sp>
      <p:sp>
        <p:nvSpPr>
          <p:cNvPr id="25" name="文本框 24"/>
          <p:cNvSpPr txBox="1"/>
          <p:nvPr>
            <p:custDataLst>
              <p:tags r:id="rId10"/>
            </p:custDataLst>
          </p:nvPr>
        </p:nvSpPr>
        <p:spPr bwMode="auto">
          <a:xfrm>
            <a:off x="7982585" y="2030730"/>
            <a:ext cx="3599815" cy="1884045"/>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微软雅黑" panose="020B0503020204020204" pitchFamily="34" charset="-122"/>
                <a:ea typeface="微软雅黑" panose="020B0503020204020204" pitchFamily="34" charset="-122"/>
              </a:rPr>
              <a:t>暴恐案件中，无论是使用刀具等冷兵器还是放置爆炸装置，暴恐分子都选择在人群密集的公共场所实施袭击，力图制造浓重的血腥气氛，达到所谓的“既要更多的人看，也要更多的人死”的效果。</a:t>
            </a:r>
            <a:endParaRPr lang="zh-CN" altLang="en-US" sz="1600" b="0" spc="150" dirty="0">
              <a:solidFill>
                <a:srgbClr val="000000"/>
              </a:solidFill>
              <a:effectLst/>
              <a:latin typeface="微软雅黑" panose="020B0503020204020204" pitchFamily="34" charset="-122"/>
              <a:ea typeface="微软雅黑" panose="020B0503020204020204" pitchFamily="34" charset="-122"/>
            </a:endParaRPr>
          </a:p>
        </p:txBody>
      </p:sp>
      <p:sp>
        <p:nvSpPr>
          <p:cNvPr id="26" name="文本框 25"/>
          <p:cNvSpPr txBox="1"/>
          <p:nvPr>
            <p:custDataLst>
              <p:tags r:id="rId11"/>
            </p:custDataLst>
          </p:nvPr>
        </p:nvSpPr>
        <p:spPr bwMode="auto">
          <a:xfrm>
            <a:off x="533400" y="3473450"/>
            <a:ext cx="3510280" cy="687705"/>
          </a:xfrm>
          <a:prstGeom prst="rect">
            <a:avLst/>
          </a:prstGeom>
          <a:noFill/>
        </p:spPr>
        <p:txBody>
          <a:bodyPr wrap="square" lIns="90000" tIns="46800" rIns="90000" bIns="0" anchor="b" anchorCtr="0"/>
          <a:p>
            <a:pPr algn="l" latinLnBrk="0">
              <a:lnSpc>
                <a:spcPct val="120000"/>
              </a:lnSpc>
            </a:pPr>
            <a:r>
              <a:rPr lang="zh-CN" altLang="en-US" b="1" spc="300">
                <a:solidFill>
                  <a:srgbClr val="69A35B"/>
                </a:solidFill>
                <a:effectLst/>
                <a:latin typeface="微软雅黑" panose="020B0503020204020204" pitchFamily="34" charset="-122"/>
                <a:ea typeface="微软雅黑" panose="020B0503020204020204" pitchFamily="34" charset="-122"/>
                <a:cs typeface="+mj-cs"/>
              </a:rPr>
              <a:t>（四）使用电子设备、互联网传播恐怖音频、视频</a:t>
            </a:r>
            <a:endParaRPr lang="zh-CN" altLang="en-US" b="1" spc="300">
              <a:solidFill>
                <a:srgbClr val="69A35B"/>
              </a:solidFill>
              <a:effectLst/>
              <a:latin typeface="微软雅黑" panose="020B0503020204020204" pitchFamily="34" charset="-122"/>
              <a:ea typeface="微软雅黑" panose="020B0503020204020204" pitchFamily="34" charset="-122"/>
              <a:cs typeface="+mj-cs"/>
            </a:endParaRPr>
          </a:p>
        </p:txBody>
      </p:sp>
      <p:sp>
        <p:nvSpPr>
          <p:cNvPr id="27" name="文本框 26"/>
          <p:cNvSpPr txBox="1"/>
          <p:nvPr>
            <p:custDataLst>
              <p:tags r:id="rId12"/>
            </p:custDataLst>
          </p:nvPr>
        </p:nvSpPr>
        <p:spPr bwMode="auto">
          <a:xfrm>
            <a:off x="534035" y="4223385"/>
            <a:ext cx="3675380" cy="1800860"/>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微软雅黑" panose="020B0503020204020204" pitchFamily="34" charset="-122"/>
                <a:ea typeface="微软雅黑" panose="020B0503020204020204" pitchFamily="34" charset="-122"/>
              </a:rPr>
              <a:t>随着互联网的不断普及，其作为信息传播的载体被越来越多的人重视。境外的恐怖分子运用互联网向境内传播带有极端宗教思想的音频、视频，并通过视频教授境内暴恐分子实施犯罪的方法和手段。</a:t>
            </a:r>
            <a:endParaRPr lang="zh-CN" altLang="en-US" sz="1600" b="0" spc="150" dirty="0">
              <a:solidFill>
                <a:srgbClr val="000000"/>
              </a:solidFill>
              <a:effectLst/>
              <a:latin typeface="微软雅黑" panose="020B0503020204020204" pitchFamily="34" charset="-122"/>
              <a:ea typeface="微软雅黑" panose="020B0503020204020204" pitchFamily="34" charset="-122"/>
            </a:endParaRPr>
          </a:p>
        </p:txBody>
      </p:sp>
      <p:sp>
        <p:nvSpPr>
          <p:cNvPr id="28" name="文本框 27"/>
          <p:cNvSpPr txBox="1"/>
          <p:nvPr>
            <p:custDataLst>
              <p:tags r:id="rId13"/>
            </p:custDataLst>
          </p:nvPr>
        </p:nvSpPr>
        <p:spPr bwMode="auto">
          <a:xfrm>
            <a:off x="731520" y="808355"/>
            <a:ext cx="3552190" cy="696595"/>
          </a:xfrm>
          <a:prstGeom prst="rect">
            <a:avLst/>
          </a:prstGeom>
          <a:noFill/>
        </p:spPr>
        <p:txBody>
          <a:bodyPr wrap="square" lIns="90000" tIns="46800" rIns="90000" bIns="0" anchor="b" anchorCtr="0"/>
          <a:p>
            <a:pPr algn="l" latinLnBrk="0">
              <a:lnSpc>
                <a:spcPct val="120000"/>
              </a:lnSpc>
            </a:pPr>
            <a:r>
              <a:rPr lang="zh-CN" altLang="en-US" b="1" spc="300" dirty="0">
                <a:solidFill>
                  <a:srgbClr val="1F74AD"/>
                </a:solidFill>
                <a:effectLst/>
                <a:latin typeface="微软雅黑" panose="020B0503020204020204" pitchFamily="34" charset="-122"/>
                <a:ea typeface="微软雅黑" panose="020B0503020204020204" pitchFamily="34" charset="-122"/>
                <a:cs typeface="+mj-cs"/>
              </a:rPr>
              <a:t>（一）宗教极端势力和民族分裂势力插手其中</a:t>
            </a:r>
            <a:endParaRPr lang="zh-CN" altLang="en-US" b="1" spc="300" dirty="0">
              <a:solidFill>
                <a:srgbClr val="1F74AD"/>
              </a:solidFill>
              <a:effectLst/>
              <a:latin typeface="微软雅黑" panose="020B0503020204020204" pitchFamily="34" charset="-122"/>
              <a:ea typeface="微软雅黑" panose="020B0503020204020204" pitchFamily="34" charset="-122"/>
              <a:cs typeface="+mj-cs"/>
            </a:endParaRPr>
          </a:p>
        </p:txBody>
      </p:sp>
      <p:sp>
        <p:nvSpPr>
          <p:cNvPr id="29" name="文本框 28"/>
          <p:cNvSpPr txBox="1"/>
          <p:nvPr>
            <p:custDataLst>
              <p:tags r:id="rId14"/>
            </p:custDataLst>
          </p:nvPr>
        </p:nvSpPr>
        <p:spPr bwMode="auto">
          <a:xfrm>
            <a:off x="731520" y="1567815"/>
            <a:ext cx="3552190" cy="1905635"/>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微软雅黑" panose="020B0503020204020204" pitchFamily="34" charset="-122"/>
                <a:ea typeface="微软雅黑" panose="020B0503020204020204" pitchFamily="34" charset="-122"/>
              </a:rPr>
              <a:t>从暴恐案件的发生地点，参与人员的服饰、语言等方面可以看到明显的身份元素。这一方面是暴恐分子在表明身份；另一方面也暗藏了其以宗教、民族为旗号挑起更大范围矛盾冲突的险恶用心。</a:t>
            </a:r>
            <a:endParaRPr lang="zh-CN" altLang="en-US" sz="1600" b="0" spc="150" dirty="0">
              <a:solidFill>
                <a:srgbClr val="000000"/>
              </a:solidFill>
              <a:effectLst/>
              <a:latin typeface="微软雅黑" panose="020B0503020204020204" pitchFamily="34" charset="-122"/>
              <a:ea typeface="微软雅黑" panose="020B0503020204020204" pitchFamily="34" charset="-122"/>
            </a:endParaRPr>
          </a:p>
        </p:txBody>
      </p:sp>
      <p:sp>
        <p:nvSpPr>
          <p:cNvPr id="30" name="文本框 29"/>
          <p:cNvSpPr txBox="1"/>
          <p:nvPr>
            <p:custDataLst>
              <p:tags r:id="rId15"/>
            </p:custDataLst>
          </p:nvPr>
        </p:nvSpPr>
        <p:spPr bwMode="auto">
          <a:xfrm>
            <a:off x="7804150" y="3822700"/>
            <a:ext cx="3394075" cy="795655"/>
          </a:xfrm>
          <a:prstGeom prst="rect">
            <a:avLst/>
          </a:prstGeom>
          <a:noFill/>
        </p:spPr>
        <p:txBody>
          <a:bodyPr wrap="square" lIns="90000" tIns="46800" rIns="90000" bIns="0" anchor="b" anchorCtr="0"/>
          <a:p>
            <a:pPr algn="l" latinLnBrk="0">
              <a:lnSpc>
                <a:spcPct val="120000"/>
              </a:lnSpc>
            </a:pPr>
            <a:r>
              <a:rPr lang="zh-CN" altLang="en-US" b="1" spc="300" dirty="0">
                <a:solidFill>
                  <a:srgbClr val="1AA3AA"/>
                </a:solidFill>
                <a:effectLst/>
                <a:latin typeface="微软雅黑" panose="020B0503020204020204" pitchFamily="34" charset="-122"/>
                <a:ea typeface="微软雅黑" panose="020B0503020204020204" pitchFamily="34" charset="-122"/>
                <a:cs typeface="+mj-cs"/>
              </a:rPr>
              <a:t>（三）家族成员共同参与，“独狼”式分散实施</a:t>
            </a:r>
            <a:endParaRPr lang="zh-CN" altLang="en-US" b="1" spc="300" dirty="0">
              <a:solidFill>
                <a:srgbClr val="1AA3AA"/>
              </a:solidFill>
              <a:effectLst/>
              <a:latin typeface="微软雅黑" panose="020B0503020204020204" pitchFamily="34" charset="-122"/>
              <a:ea typeface="微软雅黑" panose="020B0503020204020204" pitchFamily="34" charset="-122"/>
              <a:cs typeface="+mj-cs"/>
            </a:endParaRPr>
          </a:p>
        </p:txBody>
      </p:sp>
      <p:sp>
        <p:nvSpPr>
          <p:cNvPr id="31" name="文本框 30"/>
          <p:cNvSpPr txBox="1"/>
          <p:nvPr>
            <p:custDataLst>
              <p:tags r:id="rId16"/>
            </p:custDataLst>
          </p:nvPr>
        </p:nvSpPr>
        <p:spPr bwMode="auto">
          <a:xfrm>
            <a:off x="7804150" y="4671060"/>
            <a:ext cx="4066540" cy="1504315"/>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微软雅黑" panose="020B0503020204020204" pitchFamily="34" charset="-122"/>
                <a:ea typeface="微软雅黑" panose="020B0503020204020204" pitchFamily="34" charset="-122"/>
              </a:rPr>
              <a:t>恐怖分子为了增大实施恐怖活动成功的概率，尽一切力量使自己的犯罪活动更加隐蔽，家族成员或者夫妻成为他们主要拉拢的对象，更有甚者直接采取“独狼”式的恐怖活动。</a:t>
            </a:r>
            <a:endParaRPr lang="zh-CN" altLang="en-US" sz="1600" b="0" spc="150" dirty="0">
              <a:solidFill>
                <a:srgbClr val="000000"/>
              </a:solidFill>
              <a:effectLst/>
              <a:latin typeface="微软雅黑" panose="020B0503020204020204" pitchFamily="34" charset="-122"/>
              <a:ea typeface="微软雅黑" panose="020B0503020204020204" pitchFamily="34" charset="-122"/>
            </a:endParaRPr>
          </a:p>
        </p:txBody>
      </p:sp>
    </p:spTree>
    <p:custDataLst>
      <p:tags r:id="rId17"/>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二、暴恐事件的应急处置方案</a:t>
            </a:r>
            <a:endParaRPr lang="zh-CN" altLang="en-US" sz="3200">
              <a:solidFill>
                <a:srgbClr val="43486D"/>
              </a:solidFill>
              <a:latin typeface="+mj-ea"/>
              <a:ea typeface="+mj-ea"/>
            </a:endParaRPr>
          </a:p>
        </p:txBody>
      </p:sp>
      <p:sp>
        <p:nvSpPr>
          <p:cNvPr id="4" name="文本框 3"/>
          <p:cNvSpPr txBox="1"/>
          <p:nvPr/>
        </p:nvSpPr>
        <p:spPr>
          <a:xfrm>
            <a:off x="628650" y="754380"/>
            <a:ext cx="6732270" cy="5492750"/>
          </a:xfrm>
          <a:prstGeom prst="rect">
            <a:avLst/>
          </a:prstGeom>
          <a:noFill/>
        </p:spPr>
        <p:txBody>
          <a:bodyPr wrap="square" rtlCol="0">
            <a:spAutoFit/>
          </a:bodyPr>
          <a:p>
            <a:pPr fontAlgn="auto">
              <a:lnSpc>
                <a:spcPct val="150000"/>
              </a:lnSpc>
            </a:pPr>
            <a:r>
              <a:rPr lang="zh-CN" altLang="en-US" b="1">
                <a:solidFill>
                  <a:schemeClr val="accent1"/>
                </a:solidFill>
              </a:rPr>
              <a:t>（一）成立暴力恐怖事件处置应急领导小组及工作小组</a:t>
            </a:r>
            <a:endParaRPr lang="zh-CN" altLang="en-US" b="1">
              <a:solidFill>
                <a:schemeClr val="accent1"/>
              </a:solidFill>
            </a:endParaRPr>
          </a:p>
          <a:p>
            <a:pPr fontAlgn="auto">
              <a:lnSpc>
                <a:spcPct val="150000"/>
              </a:lnSpc>
            </a:pPr>
            <a:r>
              <a:rPr lang="zh-CN" altLang="en-US"/>
              <a:t>1. 成立暴力恐怖事件处置领导小组</a:t>
            </a:r>
            <a:endParaRPr lang="zh-CN" altLang="en-US"/>
          </a:p>
          <a:p>
            <a:pPr fontAlgn="auto">
              <a:lnSpc>
                <a:spcPct val="150000"/>
              </a:lnSpc>
            </a:pPr>
            <a:r>
              <a:rPr lang="zh-CN" altLang="en-US"/>
              <a:t>（1）牵头各类暴力恐怖事件的处理，现场决策。</a:t>
            </a:r>
            <a:endParaRPr lang="zh-CN" altLang="en-US"/>
          </a:p>
          <a:p>
            <a:pPr fontAlgn="auto">
              <a:lnSpc>
                <a:spcPct val="150000"/>
              </a:lnSpc>
            </a:pPr>
            <a:r>
              <a:rPr lang="zh-CN" altLang="en-US"/>
              <a:t>（2）指导相关部门及工作小组开展现场处置，防止事态扩大、避免不良影响。</a:t>
            </a:r>
            <a:endParaRPr lang="zh-CN" altLang="en-US"/>
          </a:p>
          <a:p>
            <a:pPr fontAlgn="auto">
              <a:lnSpc>
                <a:spcPct val="150000"/>
              </a:lnSpc>
            </a:pPr>
            <a:r>
              <a:rPr lang="zh-CN" altLang="en-US"/>
              <a:t>2. 成立暴力恐怖事件处置工作小组</a:t>
            </a:r>
            <a:endParaRPr lang="zh-CN" altLang="en-US"/>
          </a:p>
          <a:p>
            <a:pPr fontAlgn="auto">
              <a:lnSpc>
                <a:spcPct val="150000"/>
              </a:lnSpc>
            </a:pPr>
            <a:r>
              <a:rPr lang="zh-CN" altLang="en-US"/>
              <a:t>（1）及时获取各类应急突发事件的信息，并迅速上报。</a:t>
            </a:r>
            <a:endParaRPr lang="zh-CN" altLang="en-US"/>
          </a:p>
          <a:p>
            <a:pPr fontAlgn="auto">
              <a:lnSpc>
                <a:spcPct val="150000"/>
              </a:lnSpc>
            </a:pPr>
            <a:r>
              <a:rPr lang="zh-CN" altLang="en-US"/>
              <a:t>（2）根据突发情况，及时报警，并协助公安机关工作及调查。</a:t>
            </a:r>
            <a:endParaRPr lang="zh-CN" altLang="en-US"/>
          </a:p>
          <a:p>
            <a:pPr fontAlgn="auto">
              <a:lnSpc>
                <a:spcPct val="150000"/>
              </a:lnSpc>
            </a:pPr>
            <a:r>
              <a:rPr lang="zh-CN" altLang="en-US"/>
              <a:t>（3）根据领导小组要求，组织现场暴力恐怖事件应急处理、警戒及人员疏散工作。</a:t>
            </a:r>
            <a:endParaRPr lang="zh-CN" altLang="en-US"/>
          </a:p>
          <a:p>
            <a:pPr fontAlgn="auto">
              <a:lnSpc>
                <a:spcPct val="150000"/>
              </a:lnSpc>
            </a:pPr>
            <a:r>
              <a:rPr lang="zh-CN" altLang="en-US"/>
              <a:t>（4）牵头各类暴力恐怖事件的善后处理工作。</a:t>
            </a:r>
            <a:endParaRPr lang="zh-CN" altLang="en-US"/>
          </a:p>
          <a:p>
            <a:pPr fontAlgn="auto">
              <a:lnSpc>
                <a:spcPct val="150000"/>
              </a:lnSpc>
            </a:pPr>
            <a:r>
              <a:rPr lang="zh-CN" altLang="en-US"/>
              <a:t>（5）配备必要的防暴器材，对应急分队执勤人员进行专业培训，迅速、有效处理应急突发事件。</a:t>
            </a:r>
            <a:endParaRPr lang="zh-CN" altLang="en-US"/>
          </a:p>
        </p:txBody>
      </p:sp>
      <p:pic>
        <p:nvPicPr>
          <p:cNvPr id="103" name="图片 102"/>
          <p:cNvPicPr/>
          <p:nvPr/>
        </p:nvPicPr>
        <p:blipFill>
          <a:blip r:embed="rId1"/>
          <a:stretch>
            <a:fillRect/>
          </a:stretch>
        </p:blipFill>
        <p:spPr>
          <a:xfrm>
            <a:off x="7573010" y="1997710"/>
            <a:ext cx="4315460" cy="326136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ipe(down)">
                                      <p:cBhvr>
                                        <p:cTn id="7"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二、暴恐事件的应急处置方案</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（二）暴力恐怖事件处置的基本原则</a:t>
            </a:r>
            <a:endParaRPr lang="zh-CN" altLang="en-US"/>
          </a:p>
        </p:txBody>
      </p:sp>
      <p:cxnSp>
        <p:nvCxnSpPr>
          <p:cNvPr id="23" name="直接连接符 22"/>
          <p:cNvCxnSpPr/>
          <p:nvPr>
            <p:custDataLst>
              <p:tags r:id="rId1"/>
            </p:custDataLst>
          </p:nvPr>
        </p:nvCxnSpPr>
        <p:spPr>
          <a:xfrm>
            <a:off x="567016" y="4885593"/>
            <a:ext cx="10962679" cy="0"/>
          </a:xfrm>
          <a:prstGeom prst="line">
            <a:avLst/>
          </a:prstGeom>
          <a:ln w="25400" cap="rnd">
            <a:solidFill>
              <a:srgbClr val="8EAADC"/>
            </a:solidFill>
          </a:ln>
        </p:spPr>
        <p:style>
          <a:lnRef idx="1">
            <a:srgbClr val="8590CA"/>
          </a:lnRef>
          <a:fillRef idx="0">
            <a:srgbClr val="8590CA"/>
          </a:fillRef>
          <a:effectRef idx="0">
            <a:srgbClr val="8590CA"/>
          </a:effectRef>
          <a:fontRef idx="minor">
            <a:sysClr val="windowText" lastClr="000000"/>
          </a:fontRef>
        </p:style>
      </p:cxnSp>
      <p:sp>
        <p:nvSpPr>
          <p:cNvPr id="25" name="矩形 24"/>
          <p:cNvSpPr/>
          <p:nvPr>
            <p:custDataLst>
              <p:tags r:id="rId2"/>
            </p:custDataLst>
          </p:nvPr>
        </p:nvSpPr>
        <p:spPr>
          <a:xfrm>
            <a:off x="567055" y="2314575"/>
            <a:ext cx="3444240" cy="1985645"/>
          </a:xfrm>
          <a:prstGeom prst="rect">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等腰三角形 30"/>
          <p:cNvSpPr/>
          <p:nvPr>
            <p:custDataLst>
              <p:tags r:id="rId3"/>
            </p:custDataLst>
          </p:nvPr>
        </p:nvSpPr>
        <p:spPr>
          <a:xfrm rot="10800000">
            <a:off x="570121" y="4299626"/>
            <a:ext cx="1725585" cy="241125"/>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custDataLst>
              <p:tags r:id="rId4"/>
            </p:custDataLst>
          </p:nvPr>
        </p:nvSpPr>
        <p:spPr>
          <a:xfrm>
            <a:off x="671928" y="2692818"/>
            <a:ext cx="3349567" cy="1355918"/>
          </a:xfrm>
          <a:prstGeom prst="rect">
            <a:avLst/>
          </a:prstGeom>
        </p:spPr>
        <p:txBody>
          <a:bodyPr wrap="square" anchor="ctr">
            <a:normAutofit lnSpcReduction="10000"/>
          </a:bodyPr>
          <a:p>
            <a:pPr>
              <a:lnSpc>
                <a:spcPct val="120000"/>
              </a:lnSpc>
            </a:pPr>
            <a:r>
              <a:rPr lang="zh-CN" altLang="en-US"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（l）处置暴力恐怖事件要以平息事态、控制局面、防止扩散、减少损失为主要原则。</a:t>
            </a:r>
            <a:endParaRPr lang="zh-CN" altLang="en-US"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custDataLst>
              <p:tags r:id="rId5"/>
            </p:custDataLst>
          </p:nvPr>
        </p:nvSpPr>
        <p:spPr>
          <a:xfrm>
            <a:off x="2112350" y="4703411"/>
            <a:ext cx="366713" cy="366713"/>
          </a:xfrm>
          <a:prstGeom prst="ellipse">
            <a:avLst/>
          </a:prstGeom>
          <a:solidFill>
            <a:srgbClr val="8590CA"/>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A</a:t>
            </a:r>
            <a:endPar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矩形 59"/>
          <p:cNvSpPr/>
          <p:nvPr>
            <p:custDataLst>
              <p:tags r:id="rId6"/>
            </p:custDataLst>
          </p:nvPr>
        </p:nvSpPr>
        <p:spPr>
          <a:xfrm>
            <a:off x="4326255" y="2315210"/>
            <a:ext cx="3444240" cy="1984375"/>
          </a:xfrm>
          <a:prstGeom prst="rect">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61" name="等腰三角形 60"/>
          <p:cNvSpPr/>
          <p:nvPr>
            <p:custDataLst>
              <p:tags r:id="rId7"/>
            </p:custDataLst>
          </p:nvPr>
        </p:nvSpPr>
        <p:spPr>
          <a:xfrm rot="10800000">
            <a:off x="4329320" y="4299626"/>
            <a:ext cx="1725585" cy="241125"/>
          </a:xfrm>
          <a:prstGeom prst="triangle">
            <a:avLst>
              <a:gd name="adj" fmla="val 0"/>
            </a:avLst>
          </a:prstGeom>
          <a:solidFill>
            <a:srgbClr val="8EAADC">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矩形 58"/>
          <p:cNvSpPr/>
          <p:nvPr>
            <p:custDataLst>
              <p:tags r:id="rId8"/>
            </p:custDataLst>
          </p:nvPr>
        </p:nvSpPr>
        <p:spPr>
          <a:xfrm>
            <a:off x="4431127" y="2692818"/>
            <a:ext cx="3349567" cy="1355918"/>
          </a:xfrm>
          <a:prstGeom prst="rect">
            <a:avLst/>
          </a:prstGeom>
        </p:spPr>
        <p:txBody>
          <a:bodyPr wrap="square" anchor="ctr">
            <a:normAutofit/>
          </a:bodyPr>
          <a:p>
            <a:pPr>
              <a:lnSpc>
                <a:spcPct val="120000"/>
              </a:lnSpc>
            </a:pPr>
            <a:r>
              <a:rPr lang="zh-CN" altLang="en-US"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（2）针对不同性质的事件采用制止、宣传、保护、求援、疏散等方法。</a:t>
            </a:r>
            <a:endParaRPr lang="zh-CN" altLang="en-US"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矩形 64"/>
          <p:cNvSpPr/>
          <p:nvPr>
            <p:custDataLst>
              <p:tags r:id="rId9"/>
            </p:custDataLst>
          </p:nvPr>
        </p:nvSpPr>
        <p:spPr>
          <a:xfrm>
            <a:off x="8085455" y="2314575"/>
            <a:ext cx="3444240" cy="1985645"/>
          </a:xfrm>
          <a:prstGeom prst="rect">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66" name="等腰三角形 65"/>
          <p:cNvSpPr/>
          <p:nvPr>
            <p:custDataLst>
              <p:tags r:id="rId10"/>
            </p:custDataLst>
          </p:nvPr>
        </p:nvSpPr>
        <p:spPr>
          <a:xfrm rot="10800000">
            <a:off x="8088521" y="4299626"/>
            <a:ext cx="1725585" cy="241125"/>
          </a:xfrm>
          <a:prstGeom prst="triangle">
            <a:avLst>
              <a:gd name="adj" fmla="val 0"/>
            </a:avLst>
          </a:prstGeom>
          <a:solidFill>
            <a:srgbClr val="79B6D3">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矩形 63"/>
          <p:cNvSpPr/>
          <p:nvPr>
            <p:custDataLst>
              <p:tags r:id="rId11"/>
            </p:custDataLst>
          </p:nvPr>
        </p:nvSpPr>
        <p:spPr>
          <a:xfrm>
            <a:off x="8075930" y="2314575"/>
            <a:ext cx="3463925" cy="1904365"/>
          </a:xfrm>
          <a:prstGeom prst="rect">
            <a:avLst/>
          </a:prstGeom>
        </p:spPr>
        <p:txBody>
          <a:bodyPr wrap="square" anchor="ctr"/>
          <a:p>
            <a:pPr>
              <a:lnSpc>
                <a:spcPct val="120000"/>
              </a:lnSpc>
            </a:pPr>
            <a:r>
              <a:rPr lang="zh-CN" altLang="en-US"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（3）以保护人员（包括参加应急处置、抢险人员）生命安全为中心，有条不紊地开展应急工作，最大限度地减少人员、财产损失，避免不良影响。</a:t>
            </a:r>
            <a:endParaRPr lang="zh-CN" altLang="en-US"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椭圆 67"/>
          <p:cNvSpPr/>
          <p:nvPr>
            <p:custDataLst>
              <p:tags r:id="rId12"/>
            </p:custDataLst>
          </p:nvPr>
        </p:nvSpPr>
        <p:spPr>
          <a:xfrm>
            <a:off x="5864996" y="4703411"/>
            <a:ext cx="366713" cy="366713"/>
          </a:xfrm>
          <a:prstGeom prst="ellipse">
            <a:avLst/>
          </a:prstGeom>
          <a:solidFill>
            <a:srgbClr val="8EAADC"/>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B</a:t>
            </a:r>
            <a:endPar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椭圆 70"/>
          <p:cNvSpPr/>
          <p:nvPr>
            <p:custDataLst>
              <p:tags r:id="rId13"/>
            </p:custDataLst>
          </p:nvPr>
        </p:nvSpPr>
        <p:spPr>
          <a:xfrm>
            <a:off x="9630749" y="4703411"/>
            <a:ext cx="366713" cy="366713"/>
          </a:xfrm>
          <a:prstGeom prst="ellipse">
            <a:avLst/>
          </a:prstGeom>
          <a:solidFill>
            <a:srgbClr val="79B6D3"/>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C</a:t>
            </a:r>
            <a:endPar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4"/>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二、暴恐事件的应急处置方案</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（三）具体事件的处理办法</a:t>
            </a:r>
            <a:endParaRPr lang="zh-CN" altLang="en-US"/>
          </a:p>
        </p:txBody>
      </p:sp>
      <p:sp>
        <p:nvSpPr>
          <p:cNvPr id="2" name="文本框 1"/>
          <p:cNvSpPr txBox="1"/>
          <p:nvPr/>
        </p:nvSpPr>
        <p:spPr>
          <a:xfrm>
            <a:off x="717550" y="1261110"/>
            <a:ext cx="7654925" cy="5126990"/>
          </a:xfrm>
          <a:prstGeom prst="rect">
            <a:avLst/>
          </a:prstGeom>
          <a:noFill/>
        </p:spPr>
        <p:txBody>
          <a:bodyPr wrap="square" rtlCol="0">
            <a:spAutoFit/>
          </a:bodyPr>
          <a:p>
            <a:pPr fontAlgn="auto">
              <a:lnSpc>
                <a:spcPct val="130000"/>
              </a:lnSpc>
            </a:pPr>
            <a:r>
              <a:rPr lang="zh-CN" altLang="en-US"/>
              <a:t>1. 暴力、威胁</a:t>
            </a:r>
            <a:endParaRPr lang="zh-CN" altLang="en-US"/>
          </a:p>
          <a:p>
            <a:pPr fontAlgn="auto">
              <a:lnSpc>
                <a:spcPct val="130000"/>
              </a:lnSpc>
            </a:pPr>
            <a:r>
              <a:rPr lang="zh-CN" altLang="en-US"/>
              <a:t>（1）如果发生以武力方式挟持、逼迫单位人员的事件，应立即向领导小组、工作小组汇报，同时立即向公安机关报警，要求迅速进行增援。</a:t>
            </a:r>
            <a:endParaRPr lang="zh-CN" altLang="en-US"/>
          </a:p>
          <a:p>
            <a:pPr fontAlgn="auto">
              <a:lnSpc>
                <a:spcPct val="130000"/>
              </a:lnSpc>
            </a:pPr>
            <a:r>
              <a:rPr lang="zh-CN" altLang="en-US"/>
              <a:t>（2）应急分队立即持应急处理器械赶赴现场，依据现场最高领导要求采取应急处理措施，保护人员安全；采取强制措施时，注意保护自身安全。</a:t>
            </a:r>
            <a:endParaRPr lang="zh-CN" altLang="en-US"/>
          </a:p>
          <a:p>
            <a:pPr fontAlgn="auto">
              <a:lnSpc>
                <a:spcPct val="130000"/>
              </a:lnSpc>
            </a:pPr>
            <a:r>
              <a:rPr lang="zh-CN" altLang="en-US"/>
              <a:t>（3）在犯罪嫌疑人没有伤及人员的情况下，应以宣传教育为主，根据其提出的要求，进行劝说，尽量拖延时间，劝说其放弃伤害他人及破坏正常秩序的行为，不能激化犯罪嫌疑人情绪。</a:t>
            </a:r>
            <a:endParaRPr lang="zh-CN" altLang="en-US"/>
          </a:p>
          <a:p>
            <a:pPr fontAlgn="auto">
              <a:lnSpc>
                <a:spcPct val="130000"/>
              </a:lnSpc>
            </a:pPr>
            <a:r>
              <a:rPr lang="zh-CN" altLang="en-US"/>
              <a:t>（4）如犯罪嫌疑人已伤及他人，应立即予以制止，以抢救伤员为主，如情况继续恶化应以必要的强制措施制止。</a:t>
            </a:r>
            <a:endParaRPr lang="zh-CN" altLang="en-US"/>
          </a:p>
          <a:p>
            <a:pPr fontAlgn="auto">
              <a:lnSpc>
                <a:spcPct val="130000"/>
              </a:lnSpc>
            </a:pPr>
            <a:r>
              <a:rPr lang="zh-CN" altLang="en-US"/>
              <a:t>（5）注意观察暴力组织者的行为、特征，条件许可的话，当即擒获；不具备条件，也要想办法接近、控制并尽量劝说放弃武力，等待公安、武警或其他队员到达时再擒获。</a:t>
            </a:r>
            <a:endParaRPr lang="zh-CN" altLang="en-US"/>
          </a:p>
          <a:p>
            <a:pPr fontAlgn="auto">
              <a:lnSpc>
                <a:spcPct val="130000"/>
              </a:lnSpc>
            </a:pPr>
            <a:r>
              <a:rPr lang="zh-CN" altLang="en-US"/>
              <a:t>（6）处理暴力事件时，要随时注意收集证据、保护证人。</a:t>
            </a:r>
            <a:endParaRPr lang="zh-CN" altLang="en-US"/>
          </a:p>
        </p:txBody>
      </p:sp>
      <p:pic>
        <p:nvPicPr>
          <p:cNvPr id="104" name="图片 103"/>
          <p:cNvPicPr/>
          <p:nvPr/>
        </p:nvPicPr>
        <p:blipFill>
          <a:blip r:embed="rId1"/>
          <a:stretch>
            <a:fillRect/>
          </a:stretch>
        </p:blipFill>
        <p:spPr>
          <a:xfrm>
            <a:off x="8543925" y="2145030"/>
            <a:ext cx="3519170" cy="314515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blinds(horizontal)">
                                      <p:cBhvr>
                                        <p:cTn id="7"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二、暴恐事件的应急处置方案</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（三）具体事件的处理办法</a:t>
            </a:r>
            <a:endParaRPr lang="zh-CN" altLang="en-US"/>
          </a:p>
        </p:txBody>
      </p:sp>
      <p:sp>
        <p:nvSpPr>
          <p:cNvPr id="2" name="文本框 1"/>
          <p:cNvSpPr txBox="1"/>
          <p:nvPr/>
        </p:nvSpPr>
        <p:spPr>
          <a:xfrm>
            <a:off x="628015" y="1261110"/>
            <a:ext cx="7744460" cy="5126990"/>
          </a:xfrm>
          <a:prstGeom prst="rect">
            <a:avLst/>
          </a:prstGeom>
          <a:noFill/>
        </p:spPr>
        <p:txBody>
          <a:bodyPr wrap="square" rtlCol="0">
            <a:spAutoFit/>
          </a:bodyPr>
          <a:p>
            <a:pPr fontAlgn="auto">
              <a:lnSpc>
                <a:spcPct val="130000"/>
              </a:lnSpc>
            </a:pPr>
            <a:r>
              <a:rPr lang="zh-CN" altLang="en-US"/>
              <a:t>2. 爆炸物品</a:t>
            </a:r>
            <a:endParaRPr lang="zh-CN" altLang="en-US"/>
          </a:p>
          <a:p>
            <a:pPr fontAlgn="auto">
              <a:lnSpc>
                <a:spcPct val="130000"/>
              </a:lnSpc>
            </a:pPr>
            <a:r>
              <a:rPr lang="zh-CN" altLang="en-US"/>
              <a:t>（l）如发现不明爆炸物，立即向工作小组汇报，同时采取隔离措施，疏散人员至安全地带并给予保护，立即报告公安机关进行现场处理，在公安机关到达之前，不得采取其他行动，防止出现误爆，造成人员伤亡或财产损失。</a:t>
            </a:r>
            <a:endParaRPr lang="zh-CN" altLang="en-US"/>
          </a:p>
          <a:p>
            <a:pPr fontAlgn="auto">
              <a:lnSpc>
                <a:spcPct val="130000"/>
              </a:lnSpc>
            </a:pPr>
            <a:r>
              <a:rPr lang="zh-CN" altLang="en-US"/>
              <a:t>（2）控制出入通道，对进出人员进行排查，发现可疑人员立即采取措施进行控制、看守，报公安机关进行调查。</a:t>
            </a:r>
            <a:endParaRPr lang="zh-CN" altLang="en-US"/>
          </a:p>
          <a:p>
            <a:pPr fontAlgn="auto">
              <a:lnSpc>
                <a:spcPct val="130000"/>
              </a:lnSpc>
            </a:pPr>
            <a:r>
              <a:rPr lang="zh-CN" altLang="en-US"/>
              <a:t>（3）如接到不明电话或相关信息通知在某区域有爆炸物品，安保事业部应立即派人进行现场查看，确有不明物品的，立即向领导小组汇报，并同时报告公安机关进行现场排查，同时采取隔离措施，公安机关到达之前，禁止采取其他行动，防止出现误爆，造成人员伤亡或财产损失；疏散人员至安全地带并给予保护。</a:t>
            </a:r>
            <a:endParaRPr lang="zh-CN" altLang="en-US"/>
          </a:p>
          <a:p>
            <a:pPr fontAlgn="auto">
              <a:lnSpc>
                <a:spcPct val="130000"/>
              </a:lnSpc>
            </a:pPr>
            <a:r>
              <a:rPr lang="zh-CN" altLang="en-US"/>
              <a:t>（4）组织各单位紧急集合，对有不明爆炸物品的区域进行隔离、警戒，严禁人员进出放有可疑物品的区域。</a:t>
            </a:r>
            <a:endParaRPr lang="zh-CN" altLang="en-US"/>
          </a:p>
          <a:p>
            <a:pPr fontAlgn="auto">
              <a:lnSpc>
                <a:spcPct val="130000"/>
              </a:lnSpc>
            </a:pPr>
            <a:r>
              <a:rPr lang="zh-CN" altLang="en-US"/>
              <a:t>（5）协助公安部门开展工作。</a:t>
            </a:r>
            <a:endParaRPr lang="zh-CN" altLang="en-US"/>
          </a:p>
        </p:txBody>
      </p:sp>
      <p:pic>
        <p:nvPicPr>
          <p:cNvPr id="105" name="图片 104"/>
          <p:cNvPicPr/>
          <p:nvPr/>
        </p:nvPicPr>
        <p:blipFill>
          <a:blip r:embed="rId1"/>
          <a:stretch>
            <a:fillRect/>
          </a:stretch>
        </p:blipFill>
        <p:spPr>
          <a:xfrm>
            <a:off x="8372475" y="2107565"/>
            <a:ext cx="3561080" cy="284226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wipe(down)">
                                      <p:cBhvr>
                                        <p:cTn id="7"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二、暴恐事件的应急处置方案</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（三）具体事件的处理办法</a:t>
            </a:r>
            <a:endParaRPr lang="zh-CN" altLang="en-US"/>
          </a:p>
        </p:txBody>
      </p:sp>
      <p:sp>
        <p:nvSpPr>
          <p:cNvPr id="2" name="文本框 1"/>
          <p:cNvSpPr txBox="1"/>
          <p:nvPr/>
        </p:nvSpPr>
        <p:spPr>
          <a:xfrm>
            <a:off x="628015" y="1261110"/>
            <a:ext cx="6407150" cy="4767580"/>
          </a:xfrm>
          <a:prstGeom prst="rect">
            <a:avLst/>
          </a:prstGeom>
          <a:noFill/>
        </p:spPr>
        <p:txBody>
          <a:bodyPr wrap="square" rtlCol="0">
            <a:spAutoFit/>
          </a:bodyPr>
          <a:p>
            <a:pPr fontAlgn="auto">
              <a:lnSpc>
                <a:spcPct val="130000"/>
              </a:lnSpc>
            </a:pPr>
            <a:r>
              <a:rPr lang="zh-CN" altLang="en-US"/>
              <a:t>3. 抢夺、抢劫</a:t>
            </a:r>
            <a:endParaRPr lang="zh-CN" altLang="en-US"/>
          </a:p>
          <a:p>
            <a:pPr fontAlgn="auto">
              <a:lnSpc>
                <a:spcPct val="130000"/>
              </a:lnSpc>
            </a:pPr>
            <a:r>
              <a:rPr lang="zh-CN" altLang="en-US"/>
              <a:t>（1）案发时要尽力反抗。只要具备反抗的能力或时机有利，就应发动进攻，制服或使作案人丧失继续作案的心理和能力。</a:t>
            </a:r>
            <a:endParaRPr lang="zh-CN" altLang="en-US"/>
          </a:p>
          <a:p>
            <a:pPr fontAlgn="auto">
              <a:lnSpc>
                <a:spcPct val="130000"/>
              </a:lnSpc>
            </a:pPr>
            <a:r>
              <a:rPr lang="zh-CN" altLang="en-US"/>
              <a:t>（2）与作案人尽量纠缠。可利用有利地形和利用身边的砖头、木棒等足以自卫的武器与作案人形成僵持局面，使作案人短时间内无法近身，以便引来援助者并对作案人造成心理上的压力。</a:t>
            </a:r>
            <a:endParaRPr lang="zh-CN" altLang="en-US"/>
          </a:p>
          <a:p>
            <a:pPr fontAlgn="auto">
              <a:lnSpc>
                <a:spcPct val="130000"/>
              </a:lnSpc>
            </a:pPr>
            <a:r>
              <a:rPr lang="zh-CN" altLang="en-US"/>
              <a:t>（3）实在无法与作案人抗衡时，可以看准时机向有人、有灯光的地方奔跑。</a:t>
            </a:r>
            <a:endParaRPr lang="zh-CN" altLang="en-US"/>
          </a:p>
          <a:p>
            <a:pPr fontAlgn="auto">
              <a:lnSpc>
                <a:spcPct val="130000"/>
              </a:lnSpc>
            </a:pPr>
            <a:r>
              <a:rPr lang="zh-CN" altLang="en-US"/>
              <a:t>（4）巧妙麻痹作案人。</a:t>
            </a:r>
            <a:endParaRPr lang="zh-CN" altLang="en-US"/>
          </a:p>
          <a:p>
            <a:pPr fontAlgn="auto">
              <a:lnSpc>
                <a:spcPct val="130000"/>
              </a:lnSpc>
            </a:pPr>
            <a:r>
              <a:rPr lang="zh-CN" altLang="en-US"/>
              <a:t>（5）注意观察作案人，尽量准确记下其特征，如身高、年龄、体态、发型、衣着、胡须、语言、行为等特征。</a:t>
            </a:r>
            <a:endParaRPr lang="zh-CN" altLang="en-US"/>
          </a:p>
          <a:p>
            <a:pPr fontAlgn="auto">
              <a:lnSpc>
                <a:spcPct val="130000"/>
              </a:lnSpc>
            </a:pPr>
            <a:r>
              <a:rPr lang="zh-CN" altLang="en-US"/>
              <a:t>（6）及时报案。及时报案和准确描述作案人特征，有利于有关部门及时组织力量布控、抓获作案人。</a:t>
            </a:r>
            <a:endParaRPr lang="zh-CN" altLang="en-US"/>
          </a:p>
        </p:txBody>
      </p:sp>
      <p:pic>
        <p:nvPicPr>
          <p:cNvPr id="106" name="图片 105"/>
          <p:cNvPicPr/>
          <p:nvPr/>
        </p:nvPicPr>
        <p:blipFill>
          <a:blip r:embed="rId1"/>
          <a:stretch>
            <a:fillRect/>
          </a:stretch>
        </p:blipFill>
        <p:spPr>
          <a:xfrm>
            <a:off x="7261860" y="2153285"/>
            <a:ext cx="3889375" cy="340487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696595" y="2524760"/>
            <a:ext cx="11068050" cy="1106805"/>
          </a:xfrm>
          <a:prstGeom prst="rect">
            <a:avLst/>
          </a:prstGeom>
          <a:noFill/>
        </p:spPr>
        <p:txBody>
          <a:bodyPr wrap="square" rtlCol="0">
            <a:spAutoFit/>
          </a:bodyPr>
          <a:p>
            <a:pPr algn="ctr"/>
            <a:r>
              <a:rPr lang="zh-CN" altLang="en-US" sz="6600" b="1">
                <a:solidFill>
                  <a:srgbClr val="3A4058"/>
                </a:solidFill>
                <a:latin typeface="微软雅黑" panose="020B0503020204020204" pitchFamily="34" charset="-122"/>
                <a:ea typeface="微软雅黑" panose="020B0503020204020204" pitchFamily="34" charset="-122"/>
              </a:rPr>
              <a:t>第七章　突发事件安全教育</a:t>
            </a:r>
            <a:endParaRPr lang="zh-CN" altLang="en-US" sz="6600" b="1">
              <a:solidFill>
                <a:srgbClr val="3A4058"/>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二、暴恐事件的应急处置方案</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（三）具体事件的处理办法</a:t>
            </a:r>
            <a:endParaRPr lang="zh-CN" altLang="en-US"/>
          </a:p>
        </p:txBody>
      </p:sp>
      <p:sp>
        <p:nvSpPr>
          <p:cNvPr id="2" name="文本框 1"/>
          <p:cNvSpPr txBox="1"/>
          <p:nvPr/>
        </p:nvSpPr>
        <p:spPr>
          <a:xfrm>
            <a:off x="628015" y="1261110"/>
            <a:ext cx="5411470" cy="4407535"/>
          </a:xfrm>
          <a:prstGeom prst="rect">
            <a:avLst/>
          </a:prstGeom>
          <a:noFill/>
        </p:spPr>
        <p:txBody>
          <a:bodyPr wrap="square" rtlCol="0">
            <a:spAutoFit/>
          </a:bodyPr>
          <a:p>
            <a:pPr fontAlgn="auto">
              <a:lnSpc>
                <a:spcPct val="130000"/>
              </a:lnSpc>
            </a:pPr>
            <a:r>
              <a:rPr lang="zh-CN" altLang="en-US"/>
              <a:t>4. 投毒</a:t>
            </a:r>
            <a:endParaRPr lang="zh-CN" altLang="en-US"/>
          </a:p>
          <a:p>
            <a:pPr fontAlgn="auto">
              <a:lnSpc>
                <a:spcPct val="130000"/>
              </a:lnSpc>
            </a:pPr>
            <a:r>
              <a:rPr lang="zh-CN" altLang="en-US"/>
              <a:t>（l）如发现是邮寄毒品，应立即报告工作小组，同时，集中所有可能接触到毒品的人到某特定区域，加以保护，等待公安等有关部门前来检查、检验，同时提供相应的证据。</a:t>
            </a:r>
            <a:endParaRPr lang="zh-CN" altLang="en-US"/>
          </a:p>
          <a:p>
            <a:pPr fontAlgn="auto">
              <a:lnSpc>
                <a:spcPct val="130000"/>
              </a:lnSpc>
            </a:pPr>
            <a:r>
              <a:rPr lang="zh-CN" altLang="en-US"/>
              <a:t>（2）如发现是放置的毒品，应立即保护好现场，严禁他人进出，同时报告工作小组，请求公安等相关部门前来解决。</a:t>
            </a:r>
            <a:endParaRPr lang="zh-CN" altLang="en-US"/>
          </a:p>
          <a:p>
            <a:pPr fontAlgn="auto">
              <a:lnSpc>
                <a:spcPct val="130000"/>
              </a:lnSpc>
            </a:pPr>
            <a:r>
              <a:rPr lang="zh-CN" altLang="en-US"/>
              <a:t>（3）查明毒源并切断毒源，保护好现场，严禁他人进出。如是煤气泄漏，应戴上防毒面具进入，关闭阀门，打开窗户通风。</a:t>
            </a:r>
            <a:endParaRPr lang="zh-CN" altLang="en-US"/>
          </a:p>
          <a:p>
            <a:pPr fontAlgn="auto">
              <a:lnSpc>
                <a:spcPct val="130000"/>
              </a:lnSpc>
            </a:pPr>
            <a:r>
              <a:rPr lang="zh-CN" altLang="en-US"/>
              <a:t>（4）如毒源蔓延，立即疏散人员至安全地点集中。</a:t>
            </a:r>
            <a:endParaRPr lang="zh-CN" altLang="en-US"/>
          </a:p>
        </p:txBody>
      </p:sp>
      <p:pic>
        <p:nvPicPr>
          <p:cNvPr id="107" name="图片 106"/>
          <p:cNvPicPr/>
          <p:nvPr/>
        </p:nvPicPr>
        <p:blipFill>
          <a:blip r:embed="rId1"/>
          <a:stretch>
            <a:fillRect/>
          </a:stretch>
        </p:blipFill>
        <p:spPr>
          <a:xfrm>
            <a:off x="6222365" y="1722755"/>
            <a:ext cx="5009515" cy="368173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blinds(horizontal)">
                                      <p:cBhvr>
                                        <p:cTn id="7"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二、暴恐事件的应急处置方案</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（三）具体事件的处理办法</a:t>
            </a:r>
            <a:endParaRPr lang="zh-CN" altLang="en-US"/>
          </a:p>
        </p:txBody>
      </p:sp>
      <p:sp>
        <p:nvSpPr>
          <p:cNvPr id="2" name="文本框 1"/>
          <p:cNvSpPr txBox="1"/>
          <p:nvPr/>
        </p:nvSpPr>
        <p:spPr>
          <a:xfrm>
            <a:off x="628015" y="1261110"/>
            <a:ext cx="6208395" cy="4407535"/>
          </a:xfrm>
          <a:prstGeom prst="rect">
            <a:avLst/>
          </a:prstGeom>
          <a:noFill/>
        </p:spPr>
        <p:txBody>
          <a:bodyPr wrap="square" rtlCol="0">
            <a:spAutoFit/>
          </a:bodyPr>
          <a:p>
            <a:pPr fontAlgn="auto">
              <a:lnSpc>
                <a:spcPct val="130000"/>
              </a:lnSpc>
            </a:pPr>
            <a:r>
              <a:rPr lang="zh-CN" altLang="en-US"/>
              <a:t>5. 谋杀、行凶</a:t>
            </a:r>
            <a:endParaRPr lang="zh-CN" altLang="en-US"/>
          </a:p>
          <a:p>
            <a:pPr fontAlgn="auto">
              <a:lnSpc>
                <a:spcPct val="130000"/>
              </a:lnSpc>
            </a:pPr>
            <a:r>
              <a:rPr lang="zh-CN" altLang="en-US"/>
              <a:t>（1）如犯罪嫌疑人没有离开事发现场，在第一时间向工作小组汇报，立即用对讲机通知关闭所有进出通道，各单位安保人员紧急集合，组织围捕，并立即报告公安机关。同时采取正面宣传政策，劝说嫌疑人争取政府宽大处理。</a:t>
            </a:r>
            <a:endParaRPr lang="zh-CN" altLang="en-US"/>
          </a:p>
          <a:p>
            <a:pPr fontAlgn="auto">
              <a:lnSpc>
                <a:spcPct val="130000"/>
              </a:lnSpc>
            </a:pPr>
            <a:r>
              <a:rPr lang="zh-CN" altLang="en-US"/>
              <a:t>（2）如犯罪嫌疑人已离开现场，立即保护好现场，保护好证人；立即报警，请公安部门前来侦破，同时提供相应的人证、物证等。</a:t>
            </a:r>
            <a:endParaRPr lang="zh-CN" altLang="en-US"/>
          </a:p>
          <a:p>
            <a:pPr fontAlgn="auto">
              <a:lnSpc>
                <a:spcPct val="130000"/>
              </a:lnSpc>
            </a:pPr>
            <a:r>
              <a:rPr lang="zh-CN" altLang="en-US"/>
              <a:t>（3）如犯罪嫌疑人在可视范围内，立即组织抓捕，各参加抓捕人员应携带相应器械，保护好自身安全；如犯罪嫌疑人携带爆炸物品、枪械等危险作案工具，抓捕人员应进行控制跟踪掌握犯罪嫌疑人的主要特征，由公安机关采取强制措施。</a:t>
            </a:r>
            <a:endParaRPr lang="zh-CN" altLang="en-US"/>
          </a:p>
        </p:txBody>
      </p:sp>
      <p:pic>
        <p:nvPicPr>
          <p:cNvPr id="108" name="图片 107"/>
          <p:cNvPicPr/>
          <p:nvPr/>
        </p:nvPicPr>
        <p:blipFill>
          <a:blip r:embed="rId1"/>
          <a:stretch>
            <a:fillRect/>
          </a:stretch>
        </p:blipFill>
        <p:spPr>
          <a:xfrm>
            <a:off x="6978650" y="1855470"/>
            <a:ext cx="4762500" cy="345884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wipe(down)">
                                      <p:cBhvr>
                                        <p:cTn id="7"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二、暴恐事件的应急处置方案</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（三）具体事件的处理办法</a:t>
            </a:r>
            <a:endParaRPr lang="zh-CN" altLang="en-US"/>
          </a:p>
        </p:txBody>
      </p:sp>
      <p:sp>
        <p:nvSpPr>
          <p:cNvPr id="2" name="文本框 1"/>
          <p:cNvSpPr txBox="1"/>
          <p:nvPr/>
        </p:nvSpPr>
        <p:spPr>
          <a:xfrm>
            <a:off x="628650" y="1861185"/>
            <a:ext cx="5398135" cy="2609215"/>
          </a:xfrm>
          <a:prstGeom prst="rect">
            <a:avLst/>
          </a:prstGeom>
          <a:noFill/>
        </p:spPr>
        <p:txBody>
          <a:bodyPr wrap="square" rtlCol="0">
            <a:spAutoFit/>
          </a:bodyPr>
          <a:p>
            <a:pPr fontAlgn="auto">
              <a:lnSpc>
                <a:spcPct val="130000"/>
              </a:lnSpc>
            </a:pPr>
            <a:r>
              <a:rPr lang="zh-CN" altLang="en-US"/>
              <a:t>6. 纵火</a:t>
            </a:r>
            <a:endParaRPr lang="zh-CN" altLang="en-US"/>
          </a:p>
          <a:p>
            <a:pPr fontAlgn="auto">
              <a:lnSpc>
                <a:spcPct val="130000"/>
              </a:lnSpc>
            </a:pPr>
            <a:r>
              <a:rPr lang="zh-CN" altLang="en-US"/>
              <a:t>（1）立即启动加油站灭火预案进行扑救灭火，同时拨打 119 报警电话，拨打 110 报告公安机关。</a:t>
            </a:r>
            <a:endParaRPr lang="zh-CN" altLang="en-US"/>
          </a:p>
          <a:p>
            <a:pPr fontAlgn="auto">
              <a:lnSpc>
                <a:spcPct val="130000"/>
              </a:lnSpc>
            </a:pPr>
            <a:r>
              <a:rPr lang="zh-CN" altLang="en-US"/>
              <a:t>（2）保护好现场，引导消防车进入火情区域，严禁无关人员进出。</a:t>
            </a:r>
            <a:endParaRPr lang="zh-CN" altLang="en-US"/>
          </a:p>
          <a:p>
            <a:pPr fontAlgn="auto">
              <a:lnSpc>
                <a:spcPct val="130000"/>
              </a:lnSpc>
            </a:pPr>
            <a:r>
              <a:rPr lang="zh-CN" altLang="en-US"/>
              <a:t>（3）如犯罪嫌疑人在现场，立即组织围捕。</a:t>
            </a:r>
            <a:endParaRPr lang="zh-CN" altLang="en-US"/>
          </a:p>
          <a:p>
            <a:pPr fontAlgn="auto">
              <a:lnSpc>
                <a:spcPct val="130000"/>
              </a:lnSpc>
            </a:pPr>
            <a:r>
              <a:rPr lang="zh-CN" altLang="en-US"/>
              <a:t>（4）灭火后，保护好现场，统计损失。</a:t>
            </a:r>
            <a:endParaRPr lang="zh-CN" altLang="en-US"/>
          </a:p>
        </p:txBody>
      </p:sp>
      <p:pic>
        <p:nvPicPr>
          <p:cNvPr id="109" name="图片 108"/>
          <p:cNvPicPr/>
          <p:nvPr/>
        </p:nvPicPr>
        <p:blipFill>
          <a:blip r:embed="rId1"/>
          <a:stretch>
            <a:fillRect/>
          </a:stretch>
        </p:blipFill>
        <p:spPr>
          <a:xfrm>
            <a:off x="6392545" y="1090295"/>
            <a:ext cx="4286885" cy="3380105"/>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人质劫持事件的应对</a:t>
            </a:r>
            <a:endParaRPr lang="zh-CN" altLang="en-US" sz="6000">
              <a:solidFill>
                <a:srgbClr val="D67678"/>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03</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一、人质劫持事件的应对常识</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（一）应对劫持一定要保持沉着冷静的心理状态</a:t>
            </a:r>
            <a:endParaRPr lang="zh-CN" altLang="en-US"/>
          </a:p>
        </p:txBody>
      </p:sp>
      <p:sp>
        <p:nvSpPr>
          <p:cNvPr id="2" name="文本框 1"/>
          <p:cNvSpPr txBox="1"/>
          <p:nvPr/>
        </p:nvSpPr>
        <p:spPr>
          <a:xfrm>
            <a:off x="542925" y="1261110"/>
            <a:ext cx="6153150" cy="5126990"/>
          </a:xfrm>
          <a:prstGeom prst="rect">
            <a:avLst/>
          </a:prstGeom>
          <a:noFill/>
        </p:spPr>
        <p:txBody>
          <a:bodyPr wrap="square" rtlCol="0">
            <a:spAutoFit/>
          </a:bodyPr>
          <a:p>
            <a:pPr fontAlgn="auto">
              <a:lnSpc>
                <a:spcPct val="130000"/>
              </a:lnSpc>
            </a:pPr>
            <a:r>
              <a:rPr lang="zh-CN" altLang="en-US"/>
              <a:t>（1）在被劫持现场一旦发生个别爆炸事故，最好原地趴下，不要惊慌失措地乱跑。</a:t>
            </a:r>
            <a:endParaRPr lang="zh-CN" altLang="en-US"/>
          </a:p>
          <a:p>
            <a:pPr fontAlgn="auto">
              <a:lnSpc>
                <a:spcPct val="130000"/>
              </a:lnSpc>
            </a:pPr>
            <a:r>
              <a:rPr lang="zh-CN" altLang="en-US"/>
              <a:t>（2）在被劫持现场，一旦发生毒气泄漏事故，尽量用湿的毛巾、手帕或者衣服捂住鼻子和嘴，先进行自救。</a:t>
            </a:r>
            <a:endParaRPr lang="zh-CN" altLang="en-US"/>
          </a:p>
          <a:p>
            <a:pPr fontAlgn="auto">
              <a:lnSpc>
                <a:spcPct val="130000"/>
              </a:lnSpc>
            </a:pPr>
            <a:r>
              <a:rPr lang="zh-CN" altLang="en-US"/>
              <a:t>（3）当劫持发生在剧场之地时，由于剧场空间较大，人员较多也比较拥挤，这个时候被劫持人质可能会在剧场里面待上一段时间，这时人质应该对自己的行为给予约束，以免给前去营救的营救队员造成行动上的障碍。</a:t>
            </a:r>
            <a:endParaRPr lang="zh-CN" altLang="en-US"/>
          </a:p>
          <a:p>
            <a:pPr fontAlgn="auto">
              <a:lnSpc>
                <a:spcPct val="130000"/>
              </a:lnSpc>
            </a:pPr>
            <a:r>
              <a:rPr lang="zh-CN" altLang="en-US"/>
              <a:t>（4）孤身一人被恐怖分子劫持，内心难免惊慌失措，这个时候最重要的是尽量保持镇定，不要做无谓的抗争，更要坚定自己能被营救的信心。</a:t>
            </a:r>
            <a:endParaRPr lang="zh-CN" altLang="en-US"/>
          </a:p>
          <a:p>
            <a:pPr fontAlgn="auto">
              <a:lnSpc>
                <a:spcPct val="130000"/>
              </a:lnSpc>
            </a:pPr>
            <a:r>
              <a:rPr lang="zh-CN" altLang="en-US"/>
              <a:t>（5）当恐怖分子人数较少的时候，这个时候切记不要存在侥幸心理，不要因为恐怖分子的数量较少就去做抗争，这个时候可能会引来伤亡。</a:t>
            </a:r>
            <a:endParaRPr lang="zh-CN" altLang="en-US"/>
          </a:p>
        </p:txBody>
      </p:sp>
      <p:pic>
        <p:nvPicPr>
          <p:cNvPr id="110" name="图片 109"/>
          <p:cNvPicPr/>
          <p:nvPr/>
        </p:nvPicPr>
        <p:blipFill>
          <a:blip r:embed="rId1"/>
          <a:stretch>
            <a:fillRect/>
          </a:stretch>
        </p:blipFill>
        <p:spPr>
          <a:xfrm>
            <a:off x="6901815" y="1388110"/>
            <a:ext cx="4862195" cy="385254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blinds(horizontal)">
                                      <p:cBhvr>
                                        <p:cTn id="7"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一、人质劫持事件的应对常识</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（二）应对劫持的注意事项</a:t>
            </a:r>
            <a:endParaRPr lang="zh-CN" altLang="en-US"/>
          </a:p>
        </p:txBody>
      </p:sp>
      <p:sp>
        <p:nvSpPr>
          <p:cNvPr id="63" name="Freeform 9"/>
          <p:cNvSpPr/>
          <p:nvPr>
            <p:custDataLst>
              <p:tags r:id="rId1"/>
            </p:custDataLst>
          </p:nvPr>
        </p:nvSpPr>
        <p:spPr bwMode="auto">
          <a:xfrm>
            <a:off x="5690841" y="3734943"/>
            <a:ext cx="821319" cy="821319"/>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65" name="Freeform 5"/>
          <p:cNvSpPr/>
          <p:nvPr>
            <p:custDataLst>
              <p:tags r:id="rId2"/>
            </p:custDataLst>
          </p:nvPr>
        </p:nvSpPr>
        <p:spPr bwMode="auto">
          <a:xfrm>
            <a:off x="4512416" y="4143520"/>
            <a:ext cx="1607318" cy="1661483"/>
          </a:xfrm>
          <a:custGeom>
            <a:avLst/>
            <a:gdLst>
              <a:gd name="T0" fmla="*/ 641 w 652"/>
              <a:gd name="T1" fmla="*/ 554 h 674"/>
              <a:gd name="T2" fmla="*/ 645 w 652"/>
              <a:gd name="T3" fmla="*/ 494 h 674"/>
              <a:gd name="T4" fmla="*/ 633 w 652"/>
              <a:gd name="T5" fmla="*/ 478 h 674"/>
              <a:gd name="T6" fmla="*/ 617 w 652"/>
              <a:gd name="T7" fmla="*/ 476 h 674"/>
              <a:gd name="T8" fmla="*/ 597 w 652"/>
              <a:gd name="T9" fmla="*/ 481 h 674"/>
              <a:gd name="T10" fmla="*/ 554 w 652"/>
              <a:gd name="T11" fmla="*/ 480 h 674"/>
              <a:gd name="T12" fmla="*/ 524 w 652"/>
              <a:gd name="T13" fmla="*/ 458 h 674"/>
              <a:gd name="T14" fmla="*/ 514 w 652"/>
              <a:gd name="T15" fmla="*/ 433 h 674"/>
              <a:gd name="T16" fmla="*/ 519 w 652"/>
              <a:gd name="T17" fmla="*/ 398 h 674"/>
              <a:gd name="T18" fmla="*/ 549 w 652"/>
              <a:gd name="T19" fmla="*/ 369 h 674"/>
              <a:gd name="T20" fmla="*/ 599 w 652"/>
              <a:gd name="T21" fmla="*/ 367 h 674"/>
              <a:gd name="T22" fmla="*/ 640 w 652"/>
              <a:gd name="T23" fmla="*/ 369 h 674"/>
              <a:gd name="T24" fmla="*/ 651 w 652"/>
              <a:gd name="T25" fmla="*/ 339 h 674"/>
              <a:gd name="T26" fmla="*/ 648 w 652"/>
              <a:gd name="T27" fmla="*/ 283 h 674"/>
              <a:gd name="T28" fmla="*/ 641 w 652"/>
              <a:gd name="T29" fmla="*/ 210 h 674"/>
              <a:gd name="T30" fmla="*/ 637 w 652"/>
              <a:gd name="T31" fmla="*/ 189 h 674"/>
              <a:gd name="T32" fmla="*/ 456 w 652"/>
              <a:gd name="T33" fmla="*/ 14 h 674"/>
              <a:gd name="T34" fmla="*/ 440 w 652"/>
              <a:gd name="T35" fmla="*/ 11 h 674"/>
              <a:gd name="T36" fmla="*/ 367 w 652"/>
              <a:gd name="T37" fmla="*/ 4 h 674"/>
              <a:gd name="T38" fmla="*/ 312 w 652"/>
              <a:gd name="T39" fmla="*/ 1 h 674"/>
              <a:gd name="T40" fmla="*/ 282 w 652"/>
              <a:gd name="T41" fmla="*/ 13 h 674"/>
              <a:gd name="T42" fmla="*/ 284 w 652"/>
              <a:gd name="T43" fmla="*/ 53 h 674"/>
              <a:gd name="T44" fmla="*/ 282 w 652"/>
              <a:gd name="T45" fmla="*/ 103 h 674"/>
              <a:gd name="T46" fmla="*/ 253 w 652"/>
              <a:gd name="T47" fmla="*/ 133 h 674"/>
              <a:gd name="T48" fmla="*/ 217 w 652"/>
              <a:gd name="T49" fmla="*/ 138 h 674"/>
              <a:gd name="T50" fmla="*/ 192 w 652"/>
              <a:gd name="T51" fmla="*/ 128 h 674"/>
              <a:gd name="T52" fmla="*/ 171 w 652"/>
              <a:gd name="T53" fmla="*/ 99 h 674"/>
              <a:gd name="T54" fmla="*/ 170 w 652"/>
              <a:gd name="T55" fmla="*/ 55 h 674"/>
              <a:gd name="T56" fmla="*/ 175 w 652"/>
              <a:gd name="T57" fmla="*/ 35 h 674"/>
              <a:gd name="T58" fmla="*/ 172 w 652"/>
              <a:gd name="T59" fmla="*/ 20 h 674"/>
              <a:gd name="T60" fmla="*/ 156 w 652"/>
              <a:gd name="T61" fmla="*/ 7 h 674"/>
              <a:gd name="T62" fmla="*/ 112 w 652"/>
              <a:gd name="T63" fmla="*/ 9 h 674"/>
              <a:gd name="T64" fmla="*/ 112 w 652"/>
              <a:gd name="T65" fmla="*/ 79 h 674"/>
              <a:gd name="T66" fmla="*/ 0 w 652"/>
              <a:gd name="T67" fmla="*/ 233 h 674"/>
              <a:gd name="T68" fmla="*/ 121 w 652"/>
              <a:gd name="T69" fmla="*/ 442 h 674"/>
              <a:gd name="T70" fmla="*/ 310 w 652"/>
              <a:gd name="T71" fmla="*/ 422 h 674"/>
              <a:gd name="T72" fmla="*/ 446 w 652"/>
              <a:gd name="T73" fmla="*/ 500 h 674"/>
              <a:gd name="T74" fmla="*/ 522 w 652"/>
              <a:gd name="T75" fmla="*/ 674 h 674"/>
              <a:gd name="T76" fmla="*/ 629 w 652"/>
              <a:gd name="T77" fmla="*/ 674 h 674"/>
              <a:gd name="T78" fmla="*/ 631 w 652"/>
              <a:gd name="T79" fmla="*/ 648 h 674"/>
              <a:gd name="T80" fmla="*/ 641 w 652"/>
              <a:gd name="T81" fmla="*/ 554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52" h="674">
                <a:moveTo>
                  <a:pt x="641" y="554"/>
                </a:moveTo>
                <a:cubicBezTo>
                  <a:pt x="644" y="536"/>
                  <a:pt x="647" y="504"/>
                  <a:pt x="645" y="494"/>
                </a:cubicBezTo>
                <a:cubicBezTo>
                  <a:pt x="643" y="484"/>
                  <a:pt x="636" y="480"/>
                  <a:pt x="633" y="478"/>
                </a:cubicBezTo>
                <a:cubicBezTo>
                  <a:pt x="629" y="476"/>
                  <a:pt x="622" y="475"/>
                  <a:pt x="617" y="476"/>
                </a:cubicBezTo>
                <a:cubicBezTo>
                  <a:pt x="613" y="476"/>
                  <a:pt x="614" y="476"/>
                  <a:pt x="597" y="481"/>
                </a:cubicBezTo>
                <a:cubicBezTo>
                  <a:pt x="580" y="486"/>
                  <a:pt x="564" y="482"/>
                  <a:pt x="554" y="480"/>
                </a:cubicBezTo>
                <a:cubicBezTo>
                  <a:pt x="543" y="478"/>
                  <a:pt x="528" y="462"/>
                  <a:pt x="524" y="458"/>
                </a:cubicBezTo>
                <a:cubicBezTo>
                  <a:pt x="521" y="454"/>
                  <a:pt x="514" y="439"/>
                  <a:pt x="514" y="433"/>
                </a:cubicBezTo>
                <a:cubicBezTo>
                  <a:pt x="514" y="428"/>
                  <a:pt x="513" y="412"/>
                  <a:pt x="519" y="398"/>
                </a:cubicBezTo>
                <a:cubicBezTo>
                  <a:pt x="526" y="384"/>
                  <a:pt x="543" y="370"/>
                  <a:pt x="549" y="369"/>
                </a:cubicBezTo>
                <a:cubicBezTo>
                  <a:pt x="556" y="367"/>
                  <a:pt x="579" y="358"/>
                  <a:pt x="599" y="367"/>
                </a:cubicBezTo>
                <a:cubicBezTo>
                  <a:pt x="619" y="375"/>
                  <a:pt x="629" y="373"/>
                  <a:pt x="640" y="369"/>
                </a:cubicBezTo>
                <a:cubicBezTo>
                  <a:pt x="650" y="365"/>
                  <a:pt x="652" y="348"/>
                  <a:pt x="651" y="339"/>
                </a:cubicBezTo>
                <a:cubicBezTo>
                  <a:pt x="650" y="329"/>
                  <a:pt x="649" y="307"/>
                  <a:pt x="648" y="283"/>
                </a:cubicBezTo>
                <a:cubicBezTo>
                  <a:pt x="646" y="259"/>
                  <a:pt x="643" y="219"/>
                  <a:pt x="641" y="210"/>
                </a:cubicBezTo>
                <a:cubicBezTo>
                  <a:pt x="640" y="204"/>
                  <a:pt x="638" y="196"/>
                  <a:pt x="637" y="189"/>
                </a:cubicBezTo>
                <a:cubicBezTo>
                  <a:pt x="540" y="186"/>
                  <a:pt x="462" y="110"/>
                  <a:pt x="456" y="14"/>
                </a:cubicBezTo>
                <a:cubicBezTo>
                  <a:pt x="450" y="13"/>
                  <a:pt x="445" y="12"/>
                  <a:pt x="440" y="11"/>
                </a:cubicBezTo>
                <a:cubicBezTo>
                  <a:pt x="432" y="10"/>
                  <a:pt x="391" y="6"/>
                  <a:pt x="367" y="4"/>
                </a:cubicBezTo>
                <a:cubicBezTo>
                  <a:pt x="344" y="3"/>
                  <a:pt x="321" y="2"/>
                  <a:pt x="312" y="1"/>
                </a:cubicBezTo>
                <a:cubicBezTo>
                  <a:pt x="302" y="0"/>
                  <a:pt x="286" y="2"/>
                  <a:pt x="282" y="13"/>
                </a:cubicBezTo>
                <a:cubicBezTo>
                  <a:pt x="278" y="23"/>
                  <a:pt x="275" y="33"/>
                  <a:pt x="284" y="53"/>
                </a:cubicBezTo>
                <a:cubicBezTo>
                  <a:pt x="292" y="73"/>
                  <a:pt x="283" y="96"/>
                  <a:pt x="282" y="103"/>
                </a:cubicBezTo>
                <a:cubicBezTo>
                  <a:pt x="280" y="109"/>
                  <a:pt x="267" y="126"/>
                  <a:pt x="253" y="133"/>
                </a:cubicBezTo>
                <a:cubicBezTo>
                  <a:pt x="239" y="140"/>
                  <a:pt x="223" y="138"/>
                  <a:pt x="217" y="138"/>
                </a:cubicBezTo>
                <a:cubicBezTo>
                  <a:pt x="212" y="138"/>
                  <a:pt x="197" y="132"/>
                  <a:pt x="192" y="128"/>
                </a:cubicBezTo>
                <a:cubicBezTo>
                  <a:pt x="188" y="124"/>
                  <a:pt x="172" y="109"/>
                  <a:pt x="171" y="99"/>
                </a:cubicBezTo>
                <a:cubicBezTo>
                  <a:pt x="169" y="88"/>
                  <a:pt x="165" y="72"/>
                  <a:pt x="170" y="55"/>
                </a:cubicBezTo>
                <a:cubicBezTo>
                  <a:pt x="174" y="38"/>
                  <a:pt x="174" y="39"/>
                  <a:pt x="175" y="35"/>
                </a:cubicBezTo>
                <a:cubicBezTo>
                  <a:pt x="175" y="31"/>
                  <a:pt x="174" y="23"/>
                  <a:pt x="172" y="20"/>
                </a:cubicBezTo>
                <a:cubicBezTo>
                  <a:pt x="171" y="17"/>
                  <a:pt x="166" y="9"/>
                  <a:pt x="156" y="7"/>
                </a:cubicBezTo>
                <a:cubicBezTo>
                  <a:pt x="149" y="6"/>
                  <a:pt x="129" y="7"/>
                  <a:pt x="112" y="9"/>
                </a:cubicBezTo>
                <a:cubicBezTo>
                  <a:pt x="112" y="79"/>
                  <a:pt x="112" y="79"/>
                  <a:pt x="112" y="79"/>
                </a:cubicBezTo>
                <a:cubicBezTo>
                  <a:pt x="0" y="233"/>
                  <a:pt x="0" y="233"/>
                  <a:pt x="0" y="233"/>
                </a:cubicBezTo>
                <a:cubicBezTo>
                  <a:pt x="121" y="442"/>
                  <a:pt x="121" y="442"/>
                  <a:pt x="121" y="442"/>
                </a:cubicBezTo>
                <a:cubicBezTo>
                  <a:pt x="310" y="422"/>
                  <a:pt x="310" y="422"/>
                  <a:pt x="310" y="422"/>
                </a:cubicBezTo>
                <a:cubicBezTo>
                  <a:pt x="446" y="500"/>
                  <a:pt x="446" y="500"/>
                  <a:pt x="446" y="500"/>
                </a:cubicBezTo>
                <a:cubicBezTo>
                  <a:pt x="522" y="674"/>
                  <a:pt x="522" y="674"/>
                  <a:pt x="522" y="674"/>
                </a:cubicBezTo>
                <a:cubicBezTo>
                  <a:pt x="629" y="674"/>
                  <a:pt x="629" y="674"/>
                  <a:pt x="629" y="674"/>
                </a:cubicBezTo>
                <a:cubicBezTo>
                  <a:pt x="631" y="648"/>
                  <a:pt x="631" y="648"/>
                  <a:pt x="631" y="648"/>
                </a:cubicBezTo>
                <a:cubicBezTo>
                  <a:pt x="635" y="602"/>
                  <a:pt x="638" y="570"/>
                  <a:pt x="641" y="554"/>
                </a:cubicBezTo>
                <a:close/>
              </a:path>
            </a:pathLst>
          </a:custGeom>
          <a:solidFill>
            <a:srgbClr val="6AB9D4"/>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6" name="Freeform 6"/>
          <p:cNvSpPr/>
          <p:nvPr>
            <p:custDataLst>
              <p:tags r:id="rId3"/>
            </p:custDataLst>
          </p:nvPr>
        </p:nvSpPr>
        <p:spPr bwMode="auto">
          <a:xfrm>
            <a:off x="4512416" y="2486203"/>
            <a:ext cx="1928157" cy="2002113"/>
          </a:xfrm>
          <a:custGeom>
            <a:avLst/>
            <a:gdLst>
              <a:gd name="T0" fmla="*/ 156 w 782"/>
              <a:gd name="T1" fmla="*/ 679 h 812"/>
              <a:gd name="T2" fmla="*/ 172 w 782"/>
              <a:gd name="T3" fmla="*/ 692 h 812"/>
              <a:gd name="T4" fmla="*/ 175 w 782"/>
              <a:gd name="T5" fmla="*/ 707 h 812"/>
              <a:gd name="T6" fmla="*/ 170 w 782"/>
              <a:gd name="T7" fmla="*/ 727 h 812"/>
              <a:gd name="T8" fmla="*/ 171 w 782"/>
              <a:gd name="T9" fmla="*/ 771 h 812"/>
              <a:gd name="T10" fmla="*/ 192 w 782"/>
              <a:gd name="T11" fmla="*/ 800 h 812"/>
              <a:gd name="T12" fmla="*/ 217 w 782"/>
              <a:gd name="T13" fmla="*/ 810 h 812"/>
              <a:gd name="T14" fmla="*/ 253 w 782"/>
              <a:gd name="T15" fmla="*/ 805 h 812"/>
              <a:gd name="T16" fmla="*/ 282 w 782"/>
              <a:gd name="T17" fmla="*/ 775 h 812"/>
              <a:gd name="T18" fmla="*/ 284 w 782"/>
              <a:gd name="T19" fmla="*/ 725 h 812"/>
              <a:gd name="T20" fmla="*/ 282 w 782"/>
              <a:gd name="T21" fmla="*/ 685 h 812"/>
              <a:gd name="T22" fmla="*/ 312 w 782"/>
              <a:gd name="T23" fmla="*/ 673 h 812"/>
              <a:gd name="T24" fmla="*/ 367 w 782"/>
              <a:gd name="T25" fmla="*/ 676 h 812"/>
              <a:gd name="T26" fmla="*/ 440 w 782"/>
              <a:gd name="T27" fmla="*/ 683 h 812"/>
              <a:gd name="T28" fmla="*/ 456 w 782"/>
              <a:gd name="T29" fmla="*/ 686 h 812"/>
              <a:gd name="T30" fmla="*/ 455 w 782"/>
              <a:gd name="T31" fmla="*/ 673 h 812"/>
              <a:gd name="T32" fmla="*/ 644 w 782"/>
              <a:gd name="T33" fmla="*/ 485 h 812"/>
              <a:gd name="T34" fmla="*/ 665 w 782"/>
              <a:gd name="T35" fmla="*/ 486 h 812"/>
              <a:gd name="T36" fmla="*/ 664 w 782"/>
              <a:gd name="T37" fmla="*/ 469 h 812"/>
              <a:gd name="T38" fmla="*/ 654 w 782"/>
              <a:gd name="T39" fmla="*/ 375 h 812"/>
              <a:gd name="T40" fmla="*/ 650 w 782"/>
              <a:gd name="T41" fmla="*/ 315 h 812"/>
              <a:gd name="T42" fmla="*/ 662 w 782"/>
              <a:gd name="T43" fmla="*/ 299 h 812"/>
              <a:gd name="T44" fmla="*/ 678 w 782"/>
              <a:gd name="T45" fmla="*/ 297 h 812"/>
              <a:gd name="T46" fmla="*/ 698 w 782"/>
              <a:gd name="T47" fmla="*/ 302 h 812"/>
              <a:gd name="T48" fmla="*/ 741 w 782"/>
              <a:gd name="T49" fmla="*/ 301 h 812"/>
              <a:gd name="T50" fmla="*/ 770 w 782"/>
              <a:gd name="T51" fmla="*/ 279 h 812"/>
              <a:gd name="T52" fmla="*/ 781 w 782"/>
              <a:gd name="T53" fmla="*/ 254 h 812"/>
              <a:gd name="T54" fmla="*/ 776 w 782"/>
              <a:gd name="T55" fmla="*/ 219 h 812"/>
              <a:gd name="T56" fmla="*/ 745 w 782"/>
              <a:gd name="T57" fmla="*/ 190 h 812"/>
              <a:gd name="T58" fmla="*/ 695 w 782"/>
              <a:gd name="T59" fmla="*/ 188 h 812"/>
              <a:gd name="T60" fmla="*/ 655 w 782"/>
              <a:gd name="T61" fmla="*/ 190 h 812"/>
              <a:gd name="T62" fmla="*/ 644 w 782"/>
              <a:gd name="T63" fmla="*/ 160 h 812"/>
              <a:gd name="T64" fmla="*/ 647 w 782"/>
              <a:gd name="T65" fmla="*/ 104 h 812"/>
              <a:gd name="T66" fmla="*/ 654 w 782"/>
              <a:gd name="T67" fmla="*/ 31 h 812"/>
              <a:gd name="T68" fmla="*/ 659 w 782"/>
              <a:gd name="T69" fmla="*/ 4 h 812"/>
              <a:gd name="T70" fmla="*/ 660 w 782"/>
              <a:gd name="T71" fmla="*/ 0 h 812"/>
              <a:gd name="T72" fmla="*/ 521 w 782"/>
              <a:gd name="T73" fmla="*/ 0 h 812"/>
              <a:gd name="T74" fmla="*/ 445 w 782"/>
              <a:gd name="T75" fmla="*/ 174 h 812"/>
              <a:gd name="T76" fmla="*/ 310 w 782"/>
              <a:gd name="T77" fmla="*/ 252 h 812"/>
              <a:gd name="T78" fmla="*/ 121 w 782"/>
              <a:gd name="T79" fmla="*/ 232 h 812"/>
              <a:gd name="T80" fmla="*/ 0 w 782"/>
              <a:gd name="T81" fmla="*/ 442 h 812"/>
              <a:gd name="T82" fmla="*/ 112 w 782"/>
              <a:gd name="T83" fmla="*/ 595 h 812"/>
              <a:gd name="T84" fmla="*/ 112 w 782"/>
              <a:gd name="T85" fmla="*/ 681 h 812"/>
              <a:gd name="T86" fmla="*/ 156 w 782"/>
              <a:gd name="T87" fmla="*/ 679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2" h="812">
                <a:moveTo>
                  <a:pt x="156" y="679"/>
                </a:moveTo>
                <a:cubicBezTo>
                  <a:pt x="166" y="681"/>
                  <a:pt x="171" y="689"/>
                  <a:pt x="172" y="692"/>
                </a:cubicBezTo>
                <a:cubicBezTo>
                  <a:pt x="174" y="695"/>
                  <a:pt x="175" y="703"/>
                  <a:pt x="175" y="707"/>
                </a:cubicBezTo>
                <a:cubicBezTo>
                  <a:pt x="174" y="711"/>
                  <a:pt x="174" y="710"/>
                  <a:pt x="170" y="727"/>
                </a:cubicBezTo>
                <a:cubicBezTo>
                  <a:pt x="165" y="744"/>
                  <a:pt x="169" y="760"/>
                  <a:pt x="171" y="771"/>
                </a:cubicBezTo>
                <a:cubicBezTo>
                  <a:pt x="172" y="781"/>
                  <a:pt x="188" y="796"/>
                  <a:pt x="192" y="800"/>
                </a:cubicBezTo>
                <a:cubicBezTo>
                  <a:pt x="197" y="804"/>
                  <a:pt x="212" y="810"/>
                  <a:pt x="217" y="810"/>
                </a:cubicBezTo>
                <a:cubicBezTo>
                  <a:pt x="223" y="810"/>
                  <a:pt x="239" y="812"/>
                  <a:pt x="253" y="805"/>
                </a:cubicBezTo>
                <a:cubicBezTo>
                  <a:pt x="267" y="798"/>
                  <a:pt x="280" y="781"/>
                  <a:pt x="282" y="775"/>
                </a:cubicBezTo>
                <a:cubicBezTo>
                  <a:pt x="283" y="768"/>
                  <a:pt x="292" y="745"/>
                  <a:pt x="284" y="725"/>
                </a:cubicBezTo>
                <a:cubicBezTo>
                  <a:pt x="275" y="705"/>
                  <a:pt x="278" y="695"/>
                  <a:pt x="282" y="685"/>
                </a:cubicBezTo>
                <a:cubicBezTo>
                  <a:pt x="286" y="674"/>
                  <a:pt x="302" y="672"/>
                  <a:pt x="312" y="673"/>
                </a:cubicBezTo>
                <a:cubicBezTo>
                  <a:pt x="321" y="674"/>
                  <a:pt x="344" y="675"/>
                  <a:pt x="367" y="676"/>
                </a:cubicBezTo>
                <a:cubicBezTo>
                  <a:pt x="391" y="678"/>
                  <a:pt x="432" y="682"/>
                  <a:pt x="440" y="683"/>
                </a:cubicBezTo>
                <a:cubicBezTo>
                  <a:pt x="445" y="684"/>
                  <a:pt x="450" y="685"/>
                  <a:pt x="456" y="686"/>
                </a:cubicBezTo>
                <a:cubicBezTo>
                  <a:pt x="455" y="682"/>
                  <a:pt x="455" y="678"/>
                  <a:pt x="455" y="673"/>
                </a:cubicBezTo>
                <a:cubicBezTo>
                  <a:pt x="455" y="569"/>
                  <a:pt x="540" y="485"/>
                  <a:pt x="644" y="485"/>
                </a:cubicBezTo>
                <a:cubicBezTo>
                  <a:pt x="651" y="485"/>
                  <a:pt x="658" y="485"/>
                  <a:pt x="665" y="486"/>
                </a:cubicBezTo>
                <a:cubicBezTo>
                  <a:pt x="664" y="469"/>
                  <a:pt x="664" y="469"/>
                  <a:pt x="664" y="469"/>
                </a:cubicBezTo>
                <a:cubicBezTo>
                  <a:pt x="660" y="423"/>
                  <a:pt x="657" y="392"/>
                  <a:pt x="654" y="375"/>
                </a:cubicBezTo>
                <a:cubicBezTo>
                  <a:pt x="651" y="358"/>
                  <a:pt x="648" y="325"/>
                  <a:pt x="650" y="315"/>
                </a:cubicBezTo>
                <a:cubicBezTo>
                  <a:pt x="651" y="305"/>
                  <a:pt x="659" y="301"/>
                  <a:pt x="662" y="299"/>
                </a:cubicBezTo>
                <a:cubicBezTo>
                  <a:pt x="665" y="297"/>
                  <a:pt x="673" y="297"/>
                  <a:pt x="678" y="297"/>
                </a:cubicBezTo>
                <a:cubicBezTo>
                  <a:pt x="682" y="297"/>
                  <a:pt x="681" y="297"/>
                  <a:pt x="698" y="302"/>
                </a:cubicBezTo>
                <a:cubicBezTo>
                  <a:pt x="715" y="307"/>
                  <a:pt x="731" y="303"/>
                  <a:pt x="741" y="301"/>
                </a:cubicBezTo>
                <a:cubicBezTo>
                  <a:pt x="751" y="299"/>
                  <a:pt x="767" y="284"/>
                  <a:pt x="770" y="279"/>
                </a:cubicBezTo>
                <a:cubicBezTo>
                  <a:pt x="774" y="275"/>
                  <a:pt x="780" y="260"/>
                  <a:pt x="781" y="254"/>
                </a:cubicBezTo>
                <a:cubicBezTo>
                  <a:pt x="781" y="249"/>
                  <a:pt x="782" y="233"/>
                  <a:pt x="776" y="219"/>
                </a:cubicBezTo>
                <a:cubicBezTo>
                  <a:pt x="769" y="205"/>
                  <a:pt x="752" y="191"/>
                  <a:pt x="745" y="190"/>
                </a:cubicBezTo>
                <a:cubicBezTo>
                  <a:pt x="739" y="188"/>
                  <a:pt x="715" y="179"/>
                  <a:pt x="695" y="188"/>
                </a:cubicBezTo>
                <a:cubicBezTo>
                  <a:pt x="675" y="196"/>
                  <a:pt x="666" y="194"/>
                  <a:pt x="655" y="190"/>
                </a:cubicBezTo>
                <a:cubicBezTo>
                  <a:pt x="645" y="186"/>
                  <a:pt x="643" y="169"/>
                  <a:pt x="644" y="160"/>
                </a:cubicBezTo>
                <a:cubicBezTo>
                  <a:pt x="645" y="151"/>
                  <a:pt x="646" y="128"/>
                  <a:pt x="647" y="104"/>
                </a:cubicBezTo>
                <a:cubicBezTo>
                  <a:pt x="648" y="81"/>
                  <a:pt x="652" y="40"/>
                  <a:pt x="654" y="31"/>
                </a:cubicBezTo>
                <a:cubicBezTo>
                  <a:pt x="655" y="23"/>
                  <a:pt x="659" y="9"/>
                  <a:pt x="659" y="4"/>
                </a:cubicBezTo>
                <a:cubicBezTo>
                  <a:pt x="659" y="4"/>
                  <a:pt x="659" y="3"/>
                  <a:pt x="660" y="0"/>
                </a:cubicBezTo>
                <a:cubicBezTo>
                  <a:pt x="521" y="0"/>
                  <a:pt x="521" y="0"/>
                  <a:pt x="521" y="0"/>
                </a:cubicBezTo>
                <a:cubicBezTo>
                  <a:pt x="445" y="174"/>
                  <a:pt x="445" y="174"/>
                  <a:pt x="445" y="174"/>
                </a:cubicBezTo>
                <a:cubicBezTo>
                  <a:pt x="310" y="252"/>
                  <a:pt x="310" y="252"/>
                  <a:pt x="310" y="252"/>
                </a:cubicBezTo>
                <a:cubicBezTo>
                  <a:pt x="121" y="232"/>
                  <a:pt x="121" y="232"/>
                  <a:pt x="121" y="232"/>
                </a:cubicBezTo>
                <a:cubicBezTo>
                  <a:pt x="0" y="442"/>
                  <a:pt x="0" y="442"/>
                  <a:pt x="0" y="442"/>
                </a:cubicBezTo>
                <a:cubicBezTo>
                  <a:pt x="112" y="595"/>
                  <a:pt x="112" y="595"/>
                  <a:pt x="112" y="595"/>
                </a:cubicBezTo>
                <a:cubicBezTo>
                  <a:pt x="112" y="681"/>
                  <a:pt x="112" y="681"/>
                  <a:pt x="112" y="681"/>
                </a:cubicBezTo>
                <a:cubicBezTo>
                  <a:pt x="129" y="679"/>
                  <a:pt x="149" y="678"/>
                  <a:pt x="156" y="679"/>
                </a:cubicBezTo>
                <a:close/>
              </a:path>
            </a:pathLst>
          </a:custGeom>
          <a:solidFill>
            <a:srgbClr val="FFDA62"/>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7" name="Freeform 7"/>
          <p:cNvSpPr/>
          <p:nvPr>
            <p:custDataLst>
              <p:tags r:id="rId4"/>
            </p:custDataLst>
          </p:nvPr>
        </p:nvSpPr>
        <p:spPr bwMode="auto">
          <a:xfrm>
            <a:off x="5777020" y="4143520"/>
            <a:ext cx="1909406" cy="1661483"/>
          </a:xfrm>
          <a:custGeom>
            <a:avLst/>
            <a:gdLst>
              <a:gd name="T0" fmla="*/ 662 w 774"/>
              <a:gd name="T1" fmla="*/ 3 h 674"/>
              <a:gd name="T2" fmla="*/ 641 w 774"/>
              <a:gd name="T3" fmla="*/ 1 h 674"/>
              <a:gd name="T4" fmla="*/ 611 w 774"/>
              <a:gd name="T5" fmla="*/ 13 h 674"/>
              <a:gd name="T6" fmla="*/ 613 w 774"/>
              <a:gd name="T7" fmla="*/ 53 h 674"/>
              <a:gd name="T8" fmla="*/ 611 w 774"/>
              <a:gd name="T9" fmla="*/ 103 h 674"/>
              <a:gd name="T10" fmla="*/ 582 w 774"/>
              <a:gd name="T11" fmla="*/ 133 h 674"/>
              <a:gd name="T12" fmla="*/ 547 w 774"/>
              <a:gd name="T13" fmla="*/ 138 h 674"/>
              <a:gd name="T14" fmla="*/ 522 w 774"/>
              <a:gd name="T15" fmla="*/ 128 h 674"/>
              <a:gd name="T16" fmla="*/ 500 w 774"/>
              <a:gd name="T17" fmla="*/ 99 h 674"/>
              <a:gd name="T18" fmla="*/ 499 w 774"/>
              <a:gd name="T19" fmla="*/ 55 h 674"/>
              <a:gd name="T20" fmla="*/ 504 w 774"/>
              <a:gd name="T21" fmla="*/ 35 h 674"/>
              <a:gd name="T22" fmla="*/ 502 w 774"/>
              <a:gd name="T23" fmla="*/ 20 h 674"/>
              <a:gd name="T24" fmla="*/ 485 w 774"/>
              <a:gd name="T25" fmla="*/ 7 h 674"/>
              <a:gd name="T26" fmla="*/ 426 w 774"/>
              <a:gd name="T27" fmla="*/ 12 h 674"/>
              <a:gd name="T28" fmla="*/ 332 w 774"/>
              <a:gd name="T29" fmla="*/ 22 h 674"/>
              <a:gd name="T30" fmla="*/ 318 w 774"/>
              <a:gd name="T31" fmla="*/ 23 h 674"/>
              <a:gd name="T32" fmla="*/ 131 w 774"/>
              <a:gd name="T33" fmla="*/ 189 h 674"/>
              <a:gd name="T34" fmla="*/ 124 w 774"/>
              <a:gd name="T35" fmla="*/ 189 h 674"/>
              <a:gd name="T36" fmla="*/ 128 w 774"/>
              <a:gd name="T37" fmla="*/ 210 h 674"/>
              <a:gd name="T38" fmla="*/ 135 w 774"/>
              <a:gd name="T39" fmla="*/ 283 h 674"/>
              <a:gd name="T40" fmla="*/ 138 w 774"/>
              <a:gd name="T41" fmla="*/ 339 h 674"/>
              <a:gd name="T42" fmla="*/ 127 w 774"/>
              <a:gd name="T43" fmla="*/ 369 h 674"/>
              <a:gd name="T44" fmla="*/ 86 w 774"/>
              <a:gd name="T45" fmla="*/ 367 h 674"/>
              <a:gd name="T46" fmla="*/ 36 w 774"/>
              <a:gd name="T47" fmla="*/ 369 h 674"/>
              <a:gd name="T48" fmla="*/ 6 w 774"/>
              <a:gd name="T49" fmla="*/ 398 h 674"/>
              <a:gd name="T50" fmla="*/ 1 w 774"/>
              <a:gd name="T51" fmla="*/ 433 h 674"/>
              <a:gd name="T52" fmla="*/ 11 w 774"/>
              <a:gd name="T53" fmla="*/ 458 h 674"/>
              <a:gd name="T54" fmla="*/ 41 w 774"/>
              <a:gd name="T55" fmla="*/ 480 h 674"/>
              <a:gd name="T56" fmla="*/ 84 w 774"/>
              <a:gd name="T57" fmla="*/ 481 h 674"/>
              <a:gd name="T58" fmla="*/ 104 w 774"/>
              <a:gd name="T59" fmla="*/ 476 h 674"/>
              <a:gd name="T60" fmla="*/ 120 w 774"/>
              <a:gd name="T61" fmla="*/ 478 h 674"/>
              <a:gd name="T62" fmla="*/ 132 w 774"/>
              <a:gd name="T63" fmla="*/ 494 h 674"/>
              <a:gd name="T64" fmla="*/ 128 w 774"/>
              <a:gd name="T65" fmla="*/ 554 h 674"/>
              <a:gd name="T66" fmla="*/ 118 w 774"/>
              <a:gd name="T67" fmla="*/ 648 h 674"/>
              <a:gd name="T68" fmla="*/ 116 w 774"/>
              <a:gd name="T69" fmla="*/ 674 h 674"/>
              <a:gd name="T70" fmla="*/ 252 w 774"/>
              <a:gd name="T71" fmla="*/ 674 h 674"/>
              <a:gd name="T72" fmla="*/ 329 w 774"/>
              <a:gd name="T73" fmla="*/ 500 h 674"/>
              <a:gd name="T74" fmla="*/ 464 w 774"/>
              <a:gd name="T75" fmla="*/ 422 h 674"/>
              <a:gd name="T76" fmla="*/ 653 w 774"/>
              <a:gd name="T77" fmla="*/ 442 h 674"/>
              <a:gd name="T78" fmla="*/ 774 w 774"/>
              <a:gd name="T79" fmla="*/ 232 h 674"/>
              <a:gd name="T80" fmla="*/ 662 w 774"/>
              <a:gd name="T81" fmla="*/ 79 h 674"/>
              <a:gd name="T82" fmla="*/ 662 w 774"/>
              <a:gd name="T83" fmla="*/ 3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4" h="674">
                <a:moveTo>
                  <a:pt x="662" y="3"/>
                </a:moveTo>
                <a:cubicBezTo>
                  <a:pt x="653" y="2"/>
                  <a:pt x="645" y="2"/>
                  <a:pt x="641" y="1"/>
                </a:cubicBezTo>
                <a:cubicBezTo>
                  <a:pt x="632" y="0"/>
                  <a:pt x="615" y="2"/>
                  <a:pt x="611" y="13"/>
                </a:cubicBezTo>
                <a:cubicBezTo>
                  <a:pt x="607" y="23"/>
                  <a:pt x="604" y="33"/>
                  <a:pt x="613" y="53"/>
                </a:cubicBezTo>
                <a:cubicBezTo>
                  <a:pt x="621" y="73"/>
                  <a:pt x="612" y="96"/>
                  <a:pt x="611" y="103"/>
                </a:cubicBezTo>
                <a:cubicBezTo>
                  <a:pt x="610" y="109"/>
                  <a:pt x="596" y="126"/>
                  <a:pt x="582" y="133"/>
                </a:cubicBezTo>
                <a:cubicBezTo>
                  <a:pt x="568" y="140"/>
                  <a:pt x="552" y="138"/>
                  <a:pt x="547" y="138"/>
                </a:cubicBezTo>
                <a:cubicBezTo>
                  <a:pt x="541" y="138"/>
                  <a:pt x="526" y="132"/>
                  <a:pt x="522" y="128"/>
                </a:cubicBezTo>
                <a:cubicBezTo>
                  <a:pt x="517" y="124"/>
                  <a:pt x="502" y="109"/>
                  <a:pt x="500" y="99"/>
                </a:cubicBezTo>
                <a:cubicBezTo>
                  <a:pt x="498" y="88"/>
                  <a:pt x="494" y="72"/>
                  <a:pt x="499" y="55"/>
                </a:cubicBezTo>
                <a:cubicBezTo>
                  <a:pt x="504" y="38"/>
                  <a:pt x="504" y="39"/>
                  <a:pt x="504" y="35"/>
                </a:cubicBezTo>
                <a:cubicBezTo>
                  <a:pt x="504" y="31"/>
                  <a:pt x="504" y="23"/>
                  <a:pt x="502" y="20"/>
                </a:cubicBezTo>
                <a:cubicBezTo>
                  <a:pt x="500" y="17"/>
                  <a:pt x="495" y="9"/>
                  <a:pt x="485" y="7"/>
                </a:cubicBezTo>
                <a:cubicBezTo>
                  <a:pt x="476" y="5"/>
                  <a:pt x="443" y="8"/>
                  <a:pt x="426" y="12"/>
                </a:cubicBezTo>
                <a:cubicBezTo>
                  <a:pt x="409" y="15"/>
                  <a:pt x="377" y="17"/>
                  <a:pt x="332" y="22"/>
                </a:cubicBezTo>
                <a:cubicBezTo>
                  <a:pt x="318" y="23"/>
                  <a:pt x="318" y="23"/>
                  <a:pt x="318" y="23"/>
                </a:cubicBezTo>
                <a:cubicBezTo>
                  <a:pt x="307" y="117"/>
                  <a:pt x="227" y="189"/>
                  <a:pt x="131" y="189"/>
                </a:cubicBezTo>
                <a:cubicBezTo>
                  <a:pt x="128" y="189"/>
                  <a:pt x="126" y="189"/>
                  <a:pt x="124" y="189"/>
                </a:cubicBezTo>
                <a:cubicBezTo>
                  <a:pt x="125" y="196"/>
                  <a:pt x="127" y="204"/>
                  <a:pt x="128" y="210"/>
                </a:cubicBezTo>
                <a:cubicBezTo>
                  <a:pt x="130" y="219"/>
                  <a:pt x="133" y="259"/>
                  <a:pt x="135" y="283"/>
                </a:cubicBezTo>
                <a:cubicBezTo>
                  <a:pt x="136" y="307"/>
                  <a:pt x="137" y="329"/>
                  <a:pt x="138" y="339"/>
                </a:cubicBezTo>
                <a:cubicBezTo>
                  <a:pt x="139" y="348"/>
                  <a:pt x="137" y="365"/>
                  <a:pt x="127" y="369"/>
                </a:cubicBezTo>
                <a:cubicBezTo>
                  <a:pt x="116" y="373"/>
                  <a:pt x="106" y="375"/>
                  <a:pt x="86" y="367"/>
                </a:cubicBezTo>
                <a:cubicBezTo>
                  <a:pt x="66" y="358"/>
                  <a:pt x="43" y="367"/>
                  <a:pt x="36" y="369"/>
                </a:cubicBezTo>
                <a:cubicBezTo>
                  <a:pt x="30" y="370"/>
                  <a:pt x="13" y="384"/>
                  <a:pt x="6" y="398"/>
                </a:cubicBezTo>
                <a:cubicBezTo>
                  <a:pt x="0" y="412"/>
                  <a:pt x="1" y="428"/>
                  <a:pt x="1" y="433"/>
                </a:cubicBezTo>
                <a:cubicBezTo>
                  <a:pt x="1" y="439"/>
                  <a:pt x="8" y="454"/>
                  <a:pt x="11" y="458"/>
                </a:cubicBezTo>
                <a:cubicBezTo>
                  <a:pt x="15" y="462"/>
                  <a:pt x="30" y="478"/>
                  <a:pt x="41" y="480"/>
                </a:cubicBezTo>
                <a:cubicBezTo>
                  <a:pt x="51" y="482"/>
                  <a:pt x="67" y="486"/>
                  <a:pt x="84" y="481"/>
                </a:cubicBezTo>
                <a:cubicBezTo>
                  <a:pt x="101" y="476"/>
                  <a:pt x="100" y="476"/>
                  <a:pt x="104" y="476"/>
                </a:cubicBezTo>
                <a:cubicBezTo>
                  <a:pt x="109" y="475"/>
                  <a:pt x="116" y="476"/>
                  <a:pt x="120" y="478"/>
                </a:cubicBezTo>
                <a:cubicBezTo>
                  <a:pt x="123" y="480"/>
                  <a:pt x="130" y="484"/>
                  <a:pt x="132" y="494"/>
                </a:cubicBezTo>
                <a:cubicBezTo>
                  <a:pt x="134" y="504"/>
                  <a:pt x="131" y="536"/>
                  <a:pt x="128" y="554"/>
                </a:cubicBezTo>
                <a:cubicBezTo>
                  <a:pt x="125" y="570"/>
                  <a:pt x="122" y="602"/>
                  <a:pt x="118" y="648"/>
                </a:cubicBezTo>
                <a:cubicBezTo>
                  <a:pt x="116" y="674"/>
                  <a:pt x="116" y="674"/>
                  <a:pt x="116" y="674"/>
                </a:cubicBezTo>
                <a:cubicBezTo>
                  <a:pt x="252" y="674"/>
                  <a:pt x="252" y="674"/>
                  <a:pt x="252" y="674"/>
                </a:cubicBezTo>
                <a:cubicBezTo>
                  <a:pt x="329" y="500"/>
                  <a:pt x="329" y="500"/>
                  <a:pt x="329" y="500"/>
                </a:cubicBezTo>
                <a:cubicBezTo>
                  <a:pt x="464" y="422"/>
                  <a:pt x="464" y="422"/>
                  <a:pt x="464" y="422"/>
                </a:cubicBezTo>
                <a:cubicBezTo>
                  <a:pt x="653" y="442"/>
                  <a:pt x="653" y="442"/>
                  <a:pt x="653" y="442"/>
                </a:cubicBezTo>
                <a:cubicBezTo>
                  <a:pt x="774" y="232"/>
                  <a:pt x="774" y="232"/>
                  <a:pt x="774" y="232"/>
                </a:cubicBezTo>
                <a:cubicBezTo>
                  <a:pt x="662" y="79"/>
                  <a:pt x="662" y="79"/>
                  <a:pt x="662" y="79"/>
                </a:cubicBezTo>
                <a:lnTo>
                  <a:pt x="662" y="3"/>
                </a:lnTo>
                <a:close/>
              </a:path>
            </a:pathLst>
          </a:custGeom>
          <a:solidFill>
            <a:srgbClr val="A6D25F"/>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8" name="Freeform 8"/>
          <p:cNvSpPr/>
          <p:nvPr>
            <p:custDataLst>
              <p:tags r:id="rId5"/>
            </p:custDataLst>
          </p:nvPr>
        </p:nvSpPr>
        <p:spPr bwMode="auto">
          <a:xfrm>
            <a:off x="6097858" y="2486203"/>
            <a:ext cx="1588568" cy="2002113"/>
          </a:xfrm>
          <a:custGeom>
            <a:avLst/>
            <a:gdLst>
              <a:gd name="T0" fmla="*/ 11 w 644"/>
              <a:gd name="T1" fmla="*/ 31 h 812"/>
              <a:gd name="T2" fmla="*/ 4 w 644"/>
              <a:gd name="T3" fmla="*/ 104 h 812"/>
              <a:gd name="T4" fmla="*/ 1 w 644"/>
              <a:gd name="T5" fmla="*/ 160 h 812"/>
              <a:gd name="T6" fmla="*/ 12 w 644"/>
              <a:gd name="T7" fmla="*/ 190 h 812"/>
              <a:gd name="T8" fmla="*/ 52 w 644"/>
              <a:gd name="T9" fmla="*/ 188 h 812"/>
              <a:gd name="T10" fmla="*/ 102 w 644"/>
              <a:gd name="T11" fmla="*/ 190 h 812"/>
              <a:gd name="T12" fmla="*/ 133 w 644"/>
              <a:gd name="T13" fmla="*/ 219 h 812"/>
              <a:gd name="T14" fmla="*/ 138 w 644"/>
              <a:gd name="T15" fmla="*/ 254 h 812"/>
              <a:gd name="T16" fmla="*/ 127 w 644"/>
              <a:gd name="T17" fmla="*/ 279 h 812"/>
              <a:gd name="T18" fmla="*/ 98 w 644"/>
              <a:gd name="T19" fmla="*/ 301 h 812"/>
              <a:gd name="T20" fmla="*/ 55 w 644"/>
              <a:gd name="T21" fmla="*/ 302 h 812"/>
              <a:gd name="T22" fmla="*/ 35 w 644"/>
              <a:gd name="T23" fmla="*/ 297 h 812"/>
              <a:gd name="T24" fmla="*/ 19 w 644"/>
              <a:gd name="T25" fmla="*/ 299 h 812"/>
              <a:gd name="T26" fmla="*/ 7 w 644"/>
              <a:gd name="T27" fmla="*/ 315 h 812"/>
              <a:gd name="T28" fmla="*/ 11 w 644"/>
              <a:gd name="T29" fmla="*/ 375 h 812"/>
              <a:gd name="T30" fmla="*/ 21 w 644"/>
              <a:gd name="T31" fmla="*/ 469 h 812"/>
              <a:gd name="T32" fmla="*/ 22 w 644"/>
              <a:gd name="T33" fmla="*/ 486 h 812"/>
              <a:gd name="T34" fmla="*/ 189 w 644"/>
              <a:gd name="T35" fmla="*/ 673 h 812"/>
              <a:gd name="T36" fmla="*/ 188 w 644"/>
              <a:gd name="T37" fmla="*/ 695 h 812"/>
              <a:gd name="T38" fmla="*/ 202 w 644"/>
              <a:gd name="T39" fmla="*/ 694 h 812"/>
              <a:gd name="T40" fmla="*/ 296 w 644"/>
              <a:gd name="T41" fmla="*/ 684 h 812"/>
              <a:gd name="T42" fmla="*/ 355 w 644"/>
              <a:gd name="T43" fmla="*/ 679 h 812"/>
              <a:gd name="T44" fmla="*/ 372 w 644"/>
              <a:gd name="T45" fmla="*/ 692 h 812"/>
              <a:gd name="T46" fmla="*/ 374 w 644"/>
              <a:gd name="T47" fmla="*/ 707 h 812"/>
              <a:gd name="T48" fmla="*/ 369 w 644"/>
              <a:gd name="T49" fmla="*/ 727 h 812"/>
              <a:gd name="T50" fmla="*/ 370 w 644"/>
              <a:gd name="T51" fmla="*/ 771 h 812"/>
              <a:gd name="T52" fmla="*/ 392 w 644"/>
              <a:gd name="T53" fmla="*/ 800 h 812"/>
              <a:gd name="T54" fmla="*/ 417 w 644"/>
              <a:gd name="T55" fmla="*/ 810 h 812"/>
              <a:gd name="T56" fmla="*/ 452 w 644"/>
              <a:gd name="T57" fmla="*/ 805 h 812"/>
              <a:gd name="T58" fmla="*/ 481 w 644"/>
              <a:gd name="T59" fmla="*/ 775 h 812"/>
              <a:gd name="T60" fmla="*/ 483 w 644"/>
              <a:gd name="T61" fmla="*/ 725 h 812"/>
              <a:gd name="T62" fmla="*/ 481 w 644"/>
              <a:gd name="T63" fmla="*/ 685 h 812"/>
              <a:gd name="T64" fmla="*/ 511 w 644"/>
              <a:gd name="T65" fmla="*/ 673 h 812"/>
              <a:gd name="T66" fmla="*/ 532 w 644"/>
              <a:gd name="T67" fmla="*/ 675 h 812"/>
              <a:gd name="T68" fmla="*/ 532 w 644"/>
              <a:gd name="T69" fmla="*/ 594 h 812"/>
              <a:gd name="T70" fmla="*/ 644 w 644"/>
              <a:gd name="T71" fmla="*/ 441 h 812"/>
              <a:gd name="T72" fmla="*/ 522 w 644"/>
              <a:gd name="T73" fmla="*/ 231 h 812"/>
              <a:gd name="T74" fmla="*/ 334 w 644"/>
              <a:gd name="T75" fmla="*/ 252 h 812"/>
              <a:gd name="T76" fmla="*/ 198 w 644"/>
              <a:gd name="T77" fmla="*/ 174 h 812"/>
              <a:gd name="T78" fmla="*/ 121 w 644"/>
              <a:gd name="T79" fmla="*/ 0 h 812"/>
              <a:gd name="T80" fmla="*/ 17 w 644"/>
              <a:gd name="T81" fmla="*/ 0 h 812"/>
              <a:gd name="T82" fmla="*/ 16 w 644"/>
              <a:gd name="T83" fmla="*/ 4 h 812"/>
              <a:gd name="T84" fmla="*/ 11 w 644"/>
              <a:gd name="T85" fmla="*/ 31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4" h="812">
                <a:moveTo>
                  <a:pt x="11" y="31"/>
                </a:moveTo>
                <a:cubicBezTo>
                  <a:pt x="9" y="40"/>
                  <a:pt x="5" y="81"/>
                  <a:pt x="4" y="104"/>
                </a:cubicBezTo>
                <a:cubicBezTo>
                  <a:pt x="3" y="128"/>
                  <a:pt x="2" y="151"/>
                  <a:pt x="1" y="160"/>
                </a:cubicBezTo>
                <a:cubicBezTo>
                  <a:pt x="0" y="169"/>
                  <a:pt x="2" y="186"/>
                  <a:pt x="12" y="190"/>
                </a:cubicBezTo>
                <a:cubicBezTo>
                  <a:pt x="23" y="194"/>
                  <a:pt x="32" y="196"/>
                  <a:pt x="52" y="188"/>
                </a:cubicBezTo>
                <a:cubicBezTo>
                  <a:pt x="72" y="179"/>
                  <a:pt x="96" y="188"/>
                  <a:pt x="102" y="190"/>
                </a:cubicBezTo>
                <a:cubicBezTo>
                  <a:pt x="109" y="191"/>
                  <a:pt x="126" y="205"/>
                  <a:pt x="133" y="219"/>
                </a:cubicBezTo>
                <a:cubicBezTo>
                  <a:pt x="139" y="233"/>
                  <a:pt x="138" y="249"/>
                  <a:pt x="138" y="254"/>
                </a:cubicBezTo>
                <a:cubicBezTo>
                  <a:pt x="137" y="260"/>
                  <a:pt x="131" y="275"/>
                  <a:pt x="127" y="279"/>
                </a:cubicBezTo>
                <a:cubicBezTo>
                  <a:pt x="124" y="284"/>
                  <a:pt x="108" y="299"/>
                  <a:pt x="98" y="301"/>
                </a:cubicBezTo>
                <a:cubicBezTo>
                  <a:pt x="88" y="303"/>
                  <a:pt x="72" y="307"/>
                  <a:pt x="55" y="302"/>
                </a:cubicBezTo>
                <a:cubicBezTo>
                  <a:pt x="38" y="297"/>
                  <a:pt x="39" y="297"/>
                  <a:pt x="35" y="297"/>
                </a:cubicBezTo>
                <a:cubicBezTo>
                  <a:pt x="30" y="297"/>
                  <a:pt x="22" y="297"/>
                  <a:pt x="19" y="299"/>
                </a:cubicBezTo>
                <a:cubicBezTo>
                  <a:pt x="16" y="301"/>
                  <a:pt x="8" y="305"/>
                  <a:pt x="7" y="315"/>
                </a:cubicBezTo>
                <a:cubicBezTo>
                  <a:pt x="5" y="325"/>
                  <a:pt x="8" y="358"/>
                  <a:pt x="11" y="375"/>
                </a:cubicBezTo>
                <a:cubicBezTo>
                  <a:pt x="14" y="392"/>
                  <a:pt x="17" y="423"/>
                  <a:pt x="21" y="469"/>
                </a:cubicBezTo>
                <a:cubicBezTo>
                  <a:pt x="22" y="486"/>
                  <a:pt x="22" y="486"/>
                  <a:pt x="22" y="486"/>
                </a:cubicBezTo>
                <a:cubicBezTo>
                  <a:pt x="116" y="497"/>
                  <a:pt x="189" y="576"/>
                  <a:pt x="189" y="673"/>
                </a:cubicBezTo>
                <a:cubicBezTo>
                  <a:pt x="189" y="680"/>
                  <a:pt x="189" y="688"/>
                  <a:pt x="188" y="695"/>
                </a:cubicBezTo>
                <a:cubicBezTo>
                  <a:pt x="202" y="694"/>
                  <a:pt x="202" y="694"/>
                  <a:pt x="202" y="694"/>
                </a:cubicBezTo>
                <a:cubicBezTo>
                  <a:pt x="247" y="689"/>
                  <a:pt x="279" y="687"/>
                  <a:pt x="296" y="684"/>
                </a:cubicBezTo>
                <a:cubicBezTo>
                  <a:pt x="313" y="680"/>
                  <a:pt x="346" y="677"/>
                  <a:pt x="355" y="679"/>
                </a:cubicBezTo>
                <a:cubicBezTo>
                  <a:pt x="365" y="681"/>
                  <a:pt x="370" y="689"/>
                  <a:pt x="372" y="692"/>
                </a:cubicBezTo>
                <a:cubicBezTo>
                  <a:pt x="374" y="695"/>
                  <a:pt x="374" y="703"/>
                  <a:pt x="374" y="707"/>
                </a:cubicBezTo>
                <a:cubicBezTo>
                  <a:pt x="374" y="711"/>
                  <a:pt x="374" y="710"/>
                  <a:pt x="369" y="727"/>
                </a:cubicBezTo>
                <a:cubicBezTo>
                  <a:pt x="364" y="744"/>
                  <a:pt x="368" y="760"/>
                  <a:pt x="370" y="771"/>
                </a:cubicBezTo>
                <a:cubicBezTo>
                  <a:pt x="372" y="781"/>
                  <a:pt x="387" y="796"/>
                  <a:pt x="392" y="800"/>
                </a:cubicBezTo>
                <a:cubicBezTo>
                  <a:pt x="396" y="804"/>
                  <a:pt x="411" y="810"/>
                  <a:pt x="417" y="810"/>
                </a:cubicBezTo>
                <a:cubicBezTo>
                  <a:pt x="422" y="810"/>
                  <a:pt x="438" y="812"/>
                  <a:pt x="452" y="805"/>
                </a:cubicBezTo>
                <a:cubicBezTo>
                  <a:pt x="466" y="798"/>
                  <a:pt x="480" y="781"/>
                  <a:pt x="481" y="775"/>
                </a:cubicBezTo>
                <a:cubicBezTo>
                  <a:pt x="482" y="768"/>
                  <a:pt x="491" y="745"/>
                  <a:pt x="483" y="725"/>
                </a:cubicBezTo>
                <a:cubicBezTo>
                  <a:pt x="474" y="705"/>
                  <a:pt x="477" y="695"/>
                  <a:pt x="481" y="685"/>
                </a:cubicBezTo>
                <a:cubicBezTo>
                  <a:pt x="485" y="674"/>
                  <a:pt x="502" y="672"/>
                  <a:pt x="511" y="673"/>
                </a:cubicBezTo>
                <a:cubicBezTo>
                  <a:pt x="515" y="674"/>
                  <a:pt x="523" y="674"/>
                  <a:pt x="532" y="675"/>
                </a:cubicBezTo>
                <a:cubicBezTo>
                  <a:pt x="532" y="594"/>
                  <a:pt x="532" y="594"/>
                  <a:pt x="532" y="594"/>
                </a:cubicBezTo>
                <a:cubicBezTo>
                  <a:pt x="644" y="441"/>
                  <a:pt x="644" y="441"/>
                  <a:pt x="644" y="441"/>
                </a:cubicBezTo>
                <a:cubicBezTo>
                  <a:pt x="522" y="231"/>
                  <a:pt x="522" y="231"/>
                  <a:pt x="522" y="231"/>
                </a:cubicBezTo>
                <a:cubicBezTo>
                  <a:pt x="334" y="252"/>
                  <a:pt x="334" y="252"/>
                  <a:pt x="334" y="252"/>
                </a:cubicBezTo>
                <a:cubicBezTo>
                  <a:pt x="198" y="174"/>
                  <a:pt x="198" y="174"/>
                  <a:pt x="198" y="174"/>
                </a:cubicBezTo>
                <a:cubicBezTo>
                  <a:pt x="121" y="0"/>
                  <a:pt x="121" y="0"/>
                  <a:pt x="121" y="0"/>
                </a:cubicBezTo>
                <a:cubicBezTo>
                  <a:pt x="17" y="0"/>
                  <a:pt x="17" y="0"/>
                  <a:pt x="17" y="0"/>
                </a:cubicBezTo>
                <a:cubicBezTo>
                  <a:pt x="16" y="3"/>
                  <a:pt x="16" y="4"/>
                  <a:pt x="16" y="4"/>
                </a:cubicBezTo>
                <a:cubicBezTo>
                  <a:pt x="16" y="9"/>
                  <a:pt x="12" y="23"/>
                  <a:pt x="11" y="31"/>
                </a:cubicBezTo>
                <a:close/>
              </a:path>
            </a:pathLst>
          </a:custGeom>
          <a:solidFill>
            <a:srgbClr val="EB673C"/>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3" name="文本框 2"/>
          <p:cNvSpPr txBox="1"/>
          <p:nvPr>
            <p:custDataLst>
              <p:tags r:id="rId6"/>
            </p:custDataLst>
          </p:nvPr>
        </p:nvSpPr>
        <p:spPr>
          <a:xfrm>
            <a:off x="821690" y="4347210"/>
            <a:ext cx="3543935" cy="1252855"/>
          </a:xfrm>
          <a:prstGeom prst="rect">
            <a:avLst/>
          </a:prstGeom>
        </p:spPr>
        <p:txBody>
          <a:bodyPr wrap="square" anchor="b" anchorCtr="0"/>
          <a:lstStyle>
            <a:defPPr>
              <a:defRPr lang="zh-CN"/>
            </a:defPPr>
            <a:lvl1pPr indent="0" algn="r">
              <a:lnSpc>
                <a:spcPct val="130000"/>
              </a:lnSpc>
              <a:spcBef>
                <a:spcPts val="1200"/>
              </a:spcBef>
              <a:buFont typeface="Arial" panose="020B0604020202020204" pitchFamily="34" charset="0"/>
              <a:buNone/>
              <a:defRPr sz="2600" baseline="0">
                <a:solidFill>
                  <a:srgbClr val="6AB9D4"/>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800" b="1"/>
              <a:t>（3）被劫持者应坚信能被解救，不要惊慌失措，否则只会让恐怖分子狗急跳墙，危害自身安全。</a:t>
            </a:r>
            <a:endParaRPr lang="zh-CN" altLang="en-US" sz="1800" b="1"/>
          </a:p>
        </p:txBody>
      </p:sp>
      <p:sp>
        <p:nvSpPr>
          <p:cNvPr id="6" name="文本框 5"/>
          <p:cNvSpPr txBox="1"/>
          <p:nvPr>
            <p:custDataLst>
              <p:tags r:id="rId7"/>
            </p:custDataLst>
          </p:nvPr>
        </p:nvSpPr>
        <p:spPr>
          <a:xfrm>
            <a:off x="7837805" y="4347210"/>
            <a:ext cx="3683000" cy="1866265"/>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800" b="1"/>
              <a:t>（4）当营救队员攻击完毕之后，被劫持者应该按照规定路线离开劫持现场，进行迅速疏散，这个时候不要乱跑，不要拥挤，以免碰到恐怖分子设置的爆炸物。</a:t>
            </a:r>
            <a:endParaRPr lang="zh-CN" altLang="en-US" sz="1800" b="1"/>
          </a:p>
        </p:txBody>
      </p:sp>
      <p:sp>
        <p:nvSpPr>
          <p:cNvPr id="9" name="文本框 8"/>
          <p:cNvSpPr txBox="1"/>
          <p:nvPr>
            <p:custDataLst>
              <p:tags r:id="rId8"/>
            </p:custDataLst>
          </p:nvPr>
        </p:nvSpPr>
        <p:spPr>
          <a:xfrm>
            <a:off x="977900" y="1436370"/>
            <a:ext cx="3388360" cy="1650365"/>
          </a:xfrm>
          <a:prstGeom prst="rect">
            <a:avLst/>
          </a:prstGeom>
        </p:spPr>
        <p:txBody>
          <a:bodyPr wrap="square" lIns="90000" tIns="46800" rIns="90000" bIns="46800" anchor="b" anchorCtr="0"/>
          <a:lstStyle>
            <a:defPPr>
              <a:defRPr lang="zh-CN"/>
            </a:defPPr>
            <a:lvl1pPr indent="0" algn="r">
              <a:lnSpc>
                <a:spcPct val="130000"/>
              </a:lnSpc>
              <a:spcBef>
                <a:spcPts val="1200"/>
              </a:spcBef>
              <a:buFont typeface="Arial" panose="020B0604020202020204" pitchFamily="34" charset="0"/>
              <a:buNone/>
              <a:defRPr sz="2600" baseline="0">
                <a:solidFill>
                  <a:srgbClr val="FFDA62">
                    <a:lumMod val="75000"/>
                  </a:srgbClr>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800" b="1"/>
              <a:t>（1）遭到劫持后，节省精力和体力至关重要。这是因为劫持事件对人质的心理素质和身体状况都是一种极端考验。</a:t>
            </a:r>
            <a:endParaRPr lang="zh-CN" altLang="en-US" sz="1800" b="1"/>
          </a:p>
        </p:txBody>
      </p:sp>
      <p:sp>
        <p:nvSpPr>
          <p:cNvPr id="12" name="文本框 11"/>
          <p:cNvSpPr txBox="1"/>
          <p:nvPr>
            <p:custDataLst>
              <p:tags r:id="rId9"/>
            </p:custDataLst>
          </p:nvPr>
        </p:nvSpPr>
        <p:spPr>
          <a:xfrm>
            <a:off x="7778115" y="1436370"/>
            <a:ext cx="3402330" cy="1835150"/>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800" b="1"/>
              <a:t>（2）被劫持为人质之后，要适时观察寻找恐怖分子的弱点。这是因为在许多情况下，恐怖分子都会使用兴奋剂维持亢奋，以缓解巨大的压力。</a:t>
            </a:r>
            <a:endParaRPr lang="zh-CN" altLang="en-US" sz="1800" b="1"/>
          </a:p>
        </p:txBody>
      </p:sp>
    </p:spTree>
    <p:custDataLst>
      <p:tags r:id="rId10"/>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一、人质劫持事件的应对常识</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（三）应对劫持八个“不要”</a:t>
            </a:r>
            <a:endParaRPr lang="zh-CN" altLang="en-US"/>
          </a:p>
        </p:txBody>
      </p:sp>
      <p:sp>
        <p:nvSpPr>
          <p:cNvPr id="11" name="文本框 10"/>
          <p:cNvSpPr txBox="1"/>
          <p:nvPr/>
        </p:nvSpPr>
        <p:spPr>
          <a:xfrm>
            <a:off x="628650" y="1261110"/>
            <a:ext cx="6974840" cy="4661535"/>
          </a:xfrm>
          <a:prstGeom prst="rect">
            <a:avLst/>
          </a:prstGeom>
          <a:noFill/>
        </p:spPr>
        <p:txBody>
          <a:bodyPr wrap="square" rtlCol="0">
            <a:spAutoFit/>
          </a:bodyPr>
          <a:p>
            <a:pPr fontAlgn="auto">
              <a:lnSpc>
                <a:spcPct val="150000"/>
              </a:lnSpc>
            </a:pPr>
            <a:r>
              <a:rPr lang="zh-CN" altLang="en-US"/>
              <a:t>（1）不要自认为口才好，企图和恐怖分子进行谈判。</a:t>
            </a:r>
            <a:endParaRPr lang="zh-CN" altLang="en-US"/>
          </a:p>
          <a:p>
            <a:pPr fontAlgn="auto">
              <a:lnSpc>
                <a:spcPct val="150000"/>
              </a:lnSpc>
            </a:pPr>
            <a:r>
              <a:rPr lang="zh-CN" altLang="en-US"/>
              <a:t>（2）不要以跳窗、自杀或者其他方式来威胁恐怖分子。</a:t>
            </a:r>
            <a:endParaRPr lang="zh-CN" altLang="en-US"/>
          </a:p>
          <a:p>
            <a:pPr fontAlgn="auto">
              <a:lnSpc>
                <a:spcPct val="150000"/>
              </a:lnSpc>
            </a:pPr>
            <a:r>
              <a:rPr lang="zh-CN" altLang="en-US"/>
              <a:t>（3）不要把老人、妇女、儿童放在人质队伍的前面，以这种方式企图换取恐怖分子的同情是十分幼稚的。</a:t>
            </a:r>
            <a:endParaRPr lang="zh-CN" altLang="en-US"/>
          </a:p>
          <a:p>
            <a:pPr fontAlgn="auto">
              <a:lnSpc>
                <a:spcPct val="150000"/>
              </a:lnSpc>
            </a:pPr>
            <a:r>
              <a:rPr lang="zh-CN" altLang="en-US"/>
              <a:t>（4）切记不要意气用事，不要单靠个人力量硬拼，更不要行为失控。</a:t>
            </a:r>
            <a:endParaRPr lang="zh-CN" altLang="en-US"/>
          </a:p>
          <a:p>
            <a:pPr fontAlgn="auto">
              <a:lnSpc>
                <a:spcPct val="150000"/>
              </a:lnSpc>
            </a:pPr>
            <a:r>
              <a:rPr lang="zh-CN" altLang="en-US"/>
              <a:t>（5）当营救队员的警犬走到你身边之时，这个时候不要惊慌。</a:t>
            </a:r>
            <a:endParaRPr lang="zh-CN" altLang="en-US"/>
          </a:p>
          <a:p>
            <a:pPr fontAlgn="auto">
              <a:lnSpc>
                <a:spcPct val="150000"/>
              </a:lnSpc>
            </a:pPr>
            <a:r>
              <a:rPr lang="zh-CN" altLang="en-US"/>
              <a:t>（6）当人质中有自己的亲人的时候，营救之时不要担心自己的亲人，因为营救都是分批进行的。</a:t>
            </a:r>
            <a:endParaRPr lang="zh-CN" altLang="en-US"/>
          </a:p>
          <a:p>
            <a:pPr fontAlgn="auto">
              <a:lnSpc>
                <a:spcPct val="150000"/>
              </a:lnSpc>
            </a:pPr>
            <a:r>
              <a:rPr lang="zh-CN" altLang="en-US"/>
              <a:t>（7）不要想去弄清楚营救队员的真实身份，不要在获救之后掀开他们的武装面罩，因为这样会暴露营救队员的面目。</a:t>
            </a:r>
            <a:endParaRPr lang="zh-CN" altLang="en-US"/>
          </a:p>
          <a:p>
            <a:pPr fontAlgn="auto">
              <a:lnSpc>
                <a:spcPct val="150000"/>
              </a:lnSpc>
            </a:pPr>
            <a:r>
              <a:rPr lang="zh-CN" altLang="en-US"/>
              <a:t>（8）不要忘记出行的时候带上自己的证件，比如身份证、工作证等。</a:t>
            </a:r>
            <a:endParaRPr lang="zh-CN" altLang="en-US"/>
          </a:p>
        </p:txBody>
      </p:sp>
      <p:pic>
        <p:nvPicPr>
          <p:cNvPr id="111" name="图片 110"/>
          <p:cNvPicPr/>
          <p:nvPr/>
        </p:nvPicPr>
        <p:blipFill>
          <a:blip r:embed="rId1"/>
          <a:stretch>
            <a:fillRect/>
          </a:stretch>
        </p:blipFill>
        <p:spPr>
          <a:xfrm>
            <a:off x="7828915" y="2077720"/>
            <a:ext cx="3971925" cy="371094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wipe(down)">
                                      <p:cBhvr>
                                        <p:cTn id="7"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一、人质劫持事件的应对常识</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（四）脱险秘诀</a:t>
            </a:r>
            <a:endParaRPr lang="zh-CN" altLang="en-US"/>
          </a:p>
        </p:txBody>
      </p:sp>
      <p:sp>
        <p:nvSpPr>
          <p:cNvPr id="11" name="文本框 10"/>
          <p:cNvSpPr txBox="1"/>
          <p:nvPr/>
        </p:nvSpPr>
        <p:spPr>
          <a:xfrm>
            <a:off x="628650" y="1261110"/>
            <a:ext cx="6335395" cy="3830955"/>
          </a:xfrm>
          <a:prstGeom prst="rect">
            <a:avLst/>
          </a:prstGeom>
          <a:noFill/>
        </p:spPr>
        <p:txBody>
          <a:bodyPr wrap="square" rtlCol="0">
            <a:spAutoFit/>
          </a:bodyPr>
          <a:p>
            <a:pPr fontAlgn="auto">
              <a:lnSpc>
                <a:spcPct val="150000"/>
              </a:lnSpc>
            </a:pPr>
            <a:r>
              <a:rPr lang="zh-CN" altLang="en-US"/>
              <a:t>（1）遭遇恐怖分子劫持之时一定要镇定，千万不能慌，这时首当其冲要克服心中的恐慌。</a:t>
            </a:r>
            <a:endParaRPr lang="zh-CN" altLang="en-US"/>
          </a:p>
          <a:p>
            <a:pPr fontAlgn="auto">
              <a:lnSpc>
                <a:spcPct val="150000"/>
              </a:lnSpc>
            </a:pPr>
            <a:r>
              <a:rPr lang="zh-CN" altLang="en-US"/>
              <a:t>（2）遭到劫持后，应密切观察恐怖分子的动静，设法传递信息，将有关恐怖分子的情况传递出去。</a:t>
            </a:r>
            <a:endParaRPr lang="zh-CN" altLang="en-US"/>
          </a:p>
          <a:p>
            <a:pPr fontAlgn="auto">
              <a:lnSpc>
                <a:spcPct val="150000"/>
              </a:lnSpc>
            </a:pPr>
            <a:r>
              <a:rPr lang="zh-CN" altLang="en-US"/>
              <a:t>（3）人质要积极配合营救人员对恐怖分子发起的攻击，并按照营救人员的指令撤离。犯罪动机是推动犯罪嫌疑人实施犯罪行为的内部驱动力，它直接决定了犯罪行为的方式和危害程度，在反劫持人质行动中，及时准确判断劫持人质者的动机是公安机关进行决策与指挥的关键环节，有着特殊的意义。</a:t>
            </a:r>
            <a:endParaRPr lang="zh-CN" altLang="en-US"/>
          </a:p>
        </p:txBody>
      </p:sp>
      <p:pic>
        <p:nvPicPr>
          <p:cNvPr id="112" name="图片 111"/>
          <p:cNvPicPr/>
          <p:nvPr/>
        </p:nvPicPr>
        <p:blipFill>
          <a:blip r:embed="rId1"/>
          <a:stretch>
            <a:fillRect/>
          </a:stretch>
        </p:blipFill>
        <p:spPr>
          <a:xfrm>
            <a:off x="7139940" y="1413510"/>
            <a:ext cx="4539615" cy="352679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一、人质劫持事件的应对常识</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（五）留意危险人群</a:t>
            </a:r>
            <a:endParaRPr lang="zh-CN" altLang="en-US"/>
          </a:p>
        </p:txBody>
      </p:sp>
      <p:sp>
        <p:nvSpPr>
          <p:cNvPr id="11" name="文本框 10"/>
          <p:cNvSpPr txBox="1"/>
          <p:nvPr/>
        </p:nvSpPr>
        <p:spPr>
          <a:xfrm>
            <a:off x="628650" y="1261110"/>
            <a:ext cx="6335395" cy="4246245"/>
          </a:xfrm>
          <a:prstGeom prst="rect">
            <a:avLst/>
          </a:prstGeom>
          <a:noFill/>
        </p:spPr>
        <p:txBody>
          <a:bodyPr wrap="square" rtlCol="0">
            <a:spAutoFit/>
          </a:bodyPr>
          <a:p>
            <a:pPr fontAlgn="auto">
              <a:lnSpc>
                <a:spcPct val="150000"/>
              </a:lnSpc>
            </a:pPr>
            <a:r>
              <a:rPr lang="zh-CN" altLang="en-US"/>
              <a:t>为了降低危险，广大市民更要对恐怖分子保持警惕，要对各种恐怖事件的发生有所准备，以下八类人尤需防患于未然。</a:t>
            </a:r>
            <a:endParaRPr lang="zh-CN" altLang="en-US"/>
          </a:p>
          <a:p>
            <a:pPr fontAlgn="auto">
              <a:lnSpc>
                <a:spcPct val="150000"/>
              </a:lnSpc>
            </a:pPr>
            <a:r>
              <a:rPr lang="zh-CN" altLang="en-US"/>
              <a:t>（1）情绪波动大，易受刺激易采取过激行为的。</a:t>
            </a:r>
            <a:endParaRPr lang="zh-CN" altLang="en-US"/>
          </a:p>
          <a:p>
            <a:pPr fontAlgn="auto">
              <a:lnSpc>
                <a:spcPct val="150000"/>
              </a:lnSpc>
            </a:pPr>
            <a:r>
              <a:rPr lang="zh-CN" altLang="en-US"/>
              <a:t>（2）狂躁不安，行为异常的。</a:t>
            </a:r>
            <a:endParaRPr lang="zh-CN" altLang="en-US"/>
          </a:p>
          <a:p>
            <a:pPr fontAlgn="auto">
              <a:lnSpc>
                <a:spcPct val="150000"/>
              </a:lnSpc>
            </a:pPr>
            <a:r>
              <a:rPr lang="zh-CN" altLang="en-US"/>
              <a:t>（3）自我认识失调，感情适应不良的。</a:t>
            </a:r>
            <a:endParaRPr lang="zh-CN" altLang="en-US"/>
          </a:p>
          <a:p>
            <a:pPr fontAlgn="auto">
              <a:lnSpc>
                <a:spcPct val="150000"/>
              </a:lnSpc>
            </a:pPr>
            <a:r>
              <a:rPr lang="zh-CN" altLang="en-US"/>
              <a:t>（4）人际交往严重困难，环境应激性差，相对自闭孤独的。</a:t>
            </a:r>
            <a:endParaRPr lang="zh-CN" altLang="en-US"/>
          </a:p>
          <a:p>
            <a:pPr fontAlgn="auto">
              <a:lnSpc>
                <a:spcPct val="150000"/>
              </a:lnSpc>
            </a:pPr>
            <a:r>
              <a:rPr lang="zh-CN" altLang="en-US"/>
              <a:t>（5）缺乏爱异性的能力，不能恰当地表达爱，致情结产生的。</a:t>
            </a:r>
            <a:endParaRPr lang="zh-CN" altLang="en-US"/>
          </a:p>
          <a:p>
            <a:pPr fontAlgn="auto">
              <a:lnSpc>
                <a:spcPct val="150000"/>
              </a:lnSpc>
            </a:pPr>
            <a:r>
              <a:rPr lang="zh-CN" altLang="en-US"/>
              <a:t>（6）因家庭经济困难等原因，情绪消沉、低迷、抑郁的。</a:t>
            </a:r>
            <a:endParaRPr lang="zh-CN" altLang="en-US"/>
          </a:p>
          <a:p>
            <a:pPr fontAlgn="auto">
              <a:lnSpc>
                <a:spcPct val="150000"/>
              </a:lnSpc>
            </a:pPr>
            <a:r>
              <a:rPr lang="zh-CN" altLang="en-US"/>
              <a:t>（7）对现实产生偏见和不满，丧失生活信心的。</a:t>
            </a:r>
            <a:endParaRPr lang="zh-CN" altLang="en-US"/>
          </a:p>
          <a:p>
            <a:pPr fontAlgn="auto">
              <a:lnSpc>
                <a:spcPct val="150000"/>
              </a:lnSpc>
            </a:pPr>
            <a:r>
              <a:rPr lang="zh-CN" altLang="en-US"/>
              <a:t>（8）有其他特殊心理问题的。</a:t>
            </a:r>
            <a:endParaRPr lang="zh-CN" altLang="en-US"/>
          </a:p>
        </p:txBody>
      </p:sp>
      <p:pic>
        <p:nvPicPr>
          <p:cNvPr id="113" name="图片 112"/>
          <p:cNvPicPr/>
          <p:nvPr/>
        </p:nvPicPr>
        <p:blipFill>
          <a:blip r:embed="rId1"/>
          <a:stretch>
            <a:fillRect/>
          </a:stretch>
        </p:blipFill>
        <p:spPr>
          <a:xfrm>
            <a:off x="7044055" y="1582420"/>
            <a:ext cx="4539615" cy="3293745"/>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一、人质劫持事件的应对常识</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（六）谈判手需要具备的素质</a:t>
            </a:r>
            <a:endParaRPr lang="zh-CN" altLang="en-US"/>
          </a:p>
        </p:txBody>
      </p:sp>
      <p:sp>
        <p:nvSpPr>
          <p:cNvPr id="11" name="文本框 10"/>
          <p:cNvSpPr txBox="1"/>
          <p:nvPr/>
        </p:nvSpPr>
        <p:spPr>
          <a:xfrm>
            <a:off x="628650" y="1261110"/>
            <a:ext cx="6732905" cy="4246245"/>
          </a:xfrm>
          <a:prstGeom prst="rect">
            <a:avLst/>
          </a:prstGeom>
          <a:noFill/>
        </p:spPr>
        <p:txBody>
          <a:bodyPr wrap="square" rtlCol="0">
            <a:spAutoFit/>
          </a:bodyPr>
          <a:p>
            <a:pPr fontAlgn="auto">
              <a:lnSpc>
                <a:spcPct val="150000"/>
              </a:lnSpc>
            </a:pPr>
            <a:r>
              <a:rPr lang="zh-CN" altLang="en-US"/>
              <a:t>（l）具备丰富的法律知识和本土的文化体系，法律、哲学、政治、心理知识在他脑子里可以灵活变换，在谈判时发挥到最佳状态。</a:t>
            </a:r>
            <a:endParaRPr lang="zh-CN" altLang="en-US"/>
          </a:p>
          <a:p>
            <a:pPr fontAlgn="auto">
              <a:lnSpc>
                <a:spcPct val="150000"/>
              </a:lnSpc>
            </a:pPr>
            <a:r>
              <a:rPr lang="zh-CN" altLang="en-US"/>
              <a:t>（2）脑子反应要快，他的反应是根据现场谈判的一种工作直觉。</a:t>
            </a:r>
            <a:endParaRPr lang="zh-CN" altLang="en-US"/>
          </a:p>
          <a:p>
            <a:pPr fontAlgn="auto">
              <a:lnSpc>
                <a:spcPct val="150000"/>
              </a:lnSpc>
            </a:pPr>
            <a:r>
              <a:rPr lang="zh-CN" altLang="en-US"/>
              <a:t>（3）脸上必须带有演员的特点，能够通过自己的动作声音，把感情深深地压到语音的分贝之中，通过脸上的表情，能够把感情迅速地传达给劫持者，使他能够感觉到</a:t>
            </a:r>
            <a:endParaRPr lang="zh-CN" altLang="en-US"/>
          </a:p>
          <a:p>
            <a:pPr fontAlgn="auto">
              <a:lnSpc>
                <a:spcPct val="150000"/>
              </a:lnSpc>
            </a:pPr>
            <a:r>
              <a:rPr lang="zh-CN" altLang="en-US"/>
              <a:t>谈判者是真心来帮助他的，至少在感情上是同步化的。</a:t>
            </a:r>
            <a:endParaRPr lang="zh-CN" altLang="en-US"/>
          </a:p>
          <a:p>
            <a:pPr fontAlgn="auto">
              <a:lnSpc>
                <a:spcPct val="150000"/>
              </a:lnSpc>
            </a:pPr>
            <a:r>
              <a:rPr lang="zh-CN" altLang="en-US"/>
              <a:t>（4）生动的口头表达能力，谈判者的主要能力就表现在口头表达能力上，几句话迅速打动对方，使谈判对象出现感动、迷惘、错乱甚至自我动摇，最后由谈判手把他引出。</a:t>
            </a:r>
            <a:endParaRPr lang="zh-CN" altLang="en-US"/>
          </a:p>
        </p:txBody>
      </p:sp>
      <p:pic>
        <p:nvPicPr>
          <p:cNvPr id="114" name="图片 113"/>
          <p:cNvPicPr/>
          <p:nvPr/>
        </p:nvPicPr>
        <p:blipFill>
          <a:blip r:embed="rId1"/>
          <a:stretch>
            <a:fillRect/>
          </a:stretch>
        </p:blipFill>
        <p:spPr>
          <a:xfrm>
            <a:off x="7559675" y="1528445"/>
            <a:ext cx="3717290" cy="336486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blinds(horizontal)">
                                      <p:cBhvr>
                                        <p:cTn id="7"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4994773" y="850900"/>
            <a:ext cx="1757431" cy="1619250"/>
            <a:chOff x="4857" y="3107"/>
            <a:chExt cx="2768" cy="2550"/>
          </a:xfrm>
        </p:grpSpPr>
        <p:sp>
          <p:nvSpPr>
            <p:cNvPr id="4" name="文本框 3"/>
            <p:cNvSpPr txBox="1"/>
            <p:nvPr/>
          </p:nvSpPr>
          <p:spPr>
            <a:xfrm>
              <a:off x="4857" y="3107"/>
              <a:ext cx="1274" cy="2082"/>
            </a:xfrm>
            <a:prstGeom prst="rect">
              <a:avLst/>
            </a:prstGeom>
            <a:noFill/>
          </p:spPr>
          <p:txBody>
            <a:bodyPr wrap="square" rtlCol="0">
              <a:spAutoFit/>
            </a:bodyPr>
            <a:p>
              <a:r>
                <a:rPr lang="zh-CN" altLang="en-US" sz="8000">
                  <a:solidFill>
                    <a:srgbClr val="D67678"/>
                  </a:solidFill>
                  <a:latin typeface="+mj-ea"/>
                  <a:ea typeface="+mj-ea"/>
                </a:rPr>
                <a:t>目</a:t>
              </a:r>
              <a:endParaRPr lang="zh-CN" altLang="en-US" sz="8000">
                <a:solidFill>
                  <a:srgbClr val="D67678"/>
                </a:solidFill>
                <a:latin typeface="+mj-ea"/>
                <a:ea typeface="+mj-ea"/>
              </a:endParaRPr>
            </a:p>
          </p:txBody>
        </p:sp>
        <p:sp>
          <p:nvSpPr>
            <p:cNvPr id="2" name="文本框 1"/>
            <p:cNvSpPr txBox="1"/>
            <p:nvPr/>
          </p:nvSpPr>
          <p:spPr>
            <a:xfrm>
              <a:off x="6351" y="3575"/>
              <a:ext cx="1274" cy="2082"/>
            </a:xfrm>
            <a:prstGeom prst="rect">
              <a:avLst/>
            </a:prstGeom>
            <a:noFill/>
          </p:spPr>
          <p:txBody>
            <a:bodyPr wrap="square" rtlCol="0">
              <a:spAutoFit/>
            </a:bodyPr>
            <a:p>
              <a:r>
                <a:rPr lang="zh-CN" altLang="en-US" sz="8000">
                  <a:solidFill>
                    <a:srgbClr val="43486D"/>
                  </a:solidFill>
                  <a:latin typeface="+mj-ea"/>
                  <a:ea typeface="+mj-ea"/>
                </a:rPr>
                <a:t>录</a:t>
              </a:r>
              <a:endParaRPr lang="zh-CN" altLang="en-US" sz="8000">
                <a:solidFill>
                  <a:srgbClr val="43486D"/>
                </a:solidFill>
                <a:latin typeface="+mj-ea"/>
                <a:ea typeface="+mj-ea"/>
              </a:endParaRPr>
            </a:p>
          </p:txBody>
        </p:sp>
      </p:grpSp>
      <p:sp>
        <p:nvSpPr>
          <p:cNvPr id="5" name="文本框 4"/>
          <p:cNvSpPr txBox="1"/>
          <p:nvPr/>
        </p:nvSpPr>
        <p:spPr>
          <a:xfrm>
            <a:off x="4622165" y="1995805"/>
            <a:ext cx="1490345" cy="398780"/>
          </a:xfrm>
          <a:prstGeom prst="rect">
            <a:avLst/>
          </a:prstGeom>
          <a:noFill/>
        </p:spPr>
        <p:txBody>
          <a:bodyPr wrap="square" rtlCol="0">
            <a:spAutoFit/>
          </a:bodyPr>
          <a:p>
            <a:pPr algn="dist"/>
            <a:r>
              <a:rPr lang="en-US" altLang="zh-CN" sz="2000">
                <a:solidFill>
                  <a:srgbClr val="C29880"/>
                </a:solidFill>
                <a:latin typeface="+mj-ea"/>
                <a:ea typeface="+mj-ea"/>
              </a:rPr>
              <a:t>contents</a:t>
            </a:r>
            <a:endParaRPr lang="en-US" altLang="zh-CN" sz="2000">
              <a:solidFill>
                <a:srgbClr val="C29880"/>
              </a:solidFill>
              <a:latin typeface="+mj-ea"/>
              <a:ea typeface="+mj-ea"/>
            </a:endParaRPr>
          </a:p>
        </p:txBody>
      </p:sp>
      <p:sp>
        <p:nvSpPr>
          <p:cNvPr id="7" name="文本框 6"/>
          <p:cNvSpPr txBox="1"/>
          <p:nvPr/>
        </p:nvSpPr>
        <p:spPr>
          <a:xfrm>
            <a:off x="1577340" y="2470150"/>
            <a:ext cx="1188085" cy="706755"/>
          </a:xfrm>
          <a:prstGeom prst="rect">
            <a:avLst/>
          </a:prstGeom>
          <a:noFill/>
        </p:spPr>
        <p:txBody>
          <a:bodyPr wrap="square" rtlCol="0">
            <a:spAutoFit/>
          </a:bodyPr>
          <a:p>
            <a:r>
              <a:rPr lang="en-US" altLang="zh-CN" sz="4000">
                <a:solidFill>
                  <a:srgbClr val="43486D"/>
                </a:solidFill>
                <a:latin typeface="+mj-ea"/>
                <a:ea typeface="+mj-ea"/>
              </a:rPr>
              <a:t>01.</a:t>
            </a:r>
            <a:endParaRPr lang="en-US" altLang="zh-CN" sz="4000">
              <a:solidFill>
                <a:srgbClr val="43486D"/>
              </a:solidFill>
              <a:latin typeface="+mj-ea"/>
              <a:ea typeface="+mj-ea"/>
            </a:endParaRPr>
          </a:p>
        </p:txBody>
      </p:sp>
      <p:sp>
        <p:nvSpPr>
          <p:cNvPr id="8" name="文本框 7"/>
          <p:cNvSpPr txBox="1"/>
          <p:nvPr/>
        </p:nvSpPr>
        <p:spPr>
          <a:xfrm>
            <a:off x="2467610" y="2531745"/>
            <a:ext cx="3644900" cy="583565"/>
          </a:xfrm>
          <a:prstGeom prst="rect">
            <a:avLst/>
          </a:prstGeom>
          <a:noFill/>
        </p:spPr>
        <p:txBody>
          <a:bodyPr wrap="square" rtlCol="0">
            <a:spAutoFit/>
          </a:bodyPr>
          <a:p>
            <a:pPr algn="l"/>
            <a:r>
              <a:rPr lang="zh-CN" altLang="en-US" sz="3200">
                <a:solidFill>
                  <a:srgbClr val="43486D"/>
                </a:solidFill>
                <a:latin typeface="+mj-ea"/>
                <a:ea typeface="+mj-ea"/>
              </a:rPr>
              <a:t>突发事件应急预案</a:t>
            </a:r>
            <a:endParaRPr lang="zh-CN" altLang="en-US" sz="3200">
              <a:solidFill>
                <a:srgbClr val="43486D"/>
              </a:solidFill>
              <a:latin typeface="+mj-ea"/>
              <a:ea typeface="+mj-ea"/>
            </a:endParaRPr>
          </a:p>
        </p:txBody>
      </p:sp>
      <p:sp>
        <p:nvSpPr>
          <p:cNvPr id="13" name="文本框 12"/>
          <p:cNvSpPr txBox="1"/>
          <p:nvPr/>
        </p:nvSpPr>
        <p:spPr>
          <a:xfrm>
            <a:off x="6560185" y="2531745"/>
            <a:ext cx="1188085" cy="706755"/>
          </a:xfrm>
          <a:prstGeom prst="rect">
            <a:avLst/>
          </a:prstGeom>
          <a:noFill/>
        </p:spPr>
        <p:txBody>
          <a:bodyPr wrap="square" rtlCol="0">
            <a:spAutoFit/>
          </a:bodyPr>
          <a:p>
            <a:r>
              <a:rPr lang="en-US" altLang="zh-CN" sz="4000">
                <a:solidFill>
                  <a:srgbClr val="43486D"/>
                </a:solidFill>
                <a:latin typeface="+mj-ea"/>
                <a:ea typeface="+mj-ea"/>
              </a:rPr>
              <a:t>02.</a:t>
            </a:r>
            <a:endParaRPr lang="en-US" altLang="zh-CN" sz="4000">
              <a:solidFill>
                <a:srgbClr val="43486D"/>
              </a:solidFill>
              <a:latin typeface="+mj-ea"/>
              <a:ea typeface="+mj-ea"/>
            </a:endParaRPr>
          </a:p>
        </p:txBody>
      </p:sp>
      <p:sp>
        <p:nvSpPr>
          <p:cNvPr id="15" name="文本框 14"/>
          <p:cNvSpPr txBox="1"/>
          <p:nvPr/>
        </p:nvSpPr>
        <p:spPr>
          <a:xfrm>
            <a:off x="7489190" y="2531745"/>
            <a:ext cx="3174365" cy="583565"/>
          </a:xfrm>
          <a:prstGeom prst="rect">
            <a:avLst/>
          </a:prstGeom>
          <a:noFill/>
        </p:spPr>
        <p:txBody>
          <a:bodyPr wrap="square" rtlCol="0">
            <a:spAutoFit/>
          </a:bodyPr>
          <a:p>
            <a:pPr algn="l"/>
            <a:r>
              <a:rPr lang="zh-CN" altLang="en-US" sz="3200">
                <a:solidFill>
                  <a:srgbClr val="43486D"/>
                </a:solidFill>
                <a:latin typeface="+mj-ea"/>
                <a:ea typeface="+mj-ea"/>
              </a:rPr>
              <a:t>暴恐事件的应对</a:t>
            </a:r>
            <a:endParaRPr lang="zh-CN" altLang="en-US" sz="3200">
              <a:solidFill>
                <a:srgbClr val="43486D"/>
              </a:solidFill>
              <a:latin typeface="+mj-ea"/>
              <a:ea typeface="+mj-ea"/>
            </a:endParaRPr>
          </a:p>
        </p:txBody>
      </p:sp>
      <p:sp>
        <p:nvSpPr>
          <p:cNvPr id="19" name="文本框 18"/>
          <p:cNvSpPr txBox="1"/>
          <p:nvPr/>
        </p:nvSpPr>
        <p:spPr>
          <a:xfrm>
            <a:off x="1577340" y="5326380"/>
            <a:ext cx="1188085" cy="706755"/>
          </a:xfrm>
          <a:prstGeom prst="rect">
            <a:avLst/>
          </a:prstGeom>
          <a:noFill/>
        </p:spPr>
        <p:txBody>
          <a:bodyPr wrap="square" rtlCol="0">
            <a:spAutoFit/>
          </a:bodyPr>
          <a:p>
            <a:r>
              <a:rPr lang="en-US" altLang="zh-CN" sz="4000">
                <a:solidFill>
                  <a:srgbClr val="43486D"/>
                </a:solidFill>
                <a:latin typeface="+mj-ea"/>
                <a:ea typeface="+mj-ea"/>
              </a:rPr>
              <a:t>07.</a:t>
            </a:r>
            <a:endParaRPr lang="en-US" altLang="zh-CN" sz="4000">
              <a:solidFill>
                <a:srgbClr val="43486D"/>
              </a:solidFill>
              <a:latin typeface="+mj-ea"/>
              <a:ea typeface="+mj-ea"/>
            </a:endParaRPr>
          </a:p>
        </p:txBody>
      </p:sp>
      <p:sp>
        <p:nvSpPr>
          <p:cNvPr id="21" name="文本框 20"/>
          <p:cNvSpPr txBox="1"/>
          <p:nvPr/>
        </p:nvSpPr>
        <p:spPr>
          <a:xfrm>
            <a:off x="7489190" y="4474210"/>
            <a:ext cx="3871595" cy="583565"/>
          </a:xfrm>
          <a:prstGeom prst="rect">
            <a:avLst/>
          </a:prstGeom>
          <a:noFill/>
        </p:spPr>
        <p:txBody>
          <a:bodyPr wrap="square" rtlCol="0">
            <a:spAutoFit/>
          </a:bodyPr>
          <a:p>
            <a:pPr algn="l"/>
            <a:r>
              <a:rPr lang="zh-CN" altLang="en-US" sz="3200">
                <a:solidFill>
                  <a:srgbClr val="43486D"/>
                </a:solidFill>
                <a:latin typeface="+mj-ea"/>
                <a:ea typeface="+mj-ea"/>
              </a:rPr>
              <a:t>传染性疾病的应对</a:t>
            </a:r>
            <a:endParaRPr lang="zh-CN" altLang="en-US" sz="3200">
              <a:solidFill>
                <a:srgbClr val="43486D"/>
              </a:solidFill>
              <a:latin typeface="+mj-ea"/>
              <a:ea typeface="+mj-ea"/>
            </a:endParaRPr>
          </a:p>
        </p:txBody>
      </p:sp>
      <p:sp>
        <p:nvSpPr>
          <p:cNvPr id="24" name="文本框 23"/>
          <p:cNvSpPr txBox="1"/>
          <p:nvPr/>
        </p:nvSpPr>
        <p:spPr>
          <a:xfrm>
            <a:off x="6560185" y="5203190"/>
            <a:ext cx="1188085" cy="706755"/>
          </a:xfrm>
          <a:prstGeom prst="rect">
            <a:avLst/>
          </a:prstGeom>
          <a:noFill/>
        </p:spPr>
        <p:txBody>
          <a:bodyPr wrap="square" rtlCol="0">
            <a:spAutoFit/>
          </a:bodyPr>
          <a:p>
            <a:r>
              <a:rPr lang="en-US" altLang="zh-CN" sz="4000">
                <a:solidFill>
                  <a:srgbClr val="43486D"/>
                </a:solidFill>
                <a:latin typeface="+mj-ea"/>
                <a:ea typeface="+mj-ea"/>
              </a:rPr>
              <a:t>08.</a:t>
            </a:r>
            <a:endParaRPr lang="en-US" altLang="zh-CN" sz="4000">
              <a:solidFill>
                <a:srgbClr val="43486D"/>
              </a:solidFill>
              <a:latin typeface="+mj-ea"/>
              <a:ea typeface="+mj-ea"/>
            </a:endParaRPr>
          </a:p>
        </p:txBody>
      </p:sp>
      <p:sp>
        <p:nvSpPr>
          <p:cNvPr id="26" name="文本框 25"/>
          <p:cNvSpPr txBox="1"/>
          <p:nvPr/>
        </p:nvSpPr>
        <p:spPr>
          <a:xfrm>
            <a:off x="7489190" y="5326380"/>
            <a:ext cx="4000500" cy="583565"/>
          </a:xfrm>
          <a:prstGeom prst="rect">
            <a:avLst/>
          </a:prstGeom>
          <a:noFill/>
        </p:spPr>
        <p:txBody>
          <a:bodyPr wrap="square" rtlCol="0">
            <a:spAutoFit/>
          </a:bodyPr>
          <a:p>
            <a:pPr algn="l"/>
            <a:r>
              <a:rPr lang="zh-CN" altLang="en-US" sz="3200">
                <a:solidFill>
                  <a:srgbClr val="43486D"/>
                </a:solidFill>
                <a:latin typeface="+mj-ea"/>
                <a:ea typeface="+mj-ea"/>
              </a:rPr>
              <a:t>触电和溺水的应对</a:t>
            </a:r>
            <a:endParaRPr lang="zh-CN" altLang="en-US" sz="3200">
              <a:solidFill>
                <a:srgbClr val="43486D"/>
              </a:solidFill>
              <a:latin typeface="+mj-ea"/>
              <a:ea typeface="+mj-ea"/>
            </a:endParaRPr>
          </a:p>
        </p:txBody>
      </p:sp>
      <p:sp>
        <p:nvSpPr>
          <p:cNvPr id="6" name="文本框 5"/>
          <p:cNvSpPr txBox="1"/>
          <p:nvPr/>
        </p:nvSpPr>
        <p:spPr>
          <a:xfrm>
            <a:off x="6560185" y="4408805"/>
            <a:ext cx="1188085" cy="706755"/>
          </a:xfrm>
          <a:prstGeom prst="rect">
            <a:avLst/>
          </a:prstGeom>
          <a:noFill/>
        </p:spPr>
        <p:txBody>
          <a:bodyPr wrap="square" rtlCol="0">
            <a:spAutoFit/>
          </a:bodyPr>
          <a:p>
            <a:r>
              <a:rPr lang="en-US" altLang="zh-CN" sz="4000">
                <a:solidFill>
                  <a:srgbClr val="43486D"/>
                </a:solidFill>
                <a:latin typeface="+mj-ea"/>
                <a:ea typeface="+mj-ea"/>
              </a:rPr>
              <a:t>06.</a:t>
            </a:r>
            <a:endParaRPr lang="en-US" altLang="zh-CN" sz="4000">
              <a:solidFill>
                <a:srgbClr val="43486D"/>
              </a:solidFill>
              <a:latin typeface="+mj-ea"/>
              <a:ea typeface="+mj-ea"/>
            </a:endParaRPr>
          </a:p>
        </p:txBody>
      </p:sp>
      <p:sp>
        <p:nvSpPr>
          <p:cNvPr id="11" name="文本框 10"/>
          <p:cNvSpPr txBox="1"/>
          <p:nvPr/>
        </p:nvSpPr>
        <p:spPr>
          <a:xfrm>
            <a:off x="1577340" y="4367530"/>
            <a:ext cx="1188085" cy="706755"/>
          </a:xfrm>
          <a:prstGeom prst="rect">
            <a:avLst/>
          </a:prstGeom>
          <a:noFill/>
        </p:spPr>
        <p:txBody>
          <a:bodyPr wrap="square" rtlCol="0">
            <a:spAutoFit/>
          </a:bodyPr>
          <a:p>
            <a:r>
              <a:rPr lang="en-US" altLang="zh-CN" sz="4000">
                <a:solidFill>
                  <a:srgbClr val="43486D"/>
                </a:solidFill>
                <a:latin typeface="+mj-ea"/>
                <a:ea typeface="+mj-ea"/>
              </a:rPr>
              <a:t>05.</a:t>
            </a:r>
            <a:endParaRPr lang="en-US" altLang="zh-CN" sz="4000">
              <a:solidFill>
                <a:srgbClr val="43486D"/>
              </a:solidFill>
              <a:latin typeface="+mj-ea"/>
              <a:ea typeface="+mj-ea"/>
            </a:endParaRPr>
          </a:p>
        </p:txBody>
      </p:sp>
      <p:sp>
        <p:nvSpPr>
          <p:cNvPr id="12" name="文本框 11"/>
          <p:cNvSpPr txBox="1"/>
          <p:nvPr/>
        </p:nvSpPr>
        <p:spPr>
          <a:xfrm>
            <a:off x="6560185" y="3470275"/>
            <a:ext cx="1188085" cy="706755"/>
          </a:xfrm>
          <a:prstGeom prst="rect">
            <a:avLst/>
          </a:prstGeom>
          <a:noFill/>
        </p:spPr>
        <p:txBody>
          <a:bodyPr wrap="square" rtlCol="0">
            <a:spAutoFit/>
          </a:bodyPr>
          <a:p>
            <a:r>
              <a:rPr lang="en-US" altLang="zh-CN" sz="4000">
                <a:solidFill>
                  <a:srgbClr val="43486D"/>
                </a:solidFill>
                <a:latin typeface="+mj-ea"/>
                <a:ea typeface="+mj-ea"/>
              </a:rPr>
              <a:t>04.</a:t>
            </a:r>
            <a:endParaRPr lang="en-US" altLang="zh-CN" sz="4000">
              <a:solidFill>
                <a:srgbClr val="43486D"/>
              </a:solidFill>
              <a:latin typeface="+mj-ea"/>
              <a:ea typeface="+mj-ea"/>
            </a:endParaRPr>
          </a:p>
        </p:txBody>
      </p:sp>
      <p:sp>
        <p:nvSpPr>
          <p:cNvPr id="17" name="文本框 16"/>
          <p:cNvSpPr txBox="1"/>
          <p:nvPr/>
        </p:nvSpPr>
        <p:spPr>
          <a:xfrm>
            <a:off x="1577340" y="3474085"/>
            <a:ext cx="1188085" cy="706755"/>
          </a:xfrm>
          <a:prstGeom prst="rect">
            <a:avLst/>
          </a:prstGeom>
          <a:noFill/>
        </p:spPr>
        <p:txBody>
          <a:bodyPr wrap="square" rtlCol="0">
            <a:spAutoFit/>
          </a:bodyPr>
          <a:p>
            <a:r>
              <a:rPr lang="en-US" altLang="zh-CN" sz="4000">
                <a:solidFill>
                  <a:srgbClr val="43486D"/>
                </a:solidFill>
                <a:latin typeface="+mj-ea"/>
                <a:ea typeface="+mj-ea"/>
              </a:rPr>
              <a:t>03.</a:t>
            </a:r>
            <a:endParaRPr lang="en-US" altLang="zh-CN" sz="4000">
              <a:solidFill>
                <a:srgbClr val="43486D"/>
              </a:solidFill>
              <a:latin typeface="+mj-ea"/>
              <a:ea typeface="+mj-ea"/>
            </a:endParaRPr>
          </a:p>
        </p:txBody>
      </p:sp>
      <p:sp>
        <p:nvSpPr>
          <p:cNvPr id="18" name="文本框 17"/>
          <p:cNvSpPr txBox="1"/>
          <p:nvPr/>
        </p:nvSpPr>
        <p:spPr>
          <a:xfrm>
            <a:off x="7489190" y="3531870"/>
            <a:ext cx="4702810" cy="583565"/>
          </a:xfrm>
          <a:prstGeom prst="rect">
            <a:avLst/>
          </a:prstGeom>
          <a:noFill/>
        </p:spPr>
        <p:txBody>
          <a:bodyPr wrap="square" rtlCol="0">
            <a:spAutoFit/>
          </a:bodyPr>
          <a:p>
            <a:pPr algn="l"/>
            <a:r>
              <a:rPr lang="zh-CN" altLang="en-US" sz="3200">
                <a:solidFill>
                  <a:srgbClr val="43486D"/>
                </a:solidFill>
                <a:latin typeface="+mj-ea"/>
                <a:ea typeface="+mj-ea"/>
              </a:rPr>
              <a:t>交通工具爆炸事件的应对</a:t>
            </a:r>
            <a:endParaRPr lang="zh-CN" altLang="en-US" sz="3200">
              <a:solidFill>
                <a:srgbClr val="43486D"/>
              </a:solidFill>
              <a:latin typeface="+mj-ea"/>
              <a:ea typeface="+mj-ea"/>
            </a:endParaRPr>
          </a:p>
        </p:txBody>
      </p:sp>
      <p:sp>
        <p:nvSpPr>
          <p:cNvPr id="23" name="文本框 22"/>
          <p:cNvSpPr txBox="1"/>
          <p:nvPr/>
        </p:nvSpPr>
        <p:spPr>
          <a:xfrm>
            <a:off x="2467610" y="5260975"/>
            <a:ext cx="3336290" cy="1076325"/>
          </a:xfrm>
          <a:prstGeom prst="rect">
            <a:avLst/>
          </a:prstGeom>
          <a:noFill/>
        </p:spPr>
        <p:txBody>
          <a:bodyPr wrap="square" rtlCol="0">
            <a:spAutoFit/>
          </a:bodyPr>
          <a:p>
            <a:pPr algn="l"/>
            <a:r>
              <a:rPr lang="zh-CN" altLang="en-US" sz="3200">
                <a:solidFill>
                  <a:srgbClr val="43486D"/>
                </a:solidFill>
                <a:latin typeface="+mj-ea"/>
                <a:ea typeface="+mj-ea"/>
              </a:rPr>
              <a:t>食物中毒和燃气中毒的应对</a:t>
            </a:r>
            <a:endParaRPr lang="zh-CN" altLang="en-US" sz="3200">
              <a:solidFill>
                <a:srgbClr val="43486D"/>
              </a:solidFill>
              <a:latin typeface="+mj-ea"/>
              <a:ea typeface="+mj-ea"/>
            </a:endParaRPr>
          </a:p>
        </p:txBody>
      </p:sp>
      <p:sp>
        <p:nvSpPr>
          <p:cNvPr id="28" name="文本框 27"/>
          <p:cNvSpPr txBox="1"/>
          <p:nvPr/>
        </p:nvSpPr>
        <p:spPr>
          <a:xfrm>
            <a:off x="2467610" y="4461510"/>
            <a:ext cx="3645535" cy="583565"/>
          </a:xfrm>
          <a:prstGeom prst="rect">
            <a:avLst/>
          </a:prstGeom>
          <a:noFill/>
        </p:spPr>
        <p:txBody>
          <a:bodyPr wrap="square" rtlCol="0">
            <a:spAutoFit/>
          </a:bodyPr>
          <a:p>
            <a:pPr algn="l"/>
            <a:r>
              <a:rPr lang="zh-CN" altLang="en-US" sz="3200">
                <a:solidFill>
                  <a:srgbClr val="43486D"/>
                </a:solidFill>
                <a:latin typeface="+mj-ea"/>
                <a:ea typeface="+mj-ea"/>
              </a:rPr>
              <a:t>火灾的预防与应对</a:t>
            </a:r>
            <a:endParaRPr lang="zh-CN" altLang="en-US" sz="3200">
              <a:solidFill>
                <a:srgbClr val="43486D"/>
              </a:solidFill>
              <a:latin typeface="+mj-ea"/>
              <a:ea typeface="+mj-ea"/>
            </a:endParaRPr>
          </a:p>
        </p:txBody>
      </p:sp>
      <p:sp>
        <p:nvSpPr>
          <p:cNvPr id="29" name="文本框 28"/>
          <p:cNvSpPr txBox="1"/>
          <p:nvPr/>
        </p:nvSpPr>
        <p:spPr>
          <a:xfrm>
            <a:off x="2467610" y="3486785"/>
            <a:ext cx="3937000" cy="583565"/>
          </a:xfrm>
          <a:prstGeom prst="rect">
            <a:avLst/>
          </a:prstGeom>
          <a:noFill/>
        </p:spPr>
        <p:txBody>
          <a:bodyPr wrap="square" rtlCol="0">
            <a:spAutoFit/>
          </a:bodyPr>
          <a:p>
            <a:pPr algn="l"/>
            <a:r>
              <a:rPr lang="zh-CN" altLang="en-US" sz="3200">
                <a:solidFill>
                  <a:srgbClr val="43486D"/>
                </a:solidFill>
                <a:latin typeface="+mj-ea"/>
                <a:ea typeface="+mj-ea"/>
              </a:rPr>
              <a:t>人质劫持事件的应对</a:t>
            </a:r>
            <a:endParaRPr lang="zh-CN" altLang="en-US" sz="3200">
              <a:solidFill>
                <a:srgbClr val="43486D"/>
              </a:solidFill>
              <a:latin typeface="+mj-ea"/>
              <a:ea typeface="+mj-ea"/>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二、人质劫持事件的应急处置方案</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（一）处置劫持学生事件的基本原则</a:t>
            </a:r>
            <a:endParaRPr lang="zh-CN" altLang="en-US"/>
          </a:p>
        </p:txBody>
      </p:sp>
      <p:sp>
        <p:nvSpPr>
          <p:cNvPr id="2" name="椭圆 1"/>
          <p:cNvSpPr/>
          <p:nvPr>
            <p:custDataLst>
              <p:tags r:id="rId1"/>
            </p:custDataLst>
          </p:nvPr>
        </p:nvSpPr>
        <p:spPr>
          <a:xfrm>
            <a:off x="5448311" y="3159590"/>
            <a:ext cx="1401022" cy="1401021"/>
          </a:xfrm>
          <a:prstGeom prst="ellipse">
            <a:avLst/>
          </a:prstGeom>
          <a:solidFill>
            <a:sysClr val="window" lastClr="FFFFFF">
              <a:lumMod val="50000"/>
            </a:sysClr>
          </a:solidFill>
          <a:ln>
            <a:noFill/>
          </a:ln>
        </p:spPr>
        <p:style>
          <a:lnRef idx="2">
            <a:sysClr val="window" lastClr="FFFFFF">
              <a:hueOff val="0"/>
              <a:satOff val="0"/>
              <a:lumOff val="0"/>
              <a:alphaOff val="0"/>
            </a:sysClr>
          </a:lnRef>
          <a:fillRef idx="1">
            <a:srgbClr val="1F74AD">
              <a:hueOff val="0"/>
              <a:satOff val="0"/>
              <a:lumOff val="0"/>
              <a:alphaOff val="0"/>
            </a:srgbClr>
          </a:fillRef>
          <a:effectRef idx="0">
            <a:srgbClr val="1F74AD">
              <a:hueOff val="0"/>
              <a:satOff val="0"/>
              <a:lumOff val="0"/>
              <a:alphaOff val="0"/>
            </a:srgbClr>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2" name="任意多边形 10"/>
          <p:cNvSpPr/>
          <p:nvPr>
            <p:custDataLst>
              <p:tags r:id="rId2"/>
            </p:custDataLst>
          </p:nvPr>
        </p:nvSpPr>
        <p:spPr bwMode="auto">
          <a:xfrm>
            <a:off x="5872544" y="3439692"/>
            <a:ext cx="552560" cy="878654"/>
          </a:xfrm>
          <a:custGeom>
            <a:avLst/>
            <a:gdLst/>
            <a:ahLst/>
            <a:cxnLst>
              <a:cxn ang="0">
                <a:pos x="42" y="115"/>
              </a:cxn>
              <a:cxn ang="0">
                <a:pos x="30" y="115"/>
              </a:cxn>
              <a:cxn ang="0">
                <a:pos x="30" y="102"/>
              </a:cxn>
              <a:cxn ang="0">
                <a:pos x="10" y="94"/>
              </a:cxn>
              <a:cxn ang="0">
                <a:pos x="0" y="77"/>
              </a:cxn>
              <a:cxn ang="0">
                <a:pos x="19" y="73"/>
              </a:cxn>
              <a:cxn ang="0">
                <a:pos x="37" y="85"/>
              </a:cxn>
              <a:cxn ang="0">
                <a:pos x="47" y="83"/>
              </a:cxn>
              <a:cxn ang="0">
                <a:pos x="51" y="76"/>
              </a:cxn>
              <a:cxn ang="0">
                <a:pos x="47" y="70"/>
              </a:cxn>
              <a:cxn ang="0">
                <a:pos x="36" y="66"/>
              </a:cxn>
              <a:cxn ang="0">
                <a:pos x="20" y="62"/>
              </a:cxn>
              <a:cxn ang="0">
                <a:pos x="9" y="53"/>
              </a:cxn>
              <a:cxn ang="0">
                <a:pos x="4" y="39"/>
              </a:cxn>
              <a:cxn ang="0">
                <a:pos x="12" y="21"/>
              </a:cxn>
              <a:cxn ang="0">
                <a:pos x="30" y="11"/>
              </a:cxn>
              <a:cxn ang="0">
                <a:pos x="30" y="0"/>
              </a:cxn>
              <a:cxn ang="0">
                <a:pos x="42" y="0"/>
              </a:cxn>
              <a:cxn ang="0">
                <a:pos x="42" y="11"/>
              </a:cxn>
              <a:cxn ang="0">
                <a:pos x="51" y="13"/>
              </a:cxn>
              <a:cxn ang="0">
                <a:pos x="59" y="17"/>
              </a:cxn>
              <a:cxn ang="0">
                <a:pos x="70" y="32"/>
              </a:cxn>
              <a:cxn ang="0">
                <a:pos x="52" y="38"/>
              </a:cxn>
              <a:cxn ang="0">
                <a:pos x="37" y="27"/>
              </a:cxn>
              <a:cxn ang="0">
                <a:pos x="25" y="35"/>
              </a:cxn>
              <a:cxn ang="0">
                <a:pos x="28" y="41"/>
              </a:cxn>
              <a:cxn ang="0">
                <a:pos x="37" y="44"/>
              </a:cxn>
              <a:cxn ang="0">
                <a:pos x="60" y="51"/>
              </a:cxn>
              <a:cxn ang="0">
                <a:pos x="72" y="73"/>
              </a:cxn>
              <a:cxn ang="0">
                <a:pos x="68" y="87"/>
              </a:cxn>
              <a:cxn ang="0">
                <a:pos x="57" y="97"/>
              </a:cxn>
              <a:cxn ang="0">
                <a:pos x="49" y="100"/>
              </a:cxn>
              <a:cxn ang="0">
                <a:pos x="42" y="102"/>
              </a:cxn>
              <a:cxn ang="0">
                <a:pos x="42" y="115"/>
              </a:cxn>
            </a:cxnLst>
            <a:rect l="0" t="0" r="r" b="b"/>
            <a:pathLst>
              <a:path w="72" h="115">
                <a:moveTo>
                  <a:pt x="42" y="115"/>
                </a:moveTo>
                <a:cubicBezTo>
                  <a:pt x="30" y="115"/>
                  <a:pt x="30" y="115"/>
                  <a:pt x="30" y="115"/>
                </a:cubicBezTo>
                <a:cubicBezTo>
                  <a:pt x="30" y="102"/>
                  <a:pt x="30" y="102"/>
                  <a:pt x="30" y="102"/>
                </a:cubicBezTo>
                <a:cubicBezTo>
                  <a:pt x="22" y="101"/>
                  <a:pt x="16" y="98"/>
                  <a:pt x="10" y="94"/>
                </a:cubicBezTo>
                <a:cubicBezTo>
                  <a:pt x="5" y="90"/>
                  <a:pt x="2" y="85"/>
                  <a:pt x="0" y="77"/>
                </a:cubicBezTo>
                <a:cubicBezTo>
                  <a:pt x="19" y="73"/>
                  <a:pt x="19" y="73"/>
                  <a:pt x="19" y="73"/>
                </a:cubicBezTo>
                <a:cubicBezTo>
                  <a:pt x="21" y="81"/>
                  <a:pt x="27" y="85"/>
                  <a:pt x="37" y="85"/>
                </a:cubicBezTo>
                <a:cubicBezTo>
                  <a:pt x="41" y="85"/>
                  <a:pt x="44" y="85"/>
                  <a:pt x="47" y="83"/>
                </a:cubicBezTo>
                <a:cubicBezTo>
                  <a:pt x="50" y="82"/>
                  <a:pt x="51" y="79"/>
                  <a:pt x="51" y="76"/>
                </a:cubicBezTo>
                <a:cubicBezTo>
                  <a:pt x="51" y="73"/>
                  <a:pt x="50" y="71"/>
                  <a:pt x="47" y="70"/>
                </a:cubicBezTo>
                <a:cubicBezTo>
                  <a:pt x="44" y="68"/>
                  <a:pt x="41" y="67"/>
                  <a:pt x="36" y="66"/>
                </a:cubicBezTo>
                <a:cubicBezTo>
                  <a:pt x="29" y="65"/>
                  <a:pt x="24" y="63"/>
                  <a:pt x="20" y="62"/>
                </a:cubicBezTo>
                <a:cubicBezTo>
                  <a:pt x="15" y="60"/>
                  <a:pt x="12" y="57"/>
                  <a:pt x="9" y="53"/>
                </a:cubicBezTo>
                <a:cubicBezTo>
                  <a:pt x="6" y="50"/>
                  <a:pt x="4" y="45"/>
                  <a:pt x="4" y="39"/>
                </a:cubicBezTo>
                <a:cubicBezTo>
                  <a:pt x="4" y="32"/>
                  <a:pt x="7" y="26"/>
                  <a:pt x="12" y="21"/>
                </a:cubicBezTo>
                <a:cubicBezTo>
                  <a:pt x="17" y="15"/>
                  <a:pt x="23" y="12"/>
                  <a:pt x="30" y="11"/>
                </a:cubicBezTo>
                <a:cubicBezTo>
                  <a:pt x="30" y="0"/>
                  <a:pt x="30" y="0"/>
                  <a:pt x="30" y="0"/>
                </a:cubicBezTo>
                <a:cubicBezTo>
                  <a:pt x="42" y="0"/>
                  <a:pt x="42" y="0"/>
                  <a:pt x="42" y="0"/>
                </a:cubicBezTo>
                <a:cubicBezTo>
                  <a:pt x="42" y="11"/>
                  <a:pt x="42" y="11"/>
                  <a:pt x="42" y="11"/>
                </a:cubicBezTo>
                <a:cubicBezTo>
                  <a:pt x="45" y="11"/>
                  <a:pt x="48" y="12"/>
                  <a:pt x="51" y="13"/>
                </a:cubicBezTo>
                <a:cubicBezTo>
                  <a:pt x="54" y="14"/>
                  <a:pt x="56" y="15"/>
                  <a:pt x="59" y="17"/>
                </a:cubicBezTo>
                <a:cubicBezTo>
                  <a:pt x="64" y="20"/>
                  <a:pt x="67" y="25"/>
                  <a:pt x="70" y="32"/>
                </a:cubicBezTo>
                <a:cubicBezTo>
                  <a:pt x="52" y="38"/>
                  <a:pt x="52" y="38"/>
                  <a:pt x="52" y="38"/>
                </a:cubicBezTo>
                <a:cubicBezTo>
                  <a:pt x="50" y="31"/>
                  <a:pt x="45" y="27"/>
                  <a:pt x="37" y="27"/>
                </a:cubicBezTo>
                <a:cubicBezTo>
                  <a:pt x="29" y="27"/>
                  <a:pt x="25" y="30"/>
                  <a:pt x="25" y="35"/>
                </a:cubicBezTo>
                <a:cubicBezTo>
                  <a:pt x="25" y="38"/>
                  <a:pt x="26" y="40"/>
                  <a:pt x="28" y="41"/>
                </a:cubicBezTo>
                <a:cubicBezTo>
                  <a:pt x="30" y="42"/>
                  <a:pt x="33" y="43"/>
                  <a:pt x="37" y="44"/>
                </a:cubicBezTo>
                <a:cubicBezTo>
                  <a:pt x="48" y="46"/>
                  <a:pt x="56" y="49"/>
                  <a:pt x="60" y="51"/>
                </a:cubicBezTo>
                <a:cubicBezTo>
                  <a:pt x="68" y="56"/>
                  <a:pt x="72" y="64"/>
                  <a:pt x="72" y="73"/>
                </a:cubicBezTo>
                <a:cubicBezTo>
                  <a:pt x="72" y="78"/>
                  <a:pt x="71" y="83"/>
                  <a:pt x="68" y="87"/>
                </a:cubicBezTo>
                <a:cubicBezTo>
                  <a:pt x="65" y="91"/>
                  <a:pt x="61" y="95"/>
                  <a:pt x="57" y="97"/>
                </a:cubicBezTo>
                <a:cubicBezTo>
                  <a:pt x="54" y="99"/>
                  <a:pt x="52" y="100"/>
                  <a:pt x="49" y="100"/>
                </a:cubicBezTo>
                <a:cubicBezTo>
                  <a:pt x="47" y="101"/>
                  <a:pt x="44" y="102"/>
                  <a:pt x="42" y="102"/>
                </a:cubicBezTo>
                <a:lnTo>
                  <a:pt x="42" y="115"/>
                </a:lnTo>
                <a:close/>
              </a:path>
            </a:pathLst>
          </a:custGeom>
          <a:solidFill>
            <a:sysClr val="window" lastClr="FFFFFF"/>
          </a:solidFill>
          <a:ln w="9525">
            <a:noFill/>
            <a:round/>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3" name="任意多边形 5"/>
          <p:cNvSpPr/>
          <p:nvPr>
            <p:custDataLst>
              <p:tags r:id="rId3"/>
            </p:custDataLst>
          </p:nvPr>
        </p:nvSpPr>
        <p:spPr>
          <a:xfrm rot="910476" flipH="1">
            <a:off x="4775149" y="3539862"/>
            <a:ext cx="559596" cy="159962"/>
          </a:xfrm>
          <a:custGeom>
            <a:avLst/>
            <a:gdLst/>
            <a:ahLst/>
            <a:cxnLst/>
            <a:rect l="0" t="0" r="0" b="0"/>
            <a:pathLst>
              <a:path>
                <a:moveTo>
                  <a:pt x="0" y="28828"/>
                </a:moveTo>
                <a:lnTo>
                  <a:pt x="389551" y="28828"/>
                </a:lnTo>
              </a:path>
            </a:pathLst>
          </a:custGeom>
          <a:noFill/>
          <a:ln>
            <a:solidFill>
              <a:sysClr val="window" lastClr="FFFFFF">
                <a:lumMod val="50000"/>
              </a:sysClr>
            </a:solidFill>
            <a:headEnd type="none" w="med" len="med"/>
            <a:tailEnd type="triangle" w="med" len="med"/>
          </a:ln>
        </p:spPr>
        <p:style>
          <a:lnRef idx="2">
            <a:srgbClr val="1F74AD">
              <a:shade val="60000"/>
              <a:hueOff val="0"/>
              <a:satOff val="0"/>
              <a:lumOff val="0"/>
              <a:alphaOff val="0"/>
            </a:srgbClr>
          </a:lnRef>
          <a:fillRef idx="0">
            <a:scrgbClr r="0" g="0" b="0"/>
          </a:fillRef>
          <a:effectRef idx="0">
            <a:srgbClr val="1F74AD">
              <a:hueOff val="0"/>
              <a:satOff val="0"/>
              <a:lumOff val="0"/>
              <a:alphaOff val="0"/>
            </a:srgbClr>
          </a:effectRef>
          <a:fontRef idx="minor">
            <a:srgbClr val="000000">
              <a:hueOff val="0"/>
              <a:satOff val="0"/>
              <a:lumOff val="0"/>
              <a:alphaOff val="0"/>
            </a:srgbClr>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4" name="任意多边形 5"/>
          <p:cNvSpPr/>
          <p:nvPr>
            <p:custDataLst>
              <p:tags r:id="rId4"/>
            </p:custDataLst>
          </p:nvPr>
        </p:nvSpPr>
        <p:spPr>
          <a:xfrm rot="16200000">
            <a:off x="5911292" y="2695791"/>
            <a:ext cx="559596" cy="159962"/>
          </a:xfrm>
          <a:custGeom>
            <a:avLst/>
            <a:gdLst/>
            <a:ahLst/>
            <a:cxnLst/>
            <a:rect l="0" t="0" r="0" b="0"/>
            <a:pathLst>
              <a:path>
                <a:moveTo>
                  <a:pt x="0" y="28828"/>
                </a:moveTo>
                <a:lnTo>
                  <a:pt x="389551" y="28828"/>
                </a:lnTo>
              </a:path>
            </a:pathLst>
          </a:custGeom>
          <a:noFill/>
          <a:ln>
            <a:solidFill>
              <a:sysClr val="window" lastClr="FFFFFF">
                <a:lumMod val="50000"/>
              </a:sysClr>
            </a:solidFill>
            <a:headEnd type="none" w="med" len="med"/>
            <a:tailEnd type="triangle" w="med" len="med"/>
          </a:ln>
        </p:spPr>
        <p:style>
          <a:lnRef idx="2">
            <a:srgbClr val="1F74AD">
              <a:shade val="60000"/>
              <a:hueOff val="0"/>
              <a:satOff val="0"/>
              <a:lumOff val="0"/>
              <a:alphaOff val="0"/>
            </a:srgbClr>
          </a:lnRef>
          <a:fillRef idx="0">
            <a:scrgbClr r="0" g="0" b="0"/>
          </a:fillRef>
          <a:effectRef idx="0">
            <a:srgbClr val="1F74AD">
              <a:hueOff val="0"/>
              <a:satOff val="0"/>
              <a:lumOff val="0"/>
              <a:alphaOff val="0"/>
            </a:srgbClr>
          </a:effectRef>
          <a:fontRef idx="minor">
            <a:srgbClr val="000000">
              <a:hueOff val="0"/>
              <a:satOff val="0"/>
              <a:lumOff val="0"/>
              <a:alphaOff val="0"/>
            </a:srgbClr>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5" name="任意多边形 5"/>
          <p:cNvSpPr/>
          <p:nvPr>
            <p:custDataLst>
              <p:tags r:id="rId5"/>
            </p:custDataLst>
          </p:nvPr>
        </p:nvSpPr>
        <p:spPr>
          <a:xfrm rot="9691311" flipH="1">
            <a:off x="6886692" y="3402794"/>
            <a:ext cx="559596" cy="159962"/>
          </a:xfrm>
          <a:custGeom>
            <a:avLst/>
            <a:gdLst/>
            <a:ahLst/>
            <a:cxnLst/>
            <a:rect l="0" t="0" r="0" b="0"/>
            <a:pathLst>
              <a:path>
                <a:moveTo>
                  <a:pt x="0" y="28828"/>
                </a:moveTo>
                <a:lnTo>
                  <a:pt x="389551" y="28828"/>
                </a:lnTo>
              </a:path>
            </a:pathLst>
          </a:custGeom>
          <a:noFill/>
          <a:ln>
            <a:solidFill>
              <a:sysClr val="window" lastClr="FFFFFF">
                <a:lumMod val="50000"/>
              </a:sysClr>
            </a:solidFill>
            <a:headEnd type="none" w="med" len="med"/>
            <a:tailEnd type="triangle" w="med" len="med"/>
          </a:ln>
        </p:spPr>
        <p:style>
          <a:lnRef idx="2">
            <a:srgbClr val="1F74AD">
              <a:shade val="60000"/>
              <a:hueOff val="0"/>
              <a:satOff val="0"/>
              <a:lumOff val="0"/>
              <a:alphaOff val="0"/>
            </a:srgbClr>
          </a:lnRef>
          <a:fillRef idx="0">
            <a:scrgbClr r="0" g="0" b="0"/>
          </a:fillRef>
          <a:effectRef idx="0">
            <a:srgbClr val="1F74AD">
              <a:hueOff val="0"/>
              <a:satOff val="0"/>
              <a:lumOff val="0"/>
              <a:alphaOff val="0"/>
            </a:srgbClr>
          </a:effectRef>
          <a:fontRef idx="minor">
            <a:srgbClr val="000000">
              <a:hueOff val="0"/>
              <a:satOff val="0"/>
              <a:lumOff val="0"/>
              <a:alphaOff val="0"/>
            </a:srgbClr>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7" name="任意多边形 5"/>
          <p:cNvSpPr/>
          <p:nvPr>
            <p:custDataLst>
              <p:tags r:id="rId6"/>
            </p:custDataLst>
          </p:nvPr>
        </p:nvSpPr>
        <p:spPr>
          <a:xfrm rot="14127206" flipH="1">
            <a:off x="6546286" y="4664115"/>
            <a:ext cx="559596" cy="159962"/>
          </a:xfrm>
          <a:custGeom>
            <a:avLst/>
            <a:gdLst/>
            <a:ahLst/>
            <a:cxnLst/>
            <a:rect l="0" t="0" r="0" b="0"/>
            <a:pathLst>
              <a:path>
                <a:moveTo>
                  <a:pt x="0" y="28828"/>
                </a:moveTo>
                <a:lnTo>
                  <a:pt x="389551" y="28828"/>
                </a:lnTo>
              </a:path>
            </a:pathLst>
          </a:custGeom>
          <a:noFill/>
          <a:ln>
            <a:solidFill>
              <a:sysClr val="window" lastClr="FFFFFF">
                <a:lumMod val="50000"/>
              </a:sysClr>
            </a:solidFill>
            <a:headEnd type="none" w="med" len="med"/>
            <a:tailEnd type="triangle" w="med" len="med"/>
          </a:ln>
        </p:spPr>
        <p:style>
          <a:lnRef idx="2">
            <a:srgbClr val="1F74AD">
              <a:shade val="60000"/>
              <a:hueOff val="0"/>
              <a:satOff val="0"/>
              <a:lumOff val="0"/>
              <a:alphaOff val="0"/>
            </a:srgbClr>
          </a:lnRef>
          <a:fillRef idx="0">
            <a:scrgbClr r="0" g="0" b="0"/>
          </a:fillRef>
          <a:effectRef idx="0">
            <a:srgbClr val="1F74AD">
              <a:hueOff val="0"/>
              <a:satOff val="0"/>
              <a:lumOff val="0"/>
              <a:alphaOff val="0"/>
            </a:srgbClr>
          </a:effectRef>
          <a:fontRef idx="minor">
            <a:srgbClr val="000000">
              <a:hueOff val="0"/>
              <a:satOff val="0"/>
              <a:lumOff val="0"/>
              <a:alphaOff val="0"/>
            </a:srgbClr>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8" name="任意多边形 5"/>
          <p:cNvSpPr/>
          <p:nvPr>
            <p:custDataLst>
              <p:tags r:id="rId7"/>
            </p:custDataLst>
          </p:nvPr>
        </p:nvSpPr>
        <p:spPr>
          <a:xfrm rot="18281366" flipH="1">
            <a:off x="5289684" y="4731849"/>
            <a:ext cx="559596" cy="159962"/>
          </a:xfrm>
          <a:custGeom>
            <a:avLst/>
            <a:gdLst/>
            <a:ahLst/>
            <a:cxnLst/>
            <a:rect l="0" t="0" r="0" b="0"/>
            <a:pathLst>
              <a:path>
                <a:moveTo>
                  <a:pt x="0" y="28828"/>
                </a:moveTo>
                <a:lnTo>
                  <a:pt x="389551" y="28828"/>
                </a:lnTo>
              </a:path>
            </a:pathLst>
          </a:custGeom>
          <a:noFill/>
          <a:ln>
            <a:solidFill>
              <a:sysClr val="window" lastClr="FFFFFF">
                <a:lumMod val="50000"/>
              </a:sysClr>
            </a:solidFill>
            <a:headEnd type="none" w="med" len="med"/>
            <a:tailEnd type="triangle" w="med" len="med"/>
          </a:ln>
        </p:spPr>
        <p:style>
          <a:lnRef idx="2">
            <a:srgbClr val="1F74AD">
              <a:shade val="60000"/>
              <a:hueOff val="0"/>
              <a:satOff val="0"/>
              <a:lumOff val="0"/>
              <a:alphaOff val="0"/>
            </a:srgbClr>
          </a:lnRef>
          <a:fillRef idx="0">
            <a:scrgbClr r="0" g="0" b="0"/>
          </a:fillRef>
          <a:effectRef idx="0">
            <a:srgbClr val="1F74AD">
              <a:hueOff val="0"/>
              <a:satOff val="0"/>
              <a:lumOff val="0"/>
              <a:alphaOff val="0"/>
            </a:srgbClr>
          </a:effectRef>
          <a:fontRef idx="minor">
            <a:srgbClr val="000000">
              <a:hueOff val="0"/>
              <a:satOff val="0"/>
              <a:lumOff val="0"/>
              <a:alphaOff val="0"/>
            </a:srgbClr>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84" name="椭圆 83"/>
          <p:cNvSpPr/>
          <p:nvPr>
            <p:custDataLst>
              <p:tags r:id="rId8"/>
            </p:custDataLst>
          </p:nvPr>
        </p:nvSpPr>
        <p:spPr>
          <a:xfrm rot="1075713">
            <a:off x="3789334" y="2796460"/>
            <a:ext cx="1062382" cy="1062382"/>
          </a:xfrm>
          <a:prstGeom prst="ellipse">
            <a:avLst/>
          </a:prstGeom>
          <a:solidFill>
            <a:srgbClr val="3498DB"/>
          </a:solidFill>
          <a:ln>
            <a:noFill/>
          </a:ln>
        </p:spPr>
        <p:style>
          <a:lnRef idx="2">
            <a:sysClr val="window" lastClr="FFFFFF">
              <a:hueOff val="0"/>
              <a:satOff val="0"/>
              <a:lumOff val="0"/>
              <a:alphaOff val="0"/>
            </a:sysClr>
          </a:lnRef>
          <a:fillRef idx="1">
            <a:srgbClr val="1F74AD">
              <a:hueOff val="0"/>
              <a:satOff val="0"/>
              <a:lumOff val="0"/>
              <a:alphaOff val="0"/>
            </a:srgbClr>
          </a:fillRef>
          <a:effectRef idx="0">
            <a:srgbClr val="1F74AD">
              <a:hueOff val="0"/>
              <a:satOff val="0"/>
              <a:lumOff val="0"/>
              <a:alphaOff val="0"/>
            </a:srgbClr>
          </a:effectRef>
          <a:fontRef idx="minor">
            <a:sysClr val="window" lastClr="FFFFFF"/>
          </a:fontRef>
        </p:style>
        <p:txBody>
          <a:bodyPr anchor="ctr"/>
          <a:lstStyle/>
          <a:p>
            <a:pPr algn="ctr">
              <a:lnSpc>
                <a:spcPct val="130000"/>
              </a:lnSpc>
            </a:pPr>
            <a:endParaRPr>
              <a:solidFill>
                <a:srgbClr val="1AA3AA"/>
              </a:solidFill>
              <a:latin typeface="微软雅黑" panose="020B0503020204020204" pitchFamily="34" charset="-122"/>
              <a:ea typeface="微软雅黑" panose="020B0503020204020204" pitchFamily="34" charset="-122"/>
            </a:endParaRPr>
          </a:p>
        </p:txBody>
      </p:sp>
      <p:sp>
        <p:nvSpPr>
          <p:cNvPr id="85" name="椭圆 84"/>
          <p:cNvSpPr/>
          <p:nvPr>
            <p:custDataLst>
              <p:tags r:id="rId9"/>
            </p:custDataLst>
          </p:nvPr>
        </p:nvSpPr>
        <p:spPr>
          <a:xfrm rot="1075713">
            <a:off x="5606378" y="1472835"/>
            <a:ext cx="1062382" cy="1062382"/>
          </a:xfrm>
          <a:prstGeom prst="ellipse">
            <a:avLst/>
          </a:prstGeom>
          <a:solidFill>
            <a:srgbClr val="1F74AD"/>
          </a:solidFill>
          <a:ln>
            <a:noFill/>
          </a:ln>
        </p:spPr>
        <p:style>
          <a:lnRef idx="2">
            <a:sysClr val="window" lastClr="FFFFFF">
              <a:hueOff val="0"/>
              <a:satOff val="0"/>
              <a:lumOff val="0"/>
              <a:alphaOff val="0"/>
            </a:sysClr>
          </a:lnRef>
          <a:fillRef idx="1">
            <a:srgbClr val="1F74AD">
              <a:hueOff val="0"/>
              <a:satOff val="0"/>
              <a:lumOff val="0"/>
              <a:alphaOff val="0"/>
            </a:srgbClr>
          </a:fillRef>
          <a:effectRef idx="0">
            <a:srgbClr val="1F74AD">
              <a:hueOff val="0"/>
              <a:satOff val="0"/>
              <a:lumOff val="0"/>
              <a:alphaOff val="0"/>
            </a:srgbClr>
          </a:effectRef>
          <a:fontRef idx="minor">
            <a:sysClr val="window" lastClr="FFFFFF"/>
          </a:fontRef>
        </p:style>
        <p:txBody>
          <a:bodyPr anchor="ctr"/>
          <a:lstStyle/>
          <a:p>
            <a:pPr algn="ctr">
              <a:lnSpc>
                <a:spcPct val="130000"/>
              </a:lnSpc>
            </a:pPr>
            <a:endParaRPr dirty="0">
              <a:latin typeface="微软雅黑" panose="020B0503020204020204" pitchFamily="34" charset="-122"/>
              <a:ea typeface="微软雅黑" panose="020B0503020204020204" pitchFamily="34" charset="-122"/>
            </a:endParaRPr>
          </a:p>
        </p:txBody>
      </p:sp>
      <p:sp>
        <p:nvSpPr>
          <p:cNvPr id="86" name="椭圆 85"/>
          <p:cNvSpPr/>
          <p:nvPr>
            <p:custDataLst>
              <p:tags r:id="rId10"/>
            </p:custDataLst>
          </p:nvPr>
        </p:nvSpPr>
        <p:spPr>
          <a:xfrm rot="20841461">
            <a:off x="7426719" y="2791925"/>
            <a:ext cx="1062382" cy="1062382"/>
          </a:xfrm>
          <a:prstGeom prst="ellipse">
            <a:avLst/>
          </a:prstGeom>
          <a:solidFill>
            <a:srgbClr val="1AA3AA"/>
          </a:solidFill>
          <a:ln>
            <a:noFill/>
          </a:ln>
        </p:spPr>
        <p:style>
          <a:lnRef idx="2">
            <a:sysClr val="window" lastClr="FFFFFF">
              <a:hueOff val="0"/>
              <a:satOff val="0"/>
              <a:lumOff val="0"/>
              <a:alphaOff val="0"/>
            </a:sysClr>
          </a:lnRef>
          <a:fillRef idx="1">
            <a:srgbClr val="1F74AD">
              <a:hueOff val="0"/>
              <a:satOff val="0"/>
              <a:lumOff val="0"/>
              <a:alphaOff val="0"/>
            </a:srgbClr>
          </a:fillRef>
          <a:effectRef idx="0">
            <a:srgbClr val="1F74AD">
              <a:hueOff val="0"/>
              <a:satOff val="0"/>
              <a:lumOff val="0"/>
              <a:alphaOff val="0"/>
            </a:srgbClr>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87" name="椭圆 86"/>
          <p:cNvSpPr/>
          <p:nvPr>
            <p:custDataLst>
              <p:tags r:id="rId11"/>
            </p:custDataLst>
          </p:nvPr>
        </p:nvSpPr>
        <p:spPr>
          <a:xfrm rot="883266">
            <a:off x="6734706" y="4930792"/>
            <a:ext cx="1062382" cy="1062382"/>
          </a:xfrm>
          <a:prstGeom prst="ellipse">
            <a:avLst/>
          </a:prstGeom>
          <a:solidFill>
            <a:srgbClr val="9BBB59"/>
          </a:solidFill>
          <a:ln>
            <a:noFill/>
          </a:ln>
        </p:spPr>
        <p:style>
          <a:lnRef idx="2">
            <a:sysClr val="window" lastClr="FFFFFF">
              <a:hueOff val="0"/>
              <a:satOff val="0"/>
              <a:lumOff val="0"/>
              <a:alphaOff val="0"/>
            </a:sysClr>
          </a:lnRef>
          <a:fillRef idx="1">
            <a:srgbClr val="1F74AD">
              <a:hueOff val="0"/>
              <a:satOff val="0"/>
              <a:lumOff val="0"/>
              <a:alphaOff val="0"/>
            </a:srgbClr>
          </a:fillRef>
          <a:effectRef idx="0">
            <a:srgbClr val="1F74AD">
              <a:hueOff val="0"/>
              <a:satOff val="0"/>
              <a:lumOff val="0"/>
              <a:alphaOff val="0"/>
            </a:srgbClr>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88" name="椭圆 87"/>
          <p:cNvSpPr/>
          <p:nvPr>
            <p:custDataLst>
              <p:tags r:id="rId12"/>
            </p:custDataLst>
          </p:nvPr>
        </p:nvSpPr>
        <p:spPr>
          <a:xfrm rot="15526236">
            <a:off x="4486679" y="4933595"/>
            <a:ext cx="1062382" cy="1062382"/>
          </a:xfrm>
          <a:prstGeom prst="ellipse">
            <a:avLst/>
          </a:prstGeom>
          <a:solidFill>
            <a:srgbClr val="69A35B"/>
          </a:solidFill>
          <a:ln>
            <a:noFill/>
          </a:ln>
        </p:spPr>
        <p:style>
          <a:lnRef idx="2">
            <a:sysClr val="window" lastClr="FFFFFF">
              <a:hueOff val="0"/>
              <a:satOff val="0"/>
              <a:lumOff val="0"/>
              <a:alphaOff val="0"/>
            </a:sysClr>
          </a:lnRef>
          <a:fillRef idx="1">
            <a:srgbClr val="1F74AD">
              <a:hueOff val="0"/>
              <a:satOff val="0"/>
              <a:lumOff val="0"/>
              <a:alphaOff val="0"/>
            </a:srgbClr>
          </a:fillRef>
          <a:effectRef idx="0">
            <a:srgbClr val="1F74AD">
              <a:hueOff val="0"/>
              <a:satOff val="0"/>
              <a:lumOff val="0"/>
              <a:alphaOff val="0"/>
            </a:srgbClr>
          </a:effectRef>
          <a:fontRef idx="minor">
            <a:sysClr val="window" lastClr="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98" name="任意多边形 31"/>
          <p:cNvSpPr/>
          <p:nvPr>
            <p:custDataLst>
              <p:tags r:id="rId13"/>
            </p:custDataLst>
          </p:nvPr>
        </p:nvSpPr>
        <p:spPr bwMode="auto">
          <a:xfrm>
            <a:off x="5866565" y="1703908"/>
            <a:ext cx="542008" cy="600237"/>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ysClr val="window" lastClr="FFFFFF"/>
          </a:solidFill>
          <a:ln w="9525">
            <a:noFill/>
            <a:round/>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99" name="任意多边形 13"/>
          <p:cNvSpPr/>
          <p:nvPr>
            <p:custDataLst>
              <p:tags r:id="rId14"/>
            </p:custDataLst>
          </p:nvPr>
        </p:nvSpPr>
        <p:spPr bwMode="auto">
          <a:xfrm>
            <a:off x="4029006" y="3036132"/>
            <a:ext cx="583038" cy="583038"/>
          </a:xfrm>
          <a:custGeom>
            <a:avLst/>
            <a:gdLst/>
            <a:ahLst/>
            <a:cxnLst>
              <a:cxn ang="0">
                <a:pos x="81" y="37"/>
              </a:cxn>
              <a:cxn ang="0">
                <a:pos x="38" y="80"/>
              </a:cxn>
              <a:cxn ang="0">
                <a:pos x="21" y="77"/>
              </a:cxn>
              <a:cxn ang="0">
                <a:pos x="0" y="124"/>
              </a:cxn>
              <a:cxn ang="0">
                <a:pos x="38" y="167"/>
              </a:cxn>
              <a:cxn ang="0">
                <a:pos x="1" y="210"/>
              </a:cxn>
              <a:cxn ang="0">
                <a:pos x="21" y="257"/>
              </a:cxn>
              <a:cxn ang="0">
                <a:pos x="38" y="253"/>
              </a:cxn>
              <a:cxn ang="0">
                <a:pos x="81" y="297"/>
              </a:cxn>
              <a:cxn ang="0">
                <a:pos x="78" y="314"/>
              </a:cxn>
              <a:cxn ang="0">
                <a:pos x="125" y="334"/>
              </a:cxn>
              <a:cxn ang="0">
                <a:pos x="168" y="297"/>
              </a:cxn>
              <a:cxn ang="0">
                <a:pos x="210" y="334"/>
              </a:cxn>
              <a:cxn ang="0">
                <a:pos x="258" y="314"/>
              </a:cxn>
              <a:cxn ang="0">
                <a:pos x="254" y="297"/>
              </a:cxn>
              <a:cxn ang="0">
                <a:pos x="297" y="253"/>
              </a:cxn>
              <a:cxn ang="0">
                <a:pos x="315" y="257"/>
              </a:cxn>
              <a:cxn ang="0">
                <a:pos x="335" y="210"/>
              </a:cxn>
              <a:cxn ang="0">
                <a:pos x="297" y="167"/>
              </a:cxn>
              <a:cxn ang="0">
                <a:pos x="335" y="124"/>
              </a:cxn>
              <a:cxn ang="0">
                <a:pos x="315" y="77"/>
              </a:cxn>
              <a:cxn ang="0">
                <a:pos x="297" y="80"/>
              </a:cxn>
              <a:cxn ang="0">
                <a:pos x="254" y="37"/>
              </a:cxn>
              <a:cxn ang="0">
                <a:pos x="258" y="20"/>
              </a:cxn>
              <a:cxn ang="0">
                <a:pos x="210" y="0"/>
              </a:cxn>
              <a:cxn ang="0">
                <a:pos x="168" y="37"/>
              </a:cxn>
              <a:cxn ang="0">
                <a:pos x="125" y="0"/>
              </a:cxn>
              <a:cxn ang="0">
                <a:pos x="78" y="20"/>
              </a:cxn>
              <a:cxn ang="0">
                <a:pos x="81" y="37"/>
              </a:cxn>
              <a:cxn ang="0">
                <a:pos x="168" y="60"/>
              </a:cxn>
              <a:cxn ang="0">
                <a:pos x="274" y="167"/>
              </a:cxn>
              <a:cxn ang="0">
                <a:pos x="168" y="274"/>
              </a:cxn>
              <a:cxn ang="0">
                <a:pos x="61" y="167"/>
              </a:cxn>
              <a:cxn ang="0">
                <a:pos x="168" y="60"/>
              </a:cxn>
            </a:cxnLst>
            <a:rect l="0" t="0" r="r" b="b"/>
            <a:pathLst>
              <a:path w="335" h="334">
                <a:moveTo>
                  <a:pt x="81" y="37"/>
                </a:moveTo>
                <a:cubicBezTo>
                  <a:pt x="81" y="61"/>
                  <a:pt x="62" y="80"/>
                  <a:pt x="38" y="80"/>
                </a:cubicBezTo>
                <a:cubicBezTo>
                  <a:pt x="32" y="80"/>
                  <a:pt x="26" y="79"/>
                  <a:pt x="21" y="77"/>
                </a:cubicBezTo>
                <a:cubicBezTo>
                  <a:pt x="12" y="91"/>
                  <a:pt x="5" y="107"/>
                  <a:pt x="0" y="124"/>
                </a:cubicBezTo>
                <a:cubicBezTo>
                  <a:pt x="22" y="127"/>
                  <a:pt x="38" y="145"/>
                  <a:pt x="38" y="167"/>
                </a:cubicBezTo>
                <a:cubicBezTo>
                  <a:pt x="38" y="189"/>
                  <a:pt x="22" y="207"/>
                  <a:pt x="1" y="210"/>
                </a:cubicBezTo>
                <a:cubicBezTo>
                  <a:pt x="5" y="227"/>
                  <a:pt x="12" y="243"/>
                  <a:pt x="21" y="257"/>
                </a:cubicBezTo>
                <a:cubicBezTo>
                  <a:pt x="26" y="255"/>
                  <a:pt x="32" y="253"/>
                  <a:pt x="38" y="253"/>
                </a:cubicBezTo>
                <a:cubicBezTo>
                  <a:pt x="62" y="253"/>
                  <a:pt x="81" y="273"/>
                  <a:pt x="81" y="297"/>
                </a:cubicBezTo>
                <a:cubicBezTo>
                  <a:pt x="81" y="303"/>
                  <a:pt x="80" y="309"/>
                  <a:pt x="78" y="314"/>
                </a:cubicBezTo>
                <a:cubicBezTo>
                  <a:pt x="92" y="323"/>
                  <a:pt x="108" y="330"/>
                  <a:pt x="125" y="334"/>
                </a:cubicBezTo>
                <a:cubicBezTo>
                  <a:pt x="128" y="313"/>
                  <a:pt x="146" y="297"/>
                  <a:pt x="168" y="297"/>
                </a:cubicBezTo>
                <a:cubicBezTo>
                  <a:pt x="190" y="297"/>
                  <a:pt x="208" y="313"/>
                  <a:pt x="210" y="334"/>
                </a:cubicBezTo>
                <a:cubicBezTo>
                  <a:pt x="227" y="330"/>
                  <a:pt x="243" y="323"/>
                  <a:pt x="258" y="314"/>
                </a:cubicBezTo>
                <a:cubicBezTo>
                  <a:pt x="255" y="309"/>
                  <a:pt x="254" y="303"/>
                  <a:pt x="254" y="297"/>
                </a:cubicBezTo>
                <a:cubicBezTo>
                  <a:pt x="254" y="273"/>
                  <a:pt x="273" y="253"/>
                  <a:pt x="297" y="253"/>
                </a:cubicBezTo>
                <a:cubicBezTo>
                  <a:pt x="304" y="253"/>
                  <a:pt x="309" y="255"/>
                  <a:pt x="315" y="257"/>
                </a:cubicBezTo>
                <a:cubicBezTo>
                  <a:pt x="324" y="243"/>
                  <a:pt x="331" y="227"/>
                  <a:pt x="335" y="210"/>
                </a:cubicBezTo>
                <a:cubicBezTo>
                  <a:pt x="314" y="207"/>
                  <a:pt x="297" y="189"/>
                  <a:pt x="297" y="167"/>
                </a:cubicBezTo>
                <a:cubicBezTo>
                  <a:pt x="297" y="145"/>
                  <a:pt x="314" y="127"/>
                  <a:pt x="335" y="124"/>
                </a:cubicBezTo>
                <a:cubicBezTo>
                  <a:pt x="331" y="107"/>
                  <a:pt x="324" y="91"/>
                  <a:pt x="315" y="77"/>
                </a:cubicBezTo>
                <a:cubicBezTo>
                  <a:pt x="309" y="79"/>
                  <a:pt x="304" y="80"/>
                  <a:pt x="297" y="80"/>
                </a:cubicBezTo>
                <a:cubicBezTo>
                  <a:pt x="273" y="80"/>
                  <a:pt x="254" y="61"/>
                  <a:pt x="254" y="37"/>
                </a:cubicBezTo>
                <a:cubicBezTo>
                  <a:pt x="254" y="31"/>
                  <a:pt x="255" y="25"/>
                  <a:pt x="258" y="20"/>
                </a:cubicBezTo>
                <a:cubicBezTo>
                  <a:pt x="243" y="11"/>
                  <a:pt x="227" y="4"/>
                  <a:pt x="210" y="0"/>
                </a:cubicBezTo>
                <a:cubicBezTo>
                  <a:pt x="208" y="21"/>
                  <a:pt x="190" y="37"/>
                  <a:pt x="168" y="37"/>
                </a:cubicBezTo>
                <a:cubicBezTo>
                  <a:pt x="146" y="37"/>
                  <a:pt x="128" y="21"/>
                  <a:pt x="125" y="0"/>
                </a:cubicBezTo>
                <a:cubicBezTo>
                  <a:pt x="108" y="4"/>
                  <a:pt x="92" y="11"/>
                  <a:pt x="78" y="20"/>
                </a:cubicBezTo>
                <a:cubicBezTo>
                  <a:pt x="80" y="25"/>
                  <a:pt x="81" y="31"/>
                  <a:pt x="81" y="37"/>
                </a:cubicBezTo>
                <a:close/>
                <a:moveTo>
                  <a:pt x="168" y="60"/>
                </a:moveTo>
                <a:cubicBezTo>
                  <a:pt x="227" y="60"/>
                  <a:pt x="274" y="108"/>
                  <a:pt x="274" y="167"/>
                </a:cubicBezTo>
                <a:cubicBezTo>
                  <a:pt x="274" y="226"/>
                  <a:pt x="227" y="274"/>
                  <a:pt x="168" y="274"/>
                </a:cubicBezTo>
                <a:cubicBezTo>
                  <a:pt x="109" y="274"/>
                  <a:pt x="61" y="226"/>
                  <a:pt x="61" y="167"/>
                </a:cubicBezTo>
                <a:cubicBezTo>
                  <a:pt x="61" y="108"/>
                  <a:pt x="109" y="60"/>
                  <a:pt x="168" y="60"/>
                </a:cubicBezTo>
                <a:close/>
              </a:path>
            </a:pathLst>
          </a:custGeom>
          <a:solidFill>
            <a:sysClr val="window" lastClr="FFFFFF"/>
          </a:solidFill>
          <a:ln w="9525">
            <a:noFill/>
            <a:round/>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00" name="任意多边形: 形状 99"/>
          <p:cNvSpPr/>
          <p:nvPr>
            <p:custDataLst>
              <p:tags r:id="rId15"/>
            </p:custDataLst>
          </p:nvPr>
        </p:nvSpPr>
        <p:spPr>
          <a:xfrm>
            <a:off x="7604146" y="3022416"/>
            <a:ext cx="707528" cy="601400"/>
          </a:xfrm>
          <a:custGeom>
            <a:avLst/>
            <a:gdLst/>
            <a:ahLst/>
            <a:cxnLst/>
            <a:rect l="0" t="0" r="0" b="0"/>
            <a:pathLst>
              <a:path w="11272734" h="9581839">
                <a:moveTo>
                  <a:pt x="4509101" y="9581825"/>
                </a:moveTo>
                <a:lnTo>
                  <a:pt x="4509101" y="6200009"/>
                </a:lnTo>
                <a:lnTo>
                  <a:pt x="6763645" y="6200009"/>
                </a:lnTo>
                <a:lnTo>
                  <a:pt x="6763645" y="9581825"/>
                </a:lnTo>
                <a:lnTo>
                  <a:pt x="9581825" y="9581825"/>
                </a:lnTo>
                <a:lnTo>
                  <a:pt x="9581825" y="5072737"/>
                </a:lnTo>
                <a:lnTo>
                  <a:pt x="11272733" y="5072737"/>
                </a:lnTo>
                <a:lnTo>
                  <a:pt x="5636373" y="0"/>
                </a:lnTo>
                <a:lnTo>
                  <a:pt x="0" y="5072737"/>
                </a:lnTo>
                <a:lnTo>
                  <a:pt x="1690908" y="5072737"/>
                </a:lnTo>
                <a:lnTo>
                  <a:pt x="1690908" y="9581837"/>
                </a:lnTo>
                <a:lnTo>
                  <a:pt x="4509101" y="9581838"/>
                </a:lnTo>
              </a:path>
            </a:pathLst>
          </a:custGeom>
          <a:solidFill>
            <a:sysClr val="window" lastClr="FFFFFF"/>
          </a:solidFill>
          <a:ln w="6350" cap="flat" cmpd="sng" algn="ctr">
            <a:noFill/>
            <a:prstDash val="solid"/>
            <a:miter lim="800000"/>
          </a:ln>
          <a:effectLst/>
        </p:spPr>
        <p:style>
          <a:lnRef idx="1">
            <a:srgbClr val="1F74AD"/>
          </a:lnRef>
          <a:fillRef idx="0">
            <a:srgbClr val="1F74AD"/>
          </a:fillRef>
          <a:effectRef idx="0">
            <a:srgbClr val="1F74AD"/>
          </a:effectRef>
          <a:fontRef idx="minor">
            <a:srgbClr val="000000"/>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1" name="任意多边形 12"/>
          <p:cNvSpPr/>
          <p:nvPr>
            <p:custDataLst>
              <p:tags r:id="rId16"/>
            </p:custDataLst>
          </p:nvPr>
        </p:nvSpPr>
        <p:spPr bwMode="auto">
          <a:xfrm>
            <a:off x="4746151" y="5197005"/>
            <a:ext cx="543438" cy="535563"/>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ysClr val="window" lastClr="FFFFFF"/>
          </a:solidFill>
          <a:ln w="9525">
            <a:noFill/>
            <a:round/>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102" name="PA_ImportSvg_636705584582738280"/>
          <p:cNvSpPr/>
          <p:nvPr>
            <p:custDataLst>
              <p:tags r:id="rId17"/>
            </p:custDataLst>
          </p:nvPr>
        </p:nvSpPr>
        <p:spPr>
          <a:xfrm flipV="1">
            <a:off x="7032167" y="5228253"/>
            <a:ext cx="467460" cy="467460"/>
          </a:xfrm>
          <a:custGeom>
            <a:avLst/>
            <a:gdLst/>
            <a:ahLst/>
            <a:cxnLst/>
            <a:rect l="l" t="t" r="r" b="b"/>
            <a:pathLst>
              <a:path w="9753601" h="9753601">
                <a:moveTo>
                  <a:pt x="4267200" y="4470400"/>
                </a:moveTo>
                <a:lnTo>
                  <a:pt x="203200" y="4470400"/>
                </a:lnTo>
                <a:cubicBezTo>
                  <a:pt x="91440" y="4470400"/>
                  <a:pt x="0" y="4378960"/>
                  <a:pt x="0" y="4267200"/>
                </a:cubicBezTo>
                <a:lnTo>
                  <a:pt x="0" y="203200"/>
                </a:lnTo>
                <a:cubicBezTo>
                  <a:pt x="0" y="91440"/>
                  <a:pt x="91440" y="0"/>
                  <a:pt x="203200" y="0"/>
                </a:cubicBezTo>
                <a:lnTo>
                  <a:pt x="4267200" y="0"/>
                </a:lnTo>
                <a:cubicBezTo>
                  <a:pt x="4378960" y="0"/>
                  <a:pt x="4470400" y="91440"/>
                  <a:pt x="4470400" y="203200"/>
                </a:cubicBezTo>
                <a:lnTo>
                  <a:pt x="4470400" y="4267200"/>
                </a:lnTo>
                <a:cubicBezTo>
                  <a:pt x="4470400" y="4378960"/>
                  <a:pt x="4378960" y="4470400"/>
                  <a:pt x="4267200" y="4470400"/>
                </a:cubicBezTo>
                <a:close/>
                <a:moveTo>
                  <a:pt x="4470400" y="9550400"/>
                </a:moveTo>
                <a:lnTo>
                  <a:pt x="4470400" y="5486400"/>
                </a:lnTo>
                <a:cubicBezTo>
                  <a:pt x="4470400" y="5374640"/>
                  <a:pt x="4378960" y="5283200"/>
                  <a:pt x="4267200" y="5283200"/>
                </a:cubicBezTo>
                <a:lnTo>
                  <a:pt x="203200" y="5283200"/>
                </a:lnTo>
                <a:cubicBezTo>
                  <a:pt x="91440" y="5283200"/>
                  <a:pt x="0" y="5374640"/>
                  <a:pt x="0" y="5486400"/>
                </a:cubicBezTo>
                <a:lnTo>
                  <a:pt x="0" y="9550400"/>
                </a:lnTo>
                <a:cubicBezTo>
                  <a:pt x="0" y="9662160"/>
                  <a:pt x="91440" y="9753600"/>
                  <a:pt x="203200" y="9753600"/>
                </a:cubicBezTo>
                <a:lnTo>
                  <a:pt x="4267200" y="9753600"/>
                </a:lnTo>
                <a:cubicBezTo>
                  <a:pt x="4378960" y="9753600"/>
                  <a:pt x="4470400" y="9662160"/>
                  <a:pt x="4470400" y="9550400"/>
                </a:cubicBezTo>
                <a:close/>
                <a:moveTo>
                  <a:pt x="8940800" y="812800"/>
                </a:moveTo>
                <a:lnTo>
                  <a:pt x="6096000" y="812800"/>
                </a:lnTo>
                <a:lnTo>
                  <a:pt x="6096000" y="3657600"/>
                </a:lnTo>
                <a:lnTo>
                  <a:pt x="8940800" y="3657600"/>
                </a:lnTo>
                <a:close/>
                <a:moveTo>
                  <a:pt x="9550400" y="0"/>
                </a:moveTo>
                <a:cubicBezTo>
                  <a:pt x="9662160" y="0"/>
                  <a:pt x="9753600" y="91440"/>
                  <a:pt x="9753600" y="203200"/>
                </a:cubicBezTo>
                <a:lnTo>
                  <a:pt x="9753600" y="4267200"/>
                </a:lnTo>
                <a:cubicBezTo>
                  <a:pt x="9753600" y="4378960"/>
                  <a:pt x="9662160" y="4470400"/>
                  <a:pt x="9550400" y="4470400"/>
                </a:cubicBezTo>
                <a:lnTo>
                  <a:pt x="5486400" y="4470400"/>
                </a:lnTo>
                <a:cubicBezTo>
                  <a:pt x="5374640" y="4470400"/>
                  <a:pt x="5283200" y="4378960"/>
                  <a:pt x="5283200" y="4267200"/>
                </a:cubicBezTo>
                <a:lnTo>
                  <a:pt x="5283200" y="203200"/>
                </a:lnTo>
                <a:cubicBezTo>
                  <a:pt x="5283200" y="91440"/>
                  <a:pt x="5374640" y="0"/>
                  <a:pt x="5486400" y="0"/>
                </a:cubicBezTo>
                <a:close/>
                <a:moveTo>
                  <a:pt x="9753600" y="9550400"/>
                </a:moveTo>
                <a:lnTo>
                  <a:pt x="9753600" y="5486400"/>
                </a:lnTo>
                <a:cubicBezTo>
                  <a:pt x="9753600" y="5374640"/>
                  <a:pt x="9662160" y="5283200"/>
                  <a:pt x="9550400" y="5283200"/>
                </a:cubicBezTo>
                <a:lnTo>
                  <a:pt x="5486400" y="5283200"/>
                </a:lnTo>
                <a:cubicBezTo>
                  <a:pt x="5374640" y="5283200"/>
                  <a:pt x="5283200" y="5374640"/>
                  <a:pt x="5283200" y="5486400"/>
                </a:cubicBezTo>
                <a:lnTo>
                  <a:pt x="5283200" y="9550400"/>
                </a:lnTo>
                <a:cubicBezTo>
                  <a:pt x="5283200" y="9662160"/>
                  <a:pt x="5374640" y="9753600"/>
                  <a:pt x="5486400" y="9753600"/>
                </a:cubicBezTo>
                <a:lnTo>
                  <a:pt x="9550400" y="9753600"/>
                </a:lnTo>
                <a:cubicBezTo>
                  <a:pt x="9662160" y="9753600"/>
                  <a:pt x="9753600" y="9662160"/>
                  <a:pt x="9753600" y="9550400"/>
                </a:cubicBezTo>
                <a:close/>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104" name="文本框 103"/>
          <p:cNvSpPr txBox="1"/>
          <p:nvPr>
            <p:custDataLst>
              <p:tags r:id="rId18"/>
            </p:custDataLst>
          </p:nvPr>
        </p:nvSpPr>
        <p:spPr bwMode="auto">
          <a:xfrm>
            <a:off x="2338813" y="1559011"/>
            <a:ext cx="2950776" cy="425802"/>
          </a:xfrm>
          <a:prstGeom prst="rect">
            <a:avLst/>
          </a:prstGeom>
          <a:noFill/>
        </p:spPr>
        <p:txBody>
          <a:bodyPr wrap="square" lIns="90000" tIns="46800" rIns="90000" bIns="0" anchor="b" anchorCtr="0">
            <a:normAutofit/>
          </a:bodyPr>
          <a:lstStyle/>
          <a:p>
            <a:pPr algn="l">
              <a:lnSpc>
                <a:spcPct val="120000"/>
              </a:lnSpc>
            </a:pPr>
            <a:r>
              <a:rPr lang="zh-CN" altLang="en-US" sz="2000" b="1" spc="300" dirty="0">
                <a:solidFill>
                  <a:srgbClr val="1F74AD"/>
                </a:solidFill>
                <a:effectLst/>
                <a:latin typeface="微软雅黑" panose="020B0503020204020204" pitchFamily="34" charset="-122"/>
                <a:ea typeface="微软雅黑" panose="020B0503020204020204" pitchFamily="34" charset="-122"/>
                <a:cs typeface="+mj-cs"/>
              </a:rPr>
              <a:t>1. 立即报警</a:t>
            </a:r>
            <a:endParaRPr lang="zh-CN" altLang="en-US" sz="2000" b="1" spc="300" dirty="0">
              <a:solidFill>
                <a:srgbClr val="1F74AD"/>
              </a:solidFill>
              <a:effectLst/>
              <a:latin typeface="微软雅黑" panose="020B0503020204020204" pitchFamily="34" charset="-122"/>
              <a:ea typeface="微软雅黑" panose="020B0503020204020204" pitchFamily="34" charset="-122"/>
              <a:cs typeface="+mj-cs"/>
            </a:endParaRPr>
          </a:p>
        </p:txBody>
      </p:sp>
      <p:sp>
        <p:nvSpPr>
          <p:cNvPr id="106" name="文本框 105"/>
          <p:cNvSpPr txBox="1"/>
          <p:nvPr>
            <p:custDataLst>
              <p:tags r:id="rId19"/>
            </p:custDataLst>
          </p:nvPr>
        </p:nvSpPr>
        <p:spPr bwMode="auto">
          <a:xfrm>
            <a:off x="1831975" y="2924175"/>
            <a:ext cx="1819910" cy="426085"/>
          </a:xfrm>
          <a:prstGeom prst="rect">
            <a:avLst/>
          </a:prstGeom>
          <a:noFill/>
        </p:spPr>
        <p:txBody>
          <a:bodyPr wrap="square" lIns="90000" tIns="46800" rIns="90000" bIns="0" anchor="b" anchorCtr="0">
            <a:normAutofit/>
          </a:bodyPr>
          <a:lstStyle/>
          <a:p>
            <a:pPr algn="l">
              <a:lnSpc>
                <a:spcPct val="120000"/>
              </a:lnSpc>
            </a:pPr>
            <a:r>
              <a:rPr lang="zh-CN" altLang="en-US" sz="2000" b="1" spc="300" dirty="0">
                <a:solidFill>
                  <a:srgbClr val="3498DB"/>
                </a:solidFill>
                <a:effectLst/>
                <a:latin typeface="微软雅黑" panose="020B0503020204020204" pitchFamily="34" charset="-122"/>
                <a:ea typeface="微软雅黑" panose="020B0503020204020204" pitchFamily="34" charset="-122"/>
                <a:cs typeface="+mj-cs"/>
              </a:rPr>
              <a:t>2. 统一指挥</a:t>
            </a:r>
            <a:endParaRPr lang="zh-CN" altLang="en-US" sz="2000" b="1" spc="300" dirty="0">
              <a:solidFill>
                <a:srgbClr val="3498DB"/>
              </a:solidFill>
              <a:effectLst/>
              <a:latin typeface="微软雅黑" panose="020B0503020204020204" pitchFamily="34" charset="-122"/>
              <a:ea typeface="微软雅黑" panose="020B0503020204020204" pitchFamily="34" charset="-122"/>
              <a:cs typeface="+mj-cs"/>
            </a:endParaRPr>
          </a:p>
        </p:txBody>
      </p:sp>
      <p:sp>
        <p:nvSpPr>
          <p:cNvPr id="109" name="文本框 108"/>
          <p:cNvSpPr txBox="1"/>
          <p:nvPr>
            <p:custDataLst>
              <p:tags r:id="rId20"/>
            </p:custDataLst>
          </p:nvPr>
        </p:nvSpPr>
        <p:spPr bwMode="auto">
          <a:xfrm>
            <a:off x="8645525" y="3159760"/>
            <a:ext cx="2076450" cy="426085"/>
          </a:xfrm>
          <a:prstGeom prst="rect">
            <a:avLst/>
          </a:prstGeom>
          <a:noFill/>
        </p:spPr>
        <p:txBody>
          <a:bodyPr wrap="square" lIns="90000" tIns="46800" rIns="90000" bIns="0" anchor="b" anchorCtr="0">
            <a:normAutofit/>
          </a:bodyPr>
          <a:lstStyle/>
          <a:p>
            <a:pPr>
              <a:lnSpc>
                <a:spcPct val="120000"/>
              </a:lnSpc>
            </a:pPr>
            <a:r>
              <a:rPr lang="zh-CN" altLang="en-US" sz="2000" b="1" spc="300" dirty="0">
                <a:solidFill>
                  <a:srgbClr val="1AA3AA"/>
                </a:solidFill>
                <a:effectLst/>
                <a:latin typeface="微软雅黑" panose="020B0503020204020204" pitchFamily="34" charset="-122"/>
                <a:ea typeface="微软雅黑" panose="020B0503020204020204" pitchFamily="34" charset="-122"/>
                <a:cs typeface="+mj-cs"/>
              </a:rPr>
              <a:t>4. 快速处置</a:t>
            </a:r>
            <a:endParaRPr lang="zh-CN" altLang="en-US" sz="2000" b="1" spc="300" dirty="0">
              <a:solidFill>
                <a:srgbClr val="1AA3AA"/>
              </a:solidFill>
              <a:effectLst/>
              <a:latin typeface="微软雅黑" panose="020B0503020204020204" pitchFamily="34" charset="-122"/>
              <a:ea typeface="微软雅黑" panose="020B0503020204020204" pitchFamily="34" charset="-122"/>
              <a:cs typeface="+mj-cs"/>
            </a:endParaRPr>
          </a:p>
        </p:txBody>
      </p:sp>
      <p:sp>
        <p:nvSpPr>
          <p:cNvPr id="111" name="文本框 110"/>
          <p:cNvSpPr txBox="1"/>
          <p:nvPr>
            <p:custDataLst>
              <p:tags r:id="rId21"/>
            </p:custDataLst>
          </p:nvPr>
        </p:nvSpPr>
        <p:spPr bwMode="auto">
          <a:xfrm>
            <a:off x="2194560" y="5013325"/>
            <a:ext cx="1834515" cy="426085"/>
          </a:xfrm>
          <a:prstGeom prst="rect">
            <a:avLst/>
          </a:prstGeom>
          <a:noFill/>
        </p:spPr>
        <p:txBody>
          <a:bodyPr wrap="square" lIns="90000" tIns="46800" rIns="90000" bIns="0" anchor="b" anchorCtr="0">
            <a:normAutofit/>
          </a:bodyPr>
          <a:lstStyle/>
          <a:p>
            <a:pPr algn="l">
              <a:lnSpc>
                <a:spcPct val="120000"/>
              </a:lnSpc>
            </a:pPr>
            <a:r>
              <a:rPr lang="zh-CN" altLang="en-US" sz="2000" b="1" spc="300" dirty="0">
                <a:solidFill>
                  <a:srgbClr val="9BBB59"/>
                </a:solidFill>
                <a:effectLst/>
                <a:latin typeface="微软雅黑" panose="020B0503020204020204" pitchFamily="34" charset="-122"/>
                <a:ea typeface="微软雅黑" panose="020B0503020204020204" pitchFamily="34" charset="-122"/>
                <a:cs typeface="+mj-cs"/>
              </a:rPr>
              <a:t>3. 减少损失</a:t>
            </a:r>
            <a:endParaRPr lang="zh-CN" altLang="en-US" sz="2000" b="1" spc="300" dirty="0">
              <a:solidFill>
                <a:srgbClr val="9BBB59"/>
              </a:solidFill>
              <a:effectLst/>
              <a:latin typeface="微软雅黑" panose="020B0503020204020204" pitchFamily="34" charset="-122"/>
              <a:ea typeface="微软雅黑" panose="020B0503020204020204" pitchFamily="34" charset="-122"/>
              <a:cs typeface="+mj-cs"/>
            </a:endParaRPr>
          </a:p>
        </p:txBody>
      </p:sp>
      <p:sp>
        <p:nvSpPr>
          <p:cNvPr id="113" name="文本框 112"/>
          <p:cNvSpPr txBox="1"/>
          <p:nvPr>
            <p:custDataLst>
              <p:tags r:id="rId22"/>
            </p:custDataLst>
          </p:nvPr>
        </p:nvSpPr>
        <p:spPr bwMode="auto">
          <a:xfrm>
            <a:off x="7914526" y="5269678"/>
            <a:ext cx="2950407" cy="425802"/>
          </a:xfrm>
          <a:prstGeom prst="rect">
            <a:avLst/>
          </a:prstGeom>
          <a:noFill/>
        </p:spPr>
        <p:txBody>
          <a:bodyPr wrap="square" lIns="90000" tIns="46800" rIns="90000" bIns="0" anchor="b" anchorCtr="0">
            <a:normAutofit/>
          </a:bodyPr>
          <a:lstStyle/>
          <a:p>
            <a:pPr algn="l">
              <a:lnSpc>
                <a:spcPct val="120000"/>
              </a:lnSpc>
            </a:pPr>
            <a:r>
              <a:rPr lang="zh-CN" altLang="en-US" sz="2000" b="1" spc="300" dirty="0">
                <a:solidFill>
                  <a:srgbClr val="69A35B"/>
                </a:solidFill>
                <a:effectLst/>
                <a:latin typeface="微软雅黑" panose="020B0503020204020204" pitchFamily="34" charset="-122"/>
                <a:ea typeface="微软雅黑" panose="020B0503020204020204" pitchFamily="34" charset="-122"/>
                <a:cs typeface="+mj-cs"/>
              </a:rPr>
              <a:t>5. 遵守法纪</a:t>
            </a:r>
            <a:endParaRPr lang="zh-CN" altLang="en-US" sz="2000" b="1" spc="300" dirty="0">
              <a:solidFill>
                <a:srgbClr val="69A35B"/>
              </a:solidFill>
              <a:effectLst/>
              <a:latin typeface="微软雅黑" panose="020B0503020204020204" pitchFamily="34" charset="-122"/>
              <a:ea typeface="微软雅黑" panose="020B0503020204020204" pitchFamily="34" charset="-122"/>
              <a:cs typeface="+mj-cs"/>
            </a:endParaRPr>
          </a:p>
        </p:txBody>
      </p:sp>
    </p:spTree>
    <p:custDataLst>
      <p:tags r:id="rId23"/>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二、人质劫持事件的应急处置方案</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（二）应急处置程序</a:t>
            </a:r>
            <a:endParaRPr lang="zh-CN" altLang="en-US"/>
          </a:p>
        </p:txBody>
      </p:sp>
      <p:sp>
        <p:nvSpPr>
          <p:cNvPr id="31" name="任意多边形 30"/>
          <p:cNvSpPr/>
          <p:nvPr>
            <p:custDataLst>
              <p:tags r:id="rId1"/>
            </p:custDataLst>
          </p:nvPr>
        </p:nvSpPr>
        <p:spPr>
          <a:xfrm rot="2700000">
            <a:off x="5409347" y="2274940"/>
            <a:ext cx="2818356" cy="1078397"/>
          </a:xfrm>
          <a:custGeom>
            <a:avLst/>
            <a:gdLst/>
            <a:ahLst/>
            <a:cxnLst/>
            <a:rect l="l" t="t" r="r" b="b"/>
            <a:pathLst>
              <a:path w="2376264" h="909519">
                <a:moveTo>
                  <a:pt x="0" y="0"/>
                </a:moveTo>
                <a:lnTo>
                  <a:pt x="2376264" y="0"/>
                </a:lnTo>
                <a:lnTo>
                  <a:pt x="2376264" y="478604"/>
                </a:lnTo>
                <a:lnTo>
                  <a:pt x="0" y="909519"/>
                </a:lnTo>
                <a:close/>
              </a:path>
            </a:pathLst>
          </a:custGeom>
          <a:solidFill>
            <a:srgbClr val="4276AA"/>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32" name="任意多边形 31"/>
          <p:cNvSpPr/>
          <p:nvPr>
            <p:custDataLst>
              <p:tags r:id="rId2"/>
            </p:custDataLst>
          </p:nvPr>
        </p:nvSpPr>
        <p:spPr>
          <a:xfrm rot="8100000">
            <a:off x="5409972" y="3504684"/>
            <a:ext cx="2817485" cy="1078730"/>
          </a:xfrm>
          <a:custGeom>
            <a:avLst/>
            <a:gdLst/>
            <a:ahLst/>
            <a:cxnLst/>
            <a:rect l="l" t="t" r="r" b="b"/>
            <a:pathLst>
              <a:path w="2376264" h="909519">
                <a:moveTo>
                  <a:pt x="0" y="0"/>
                </a:moveTo>
                <a:lnTo>
                  <a:pt x="2376264" y="0"/>
                </a:lnTo>
                <a:lnTo>
                  <a:pt x="2376264" y="478604"/>
                </a:lnTo>
                <a:lnTo>
                  <a:pt x="0" y="909519"/>
                </a:lnTo>
                <a:close/>
              </a:path>
            </a:pathLst>
          </a:cu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20000"/>
              </a:lnSpc>
            </a:pPr>
            <a:endParaRPr dirty="0">
              <a:latin typeface="微软雅黑" panose="020B0503020204020204" pitchFamily="34" charset="-122"/>
              <a:ea typeface="微软雅黑" panose="020B0503020204020204" pitchFamily="34" charset="-122"/>
            </a:endParaRPr>
          </a:p>
        </p:txBody>
      </p:sp>
      <p:sp>
        <p:nvSpPr>
          <p:cNvPr id="33" name="任意多边形 32"/>
          <p:cNvSpPr/>
          <p:nvPr>
            <p:custDataLst>
              <p:tags r:id="rId3"/>
            </p:custDataLst>
          </p:nvPr>
        </p:nvSpPr>
        <p:spPr>
          <a:xfrm rot="13500000">
            <a:off x="4179625" y="3504661"/>
            <a:ext cx="2818356" cy="1078397"/>
          </a:xfrm>
          <a:custGeom>
            <a:avLst/>
            <a:gdLst/>
            <a:ahLst/>
            <a:cxnLst/>
            <a:rect l="l" t="t" r="r" b="b"/>
            <a:pathLst>
              <a:path w="2376264" h="909519">
                <a:moveTo>
                  <a:pt x="0" y="0"/>
                </a:moveTo>
                <a:lnTo>
                  <a:pt x="2376264" y="0"/>
                </a:lnTo>
                <a:lnTo>
                  <a:pt x="2376264" y="478604"/>
                </a:lnTo>
                <a:lnTo>
                  <a:pt x="0" y="909519"/>
                </a:lnTo>
                <a:close/>
              </a:path>
            </a:pathLst>
          </a:cu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34" name="任意多边形 33"/>
          <p:cNvSpPr/>
          <p:nvPr>
            <p:custDataLst>
              <p:tags r:id="rId4"/>
            </p:custDataLst>
          </p:nvPr>
        </p:nvSpPr>
        <p:spPr>
          <a:xfrm rot="18900000">
            <a:off x="4317501" y="2606071"/>
            <a:ext cx="1879259" cy="1078730"/>
          </a:xfrm>
          <a:custGeom>
            <a:avLst/>
            <a:gdLst/>
            <a:ahLst/>
            <a:cxnLst/>
            <a:rect l="l" t="t" r="r" b="b"/>
            <a:pathLst>
              <a:path w="1567916" h="909519">
                <a:moveTo>
                  <a:pt x="1567916" y="625191"/>
                </a:moveTo>
                <a:lnTo>
                  <a:pt x="0" y="909519"/>
                </a:lnTo>
                <a:lnTo>
                  <a:pt x="0" y="0"/>
                </a:lnTo>
                <a:lnTo>
                  <a:pt x="1454543" y="0"/>
                </a:lnTo>
                <a:close/>
              </a:path>
            </a:pathLst>
          </a:custGeom>
          <a:solidFill>
            <a:srgbClr val="5268A5"/>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20000"/>
              </a:lnSpc>
            </a:pPr>
            <a:endParaRPr dirty="0">
              <a:latin typeface="微软雅黑" panose="020B0503020204020204" pitchFamily="34" charset="-122"/>
              <a:ea typeface="微软雅黑" panose="020B0503020204020204" pitchFamily="34" charset="-122"/>
            </a:endParaRPr>
          </a:p>
        </p:txBody>
      </p:sp>
      <p:sp>
        <p:nvSpPr>
          <p:cNvPr id="29" name="任意多边形 28"/>
          <p:cNvSpPr/>
          <p:nvPr>
            <p:custDataLst>
              <p:tags r:id="rId5"/>
            </p:custDataLst>
          </p:nvPr>
        </p:nvSpPr>
        <p:spPr bwMode="auto">
          <a:xfrm>
            <a:off x="6009483" y="3016081"/>
            <a:ext cx="399608" cy="272686"/>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rgbClr val="000000">
              <a:lumMod val="50000"/>
              <a:lumOff val="50000"/>
            </a:srgbClr>
          </a:solidFill>
          <a:ln w="9525">
            <a:noFill/>
            <a:round/>
          </a:ln>
        </p:spPr>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27" name="椭圆 26"/>
          <p:cNvSpPr/>
          <p:nvPr>
            <p:custDataLst>
              <p:tags r:id="rId6"/>
            </p:custDataLst>
          </p:nvPr>
        </p:nvSpPr>
        <p:spPr>
          <a:xfrm>
            <a:off x="6532914" y="1828019"/>
            <a:ext cx="571222" cy="571221"/>
          </a:xfrm>
          <a:prstGeom prst="ellipse">
            <a:avLst/>
          </a:prstGeom>
          <a:solidFill>
            <a:srgbClr val="4276AA"/>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28" name="任意多边形 27"/>
          <p:cNvSpPr/>
          <p:nvPr>
            <p:custDataLst>
              <p:tags r:id="rId7"/>
            </p:custDataLst>
          </p:nvPr>
        </p:nvSpPr>
        <p:spPr bwMode="auto">
          <a:xfrm>
            <a:off x="6666104" y="1961408"/>
            <a:ext cx="304843" cy="304442"/>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rgbClr val="FFFFFF"/>
          </a:solidFill>
          <a:ln>
            <a:noFill/>
          </a:ln>
        </p:spPr>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25" name="椭圆 24"/>
          <p:cNvSpPr/>
          <p:nvPr>
            <p:custDataLst>
              <p:tags r:id="rId8"/>
            </p:custDataLst>
          </p:nvPr>
        </p:nvSpPr>
        <p:spPr>
          <a:xfrm>
            <a:off x="7295763" y="3792073"/>
            <a:ext cx="571222" cy="571221"/>
          </a:xfrm>
          <a:prstGeom prst="ellipse">
            <a:avLst/>
          </a:prstGeom>
          <a:solidFill>
            <a:srgbClr val="178AA1"/>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26" name="任意多边形 25"/>
          <p:cNvSpPr/>
          <p:nvPr>
            <p:custDataLst>
              <p:tags r:id="rId9"/>
            </p:custDataLst>
          </p:nvPr>
        </p:nvSpPr>
        <p:spPr bwMode="auto">
          <a:xfrm>
            <a:off x="7428721" y="3967691"/>
            <a:ext cx="304843" cy="219985"/>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solidFill>
            <a:srgbClr val="FFFFFF"/>
          </a:solidFill>
          <a:ln>
            <a:noFill/>
          </a:ln>
        </p:spPr>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23" name="椭圆 22"/>
          <p:cNvSpPr/>
          <p:nvPr>
            <p:custDataLst>
              <p:tags r:id="rId10"/>
            </p:custDataLst>
          </p:nvPr>
        </p:nvSpPr>
        <p:spPr>
          <a:xfrm>
            <a:off x="5248290" y="4443563"/>
            <a:ext cx="571222" cy="571221"/>
          </a:xfrm>
          <a:prstGeom prst="ellipse">
            <a:avLst/>
          </a:prstGeom>
          <a:solidFill>
            <a:srgbClr val="40A693"/>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24" name="任意多边形 23"/>
          <p:cNvSpPr/>
          <p:nvPr>
            <p:custDataLst>
              <p:tags r:id="rId11"/>
            </p:custDataLst>
          </p:nvPr>
        </p:nvSpPr>
        <p:spPr bwMode="auto">
          <a:xfrm>
            <a:off x="5392176" y="4576751"/>
            <a:ext cx="295462" cy="304843"/>
          </a:xfrm>
          <a:custGeom>
            <a:avLst/>
            <a:gdLst>
              <a:gd name="T0" fmla="*/ 614 w 834"/>
              <a:gd name="T1" fmla="*/ 393 h 862"/>
              <a:gd name="T2" fmla="*/ 548 w 834"/>
              <a:gd name="T3" fmla="*/ 370 h 862"/>
              <a:gd name="T4" fmla="*/ 551 w 834"/>
              <a:gd name="T5" fmla="*/ 312 h 862"/>
              <a:gd name="T6" fmla="*/ 627 w 834"/>
              <a:gd name="T7" fmla="*/ 313 h 862"/>
              <a:gd name="T8" fmla="*/ 615 w 834"/>
              <a:gd name="T9" fmla="*/ 345 h 862"/>
              <a:gd name="T10" fmla="*/ 587 w 834"/>
              <a:gd name="T11" fmla="*/ 324 h 862"/>
              <a:gd name="T12" fmla="*/ 563 w 834"/>
              <a:gd name="T13" fmla="*/ 342 h 862"/>
              <a:gd name="T14" fmla="*/ 596 w 834"/>
              <a:gd name="T15" fmla="*/ 359 h 862"/>
              <a:gd name="T16" fmla="*/ 646 w 834"/>
              <a:gd name="T17" fmla="*/ 402 h 862"/>
              <a:gd name="T18" fmla="*/ 590 w 834"/>
              <a:gd name="T19" fmla="*/ 444 h 862"/>
              <a:gd name="T20" fmla="*/ 534 w 834"/>
              <a:gd name="T21" fmla="*/ 398 h 862"/>
              <a:gd name="T22" fmla="*/ 570 w 834"/>
              <a:gd name="T23" fmla="*/ 415 h 862"/>
              <a:gd name="T24" fmla="*/ 612 w 834"/>
              <a:gd name="T25" fmla="*/ 416 h 862"/>
              <a:gd name="T26" fmla="*/ 403 w 834"/>
              <a:gd name="T27" fmla="*/ 440 h 862"/>
              <a:gd name="T28" fmla="*/ 437 w 834"/>
              <a:gd name="T29" fmla="*/ 333 h 862"/>
              <a:gd name="T30" fmla="*/ 473 w 834"/>
              <a:gd name="T31" fmla="*/ 440 h 862"/>
              <a:gd name="T32" fmla="*/ 524 w 834"/>
              <a:gd name="T33" fmla="*/ 304 h 862"/>
              <a:gd name="T34" fmla="*/ 496 w 834"/>
              <a:gd name="T35" fmla="*/ 304 h 862"/>
              <a:gd name="T36" fmla="*/ 473 w 834"/>
              <a:gd name="T37" fmla="*/ 403 h 862"/>
              <a:gd name="T38" fmla="*/ 438 w 834"/>
              <a:gd name="T39" fmla="*/ 304 h 862"/>
              <a:gd name="T40" fmla="*/ 404 w 834"/>
              <a:gd name="T41" fmla="*/ 404 h 862"/>
              <a:gd name="T42" fmla="*/ 366 w 834"/>
              <a:gd name="T43" fmla="*/ 304 h 862"/>
              <a:gd name="T44" fmla="*/ 389 w 834"/>
              <a:gd name="T45" fmla="*/ 440 h 862"/>
              <a:gd name="T46" fmla="*/ 340 w 834"/>
              <a:gd name="T47" fmla="*/ 428 h 862"/>
              <a:gd name="T48" fmla="*/ 265 w 834"/>
              <a:gd name="T49" fmla="*/ 416 h 862"/>
              <a:gd name="T50" fmla="*/ 331 w 834"/>
              <a:gd name="T51" fmla="*/ 381 h 862"/>
              <a:gd name="T52" fmla="*/ 331 w 834"/>
              <a:gd name="T53" fmla="*/ 357 h 862"/>
              <a:gd name="T54" fmla="*/ 265 w 834"/>
              <a:gd name="T55" fmla="*/ 328 h 862"/>
              <a:gd name="T56" fmla="*/ 336 w 834"/>
              <a:gd name="T57" fmla="*/ 316 h 862"/>
              <a:gd name="T58" fmla="*/ 236 w 834"/>
              <a:gd name="T59" fmla="*/ 304 h 862"/>
              <a:gd name="T60" fmla="*/ 340 w 834"/>
              <a:gd name="T61" fmla="*/ 440 h 862"/>
              <a:gd name="T62" fmla="*/ 340 w 834"/>
              <a:gd name="T63" fmla="*/ 428 h 862"/>
              <a:gd name="T64" fmla="*/ 98 w 834"/>
              <a:gd name="T65" fmla="*/ 440 h 862"/>
              <a:gd name="T66" fmla="*/ 125 w 834"/>
              <a:gd name="T67" fmla="*/ 440 h 862"/>
              <a:gd name="T68" fmla="*/ 181 w 834"/>
              <a:gd name="T69" fmla="*/ 440 h 862"/>
              <a:gd name="T70" fmla="*/ 209 w 834"/>
              <a:gd name="T71" fmla="*/ 440 h 862"/>
              <a:gd name="T72" fmla="*/ 196 w 834"/>
              <a:gd name="T73" fmla="*/ 304 h 862"/>
              <a:gd name="T74" fmla="*/ 182 w 834"/>
              <a:gd name="T75" fmla="*/ 400 h 862"/>
              <a:gd name="T76" fmla="*/ 113 w 834"/>
              <a:gd name="T77" fmla="*/ 304 h 862"/>
              <a:gd name="T78" fmla="*/ 834 w 834"/>
              <a:gd name="T79" fmla="*/ 0 h 862"/>
              <a:gd name="T80" fmla="*/ 743 w 834"/>
              <a:gd name="T81" fmla="*/ 555 h 862"/>
              <a:gd name="T82" fmla="*/ 551 w 834"/>
              <a:gd name="T83" fmla="*/ 643 h 862"/>
              <a:gd name="T84" fmla="*/ 420 w 834"/>
              <a:gd name="T85" fmla="*/ 772 h 862"/>
              <a:gd name="T86" fmla="*/ 329 w 834"/>
              <a:gd name="T87" fmla="*/ 643 h 862"/>
              <a:gd name="T88" fmla="*/ 0 w 834"/>
              <a:gd name="T89" fmla="*/ 88 h 862"/>
              <a:gd name="T90" fmla="*/ 91 w 834"/>
              <a:gd name="T91" fmla="*/ 0 h 862"/>
              <a:gd name="T92" fmla="*/ 707 w 834"/>
              <a:gd name="T93" fmla="*/ 125 h 862"/>
              <a:gd name="T94" fmla="*/ 109 w 834"/>
              <a:gd name="T95" fmla="*/ 125 h 862"/>
              <a:gd name="T96" fmla="*/ 37 w 834"/>
              <a:gd name="T97" fmla="*/ 125 h 862"/>
              <a:gd name="T98" fmla="*/ 366 w 834"/>
              <a:gd name="T99" fmla="*/ 606 h 862"/>
              <a:gd name="T100" fmla="*/ 420 w 834"/>
              <a:gd name="T101" fmla="*/ 720 h 862"/>
              <a:gd name="T102" fmla="*/ 456 w 834"/>
              <a:gd name="T103" fmla="*/ 683 h 862"/>
              <a:gd name="T104" fmla="*/ 536 w 834"/>
              <a:gd name="T105" fmla="*/ 606 h 862"/>
              <a:gd name="T106" fmla="*/ 587 w 834"/>
              <a:gd name="T107" fmla="*/ 606 h 862"/>
              <a:gd name="T108" fmla="*/ 707 w 834"/>
              <a:gd name="T109" fmla="*/ 554 h 862"/>
              <a:gd name="T110" fmla="*/ 707 w 834"/>
              <a:gd name="T111" fmla="*/ 518 h 862"/>
              <a:gd name="T112" fmla="*/ 707 w 834"/>
              <a:gd name="T113" fmla="*/ 125 h 862"/>
              <a:gd name="T114" fmla="*/ 127 w 834"/>
              <a:gd name="T115" fmla="*/ 37 h 862"/>
              <a:gd name="T116" fmla="*/ 743 w 834"/>
              <a:gd name="T117" fmla="*/ 88 h 862"/>
              <a:gd name="T118" fmla="*/ 798 w 834"/>
              <a:gd name="T119" fmla="*/ 518 h 862"/>
              <a:gd name="T120" fmla="*/ 798 w 834"/>
              <a:gd name="T121" fmla="*/ 37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4" h="862">
                <a:moveTo>
                  <a:pt x="619" y="404"/>
                </a:moveTo>
                <a:cubicBezTo>
                  <a:pt x="619" y="399"/>
                  <a:pt x="617" y="395"/>
                  <a:pt x="614" y="393"/>
                </a:cubicBezTo>
                <a:cubicBezTo>
                  <a:pt x="610" y="390"/>
                  <a:pt x="603" y="388"/>
                  <a:pt x="591" y="385"/>
                </a:cubicBezTo>
                <a:cubicBezTo>
                  <a:pt x="569" y="380"/>
                  <a:pt x="555" y="375"/>
                  <a:pt x="548" y="370"/>
                </a:cubicBezTo>
                <a:cubicBezTo>
                  <a:pt x="540" y="364"/>
                  <a:pt x="537" y="355"/>
                  <a:pt x="537" y="344"/>
                </a:cubicBezTo>
                <a:cubicBezTo>
                  <a:pt x="537" y="330"/>
                  <a:pt x="541" y="320"/>
                  <a:pt x="551" y="312"/>
                </a:cubicBezTo>
                <a:cubicBezTo>
                  <a:pt x="561" y="304"/>
                  <a:pt x="573" y="300"/>
                  <a:pt x="590" y="300"/>
                </a:cubicBezTo>
                <a:cubicBezTo>
                  <a:pt x="605" y="300"/>
                  <a:pt x="617" y="305"/>
                  <a:pt x="627" y="313"/>
                </a:cubicBezTo>
                <a:cubicBezTo>
                  <a:pt x="637" y="321"/>
                  <a:pt x="642" y="331"/>
                  <a:pt x="643" y="345"/>
                </a:cubicBezTo>
                <a:lnTo>
                  <a:pt x="615" y="345"/>
                </a:lnTo>
                <a:cubicBezTo>
                  <a:pt x="615" y="339"/>
                  <a:pt x="612" y="333"/>
                  <a:pt x="607" y="330"/>
                </a:cubicBezTo>
                <a:cubicBezTo>
                  <a:pt x="601" y="326"/>
                  <a:pt x="595" y="324"/>
                  <a:pt x="587" y="324"/>
                </a:cubicBezTo>
                <a:cubicBezTo>
                  <a:pt x="579" y="324"/>
                  <a:pt x="574" y="325"/>
                  <a:pt x="570" y="329"/>
                </a:cubicBezTo>
                <a:cubicBezTo>
                  <a:pt x="565" y="332"/>
                  <a:pt x="563" y="336"/>
                  <a:pt x="563" y="342"/>
                </a:cubicBezTo>
                <a:cubicBezTo>
                  <a:pt x="563" y="346"/>
                  <a:pt x="566" y="349"/>
                  <a:pt x="570" y="351"/>
                </a:cubicBezTo>
                <a:cubicBezTo>
                  <a:pt x="574" y="354"/>
                  <a:pt x="583" y="356"/>
                  <a:pt x="596" y="359"/>
                </a:cubicBezTo>
                <a:cubicBezTo>
                  <a:pt x="616" y="364"/>
                  <a:pt x="630" y="369"/>
                  <a:pt x="636" y="375"/>
                </a:cubicBezTo>
                <a:cubicBezTo>
                  <a:pt x="643" y="380"/>
                  <a:pt x="646" y="390"/>
                  <a:pt x="646" y="402"/>
                </a:cubicBezTo>
                <a:cubicBezTo>
                  <a:pt x="646" y="415"/>
                  <a:pt x="641" y="425"/>
                  <a:pt x="631" y="433"/>
                </a:cubicBezTo>
                <a:cubicBezTo>
                  <a:pt x="621" y="440"/>
                  <a:pt x="607" y="444"/>
                  <a:pt x="590" y="444"/>
                </a:cubicBezTo>
                <a:cubicBezTo>
                  <a:pt x="573" y="444"/>
                  <a:pt x="560" y="440"/>
                  <a:pt x="550" y="432"/>
                </a:cubicBezTo>
                <a:cubicBezTo>
                  <a:pt x="540" y="424"/>
                  <a:pt x="535" y="413"/>
                  <a:pt x="534" y="398"/>
                </a:cubicBezTo>
                <a:lnTo>
                  <a:pt x="562" y="398"/>
                </a:lnTo>
                <a:cubicBezTo>
                  <a:pt x="562" y="405"/>
                  <a:pt x="565" y="411"/>
                  <a:pt x="570" y="415"/>
                </a:cubicBezTo>
                <a:cubicBezTo>
                  <a:pt x="575" y="419"/>
                  <a:pt x="581" y="421"/>
                  <a:pt x="590" y="421"/>
                </a:cubicBezTo>
                <a:cubicBezTo>
                  <a:pt x="599" y="421"/>
                  <a:pt x="606" y="419"/>
                  <a:pt x="612" y="416"/>
                </a:cubicBezTo>
                <a:cubicBezTo>
                  <a:pt x="617" y="413"/>
                  <a:pt x="619" y="409"/>
                  <a:pt x="619" y="404"/>
                </a:cubicBezTo>
                <a:close/>
                <a:moveTo>
                  <a:pt x="403" y="440"/>
                </a:moveTo>
                <a:lnTo>
                  <a:pt x="416" y="440"/>
                </a:lnTo>
                <a:lnTo>
                  <a:pt x="437" y="333"/>
                </a:lnTo>
                <a:lnTo>
                  <a:pt x="459" y="440"/>
                </a:lnTo>
                <a:lnTo>
                  <a:pt x="473" y="440"/>
                </a:lnTo>
                <a:lnTo>
                  <a:pt x="487" y="440"/>
                </a:lnTo>
                <a:lnTo>
                  <a:pt x="524" y="304"/>
                </a:lnTo>
                <a:lnTo>
                  <a:pt x="510" y="304"/>
                </a:lnTo>
                <a:lnTo>
                  <a:pt x="496" y="304"/>
                </a:lnTo>
                <a:lnTo>
                  <a:pt x="473" y="403"/>
                </a:lnTo>
                <a:lnTo>
                  <a:pt x="473" y="403"/>
                </a:lnTo>
                <a:lnTo>
                  <a:pt x="453" y="304"/>
                </a:lnTo>
                <a:lnTo>
                  <a:pt x="438" y="304"/>
                </a:lnTo>
                <a:lnTo>
                  <a:pt x="423" y="304"/>
                </a:lnTo>
                <a:lnTo>
                  <a:pt x="404" y="404"/>
                </a:lnTo>
                <a:lnTo>
                  <a:pt x="381" y="304"/>
                </a:lnTo>
                <a:lnTo>
                  <a:pt x="366" y="304"/>
                </a:lnTo>
                <a:lnTo>
                  <a:pt x="351" y="304"/>
                </a:lnTo>
                <a:lnTo>
                  <a:pt x="389" y="440"/>
                </a:lnTo>
                <a:lnTo>
                  <a:pt x="403" y="440"/>
                </a:lnTo>
                <a:close/>
                <a:moveTo>
                  <a:pt x="340" y="428"/>
                </a:moveTo>
                <a:lnTo>
                  <a:pt x="340" y="416"/>
                </a:lnTo>
                <a:lnTo>
                  <a:pt x="265" y="416"/>
                </a:lnTo>
                <a:lnTo>
                  <a:pt x="265" y="381"/>
                </a:lnTo>
                <a:lnTo>
                  <a:pt x="331" y="381"/>
                </a:lnTo>
                <a:lnTo>
                  <a:pt x="331" y="369"/>
                </a:lnTo>
                <a:lnTo>
                  <a:pt x="331" y="357"/>
                </a:lnTo>
                <a:lnTo>
                  <a:pt x="265" y="357"/>
                </a:lnTo>
                <a:lnTo>
                  <a:pt x="265" y="328"/>
                </a:lnTo>
                <a:lnTo>
                  <a:pt x="336" y="328"/>
                </a:lnTo>
                <a:lnTo>
                  <a:pt x="336" y="316"/>
                </a:lnTo>
                <a:lnTo>
                  <a:pt x="336" y="304"/>
                </a:lnTo>
                <a:lnTo>
                  <a:pt x="236" y="304"/>
                </a:lnTo>
                <a:lnTo>
                  <a:pt x="236" y="440"/>
                </a:lnTo>
                <a:lnTo>
                  <a:pt x="340" y="440"/>
                </a:lnTo>
                <a:lnTo>
                  <a:pt x="340" y="428"/>
                </a:lnTo>
                <a:lnTo>
                  <a:pt x="340" y="428"/>
                </a:lnTo>
                <a:close/>
                <a:moveTo>
                  <a:pt x="98" y="304"/>
                </a:moveTo>
                <a:lnTo>
                  <a:pt x="98" y="440"/>
                </a:lnTo>
                <a:lnTo>
                  <a:pt x="111" y="440"/>
                </a:lnTo>
                <a:lnTo>
                  <a:pt x="125" y="440"/>
                </a:lnTo>
                <a:lnTo>
                  <a:pt x="125" y="342"/>
                </a:lnTo>
                <a:lnTo>
                  <a:pt x="181" y="440"/>
                </a:lnTo>
                <a:lnTo>
                  <a:pt x="195" y="440"/>
                </a:lnTo>
                <a:lnTo>
                  <a:pt x="209" y="440"/>
                </a:lnTo>
                <a:lnTo>
                  <a:pt x="209" y="304"/>
                </a:lnTo>
                <a:lnTo>
                  <a:pt x="196" y="304"/>
                </a:lnTo>
                <a:lnTo>
                  <a:pt x="182" y="304"/>
                </a:lnTo>
                <a:lnTo>
                  <a:pt x="182" y="400"/>
                </a:lnTo>
                <a:lnTo>
                  <a:pt x="128" y="304"/>
                </a:lnTo>
                <a:lnTo>
                  <a:pt x="113" y="304"/>
                </a:lnTo>
                <a:lnTo>
                  <a:pt x="98" y="304"/>
                </a:lnTo>
                <a:close/>
                <a:moveTo>
                  <a:pt x="834" y="0"/>
                </a:moveTo>
                <a:lnTo>
                  <a:pt x="834" y="555"/>
                </a:lnTo>
                <a:lnTo>
                  <a:pt x="743" y="555"/>
                </a:lnTo>
                <a:lnTo>
                  <a:pt x="743" y="643"/>
                </a:lnTo>
                <a:lnTo>
                  <a:pt x="551" y="643"/>
                </a:lnTo>
                <a:lnTo>
                  <a:pt x="420" y="774"/>
                </a:lnTo>
                <a:lnTo>
                  <a:pt x="420" y="772"/>
                </a:lnTo>
                <a:lnTo>
                  <a:pt x="329" y="862"/>
                </a:lnTo>
                <a:lnTo>
                  <a:pt x="329" y="643"/>
                </a:lnTo>
                <a:lnTo>
                  <a:pt x="0" y="643"/>
                </a:lnTo>
                <a:lnTo>
                  <a:pt x="0" y="88"/>
                </a:lnTo>
                <a:lnTo>
                  <a:pt x="91" y="88"/>
                </a:lnTo>
                <a:lnTo>
                  <a:pt x="91" y="0"/>
                </a:lnTo>
                <a:lnTo>
                  <a:pt x="834" y="0"/>
                </a:lnTo>
                <a:close/>
                <a:moveTo>
                  <a:pt x="707" y="125"/>
                </a:moveTo>
                <a:lnTo>
                  <a:pt x="127" y="125"/>
                </a:lnTo>
                <a:lnTo>
                  <a:pt x="109" y="125"/>
                </a:lnTo>
                <a:lnTo>
                  <a:pt x="91" y="125"/>
                </a:lnTo>
                <a:lnTo>
                  <a:pt x="37" y="125"/>
                </a:lnTo>
                <a:lnTo>
                  <a:pt x="37" y="606"/>
                </a:lnTo>
                <a:lnTo>
                  <a:pt x="366" y="606"/>
                </a:lnTo>
                <a:lnTo>
                  <a:pt x="366" y="774"/>
                </a:lnTo>
                <a:lnTo>
                  <a:pt x="420" y="720"/>
                </a:lnTo>
                <a:lnTo>
                  <a:pt x="438" y="702"/>
                </a:lnTo>
                <a:lnTo>
                  <a:pt x="456" y="683"/>
                </a:lnTo>
                <a:lnTo>
                  <a:pt x="533" y="606"/>
                </a:lnTo>
                <a:lnTo>
                  <a:pt x="536" y="606"/>
                </a:lnTo>
                <a:lnTo>
                  <a:pt x="561" y="606"/>
                </a:lnTo>
                <a:lnTo>
                  <a:pt x="587" y="606"/>
                </a:lnTo>
                <a:lnTo>
                  <a:pt x="707" y="606"/>
                </a:lnTo>
                <a:lnTo>
                  <a:pt x="707" y="554"/>
                </a:lnTo>
                <a:lnTo>
                  <a:pt x="707" y="536"/>
                </a:lnTo>
                <a:lnTo>
                  <a:pt x="707" y="518"/>
                </a:lnTo>
                <a:lnTo>
                  <a:pt x="707" y="125"/>
                </a:lnTo>
                <a:lnTo>
                  <a:pt x="707" y="125"/>
                </a:lnTo>
                <a:close/>
                <a:moveTo>
                  <a:pt x="798" y="37"/>
                </a:moveTo>
                <a:lnTo>
                  <a:pt x="127" y="37"/>
                </a:lnTo>
                <a:lnTo>
                  <a:pt x="127" y="88"/>
                </a:lnTo>
                <a:lnTo>
                  <a:pt x="743" y="88"/>
                </a:lnTo>
                <a:lnTo>
                  <a:pt x="743" y="518"/>
                </a:lnTo>
                <a:lnTo>
                  <a:pt x="798" y="518"/>
                </a:lnTo>
                <a:lnTo>
                  <a:pt x="798" y="37"/>
                </a:lnTo>
                <a:lnTo>
                  <a:pt x="798" y="37"/>
                </a:lnTo>
                <a:close/>
              </a:path>
            </a:pathLst>
          </a:custGeom>
          <a:solidFill>
            <a:srgbClr val="FFFFFF"/>
          </a:solidFill>
          <a:ln>
            <a:noFill/>
          </a:ln>
        </p:spPr>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21" name="椭圆 20"/>
          <p:cNvSpPr/>
          <p:nvPr>
            <p:custDataLst>
              <p:tags r:id="rId12"/>
            </p:custDataLst>
          </p:nvPr>
        </p:nvSpPr>
        <p:spPr>
          <a:xfrm>
            <a:off x="4524562" y="2455263"/>
            <a:ext cx="571222" cy="571221"/>
          </a:xfrm>
          <a:prstGeom prst="ellipse">
            <a:avLst/>
          </a:prstGeom>
          <a:solidFill>
            <a:srgbClr val="5268A5"/>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22" name="任意多边形 21"/>
          <p:cNvSpPr/>
          <p:nvPr>
            <p:custDataLst>
              <p:tags r:id="rId13"/>
            </p:custDataLst>
          </p:nvPr>
        </p:nvSpPr>
        <p:spPr bwMode="auto">
          <a:xfrm>
            <a:off x="4657751" y="2636863"/>
            <a:ext cx="304842" cy="208019"/>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rgbClr val="FFFFFF"/>
          </a:solidFill>
          <a:ln>
            <a:noFill/>
          </a:ln>
        </p:spPr>
        <p:txBody>
          <a:bodyPr anchor="ctr"/>
          <a:p>
            <a:pPr algn="ctr">
              <a:lnSpc>
                <a:spcPct val="120000"/>
              </a:lnSpc>
            </a:pPr>
            <a:endParaRPr>
              <a:latin typeface="微软雅黑" panose="020B0503020204020204" pitchFamily="34" charset="-122"/>
              <a:ea typeface="微软雅黑" panose="020B0503020204020204" pitchFamily="34" charset="-122"/>
            </a:endParaRPr>
          </a:p>
        </p:txBody>
      </p:sp>
      <p:sp>
        <p:nvSpPr>
          <p:cNvPr id="19" name="矩形 18"/>
          <p:cNvSpPr/>
          <p:nvPr>
            <p:custDataLst>
              <p:tags r:id="rId14"/>
            </p:custDataLst>
          </p:nvPr>
        </p:nvSpPr>
        <p:spPr bwMode="auto">
          <a:xfrm>
            <a:off x="353060" y="1961515"/>
            <a:ext cx="3891915" cy="1951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p>
            <a:pPr algn="l" eaLnBrk="1" hangingPunct="1">
              <a:lnSpc>
                <a:spcPct val="120000"/>
              </a:lnSpc>
              <a:spcBef>
                <a:spcPct val="0"/>
              </a:spcBef>
            </a:pPr>
            <a:r>
              <a:rPr lang="zh-CN" altLang="en-US" sz="1600" spc="150" dirty="0">
                <a:latin typeface="微软雅黑" panose="020B0503020204020204" pitchFamily="34" charset="-122"/>
                <a:ea typeface="微软雅黑" panose="020B0503020204020204" pitchFamily="34" charset="-122"/>
              </a:rPr>
              <a:t>事发学校应按照应急联动中心指令，立即有序地组织师生疏散到安全地区，并明确专人负责维持秩序，疏散中发生师生伤害事故时，要开辟临时场所安置，并立即报告上级教育部门的应急联动中心，等待医疗救护人员到场。</a:t>
            </a:r>
            <a:endParaRPr lang="zh-CN" altLang="en-US" sz="1600" spc="150" dirty="0">
              <a:latin typeface="微软雅黑" panose="020B0503020204020204" pitchFamily="34" charset="-122"/>
              <a:ea typeface="微软雅黑" panose="020B0503020204020204" pitchFamily="34" charset="-122"/>
            </a:endParaRPr>
          </a:p>
        </p:txBody>
      </p:sp>
      <p:sp>
        <p:nvSpPr>
          <p:cNvPr id="20" name="文本框 19"/>
          <p:cNvSpPr txBox="1"/>
          <p:nvPr>
            <p:custDataLst>
              <p:tags r:id="rId15"/>
            </p:custDataLst>
          </p:nvPr>
        </p:nvSpPr>
        <p:spPr bwMode="auto">
          <a:xfrm>
            <a:off x="410482" y="1478185"/>
            <a:ext cx="3251726" cy="44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p>
            <a:pPr algn="l" eaLnBrk="1" hangingPunct="1">
              <a:lnSpc>
                <a:spcPct val="120000"/>
              </a:lnSpc>
              <a:spcBef>
                <a:spcPct val="0"/>
              </a:spcBef>
            </a:pPr>
            <a:r>
              <a:rPr lang="zh-CN" altLang="en-US" b="1" spc="300" dirty="0">
                <a:solidFill>
                  <a:srgbClr val="5268A5"/>
                </a:solidFill>
                <a:latin typeface="微软雅黑" panose="020B0503020204020204" pitchFamily="34" charset="-122"/>
                <a:ea typeface="微软雅黑" panose="020B0503020204020204" pitchFamily="34" charset="-122"/>
                <a:cs typeface="+mj-cs"/>
              </a:rPr>
              <a:t>1. 疏散师生</a:t>
            </a:r>
            <a:endParaRPr lang="zh-CN" altLang="en-US" b="1" spc="300" dirty="0">
              <a:solidFill>
                <a:srgbClr val="5268A5"/>
              </a:solidFill>
              <a:latin typeface="微软雅黑" panose="020B0503020204020204" pitchFamily="34" charset="-122"/>
              <a:ea typeface="微软雅黑" panose="020B0503020204020204" pitchFamily="34" charset="-122"/>
              <a:cs typeface="+mj-cs"/>
            </a:endParaRPr>
          </a:p>
        </p:txBody>
      </p:sp>
      <p:sp>
        <p:nvSpPr>
          <p:cNvPr id="17" name="矩形 16"/>
          <p:cNvSpPr/>
          <p:nvPr>
            <p:custDataLst>
              <p:tags r:id="rId16"/>
            </p:custDataLst>
          </p:nvPr>
        </p:nvSpPr>
        <p:spPr bwMode="auto">
          <a:xfrm>
            <a:off x="1811020" y="4643120"/>
            <a:ext cx="3251835" cy="158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p>
            <a:pPr algn="l" eaLnBrk="1" hangingPunct="1">
              <a:lnSpc>
                <a:spcPct val="120000"/>
              </a:lnSpc>
              <a:spcBef>
                <a:spcPct val="0"/>
              </a:spcBef>
            </a:pPr>
            <a:r>
              <a:rPr lang="zh-CN" altLang="en-US" sz="1600" spc="150">
                <a:latin typeface="微软雅黑" panose="020B0503020204020204" pitchFamily="34" charset="-122"/>
                <a:ea typeface="微软雅黑" panose="020B0503020204020204" pitchFamily="34" charset="-122"/>
              </a:rPr>
              <a:t>当防恐突击力量做好武力突击准备时，事发学校要按照现场指挥部指令，配合公安部门做好中心现场的封锁工作，配合救护力量做好准备工作。</a:t>
            </a:r>
            <a:endParaRPr lang="zh-CN" altLang="en-US" sz="1600" spc="150">
              <a:latin typeface="微软雅黑" panose="020B0503020204020204" pitchFamily="34" charset="-122"/>
              <a:ea typeface="微软雅黑" panose="020B0503020204020204" pitchFamily="34" charset="-122"/>
            </a:endParaRPr>
          </a:p>
        </p:txBody>
      </p:sp>
      <p:sp>
        <p:nvSpPr>
          <p:cNvPr id="18" name="文本框 17"/>
          <p:cNvSpPr txBox="1"/>
          <p:nvPr>
            <p:custDataLst>
              <p:tags r:id="rId17"/>
            </p:custDataLst>
          </p:nvPr>
        </p:nvSpPr>
        <p:spPr bwMode="auto">
          <a:xfrm>
            <a:off x="1811201" y="4155977"/>
            <a:ext cx="3251726" cy="44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p>
            <a:pPr algn="l" eaLnBrk="1" hangingPunct="1">
              <a:lnSpc>
                <a:spcPct val="120000"/>
              </a:lnSpc>
              <a:spcBef>
                <a:spcPct val="0"/>
              </a:spcBef>
            </a:pPr>
            <a:r>
              <a:rPr lang="zh-CN" altLang="en-US" b="1" spc="300">
                <a:solidFill>
                  <a:srgbClr val="40A693"/>
                </a:solidFill>
                <a:latin typeface="微软雅黑" panose="020B0503020204020204" pitchFamily="34" charset="-122"/>
                <a:ea typeface="微软雅黑" panose="020B0503020204020204" pitchFamily="34" charset="-122"/>
                <a:cs typeface="+mj-cs"/>
              </a:rPr>
              <a:t>3. 预备攻击</a:t>
            </a:r>
            <a:endParaRPr lang="zh-CN" altLang="en-US" b="1" spc="300">
              <a:solidFill>
                <a:srgbClr val="40A693"/>
              </a:solidFill>
              <a:latin typeface="微软雅黑" panose="020B0503020204020204" pitchFamily="34" charset="-122"/>
              <a:ea typeface="微软雅黑" panose="020B0503020204020204" pitchFamily="34" charset="-122"/>
              <a:cs typeface="+mj-cs"/>
            </a:endParaRPr>
          </a:p>
        </p:txBody>
      </p:sp>
      <p:sp>
        <p:nvSpPr>
          <p:cNvPr id="15" name="矩形 14"/>
          <p:cNvSpPr/>
          <p:nvPr>
            <p:custDataLst>
              <p:tags r:id="rId18"/>
            </p:custDataLst>
          </p:nvPr>
        </p:nvSpPr>
        <p:spPr bwMode="auto">
          <a:xfrm>
            <a:off x="8000365" y="1905635"/>
            <a:ext cx="3336290" cy="1382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p>
            <a:pPr eaLnBrk="1" hangingPunct="1">
              <a:lnSpc>
                <a:spcPct val="120000"/>
              </a:lnSpc>
              <a:spcBef>
                <a:spcPct val="0"/>
              </a:spcBef>
            </a:pPr>
            <a:r>
              <a:rPr lang="zh-CN" altLang="en-US" sz="1600" spc="150">
                <a:latin typeface="微软雅黑" panose="020B0503020204020204" pitchFamily="34" charset="-122"/>
                <a:ea typeface="微软雅黑" panose="020B0503020204020204" pitchFamily="34" charset="-122"/>
              </a:rPr>
              <a:t>事发地公安机关赶到现场后，事发学校要向警方准确提供案发地的通道等情况，并配合做好设置警戒线、封锁现场工作。</a:t>
            </a:r>
            <a:endParaRPr lang="zh-CN" altLang="en-US" sz="1600" spc="150">
              <a:latin typeface="微软雅黑" panose="020B0503020204020204" pitchFamily="34" charset="-122"/>
              <a:ea typeface="微软雅黑" panose="020B0503020204020204" pitchFamily="34" charset="-122"/>
            </a:endParaRPr>
          </a:p>
        </p:txBody>
      </p:sp>
      <p:sp>
        <p:nvSpPr>
          <p:cNvPr id="16" name="文本框 15"/>
          <p:cNvSpPr txBox="1"/>
          <p:nvPr>
            <p:custDataLst>
              <p:tags r:id="rId19"/>
            </p:custDataLst>
          </p:nvPr>
        </p:nvSpPr>
        <p:spPr bwMode="auto">
          <a:xfrm>
            <a:off x="8000381" y="1436185"/>
            <a:ext cx="3240887" cy="44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p>
            <a:pPr eaLnBrk="1" hangingPunct="1">
              <a:lnSpc>
                <a:spcPct val="120000"/>
              </a:lnSpc>
              <a:spcBef>
                <a:spcPct val="0"/>
              </a:spcBef>
            </a:pPr>
            <a:r>
              <a:rPr lang="zh-CN" altLang="en-US" b="1" spc="300" dirty="0">
                <a:solidFill>
                  <a:srgbClr val="4276AA"/>
                </a:solidFill>
                <a:latin typeface="微软雅黑" panose="020B0503020204020204" pitchFamily="34" charset="-122"/>
                <a:ea typeface="微软雅黑" panose="020B0503020204020204" pitchFamily="34" charset="-122"/>
                <a:cs typeface="+mj-cs"/>
              </a:rPr>
              <a:t>2. 封锁现场</a:t>
            </a:r>
            <a:endParaRPr lang="zh-CN" altLang="en-US" b="1" spc="300" dirty="0">
              <a:solidFill>
                <a:srgbClr val="4276AA"/>
              </a:solidFill>
              <a:latin typeface="微软雅黑" panose="020B0503020204020204" pitchFamily="34" charset="-122"/>
              <a:ea typeface="微软雅黑" panose="020B0503020204020204" pitchFamily="34" charset="-122"/>
              <a:cs typeface="+mj-cs"/>
            </a:endParaRPr>
          </a:p>
        </p:txBody>
      </p:sp>
      <p:sp>
        <p:nvSpPr>
          <p:cNvPr id="13" name="矩形 12"/>
          <p:cNvSpPr/>
          <p:nvPr>
            <p:custDataLst>
              <p:tags r:id="rId20"/>
            </p:custDataLst>
          </p:nvPr>
        </p:nvSpPr>
        <p:spPr bwMode="auto">
          <a:xfrm>
            <a:off x="7999730" y="4171315"/>
            <a:ext cx="3241040" cy="1090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normAutofit/>
          </a:bodyPr>
          <a:p>
            <a:pPr eaLnBrk="1" hangingPunct="1">
              <a:lnSpc>
                <a:spcPct val="120000"/>
              </a:lnSpc>
              <a:spcBef>
                <a:spcPct val="0"/>
              </a:spcBef>
            </a:pPr>
            <a:r>
              <a:rPr lang="zh-CN" altLang="en-US" sz="1600" spc="150" dirty="0">
                <a:latin typeface="微软雅黑" panose="020B0503020204020204" pitchFamily="34" charset="-122"/>
                <a:ea typeface="微软雅黑" panose="020B0503020204020204" pitchFamily="34" charset="-122"/>
              </a:rPr>
              <a:t>反恐突击力量实施武力突击时，学校负责做好已疏散师生的隐蔽工作。</a:t>
            </a:r>
            <a:endParaRPr lang="zh-CN" altLang="en-US" sz="1600" spc="150" dirty="0">
              <a:latin typeface="微软雅黑" panose="020B0503020204020204" pitchFamily="34" charset="-122"/>
              <a:ea typeface="微软雅黑" panose="020B0503020204020204" pitchFamily="34" charset="-122"/>
            </a:endParaRPr>
          </a:p>
        </p:txBody>
      </p:sp>
      <p:sp>
        <p:nvSpPr>
          <p:cNvPr id="14" name="文本框 13"/>
          <p:cNvSpPr txBox="1"/>
          <p:nvPr>
            <p:custDataLst>
              <p:tags r:id="rId21"/>
            </p:custDataLst>
          </p:nvPr>
        </p:nvSpPr>
        <p:spPr bwMode="auto">
          <a:xfrm>
            <a:off x="7999943" y="3684247"/>
            <a:ext cx="3240887" cy="44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p>
            <a:pPr eaLnBrk="1" hangingPunct="1">
              <a:lnSpc>
                <a:spcPct val="120000"/>
              </a:lnSpc>
              <a:spcBef>
                <a:spcPct val="0"/>
              </a:spcBef>
            </a:pPr>
            <a:r>
              <a:rPr lang="zh-CN" altLang="en-US" b="1" spc="300" dirty="0">
                <a:solidFill>
                  <a:srgbClr val="178AA1"/>
                </a:solidFill>
                <a:latin typeface="微软雅黑" panose="020B0503020204020204" pitchFamily="34" charset="-122"/>
                <a:ea typeface="微软雅黑" panose="020B0503020204020204" pitchFamily="34" charset="-122"/>
                <a:cs typeface="+mj-cs"/>
              </a:rPr>
              <a:t>4. 武力突击</a:t>
            </a:r>
            <a:endParaRPr lang="zh-CN" altLang="en-US" b="1" spc="300" dirty="0">
              <a:solidFill>
                <a:srgbClr val="178AA1"/>
              </a:solidFill>
              <a:latin typeface="微软雅黑" panose="020B0503020204020204" pitchFamily="34" charset="-122"/>
              <a:ea typeface="微软雅黑" panose="020B0503020204020204" pitchFamily="34" charset="-122"/>
              <a:cs typeface="+mj-cs"/>
            </a:endParaRPr>
          </a:p>
        </p:txBody>
      </p:sp>
    </p:spTree>
    <p:custDataLst>
      <p:tags r:id="rId22"/>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二、人质劫持事件的应急处置方案</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（三）善后处置措施</a:t>
            </a:r>
            <a:endParaRPr lang="zh-CN" altLang="en-US"/>
          </a:p>
        </p:txBody>
      </p:sp>
      <p:sp>
        <p:nvSpPr>
          <p:cNvPr id="1737" name="形状"/>
          <p:cNvSpPr/>
          <p:nvPr>
            <p:custDataLst>
              <p:tags r:id="rId1"/>
            </p:custDataLst>
          </p:nvPr>
        </p:nvSpPr>
        <p:spPr>
          <a:xfrm>
            <a:off x="5082511" y="3059477"/>
            <a:ext cx="2073018" cy="2076217"/>
          </a:xfrm>
          <a:custGeom>
            <a:avLst/>
            <a:gdLst/>
            <a:ahLst/>
            <a:cxnLst>
              <a:cxn ang="0">
                <a:pos x="wd2" y="hd2"/>
              </a:cxn>
              <a:cxn ang="5400000">
                <a:pos x="wd2" y="hd2"/>
              </a:cxn>
              <a:cxn ang="10800000">
                <a:pos x="wd2" y="hd2"/>
              </a:cxn>
              <a:cxn ang="16200000">
                <a:pos x="wd2" y="hd2"/>
              </a:cxn>
            </a:cxnLst>
            <a:rect l="0" t="0" r="r" b="b"/>
            <a:pathLst>
              <a:path w="19574" h="19577" extrusionOk="0">
                <a:moveTo>
                  <a:pt x="19282" y="7419"/>
                </a:moveTo>
                <a:cubicBezTo>
                  <a:pt x="20587" y="12667"/>
                  <a:pt x="17400" y="17982"/>
                  <a:pt x="12161" y="19286"/>
                </a:cubicBezTo>
                <a:cubicBezTo>
                  <a:pt x="6922" y="20589"/>
                  <a:pt x="1615" y="17407"/>
                  <a:pt x="292" y="12159"/>
                </a:cubicBezTo>
                <a:cubicBezTo>
                  <a:pt x="-1013" y="6911"/>
                  <a:pt x="2174" y="1596"/>
                  <a:pt x="7413" y="292"/>
                </a:cubicBezTo>
                <a:cubicBezTo>
                  <a:pt x="12652" y="-1011"/>
                  <a:pt x="17959" y="2171"/>
                  <a:pt x="19282" y="7419"/>
                </a:cubicBezTo>
                <a:close/>
              </a:path>
            </a:pathLst>
          </a:custGeom>
          <a:solidFill>
            <a:srgbClr val="D5DAE4"/>
          </a:solidFill>
          <a:ln w="12700" cap="flat">
            <a:noFill/>
            <a:miter lim="400000"/>
            <a:tailEnd type="triangle" w="med" len="med"/>
          </a:ln>
          <a:effectLst/>
        </p:spPr>
        <p:txBody>
          <a:bodyPr wrap="square" lIns="45719" tIns="45719" rIns="45719" bIns="45719" numCol="1" anchor="t">
            <a:no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Helvetica" panose="00000400000000000000"/>
            </a:endParaRPr>
          </a:p>
        </p:txBody>
      </p:sp>
      <p:sp>
        <p:nvSpPr>
          <p:cNvPr id="1738" name="形状"/>
          <p:cNvSpPr/>
          <p:nvPr>
            <p:custDataLst>
              <p:tags r:id="rId2"/>
            </p:custDataLst>
          </p:nvPr>
        </p:nvSpPr>
        <p:spPr>
          <a:xfrm>
            <a:off x="5294919" y="3270402"/>
            <a:ext cx="1664182" cy="1667171"/>
          </a:xfrm>
          <a:custGeom>
            <a:avLst/>
            <a:gdLst/>
            <a:ahLst/>
            <a:cxnLst>
              <a:cxn ang="0">
                <a:pos x="wd2" y="hd2"/>
              </a:cxn>
              <a:cxn ang="5400000">
                <a:pos x="wd2" y="hd2"/>
              </a:cxn>
              <a:cxn ang="10800000">
                <a:pos x="wd2" y="hd2"/>
              </a:cxn>
              <a:cxn ang="16200000">
                <a:pos x="wd2" y="hd2"/>
              </a:cxn>
            </a:cxnLst>
            <a:rect l="0" t="0" r="r" b="b"/>
            <a:pathLst>
              <a:path w="19571" h="19572" extrusionOk="0">
                <a:moveTo>
                  <a:pt x="19276" y="7414"/>
                </a:moveTo>
                <a:cubicBezTo>
                  <a:pt x="20585" y="12661"/>
                  <a:pt x="17418" y="17972"/>
                  <a:pt x="12160" y="19278"/>
                </a:cubicBezTo>
                <a:cubicBezTo>
                  <a:pt x="6924" y="20585"/>
                  <a:pt x="1624" y="17403"/>
                  <a:pt x="294" y="12156"/>
                </a:cubicBezTo>
                <a:cubicBezTo>
                  <a:pt x="-1015" y="6909"/>
                  <a:pt x="2173" y="1598"/>
                  <a:pt x="7410" y="292"/>
                </a:cubicBezTo>
                <a:cubicBezTo>
                  <a:pt x="12646" y="-1015"/>
                  <a:pt x="17967" y="2188"/>
                  <a:pt x="19276" y="7414"/>
                </a:cubicBezTo>
                <a:close/>
              </a:path>
            </a:pathLst>
          </a:custGeom>
          <a:solidFill>
            <a:srgbClr val="8090AD"/>
          </a:solidFill>
          <a:ln w="12700" cap="flat">
            <a:noFill/>
            <a:miter lim="400000"/>
            <a:tailEnd type="triangle" w="med" len="med"/>
          </a:ln>
          <a:effectLst/>
        </p:spPr>
        <p:txBody>
          <a:bodyPr wrap="square" lIns="45719" tIns="45719" rIns="45719" bIns="45719" numCol="1" anchor="t">
            <a:no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Helvetica" panose="00000400000000000000"/>
            </a:endParaRPr>
          </a:p>
        </p:txBody>
      </p:sp>
      <p:sp>
        <p:nvSpPr>
          <p:cNvPr id="1739" name="椭圆形"/>
          <p:cNvSpPr/>
          <p:nvPr>
            <p:custDataLst>
              <p:tags r:id="rId3"/>
            </p:custDataLst>
          </p:nvPr>
        </p:nvSpPr>
        <p:spPr>
          <a:xfrm>
            <a:off x="5407025" y="3393528"/>
            <a:ext cx="1441452" cy="1433514"/>
          </a:xfrm>
          <a:prstGeom prst="ellipse">
            <a:avLst/>
          </a:prstGeom>
          <a:solidFill>
            <a:srgbClr val="3F4C62"/>
          </a:solidFill>
          <a:ln w="12700" cap="flat">
            <a:noFill/>
            <a:miter lim="400000"/>
            <a:tailEnd type="triangle" w="med" len="med"/>
          </a:ln>
          <a:effectLst/>
        </p:spPr>
        <p:txBody>
          <a:bodyPr wrap="square" lIns="45719" tIns="45719" rIns="45719" bIns="45719" numCol="1" anchor="t">
            <a:no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Helvetica" panose="00000400000000000000"/>
            </a:endParaRPr>
          </a:p>
        </p:txBody>
      </p:sp>
      <p:sp>
        <p:nvSpPr>
          <p:cNvPr id="1740" name="形状"/>
          <p:cNvSpPr/>
          <p:nvPr>
            <p:custDataLst>
              <p:tags r:id="rId4"/>
            </p:custDataLst>
          </p:nvPr>
        </p:nvSpPr>
        <p:spPr>
          <a:xfrm>
            <a:off x="5594350" y="3699915"/>
            <a:ext cx="1066802" cy="819151"/>
          </a:xfrm>
          <a:custGeom>
            <a:avLst/>
            <a:gdLst/>
            <a:ahLst/>
            <a:cxnLst>
              <a:cxn ang="0">
                <a:pos x="wd2" y="hd2"/>
              </a:cxn>
              <a:cxn ang="5400000">
                <a:pos x="wd2" y="hd2"/>
              </a:cxn>
              <a:cxn ang="10800000">
                <a:pos x="wd2" y="hd2"/>
              </a:cxn>
              <a:cxn ang="16200000">
                <a:pos x="wd2" y="hd2"/>
              </a:cxn>
            </a:cxnLst>
            <a:rect l="0" t="0" r="r" b="b"/>
            <a:pathLst>
              <a:path w="21600" h="21600" extrusionOk="0">
                <a:moveTo>
                  <a:pt x="10736" y="0"/>
                </a:moveTo>
                <a:lnTo>
                  <a:pt x="0" y="3809"/>
                </a:lnTo>
                <a:lnTo>
                  <a:pt x="0" y="17791"/>
                </a:lnTo>
                <a:lnTo>
                  <a:pt x="10736" y="21600"/>
                </a:lnTo>
                <a:lnTo>
                  <a:pt x="21600" y="17791"/>
                </a:lnTo>
                <a:lnTo>
                  <a:pt x="21600" y="3809"/>
                </a:lnTo>
                <a:lnTo>
                  <a:pt x="10736" y="0"/>
                </a:lnTo>
                <a:close/>
                <a:moveTo>
                  <a:pt x="20764" y="16953"/>
                </a:moveTo>
                <a:lnTo>
                  <a:pt x="10736" y="20470"/>
                </a:lnTo>
                <a:lnTo>
                  <a:pt x="836" y="16953"/>
                </a:lnTo>
                <a:lnTo>
                  <a:pt x="836" y="4605"/>
                </a:lnTo>
                <a:lnTo>
                  <a:pt x="10736" y="1130"/>
                </a:lnTo>
                <a:lnTo>
                  <a:pt x="20764" y="4605"/>
                </a:lnTo>
                <a:lnTo>
                  <a:pt x="20764" y="16953"/>
                </a:lnTo>
                <a:close/>
              </a:path>
            </a:pathLst>
          </a:custGeom>
          <a:solidFill>
            <a:srgbClr val="FFFFFF"/>
          </a:solidFill>
          <a:ln w="12700" cap="flat">
            <a:noFill/>
            <a:miter lim="400000"/>
            <a:tailEnd type="triangle" w="med" len="med"/>
          </a:ln>
          <a:effectLst/>
        </p:spPr>
        <p:txBody>
          <a:bodyPr wrap="square" lIns="45719" tIns="45719" rIns="45719" bIns="45719" numCol="1" anchor="t">
            <a:no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Helvetica" panose="00000400000000000000"/>
            </a:endParaRPr>
          </a:p>
        </p:txBody>
      </p:sp>
      <p:sp>
        <p:nvSpPr>
          <p:cNvPr id="2" name="圆形"/>
          <p:cNvSpPr/>
          <p:nvPr>
            <p:custDataLst>
              <p:tags r:id="rId5"/>
            </p:custDataLst>
          </p:nvPr>
        </p:nvSpPr>
        <p:spPr>
          <a:xfrm>
            <a:off x="4038756" y="3666579"/>
            <a:ext cx="866777" cy="862013"/>
          </a:xfrm>
          <a:prstGeom prst="ellipse">
            <a:avLst/>
          </a:prstGeom>
          <a:solidFill>
            <a:srgbClr val="9BBB59"/>
          </a:solidFill>
          <a:ln w="12700">
            <a:miter lim="400000"/>
            <a:tailEnd type="triangle"/>
          </a:ln>
        </p:spPr>
        <p:txBody>
          <a:bodyPr lIns="45719" rIns="45719"/>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Helvetica" panose="00000400000000000000"/>
            </a:endParaRPr>
          </a:p>
        </p:txBody>
      </p:sp>
      <p:sp>
        <p:nvSpPr>
          <p:cNvPr id="3" name="圆形"/>
          <p:cNvSpPr/>
          <p:nvPr>
            <p:custDataLst>
              <p:tags r:id="rId6"/>
            </p:custDataLst>
          </p:nvPr>
        </p:nvSpPr>
        <p:spPr>
          <a:xfrm>
            <a:off x="5176719" y="2100306"/>
            <a:ext cx="866777" cy="862013"/>
          </a:xfrm>
          <a:prstGeom prst="ellipse">
            <a:avLst/>
          </a:prstGeom>
          <a:solidFill>
            <a:srgbClr val="1F74AD"/>
          </a:solidFill>
          <a:ln w="12700">
            <a:miter lim="400000"/>
            <a:tailEnd type="triangle"/>
          </a:ln>
        </p:spPr>
        <p:txBody>
          <a:bodyPr lIns="45719" rIns="45719"/>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Helvetica" panose="00000400000000000000"/>
            </a:endParaRPr>
          </a:p>
        </p:txBody>
      </p:sp>
      <p:sp>
        <p:nvSpPr>
          <p:cNvPr id="5" name="圆形"/>
          <p:cNvSpPr/>
          <p:nvPr>
            <p:custDataLst>
              <p:tags r:id="rId7"/>
            </p:custDataLst>
          </p:nvPr>
        </p:nvSpPr>
        <p:spPr>
          <a:xfrm>
            <a:off x="7017983" y="2698569"/>
            <a:ext cx="866777" cy="862013"/>
          </a:xfrm>
          <a:prstGeom prst="ellipse">
            <a:avLst/>
          </a:prstGeom>
          <a:solidFill>
            <a:srgbClr val="3498DB"/>
          </a:solidFill>
          <a:ln w="12700">
            <a:miter lim="400000"/>
            <a:tailEnd type="triangle"/>
          </a:ln>
        </p:spPr>
        <p:txBody>
          <a:bodyPr lIns="45719" rIns="45719"/>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Helvetica" panose="00000400000000000000"/>
            </a:endParaRPr>
          </a:p>
        </p:txBody>
      </p:sp>
      <p:sp>
        <p:nvSpPr>
          <p:cNvPr id="6" name="圆形"/>
          <p:cNvSpPr/>
          <p:nvPr>
            <p:custDataLst>
              <p:tags r:id="rId8"/>
            </p:custDataLst>
          </p:nvPr>
        </p:nvSpPr>
        <p:spPr>
          <a:xfrm>
            <a:off x="7017983" y="4634588"/>
            <a:ext cx="866777" cy="862013"/>
          </a:xfrm>
          <a:prstGeom prst="ellipse">
            <a:avLst/>
          </a:prstGeom>
          <a:solidFill>
            <a:srgbClr val="1AA3AA"/>
          </a:solidFill>
          <a:ln w="12700">
            <a:miter lim="400000"/>
            <a:tailEnd type="triangle"/>
          </a:ln>
        </p:spPr>
        <p:txBody>
          <a:bodyPr lIns="45719" rIns="45719"/>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Helvetica" panose="00000400000000000000"/>
            </a:endParaRPr>
          </a:p>
        </p:txBody>
      </p:sp>
      <p:sp>
        <p:nvSpPr>
          <p:cNvPr id="35" name="圆形"/>
          <p:cNvSpPr/>
          <p:nvPr>
            <p:custDataLst>
              <p:tags r:id="rId9"/>
            </p:custDataLst>
          </p:nvPr>
        </p:nvSpPr>
        <p:spPr>
          <a:xfrm>
            <a:off x="5176719" y="5232852"/>
            <a:ext cx="866777" cy="862013"/>
          </a:xfrm>
          <a:prstGeom prst="ellipse">
            <a:avLst/>
          </a:prstGeom>
          <a:solidFill>
            <a:srgbClr val="69A35B"/>
          </a:solidFill>
          <a:ln w="12700">
            <a:miter lim="400000"/>
            <a:tailEnd type="triangle"/>
          </a:ln>
        </p:spPr>
        <p:txBody>
          <a:bodyPr lIns="45719" rIns="45719"/>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Helvetica" panose="00000400000000000000"/>
            </a:endParaRPr>
          </a:p>
        </p:txBody>
      </p:sp>
      <p:sp>
        <p:nvSpPr>
          <p:cNvPr id="37" name="Cooperate"/>
          <p:cNvSpPr txBox="1"/>
          <p:nvPr>
            <p:custDataLst>
              <p:tags r:id="rId10"/>
            </p:custDataLst>
          </p:nvPr>
        </p:nvSpPr>
        <p:spPr>
          <a:xfrm>
            <a:off x="958850" y="2320290"/>
            <a:ext cx="2025015" cy="377825"/>
          </a:xfrm>
          <a:prstGeom prst="rect">
            <a:avLst/>
          </a:prstGeom>
          <a:ln w="12700">
            <a:miter lim="400000"/>
          </a:ln>
        </p:spPr>
        <p:txBody>
          <a:bodyPr wrap="square" lIns="90000" rIns="90000" bIns="0" anchor="b" anchorCtr="0">
            <a:spAutoFit/>
          </a:bodyPr>
          <a:lstStyle>
            <a:lvl1pPr algn="r">
              <a:defRPr sz="1600">
                <a:solidFill>
                  <a:srgbClr val="3F4C62"/>
                </a:solidFill>
              </a:defRPr>
            </a:lvl1pPr>
          </a:lstStyle>
          <a:p>
            <a:pPr lvl="0" algn="l">
              <a:lnSpc>
                <a:spcPct val="120000"/>
              </a:lnSpc>
              <a:defRPr/>
            </a:pPr>
            <a:r>
              <a:rPr lang="zh-CN" altLang="en-US" sz="1800" b="1" spc="300" dirty="0">
                <a:solidFill>
                  <a:srgbClr val="000000">
                    <a:lumMod val="65000"/>
                    <a:lumOff val="35000"/>
                  </a:srgbClr>
                </a:solidFill>
                <a:latin typeface="微软雅黑" panose="020B0503020204020204" pitchFamily="34" charset="-122"/>
                <a:ea typeface="微软雅黑" panose="020B0503020204020204" pitchFamily="34" charset="-122"/>
                <a:cs typeface="Helvetica" panose="00000400000000000000"/>
              </a:rPr>
              <a:t>1. 评估分析</a:t>
            </a:r>
            <a:endParaRPr lang="zh-CN" altLang="en-US" sz="1800" b="1" spc="300" dirty="0">
              <a:solidFill>
                <a:srgbClr val="000000">
                  <a:lumMod val="65000"/>
                  <a:lumOff val="35000"/>
                </a:srgbClr>
              </a:solidFill>
              <a:latin typeface="微软雅黑" panose="020B0503020204020204" pitchFamily="34" charset="-122"/>
              <a:ea typeface="微软雅黑" panose="020B0503020204020204" pitchFamily="34" charset="-122"/>
              <a:cs typeface="Helvetica" panose="00000400000000000000"/>
            </a:endParaRPr>
          </a:p>
        </p:txBody>
      </p:sp>
      <p:sp>
        <p:nvSpPr>
          <p:cNvPr id="39" name="圆形"/>
          <p:cNvSpPr/>
          <p:nvPr>
            <p:custDataLst>
              <p:tags r:id="rId11"/>
            </p:custDataLst>
          </p:nvPr>
        </p:nvSpPr>
        <p:spPr>
          <a:xfrm>
            <a:off x="3104008" y="2403188"/>
            <a:ext cx="228601" cy="228601"/>
          </a:xfrm>
          <a:prstGeom prst="ellipse">
            <a:avLst/>
          </a:prstGeom>
          <a:solidFill>
            <a:srgbClr val="1F74AD"/>
          </a:solidFill>
          <a:ln w="12700">
            <a:miter lim="400000"/>
            <a:tailEnd type="triangle"/>
          </a:ln>
        </p:spPr>
        <p:txBody>
          <a:bodyPr lIns="45719" rIns="45719" anchor="ctr"/>
          <a:lstStyle/>
          <a:p>
            <a:pPr marL="0" marR="0" lvl="0" indent="0" algn="ctr" defTabSz="914400" rtl="0" eaLnBrk="1" fontAlgn="auto" latinLnBrk="0" hangingPunct="1">
              <a:lnSpc>
                <a:spcPct val="120000"/>
              </a:lnSpc>
              <a:spcBef>
                <a:spcPts val="0"/>
              </a:spcBef>
              <a:spcAft>
                <a:spcPts val="0"/>
              </a:spcAft>
              <a:buClrTx/>
              <a:buSzTx/>
              <a:buFontTx/>
              <a:buNone/>
              <a:defRPr>
                <a:solidFill>
                  <a:srgbClr val="FFFFFF"/>
                </a:solidFill>
              </a:defRPr>
            </a:pPr>
            <a:endParaRPr kumimoji="0"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Helvetica" panose="00000400000000000000"/>
            </a:endParaRPr>
          </a:p>
        </p:txBody>
      </p:sp>
      <p:sp>
        <p:nvSpPr>
          <p:cNvPr id="40" name="圆形"/>
          <p:cNvSpPr/>
          <p:nvPr>
            <p:custDataLst>
              <p:tags r:id="rId12"/>
            </p:custDataLst>
          </p:nvPr>
        </p:nvSpPr>
        <p:spPr>
          <a:xfrm>
            <a:off x="3104008" y="3371263"/>
            <a:ext cx="228601" cy="228601"/>
          </a:xfrm>
          <a:prstGeom prst="ellipse">
            <a:avLst/>
          </a:prstGeom>
          <a:solidFill>
            <a:srgbClr val="9BBB59"/>
          </a:solidFill>
          <a:ln w="12700">
            <a:miter lim="400000"/>
            <a:tailEnd type="triangle"/>
          </a:ln>
        </p:spPr>
        <p:txBody>
          <a:bodyPr lIns="45719" rIns="45719" anchor="ctr"/>
          <a:lstStyle/>
          <a:p>
            <a:pPr marL="0" marR="0" lvl="0" indent="0" algn="ctr" defTabSz="914400" rtl="0" eaLnBrk="1" fontAlgn="auto" latinLnBrk="0" hangingPunct="1">
              <a:lnSpc>
                <a:spcPct val="120000"/>
              </a:lnSpc>
              <a:spcBef>
                <a:spcPts val="0"/>
              </a:spcBef>
              <a:spcAft>
                <a:spcPts val="0"/>
              </a:spcAft>
              <a:buClrTx/>
              <a:buSzTx/>
              <a:buFontTx/>
              <a:buNone/>
              <a:defRPr>
                <a:solidFill>
                  <a:srgbClr val="FFFFFF"/>
                </a:solidFill>
              </a:defRPr>
            </a:pPr>
            <a:endParaRPr kumimoji="0"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Helvetica" panose="00000400000000000000"/>
            </a:endParaRPr>
          </a:p>
        </p:txBody>
      </p:sp>
      <p:sp>
        <p:nvSpPr>
          <p:cNvPr id="43" name="圆形"/>
          <p:cNvSpPr/>
          <p:nvPr>
            <p:custDataLst>
              <p:tags r:id="rId13"/>
            </p:custDataLst>
          </p:nvPr>
        </p:nvSpPr>
        <p:spPr>
          <a:xfrm>
            <a:off x="3104008" y="4364252"/>
            <a:ext cx="228601" cy="228601"/>
          </a:xfrm>
          <a:prstGeom prst="ellipse">
            <a:avLst/>
          </a:prstGeom>
          <a:solidFill>
            <a:srgbClr val="69A35B"/>
          </a:solidFill>
          <a:ln w="12700">
            <a:miter lim="400000"/>
            <a:tailEnd type="triangle"/>
          </a:ln>
        </p:spPr>
        <p:txBody>
          <a:bodyPr lIns="45719" rIns="45719" anchor="ctr"/>
          <a:lstStyle/>
          <a:p>
            <a:pPr marL="0" marR="0" lvl="0" indent="0" algn="ctr" defTabSz="914400" rtl="0" eaLnBrk="1" fontAlgn="auto" latinLnBrk="0" hangingPunct="1">
              <a:lnSpc>
                <a:spcPct val="120000"/>
              </a:lnSpc>
              <a:spcBef>
                <a:spcPts val="0"/>
              </a:spcBef>
              <a:spcAft>
                <a:spcPts val="0"/>
              </a:spcAft>
              <a:buClrTx/>
              <a:buSzTx/>
              <a:buFontTx/>
              <a:buNone/>
              <a:defRPr>
                <a:solidFill>
                  <a:srgbClr val="FFFFFF"/>
                </a:solidFill>
              </a:defRPr>
            </a:pPr>
            <a:endParaRPr kumimoji="0"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Helvetica" panose="00000400000000000000"/>
            </a:endParaRPr>
          </a:p>
        </p:txBody>
      </p:sp>
      <p:sp>
        <p:nvSpPr>
          <p:cNvPr id="44" name="圆形"/>
          <p:cNvSpPr/>
          <p:nvPr>
            <p:custDataLst>
              <p:tags r:id="rId14"/>
            </p:custDataLst>
          </p:nvPr>
        </p:nvSpPr>
        <p:spPr>
          <a:xfrm>
            <a:off x="8876600" y="2403188"/>
            <a:ext cx="228601" cy="228601"/>
          </a:xfrm>
          <a:prstGeom prst="ellipse">
            <a:avLst/>
          </a:prstGeom>
          <a:solidFill>
            <a:srgbClr val="3498DB"/>
          </a:solidFill>
          <a:ln w="12700">
            <a:miter lim="400000"/>
            <a:tailEnd type="triangle"/>
          </a:ln>
        </p:spPr>
        <p:txBody>
          <a:bodyPr lIns="45719" rIns="45719" anchor="ctr"/>
          <a:lstStyle/>
          <a:p>
            <a:pPr marL="0" marR="0" lvl="0" indent="0" algn="ctr" defTabSz="914400" rtl="0" eaLnBrk="1" fontAlgn="auto" latinLnBrk="0" hangingPunct="1">
              <a:lnSpc>
                <a:spcPct val="120000"/>
              </a:lnSpc>
              <a:spcBef>
                <a:spcPts val="0"/>
              </a:spcBef>
              <a:spcAft>
                <a:spcPts val="0"/>
              </a:spcAft>
              <a:buClrTx/>
              <a:buSzTx/>
              <a:buFontTx/>
              <a:buNone/>
              <a:defRPr>
                <a:solidFill>
                  <a:srgbClr val="FFFFFF"/>
                </a:solidFill>
              </a:defRPr>
            </a:pPr>
            <a:endParaRPr kumimoji="0"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Helvetica" panose="00000400000000000000"/>
            </a:endParaRPr>
          </a:p>
        </p:txBody>
      </p:sp>
      <p:sp>
        <p:nvSpPr>
          <p:cNvPr id="47" name="圆形"/>
          <p:cNvSpPr/>
          <p:nvPr>
            <p:custDataLst>
              <p:tags r:id="rId15"/>
            </p:custDataLst>
          </p:nvPr>
        </p:nvSpPr>
        <p:spPr>
          <a:xfrm>
            <a:off x="8876600" y="4364252"/>
            <a:ext cx="228601" cy="228601"/>
          </a:xfrm>
          <a:prstGeom prst="ellipse">
            <a:avLst/>
          </a:prstGeom>
          <a:solidFill>
            <a:srgbClr val="1AA3AA"/>
          </a:solidFill>
          <a:ln w="12700">
            <a:miter lim="400000"/>
            <a:tailEnd type="triangle"/>
          </a:ln>
        </p:spPr>
        <p:txBody>
          <a:bodyPr lIns="45719" rIns="45719" anchor="ctr"/>
          <a:lstStyle/>
          <a:p>
            <a:pPr marL="0" marR="0" lvl="0" indent="0" algn="ctr" defTabSz="914400" rtl="0" eaLnBrk="1" fontAlgn="auto" latinLnBrk="0" hangingPunct="1">
              <a:lnSpc>
                <a:spcPct val="120000"/>
              </a:lnSpc>
              <a:spcBef>
                <a:spcPts val="0"/>
              </a:spcBef>
              <a:spcAft>
                <a:spcPts val="0"/>
              </a:spcAft>
              <a:buClrTx/>
              <a:buSzTx/>
              <a:buFontTx/>
              <a:buNone/>
              <a:defRPr>
                <a:solidFill>
                  <a:srgbClr val="FFFFFF"/>
                </a:solidFill>
              </a:defRPr>
            </a:pPr>
            <a:endParaRPr kumimoji="0"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Helvetica" panose="00000400000000000000"/>
            </a:endParaRPr>
          </a:p>
        </p:txBody>
      </p:sp>
      <p:sp>
        <p:nvSpPr>
          <p:cNvPr id="48" name="Cooperate"/>
          <p:cNvSpPr txBox="1"/>
          <p:nvPr>
            <p:custDataLst>
              <p:tags r:id="rId16"/>
            </p:custDataLst>
          </p:nvPr>
        </p:nvSpPr>
        <p:spPr>
          <a:xfrm>
            <a:off x="318409" y="3248893"/>
            <a:ext cx="2665703" cy="377825"/>
          </a:xfrm>
          <a:prstGeom prst="rect">
            <a:avLst/>
          </a:prstGeom>
          <a:ln w="12700">
            <a:miter lim="400000"/>
          </a:ln>
        </p:spPr>
        <p:txBody>
          <a:bodyPr wrap="square" lIns="90000" rIns="90000" bIns="0" anchor="b" anchorCtr="0">
            <a:spAutoFit/>
          </a:bodyPr>
          <a:lstStyle>
            <a:lvl1pPr algn="r">
              <a:defRPr sz="1600">
                <a:solidFill>
                  <a:srgbClr val="3F4C62"/>
                </a:solidFill>
              </a:defRPr>
            </a:lvl1pPr>
          </a:lstStyle>
          <a:p>
            <a:pPr lvl="0" algn="l">
              <a:lnSpc>
                <a:spcPct val="120000"/>
              </a:lnSpc>
              <a:defRPr/>
            </a:pPr>
            <a:r>
              <a:rPr lang="zh-CN" altLang="en-US" sz="1800" b="1" spc="300">
                <a:solidFill>
                  <a:srgbClr val="000000">
                    <a:lumMod val="65000"/>
                    <a:lumOff val="35000"/>
                  </a:srgbClr>
                </a:solidFill>
                <a:latin typeface="微软雅黑" panose="020B0503020204020204" pitchFamily="34" charset="-122"/>
                <a:ea typeface="微软雅黑" panose="020B0503020204020204" pitchFamily="34" charset="-122"/>
                <a:cs typeface="Helvetica" panose="00000400000000000000"/>
              </a:rPr>
              <a:t>3. 收集社情动态</a:t>
            </a:r>
            <a:endParaRPr lang="zh-CN" altLang="en-US" sz="1800" b="1" spc="300">
              <a:solidFill>
                <a:srgbClr val="000000">
                  <a:lumMod val="65000"/>
                  <a:lumOff val="35000"/>
                </a:srgbClr>
              </a:solidFill>
              <a:latin typeface="微软雅黑" panose="020B0503020204020204" pitchFamily="34" charset="-122"/>
              <a:ea typeface="微软雅黑" panose="020B0503020204020204" pitchFamily="34" charset="-122"/>
              <a:cs typeface="Helvetica" panose="00000400000000000000"/>
            </a:endParaRPr>
          </a:p>
        </p:txBody>
      </p:sp>
      <p:sp>
        <p:nvSpPr>
          <p:cNvPr id="50" name="Cooperate"/>
          <p:cNvSpPr txBox="1"/>
          <p:nvPr>
            <p:custDataLst>
              <p:tags r:id="rId17"/>
            </p:custDataLst>
          </p:nvPr>
        </p:nvSpPr>
        <p:spPr>
          <a:xfrm>
            <a:off x="690245" y="4264660"/>
            <a:ext cx="2293620" cy="377825"/>
          </a:xfrm>
          <a:prstGeom prst="rect">
            <a:avLst/>
          </a:prstGeom>
          <a:ln w="12700">
            <a:miter lim="400000"/>
          </a:ln>
        </p:spPr>
        <p:txBody>
          <a:bodyPr wrap="square" lIns="90000" rIns="90000" bIns="0" anchor="b" anchorCtr="0">
            <a:spAutoFit/>
          </a:bodyPr>
          <a:lstStyle>
            <a:lvl1pPr algn="r">
              <a:defRPr sz="1600">
                <a:solidFill>
                  <a:srgbClr val="3F4C62"/>
                </a:solidFill>
              </a:defRPr>
            </a:lvl1pPr>
          </a:lstStyle>
          <a:p>
            <a:pPr lvl="0" algn="l">
              <a:lnSpc>
                <a:spcPct val="120000"/>
              </a:lnSpc>
              <a:defRPr/>
            </a:pPr>
            <a:r>
              <a:rPr lang="zh-CN" altLang="en-US" sz="1800" b="1" spc="300">
                <a:solidFill>
                  <a:srgbClr val="000000">
                    <a:lumMod val="65000"/>
                    <a:lumOff val="35000"/>
                  </a:srgbClr>
                </a:solidFill>
                <a:latin typeface="微软雅黑" panose="020B0503020204020204" pitchFamily="34" charset="-122"/>
                <a:ea typeface="微软雅黑" panose="020B0503020204020204" pitchFamily="34" charset="-122"/>
                <a:cs typeface="Helvetica" panose="00000400000000000000"/>
              </a:rPr>
              <a:t>4. 安抚慰问师生</a:t>
            </a:r>
            <a:endParaRPr lang="zh-CN" altLang="en-US" sz="1800" b="1" spc="300">
              <a:solidFill>
                <a:srgbClr val="000000">
                  <a:lumMod val="65000"/>
                  <a:lumOff val="35000"/>
                </a:srgbClr>
              </a:solidFill>
              <a:latin typeface="微软雅黑" panose="020B0503020204020204" pitchFamily="34" charset="-122"/>
              <a:ea typeface="微软雅黑" panose="020B0503020204020204" pitchFamily="34" charset="-122"/>
              <a:cs typeface="Helvetica" panose="00000400000000000000"/>
            </a:endParaRPr>
          </a:p>
        </p:txBody>
      </p:sp>
      <p:sp>
        <p:nvSpPr>
          <p:cNvPr id="52" name="Cooperate"/>
          <p:cNvSpPr txBox="1"/>
          <p:nvPr>
            <p:custDataLst>
              <p:tags r:id="rId18"/>
            </p:custDataLst>
          </p:nvPr>
        </p:nvSpPr>
        <p:spPr>
          <a:xfrm>
            <a:off x="9297464" y="2282510"/>
            <a:ext cx="2646886" cy="377825"/>
          </a:xfrm>
          <a:prstGeom prst="rect">
            <a:avLst/>
          </a:prstGeom>
          <a:ln w="12700">
            <a:miter lim="400000"/>
          </a:ln>
        </p:spPr>
        <p:txBody>
          <a:bodyPr wrap="square" lIns="90000" rIns="90000" bIns="0" anchor="b" anchorCtr="0">
            <a:spAutoFit/>
          </a:bodyPr>
          <a:lstStyle>
            <a:lvl1pPr algn="r">
              <a:defRPr sz="1600">
                <a:solidFill>
                  <a:srgbClr val="3F4C62"/>
                </a:solidFill>
              </a:defRPr>
            </a:lvl1pPr>
          </a:lstStyle>
          <a:p>
            <a:pPr lvl="0" algn="l">
              <a:lnSpc>
                <a:spcPct val="120000"/>
              </a:lnSpc>
              <a:defRPr/>
            </a:pPr>
            <a:r>
              <a:rPr lang="zh-CN" altLang="en-US" sz="1800" b="1" spc="300" dirty="0">
                <a:solidFill>
                  <a:srgbClr val="000000">
                    <a:lumMod val="65000"/>
                    <a:lumOff val="35000"/>
                  </a:srgbClr>
                </a:solidFill>
                <a:latin typeface="微软雅黑" panose="020B0503020204020204" pitchFamily="34" charset="-122"/>
                <a:ea typeface="微软雅黑" panose="020B0503020204020204" pitchFamily="34" charset="-122"/>
                <a:cs typeface="Helvetica" panose="00000400000000000000"/>
              </a:rPr>
              <a:t>2. 适时公布案情</a:t>
            </a:r>
            <a:endParaRPr lang="zh-CN" altLang="en-US" sz="1800" b="1" spc="300" dirty="0">
              <a:solidFill>
                <a:srgbClr val="000000">
                  <a:lumMod val="65000"/>
                  <a:lumOff val="35000"/>
                </a:srgbClr>
              </a:solidFill>
              <a:latin typeface="微软雅黑" panose="020B0503020204020204" pitchFamily="34" charset="-122"/>
              <a:ea typeface="微软雅黑" panose="020B0503020204020204" pitchFamily="34" charset="-122"/>
              <a:cs typeface="Helvetica" panose="00000400000000000000"/>
            </a:endParaRPr>
          </a:p>
        </p:txBody>
      </p:sp>
      <p:sp>
        <p:nvSpPr>
          <p:cNvPr id="59" name="Cooperate"/>
          <p:cNvSpPr txBox="1"/>
          <p:nvPr>
            <p:custDataLst>
              <p:tags r:id="rId19"/>
            </p:custDataLst>
          </p:nvPr>
        </p:nvSpPr>
        <p:spPr>
          <a:xfrm>
            <a:off x="9297464" y="4264839"/>
            <a:ext cx="2646886" cy="377825"/>
          </a:xfrm>
          <a:prstGeom prst="rect">
            <a:avLst/>
          </a:prstGeom>
          <a:ln w="12700">
            <a:miter lim="400000"/>
          </a:ln>
        </p:spPr>
        <p:txBody>
          <a:bodyPr wrap="square" lIns="90000" rIns="90000" bIns="0" anchor="b" anchorCtr="0">
            <a:spAutoFit/>
          </a:bodyPr>
          <a:lstStyle>
            <a:lvl1pPr algn="r">
              <a:defRPr sz="1600">
                <a:solidFill>
                  <a:srgbClr val="3F4C62"/>
                </a:solidFill>
              </a:defRPr>
            </a:lvl1pPr>
          </a:lstStyle>
          <a:p>
            <a:pPr lvl="0" algn="l">
              <a:lnSpc>
                <a:spcPct val="120000"/>
              </a:lnSpc>
              <a:defRPr/>
            </a:pPr>
            <a:r>
              <a:rPr lang="zh-CN" altLang="en-US" sz="1800" b="1" spc="300">
                <a:solidFill>
                  <a:srgbClr val="000000">
                    <a:lumMod val="65000"/>
                    <a:lumOff val="35000"/>
                  </a:srgbClr>
                </a:solidFill>
                <a:latin typeface="微软雅黑" panose="020B0503020204020204" pitchFamily="34" charset="-122"/>
                <a:ea typeface="微软雅黑" panose="020B0503020204020204" pitchFamily="34" charset="-122"/>
                <a:cs typeface="Helvetica" panose="00000400000000000000"/>
              </a:rPr>
              <a:t>5. 其他善后工作</a:t>
            </a:r>
            <a:endParaRPr lang="zh-CN" altLang="en-US" sz="1800" b="1" spc="300">
              <a:solidFill>
                <a:srgbClr val="000000">
                  <a:lumMod val="65000"/>
                  <a:lumOff val="35000"/>
                </a:srgbClr>
              </a:solidFill>
              <a:latin typeface="微软雅黑" panose="020B0503020204020204" pitchFamily="34" charset="-122"/>
              <a:ea typeface="微软雅黑" panose="020B0503020204020204" pitchFamily="34" charset="-122"/>
              <a:cs typeface="Helvetica" panose="00000400000000000000"/>
            </a:endParaRPr>
          </a:p>
        </p:txBody>
      </p:sp>
      <p:sp>
        <p:nvSpPr>
          <p:cNvPr id="63" name="形状"/>
          <p:cNvSpPr/>
          <p:nvPr>
            <p:custDataLst>
              <p:tags r:id="rId20"/>
            </p:custDataLst>
          </p:nvPr>
        </p:nvSpPr>
        <p:spPr>
          <a:xfrm>
            <a:off x="5438863" y="2262160"/>
            <a:ext cx="342488" cy="538305"/>
          </a:xfrm>
          <a:custGeom>
            <a:avLst/>
            <a:gdLst/>
            <a:ahLst/>
            <a:cxnLst>
              <a:cxn ang="0">
                <a:pos x="wd2" y="hd2"/>
              </a:cxn>
              <a:cxn ang="5400000">
                <a:pos x="wd2" y="hd2"/>
              </a:cxn>
              <a:cxn ang="10800000">
                <a:pos x="wd2" y="hd2"/>
              </a:cxn>
              <a:cxn ang="16200000">
                <a:pos x="wd2" y="hd2"/>
              </a:cxn>
            </a:cxnLst>
            <a:rect l="0" t="0" r="r" b="b"/>
            <a:pathLst>
              <a:path w="21600" h="21600" extrusionOk="0">
                <a:moveTo>
                  <a:pt x="8232" y="19840"/>
                </a:moveTo>
                <a:cubicBezTo>
                  <a:pt x="13368" y="19840"/>
                  <a:pt x="13368" y="19840"/>
                  <a:pt x="13368" y="19840"/>
                </a:cubicBezTo>
                <a:cubicBezTo>
                  <a:pt x="13368" y="20280"/>
                  <a:pt x="13039" y="20720"/>
                  <a:pt x="12677" y="21160"/>
                </a:cubicBezTo>
                <a:cubicBezTo>
                  <a:pt x="11985" y="21370"/>
                  <a:pt x="11656" y="21600"/>
                  <a:pt x="10965" y="21600"/>
                </a:cubicBezTo>
                <a:cubicBezTo>
                  <a:pt x="10273" y="21600"/>
                  <a:pt x="9582" y="21370"/>
                  <a:pt x="9252" y="21160"/>
                </a:cubicBezTo>
                <a:cubicBezTo>
                  <a:pt x="8561" y="20720"/>
                  <a:pt x="8232" y="20280"/>
                  <a:pt x="8232" y="19840"/>
                </a:cubicBezTo>
                <a:close/>
                <a:moveTo>
                  <a:pt x="6849" y="19191"/>
                </a:moveTo>
                <a:cubicBezTo>
                  <a:pt x="14751" y="19191"/>
                  <a:pt x="14751" y="19191"/>
                  <a:pt x="14751" y="19191"/>
                </a:cubicBezTo>
                <a:cubicBezTo>
                  <a:pt x="15080" y="17452"/>
                  <a:pt x="15080" y="17452"/>
                  <a:pt x="15080" y="17452"/>
                </a:cubicBezTo>
                <a:cubicBezTo>
                  <a:pt x="6520" y="17452"/>
                  <a:pt x="6520" y="17452"/>
                  <a:pt x="6520" y="17452"/>
                </a:cubicBezTo>
                <a:lnTo>
                  <a:pt x="6849" y="19191"/>
                </a:lnTo>
                <a:close/>
                <a:moveTo>
                  <a:pt x="21600" y="6977"/>
                </a:moveTo>
                <a:cubicBezTo>
                  <a:pt x="21600" y="8715"/>
                  <a:pt x="20579" y="10245"/>
                  <a:pt x="18867" y="11565"/>
                </a:cubicBezTo>
                <a:lnTo>
                  <a:pt x="18505" y="11774"/>
                </a:lnTo>
                <a:cubicBezTo>
                  <a:pt x="18505" y="11774"/>
                  <a:pt x="18505" y="11984"/>
                  <a:pt x="18176" y="11984"/>
                </a:cubicBezTo>
                <a:cubicBezTo>
                  <a:pt x="17813" y="12424"/>
                  <a:pt x="17813" y="12864"/>
                  <a:pt x="17484" y="13304"/>
                </a:cubicBezTo>
                <a:cubicBezTo>
                  <a:pt x="17155" y="13744"/>
                  <a:pt x="16793" y="14184"/>
                  <a:pt x="16793" y="14603"/>
                </a:cubicBezTo>
                <a:cubicBezTo>
                  <a:pt x="16463" y="14603"/>
                  <a:pt x="16463" y="14603"/>
                  <a:pt x="16463" y="14833"/>
                </a:cubicBezTo>
                <a:lnTo>
                  <a:pt x="16463" y="15042"/>
                </a:lnTo>
                <a:cubicBezTo>
                  <a:pt x="16463" y="15273"/>
                  <a:pt x="16463" y="15273"/>
                  <a:pt x="16463" y="15273"/>
                </a:cubicBezTo>
                <a:cubicBezTo>
                  <a:pt x="16463" y="16572"/>
                  <a:pt x="16463" y="16572"/>
                  <a:pt x="16463" y="16572"/>
                </a:cubicBezTo>
                <a:cubicBezTo>
                  <a:pt x="5466" y="16572"/>
                  <a:pt x="5466" y="16572"/>
                  <a:pt x="5466" y="16572"/>
                </a:cubicBezTo>
                <a:cubicBezTo>
                  <a:pt x="5466" y="15273"/>
                  <a:pt x="5466" y="15273"/>
                  <a:pt x="5466" y="15273"/>
                </a:cubicBezTo>
                <a:cubicBezTo>
                  <a:pt x="5466" y="15042"/>
                  <a:pt x="5137" y="15042"/>
                  <a:pt x="5137" y="14833"/>
                </a:cubicBezTo>
                <a:lnTo>
                  <a:pt x="5137" y="14603"/>
                </a:lnTo>
                <a:cubicBezTo>
                  <a:pt x="4807" y="14184"/>
                  <a:pt x="4807" y="13744"/>
                  <a:pt x="4445" y="13304"/>
                </a:cubicBezTo>
                <a:cubicBezTo>
                  <a:pt x="4116" y="12864"/>
                  <a:pt x="3754" y="12424"/>
                  <a:pt x="3424" y="11984"/>
                </a:cubicBezTo>
                <a:cubicBezTo>
                  <a:pt x="3062" y="11774"/>
                  <a:pt x="3062" y="11774"/>
                  <a:pt x="3062" y="11565"/>
                </a:cubicBezTo>
                <a:lnTo>
                  <a:pt x="2733" y="11565"/>
                </a:lnTo>
                <a:cubicBezTo>
                  <a:pt x="1021" y="10245"/>
                  <a:pt x="0" y="8715"/>
                  <a:pt x="0" y="6977"/>
                </a:cubicBezTo>
                <a:cubicBezTo>
                  <a:pt x="0" y="5007"/>
                  <a:pt x="1021" y="3478"/>
                  <a:pt x="3424" y="2179"/>
                </a:cubicBezTo>
                <a:cubicBezTo>
                  <a:pt x="5466" y="649"/>
                  <a:pt x="7870" y="0"/>
                  <a:pt x="10965" y="0"/>
                </a:cubicBezTo>
                <a:cubicBezTo>
                  <a:pt x="13698" y="0"/>
                  <a:pt x="16463" y="649"/>
                  <a:pt x="18505" y="2179"/>
                </a:cubicBezTo>
                <a:cubicBezTo>
                  <a:pt x="20579" y="3478"/>
                  <a:pt x="21600" y="5007"/>
                  <a:pt x="21600" y="6977"/>
                </a:cubicBezTo>
                <a:close/>
                <a:moveTo>
                  <a:pt x="19196" y="6977"/>
                </a:moveTo>
                <a:cubicBezTo>
                  <a:pt x="19196" y="5447"/>
                  <a:pt x="18505" y="4148"/>
                  <a:pt x="16793" y="3268"/>
                </a:cubicBezTo>
                <a:cubicBezTo>
                  <a:pt x="15080" y="2179"/>
                  <a:pt x="13039" y="1739"/>
                  <a:pt x="10965" y="1739"/>
                </a:cubicBezTo>
                <a:cubicBezTo>
                  <a:pt x="8561" y="1739"/>
                  <a:pt x="6520" y="2179"/>
                  <a:pt x="5137" y="3268"/>
                </a:cubicBezTo>
                <a:cubicBezTo>
                  <a:pt x="3424" y="4148"/>
                  <a:pt x="2404" y="5447"/>
                  <a:pt x="2404" y="6977"/>
                </a:cubicBezTo>
                <a:cubicBezTo>
                  <a:pt x="2404" y="8296"/>
                  <a:pt x="3062" y="9386"/>
                  <a:pt x="4807" y="10454"/>
                </a:cubicBezTo>
                <a:cubicBezTo>
                  <a:pt x="4807" y="10454"/>
                  <a:pt x="4807" y="10685"/>
                  <a:pt x="5137" y="10685"/>
                </a:cubicBezTo>
                <a:cubicBezTo>
                  <a:pt x="5137" y="10894"/>
                  <a:pt x="5466" y="11125"/>
                  <a:pt x="5466" y="11334"/>
                </a:cubicBezTo>
                <a:cubicBezTo>
                  <a:pt x="5828" y="11774"/>
                  <a:pt x="6157" y="12214"/>
                  <a:pt x="6520" y="12654"/>
                </a:cubicBezTo>
                <a:cubicBezTo>
                  <a:pt x="6849" y="13073"/>
                  <a:pt x="7178" y="13513"/>
                  <a:pt x="7540" y="13953"/>
                </a:cubicBezTo>
                <a:cubicBezTo>
                  <a:pt x="7540" y="14603"/>
                  <a:pt x="7870" y="14833"/>
                  <a:pt x="7870" y="15042"/>
                </a:cubicBezTo>
                <a:cubicBezTo>
                  <a:pt x="14060" y="15042"/>
                  <a:pt x="14060" y="15042"/>
                  <a:pt x="14060" y="15042"/>
                </a:cubicBezTo>
                <a:cubicBezTo>
                  <a:pt x="14060" y="14833"/>
                  <a:pt x="14060" y="14603"/>
                  <a:pt x="14389" y="13953"/>
                </a:cubicBezTo>
                <a:cubicBezTo>
                  <a:pt x="14389" y="13513"/>
                  <a:pt x="14751" y="13073"/>
                  <a:pt x="15080" y="12654"/>
                </a:cubicBezTo>
                <a:cubicBezTo>
                  <a:pt x="15410" y="12214"/>
                  <a:pt x="15772" y="11774"/>
                  <a:pt x="16101" y="11334"/>
                </a:cubicBezTo>
                <a:cubicBezTo>
                  <a:pt x="16101" y="11125"/>
                  <a:pt x="16463" y="10894"/>
                  <a:pt x="16793" y="10894"/>
                </a:cubicBezTo>
                <a:cubicBezTo>
                  <a:pt x="16793" y="10685"/>
                  <a:pt x="16793" y="10454"/>
                  <a:pt x="17155" y="10454"/>
                </a:cubicBezTo>
                <a:cubicBezTo>
                  <a:pt x="18505" y="9386"/>
                  <a:pt x="19196" y="8296"/>
                  <a:pt x="19196" y="6977"/>
                </a:cubicBezTo>
                <a:close/>
                <a:moveTo>
                  <a:pt x="12677" y="8715"/>
                </a:moveTo>
                <a:cubicBezTo>
                  <a:pt x="11656" y="7416"/>
                  <a:pt x="11656" y="7416"/>
                  <a:pt x="11656" y="7416"/>
                </a:cubicBezTo>
                <a:cubicBezTo>
                  <a:pt x="10965" y="6327"/>
                  <a:pt x="10965" y="6327"/>
                  <a:pt x="10965" y="6327"/>
                </a:cubicBezTo>
                <a:cubicBezTo>
                  <a:pt x="9944" y="7416"/>
                  <a:pt x="9944" y="7416"/>
                  <a:pt x="9944" y="7416"/>
                </a:cubicBezTo>
                <a:cubicBezTo>
                  <a:pt x="8923" y="8715"/>
                  <a:pt x="8923" y="8715"/>
                  <a:pt x="8923" y="8715"/>
                </a:cubicBezTo>
                <a:cubicBezTo>
                  <a:pt x="7870" y="7416"/>
                  <a:pt x="7870" y="7416"/>
                  <a:pt x="7870" y="7416"/>
                </a:cubicBezTo>
                <a:cubicBezTo>
                  <a:pt x="6157" y="8066"/>
                  <a:pt x="6157" y="8066"/>
                  <a:pt x="6157" y="8066"/>
                </a:cubicBezTo>
                <a:cubicBezTo>
                  <a:pt x="8232" y="10454"/>
                  <a:pt x="8232" y="10454"/>
                  <a:pt x="8232" y="10454"/>
                </a:cubicBezTo>
                <a:cubicBezTo>
                  <a:pt x="8923" y="11565"/>
                  <a:pt x="8923" y="11565"/>
                  <a:pt x="8923" y="11565"/>
                </a:cubicBezTo>
                <a:cubicBezTo>
                  <a:pt x="9944" y="10454"/>
                  <a:pt x="9944" y="10454"/>
                  <a:pt x="9944" y="10454"/>
                </a:cubicBezTo>
                <a:cubicBezTo>
                  <a:pt x="10965" y="9155"/>
                  <a:pt x="10965" y="9155"/>
                  <a:pt x="10965" y="9155"/>
                </a:cubicBezTo>
                <a:cubicBezTo>
                  <a:pt x="11985" y="10454"/>
                  <a:pt x="11985" y="10454"/>
                  <a:pt x="11985" y="10454"/>
                </a:cubicBezTo>
                <a:cubicBezTo>
                  <a:pt x="12677" y="11565"/>
                  <a:pt x="12677" y="11565"/>
                  <a:pt x="12677" y="11565"/>
                </a:cubicBezTo>
                <a:cubicBezTo>
                  <a:pt x="13698" y="10454"/>
                  <a:pt x="13698" y="10454"/>
                  <a:pt x="13698" y="10454"/>
                </a:cubicBezTo>
                <a:cubicBezTo>
                  <a:pt x="15772" y="8066"/>
                  <a:pt x="15772" y="8066"/>
                  <a:pt x="15772" y="8066"/>
                </a:cubicBezTo>
                <a:cubicBezTo>
                  <a:pt x="14060" y="7416"/>
                  <a:pt x="14060" y="7416"/>
                  <a:pt x="14060" y="7416"/>
                </a:cubicBezTo>
                <a:lnTo>
                  <a:pt x="12677" y="8715"/>
                </a:lnTo>
                <a:close/>
              </a:path>
            </a:pathLst>
          </a:custGeom>
          <a:solidFill>
            <a:srgbClr val="FFFFFF"/>
          </a:solidFill>
          <a:ln w="12700">
            <a:miter lim="400000"/>
            <a:tailEnd type="triangle"/>
          </a:ln>
        </p:spPr>
        <p:txBody>
          <a:bodyPr lIns="45719" rIns="45719" anchor="ctr"/>
          <a:lstStyle/>
          <a:p>
            <a:pPr marL="0" marR="0" lvl="0" indent="0" algn="l" defTabSz="914400" rtl="0" eaLnBrk="1" fontAlgn="auto" latinLnBrk="0" hangingPunct="1">
              <a:lnSpc>
                <a:spcPct val="120000"/>
              </a:lnSpc>
              <a:spcBef>
                <a:spcPts val="0"/>
              </a:spcBef>
              <a:spcAft>
                <a:spcPts val="0"/>
              </a:spcAft>
              <a:buClrTx/>
              <a:buSzTx/>
              <a:buFontTx/>
              <a:buNone/>
              <a:defRPr sz="2400"/>
            </a:pPr>
            <a:endParaRPr kumimoji="0" sz="24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Helvetica" panose="00000400000000000000"/>
            </a:endParaRPr>
          </a:p>
        </p:txBody>
      </p:sp>
      <p:sp>
        <p:nvSpPr>
          <p:cNvPr id="64" name="形状"/>
          <p:cNvSpPr/>
          <p:nvPr>
            <p:custDataLst>
              <p:tags r:id="rId21"/>
            </p:custDataLst>
          </p:nvPr>
        </p:nvSpPr>
        <p:spPr>
          <a:xfrm>
            <a:off x="5366056" y="5445777"/>
            <a:ext cx="488103" cy="436162"/>
          </a:xfrm>
          <a:custGeom>
            <a:avLst/>
            <a:gdLst/>
            <a:ahLst/>
            <a:cxnLst>
              <a:cxn ang="0">
                <a:pos x="wd2" y="hd2"/>
              </a:cxn>
              <a:cxn ang="5400000">
                <a:pos x="wd2" y="hd2"/>
              </a:cxn>
              <a:cxn ang="10800000">
                <a:pos x="wd2" y="hd2"/>
              </a:cxn>
              <a:cxn ang="16200000">
                <a:pos x="wd2" y="hd2"/>
              </a:cxn>
            </a:cxnLst>
            <a:rect l="0" t="0" r="r" b="b"/>
            <a:pathLst>
              <a:path w="21600" h="21600" extrusionOk="0">
                <a:moveTo>
                  <a:pt x="3477" y="7346"/>
                </a:moveTo>
                <a:cubicBezTo>
                  <a:pt x="4216" y="6519"/>
                  <a:pt x="5041" y="6957"/>
                  <a:pt x="6171" y="8222"/>
                </a:cubicBezTo>
                <a:cubicBezTo>
                  <a:pt x="6563" y="8659"/>
                  <a:pt x="6563" y="8222"/>
                  <a:pt x="6563" y="8222"/>
                </a:cubicBezTo>
                <a:cubicBezTo>
                  <a:pt x="6954" y="8222"/>
                  <a:pt x="8084" y="6519"/>
                  <a:pt x="8475" y="6519"/>
                </a:cubicBezTo>
                <a:cubicBezTo>
                  <a:pt x="8475" y="6519"/>
                  <a:pt x="8475" y="6519"/>
                  <a:pt x="8475" y="6081"/>
                </a:cubicBezTo>
                <a:cubicBezTo>
                  <a:pt x="8084" y="6081"/>
                  <a:pt x="7736" y="5643"/>
                  <a:pt x="7736" y="5205"/>
                </a:cubicBezTo>
                <a:cubicBezTo>
                  <a:pt x="5780" y="2189"/>
                  <a:pt x="13082" y="486"/>
                  <a:pt x="11952" y="486"/>
                </a:cubicBezTo>
                <a:cubicBezTo>
                  <a:pt x="11169" y="0"/>
                  <a:pt x="8866" y="0"/>
                  <a:pt x="8475" y="0"/>
                </a:cubicBezTo>
                <a:cubicBezTo>
                  <a:pt x="7345" y="486"/>
                  <a:pt x="5433" y="1751"/>
                  <a:pt x="4650" y="2627"/>
                </a:cubicBezTo>
                <a:cubicBezTo>
                  <a:pt x="3477" y="3503"/>
                  <a:pt x="3129" y="3941"/>
                  <a:pt x="3129" y="3941"/>
                </a:cubicBezTo>
                <a:cubicBezTo>
                  <a:pt x="2695" y="4330"/>
                  <a:pt x="3129" y="5205"/>
                  <a:pt x="2303" y="5643"/>
                </a:cubicBezTo>
                <a:cubicBezTo>
                  <a:pt x="1565" y="6081"/>
                  <a:pt x="1173" y="5643"/>
                  <a:pt x="782" y="6081"/>
                </a:cubicBezTo>
                <a:cubicBezTo>
                  <a:pt x="782" y="6519"/>
                  <a:pt x="391" y="6519"/>
                  <a:pt x="0" y="6957"/>
                </a:cubicBezTo>
                <a:lnTo>
                  <a:pt x="0" y="7346"/>
                </a:lnTo>
                <a:lnTo>
                  <a:pt x="1565" y="9097"/>
                </a:lnTo>
                <a:cubicBezTo>
                  <a:pt x="1565" y="9535"/>
                  <a:pt x="1912" y="9535"/>
                  <a:pt x="2303" y="9535"/>
                </a:cubicBezTo>
                <a:cubicBezTo>
                  <a:pt x="2303" y="9097"/>
                  <a:pt x="2695" y="8659"/>
                  <a:pt x="3129" y="8659"/>
                </a:cubicBezTo>
                <a:cubicBezTo>
                  <a:pt x="3129" y="8659"/>
                  <a:pt x="3129" y="7346"/>
                  <a:pt x="3477" y="7346"/>
                </a:cubicBezTo>
                <a:close/>
                <a:moveTo>
                  <a:pt x="9648" y="7784"/>
                </a:moveTo>
                <a:cubicBezTo>
                  <a:pt x="9257" y="7784"/>
                  <a:pt x="9257" y="7784"/>
                  <a:pt x="9257" y="7784"/>
                </a:cubicBezTo>
                <a:cubicBezTo>
                  <a:pt x="7736" y="9097"/>
                  <a:pt x="7736" y="9097"/>
                  <a:pt x="7736" y="9097"/>
                </a:cubicBezTo>
                <a:cubicBezTo>
                  <a:pt x="7345" y="9535"/>
                  <a:pt x="7345" y="9535"/>
                  <a:pt x="7345" y="9924"/>
                </a:cubicBezTo>
                <a:cubicBezTo>
                  <a:pt x="16559" y="21162"/>
                  <a:pt x="16559" y="21162"/>
                  <a:pt x="16559" y="21162"/>
                </a:cubicBezTo>
                <a:cubicBezTo>
                  <a:pt x="16559" y="21600"/>
                  <a:pt x="16993" y="21600"/>
                  <a:pt x="17341" y="21162"/>
                </a:cubicBezTo>
                <a:cubicBezTo>
                  <a:pt x="18514" y="20286"/>
                  <a:pt x="18514" y="20286"/>
                  <a:pt x="18514" y="20286"/>
                </a:cubicBezTo>
                <a:cubicBezTo>
                  <a:pt x="18514" y="19849"/>
                  <a:pt x="18514" y="19459"/>
                  <a:pt x="18514" y="19459"/>
                </a:cubicBezTo>
                <a:lnTo>
                  <a:pt x="9648" y="7784"/>
                </a:lnTo>
                <a:close/>
                <a:moveTo>
                  <a:pt x="21600" y="3065"/>
                </a:moveTo>
                <a:cubicBezTo>
                  <a:pt x="21209" y="2189"/>
                  <a:pt x="21209" y="2627"/>
                  <a:pt x="20818" y="2627"/>
                </a:cubicBezTo>
                <a:cubicBezTo>
                  <a:pt x="20818" y="3065"/>
                  <a:pt x="20035" y="3941"/>
                  <a:pt x="20035" y="4330"/>
                </a:cubicBezTo>
                <a:cubicBezTo>
                  <a:pt x="19644" y="5205"/>
                  <a:pt x="18905" y="6081"/>
                  <a:pt x="17732" y="5205"/>
                </a:cubicBezTo>
                <a:cubicBezTo>
                  <a:pt x="16559" y="3941"/>
                  <a:pt x="16993" y="3503"/>
                  <a:pt x="17341" y="3065"/>
                </a:cubicBezTo>
                <a:cubicBezTo>
                  <a:pt x="17341" y="2627"/>
                  <a:pt x="18123" y="1362"/>
                  <a:pt x="18123" y="924"/>
                </a:cubicBezTo>
                <a:cubicBezTo>
                  <a:pt x="18514" y="924"/>
                  <a:pt x="18123" y="486"/>
                  <a:pt x="17732" y="486"/>
                </a:cubicBezTo>
                <a:cubicBezTo>
                  <a:pt x="17341" y="924"/>
                  <a:pt x="15037" y="1751"/>
                  <a:pt x="14646" y="3503"/>
                </a:cubicBezTo>
                <a:cubicBezTo>
                  <a:pt x="14255" y="4768"/>
                  <a:pt x="15037" y="6081"/>
                  <a:pt x="13864" y="7346"/>
                </a:cubicBezTo>
                <a:cubicBezTo>
                  <a:pt x="12343" y="9097"/>
                  <a:pt x="12343" y="9097"/>
                  <a:pt x="12343" y="9097"/>
                </a:cubicBezTo>
                <a:cubicBezTo>
                  <a:pt x="13864" y="11238"/>
                  <a:pt x="13864" y="11238"/>
                  <a:pt x="13864" y="11238"/>
                </a:cubicBezTo>
                <a:cubicBezTo>
                  <a:pt x="15820" y="9097"/>
                  <a:pt x="15820" y="9097"/>
                  <a:pt x="15820" y="9097"/>
                </a:cubicBezTo>
                <a:cubicBezTo>
                  <a:pt x="16167" y="8659"/>
                  <a:pt x="16993" y="8222"/>
                  <a:pt x="17732" y="8659"/>
                </a:cubicBezTo>
                <a:cubicBezTo>
                  <a:pt x="19644" y="9097"/>
                  <a:pt x="20427" y="8222"/>
                  <a:pt x="21209" y="6957"/>
                </a:cubicBezTo>
                <a:cubicBezTo>
                  <a:pt x="21600" y="5643"/>
                  <a:pt x="21600" y="3503"/>
                  <a:pt x="21600" y="3065"/>
                </a:cubicBezTo>
                <a:close/>
                <a:moveTo>
                  <a:pt x="3129" y="19459"/>
                </a:moveTo>
                <a:cubicBezTo>
                  <a:pt x="2695" y="19849"/>
                  <a:pt x="2695" y="20286"/>
                  <a:pt x="3129" y="20286"/>
                </a:cubicBezTo>
                <a:cubicBezTo>
                  <a:pt x="3868" y="21600"/>
                  <a:pt x="3868" y="21600"/>
                  <a:pt x="3868" y="21600"/>
                </a:cubicBezTo>
                <a:cubicBezTo>
                  <a:pt x="4216" y="21600"/>
                  <a:pt x="4650" y="21600"/>
                  <a:pt x="4650" y="21162"/>
                </a:cubicBezTo>
                <a:cubicBezTo>
                  <a:pt x="10039" y="15568"/>
                  <a:pt x="10039" y="15568"/>
                  <a:pt x="10039" y="15568"/>
                </a:cubicBezTo>
                <a:cubicBezTo>
                  <a:pt x="8475" y="13378"/>
                  <a:pt x="8475" y="13378"/>
                  <a:pt x="8475" y="13378"/>
                </a:cubicBezTo>
                <a:lnTo>
                  <a:pt x="3129" y="19459"/>
                </a:lnTo>
                <a:close/>
              </a:path>
            </a:pathLst>
          </a:custGeom>
          <a:solidFill>
            <a:srgbClr val="FFFFFF"/>
          </a:solidFill>
          <a:ln w="12700">
            <a:miter lim="400000"/>
            <a:tailEnd type="triangle"/>
          </a:ln>
        </p:spPr>
        <p:txBody>
          <a:bodyPr lIns="45719" rIns="45719" anchor="ctr"/>
          <a:lstStyle/>
          <a:p>
            <a:pPr marL="0" marR="0" lvl="0" indent="0" algn="l" defTabSz="914400" rtl="0" eaLnBrk="1" fontAlgn="auto" latinLnBrk="0" hangingPunct="1">
              <a:lnSpc>
                <a:spcPct val="120000"/>
              </a:lnSpc>
              <a:spcBef>
                <a:spcPts val="0"/>
              </a:spcBef>
              <a:spcAft>
                <a:spcPts val="0"/>
              </a:spcAft>
              <a:buClrTx/>
              <a:buSzTx/>
              <a:buFontTx/>
              <a:buNone/>
              <a:defRPr sz="1000"/>
            </a:pPr>
            <a:endParaRPr kumimoji="0" sz="10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Helvetica" panose="00000400000000000000"/>
            </a:endParaRPr>
          </a:p>
        </p:txBody>
      </p:sp>
      <p:sp>
        <p:nvSpPr>
          <p:cNvPr id="65" name="形状"/>
          <p:cNvSpPr/>
          <p:nvPr>
            <p:custDataLst>
              <p:tags r:id="rId22"/>
            </p:custDataLst>
          </p:nvPr>
        </p:nvSpPr>
        <p:spPr>
          <a:xfrm>
            <a:off x="7264288" y="2942444"/>
            <a:ext cx="374167" cy="374263"/>
          </a:xfrm>
          <a:custGeom>
            <a:avLst/>
            <a:gdLst/>
            <a:ahLst/>
            <a:cxnLst>
              <a:cxn ang="0">
                <a:pos x="wd2" y="hd2"/>
              </a:cxn>
              <a:cxn ang="5400000">
                <a:pos x="wd2" y="hd2"/>
              </a:cxn>
              <a:cxn ang="10800000">
                <a:pos x="wd2" y="hd2"/>
              </a:cxn>
              <a:cxn ang="16200000">
                <a:pos x="wd2" y="hd2"/>
              </a:cxn>
            </a:cxnLst>
            <a:rect l="0" t="0" r="r" b="b"/>
            <a:pathLst>
              <a:path w="21600" h="21600" extrusionOk="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6" y="12063"/>
                </a:moveTo>
                <a:cubicBezTo>
                  <a:pt x="18673" y="12605"/>
                  <a:pt x="19071" y="13143"/>
                  <a:pt x="19357" y="13670"/>
                </a:cubicBezTo>
                <a:cubicBezTo>
                  <a:pt x="19642" y="14197"/>
                  <a:pt x="19789" y="14802"/>
                  <a:pt x="19789" y="15481"/>
                </a:cubicBezTo>
                <a:lnTo>
                  <a:pt x="19789" y="20817"/>
                </a:lnTo>
                <a:cubicBezTo>
                  <a:pt x="19695" y="20869"/>
                  <a:pt x="19621" y="20932"/>
                  <a:pt x="19558" y="20996"/>
                </a:cubicBezTo>
                <a:cubicBezTo>
                  <a:pt x="19498" y="21062"/>
                  <a:pt x="19426" y="21123"/>
                  <a:pt x="19345" y="21192"/>
                </a:cubicBezTo>
                <a:cubicBezTo>
                  <a:pt x="19263" y="21252"/>
                  <a:pt x="19174" y="21318"/>
                  <a:pt x="19076" y="21387"/>
                </a:cubicBezTo>
                <a:cubicBezTo>
                  <a:pt x="18977" y="21456"/>
                  <a:pt x="18836" y="21529"/>
                  <a:pt x="18663" y="21600"/>
                </a:cubicBezTo>
                <a:lnTo>
                  <a:pt x="2942" y="21600"/>
                </a:lnTo>
                <a:cubicBezTo>
                  <a:pt x="2675" y="21600"/>
                  <a:pt x="2467" y="21500"/>
                  <a:pt x="2318" y="21292"/>
                </a:cubicBezTo>
                <a:cubicBezTo>
                  <a:pt x="2167" y="21082"/>
                  <a:pt x="2003" y="20927"/>
                  <a:pt x="1819" y="20817"/>
                </a:cubicBezTo>
                <a:lnTo>
                  <a:pt x="1819" y="15481"/>
                </a:lnTo>
                <a:cubicBezTo>
                  <a:pt x="1819" y="14764"/>
                  <a:pt x="1989" y="14128"/>
                  <a:pt x="2335" y="13572"/>
                </a:cubicBezTo>
                <a:cubicBezTo>
                  <a:pt x="2678" y="13019"/>
                  <a:pt x="3052" y="12512"/>
                  <a:pt x="3460" y="12063"/>
                </a:cubicBezTo>
                <a:cubicBezTo>
                  <a:pt x="3535" y="11971"/>
                  <a:pt x="3633" y="11870"/>
                  <a:pt x="3753" y="11767"/>
                </a:cubicBezTo>
                <a:cubicBezTo>
                  <a:pt x="3873" y="11660"/>
                  <a:pt x="4000" y="11591"/>
                  <a:pt x="4137" y="11554"/>
                </a:cubicBezTo>
                <a:cubicBezTo>
                  <a:pt x="4276" y="11496"/>
                  <a:pt x="4432" y="11467"/>
                  <a:pt x="4610" y="11456"/>
                </a:cubicBezTo>
                <a:cubicBezTo>
                  <a:pt x="4785" y="11447"/>
                  <a:pt x="4956" y="11424"/>
                  <a:pt x="5126" y="11389"/>
                </a:cubicBezTo>
                <a:cubicBezTo>
                  <a:pt x="5594" y="11300"/>
                  <a:pt x="6091" y="11211"/>
                  <a:pt x="6621" y="11122"/>
                </a:cubicBezTo>
                <a:cubicBezTo>
                  <a:pt x="7149" y="11035"/>
                  <a:pt x="7665" y="10946"/>
                  <a:pt x="8172" y="10854"/>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3" y="3"/>
                </a:cubicBezTo>
                <a:cubicBezTo>
                  <a:pt x="11477" y="3"/>
                  <a:pt x="12113" y="158"/>
                  <a:pt x="12711" y="472"/>
                </a:cubicBezTo>
                <a:cubicBezTo>
                  <a:pt x="13308" y="786"/>
                  <a:pt x="13827" y="1203"/>
                  <a:pt x="14273" y="1733"/>
                </a:cubicBezTo>
                <a:cubicBezTo>
                  <a:pt x="14717" y="2260"/>
                  <a:pt x="15068" y="2885"/>
                  <a:pt x="15329" y="3608"/>
                </a:cubicBezTo>
                <a:cubicBezTo>
                  <a:pt x="15591" y="4331"/>
                  <a:pt x="15720" y="5097"/>
                  <a:pt x="15720" y="5903"/>
                </a:cubicBezTo>
                <a:cubicBezTo>
                  <a:pt x="15720" y="6939"/>
                  <a:pt x="15514" y="7890"/>
                  <a:pt x="15101" y="8757"/>
                </a:cubicBezTo>
                <a:cubicBezTo>
                  <a:pt x="14686" y="9620"/>
                  <a:pt x="14129" y="10320"/>
                  <a:pt x="13433" y="10854"/>
                </a:cubicBezTo>
                <a:cubicBezTo>
                  <a:pt x="13937" y="10946"/>
                  <a:pt x="14453" y="11032"/>
                  <a:pt x="14979" y="11116"/>
                </a:cubicBezTo>
                <a:cubicBezTo>
                  <a:pt x="15505" y="11199"/>
                  <a:pt x="16006" y="11289"/>
                  <a:pt x="16479" y="11389"/>
                </a:cubicBezTo>
                <a:cubicBezTo>
                  <a:pt x="16654" y="11427"/>
                  <a:pt x="16827" y="11450"/>
                  <a:pt x="16995" y="11456"/>
                </a:cubicBezTo>
                <a:cubicBezTo>
                  <a:pt x="17163" y="11467"/>
                  <a:pt x="17324" y="11496"/>
                  <a:pt x="17468" y="11554"/>
                </a:cubicBezTo>
                <a:cubicBezTo>
                  <a:pt x="17604" y="11591"/>
                  <a:pt x="17732" y="11660"/>
                  <a:pt x="17852" y="11767"/>
                </a:cubicBezTo>
                <a:cubicBezTo>
                  <a:pt x="17967" y="11870"/>
                  <a:pt x="18075" y="11971"/>
                  <a:pt x="18166" y="12063"/>
                </a:cubicBezTo>
                <a:moveTo>
                  <a:pt x="20475" y="5419"/>
                </a:moveTo>
                <a:cubicBezTo>
                  <a:pt x="20758" y="5419"/>
                  <a:pt x="20974" y="5505"/>
                  <a:pt x="21125" y="5687"/>
                </a:cubicBezTo>
                <a:cubicBezTo>
                  <a:pt x="21272" y="5865"/>
                  <a:pt x="21382" y="6078"/>
                  <a:pt x="21449" y="6326"/>
                </a:cubicBezTo>
                <a:cubicBezTo>
                  <a:pt x="21521" y="6574"/>
                  <a:pt x="21562" y="6836"/>
                  <a:pt x="21577" y="7106"/>
                </a:cubicBezTo>
                <a:cubicBezTo>
                  <a:pt x="21593" y="7377"/>
                  <a:pt x="21600" y="7596"/>
                  <a:pt x="21600" y="7760"/>
                </a:cubicBezTo>
                <a:lnTo>
                  <a:pt x="21600" y="9856"/>
                </a:lnTo>
                <a:cubicBezTo>
                  <a:pt x="21509" y="9928"/>
                  <a:pt x="21423" y="10015"/>
                  <a:pt x="21341" y="10110"/>
                </a:cubicBezTo>
                <a:cubicBezTo>
                  <a:pt x="21262" y="10208"/>
                  <a:pt x="21159" y="10257"/>
                  <a:pt x="21037" y="10257"/>
                </a:cubicBezTo>
                <a:lnTo>
                  <a:pt x="17269" y="10257"/>
                </a:lnTo>
                <a:cubicBezTo>
                  <a:pt x="17132" y="10257"/>
                  <a:pt x="17024" y="10208"/>
                  <a:pt x="16954" y="10110"/>
                </a:cubicBezTo>
                <a:cubicBezTo>
                  <a:pt x="16880" y="10015"/>
                  <a:pt x="16791" y="9928"/>
                  <a:pt x="16683" y="9856"/>
                </a:cubicBezTo>
                <a:lnTo>
                  <a:pt x="16683" y="7760"/>
                </a:lnTo>
                <a:cubicBezTo>
                  <a:pt x="16683" y="7596"/>
                  <a:pt x="16693" y="7377"/>
                  <a:pt x="16707" y="7106"/>
                </a:cubicBezTo>
                <a:cubicBezTo>
                  <a:pt x="16721" y="6836"/>
                  <a:pt x="16767" y="6574"/>
                  <a:pt x="16837" y="6326"/>
                </a:cubicBezTo>
                <a:cubicBezTo>
                  <a:pt x="16913" y="6078"/>
                  <a:pt x="17024" y="5865"/>
                  <a:pt x="17184" y="5687"/>
                </a:cubicBezTo>
                <a:cubicBezTo>
                  <a:pt x="17338" y="5508"/>
                  <a:pt x="17557" y="5419"/>
                  <a:pt x="17830" y="5419"/>
                </a:cubicBezTo>
                <a:cubicBezTo>
                  <a:pt x="17489" y="5151"/>
                  <a:pt x="17211" y="4803"/>
                  <a:pt x="17000" y="4377"/>
                </a:cubicBezTo>
                <a:cubicBezTo>
                  <a:pt x="16789" y="3950"/>
                  <a:pt x="16683" y="3469"/>
                  <a:pt x="16683" y="2937"/>
                </a:cubicBezTo>
                <a:cubicBezTo>
                  <a:pt x="16683" y="2539"/>
                  <a:pt x="16745" y="2162"/>
                  <a:pt x="16873" y="1805"/>
                </a:cubicBezTo>
                <a:cubicBezTo>
                  <a:pt x="17000" y="1448"/>
                  <a:pt x="17175" y="1134"/>
                  <a:pt x="17401" y="861"/>
                </a:cubicBezTo>
                <a:cubicBezTo>
                  <a:pt x="17626" y="590"/>
                  <a:pt x="17890" y="380"/>
                  <a:pt x="18188" y="227"/>
                </a:cubicBezTo>
                <a:cubicBezTo>
                  <a:pt x="18488" y="77"/>
                  <a:pt x="18809" y="0"/>
                  <a:pt x="19153" y="0"/>
                </a:cubicBezTo>
                <a:cubicBezTo>
                  <a:pt x="19481" y="0"/>
                  <a:pt x="19796" y="77"/>
                  <a:pt x="20096" y="227"/>
                </a:cubicBezTo>
                <a:cubicBezTo>
                  <a:pt x="20396" y="380"/>
                  <a:pt x="20657" y="590"/>
                  <a:pt x="20883" y="861"/>
                </a:cubicBezTo>
                <a:cubicBezTo>
                  <a:pt x="21109" y="1134"/>
                  <a:pt x="21286" y="1448"/>
                  <a:pt x="21413" y="1805"/>
                </a:cubicBezTo>
                <a:cubicBezTo>
                  <a:pt x="21538" y="2162"/>
                  <a:pt x="21600" y="2539"/>
                  <a:pt x="21600" y="2937"/>
                </a:cubicBezTo>
                <a:cubicBezTo>
                  <a:pt x="21600" y="3458"/>
                  <a:pt x="21500" y="3939"/>
                  <a:pt x="21296" y="4371"/>
                </a:cubicBezTo>
                <a:cubicBezTo>
                  <a:pt x="21094" y="4800"/>
                  <a:pt x="20821" y="5151"/>
                  <a:pt x="20475" y="5419"/>
                </a:cubicBezTo>
              </a:path>
            </a:pathLst>
          </a:custGeom>
          <a:solidFill>
            <a:srgbClr val="FFFFFF"/>
          </a:solidFill>
          <a:ln w="12700">
            <a:miter lim="400000"/>
            <a:tailEnd type="triangle"/>
          </a:ln>
        </p:spPr>
        <p:txBody>
          <a:bodyPr lIns="45719" rIns="45719" anchor="ctr"/>
          <a:lstStyle/>
          <a:p>
            <a:pPr marL="0" marR="0" lvl="0" indent="0" algn="l" defTabSz="456565" rtl="0" eaLnBrk="1" fontAlgn="auto" latinLnBrk="0" hangingPunct="1">
              <a:lnSpc>
                <a:spcPct val="120000"/>
              </a:lnSpc>
              <a:spcBef>
                <a:spcPts val="0"/>
              </a:spcBef>
              <a:spcAft>
                <a:spcPts val="0"/>
              </a:spcAft>
              <a:buClrTx/>
              <a:buSzTx/>
              <a:buFontTx/>
              <a:buNone/>
              <a:defRPr sz="3600">
                <a:solidFill>
                  <a:srgbClr val="44CEB9"/>
                </a:solidFill>
                <a:effectLst>
                  <a:outerShdw blurRad="38100" dist="38100" dir="2700000" rotWithShape="0">
                    <a:srgbClr val="000000"/>
                  </a:outerShdw>
                </a:effectLst>
                <a:latin typeface="Gill Sans"/>
                <a:ea typeface="Gill Sans"/>
                <a:cs typeface="Gill Sans"/>
                <a:sym typeface="Gill Sans"/>
              </a:defRPr>
            </a:pPr>
            <a:endParaRPr kumimoji="0" sz="3600" b="0" i="0" u="none" strike="noStrike" kern="1200" cap="none" spc="0" normalizeH="0" baseline="0" noProof="0">
              <a:ln>
                <a:noFill/>
              </a:ln>
              <a:solidFill>
                <a:srgbClr val="44CEB9"/>
              </a:solidFill>
              <a:effectLst>
                <a:outerShdw blurRad="38100" dist="38100" dir="2700000" rotWithShape="0">
                  <a:srgbClr val="000000"/>
                </a:outerShdw>
              </a:effectLst>
              <a:uLnTx/>
              <a:uFillTx/>
              <a:latin typeface="微软雅黑" panose="020B0503020204020204" pitchFamily="34" charset="-122"/>
              <a:ea typeface="微软雅黑" panose="020B0503020204020204" pitchFamily="34" charset="-122"/>
              <a:sym typeface="Gill Sans"/>
            </a:endParaRPr>
          </a:p>
        </p:txBody>
      </p:sp>
      <p:sp>
        <p:nvSpPr>
          <p:cNvPr id="66" name="形状"/>
          <p:cNvSpPr/>
          <p:nvPr>
            <p:custDataLst>
              <p:tags r:id="rId23"/>
            </p:custDataLst>
          </p:nvPr>
        </p:nvSpPr>
        <p:spPr>
          <a:xfrm>
            <a:off x="7232636" y="4818098"/>
            <a:ext cx="437471" cy="494992"/>
          </a:xfrm>
          <a:custGeom>
            <a:avLst/>
            <a:gdLst/>
            <a:ahLst/>
            <a:cxnLst>
              <a:cxn ang="0">
                <a:pos x="wd2" y="hd2"/>
              </a:cxn>
              <a:cxn ang="5400000">
                <a:pos x="wd2" y="hd2"/>
              </a:cxn>
              <a:cxn ang="10800000">
                <a:pos x="wd2" y="hd2"/>
              </a:cxn>
              <a:cxn ang="16200000">
                <a:pos x="wd2" y="hd2"/>
              </a:cxn>
            </a:cxnLst>
            <a:rect l="0" t="0" r="r" b="b"/>
            <a:pathLst>
              <a:path w="20301" h="20835" extrusionOk="0">
                <a:moveTo>
                  <a:pt x="18314" y="8890"/>
                </a:moveTo>
                <a:cubicBezTo>
                  <a:pt x="19793" y="2249"/>
                  <a:pt x="13703" y="-765"/>
                  <a:pt x="7013" y="164"/>
                </a:cubicBezTo>
                <a:cubicBezTo>
                  <a:pt x="297" y="1116"/>
                  <a:pt x="498" y="4720"/>
                  <a:pt x="97" y="6420"/>
                </a:cubicBezTo>
                <a:cubicBezTo>
                  <a:pt x="-755" y="10976"/>
                  <a:pt x="4282" y="15894"/>
                  <a:pt x="4282" y="15894"/>
                </a:cubicBezTo>
                <a:cubicBezTo>
                  <a:pt x="4081" y="20835"/>
                  <a:pt x="4081" y="20835"/>
                  <a:pt x="4081" y="20835"/>
                </a:cubicBezTo>
                <a:cubicBezTo>
                  <a:pt x="12250" y="20835"/>
                  <a:pt x="12250" y="20835"/>
                  <a:pt x="12250" y="20835"/>
                </a:cubicBezTo>
                <a:cubicBezTo>
                  <a:pt x="12877" y="18546"/>
                  <a:pt x="12877" y="18546"/>
                  <a:pt x="12877" y="18546"/>
                </a:cubicBezTo>
                <a:cubicBezTo>
                  <a:pt x="12877" y="18546"/>
                  <a:pt x="13077" y="19112"/>
                  <a:pt x="15182" y="19316"/>
                </a:cubicBezTo>
                <a:cubicBezTo>
                  <a:pt x="17487" y="19498"/>
                  <a:pt x="17061" y="17027"/>
                  <a:pt x="17061" y="17027"/>
                </a:cubicBezTo>
                <a:cubicBezTo>
                  <a:pt x="17061" y="17027"/>
                  <a:pt x="18540" y="16461"/>
                  <a:pt x="18540" y="16098"/>
                </a:cubicBezTo>
                <a:cubicBezTo>
                  <a:pt x="18540" y="15713"/>
                  <a:pt x="17688" y="15146"/>
                  <a:pt x="17688" y="15146"/>
                </a:cubicBezTo>
                <a:cubicBezTo>
                  <a:pt x="17688" y="15146"/>
                  <a:pt x="18540" y="15327"/>
                  <a:pt x="18941" y="14942"/>
                </a:cubicBezTo>
                <a:cubicBezTo>
                  <a:pt x="19141" y="14579"/>
                  <a:pt x="18540" y="13423"/>
                  <a:pt x="18540" y="13423"/>
                </a:cubicBezTo>
                <a:cubicBezTo>
                  <a:pt x="18540" y="13423"/>
                  <a:pt x="19567" y="13423"/>
                  <a:pt x="20193" y="12676"/>
                </a:cubicBezTo>
                <a:cubicBezTo>
                  <a:pt x="20845" y="12109"/>
                  <a:pt x="18314" y="10205"/>
                  <a:pt x="18314" y="8890"/>
                </a:cubicBezTo>
                <a:close/>
                <a:moveTo>
                  <a:pt x="6587" y="9842"/>
                </a:moveTo>
                <a:cubicBezTo>
                  <a:pt x="6587" y="9842"/>
                  <a:pt x="6587" y="9457"/>
                  <a:pt x="6587" y="9276"/>
                </a:cubicBezTo>
                <a:cubicBezTo>
                  <a:pt x="6361" y="9072"/>
                  <a:pt x="6161" y="9072"/>
                  <a:pt x="5961" y="9072"/>
                </a:cubicBezTo>
                <a:cubicBezTo>
                  <a:pt x="5760" y="9276"/>
                  <a:pt x="5334" y="9457"/>
                  <a:pt x="5334" y="9457"/>
                </a:cubicBezTo>
                <a:cubicBezTo>
                  <a:pt x="5109" y="9638"/>
                  <a:pt x="5109" y="9638"/>
                  <a:pt x="5109" y="9638"/>
                </a:cubicBezTo>
                <a:lnTo>
                  <a:pt x="4482" y="9457"/>
                </a:lnTo>
                <a:cubicBezTo>
                  <a:pt x="3229" y="8120"/>
                  <a:pt x="3229" y="8120"/>
                  <a:pt x="3229" y="8120"/>
                </a:cubicBezTo>
                <a:cubicBezTo>
                  <a:pt x="3229" y="7372"/>
                  <a:pt x="3229" y="7372"/>
                  <a:pt x="3229" y="7372"/>
                </a:cubicBezTo>
                <a:cubicBezTo>
                  <a:pt x="3229" y="7372"/>
                  <a:pt x="3655" y="6987"/>
                  <a:pt x="3856" y="6987"/>
                </a:cubicBezTo>
                <a:cubicBezTo>
                  <a:pt x="3856" y="6805"/>
                  <a:pt x="3856" y="6624"/>
                  <a:pt x="3856" y="6420"/>
                </a:cubicBezTo>
                <a:cubicBezTo>
                  <a:pt x="3455" y="6239"/>
                  <a:pt x="2803" y="6057"/>
                  <a:pt x="2803" y="6057"/>
                </a:cubicBezTo>
                <a:cubicBezTo>
                  <a:pt x="2603" y="5287"/>
                  <a:pt x="2603" y="5287"/>
                  <a:pt x="2603" y="5287"/>
                </a:cubicBezTo>
                <a:cubicBezTo>
                  <a:pt x="3455" y="3768"/>
                  <a:pt x="3455" y="3768"/>
                  <a:pt x="3455" y="3768"/>
                </a:cubicBezTo>
                <a:cubicBezTo>
                  <a:pt x="4282" y="3587"/>
                  <a:pt x="4282" y="3587"/>
                  <a:pt x="4282" y="3587"/>
                </a:cubicBezTo>
                <a:cubicBezTo>
                  <a:pt x="4282" y="3587"/>
                  <a:pt x="4908" y="3768"/>
                  <a:pt x="5109" y="3768"/>
                </a:cubicBezTo>
                <a:cubicBezTo>
                  <a:pt x="5334" y="3768"/>
                  <a:pt x="5334" y="3587"/>
                  <a:pt x="5535" y="3587"/>
                </a:cubicBezTo>
                <a:cubicBezTo>
                  <a:pt x="5535" y="3201"/>
                  <a:pt x="5535" y="2635"/>
                  <a:pt x="5535" y="2635"/>
                </a:cubicBezTo>
                <a:cubicBezTo>
                  <a:pt x="6161" y="2068"/>
                  <a:pt x="6161" y="2068"/>
                  <a:pt x="6161" y="2068"/>
                </a:cubicBezTo>
                <a:cubicBezTo>
                  <a:pt x="8040" y="1887"/>
                  <a:pt x="8040" y="1887"/>
                  <a:pt x="8040" y="1887"/>
                </a:cubicBezTo>
                <a:cubicBezTo>
                  <a:pt x="8667" y="2453"/>
                  <a:pt x="8667" y="2453"/>
                  <a:pt x="8667" y="2453"/>
                </a:cubicBezTo>
                <a:cubicBezTo>
                  <a:pt x="8667" y="2453"/>
                  <a:pt x="8667" y="3020"/>
                  <a:pt x="8667" y="3201"/>
                </a:cubicBezTo>
                <a:cubicBezTo>
                  <a:pt x="8892" y="3201"/>
                  <a:pt x="9093" y="3383"/>
                  <a:pt x="9318" y="3383"/>
                </a:cubicBezTo>
                <a:cubicBezTo>
                  <a:pt x="9519" y="3201"/>
                  <a:pt x="9945" y="3020"/>
                  <a:pt x="9945" y="3020"/>
                </a:cubicBezTo>
                <a:cubicBezTo>
                  <a:pt x="10772" y="3020"/>
                  <a:pt x="10772" y="3020"/>
                  <a:pt x="10772" y="3020"/>
                </a:cubicBezTo>
                <a:cubicBezTo>
                  <a:pt x="12025" y="4153"/>
                  <a:pt x="12025" y="4153"/>
                  <a:pt x="12025" y="4153"/>
                </a:cubicBezTo>
                <a:cubicBezTo>
                  <a:pt x="12025" y="4901"/>
                  <a:pt x="12025" y="4901"/>
                  <a:pt x="12025" y="4901"/>
                </a:cubicBezTo>
                <a:cubicBezTo>
                  <a:pt x="12025" y="4901"/>
                  <a:pt x="11624" y="5287"/>
                  <a:pt x="11198" y="5672"/>
                </a:cubicBezTo>
                <a:cubicBezTo>
                  <a:pt x="11398" y="5672"/>
                  <a:pt x="11398" y="5853"/>
                  <a:pt x="11398" y="6057"/>
                </a:cubicBezTo>
                <a:cubicBezTo>
                  <a:pt x="11624" y="6239"/>
                  <a:pt x="12250" y="6624"/>
                  <a:pt x="12250" y="6624"/>
                </a:cubicBezTo>
                <a:cubicBezTo>
                  <a:pt x="12451" y="7372"/>
                  <a:pt x="12451" y="7372"/>
                  <a:pt x="12451" y="7372"/>
                </a:cubicBezTo>
                <a:cubicBezTo>
                  <a:pt x="11624" y="8709"/>
                  <a:pt x="11624" y="8709"/>
                  <a:pt x="11624" y="8709"/>
                </a:cubicBezTo>
                <a:cubicBezTo>
                  <a:pt x="10772" y="8890"/>
                  <a:pt x="10772" y="8890"/>
                  <a:pt x="10772" y="8890"/>
                </a:cubicBezTo>
                <a:cubicBezTo>
                  <a:pt x="10772" y="8890"/>
                  <a:pt x="10346" y="8709"/>
                  <a:pt x="9945" y="8505"/>
                </a:cubicBezTo>
                <a:cubicBezTo>
                  <a:pt x="9945" y="8709"/>
                  <a:pt x="9719" y="8709"/>
                  <a:pt x="9519" y="8890"/>
                </a:cubicBezTo>
                <a:cubicBezTo>
                  <a:pt x="9519" y="9072"/>
                  <a:pt x="9719" y="9638"/>
                  <a:pt x="9719" y="9638"/>
                </a:cubicBezTo>
                <a:cubicBezTo>
                  <a:pt x="9093" y="10205"/>
                  <a:pt x="9093" y="10205"/>
                  <a:pt x="9093" y="10205"/>
                </a:cubicBezTo>
                <a:cubicBezTo>
                  <a:pt x="7213" y="10409"/>
                  <a:pt x="7213" y="10409"/>
                  <a:pt x="7213" y="10409"/>
                </a:cubicBezTo>
                <a:lnTo>
                  <a:pt x="6587" y="9842"/>
                </a:lnTo>
                <a:close/>
                <a:moveTo>
                  <a:pt x="14129" y="14194"/>
                </a:moveTo>
                <a:cubicBezTo>
                  <a:pt x="13703" y="14398"/>
                  <a:pt x="13703" y="14398"/>
                  <a:pt x="13703" y="14398"/>
                </a:cubicBezTo>
                <a:cubicBezTo>
                  <a:pt x="13703" y="14398"/>
                  <a:pt x="13303" y="14194"/>
                  <a:pt x="13303" y="14013"/>
                </a:cubicBezTo>
                <a:cubicBezTo>
                  <a:pt x="13077" y="14194"/>
                  <a:pt x="13077" y="14194"/>
                  <a:pt x="12877" y="14194"/>
                </a:cubicBezTo>
                <a:cubicBezTo>
                  <a:pt x="12877" y="14398"/>
                  <a:pt x="13077" y="14761"/>
                  <a:pt x="13077" y="14761"/>
                </a:cubicBezTo>
                <a:cubicBezTo>
                  <a:pt x="12651" y="15146"/>
                  <a:pt x="12651" y="15146"/>
                  <a:pt x="12651" y="15146"/>
                </a:cubicBezTo>
                <a:cubicBezTo>
                  <a:pt x="11398" y="15327"/>
                  <a:pt x="11398" y="15327"/>
                  <a:pt x="11398" y="15327"/>
                </a:cubicBezTo>
                <a:cubicBezTo>
                  <a:pt x="10997" y="14942"/>
                  <a:pt x="10997" y="14942"/>
                  <a:pt x="10997" y="14942"/>
                </a:cubicBezTo>
                <a:lnTo>
                  <a:pt x="10997" y="14579"/>
                </a:lnTo>
                <a:cubicBezTo>
                  <a:pt x="10772" y="14398"/>
                  <a:pt x="10772" y="14398"/>
                  <a:pt x="10571" y="14398"/>
                </a:cubicBezTo>
                <a:cubicBezTo>
                  <a:pt x="10145" y="14761"/>
                  <a:pt x="10145" y="14761"/>
                  <a:pt x="10145" y="14761"/>
                </a:cubicBezTo>
                <a:lnTo>
                  <a:pt x="9519" y="14761"/>
                </a:lnTo>
                <a:cubicBezTo>
                  <a:pt x="8892" y="13809"/>
                  <a:pt x="8892" y="13809"/>
                  <a:pt x="8892" y="13809"/>
                </a:cubicBezTo>
                <a:cubicBezTo>
                  <a:pt x="8892" y="13423"/>
                  <a:pt x="8892" y="13423"/>
                  <a:pt x="8892" y="13423"/>
                </a:cubicBezTo>
                <a:cubicBezTo>
                  <a:pt x="9318" y="13061"/>
                  <a:pt x="9318" y="13061"/>
                  <a:pt x="9318" y="13061"/>
                </a:cubicBezTo>
                <a:cubicBezTo>
                  <a:pt x="9318" y="12879"/>
                  <a:pt x="9318" y="12879"/>
                  <a:pt x="9318" y="12676"/>
                </a:cubicBezTo>
                <a:cubicBezTo>
                  <a:pt x="9093" y="12676"/>
                  <a:pt x="8667" y="12494"/>
                  <a:pt x="8667" y="12494"/>
                </a:cubicBezTo>
                <a:cubicBezTo>
                  <a:pt x="8466" y="11928"/>
                  <a:pt x="8466" y="11928"/>
                  <a:pt x="8466" y="11928"/>
                </a:cubicBezTo>
                <a:cubicBezTo>
                  <a:pt x="9093" y="10976"/>
                  <a:pt x="9093" y="10976"/>
                  <a:pt x="9093" y="10976"/>
                </a:cubicBezTo>
                <a:cubicBezTo>
                  <a:pt x="9519" y="10794"/>
                  <a:pt x="9519" y="10794"/>
                  <a:pt x="9519" y="10794"/>
                </a:cubicBezTo>
                <a:lnTo>
                  <a:pt x="9945" y="10976"/>
                </a:lnTo>
                <a:cubicBezTo>
                  <a:pt x="10145" y="10976"/>
                  <a:pt x="10346" y="10976"/>
                  <a:pt x="10346" y="10794"/>
                </a:cubicBezTo>
                <a:cubicBezTo>
                  <a:pt x="10346" y="10590"/>
                  <a:pt x="10346" y="10205"/>
                  <a:pt x="10346" y="10205"/>
                </a:cubicBezTo>
                <a:cubicBezTo>
                  <a:pt x="10772" y="9842"/>
                  <a:pt x="10772" y="9842"/>
                  <a:pt x="10772" y="9842"/>
                </a:cubicBezTo>
                <a:cubicBezTo>
                  <a:pt x="11824" y="9842"/>
                  <a:pt x="11824" y="9842"/>
                  <a:pt x="11824" y="9842"/>
                </a:cubicBezTo>
                <a:cubicBezTo>
                  <a:pt x="12250" y="10205"/>
                  <a:pt x="12250" y="10205"/>
                  <a:pt x="12250" y="10205"/>
                </a:cubicBezTo>
                <a:cubicBezTo>
                  <a:pt x="12250" y="10205"/>
                  <a:pt x="12250" y="10409"/>
                  <a:pt x="12250" y="10590"/>
                </a:cubicBezTo>
                <a:cubicBezTo>
                  <a:pt x="12451" y="10590"/>
                  <a:pt x="12651" y="10794"/>
                  <a:pt x="12877" y="10794"/>
                </a:cubicBezTo>
                <a:cubicBezTo>
                  <a:pt x="13077" y="10409"/>
                  <a:pt x="13077" y="10409"/>
                  <a:pt x="13077" y="10409"/>
                </a:cubicBezTo>
                <a:cubicBezTo>
                  <a:pt x="13703" y="10409"/>
                  <a:pt x="13703" y="10409"/>
                  <a:pt x="13703" y="10409"/>
                </a:cubicBezTo>
                <a:cubicBezTo>
                  <a:pt x="14555" y="11361"/>
                  <a:pt x="14555" y="11361"/>
                  <a:pt x="14555" y="11361"/>
                </a:cubicBezTo>
                <a:cubicBezTo>
                  <a:pt x="14555" y="11724"/>
                  <a:pt x="14555" y="11724"/>
                  <a:pt x="14555" y="11724"/>
                </a:cubicBezTo>
                <a:lnTo>
                  <a:pt x="14129" y="12109"/>
                </a:lnTo>
                <a:cubicBezTo>
                  <a:pt x="14129" y="12290"/>
                  <a:pt x="14129" y="12290"/>
                  <a:pt x="14129" y="12494"/>
                </a:cubicBezTo>
                <a:cubicBezTo>
                  <a:pt x="14330" y="12494"/>
                  <a:pt x="14756" y="12879"/>
                  <a:pt x="14756" y="12879"/>
                </a:cubicBezTo>
                <a:cubicBezTo>
                  <a:pt x="14756" y="13242"/>
                  <a:pt x="14756" y="13242"/>
                  <a:pt x="14756" y="13242"/>
                </a:cubicBezTo>
                <a:lnTo>
                  <a:pt x="14129" y="14194"/>
                </a:lnTo>
                <a:close/>
              </a:path>
            </a:pathLst>
          </a:custGeom>
          <a:solidFill>
            <a:srgbClr val="FFFFFF"/>
          </a:solidFill>
          <a:ln w="12700">
            <a:miter lim="400000"/>
            <a:tailEnd type="triangle"/>
          </a:ln>
        </p:spPr>
        <p:txBody>
          <a:bodyPr lIns="45719" rIns="45719" anchor="ctr"/>
          <a:lstStyle/>
          <a:p>
            <a:pPr marL="0" marR="0" lvl="0" indent="0" algn="l" defTabSz="914400" rtl="0" eaLnBrk="1" fontAlgn="auto" latinLnBrk="0" hangingPunct="1">
              <a:lnSpc>
                <a:spcPct val="120000"/>
              </a:lnSpc>
              <a:spcBef>
                <a:spcPts val="0"/>
              </a:spcBef>
              <a:spcAft>
                <a:spcPts val="0"/>
              </a:spcAft>
              <a:buClrTx/>
              <a:buSzTx/>
              <a:buFontTx/>
              <a:buNone/>
              <a:defRPr sz="2400"/>
            </a:pPr>
            <a:endParaRPr kumimoji="0" sz="24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Helvetica" panose="00000400000000000000"/>
            </a:endParaRPr>
          </a:p>
        </p:txBody>
      </p:sp>
      <p:sp>
        <p:nvSpPr>
          <p:cNvPr id="69" name="PA_ImportSvg_636885181396894173"/>
          <p:cNvSpPr/>
          <p:nvPr>
            <p:custDataLst>
              <p:tags r:id="rId24"/>
            </p:custDataLst>
          </p:nvPr>
        </p:nvSpPr>
        <p:spPr>
          <a:xfrm>
            <a:off x="4196239" y="3821680"/>
            <a:ext cx="551810" cy="551810"/>
          </a:xfrm>
          <a:custGeom>
            <a:avLst/>
            <a:gdLst/>
            <a:ahLst/>
            <a:cxnLst/>
            <a:rect l="l" t="t" r="r" b="b"/>
            <a:pathLst>
              <a:path w="11163555" h="11163555">
                <a:moveTo>
                  <a:pt x="5581777" y="0"/>
                </a:moveTo>
                <a:cubicBezTo>
                  <a:pt x="2499056" y="0"/>
                  <a:pt x="0" y="2499043"/>
                  <a:pt x="0" y="5581777"/>
                </a:cubicBezTo>
                <a:cubicBezTo>
                  <a:pt x="0" y="8664512"/>
                  <a:pt x="2499055" y="11163555"/>
                  <a:pt x="5581777" y="11163555"/>
                </a:cubicBezTo>
                <a:cubicBezTo>
                  <a:pt x="8664499" y="11163555"/>
                  <a:pt x="11163554" y="8664499"/>
                  <a:pt x="11163554" y="5581777"/>
                </a:cubicBezTo>
                <a:cubicBezTo>
                  <a:pt x="11163554" y="2499056"/>
                  <a:pt x="8664499" y="0"/>
                  <a:pt x="5581777" y="0"/>
                </a:cubicBezTo>
                <a:close/>
                <a:moveTo>
                  <a:pt x="6058497" y="395440"/>
                </a:moveTo>
                <a:cubicBezTo>
                  <a:pt x="6058497" y="395440"/>
                  <a:pt x="6408129" y="192647"/>
                  <a:pt x="6529794" y="314313"/>
                </a:cubicBezTo>
                <a:cubicBezTo>
                  <a:pt x="6651460" y="435979"/>
                  <a:pt x="7077329" y="294043"/>
                  <a:pt x="8172387" y="942963"/>
                </a:cubicBezTo>
                <a:cubicBezTo>
                  <a:pt x="8172387" y="942963"/>
                  <a:pt x="7931214" y="1200163"/>
                  <a:pt x="7878471" y="1184733"/>
                </a:cubicBezTo>
                <a:cubicBezTo>
                  <a:pt x="7909256" y="1240651"/>
                  <a:pt x="8003895" y="1411110"/>
                  <a:pt x="8070990" y="1516482"/>
                </a:cubicBezTo>
                <a:cubicBezTo>
                  <a:pt x="8152105" y="1643863"/>
                  <a:pt x="8172387" y="1652727"/>
                  <a:pt x="8172387" y="1652727"/>
                </a:cubicBezTo>
                <a:lnTo>
                  <a:pt x="8091259" y="1774393"/>
                </a:lnTo>
                <a:lnTo>
                  <a:pt x="8172387" y="1794663"/>
                </a:lnTo>
                <a:cubicBezTo>
                  <a:pt x="8091259" y="1774393"/>
                  <a:pt x="8050721" y="2017725"/>
                  <a:pt x="7933309" y="2058289"/>
                </a:cubicBezTo>
                <a:cubicBezTo>
                  <a:pt x="7815910" y="2098853"/>
                  <a:pt x="7969593" y="2321916"/>
                  <a:pt x="7929042" y="2362467"/>
                </a:cubicBezTo>
                <a:cubicBezTo>
                  <a:pt x="7888491" y="2403031"/>
                  <a:pt x="7949324" y="2768054"/>
                  <a:pt x="7929042" y="2983052"/>
                </a:cubicBezTo>
                <a:cubicBezTo>
                  <a:pt x="7908773" y="3198063"/>
                  <a:pt x="7827658" y="3011386"/>
                  <a:pt x="7726261" y="2983052"/>
                </a:cubicBezTo>
                <a:cubicBezTo>
                  <a:pt x="7624864" y="2954731"/>
                  <a:pt x="7462635" y="2889707"/>
                  <a:pt x="7448767" y="2828874"/>
                </a:cubicBezTo>
                <a:cubicBezTo>
                  <a:pt x="7434873" y="2768041"/>
                  <a:pt x="7401802" y="2585542"/>
                  <a:pt x="7442353" y="2484145"/>
                </a:cubicBezTo>
                <a:cubicBezTo>
                  <a:pt x="7482904" y="2382749"/>
                  <a:pt x="7320687" y="2281352"/>
                  <a:pt x="7239559" y="2206993"/>
                </a:cubicBezTo>
                <a:cubicBezTo>
                  <a:pt x="7158432" y="2132622"/>
                  <a:pt x="6833985" y="2220519"/>
                  <a:pt x="6773139" y="2206993"/>
                </a:cubicBezTo>
                <a:cubicBezTo>
                  <a:pt x="6712306" y="2193455"/>
                  <a:pt x="6671755" y="2017725"/>
                  <a:pt x="6671755" y="1855495"/>
                </a:cubicBezTo>
                <a:cubicBezTo>
                  <a:pt x="6671755" y="1693265"/>
                  <a:pt x="6955663" y="1875777"/>
                  <a:pt x="7115442" y="1855495"/>
                </a:cubicBezTo>
                <a:cubicBezTo>
                  <a:pt x="7275233" y="1835226"/>
                  <a:pt x="7300405" y="1430922"/>
                  <a:pt x="7300405" y="1430922"/>
                </a:cubicBezTo>
                <a:lnTo>
                  <a:pt x="7291223" y="1087234"/>
                </a:lnTo>
                <a:cubicBezTo>
                  <a:pt x="7225665" y="1061021"/>
                  <a:pt x="7214959" y="1027036"/>
                  <a:pt x="7320687" y="983501"/>
                </a:cubicBezTo>
                <a:cubicBezTo>
                  <a:pt x="7320687" y="983501"/>
                  <a:pt x="6975933" y="902386"/>
                  <a:pt x="6894831" y="1084897"/>
                </a:cubicBezTo>
                <a:cubicBezTo>
                  <a:pt x="6813703" y="1267422"/>
                  <a:pt x="6773164" y="1249692"/>
                  <a:pt x="6752870" y="1430922"/>
                </a:cubicBezTo>
                <a:cubicBezTo>
                  <a:pt x="6732601" y="1612151"/>
                  <a:pt x="6414885" y="1452474"/>
                  <a:pt x="6340540" y="1430922"/>
                </a:cubicBezTo>
                <a:cubicBezTo>
                  <a:pt x="6266181" y="1409357"/>
                  <a:pt x="6063388" y="1166000"/>
                  <a:pt x="6063388" y="1166000"/>
                </a:cubicBezTo>
                <a:cubicBezTo>
                  <a:pt x="6124220" y="1024052"/>
                  <a:pt x="6164771" y="922667"/>
                  <a:pt x="6164771" y="922667"/>
                </a:cubicBezTo>
                <a:lnTo>
                  <a:pt x="6058498" y="679335"/>
                </a:lnTo>
                <a:lnTo>
                  <a:pt x="6058498" y="395440"/>
                </a:lnTo>
                <a:moveTo>
                  <a:pt x="2859329" y="2281378"/>
                </a:moveTo>
                <a:cubicBezTo>
                  <a:pt x="2893721" y="2235480"/>
                  <a:pt x="3122943" y="1835227"/>
                  <a:pt x="3406864" y="1956918"/>
                </a:cubicBezTo>
                <a:cubicBezTo>
                  <a:pt x="3690773" y="2078584"/>
                  <a:pt x="3873272" y="1814970"/>
                  <a:pt x="3873272" y="1814970"/>
                </a:cubicBezTo>
                <a:cubicBezTo>
                  <a:pt x="3873272" y="1814970"/>
                  <a:pt x="4290124" y="1389114"/>
                  <a:pt x="4314901" y="1449947"/>
                </a:cubicBezTo>
                <a:lnTo>
                  <a:pt x="4339679" y="1510779"/>
                </a:lnTo>
                <a:cubicBezTo>
                  <a:pt x="4314901" y="1449947"/>
                  <a:pt x="4684433" y="1348550"/>
                  <a:pt x="4724972" y="1551343"/>
                </a:cubicBezTo>
                <a:cubicBezTo>
                  <a:pt x="4765535" y="1754124"/>
                  <a:pt x="5008893" y="1856156"/>
                  <a:pt x="5008893" y="1856156"/>
                </a:cubicBezTo>
                <a:cubicBezTo>
                  <a:pt x="5008893" y="1856156"/>
                  <a:pt x="4866932" y="2098878"/>
                  <a:pt x="4907496" y="2281377"/>
                </a:cubicBezTo>
                <a:cubicBezTo>
                  <a:pt x="4948047" y="2463889"/>
                  <a:pt x="5090007" y="2504440"/>
                  <a:pt x="5008893" y="2666683"/>
                </a:cubicBezTo>
                <a:cubicBezTo>
                  <a:pt x="4927765" y="2828912"/>
                  <a:pt x="4765535" y="2889745"/>
                  <a:pt x="4724972" y="2970860"/>
                </a:cubicBezTo>
                <a:cubicBezTo>
                  <a:pt x="4684421" y="3051988"/>
                  <a:pt x="4350944" y="2707246"/>
                  <a:pt x="4314888" y="2585555"/>
                </a:cubicBezTo>
                <a:cubicBezTo>
                  <a:pt x="4278833" y="2463889"/>
                  <a:pt x="4100665" y="2342223"/>
                  <a:pt x="3946398" y="2382774"/>
                </a:cubicBezTo>
                <a:cubicBezTo>
                  <a:pt x="3792144" y="2423338"/>
                  <a:pt x="3386557" y="2524722"/>
                  <a:pt x="3305455" y="2484171"/>
                </a:cubicBezTo>
                <a:cubicBezTo>
                  <a:pt x="3224340" y="2443607"/>
                  <a:pt x="2764308" y="2408149"/>
                  <a:pt x="2859329" y="2281377"/>
                </a:cubicBezTo>
                <a:moveTo>
                  <a:pt x="8294078" y="8243380"/>
                </a:moveTo>
                <a:cubicBezTo>
                  <a:pt x="8131848" y="8669236"/>
                  <a:pt x="7746543" y="9399283"/>
                  <a:pt x="7543762" y="9602064"/>
                </a:cubicBezTo>
                <a:cubicBezTo>
                  <a:pt x="7340968" y="9804858"/>
                  <a:pt x="7097610" y="10190163"/>
                  <a:pt x="6915112" y="10332111"/>
                </a:cubicBezTo>
                <a:cubicBezTo>
                  <a:pt x="6732600" y="10474059"/>
                  <a:pt x="6732600" y="10737685"/>
                  <a:pt x="6509537" y="10717416"/>
                </a:cubicBezTo>
                <a:cubicBezTo>
                  <a:pt x="6286474" y="10697134"/>
                  <a:pt x="6022835" y="10068484"/>
                  <a:pt x="6083681" y="9906255"/>
                </a:cubicBezTo>
                <a:cubicBezTo>
                  <a:pt x="6144514" y="9744025"/>
                  <a:pt x="4968342" y="9460104"/>
                  <a:pt x="4968342" y="9460104"/>
                </a:cubicBezTo>
                <a:cubicBezTo>
                  <a:pt x="4968342" y="9460104"/>
                  <a:pt x="4461357" y="9399271"/>
                  <a:pt x="4359974" y="8425891"/>
                </a:cubicBezTo>
                <a:cubicBezTo>
                  <a:pt x="4341914" y="8252663"/>
                  <a:pt x="4330332" y="8129727"/>
                  <a:pt x="4323410" y="8044345"/>
                </a:cubicBezTo>
                <a:cubicBezTo>
                  <a:pt x="4171036" y="7977010"/>
                  <a:pt x="3573348" y="7729601"/>
                  <a:pt x="3204071" y="7817523"/>
                </a:cubicBezTo>
                <a:cubicBezTo>
                  <a:pt x="2778214" y="7918920"/>
                  <a:pt x="2676818" y="7682230"/>
                  <a:pt x="2311794" y="7628205"/>
                </a:cubicBezTo>
                <a:lnTo>
                  <a:pt x="1683144" y="7046925"/>
                </a:lnTo>
                <a:cubicBezTo>
                  <a:pt x="1683144" y="7046925"/>
                  <a:pt x="648932" y="5850458"/>
                  <a:pt x="770598" y="5647677"/>
                </a:cubicBezTo>
                <a:cubicBezTo>
                  <a:pt x="892264" y="5444884"/>
                  <a:pt x="892264" y="4897361"/>
                  <a:pt x="912546" y="4775695"/>
                </a:cubicBezTo>
                <a:cubicBezTo>
                  <a:pt x="932828" y="4654017"/>
                  <a:pt x="750697" y="3883393"/>
                  <a:pt x="760641" y="3782009"/>
                </a:cubicBezTo>
                <a:cubicBezTo>
                  <a:pt x="770598" y="3680612"/>
                  <a:pt x="608368" y="3295307"/>
                  <a:pt x="608368" y="3295307"/>
                </a:cubicBezTo>
                <a:cubicBezTo>
                  <a:pt x="608368" y="3295307"/>
                  <a:pt x="993674" y="2484158"/>
                  <a:pt x="1054507" y="2484158"/>
                </a:cubicBezTo>
                <a:cubicBezTo>
                  <a:pt x="1115340" y="2484158"/>
                  <a:pt x="1338415" y="3173641"/>
                  <a:pt x="1561491" y="3193910"/>
                </a:cubicBezTo>
                <a:cubicBezTo>
                  <a:pt x="1784541" y="3214192"/>
                  <a:pt x="2392909" y="3173641"/>
                  <a:pt x="2484171" y="3072244"/>
                </a:cubicBezTo>
                <a:cubicBezTo>
                  <a:pt x="2575433" y="2970847"/>
                  <a:pt x="2656535" y="2849181"/>
                  <a:pt x="2757932" y="2849181"/>
                </a:cubicBezTo>
                <a:cubicBezTo>
                  <a:pt x="2859329" y="2849181"/>
                  <a:pt x="2859329" y="2788348"/>
                  <a:pt x="3041841" y="2869463"/>
                </a:cubicBezTo>
                <a:cubicBezTo>
                  <a:pt x="3224353" y="2950578"/>
                  <a:pt x="3427146" y="3072244"/>
                  <a:pt x="3508249" y="3193910"/>
                </a:cubicBezTo>
                <a:cubicBezTo>
                  <a:pt x="3589376" y="3315576"/>
                  <a:pt x="3447415" y="3558934"/>
                  <a:pt x="3873272" y="3558934"/>
                </a:cubicBezTo>
                <a:cubicBezTo>
                  <a:pt x="4299129" y="3558934"/>
                  <a:pt x="4299129" y="3457537"/>
                  <a:pt x="4359974" y="3741445"/>
                </a:cubicBezTo>
                <a:cubicBezTo>
                  <a:pt x="4420807" y="4025366"/>
                  <a:pt x="4492905" y="4654004"/>
                  <a:pt x="4314914" y="4694568"/>
                </a:cubicBezTo>
                <a:cubicBezTo>
                  <a:pt x="4136911" y="4735119"/>
                  <a:pt x="3609658" y="5352478"/>
                  <a:pt x="3650222" y="5550776"/>
                </a:cubicBezTo>
                <a:cubicBezTo>
                  <a:pt x="3690785" y="5749074"/>
                  <a:pt x="3690785" y="6053252"/>
                  <a:pt x="3609658" y="6235763"/>
                </a:cubicBezTo>
                <a:cubicBezTo>
                  <a:pt x="3528543" y="6418262"/>
                  <a:pt x="3467710" y="6479095"/>
                  <a:pt x="3163520" y="6458826"/>
                </a:cubicBezTo>
                <a:cubicBezTo>
                  <a:pt x="2859342" y="6438545"/>
                  <a:pt x="2602179" y="6276302"/>
                  <a:pt x="2517826" y="6519659"/>
                </a:cubicBezTo>
                <a:cubicBezTo>
                  <a:pt x="2433473" y="6763004"/>
                  <a:pt x="2272107" y="7311212"/>
                  <a:pt x="2555164" y="7255865"/>
                </a:cubicBezTo>
                <a:cubicBezTo>
                  <a:pt x="2555164" y="7255865"/>
                  <a:pt x="3001290" y="7120077"/>
                  <a:pt x="3163520" y="7255865"/>
                </a:cubicBezTo>
                <a:cubicBezTo>
                  <a:pt x="3325749" y="7391654"/>
                  <a:pt x="4359986" y="7837779"/>
                  <a:pt x="4359986" y="7837779"/>
                </a:cubicBezTo>
                <a:cubicBezTo>
                  <a:pt x="4359986" y="7837779"/>
                  <a:pt x="5292801" y="6823837"/>
                  <a:pt x="6752895" y="7472768"/>
                </a:cubicBezTo>
                <a:lnTo>
                  <a:pt x="6996252" y="7634998"/>
                </a:lnTo>
                <a:lnTo>
                  <a:pt x="7401827" y="7546822"/>
                </a:lnTo>
                <a:cubicBezTo>
                  <a:pt x="7401827" y="7546822"/>
                  <a:pt x="7929067" y="7391641"/>
                  <a:pt x="8111592" y="7432204"/>
                </a:cubicBezTo>
                <a:lnTo>
                  <a:pt x="8294103" y="7472767"/>
                </a:lnTo>
                <a:lnTo>
                  <a:pt x="8294103" y="7391640"/>
                </a:lnTo>
                <a:cubicBezTo>
                  <a:pt x="8294078" y="7391665"/>
                  <a:pt x="8456307" y="7817522"/>
                  <a:pt x="8294078" y="8243378"/>
                </a:cubicBezTo>
                <a:moveTo>
                  <a:pt x="10666717" y="5931586"/>
                </a:moveTo>
                <a:cubicBezTo>
                  <a:pt x="10666717" y="5931586"/>
                  <a:pt x="10545051" y="5749075"/>
                  <a:pt x="10545051" y="5557101"/>
                </a:cubicBezTo>
                <a:cubicBezTo>
                  <a:pt x="10545051" y="5365128"/>
                  <a:pt x="10403091" y="5384051"/>
                  <a:pt x="10403091" y="5140719"/>
                </a:cubicBezTo>
                <a:cubicBezTo>
                  <a:pt x="10403091" y="4897362"/>
                  <a:pt x="10220580" y="4978490"/>
                  <a:pt x="10098913" y="4816259"/>
                </a:cubicBezTo>
                <a:cubicBezTo>
                  <a:pt x="9977242" y="4654033"/>
                  <a:pt x="9916389" y="4877093"/>
                  <a:pt x="9815005" y="4897374"/>
                </a:cubicBezTo>
                <a:cubicBezTo>
                  <a:pt x="9713608" y="4917656"/>
                  <a:pt x="9733877" y="5079899"/>
                  <a:pt x="9632481" y="5272532"/>
                </a:cubicBezTo>
                <a:cubicBezTo>
                  <a:pt x="9531084" y="5465192"/>
                  <a:pt x="9267470" y="5586857"/>
                  <a:pt x="9186342" y="5550802"/>
                </a:cubicBezTo>
                <a:cubicBezTo>
                  <a:pt x="9105227" y="5514734"/>
                  <a:pt x="8801037" y="5242129"/>
                  <a:pt x="8780767" y="5181270"/>
                </a:cubicBezTo>
                <a:cubicBezTo>
                  <a:pt x="8760486" y="5120437"/>
                  <a:pt x="8354911" y="4775696"/>
                  <a:pt x="8366163" y="4694581"/>
                </a:cubicBezTo>
                <a:cubicBezTo>
                  <a:pt x="8377428" y="4613453"/>
                  <a:pt x="8253514" y="4187597"/>
                  <a:pt x="8172399" y="3984816"/>
                </a:cubicBezTo>
                <a:cubicBezTo>
                  <a:pt x="8091272" y="3782023"/>
                  <a:pt x="8172399" y="2983078"/>
                  <a:pt x="8172399" y="2983078"/>
                </a:cubicBezTo>
                <a:cubicBezTo>
                  <a:pt x="8050733" y="2914193"/>
                  <a:pt x="9287739" y="2403044"/>
                  <a:pt x="9125508" y="2342210"/>
                </a:cubicBezTo>
                <a:cubicBezTo>
                  <a:pt x="8963279" y="2281378"/>
                  <a:pt x="8882164" y="1612176"/>
                  <a:pt x="8882164" y="1612176"/>
                </a:cubicBezTo>
                <a:lnTo>
                  <a:pt x="9472497" y="1916354"/>
                </a:lnTo>
                <a:cubicBezTo>
                  <a:pt x="10062844" y="2220544"/>
                  <a:pt x="10808665" y="4633748"/>
                  <a:pt x="10808665" y="4633748"/>
                </a:cubicBezTo>
                <a:lnTo>
                  <a:pt x="10808665" y="5323231"/>
                </a:lnTo>
                <a:close/>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lnSpc>
                <a:spcPct val="120000"/>
              </a:lnSpc>
            </a:pPr>
            <a:endParaRPr lang="zh-CN" altLang="en-US"/>
          </a:p>
        </p:txBody>
      </p:sp>
    </p:spTree>
    <p:custDataLst>
      <p:tags r:id="rId25"/>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二、人质劫持事件的应急处置方案</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（四）处置保障</a:t>
            </a:r>
            <a:endParaRPr lang="zh-CN" altLang="en-US"/>
          </a:p>
        </p:txBody>
      </p:sp>
      <p:sp>
        <p:nvSpPr>
          <p:cNvPr id="9" name="椭圆 8"/>
          <p:cNvSpPr/>
          <p:nvPr>
            <p:custDataLst>
              <p:tags r:id="rId1"/>
            </p:custDataLst>
          </p:nvPr>
        </p:nvSpPr>
        <p:spPr>
          <a:xfrm>
            <a:off x="6954520" y="3512820"/>
            <a:ext cx="1007745" cy="100774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endParaRPr lang="zh-CN" altLang="en-US">
              <a:sym typeface="Arial" panose="020B0604020202020204" pitchFamily="34" charset="0"/>
            </a:endParaRPr>
          </a:p>
        </p:txBody>
      </p:sp>
      <p:sp>
        <p:nvSpPr>
          <p:cNvPr id="12" name="KSO_Shape"/>
          <p:cNvSpPr/>
          <p:nvPr>
            <p:custDataLst>
              <p:tags r:id="rId2"/>
            </p:custDataLst>
          </p:nvPr>
        </p:nvSpPr>
        <p:spPr>
          <a:xfrm>
            <a:off x="7247255" y="3742690"/>
            <a:ext cx="422275" cy="547370"/>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bIns="684000" anchor="ctr">
            <a:normAutofit fontScale="25000" lnSpcReduction="20000"/>
          </a:bodyPr>
          <a:p>
            <a:pPr algn="ctr" eaLnBrk="1" hangingPunct="1">
              <a:spcBef>
                <a:spcPts val="0"/>
              </a:spcBef>
              <a:spcAft>
                <a:spcPts val="0"/>
              </a:spcAft>
              <a:defRPr/>
            </a:pPr>
            <a:endParaRPr lang="zh-CN" altLang="en-US" dirty="0">
              <a:solidFill>
                <a:srgbClr val="FFFFFF"/>
              </a:solidFill>
              <a:sym typeface="Arial" panose="020B0604020202020204" pitchFamily="34" charset="0"/>
            </a:endParaRPr>
          </a:p>
        </p:txBody>
      </p:sp>
      <p:sp>
        <p:nvSpPr>
          <p:cNvPr id="7" name="椭圆 6"/>
          <p:cNvSpPr/>
          <p:nvPr>
            <p:custDataLst>
              <p:tags r:id="rId3"/>
            </p:custDataLst>
          </p:nvPr>
        </p:nvSpPr>
        <p:spPr>
          <a:xfrm>
            <a:off x="4239260" y="3479800"/>
            <a:ext cx="1007745" cy="100774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3" name="KSO_Shape"/>
          <p:cNvSpPr/>
          <p:nvPr>
            <p:custDataLst>
              <p:tags r:id="rId4"/>
            </p:custDataLst>
          </p:nvPr>
        </p:nvSpPr>
        <p:spPr bwMode="auto">
          <a:xfrm rot="1800000">
            <a:off x="4559300" y="3648075"/>
            <a:ext cx="367030" cy="601980"/>
          </a:xfrm>
          <a:custGeom>
            <a:avLst/>
            <a:gdLst>
              <a:gd name="T0" fmla="*/ 1029029 w 3535"/>
              <a:gd name="T1" fmla="*/ 1156466 h 5800"/>
              <a:gd name="T2" fmla="*/ 818493 w 3535"/>
              <a:gd name="T3" fmla="*/ 1179458 h 5800"/>
              <a:gd name="T4" fmla="*/ 848054 w 3535"/>
              <a:gd name="T5" fmla="*/ 1077639 h 5800"/>
              <a:gd name="T6" fmla="*/ 875315 w 3535"/>
              <a:gd name="T7" fmla="*/ 972864 h 5800"/>
              <a:gd name="T8" fmla="*/ 898635 w 3535"/>
              <a:gd name="T9" fmla="*/ 868417 h 5800"/>
              <a:gd name="T10" fmla="*/ 916371 w 3535"/>
              <a:gd name="T11" fmla="*/ 767255 h 5800"/>
              <a:gd name="T12" fmla="*/ 926553 w 3535"/>
              <a:gd name="T13" fmla="*/ 672662 h 5800"/>
              <a:gd name="T14" fmla="*/ 927538 w 3535"/>
              <a:gd name="T15" fmla="*/ 635876 h 5800"/>
              <a:gd name="T16" fmla="*/ 926553 w 3535"/>
              <a:gd name="T17" fmla="*/ 582996 h 5800"/>
              <a:gd name="T18" fmla="*/ 921955 w 3535"/>
              <a:gd name="T19" fmla="*/ 531429 h 5800"/>
              <a:gd name="T20" fmla="*/ 914072 w 3535"/>
              <a:gd name="T21" fmla="*/ 481505 h 5800"/>
              <a:gd name="T22" fmla="*/ 903233 w 3535"/>
              <a:gd name="T23" fmla="*/ 433223 h 5800"/>
              <a:gd name="T24" fmla="*/ 889438 w 3535"/>
              <a:gd name="T25" fmla="*/ 387241 h 5800"/>
              <a:gd name="T26" fmla="*/ 873673 w 3535"/>
              <a:gd name="T27" fmla="*/ 342900 h 5800"/>
              <a:gd name="T28" fmla="*/ 855936 w 3535"/>
              <a:gd name="T29" fmla="*/ 301187 h 5800"/>
              <a:gd name="T30" fmla="*/ 836230 w 3535"/>
              <a:gd name="T31" fmla="*/ 261773 h 5800"/>
              <a:gd name="T32" fmla="*/ 808640 w 3535"/>
              <a:gd name="T33" fmla="*/ 212178 h 5800"/>
              <a:gd name="T34" fmla="*/ 763314 w 3535"/>
              <a:gd name="T35" fmla="*/ 146816 h 5800"/>
              <a:gd name="T36" fmla="*/ 717660 w 3535"/>
              <a:gd name="T37" fmla="*/ 92622 h 5800"/>
              <a:gd name="T38" fmla="*/ 673319 w 3535"/>
              <a:gd name="T39" fmla="*/ 50253 h 5800"/>
              <a:gd name="T40" fmla="*/ 632592 w 3535"/>
              <a:gd name="T41" fmla="*/ 20035 h 5800"/>
              <a:gd name="T42" fmla="*/ 608943 w 3535"/>
              <a:gd name="T43" fmla="*/ 7226 h 5800"/>
              <a:gd name="T44" fmla="*/ 593835 w 3535"/>
              <a:gd name="T45" fmla="*/ 1971 h 5800"/>
              <a:gd name="T46" fmla="*/ 580697 w 3535"/>
              <a:gd name="T47" fmla="*/ 0 h 5800"/>
              <a:gd name="T48" fmla="*/ 572486 w 3535"/>
              <a:gd name="T49" fmla="*/ 657 h 5800"/>
              <a:gd name="T50" fmla="*/ 558034 w 3535"/>
              <a:gd name="T51" fmla="*/ 5255 h 5800"/>
              <a:gd name="T52" fmla="*/ 541283 w 3535"/>
              <a:gd name="T53" fmla="*/ 12809 h 5800"/>
              <a:gd name="T54" fmla="*/ 502526 w 3535"/>
              <a:gd name="T55" fmla="*/ 38428 h 5800"/>
              <a:gd name="T56" fmla="*/ 459171 w 3535"/>
              <a:gd name="T57" fmla="*/ 77185 h 5800"/>
              <a:gd name="T58" fmla="*/ 413517 w 3535"/>
              <a:gd name="T59" fmla="*/ 127438 h 5800"/>
              <a:gd name="T60" fmla="*/ 368191 w 3535"/>
              <a:gd name="T61" fmla="*/ 189515 h 5800"/>
              <a:gd name="T62" fmla="*/ 332390 w 3535"/>
              <a:gd name="T63" fmla="*/ 248635 h 5800"/>
              <a:gd name="T64" fmla="*/ 312026 w 3535"/>
              <a:gd name="T65" fmla="*/ 287721 h 5800"/>
              <a:gd name="T66" fmla="*/ 293633 w 3535"/>
              <a:gd name="T67" fmla="*/ 328777 h 5800"/>
              <a:gd name="T68" fmla="*/ 277210 w 3535"/>
              <a:gd name="T69" fmla="*/ 371803 h 5800"/>
              <a:gd name="T70" fmla="*/ 263087 w 3535"/>
              <a:gd name="T71" fmla="*/ 417458 h 5800"/>
              <a:gd name="T72" fmla="*/ 250935 w 3535"/>
              <a:gd name="T73" fmla="*/ 465083 h 5800"/>
              <a:gd name="T74" fmla="*/ 242066 w 3535"/>
              <a:gd name="T75" fmla="*/ 514350 h 5800"/>
              <a:gd name="T76" fmla="*/ 236483 w 3535"/>
              <a:gd name="T77" fmla="*/ 565588 h 5800"/>
              <a:gd name="T78" fmla="*/ 233855 w 3535"/>
              <a:gd name="T79" fmla="*/ 618468 h 5800"/>
              <a:gd name="T80" fmla="*/ 235169 w 3535"/>
              <a:gd name="T81" fmla="*/ 672662 h 5800"/>
              <a:gd name="T82" fmla="*/ 241410 w 3535"/>
              <a:gd name="T83" fmla="*/ 734739 h 5800"/>
              <a:gd name="T84" fmla="*/ 256190 w 3535"/>
              <a:gd name="T85" fmla="*/ 834259 h 5800"/>
              <a:gd name="T86" fmla="*/ 277867 w 3535"/>
              <a:gd name="T87" fmla="*/ 938048 h 5800"/>
              <a:gd name="T88" fmla="*/ 304143 w 3535"/>
              <a:gd name="T89" fmla="*/ 1043152 h 5800"/>
              <a:gd name="T90" fmla="*/ 333047 w 3535"/>
              <a:gd name="T91" fmla="*/ 1146284 h 5800"/>
              <a:gd name="T92" fmla="*/ 132693 w 3535"/>
              <a:gd name="T93" fmla="*/ 1156466 h 5800"/>
              <a:gd name="T94" fmla="*/ 580697 w 3535"/>
              <a:gd name="T95" fmla="*/ 1905000 h 5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35" h="5800">
                <a:moveTo>
                  <a:pt x="2174" y="4724"/>
                </a:moveTo>
                <a:lnTo>
                  <a:pt x="3535" y="5397"/>
                </a:lnTo>
                <a:lnTo>
                  <a:pt x="3133" y="3521"/>
                </a:lnTo>
                <a:lnTo>
                  <a:pt x="2462" y="3691"/>
                </a:lnTo>
                <a:lnTo>
                  <a:pt x="2492" y="3591"/>
                </a:lnTo>
                <a:lnTo>
                  <a:pt x="2523" y="3490"/>
                </a:lnTo>
                <a:lnTo>
                  <a:pt x="2552" y="3385"/>
                </a:lnTo>
                <a:lnTo>
                  <a:pt x="2582" y="3281"/>
                </a:lnTo>
                <a:lnTo>
                  <a:pt x="2611" y="3176"/>
                </a:lnTo>
                <a:lnTo>
                  <a:pt x="2638" y="3069"/>
                </a:lnTo>
                <a:lnTo>
                  <a:pt x="2665" y="2962"/>
                </a:lnTo>
                <a:lnTo>
                  <a:pt x="2691" y="2856"/>
                </a:lnTo>
                <a:lnTo>
                  <a:pt x="2714" y="2749"/>
                </a:lnTo>
                <a:lnTo>
                  <a:pt x="2736" y="2644"/>
                </a:lnTo>
                <a:lnTo>
                  <a:pt x="2757" y="2540"/>
                </a:lnTo>
                <a:lnTo>
                  <a:pt x="2774" y="2437"/>
                </a:lnTo>
                <a:lnTo>
                  <a:pt x="2790" y="2336"/>
                </a:lnTo>
                <a:lnTo>
                  <a:pt x="2802" y="2237"/>
                </a:lnTo>
                <a:lnTo>
                  <a:pt x="2813" y="2141"/>
                </a:lnTo>
                <a:lnTo>
                  <a:pt x="2821" y="2048"/>
                </a:lnTo>
                <a:lnTo>
                  <a:pt x="2823" y="1992"/>
                </a:lnTo>
                <a:lnTo>
                  <a:pt x="2824" y="1936"/>
                </a:lnTo>
                <a:lnTo>
                  <a:pt x="2824" y="1883"/>
                </a:lnTo>
                <a:lnTo>
                  <a:pt x="2823" y="1829"/>
                </a:lnTo>
                <a:lnTo>
                  <a:pt x="2821" y="1775"/>
                </a:lnTo>
                <a:lnTo>
                  <a:pt x="2817" y="1722"/>
                </a:lnTo>
                <a:lnTo>
                  <a:pt x="2813" y="1669"/>
                </a:lnTo>
                <a:lnTo>
                  <a:pt x="2807" y="1618"/>
                </a:lnTo>
                <a:lnTo>
                  <a:pt x="2800" y="1566"/>
                </a:lnTo>
                <a:lnTo>
                  <a:pt x="2791" y="1515"/>
                </a:lnTo>
                <a:lnTo>
                  <a:pt x="2783" y="1466"/>
                </a:lnTo>
                <a:lnTo>
                  <a:pt x="2773" y="1416"/>
                </a:lnTo>
                <a:lnTo>
                  <a:pt x="2762" y="1367"/>
                </a:lnTo>
                <a:lnTo>
                  <a:pt x="2750" y="1319"/>
                </a:lnTo>
                <a:lnTo>
                  <a:pt x="2736" y="1271"/>
                </a:lnTo>
                <a:lnTo>
                  <a:pt x="2723" y="1224"/>
                </a:lnTo>
                <a:lnTo>
                  <a:pt x="2708" y="1179"/>
                </a:lnTo>
                <a:lnTo>
                  <a:pt x="2693" y="1132"/>
                </a:lnTo>
                <a:lnTo>
                  <a:pt x="2677" y="1088"/>
                </a:lnTo>
                <a:lnTo>
                  <a:pt x="2660" y="1044"/>
                </a:lnTo>
                <a:lnTo>
                  <a:pt x="2643" y="1001"/>
                </a:lnTo>
                <a:lnTo>
                  <a:pt x="2625" y="958"/>
                </a:lnTo>
                <a:lnTo>
                  <a:pt x="2606" y="917"/>
                </a:lnTo>
                <a:lnTo>
                  <a:pt x="2587" y="876"/>
                </a:lnTo>
                <a:lnTo>
                  <a:pt x="2567" y="836"/>
                </a:lnTo>
                <a:lnTo>
                  <a:pt x="2546" y="797"/>
                </a:lnTo>
                <a:lnTo>
                  <a:pt x="2525" y="757"/>
                </a:lnTo>
                <a:lnTo>
                  <a:pt x="2505" y="719"/>
                </a:lnTo>
                <a:lnTo>
                  <a:pt x="2462" y="646"/>
                </a:lnTo>
                <a:lnTo>
                  <a:pt x="2416" y="577"/>
                </a:lnTo>
                <a:lnTo>
                  <a:pt x="2371" y="511"/>
                </a:lnTo>
                <a:lnTo>
                  <a:pt x="2324" y="447"/>
                </a:lnTo>
                <a:lnTo>
                  <a:pt x="2278" y="388"/>
                </a:lnTo>
                <a:lnTo>
                  <a:pt x="2231" y="333"/>
                </a:lnTo>
                <a:lnTo>
                  <a:pt x="2185" y="282"/>
                </a:lnTo>
                <a:lnTo>
                  <a:pt x="2139" y="235"/>
                </a:lnTo>
                <a:lnTo>
                  <a:pt x="2094" y="191"/>
                </a:lnTo>
                <a:lnTo>
                  <a:pt x="2050" y="153"/>
                </a:lnTo>
                <a:lnTo>
                  <a:pt x="2007" y="117"/>
                </a:lnTo>
                <a:lnTo>
                  <a:pt x="1965" y="87"/>
                </a:lnTo>
                <a:lnTo>
                  <a:pt x="1926" y="61"/>
                </a:lnTo>
                <a:lnTo>
                  <a:pt x="1889" y="39"/>
                </a:lnTo>
                <a:lnTo>
                  <a:pt x="1871" y="30"/>
                </a:lnTo>
                <a:lnTo>
                  <a:pt x="1854" y="22"/>
                </a:lnTo>
                <a:lnTo>
                  <a:pt x="1838" y="16"/>
                </a:lnTo>
                <a:lnTo>
                  <a:pt x="1823" y="10"/>
                </a:lnTo>
                <a:lnTo>
                  <a:pt x="1808" y="6"/>
                </a:lnTo>
                <a:lnTo>
                  <a:pt x="1794" y="2"/>
                </a:lnTo>
                <a:lnTo>
                  <a:pt x="1780" y="1"/>
                </a:lnTo>
                <a:lnTo>
                  <a:pt x="1768" y="0"/>
                </a:lnTo>
                <a:lnTo>
                  <a:pt x="1757" y="1"/>
                </a:lnTo>
                <a:lnTo>
                  <a:pt x="1743" y="2"/>
                </a:lnTo>
                <a:lnTo>
                  <a:pt x="1729" y="6"/>
                </a:lnTo>
                <a:lnTo>
                  <a:pt x="1714" y="10"/>
                </a:lnTo>
                <a:lnTo>
                  <a:pt x="1699" y="16"/>
                </a:lnTo>
                <a:lnTo>
                  <a:pt x="1682" y="22"/>
                </a:lnTo>
                <a:lnTo>
                  <a:pt x="1666" y="30"/>
                </a:lnTo>
                <a:lnTo>
                  <a:pt x="1648" y="39"/>
                </a:lnTo>
                <a:lnTo>
                  <a:pt x="1611" y="61"/>
                </a:lnTo>
                <a:lnTo>
                  <a:pt x="1572" y="87"/>
                </a:lnTo>
                <a:lnTo>
                  <a:pt x="1530" y="117"/>
                </a:lnTo>
                <a:lnTo>
                  <a:pt x="1487" y="153"/>
                </a:lnTo>
                <a:lnTo>
                  <a:pt x="1443" y="191"/>
                </a:lnTo>
                <a:lnTo>
                  <a:pt x="1398" y="235"/>
                </a:lnTo>
                <a:lnTo>
                  <a:pt x="1352" y="282"/>
                </a:lnTo>
                <a:lnTo>
                  <a:pt x="1306" y="333"/>
                </a:lnTo>
                <a:lnTo>
                  <a:pt x="1259" y="388"/>
                </a:lnTo>
                <a:lnTo>
                  <a:pt x="1213" y="447"/>
                </a:lnTo>
                <a:lnTo>
                  <a:pt x="1166" y="511"/>
                </a:lnTo>
                <a:lnTo>
                  <a:pt x="1121" y="577"/>
                </a:lnTo>
                <a:lnTo>
                  <a:pt x="1075" y="646"/>
                </a:lnTo>
                <a:lnTo>
                  <a:pt x="1032" y="719"/>
                </a:lnTo>
                <a:lnTo>
                  <a:pt x="1012" y="757"/>
                </a:lnTo>
                <a:lnTo>
                  <a:pt x="991" y="797"/>
                </a:lnTo>
                <a:lnTo>
                  <a:pt x="970" y="836"/>
                </a:lnTo>
                <a:lnTo>
                  <a:pt x="950" y="876"/>
                </a:lnTo>
                <a:lnTo>
                  <a:pt x="931" y="917"/>
                </a:lnTo>
                <a:lnTo>
                  <a:pt x="912" y="958"/>
                </a:lnTo>
                <a:lnTo>
                  <a:pt x="894" y="1001"/>
                </a:lnTo>
                <a:lnTo>
                  <a:pt x="877" y="1044"/>
                </a:lnTo>
                <a:lnTo>
                  <a:pt x="860" y="1088"/>
                </a:lnTo>
                <a:lnTo>
                  <a:pt x="844" y="1132"/>
                </a:lnTo>
                <a:lnTo>
                  <a:pt x="829" y="1179"/>
                </a:lnTo>
                <a:lnTo>
                  <a:pt x="814" y="1224"/>
                </a:lnTo>
                <a:lnTo>
                  <a:pt x="801" y="1271"/>
                </a:lnTo>
                <a:lnTo>
                  <a:pt x="787" y="1319"/>
                </a:lnTo>
                <a:lnTo>
                  <a:pt x="775" y="1367"/>
                </a:lnTo>
                <a:lnTo>
                  <a:pt x="764" y="1416"/>
                </a:lnTo>
                <a:lnTo>
                  <a:pt x="754" y="1466"/>
                </a:lnTo>
                <a:lnTo>
                  <a:pt x="746" y="1515"/>
                </a:lnTo>
                <a:lnTo>
                  <a:pt x="737" y="1566"/>
                </a:lnTo>
                <a:lnTo>
                  <a:pt x="730" y="1618"/>
                </a:lnTo>
                <a:lnTo>
                  <a:pt x="723" y="1669"/>
                </a:lnTo>
                <a:lnTo>
                  <a:pt x="720" y="1722"/>
                </a:lnTo>
                <a:lnTo>
                  <a:pt x="716" y="1775"/>
                </a:lnTo>
                <a:lnTo>
                  <a:pt x="714" y="1829"/>
                </a:lnTo>
                <a:lnTo>
                  <a:pt x="712" y="1883"/>
                </a:lnTo>
                <a:lnTo>
                  <a:pt x="712" y="1936"/>
                </a:lnTo>
                <a:lnTo>
                  <a:pt x="714" y="1992"/>
                </a:lnTo>
                <a:lnTo>
                  <a:pt x="716" y="2048"/>
                </a:lnTo>
                <a:lnTo>
                  <a:pt x="723" y="2141"/>
                </a:lnTo>
                <a:lnTo>
                  <a:pt x="735" y="2237"/>
                </a:lnTo>
                <a:lnTo>
                  <a:pt x="747" y="2336"/>
                </a:lnTo>
                <a:lnTo>
                  <a:pt x="763" y="2437"/>
                </a:lnTo>
                <a:lnTo>
                  <a:pt x="780" y="2540"/>
                </a:lnTo>
                <a:lnTo>
                  <a:pt x="801" y="2644"/>
                </a:lnTo>
                <a:lnTo>
                  <a:pt x="823" y="2749"/>
                </a:lnTo>
                <a:lnTo>
                  <a:pt x="846" y="2856"/>
                </a:lnTo>
                <a:lnTo>
                  <a:pt x="872" y="2962"/>
                </a:lnTo>
                <a:lnTo>
                  <a:pt x="899" y="3069"/>
                </a:lnTo>
                <a:lnTo>
                  <a:pt x="926" y="3176"/>
                </a:lnTo>
                <a:lnTo>
                  <a:pt x="955" y="3281"/>
                </a:lnTo>
                <a:lnTo>
                  <a:pt x="985" y="3385"/>
                </a:lnTo>
                <a:lnTo>
                  <a:pt x="1014" y="3490"/>
                </a:lnTo>
                <a:lnTo>
                  <a:pt x="1045" y="3591"/>
                </a:lnTo>
                <a:lnTo>
                  <a:pt x="1075" y="3691"/>
                </a:lnTo>
                <a:lnTo>
                  <a:pt x="404" y="3521"/>
                </a:lnTo>
                <a:lnTo>
                  <a:pt x="0" y="5397"/>
                </a:lnTo>
                <a:lnTo>
                  <a:pt x="1362" y="4724"/>
                </a:lnTo>
                <a:lnTo>
                  <a:pt x="1768" y="5800"/>
                </a:lnTo>
                <a:lnTo>
                  <a:pt x="2174" y="4724"/>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10" name="椭圆 9"/>
          <p:cNvSpPr/>
          <p:nvPr>
            <p:custDataLst>
              <p:tags r:id="rId5"/>
            </p:custDataLst>
          </p:nvPr>
        </p:nvSpPr>
        <p:spPr>
          <a:xfrm>
            <a:off x="5582285" y="1360805"/>
            <a:ext cx="1007745" cy="1007745"/>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4" name="KSO_Shape"/>
          <p:cNvSpPr/>
          <p:nvPr>
            <p:custDataLst>
              <p:tags r:id="rId6"/>
            </p:custDataLst>
          </p:nvPr>
        </p:nvSpPr>
        <p:spPr bwMode="auto">
          <a:xfrm>
            <a:off x="5809615" y="1570355"/>
            <a:ext cx="552450" cy="563245"/>
          </a:xfrm>
          <a:custGeom>
            <a:avLst/>
            <a:gdLst>
              <a:gd name="T0" fmla="*/ 2147483646 w 4946"/>
              <a:gd name="T1" fmla="*/ 0 h 5041"/>
              <a:gd name="T2" fmla="*/ 2147483646 w 4946"/>
              <a:gd name="T3" fmla="*/ 2147483646 h 5041"/>
              <a:gd name="T4" fmla="*/ 2147483646 w 4946"/>
              <a:gd name="T5" fmla="*/ 2147483646 h 5041"/>
              <a:gd name="T6" fmla="*/ 2147483646 w 4946"/>
              <a:gd name="T7" fmla="*/ 2147483646 h 5041"/>
              <a:gd name="T8" fmla="*/ 2147483646 w 4946"/>
              <a:gd name="T9" fmla="*/ 2147483646 h 5041"/>
              <a:gd name="T10" fmla="*/ 2147483646 w 4946"/>
              <a:gd name="T11" fmla="*/ 2147483646 h 5041"/>
              <a:gd name="T12" fmla="*/ 2147483646 w 4946"/>
              <a:gd name="T13" fmla="*/ 2147483646 h 5041"/>
              <a:gd name="T14" fmla="*/ 2147483646 w 4946"/>
              <a:gd name="T15" fmla="*/ 2147483646 h 5041"/>
              <a:gd name="T16" fmla="*/ 2147483646 w 4946"/>
              <a:gd name="T17" fmla="*/ 2147483646 h 5041"/>
              <a:gd name="T18" fmla="*/ 2147483646 w 4946"/>
              <a:gd name="T19" fmla="*/ 2147483646 h 5041"/>
              <a:gd name="T20" fmla="*/ 2147483646 w 4946"/>
              <a:gd name="T21" fmla="*/ 2147483646 h 5041"/>
              <a:gd name="T22" fmla="*/ 2147483646 w 4946"/>
              <a:gd name="T23" fmla="*/ 2147483646 h 5041"/>
              <a:gd name="T24" fmla="*/ 2147483646 w 4946"/>
              <a:gd name="T25" fmla="*/ 2147483646 h 5041"/>
              <a:gd name="T26" fmla="*/ 2147483646 w 4946"/>
              <a:gd name="T27" fmla="*/ 2147483646 h 5041"/>
              <a:gd name="T28" fmla="*/ 2147483646 w 4946"/>
              <a:gd name="T29" fmla="*/ 2147483646 h 5041"/>
              <a:gd name="T30" fmla="*/ 2147483646 w 4946"/>
              <a:gd name="T31" fmla="*/ 2147483646 h 5041"/>
              <a:gd name="T32" fmla="*/ 2147483646 w 4946"/>
              <a:gd name="T33" fmla="*/ 2147483646 h 5041"/>
              <a:gd name="T34" fmla="*/ 2147483646 w 4946"/>
              <a:gd name="T35" fmla="*/ 2147483646 h 5041"/>
              <a:gd name="T36" fmla="*/ 2147483646 w 4946"/>
              <a:gd name="T37" fmla="*/ 2147483646 h 5041"/>
              <a:gd name="T38" fmla="*/ 2147483646 w 4946"/>
              <a:gd name="T39" fmla="*/ 2147483646 h 5041"/>
              <a:gd name="T40" fmla="*/ 2147483646 w 4946"/>
              <a:gd name="T41" fmla="*/ 2147483646 h 5041"/>
              <a:gd name="T42" fmla="*/ 2147483646 w 4946"/>
              <a:gd name="T43" fmla="*/ 2147483646 h 5041"/>
              <a:gd name="T44" fmla="*/ 2147483646 w 4946"/>
              <a:gd name="T45" fmla="*/ 2147483646 h 5041"/>
              <a:gd name="T46" fmla="*/ 2147483646 w 4946"/>
              <a:gd name="T47" fmla="*/ 2147483646 h 5041"/>
              <a:gd name="T48" fmla="*/ 2147483646 w 4946"/>
              <a:gd name="T49" fmla="*/ 2147483646 h 5041"/>
              <a:gd name="T50" fmla="*/ 2147483646 w 4946"/>
              <a:gd name="T51" fmla="*/ 2147483646 h 5041"/>
              <a:gd name="T52" fmla="*/ 2147483646 w 4946"/>
              <a:gd name="T53" fmla="*/ 2147483646 h 5041"/>
              <a:gd name="T54" fmla="*/ 0 w 4946"/>
              <a:gd name="T55" fmla="*/ 2147483646 h 5041"/>
              <a:gd name="T56" fmla="*/ 2147483646 w 4946"/>
              <a:gd name="T57" fmla="*/ 2147483646 h 5041"/>
              <a:gd name="T58" fmla="*/ 2147483646 w 4946"/>
              <a:gd name="T59" fmla="*/ 2147483646 h 5041"/>
              <a:gd name="T60" fmla="*/ 2147483646 w 4946"/>
              <a:gd name="T61" fmla="*/ 2147483646 h 5041"/>
              <a:gd name="T62" fmla="*/ 2147483646 w 4946"/>
              <a:gd name="T63" fmla="*/ 2147483646 h 5041"/>
              <a:gd name="T64" fmla="*/ 2147483646 w 4946"/>
              <a:gd name="T65" fmla="*/ 2147483646 h 5041"/>
              <a:gd name="T66" fmla="*/ 2147483646 w 4946"/>
              <a:gd name="T67" fmla="*/ 2147483646 h 5041"/>
              <a:gd name="T68" fmla="*/ 2147483646 w 4946"/>
              <a:gd name="T69" fmla="*/ 2147483646 h 5041"/>
              <a:gd name="T70" fmla="*/ 2147483646 w 4946"/>
              <a:gd name="T71" fmla="*/ 2147483646 h 5041"/>
              <a:gd name="T72" fmla="*/ 2147483646 w 4946"/>
              <a:gd name="T73" fmla="*/ 2147483646 h 5041"/>
              <a:gd name="T74" fmla="*/ 2147483646 w 4946"/>
              <a:gd name="T75" fmla="*/ 2147483646 h 5041"/>
              <a:gd name="T76" fmla="*/ 2147483646 w 4946"/>
              <a:gd name="T77" fmla="*/ 2147483646 h 5041"/>
              <a:gd name="T78" fmla="*/ 2147483646 w 4946"/>
              <a:gd name="T79" fmla="*/ 2147483646 h 5041"/>
              <a:gd name="T80" fmla="*/ 2147483646 w 4946"/>
              <a:gd name="T81" fmla="*/ 2147483646 h 5041"/>
              <a:gd name="T82" fmla="*/ 2147483646 w 4946"/>
              <a:gd name="T83" fmla="*/ 2147483646 h 5041"/>
              <a:gd name="T84" fmla="*/ 2147483646 w 4946"/>
              <a:gd name="T85" fmla="*/ 2147483646 h 5041"/>
              <a:gd name="T86" fmla="*/ 2147483646 w 4946"/>
              <a:gd name="T87" fmla="*/ 2147483646 h 5041"/>
              <a:gd name="T88" fmla="*/ 2147483646 w 4946"/>
              <a:gd name="T89" fmla="*/ 2147483646 h 5041"/>
              <a:gd name="T90" fmla="*/ 2147483646 w 4946"/>
              <a:gd name="T91" fmla="*/ 2147483646 h 5041"/>
              <a:gd name="T92" fmla="*/ 2147483646 w 4946"/>
              <a:gd name="T93" fmla="*/ 2147483646 h 5041"/>
              <a:gd name="T94" fmla="*/ 2147483646 w 4946"/>
              <a:gd name="T95" fmla="*/ 2147483646 h 5041"/>
              <a:gd name="T96" fmla="*/ 2147483646 w 4946"/>
              <a:gd name="T97" fmla="*/ 2147483646 h 5041"/>
              <a:gd name="T98" fmla="*/ 2147483646 w 4946"/>
              <a:gd name="T99" fmla="*/ 2147483646 h 5041"/>
              <a:gd name="T100" fmla="*/ 2147483646 w 4946"/>
              <a:gd name="T101" fmla="*/ 2147483646 h 5041"/>
              <a:gd name="T102" fmla="*/ 2147483646 w 4946"/>
              <a:gd name="T103" fmla="*/ 2147483646 h 5041"/>
              <a:gd name="T104" fmla="*/ 2147483646 w 4946"/>
              <a:gd name="T105" fmla="*/ 2147483646 h 5041"/>
              <a:gd name="T106" fmla="*/ 2147483646 w 4946"/>
              <a:gd name="T107" fmla="*/ 2147483646 h 5041"/>
              <a:gd name="T108" fmla="*/ 2147483646 w 4946"/>
              <a:gd name="T109" fmla="*/ 2147483646 h 5041"/>
              <a:gd name="T110" fmla="*/ 2147483646 w 4946"/>
              <a:gd name="T111" fmla="*/ 2147483646 h 5041"/>
              <a:gd name="T112" fmla="*/ 2147483646 w 4946"/>
              <a:gd name="T113" fmla="*/ 2147483646 h 5041"/>
              <a:gd name="T114" fmla="*/ 2147483646 w 4946"/>
              <a:gd name="T115" fmla="*/ 2147483646 h 5041"/>
              <a:gd name="T116" fmla="*/ 2147483646 w 4946"/>
              <a:gd name="T117" fmla="*/ 2147483646 h 50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946" h="5041">
                <a:moveTo>
                  <a:pt x="4946" y="532"/>
                </a:moveTo>
                <a:lnTo>
                  <a:pt x="4534" y="270"/>
                </a:lnTo>
                <a:lnTo>
                  <a:pt x="4106" y="0"/>
                </a:lnTo>
                <a:lnTo>
                  <a:pt x="2142" y="3139"/>
                </a:lnTo>
                <a:lnTo>
                  <a:pt x="2117" y="3136"/>
                </a:lnTo>
                <a:lnTo>
                  <a:pt x="2091" y="3134"/>
                </a:lnTo>
                <a:lnTo>
                  <a:pt x="2066" y="3133"/>
                </a:lnTo>
                <a:lnTo>
                  <a:pt x="2039" y="3133"/>
                </a:lnTo>
                <a:lnTo>
                  <a:pt x="2014" y="3134"/>
                </a:lnTo>
                <a:lnTo>
                  <a:pt x="1989" y="3136"/>
                </a:lnTo>
                <a:lnTo>
                  <a:pt x="1963" y="3138"/>
                </a:lnTo>
                <a:lnTo>
                  <a:pt x="1938" y="3142"/>
                </a:lnTo>
                <a:lnTo>
                  <a:pt x="1912" y="3147"/>
                </a:lnTo>
                <a:lnTo>
                  <a:pt x="1888" y="3153"/>
                </a:lnTo>
                <a:lnTo>
                  <a:pt x="1862" y="3160"/>
                </a:lnTo>
                <a:lnTo>
                  <a:pt x="1838" y="3168"/>
                </a:lnTo>
                <a:lnTo>
                  <a:pt x="1813" y="3177"/>
                </a:lnTo>
                <a:lnTo>
                  <a:pt x="1789" y="3188"/>
                </a:lnTo>
                <a:lnTo>
                  <a:pt x="1765" y="3200"/>
                </a:lnTo>
                <a:lnTo>
                  <a:pt x="1742" y="3212"/>
                </a:lnTo>
                <a:lnTo>
                  <a:pt x="1719" y="3226"/>
                </a:lnTo>
                <a:lnTo>
                  <a:pt x="1695" y="3242"/>
                </a:lnTo>
                <a:lnTo>
                  <a:pt x="1673" y="3259"/>
                </a:lnTo>
                <a:lnTo>
                  <a:pt x="1651" y="3277"/>
                </a:lnTo>
                <a:lnTo>
                  <a:pt x="1629" y="3297"/>
                </a:lnTo>
                <a:lnTo>
                  <a:pt x="1609" y="3317"/>
                </a:lnTo>
                <a:lnTo>
                  <a:pt x="1587" y="3339"/>
                </a:lnTo>
                <a:lnTo>
                  <a:pt x="1568" y="3363"/>
                </a:lnTo>
                <a:lnTo>
                  <a:pt x="1547" y="3388"/>
                </a:lnTo>
                <a:lnTo>
                  <a:pt x="1529" y="3415"/>
                </a:lnTo>
                <a:lnTo>
                  <a:pt x="1510" y="3442"/>
                </a:lnTo>
                <a:lnTo>
                  <a:pt x="1492" y="3472"/>
                </a:lnTo>
                <a:lnTo>
                  <a:pt x="1475" y="3503"/>
                </a:lnTo>
                <a:lnTo>
                  <a:pt x="1459" y="3536"/>
                </a:lnTo>
                <a:lnTo>
                  <a:pt x="1442" y="3570"/>
                </a:lnTo>
                <a:lnTo>
                  <a:pt x="1427" y="3605"/>
                </a:lnTo>
                <a:lnTo>
                  <a:pt x="1411" y="3653"/>
                </a:lnTo>
                <a:lnTo>
                  <a:pt x="1393" y="3699"/>
                </a:lnTo>
                <a:lnTo>
                  <a:pt x="1373" y="3744"/>
                </a:lnTo>
                <a:lnTo>
                  <a:pt x="1354" y="3787"/>
                </a:lnTo>
                <a:lnTo>
                  <a:pt x="1332" y="3828"/>
                </a:lnTo>
                <a:lnTo>
                  <a:pt x="1311" y="3868"/>
                </a:lnTo>
                <a:lnTo>
                  <a:pt x="1289" y="3908"/>
                </a:lnTo>
                <a:lnTo>
                  <a:pt x="1265" y="3944"/>
                </a:lnTo>
                <a:lnTo>
                  <a:pt x="1241" y="3981"/>
                </a:lnTo>
                <a:lnTo>
                  <a:pt x="1216" y="4016"/>
                </a:lnTo>
                <a:lnTo>
                  <a:pt x="1191" y="4048"/>
                </a:lnTo>
                <a:lnTo>
                  <a:pt x="1165" y="4081"/>
                </a:lnTo>
                <a:lnTo>
                  <a:pt x="1139" y="4111"/>
                </a:lnTo>
                <a:lnTo>
                  <a:pt x="1111" y="4141"/>
                </a:lnTo>
                <a:lnTo>
                  <a:pt x="1084" y="4170"/>
                </a:lnTo>
                <a:lnTo>
                  <a:pt x="1056" y="4197"/>
                </a:lnTo>
                <a:lnTo>
                  <a:pt x="1028" y="4222"/>
                </a:lnTo>
                <a:lnTo>
                  <a:pt x="999" y="4248"/>
                </a:lnTo>
                <a:lnTo>
                  <a:pt x="970" y="4271"/>
                </a:lnTo>
                <a:lnTo>
                  <a:pt x="940" y="4295"/>
                </a:lnTo>
                <a:lnTo>
                  <a:pt x="911" y="4316"/>
                </a:lnTo>
                <a:lnTo>
                  <a:pt x="881" y="4337"/>
                </a:lnTo>
                <a:lnTo>
                  <a:pt x="852" y="4356"/>
                </a:lnTo>
                <a:lnTo>
                  <a:pt x="821" y="4375"/>
                </a:lnTo>
                <a:lnTo>
                  <a:pt x="792" y="4393"/>
                </a:lnTo>
                <a:lnTo>
                  <a:pt x="761" y="4410"/>
                </a:lnTo>
                <a:lnTo>
                  <a:pt x="731" y="4425"/>
                </a:lnTo>
                <a:lnTo>
                  <a:pt x="701" y="4440"/>
                </a:lnTo>
                <a:lnTo>
                  <a:pt x="671" y="4455"/>
                </a:lnTo>
                <a:lnTo>
                  <a:pt x="641" y="4468"/>
                </a:lnTo>
                <a:lnTo>
                  <a:pt x="611" y="4480"/>
                </a:lnTo>
                <a:lnTo>
                  <a:pt x="582" y="4492"/>
                </a:lnTo>
                <a:lnTo>
                  <a:pt x="524" y="4513"/>
                </a:lnTo>
                <a:lnTo>
                  <a:pt x="468" y="4531"/>
                </a:lnTo>
                <a:lnTo>
                  <a:pt x="413" y="4547"/>
                </a:lnTo>
                <a:lnTo>
                  <a:pt x="359" y="4561"/>
                </a:lnTo>
                <a:lnTo>
                  <a:pt x="309" y="4572"/>
                </a:lnTo>
                <a:lnTo>
                  <a:pt x="261" y="4581"/>
                </a:lnTo>
                <a:lnTo>
                  <a:pt x="215" y="4588"/>
                </a:lnTo>
                <a:lnTo>
                  <a:pt x="174" y="4594"/>
                </a:lnTo>
                <a:lnTo>
                  <a:pt x="135" y="4598"/>
                </a:lnTo>
                <a:lnTo>
                  <a:pt x="102" y="4601"/>
                </a:lnTo>
                <a:lnTo>
                  <a:pt x="72" y="4603"/>
                </a:lnTo>
                <a:lnTo>
                  <a:pt x="47" y="4604"/>
                </a:lnTo>
                <a:lnTo>
                  <a:pt x="12" y="4605"/>
                </a:lnTo>
                <a:lnTo>
                  <a:pt x="0" y="4605"/>
                </a:lnTo>
                <a:lnTo>
                  <a:pt x="17" y="4616"/>
                </a:lnTo>
                <a:lnTo>
                  <a:pt x="68" y="4645"/>
                </a:lnTo>
                <a:lnTo>
                  <a:pt x="105" y="4666"/>
                </a:lnTo>
                <a:lnTo>
                  <a:pt x="150" y="4689"/>
                </a:lnTo>
                <a:lnTo>
                  <a:pt x="201" y="4714"/>
                </a:lnTo>
                <a:lnTo>
                  <a:pt x="258" y="4743"/>
                </a:lnTo>
                <a:lnTo>
                  <a:pt x="321" y="4773"/>
                </a:lnTo>
                <a:lnTo>
                  <a:pt x="390" y="4802"/>
                </a:lnTo>
                <a:lnTo>
                  <a:pt x="466" y="4833"/>
                </a:lnTo>
                <a:lnTo>
                  <a:pt x="545" y="4863"/>
                </a:lnTo>
                <a:lnTo>
                  <a:pt x="587" y="4878"/>
                </a:lnTo>
                <a:lnTo>
                  <a:pt x="630" y="4893"/>
                </a:lnTo>
                <a:lnTo>
                  <a:pt x="673" y="4908"/>
                </a:lnTo>
                <a:lnTo>
                  <a:pt x="718" y="4921"/>
                </a:lnTo>
                <a:lnTo>
                  <a:pt x="764" y="4935"/>
                </a:lnTo>
                <a:lnTo>
                  <a:pt x="811" y="4949"/>
                </a:lnTo>
                <a:lnTo>
                  <a:pt x="858" y="4961"/>
                </a:lnTo>
                <a:lnTo>
                  <a:pt x="907" y="4973"/>
                </a:lnTo>
                <a:lnTo>
                  <a:pt x="956" y="4983"/>
                </a:lnTo>
                <a:lnTo>
                  <a:pt x="1006" y="4995"/>
                </a:lnTo>
                <a:lnTo>
                  <a:pt x="1057" y="5004"/>
                </a:lnTo>
                <a:lnTo>
                  <a:pt x="1108" y="5012"/>
                </a:lnTo>
                <a:lnTo>
                  <a:pt x="1160" y="5020"/>
                </a:lnTo>
                <a:lnTo>
                  <a:pt x="1213" y="5026"/>
                </a:lnTo>
                <a:lnTo>
                  <a:pt x="1266" y="5032"/>
                </a:lnTo>
                <a:lnTo>
                  <a:pt x="1320" y="5036"/>
                </a:lnTo>
                <a:lnTo>
                  <a:pt x="1374" y="5039"/>
                </a:lnTo>
                <a:lnTo>
                  <a:pt x="1429" y="5040"/>
                </a:lnTo>
                <a:lnTo>
                  <a:pt x="1484" y="5041"/>
                </a:lnTo>
                <a:lnTo>
                  <a:pt x="1539" y="5040"/>
                </a:lnTo>
                <a:lnTo>
                  <a:pt x="1594" y="5037"/>
                </a:lnTo>
                <a:lnTo>
                  <a:pt x="1650" y="5033"/>
                </a:lnTo>
                <a:lnTo>
                  <a:pt x="1706" y="5027"/>
                </a:lnTo>
                <a:lnTo>
                  <a:pt x="1762" y="5019"/>
                </a:lnTo>
                <a:lnTo>
                  <a:pt x="1818" y="5010"/>
                </a:lnTo>
                <a:lnTo>
                  <a:pt x="1874" y="4999"/>
                </a:lnTo>
                <a:lnTo>
                  <a:pt x="1930" y="4985"/>
                </a:lnTo>
                <a:lnTo>
                  <a:pt x="1986" y="4970"/>
                </a:lnTo>
                <a:lnTo>
                  <a:pt x="2043" y="4953"/>
                </a:lnTo>
                <a:lnTo>
                  <a:pt x="2099" y="4933"/>
                </a:lnTo>
                <a:lnTo>
                  <a:pt x="2155" y="4912"/>
                </a:lnTo>
                <a:lnTo>
                  <a:pt x="2210" y="4888"/>
                </a:lnTo>
                <a:lnTo>
                  <a:pt x="2265" y="4862"/>
                </a:lnTo>
                <a:lnTo>
                  <a:pt x="2320" y="4834"/>
                </a:lnTo>
                <a:lnTo>
                  <a:pt x="2375" y="4802"/>
                </a:lnTo>
                <a:lnTo>
                  <a:pt x="2429" y="4768"/>
                </a:lnTo>
                <a:lnTo>
                  <a:pt x="2455" y="4751"/>
                </a:lnTo>
                <a:lnTo>
                  <a:pt x="2482" y="4733"/>
                </a:lnTo>
                <a:lnTo>
                  <a:pt x="2508" y="4713"/>
                </a:lnTo>
                <a:lnTo>
                  <a:pt x="2535" y="4694"/>
                </a:lnTo>
                <a:lnTo>
                  <a:pt x="2561" y="4673"/>
                </a:lnTo>
                <a:lnTo>
                  <a:pt x="2588" y="4652"/>
                </a:lnTo>
                <a:lnTo>
                  <a:pt x="2614" y="4630"/>
                </a:lnTo>
                <a:lnTo>
                  <a:pt x="2639" y="4608"/>
                </a:lnTo>
                <a:lnTo>
                  <a:pt x="2661" y="4588"/>
                </a:lnTo>
                <a:lnTo>
                  <a:pt x="2681" y="4569"/>
                </a:lnTo>
                <a:lnTo>
                  <a:pt x="2701" y="4547"/>
                </a:lnTo>
                <a:lnTo>
                  <a:pt x="2719" y="4527"/>
                </a:lnTo>
                <a:lnTo>
                  <a:pt x="2737" y="4506"/>
                </a:lnTo>
                <a:lnTo>
                  <a:pt x="2755" y="4483"/>
                </a:lnTo>
                <a:lnTo>
                  <a:pt x="2771" y="4461"/>
                </a:lnTo>
                <a:lnTo>
                  <a:pt x="2786" y="4438"/>
                </a:lnTo>
                <a:lnTo>
                  <a:pt x="2800" y="4415"/>
                </a:lnTo>
                <a:lnTo>
                  <a:pt x="2815" y="4392"/>
                </a:lnTo>
                <a:lnTo>
                  <a:pt x="2827" y="4367"/>
                </a:lnTo>
                <a:lnTo>
                  <a:pt x="2839" y="4344"/>
                </a:lnTo>
                <a:lnTo>
                  <a:pt x="2850" y="4319"/>
                </a:lnTo>
                <a:lnTo>
                  <a:pt x="2861" y="4294"/>
                </a:lnTo>
                <a:lnTo>
                  <a:pt x="2871" y="4268"/>
                </a:lnTo>
                <a:lnTo>
                  <a:pt x="2880" y="4243"/>
                </a:lnTo>
                <a:lnTo>
                  <a:pt x="2887" y="4217"/>
                </a:lnTo>
                <a:lnTo>
                  <a:pt x="2894" y="4192"/>
                </a:lnTo>
                <a:lnTo>
                  <a:pt x="2900" y="4166"/>
                </a:lnTo>
                <a:lnTo>
                  <a:pt x="2906" y="4140"/>
                </a:lnTo>
                <a:lnTo>
                  <a:pt x="2910" y="4113"/>
                </a:lnTo>
                <a:lnTo>
                  <a:pt x="2915" y="4087"/>
                </a:lnTo>
                <a:lnTo>
                  <a:pt x="2918" y="4061"/>
                </a:lnTo>
                <a:lnTo>
                  <a:pt x="2919" y="4034"/>
                </a:lnTo>
                <a:lnTo>
                  <a:pt x="2921" y="4008"/>
                </a:lnTo>
                <a:lnTo>
                  <a:pt x="2921" y="3981"/>
                </a:lnTo>
                <a:lnTo>
                  <a:pt x="2920" y="3955"/>
                </a:lnTo>
                <a:lnTo>
                  <a:pt x="2919" y="3928"/>
                </a:lnTo>
                <a:lnTo>
                  <a:pt x="2917" y="3901"/>
                </a:lnTo>
                <a:lnTo>
                  <a:pt x="2912" y="3874"/>
                </a:lnTo>
                <a:lnTo>
                  <a:pt x="2909" y="3849"/>
                </a:lnTo>
                <a:lnTo>
                  <a:pt x="2904" y="3822"/>
                </a:lnTo>
                <a:lnTo>
                  <a:pt x="4946" y="532"/>
                </a:lnTo>
                <a:close/>
                <a:moveTo>
                  <a:pt x="2479" y="3126"/>
                </a:moveTo>
                <a:lnTo>
                  <a:pt x="2732" y="2726"/>
                </a:lnTo>
                <a:lnTo>
                  <a:pt x="3096" y="2957"/>
                </a:lnTo>
                <a:lnTo>
                  <a:pt x="2842" y="3358"/>
                </a:lnTo>
                <a:lnTo>
                  <a:pt x="2479" y="3126"/>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11" name="椭圆 10"/>
          <p:cNvSpPr/>
          <p:nvPr>
            <p:custDataLst>
              <p:tags r:id="rId7"/>
            </p:custDataLst>
          </p:nvPr>
        </p:nvSpPr>
        <p:spPr>
          <a:xfrm>
            <a:off x="5606415" y="2884170"/>
            <a:ext cx="1007745" cy="1007745"/>
          </a:xfrm>
          <a:prstGeom prst="ellipse">
            <a:avLst/>
          </a:prstGeom>
          <a:solidFill>
            <a:srgbClr val="80808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5" name="KSO_Shape"/>
          <p:cNvSpPr/>
          <p:nvPr>
            <p:custDataLst>
              <p:tags r:id="rId8"/>
            </p:custDataLst>
          </p:nvPr>
        </p:nvSpPr>
        <p:spPr bwMode="auto">
          <a:xfrm flipH="1">
            <a:off x="5932805" y="3190875"/>
            <a:ext cx="355600" cy="395605"/>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ysClr val="window" lastClr="FFFFFF"/>
          </a:solidFill>
          <a:ln>
            <a:noFill/>
          </a:ln>
        </p:spPr>
        <p:txBody>
          <a:bodyPr bIns="900000" anchor="ctr">
            <a:normAutofit fontScale="25000" lnSpcReduction="20000"/>
            <a:scene3d>
              <a:camera prst="orthographicFront"/>
              <a:lightRig rig="threePt" dir="t"/>
            </a:scene3d>
            <a:sp3d>
              <a:contourClr>
                <a:srgbClr val="FFFFFF"/>
              </a:contourClr>
            </a:sp3d>
          </a:bodyPr>
          <a:p>
            <a:pPr algn="ctr">
              <a:defRPr/>
            </a:pPr>
            <a:endParaRPr lang="zh-CN" altLang="en-US" dirty="0">
              <a:solidFill>
                <a:srgbClr val="FFFFFF"/>
              </a:solidFill>
              <a:sym typeface="Arial" panose="020B0604020202020204" pitchFamily="34" charset="0"/>
            </a:endParaRPr>
          </a:p>
        </p:txBody>
      </p:sp>
      <p:cxnSp>
        <p:nvCxnSpPr>
          <p:cNvPr id="29" name="直接连接符 28"/>
          <p:cNvCxnSpPr/>
          <p:nvPr>
            <p:custDataLst>
              <p:tags r:id="rId9"/>
            </p:custDataLst>
          </p:nvPr>
        </p:nvCxnSpPr>
        <p:spPr>
          <a:xfrm flipH="1">
            <a:off x="4418965" y="1894840"/>
            <a:ext cx="1022350" cy="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1" name="直接连接符 30"/>
          <p:cNvCxnSpPr/>
          <p:nvPr>
            <p:custDataLst>
              <p:tags r:id="rId10"/>
            </p:custDataLst>
          </p:nvPr>
        </p:nvCxnSpPr>
        <p:spPr>
          <a:xfrm flipV="1">
            <a:off x="4418965" y="1473200"/>
            <a:ext cx="0" cy="42164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3" name="直接连接符 32"/>
          <p:cNvCxnSpPr/>
          <p:nvPr>
            <p:custDataLst>
              <p:tags r:id="rId11"/>
            </p:custDataLst>
          </p:nvPr>
        </p:nvCxnSpPr>
        <p:spPr>
          <a:xfrm flipH="1">
            <a:off x="3428365" y="1473200"/>
            <a:ext cx="99060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36" name="直接连接符 35"/>
          <p:cNvCxnSpPr/>
          <p:nvPr>
            <p:custDataLst>
              <p:tags r:id="rId12"/>
            </p:custDataLst>
          </p:nvPr>
        </p:nvCxnSpPr>
        <p:spPr>
          <a:xfrm>
            <a:off x="4541520" y="4545330"/>
            <a:ext cx="0" cy="36957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13"/>
            </p:custDataLst>
          </p:nvPr>
        </p:nvCxnSpPr>
        <p:spPr>
          <a:xfrm flipH="1">
            <a:off x="3420745" y="4914900"/>
            <a:ext cx="1120775"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16" name="直接连接符 15"/>
          <p:cNvCxnSpPr/>
          <p:nvPr>
            <p:custDataLst>
              <p:tags r:id="rId14"/>
            </p:custDataLst>
          </p:nvPr>
        </p:nvCxnSpPr>
        <p:spPr>
          <a:xfrm rot="10800000">
            <a:off x="7424420" y="2884170"/>
            <a:ext cx="0" cy="492125"/>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17" name="直接连接符 16"/>
          <p:cNvCxnSpPr/>
          <p:nvPr>
            <p:custDataLst>
              <p:tags r:id="rId15"/>
            </p:custDataLst>
          </p:nvPr>
        </p:nvCxnSpPr>
        <p:spPr>
          <a:xfrm rot="10800000" flipH="1">
            <a:off x="7424420" y="2884170"/>
            <a:ext cx="150495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sp>
        <p:nvSpPr>
          <p:cNvPr id="49" name="文本框 48"/>
          <p:cNvSpPr txBox="1"/>
          <p:nvPr>
            <p:custDataLst>
              <p:tags r:id="rId16"/>
            </p:custDataLst>
          </p:nvPr>
        </p:nvSpPr>
        <p:spPr>
          <a:xfrm>
            <a:off x="711200" y="1659255"/>
            <a:ext cx="2433955" cy="1061085"/>
          </a:xfrm>
          <a:prstGeom prst="rect">
            <a:avLst/>
          </a:prstGeom>
          <a:noFill/>
        </p:spPr>
        <p:txBody>
          <a:bodyPr wrap="square" tIns="0" rtlCol="0">
            <a:normAutofit/>
          </a:bodyPr>
          <a:p>
            <a:pPr algn="l">
              <a:lnSpc>
                <a:spcPct val="130000"/>
              </a:lnSpc>
            </a:pPr>
            <a:r>
              <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rPr>
              <a:t>学校成立应急事件处置工作领导小组，需及时通报上级机构。</a:t>
            </a:r>
            <a:endPar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文本框 17"/>
          <p:cNvSpPr txBox="1"/>
          <p:nvPr>
            <p:custDataLst>
              <p:tags r:id="rId17"/>
            </p:custDataLst>
          </p:nvPr>
        </p:nvSpPr>
        <p:spPr>
          <a:xfrm>
            <a:off x="657225" y="1273175"/>
            <a:ext cx="2487930" cy="363855"/>
          </a:xfrm>
          <a:prstGeom prst="rect">
            <a:avLst/>
          </a:prstGeom>
          <a:noFill/>
        </p:spPr>
        <p:txBody>
          <a:bodyPr wrap="square" bIns="0" rtlCol="0" anchor="b" anchorCtr="0"/>
          <a:p>
            <a:pPr algn="l">
              <a:lnSpc>
                <a:spcPct val="120000"/>
              </a:lnSpc>
            </a:pPr>
            <a:r>
              <a:rPr lang="zh-CN" altLang="en-US" b="1" spc="300">
                <a:solidFill>
                  <a:srgbClr val="1F74AD">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rPr>
              <a:t>1. 建立应急队伍</a:t>
            </a:r>
            <a:endParaRPr lang="zh-CN" altLang="en-US" b="1" spc="300">
              <a:solidFill>
                <a:srgbClr val="1F74AD">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51" name="文本框 50"/>
          <p:cNvSpPr txBox="1"/>
          <p:nvPr>
            <p:custDataLst>
              <p:tags r:id="rId18"/>
            </p:custDataLst>
          </p:nvPr>
        </p:nvSpPr>
        <p:spPr>
          <a:xfrm>
            <a:off x="711200" y="4196080"/>
            <a:ext cx="2620010" cy="1116330"/>
          </a:xfrm>
          <a:prstGeom prst="rect">
            <a:avLst/>
          </a:prstGeom>
          <a:noFill/>
        </p:spPr>
        <p:txBody>
          <a:bodyPr wrap="square" tIns="0" rtlCol="0"/>
          <a:p>
            <a:pPr algn="l">
              <a:lnSpc>
                <a:spcPct val="130000"/>
              </a:lnSpc>
            </a:pPr>
            <a:r>
              <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rPr>
              <a:t>学校对 110 报警按钮等安全防范设施应经常维护和检查，确保设施完好和正常使用。</a:t>
            </a:r>
            <a:endPar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文本框 18"/>
          <p:cNvSpPr txBox="1"/>
          <p:nvPr>
            <p:custDataLst>
              <p:tags r:id="rId19"/>
            </p:custDataLst>
          </p:nvPr>
        </p:nvSpPr>
        <p:spPr>
          <a:xfrm>
            <a:off x="1478325" y="3767176"/>
            <a:ext cx="1695219" cy="363736"/>
          </a:xfrm>
          <a:prstGeom prst="rect">
            <a:avLst/>
          </a:prstGeom>
          <a:noFill/>
        </p:spPr>
        <p:txBody>
          <a:bodyPr wrap="square" bIns="0" rtlCol="0" anchor="b" anchorCtr="0">
            <a:normAutofit lnSpcReduction="10000"/>
          </a:bodyPr>
          <a:p>
            <a:pPr algn="l">
              <a:lnSpc>
                <a:spcPct val="120000"/>
              </a:lnSpc>
            </a:pPr>
            <a:r>
              <a:rPr lang="zh-CN" altLang="en-US" b="1" spc="300">
                <a:solidFill>
                  <a:srgbClr val="3498D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rPr>
              <a:t>3. 设施保障</a:t>
            </a:r>
            <a:endParaRPr lang="zh-CN" altLang="en-US" b="1" spc="300">
              <a:solidFill>
                <a:srgbClr val="3498D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55" name="文本框 54"/>
          <p:cNvSpPr txBox="1"/>
          <p:nvPr>
            <p:custDataLst>
              <p:tags r:id="rId20"/>
            </p:custDataLst>
          </p:nvPr>
        </p:nvSpPr>
        <p:spPr>
          <a:xfrm>
            <a:off x="9103995" y="2961640"/>
            <a:ext cx="2543810" cy="1328420"/>
          </a:xfrm>
          <a:prstGeom prst="rect">
            <a:avLst/>
          </a:prstGeom>
          <a:noFill/>
        </p:spPr>
        <p:txBody>
          <a:bodyPr wrap="square" tIns="0" rtlCol="0">
            <a:noAutofit/>
          </a:bodyPr>
          <a:p>
            <a:pPr>
              <a:lnSpc>
                <a:spcPct val="130000"/>
              </a:lnSpc>
            </a:pPr>
            <a:r>
              <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rPr>
              <a:t>学校应急队伍要制订相应的处置方案，并积极开展应急处置技能培训和应急演练。</a:t>
            </a:r>
            <a:endPar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文本框 55"/>
          <p:cNvSpPr txBox="1"/>
          <p:nvPr>
            <p:custDataLst>
              <p:tags r:id="rId21"/>
            </p:custDataLst>
          </p:nvPr>
        </p:nvSpPr>
        <p:spPr>
          <a:xfrm>
            <a:off x="9103995" y="2575560"/>
            <a:ext cx="2386965" cy="363855"/>
          </a:xfrm>
          <a:prstGeom prst="rect">
            <a:avLst/>
          </a:prstGeom>
          <a:noFill/>
        </p:spPr>
        <p:txBody>
          <a:bodyPr wrap="square" bIns="0" rtlCol="0" anchor="b" anchorCtr="0"/>
          <a:p>
            <a:pPr>
              <a:lnSpc>
                <a:spcPct val="120000"/>
              </a:lnSpc>
            </a:pPr>
            <a:r>
              <a:rPr lang="zh-CN" altLang="en-US" b="1" spc="300">
                <a:solidFill>
                  <a:srgbClr val="69A35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rPr>
              <a:t>2. 开展应急演练</a:t>
            </a:r>
            <a:endParaRPr lang="zh-CN" altLang="en-US" b="1" spc="300">
              <a:solidFill>
                <a:srgbClr val="69A35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58" name="上箭头 57"/>
          <p:cNvSpPr/>
          <p:nvPr>
            <p:custDataLst>
              <p:tags r:id="rId22"/>
            </p:custDataLst>
          </p:nvPr>
        </p:nvSpPr>
        <p:spPr>
          <a:xfrm rot="14400000">
            <a:off x="5205432" y="3555375"/>
            <a:ext cx="346746" cy="297426"/>
          </a:xfrm>
          <a:prstGeom prst="upArrow">
            <a:avLst>
              <a:gd name="adj1" fmla="val 57862"/>
              <a:gd name="adj2" fmla="val 61457"/>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20" name="上箭头 19"/>
          <p:cNvSpPr/>
          <p:nvPr>
            <p:custDataLst>
              <p:tags r:id="rId23"/>
            </p:custDataLst>
          </p:nvPr>
        </p:nvSpPr>
        <p:spPr>
          <a:xfrm>
            <a:off x="5920336" y="2422634"/>
            <a:ext cx="346746" cy="297426"/>
          </a:xfrm>
          <a:prstGeom prst="upArrow">
            <a:avLst>
              <a:gd name="adj1" fmla="val 57862"/>
              <a:gd name="adj2" fmla="val 61457"/>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60" name="上箭头 59"/>
          <p:cNvSpPr/>
          <p:nvPr>
            <p:custDataLst>
              <p:tags r:id="rId24"/>
            </p:custDataLst>
          </p:nvPr>
        </p:nvSpPr>
        <p:spPr>
          <a:xfrm rot="7200000">
            <a:off x="6635240" y="3555375"/>
            <a:ext cx="346746" cy="297426"/>
          </a:xfrm>
          <a:prstGeom prst="upArrow">
            <a:avLst>
              <a:gd name="adj1" fmla="val 57862"/>
              <a:gd name="adj2" fmla="val 61457"/>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Tree>
    <p:custDataLst>
      <p:tags r:id="rId25"/>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二、人质劫持事件的应急处置方案</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（五）防范和宣传</a:t>
            </a:r>
            <a:endParaRPr lang="zh-CN" altLang="en-US"/>
          </a:p>
        </p:txBody>
      </p:sp>
      <p:sp>
        <p:nvSpPr>
          <p:cNvPr id="9" name="椭圆 8"/>
          <p:cNvSpPr/>
          <p:nvPr>
            <p:custDataLst>
              <p:tags r:id="rId1"/>
            </p:custDataLst>
          </p:nvPr>
        </p:nvSpPr>
        <p:spPr>
          <a:xfrm>
            <a:off x="6939915" y="3783330"/>
            <a:ext cx="1007745" cy="1007745"/>
          </a:xfrm>
          <a:prstGeom prst="ellipse">
            <a:avLst/>
          </a:prstGeom>
          <a:solidFill>
            <a:srgbClr val="FF8400"/>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endParaRPr lang="zh-CN" altLang="en-US">
              <a:sym typeface="Arial" panose="020B0604020202020204" pitchFamily="34" charset="0"/>
            </a:endParaRPr>
          </a:p>
        </p:txBody>
      </p:sp>
      <p:sp>
        <p:nvSpPr>
          <p:cNvPr id="12" name="KSO_Shape"/>
          <p:cNvSpPr/>
          <p:nvPr>
            <p:custDataLst>
              <p:tags r:id="rId2"/>
            </p:custDataLst>
          </p:nvPr>
        </p:nvSpPr>
        <p:spPr>
          <a:xfrm>
            <a:off x="7232650" y="4013200"/>
            <a:ext cx="422275" cy="547370"/>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bIns="684000" anchor="ctr">
            <a:normAutofit fontScale="25000" lnSpcReduction="20000"/>
          </a:bodyPr>
          <a:p>
            <a:pPr algn="ctr" eaLnBrk="1" hangingPunct="1">
              <a:spcBef>
                <a:spcPts val="0"/>
              </a:spcBef>
              <a:spcAft>
                <a:spcPts val="0"/>
              </a:spcAft>
            </a:pPr>
            <a:endParaRPr lang="zh-CN" altLang="en-US" dirty="0">
              <a:solidFill>
                <a:srgbClr val="FFFFFF"/>
              </a:solidFill>
              <a:sym typeface="Arial" panose="020B0604020202020204" pitchFamily="34" charset="0"/>
            </a:endParaRPr>
          </a:p>
        </p:txBody>
      </p:sp>
      <p:sp>
        <p:nvSpPr>
          <p:cNvPr id="7" name="椭圆 6"/>
          <p:cNvSpPr/>
          <p:nvPr>
            <p:custDataLst>
              <p:tags r:id="rId3"/>
            </p:custDataLst>
          </p:nvPr>
        </p:nvSpPr>
        <p:spPr>
          <a:xfrm>
            <a:off x="4224655" y="3750310"/>
            <a:ext cx="1007745" cy="1007745"/>
          </a:xfrm>
          <a:prstGeom prst="ellipse">
            <a:avLst/>
          </a:prstGeom>
          <a:solidFill>
            <a:srgbClr val="FF42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3" name="KSO_Shape"/>
          <p:cNvSpPr/>
          <p:nvPr>
            <p:custDataLst>
              <p:tags r:id="rId4"/>
            </p:custDataLst>
          </p:nvPr>
        </p:nvSpPr>
        <p:spPr bwMode="auto">
          <a:xfrm rot="1800000">
            <a:off x="4544695" y="3918585"/>
            <a:ext cx="367030" cy="601980"/>
          </a:xfrm>
          <a:custGeom>
            <a:avLst/>
            <a:gdLst>
              <a:gd name="T0" fmla="*/ 1029029 w 3535"/>
              <a:gd name="T1" fmla="*/ 1156466 h 5800"/>
              <a:gd name="T2" fmla="*/ 818493 w 3535"/>
              <a:gd name="T3" fmla="*/ 1179458 h 5800"/>
              <a:gd name="T4" fmla="*/ 848054 w 3535"/>
              <a:gd name="T5" fmla="*/ 1077639 h 5800"/>
              <a:gd name="T6" fmla="*/ 875315 w 3535"/>
              <a:gd name="T7" fmla="*/ 972864 h 5800"/>
              <a:gd name="T8" fmla="*/ 898635 w 3535"/>
              <a:gd name="T9" fmla="*/ 868417 h 5800"/>
              <a:gd name="T10" fmla="*/ 916371 w 3535"/>
              <a:gd name="T11" fmla="*/ 767255 h 5800"/>
              <a:gd name="T12" fmla="*/ 926553 w 3535"/>
              <a:gd name="T13" fmla="*/ 672662 h 5800"/>
              <a:gd name="T14" fmla="*/ 927538 w 3535"/>
              <a:gd name="T15" fmla="*/ 635876 h 5800"/>
              <a:gd name="T16" fmla="*/ 926553 w 3535"/>
              <a:gd name="T17" fmla="*/ 582996 h 5800"/>
              <a:gd name="T18" fmla="*/ 921955 w 3535"/>
              <a:gd name="T19" fmla="*/ 531429 h 5800"/>
              <a:gd name="T20" fmla="*/ 914072 w 3535"/>
              <a:gd name="T21" fmla="*/ 481505 h 5800"/>
              <a:gd name="T22" fmla="*/ 903233 w 3535"/>
              <a:gd name="T23" fmla="*/ 433223 h 5800"/>
              <a:gd name="T24" fmla="*/ 889438 w 3535"/>
              <a:gd name="T25" fmla="*/ 387241 h 5800"/>
              <a:gd name="T26" fmla="*/ 873673 w 3535"/>
              <a:gd name="T27" fmla="*/ 342900 h 5800"/>
              <a:gd name="T28" fmla="*/ 855936 w 3535"/>
              <a:gd name="T29" fmla="*/ 301187 h 5800"/>
              <a:gd name="T30" fmla="*/ 836230 w 3535"/>
              <a:gd name="T31" fmla="*/ 261773 h 5800"/>
              <a:gd name="T32" fmla="*/ 808640 w 3535"/>
              <a:gd name="T33" fmla="*/ 212178 h 5800"/>
              <a:gd name="T34" fmla="*/ 763314 w 3535"/>
              <a:gd name="T35" fmla="*/ 146816 h 5800"/>
              <a:gd name="T36" fmla="*/ 717660 w 3535"/>
              <a:gd name="T37" fmla="*/ 92622 h 5800"/>
              <a:gd name="T38" fmla="*/ 673319 w 3535"/>
              <a:gd name="T39" fmla="*/ 50253 h 5800"/>
              <a:gd name="T40" fmla="*/ 632592 w 3535"/>
              <a:gd name="T41" fmla="*/ 20035 h 5800"/>
              <a:gd name="T42" fmla="*/ 608943 w 3535"/>
              <a:gd name="T43" fmla="*/ 7226 h 5800"/>
              <a:gd name="T44" fmla="*/ 593835 w 3535"/>
              <a:gd name="T45" fmla="*/ 1971 h 5800"/>
              <a:gd name="T46" fmla="*/ 580697 w 3535"/>
              <a:gd name="T47" fmla="*/ 0 h 5800"/>
              <a:gd name="T48" fmla="*/ 572486 w 3535"/>
              <a:gd name="T49" fmla="*/ 657 h 5800"/>
              <a:gd name="T50" fmla="*/ 558034 w 3535"/>
              <a:gd name="T51" fmla="*/ 5255 h 5800"/>
              <a:gd name="T52" fmla="*/ 541283 w 3535"/>
              <a:gd name="T53" fmla="*/ 12809 h 5800"/>
              <a:gd name="T54" fmla="*/ 502526 w 3535"/>
              <a:gd name="T55" fmla="*/ 38428 h 5800"/>
              <a:gd name="T56" fmla="*/ 459171 w 3535"/>
              <a:gd name="T57" fmla="*/ 77185 h 5800"/>
              <a:gd name="T58" fmla="*/ 413517 w 3535"/>
              <a:gd name="T59" fmla="*/ 127438 h 5800"/>
              <a:gd name="T60" fmla="*/ 368191 w 3535"/>
              <a:gd name="T61" fmla="*/ 189515 h 5800"/>
              <a:gd name="T62" fmla="*/ 332390 w 3535"/>
              <a:gd name="T63" fmla="*/ 248635 h 5800"/>
              <a:gd name="T64" fmla="*/ 312026 w 3535"/>
              <a:gd name="T65" fmla="*/ 287721 h 5800"/>
              <a:gd name="T66" fmla="*/ 293633 w 3535"/>
              <a:gd name="T67" fmla="*/ 328777 h 5800"/>
              <a:gd name="T68" fmla="*/ 277210 w 3535"/>
              <a:gd name="T69" fmla="*/ 371803 h 5800"/>
              <a:gd name="T70" fmla="*/ 263087 w 3535"/>
              <a:gd name="T71" fmla="*/ 417458 h 5800"/>
              <a:gd name="T72" fmla="*/ 250935 w 3535"/>
              <a:gd name="T73" fmla="*/ 465083 h 5800"/>
              <a:gd name="T74" fmla="*/ 242066 w 3535"/>
              <a:gd name="T75" fmla="*/ 514350 h 5800"/>
              <a:gd name="T76" fmla="*/ 236483 w 3535"/>
              <a:gd name="T77" fmla="*/ 565588 h 5800"/>
              <a:gd name="T78" fmla="*/ 233855 w 3535"/>
              <a:gd name="T79" fmla="*/ 618468 h 5800"/>
              <a:gd name="T80" fmla="*/ 235169 w 3535"/>
              <a:gd name="T81" fmla="*/ 672662 h 5800"/>
              <a:gd name="T82" fmla="*/ 241410 w 3535"/>
              <a:gd name="T83" fmla="*/ 734739 h 5800"/>
              <a:gd name="T84" fmla="*/ 256190 w 3535"/>
              <a:gd name="T85" fmla="*/ 834259 h 5800"/>
              <a:gd name="T86" fmla="*/ 277867 w 3535"/>
              <a:gd name="T87" fmla="*/ 938048 h 5800"/>
              <a:gd name="T88" fmla="*/ 304143 w 3535"/>
              <a:gd name="T89" fmla="*/ 1043152 h 5800"/>
              <a:gd name="T90" fmla="*/ 333047 w 3535"/>
              <a:gd name="T91" fmla="*/ 1146284 h 5800"/>
              <a:gd name="T92" fmla="*/ 132693 w 3535"/>
              <a:gd name="T93" fmla="*/ 1156466 h 5800"/>
              <a:gd name="T94" fmla="*/ 580697 w 3535"/>
              <a:gd name="T95" fmla="*/ 1905000 h 5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35" h="5800">
                <a:moveTo>
                  <a:pt x="2174" y="4724"/>
                </a:moveTo>
                <a:lnTo>
                  <a:pt x="3535" y="5397"/>
                </a:lnTo>
                <a:lnTo>
                  <a:pt x="3133" y="3521"/>
                </a:lnTo>
                <a:lnTo>
                  <a:pt x="2462" y="3691"/>
                </a:lnTo>
                <a:lnTo>
                  <a:pt x="2492" y="3591"/>
                </a:lnTo>
                <a:lnTo>
                  <a:pt x="2523" y="3490"/>
                </a:lnTo>
                <a:lnTo>
                  <a:pt x="2552" y="3385"/>
                </a:lnTo>
                <a:lnTo>
                  <a:pt x="2582" y="3281"/>
                </a:lnTo>
                <a:lnTo>
                  <a:pt x="2611" y="3176"/>
                </a:lnTo>
                <a:lnTo>
                  <a:pt x="2638" y="3069"/>
                </a:lnTo>
                <a:lnTo>
                  <a:pt x="2665" y="2962"/>
                </a:lnTo>
                <a:lnTo>
                  <a:pt x="2691" y="2856"/>
                </a:lnTo>
                <a:lnTo>
                  <a:pt x="2714" y="2749"/>
                </a:lnTo>
                <a:lnTo>
                  <a:pt x="2736" y="2644"/>
                </a:lnTo>
                <a:lnTo>
                  <a:pt x="2757" y="2540"/>
                </a:lnTo>
                <a:lnTo>
                  <a:pt x="2774" y="2437"/>
                </a:lnTo>
                <a:lnTo>
                  <a:pt x="2790" y="2336"/>
                </a:lnTo>
                <a:lnTo>
                  <a:pt x="2802" y="2237"/>
                </a:lnTo>
                <a:lnTo>
                  <a:pt x="2813" y="2141"/>
                </a:lnTo>
                <a:lnTo>
                  <a:pt x="2821" y="2048"/>
                </a:lnTo>
                <a:lnTo>
                  <a:pt x="2823" y="1992"/>
                </a:lnTo>
                <a:lnTo>
                  <a:pt x="2824" y="1936"/>
                </a:lnTo>
                <a:lnTo>
                  <a:pt x="2824" y="1883"/>
                </a:lnTo>
                <a:lnTo>
                  <a:pt x="2823" y="1829"/>
                </a:lnTo>
                <a:lnTo>
                  <a:pt x="2821" y="1775"/>
                </a:lnTo>
                <a:lnTo>
                  <a:pt x="2817" y="1722"/>
                </a:lnTo>
                <a:lnTo>
                  <a:pt x="2813" y="1669"/>
                </a:lnTo>
                <a:lnTo>
                  <a:pt x="2807" y="1618"/>
                </a:lnTo>
                <a:lnTo>
                  <a:pt x="2800" y="1566"/>
                </a:lnTo>
                <a:lnTo>
                  <a:pt x="2791" y="1515"/>
                </a:lnTo>
                <a:lnTo>
                  <a:pt x="2783" y="1466"/>
                </a:lnTo>
                <a:lnTo>
                  <a:pt x="2773" y="1416"/>
                </a:lnTo>
                <a:lnTo>
                  <a:pt x="2762" y="1367"/>
                </a:lnTo>
                <a:lnTo>
                  <a:pt x="2750" y="1319"/>
                </a:lnTo>
                <a:lnTo>
                  <a:pt x="2736" y="1271"/>
                </a:lnTo>
                <a:lnTo>
                  <a:pt x="2723" y="1224"/>
                </a:lnTo>
                <a:lnTo>
                  <a:pt x="2708" y="1179"/>
                </a:lnTo>
                <a:lnTo>
                  <a:pt x="2693" y="1132"/>
                </a:lnTo>
                <a:lnTo>
                  <a:pt x="2677" y="1088"/>
                </a:lnTo>
                <a:lnTo>
                  <a:pt x="2660" y="1044"/>
                </a:lnTo>
                <a:lnTo>
                  <a:pt x="2643" y="1001"/>
                </a:lnTo>
                <a:lnTo>
                  <a:pt x="2625" y="958"/>
                </a:lnTo>
                <a:lnTo>
                  <a:pt x="2606" y="917"/>
                </a:lnTo>
                <a:lnTo>
                  <a:pt x="2587" y="876"/>
                </a:lnTo>
                <a:lnTo>
                  <a:pt x="2567" y="836"/>
                </a:lnTo>
                <a:lnTo>
                  <a:pt x="2546" y="797"/>
                </a:lnTo>
                <a:lnTo>
                  <a:pt x="2525" y="757"/>
                </a:lnTo>
                <a:lnTo>
                  <a:pt x="2505" y="719"/>
                </a:lnTo>
                <a:lnTo>
                  <a:pt x="2462" y="646"/>
                </a:lnTo>
                <a:lnTo>
                  <a:pt x="2416" y="577"/>
                </a:lnTo>
                <a:lnTo>
                  <a:pt x="2371" y="511"/>
                </a:lnTo>
                <a:lnTo>
                  <a:pt x="2324" y="447"/>
                </a:lnTo>
                <a:lnTo>
                  <a:pt x="2278" y="388"/>
                </a:lnTo>
                <a:lnTo>
                  <a:pt x="2231" y="333"/>
                </a:lnTo>
                <a:lnTo>
                  <a:pt x="2185" y="282"/>
                </a:lnTo>
                <a:lnTo>
                  <a:pt x="2139" y="235"/>
                </a:lnTo>
                <a:lnTo>
                  <a:pt x="2094" y="191"/>
                </a:lnTo>
                <a:lnTo>
                  <a:pt x="2050" y="153"/>
                </a:lnTo>
                <a:lnTo>
                  <a:pt x="2007" y="117"/>
                </a:lnTo>
                <a:lnTo>
                  <a:pt x="1965" y="87"/>
                </a:lnTo>
                <a:lnTo>
                  <a:pt x="1926" y="61"/>
                </a:lnTo>
                <a:lnTo>
                  <a:pt x="1889" y="39"/>
                </a:lnTo>
                <a:lnTo>
                  <a:pt x="1871" y="30"/>
                </a:lnTo>
                <a:lnTo>
                  <a:pt x="1854" y="22"/>
                </a:lnTo>
                <a:lnTo>
                  <a:pt x="1838" y="16"/>
                </a:lnTo>
                <a:lnTo>
                  <a:pt x="1823" y="10"/>
                </a:lnTo>
                <a:lnTo>
                  <a:pt x="1808" y="6"/>
                </a:lnTo>
                <a:lnTo>
                  <a:pt x="1794" y="2"/>
                </a:lnTo>
                <a:lnTo>
                  <a:pt x="1780" y="1"/>
                </a:lnTo>
                <a:lnTo>
                  <a:pt x="1768" y="0"/>
                </a:lnTo>
                <a:lnTo>
                  <a:pt x="1757" y="1"/>
                </a:lnTo>
                <a:lnTo>
                  <a:pt x="1743" y="2"/>
                </a:lnTo>
                <a:lnTo>
                  <a:pt x="1729" y="6"/>
                </a:lnTo>
                <a:lnTo>
                  <a:pt x="1714" y="10"/>
                </a:lnTo>
                <a:lnTo>
                  <a:pt x="1699" y="16"/>
                </a:lnTo>
                <a:lnTo>
                  <a:pt x="1682" y="22"/>
                </a:lnTo>
                <a:lnTo>
                  <a:pt x="1666" y="30"/>
                </a:lnTo>
                <a:lnTo>
                  <a:pt x="1648" y="39"/>
                </a:lnTo>
                <a:lnTo>
                  <a:pt x="1611" y="61"/>
                </a:lnTo>
                <a:lnTo>
                  <a:pt x="1572" y="87"/>
                </a:lnTo>
                <a:lnTo>
                  <a:pt x="1530" y="117"/>
                </a:lnTo>
                <a:lnTo>
                  <a:pt x="1487" y="153"/>
                </a:lnTo>
                <a:lnTo>
                  <a:pt x="1443" y="191"/>
                </a:lnTo>
                <a:lnTo>
                  <a:pt x="1398" y="235"/>
                </a:lnTo>
                <a:lnTo>
                  <a:pt x="1352" y="282"/>
                </a:lnTo>
                <a:lnTo>
                  <a:pt x="1306" y="333"/>
                </a:lnTo>
                <a:lnTo>
                  <a:pt x="1259" y="388"/>
                </a:lnTo>
                <a:lnTo>
                  <a:pt x="1213" y="447"/>
                </a:lnTo>
                <a:lnTo>
                  <a:pt x="1166" y="511"/>
                </a:lnTo>
                <a:lnTo>
                  <a:pt x="1121" y="577"/>
                </a:lnTo>
                <a:lnTo>
                  <a:pt x="1075" y="646"/>
                </a:lnTo>
                <a:lnTo>
                  <a:pt x="1032" y="719"/>
                </a:lnTo>
                <a:lnTo>
                  <a:pt x="1012" y="757"/>
                </a:lnTo>
                <a:lnTo>
                  <a:pt x="991" y="797"/>
                </a:lnTo>
                <a:lnTo>
                  <a:pt x="970" y="836"/>
                </a:lnTo>
                <a:lnTo>
                  <a:pt x="950" y="876"/>
                </a:lnTo>
                <a:lnTo>
                  <a:pt x="931" y="917"/>
                </a:lnTo>
                <a:lnTo>
                  <a:pt x="912" y="958"/>
                </a:lnTo>
                <a:lnTo>
                  <a:pt x="894" y="1001"/>
                </a:lnTo>
                <a:lnTo>
                  <a:pt x="877" y="1044"/>
                </a:lnTo>
                <a:lnTo>
                  <a:pt x="860" y="1088"/>
                </a:lnTo>
                <a:lnTo>
                  <a:pt x="844" y="1132"/>
                </a:lnTo>
                <a:lnTo>
                  <a:pt x="829" y="1179"/>
                </a:lnTo>
                <a:lnTo>
                  <a:pt x="814" y="1224"/>
                </a:lnTo>
                <a:lnTo>
                  <a:pt x="801" y="1271"/>
                </a:lnTo>
                <a:lnTo>
                  <a:pt x="787" y="1319"/>
                </a:lnTo>
                <a:lnTo>
                  <a:pt x="775" y="1367"/>
                </a:lnTo>
                <a:lnTo>
                  <a:pt x="764" y="1416"/>
                </a:lnTo>
                <a:lnTo>
                  <a:pt x="754" y="1466"/>
                </a:lnTo>
                <a:lnTo>
                  <a:pt x="746" y="1515"/>
                </a:lnTo>
                <a:lnTo>
                  <a:pt x="737" y="1566"/>
                </a:lnTo>
                <a:lnTo>
                  <a:pt x="730" y="1618"/>
                </a:lnTo>
                <a:lnTo>
                  <a:pt x="723" y="1669"/>
                </a:lnTo>
                <a:lnTo>
                  <a:pt x="720" y="1722"/>
                </a:lnTo>
                <a:lnTo>
                  <a:pt x="716" y="1775"/>
                </a:lnTo>
                <a:lnTo>
                  <a:pt x="714" y="1829"/>
                </a:lnTo>
                <a:lnTo>
                  <a:pt x="712" y="1883"/>
                </a:lnTo>
                <a:lnTo>
                  <a:pt x="712" y="1936"/>
                </a:lnTo>
                <a:lnTo>
                  <a:pt x="714" y="1992"/>
                </a:lnTo>
                <a:lnTo>
                  <a:pt x="716" y="2048"/>
                </a:lnTo>
                <a:lnTo>
                  <a:pt x="723" y="2141"/>
                </a:lnTo>
                <a:lnTo>
                  <a:pt x="735" y="2237"/>
                </a:lnTo>
                <a:lnTo>
                  <a:pt x="747" y="2336"/>
                </a:lnTo>
                <a:lnTo>
                  <a:pt x="763" y="2437"/>
                </a:lnTo>
                <a:lnTo>
                  <a:pt x="780" y="2540"/>
                </a:lnTo>
                <a:lnTo>
                  <a:pt x="801" y="2644"/>
                </a:lnTo>
                <a:lnTo>
                  <a:pt x="823" y="2749"/>
                </a:lnTo>
                <a:lnTo>
                  <a:pt x="846" y="2856"/>
                </a:lnTo>
                <a:lnTo>
                  <a:pt x="872" y="2962"/>
                </a:lnTo>
                <a:lnTo>
                  <a:pt x="899" y="3069"/>
                </a:lnTo>
                <a:lnTo>
                  <a:pt x="926" y="3176"/>
                </a:lnTo>
                <a:lnTo>
                  <a:pt x="955" y="3281"/>
                </a:lnTo>
                <a:lnTo>
                  <a:pt x="985" y="3385"/>
                </a:lnTo>
                <a:lnTo>
                  <a:pt x="1014" y="3490"/>
                </a:lnTo>
                <a:lnTo>
                  <a:pt x="1045" y="3591"/>
                </a:lnTo>
                <a:lnTo>
                  <a:pt x="1075" y="3691"/>
                </a:lnTo>
                <a:lnTo>
                  <a:pt x="404" y="3521"/>
                </a:lnTo>
                <a:lnTo>
                  <a:pt x="0" y="5397"/>
                </a:lnTo>
                <a:lnTo>
                  <a:pt x="1362" y="4724"/>
                </a:lnTo>
                <a:lnTo>
                  <a:pt x="1768" y="5800"/>
                </a:lnTo>
                <a:lnTo>
                  <a:pt x="2174" y="4724"/>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endParaRPr lang="zh-CN" altLang="en-US">
              <a:solidFill>
                <a:srgbClr val="FFFFFF"/>
              </a:solidFill>
              <a:sym typeface="Arial" panose="020B0604020202020204" pitchFamily="34" charset="0"/>
            </a:endParaRPr>
          </a:p>
        </p:txBody>
      </p:sp>
      <p:sp>
        <p:nvSpPr>
          <p:cNvPr id="10" name="椭圆 9"/>
          <p:cNvSpPr/>
          <p:nvPr>
            <p:custDataLst>
              <p:tags r:id="rId5"/>
            </p:custDataLst>
          </p:nvPr>
        </p:nvSpPr>
        <p:spPr>
          <a:xfrm>
            <a:off x="5567680" y="1631315"/>
            <a:ext cx="1007745" cy="1007745"/>
          </a:xfrm>
          <a:prstGeom prst="ellipse">
            <a:avLst/>
          </a:prstGeom>
          <a:solidFill>
            <a:srgbClr val="FF17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4" name="KSO_Shape"/>
          <p:cNvSpPr/>
          <p:nvPr>
            <p:custDataLst>
              <p:tags r:id="rId6"/>
            </p:custDataLst>
          </p:nvPr>
        </p:nvSpPr>
        <p:spPr bwMode="auto">
          <a:xfrm>
            <a:off x="5795010" y="1840865"/>
            <a:ext cx="552450" cy="563245"/>
          </a:xfrm>
          <a:custGeom>
            <a:avLst/>
            <a:gdLst>
              <a:gd name="T0" fmla="*/ 2147483646 w 4946"/>
              <a:gd name="T1" fmla="*/ 0 h 5041"/>
              <a:gd name="T2" fmla="*/ 2147483646 w 4946"/>
              <a:gd name="T3" fmla="*/ 2147483646 h 5041"/>
              <a:gd name="T4" fmla="*/ 2147483646 w 4946"/>
              <a:gd name="T5" fmla="*/ 2147483646 h 5041"/>
              <a:gd name="T6" fmla="*/ 2147483646 w 4946"/>
              <a:gd name="T7" fmla="*/ 2147483646 h 5041"/>
              <a:gd name="T8" fmla="*/ 2147483646 w 4946"/>
              <a:gd name="T9" fmla="*/ 2147483646 h 5041"/>
              <a:gd name="T10" fmla="*/ 2147483646 w 4946"/>
              <a:gd name="T11" fmla="*/ 2147483646 h 5041"/>
              <a:gd name="T12" fmla="*/ 2147483646 w 4946"/>
              <a:gd name="T13" fmla="*/ 2147483646 h 5041"/>
              <a:gd name="T14" fmla="*/ 2147483646 w 4946"/>
              <a:gd name="T15" fmla="*/ 2147483646 h 5041"/>
              <a:gd name="T16" fmla="*/ 2147483646 w 4946"/>
              <a:gd name="T17" fmla="*/ 2147483646 h 5041"/>
              <a:gd name="T18" fmla="*/ 2147483646 w 4946"/>
              <a:gd name="T19" fmla="*/ 2147483646 h 5041"/>
              <a:gd name="T20" fmla="*/ 2147483646 w 4946"/>
              <a:gd name="T21" fmla="*/ 2147483646 h 5041"/>
              <a:gd name="T22" fmla="*/ 2147483646 w 4946"/>
              <a:gd name="T23" fmla="*/ 2147483646 h 5041"/>
              <a:gd name="T24" fmla="*/ 2147483646 w 4946"/>
              <a:gd name="T25" fmla="*/ 2147483646 h 5041"/>
              <a:gd name="T26" fmla="*/ 2147483646 w 4946"/>
              <a:gd name="T27" fmla="*/ 2147483646 h 5041"/>
              <a:gd name="T28" fmla="*/ 2147483646 w 4946"/>
              <a:gd name="T29" fmla="*/ 2147483646 h 5041"/>
              <a:gd name="T30" fmla="*/ 2147483646 w 4946"/>
              <a:gd name="T31" fmla="*/ 2147483646 h 5041"/>
              <a:gd name="T32" fmla="*/ 2147483646 w 4946"/>
              <a:gd name="T33" fmla="*/ 2147483646 h 5041"/>
              <a:gd name="T34" fmla="*/ 2147483646 w 4946"/>
              <a:gd name="T35" fmla="*/ 2147483646 h 5041"/>
              <a:gd name="T36" fmla="*/ 2147483646 w 4946"/>
              <a:gd name="T37" fmla="*/ 2147483646 h 5041"/>
              <a:gd name="T38" fmla="*/ 2147483646 w 4946"/>
              <a:gd name="T39" fmla="*/ 2147483646 h 5041"/>
              <a:gd name="T40" fmla="*/ 2147483646 w 4946"/>
              <a:gd name="T41" fmla="*/ 2147483646 h 5041"/>
              <a:gd name="T42" fmla="*/ 2147483646 w 4946"/>
              <a:gd name="T43" fmla="*/ 2147483646 h 5041"/>
              <a:gd name="T44" fmla="*/ 2147483646 w 4946"/>
              <a:gd name="T45" fmla="*/ 2147483646 h 5041"/>
              <a:gd name="T46" fmla="*/ 2147483646 w 4946"/>
              <a:gd name="T47" fmla="*/ 2147483646 h 5041"/>
              <a:gd name="T48" fmla="*/ 2147483646 w 4946"/>
              <a:gd name="T49" fmla="*/ 2147483646 h 5041"/>
              <a:gd name="T50" fmla="*/ 2147483646 w 4946"/>
              <a:gd name="T51" fmla="*/ 2147483646 h 5041"/>
              <a:gd name="T52" fmla="*/ 2147483646 w 4946"/>
              <a:gd name="T53" fmla="*/ 2147483646 h 5041"/>
              <a:gd name="T54" fmla="*/ 0 w 4946"/>
              <a:gd name="T55" fmla="*/ 2147483646 h 5041"/>
              <a:gd name="T56" fmla="*/ 2147483646 w 4946"/>
              <a:gd name="T57" fmla="*/ 2147483646 h 5041"/>
              <a:gd name="T58" fmla="*/ 2147483646 w 4946"/>
              <a:gd name="T59" fmla="*/ 2147483646 h 5041"/>
              <a:gd name="T60" fmla="*/ 2147483646 w 4946"/>
              <a:gd name="T61" fmla="*/ 2147483646 h 5041"/>
              <a:gd name="T62" fmla="*/ 2147483646 w 4946"/>
              <a:gd name="T63" fmla="*/ 2147483646 h 5041"/>
              <a:gd name="T64" fmla="*/ 2147483646 w 4946"/>
              <a:gd name="T65" fmla="*/ 2147483646 h 5041"/>
              <a:gd name="T66" fmla="*/ 2147483646 w 4946"/>
              <a:gd name="T67" fmla="*/ 2147483646 h 5041"/>
              <a:gd name="T68" fmla="*/ 2147483646 w 4946"/>
              <a:gd name="T69" fmla="*/ 2147483646 h 5041"/>
              <a:gd name="T70" fmla="*/ 2147483646 w 4946"/>
              <a:gd name="T71" fmla="*/ 2147483646 h 5041"/>
              <a:gd name="T72" fmla="*/ 2147483646 w 4946"/>
              <a:gd name="T73" fmla="*/ 2147483646 h 5041"/>
              <a:gd name="T74" fmla="*/ 2147483646 w 4946"/>
              <a:gd name="T75" fmla="*/ 2147483646 h 5041"/>
              <a:gd name="T76" fmla="*/ 2147483646 w 4946"/>
              <a:gd name="T77" fmla="*/ 2147483646 h 5041"/>
              <a:gd name="T78" fmla="*/ 2147483646 w 4946"/>
              <a:gd name="T79" fmla="*/ 2147483646 h 5041"/>
              <a:gd name="T80" fmla="*/ 2147483646 w 4946"/>
              <a:gd name="T81" fmla="*/ 2147483646 h 5041"/>
              <a:gd name="T82" fmla="*/ 2147483646 w 4946"/>
              <a:gd name="T83" fmla="*/ 2147483646 h 5041"/>
              <a:gd name="T84" fmla="*/ 2147483646 w 4946"/>
              <a:gd name="T85" fmla="*/ 2147483646 h 5041"/>
              <a:gd name="T86" fmla="*/ 2147483646 w 4946"/>
              <a:gd name="T87" fmla="*/ 2147483646 h 5041"/>
              <a:gd name="T88" fmla="*/ 2147483646 w 4946"/>
              <a:gd name="T89" fmla="*/ 2147483646 h 5041"/>
              <a:gd name="T90" fmla="*/ 2147483646 w 4946"/>
              <a:gd name="T91" fmla="*/ 2147483646 h 5041"/>
              <a:gd name="T92" fmla="*/ 2147483646 w 4946"/>
              <a:gd name="T93" fmla="*/ 2147483646 h 5041"/>
              <a:gd name="T94" fmla="*/ 2147483646 w 4946"/>
              <a:gd name="T95" fmla="*/ 2147483646 h 5041"/>
              <a:gd name="T96" fmla="*/ 2147483646 w 4946"/>
              <a:gd name="T97" fmla="*/ 2147483646 h 5041"/>
              <a:gd name="T98" fmla="*/ 2147483646 w 4946"/>
              <a:gd name="T99" fmla="*/ 2147483646 h 5041"/>
              <a:gd name="T100" fmla="*/ 2147483646 w 4946"/>
              <a:gd name="T101" fmla="*/ 2147483646 h 5041"/>
              <a:gd name="T102" fmla="*/ 2147483646 w 4946"/>
              <a:gd name="T103" fmla="*/ 2147483646 h 5041"/>
              <a:gd name="T104" fmla="*/ 2147483646 w 4946"/>
              <a:gd name="T105" fmla="*/ 2147483646 h 5041"/>
              <a:gd name="T106" fmla="*/ 2147483646 w 4946"/>
              <a:gd name="T107" fmla="*/ 2147483646 h 5041"/>
              <a:gd name="T108" fmla="*/ 2147483646 w 4946"/>
              <a:gd name="T109" fmla="*/ 2147483646 h 5041"/>
              <a:gd name="T110" fmla="*/ 2147483646 w 4946"/>
              <a:gd name="T111" fmla="*/ 2147483646 h 5041"/>
              <a:gd name="T112" fmla="*/ 2147483646 w 4946"/>
              <a:gd name="T113" fmla="*/ 2147483646 h 5041"/>
              <a:gd name="T114" fmla="*/ 2147483646 w 4946"/>
              <a:gd name="T115" fmla="*/ 2147483646 h 5041"/>
              <a:gd name="T116" fmla="*/ 2147483646 w 4946"/>
              <a:gd name="T117" fmla="*/ 2147483646 h 50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946" h="5041">
                <a:moveTo>
                  <a:pt x="4946" y="532"/>
                </a:moveTo>
                <a:lnTo>
                  <a:pt x="4534" y="270"/>
                </a:lnTo>
                <a:lnTo>
                  <a:pt x="4106" y="0"/>
                </a:lnTo>
                <a:lnTo>
                  <a:pt x="2142" y="3139"/>
                </a:lnTo>
                <a:lnTo>
                  <a:pt x="2117" y="3136"/>
                </a:lnTo>
                <a:lnTo>
                  <a:pt x="2091" y="3134"/>
                </a:lnTo>
                <a:lnTo>
                  <a:pt x="2066" y="3133"/>
                </a:lnTo>
                <a:lnTo>
                  <a:pt x="2039" y="3133"/>
                </a:lnTo>
                <a:lnTo>
                  <a:pt x="2014" y="3134"/>
                </a:lnTo>
                <a:lnTo>
                  <a:pt x="1989" y="3136"/>
                </a:lnTo>
                <a:lnTo>
                  <a:pt x="1963" y="3138"/>
                </a:lnTo>
                <a:lnTo>
                  <a:pt x="1938" y="3142"/>
                </a:lnTo>
                <a:lnTo>
                  <a:pt x="1912" y="3147"/>
                </a:lnTo>
                <a:lnTo>
                  <a:pt x="1888" y="3153"/>
                </a:lnTo>
                <a:lnTo>
                  <a:pt x="1862" y="3160"/>
                </a:lnTo>
                <a:lnTo>
                  <a:pt x="1838" y="3168"/>
                </a:lnTo>
                <a:lnTo>
                  <a:pt x="1813" y="3177"/>
                </a:lnTo>
                <a:lnTo>
                  <a:pt x="1789" y="3188"/>
                </a:lnTo>
                <a:lnTo>
                  <a:pt x="1765" y="3200"/>
                </a:lnTo>
                <a:lnTo>
                  <a:pt x="1742" y="3212"/>
                </a:lnTo>
                <a:lnTo>
                  <a:pt x="1719" y="3226"/>
                </a:lnTo>
                <a:lnTo>
                  <a:pt x="1695" y="3242"/>
                </a:lnTo>
                <a:lnTo>
                  <a:pt x="1673" y="3259"/>
                </a:lnTo>
                <a:lnTo>
                  <a:pt x="1651" y="3277"/>
                </a:lnTo>
                <a:lnTo>
                  <a:pt x="1629" y="3297"/>
                </a:lnTo>
                <a:lnTo>
                  <a:pt x="1609" y="3317"/>
                </a:lnTo>
                <a:lnTo>
                  <a:pt x="1587" y="3339"/>
                </a:lnTo>
                <a:lnTo>
                  <a:pt x="1568" y="3363"/>
                </a:lnTo>
                <a:lnTo>
                  <a:pt x="1547" y="3388"/>
                </a:lnTo>
                <a:lnTo>
                  <a:pt x="1529" y="3415"/>
                </a:lnTo>
                <a:lnTo>
                  <a:pt x="1510" y="3442"/>
                </a:lnTo>
                <a:lnTo>
                  <a:pt x="1492" y="3472"/>
                </a:lnTo>
                <a:lnTo>
                  <a:pt x="1475" y="3503"/>
                </a:lnTo>
                <a:lnTo>
                  <a:pt x="1459" y="3536"/>
                </a:lnTo>
                <a:lnTo>
                  <a:pt x="1442" y="3570"/>
                </a:lnTo>
                <a:lnTo>
                  <a:pt x="1427" y="3605"/>
                </a:lnTo>
                <a:lnTo>
                  <a:pt x="1411" y="3653"/>
                </a:lnTo>
                <a:lnTo>
                  <a:pt x="1393" y="3699"/>
                </a:lnTo>
                <a:lnTo>
                  <a:pt x="1373" y="3744"/>
                </a:lnTo>
                <a:lnTo>
                  <a:pt x="1354" y="3787"/>
                </a:lnTo>
                <a:lnTo>
                  <a:pt x="1332" y="3828"/>
                </a:lnTo>
                <a:lnTo>
                  <a:pt x="1311" y="3868"/>
                </a:lnTo>
                <a:lnTo>
                  <a:pt x="1289" y="3908"/>
                </a:lnTo>
                <a:lnTo>
                  <a:pt x="1265" y="3944"/>
                </a:lnTo>
                <a:lnTo>
                  <a:pt x="1241" y="3981"/>
                </a:lnTo>
                <a:lnTo>
                  <a:pt x="1216" y="4016"/>
                </a:lnTo>
                <a:lnTo>
                  <a:pt x="1191" y="4048"/>
                </a:lnTo>
                <a:lnTo>
                  <a:pt x="1165" y="4081"/>
                </a:lnTo>
                <a:lnTo>
                  <a:pt x="1139" y="4111"/>
                </a:lnTo>
                <a:lnTo>
                  <a:pt x="1111" y="4141"/>
                </a:lnTo>
                <a:lnTo>
                  <a:pt x="1084" y="4170"/>
                </a:lnTo>
                <a:lnTo>
                  <a:pt x="1056" y="4197"/>
                </a:lnTo>
                <a:lnTo>
                  <a:pt x="1028" y="4222"/>
                </a:lnTo>
                <a:lnTo>
                  <a:pt x="999" y="4248"/>
                </a:lnTo>
                <a:lnTo>
                  <a:pt x="970" y="4271"/>
                </a:lnTo>
                <a:lnTo>
                  <a:pt x="940" y="4295"/>
                </a:lnTo>
                <a:lnTo>
                  <a:pt x="911" y="4316"/>
                </a:lnTo>
                <a:lnTo>
                  <a:pt x="881" y="4337"/>
                </a:lnTo>
                <a:lnTo>
                  <a:pt x="852" y="4356"/>
                </a:lnTo>
                <a:lnTo>
                  <a:pt x="821" y="4375"/>
                </a:lnTo>
                <a:lnTo>
                  <a:pt x="792" y="4393"/>
                </a:lnTo>
                <a:lnTo>
                  <a:pt x="761" y="4410"/>
                </a:lnTo>
                <a:lnTo>
                  <a:pt x="731" y="4425"/>
                </a:lnTo>
                <a:lnTo>
                  <a:pt x="701" y="4440"/>
                </a:lnTo>
                <a:lnTo>
                  <a:pt x="671" y="4455"/>
                </a:lnTo>
                <a:lnTo>
                  <a:pt x="641" y="4468"/>
                </a:lnTo>
                <a:lnTo>
                  <a:pt x="611" y="4480"/>
                </a:lnTo>
                <a:lnTo>
                  <a:pt x="582" y="4492"/>
                </a:lnTo>
                <a:lnTo>
                  <a:pt x="524" y="4513"/>
                </a:lnTo>
                <a:lnTo>
                  <a:pt x="468" y="4531"/>
                </a:lnTo>
                <a:lnTo>
                  <a:pt x="413" y="4547"/>
                </a:lnTo>
                <a:lnTo>
                  <a:pt x="359" y="4561"/>
                </a:lnTo>
                <a:lnTo>
                  <a:pt x="309" y="4572"/>
                </a:lnTo>
                <a:lnTo>
                  <a:pt x="261" y="4581"/>
                </a:lnTo>
                <a:lnTo>
                  <a:pt x="215" y="4588"/>
                </a:lnTo>
                <a:lnTo>
                  <a:pt x="174" y="4594"/>
                </a:lnTo>
                <a:lnTo>
                  <a:pt x="135" y="4598"/>
                </a:lnTo>
                <a:lnTo>
                  <a:pt x="102" y="4601"/>
                </a:lnTo>
                <a:lnTo>
                  <a:pt x="72" y="4603"/>
                </a:lnTo>
                <a:lnTo>
                  <a:pt x="47" y="4604"/>
                </a:lnTo>
                <a:lnTo>
                  <a:pt x="12" y="4605"/>
                </a:lnTo>
                <a:lnTo>
                  <a:pt x="0" y="4605"/>
                </a:lnTo>
                <a:lnTo>
                  <a:pt x="17" y="4616"/>
                </a:lnTo>
                <a:lnTo>
                  <a:pt x="68" y="4645"/>
                </a:lnTo>
                <a:lnTo>
                  <a:pt x="105" y="4666"/>
                </a:lnTo>
                <a:lnTo>
                  <a:pt x="150" y="4689"/>
                </a:lnTo>
                <a:lnTo>
                  <a:pt x="201" y="4714"/>
                </a:lnTo>
                <a:lnTo>
                  <a:pt x="258" y="4743"/>
                </a:lnTo>
                <a:lnTo>
                  <a:pt x="321" y="4773"/>
                </a:lnTo>
                <a:lnTo>
                  <a:pt x="390" y="4802"/>
                </a:lnTo>
                <a:lnTo>
                  <a:pt x="466" y="4833"/>
                </a:lnTo>
                <a:lnTo>
                  <a:pt x="545" y="4863"/>
                </a:lnTo>
                <a:lnTo>
                  <a:pt x="587" y="4878"/>
                </a:lnTo>
                <a:lnTo>
                  <a:pt x="630" y="4893"/>
                </a:lnTo>
                <a:lnTo>
                  <a:pt x="673" y="4908"/>
                </a:lnTo>
                <a:lnTo>
                  <a:pt x="718" y="4921"/>
                </a:lnTo>
                <a:lnTo>
                  <a:pt x="764" y="4935"/>
                </a:lnTo>
                <a:lnTo>
                  <a:pt x="811" y="4949"/>
                </a:lnTo>
                <a:lnTo>
                  <a:pt x="858" y="4961"/>
                </a:lnTo>
                <a:lnTo>
                  <a:pt x="907" y="4973"/>
                </a:lnTo>
                <a:lnTo>
                  <a:pt x="956" y="4983"/>
                </a:lnTo>
                <a:lnTo>
                  <a:pt x="1006" y="4995"/>
                </a:lnTo>
                <a:lnTo>
                  <a:pt x="1057" y="5004"/>
                </a:lnTo>
                <a:lnTo>
                  <a:pt x="1108" y="5012"/>
                </a:lnTo>
                <a:lnTo>
                  <a:pt x="1160" y="5020"/>
                </a:lnTo>
                <a:lnTo>
                  <a:pt x="1213" y="5026"/>
                </a:lnTo>
                <a:lnTo>
                  <a:pt x="1266" y="5032"/>
                </a:lnTo>
                <a:lnTo>
                  <a:pt x="1320" y="5036"/>
                </a:lnTo>
                <a:lnTo>
                  <a:pt x="1374" y="5039"/>
                </a:lnTo>
                <a:lnTo>
                  <a:pt x="1429" y="5040"/>
                </a:lnTo>
                <a:lnTo>
                  <a:pt x="1484" y="5041"/>
                </a:lnTo>
                <a:lnTo>
                  <a:pt x="1539" y="5040"/>
                </a:lnTo>
                <a:lnTo>
                  <a:pt x="1594" y="5037"/>
                </a:lnTo>
                <a:lnTo>
                  <a:pt x="1650" y="5033"/>
                </a:lnTo>
                <a:lnTo>
                  <a:pt x="1706" y="5027"/>
                </a:lnTo>
                <a:lnTo>
                  <a:pt x="1762" y="5019"/>
                </a:lnTo>
                <a:lnTo>
                  <a:pt x="1818" y="5010"/>
                </a:lnTo>
                <a:lnTo>
                  <a:pt x="1874" y="4999"/>
                </a:lnTo>
                <a:lnTo>
                  <a:pt x="1930" y="4985"/>
                </a:lnTo>
                <a:lnTo>
                  <a:pt x="1986" y="4970"/>
                </a:lnTo>
                <a:lnTo>
                  <a:pt x="2043" y="4953"/>
                </a:lnTo>
                <a:lnTo>
                  <a:pt x="2099" y="4933"/>
                </a:lnTo>
                <a:lnTo>
                  <a:pt x="2155" y="4912"/>
                </a:lnTo>
                <a:lnTo>
                  <a:pt x="2210" y="4888"/>
                </a:lnTo>
                <a:lnTo>
                  <a:pt x="2265" y="4862"/>
                </a:lnTo>
                <a:lnTo>
                  <a:pt x="2320" y="4834"/>
                </a:lnTo>
                <a:lnTo>
                  <a:pt x="2375" y="4802"/>
                </a:lnTo>
                <a:lnTo>
                  <a:pt x="2429" y="4768"/>
                </a:lnTo>
                <a:lnTo>
                  <a:pt x="2455" y="4751"/>
                </a:lnTo>
                <a:lnTo>
                  <a:pt x="2482" y="4733"/>
                </a:lnTo>
                <a:lnTo>
                  <a:pt x="2508" y="4713"/>
                </a:lnTo>
                <a:lnTo>
                  <a:pt x="2535" y="4694"/>
                </a:lnTo>
                <a:lnTo>
                  <a:pt x="2561" y="4673"/>
                </a:lnTo>
                <a:lnTo>
                  <a:pt x="2588" y="4652"/>
                </a:lnTo>
                <a:lnTo>
                  <a:pt x="2614" y="4630"/>
                </a:lnTo>
                <a:lnTo>
                  <a:pt x="2639" y="4608"/>
                </a:lnTo>
                <a:lnTo>
                  <a:pt x="2661" y="4588"/>
                </a:lnTo>
                <a:lnTo>
                  <a:pt x="2681" y="4569"/>
                </a:lnTo>
                <a:lnTo>
                  <a:pt x="2701" y="4547"/>
                </a:lnTo>
                <a:lnTo>
                  <a:pt x="2719" y="4527"/>
                </a:lnTo>
                <a:lnTo>
                  <a:pt x="2737" y="4506"/>
                </a:lnTo>
                <a:lnTo>
                  <a:pt x="2755" y="4483"/>
                </a:lnTo>
                <a:lnTo>
                  <a:pt x="2771" y="4461"/>
                </a:lnTo>
                <a:lnTo>
                  <a:pt x="2786" y="4438"/>
                </a:lnTo>
                <a:lnTo>
                  <a:pt x="2800" y="4415"/>
                </a:lnTo>
                <a:lnTo>
                  <a:pt x="2815" y="4392"/>
                </a:lnTo>
                <a:lnTo>
                  <a:pt x="2827" y="4367"/>
                </a:lnTo>
                <a:lnTo>
                  <a:pt x="2839" y="4344"/>
                </a:lnTo>
                <a:lnTo>
                  <a:pt x="2850" y="4319"/>
                </a:lnTo>
                <a:lnTo>
                  <a:pt x="2861" y="4294"/>
                </a:lnTo>
                <a:lnTo>
                  <a:pt x="2871" y="4268"/>
                </a:lnTo>
                <a:lnTo>
                  <a:pt x="2880" y="4243"/>
                </a:lnTo>
                <a:lnTo>
                  <a:pt x="2887" y="4217"/>
                </a:lnTo>
                <a:lnTo>
                  <a:pt x="2894" y="4192"/>
                </a:lnTo>
                <a:lnTo>
                  <a:pt x="2900" y="4166"/>
                </a:lnTo>
                <a:lnTo>
                  <a:pt x="2906" y="4140"/>
                </a:lnTo>
                <a:lnTo>
                  <a:pt x="2910" y="4113"/>
                </a:lnTo>
                <a:lnTo>
                  <a:pt x="2915" y="4087"/>
                </a:lnTo>
                <a:lnTo>
                  <a:pt x="2918" y="4061"/>
                </a:lnTo>
                <a:lnTo>
                  <a:pt x="2919" y="4034"/>
                </a:lnTo>
                <a:lnTo>
                  <a:pt x="2921" y="4008"/>
                </a:lnTo>
                <a:lnTo>
                  <a:pt x="2921" y="3981"/>
                </a:lnTo>
                <a:lnTo>
                  <a:pt x="2920" y="3955"/>
                </a:lnTo>
                <a:lnTo>
                  <a:pt x="2919" y="3928"/>
                </a:lnTo>
                <a:lnTo>
                  <a:pt x="2917" y="3901"/>
                </a:lnTo>
                <a:lnTo>
                  <a:pt x="2912" y="3874"/>
                </a:lnTo>
                <a:lnTo>
                  <a:pt x="2909" y="3849"/>
                </a:lnTo>
                <a:lnTo>
                  <a:pt x="2904" y="3822"/>
                </a:lnTo>
                <a:lnTo>
                  <a:pt x="4946" y="532"/>
                </a:lnTo>
                <a:close/>
                <a:moveTo>
                  <a:pt x="2479" y="3126"/>
                </a:moveTo>
                <a:lnTo>
                  <a:pt x="2732" y="2726"/>
                </a:lnTo>
                <a:lnTo>
                  <a:pt x="3096" y="2957"/>
                </a:lnTo>
                <a:lnTo>
                  <a:pt x="2842" y="3358"/>
                </a:lnTo>
                <a:lnTo>
                  <a:pt x="2479" y="3126"/>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endParaRPr lang="zh-CN" altLang="en-US">
              <a:solidFill>
                <a:srgbClr val="FFFFFF"/>
              </a:solidFill>
              <a:sym typeface="Arial" panose="020B0604020202020204" pitchFamily="34" charset="0"/>
            </a:endParaRPr>
          </a:p>
        </p:txBody>
      </p:sp>
      <p:sp>
        <p:nvSpPr>
          <p:cNvPr id="11" name="椭圆 10"/>
          <p:cNvSpPr/>
          <p:nvPr>
            <p:custDataLst>
              <p:tags r:id="rId7"/>
            </p:custDataLst>
          </p:nvPr>
        </p:nvSpPr>
        <p:spPr>
          <a:xfrm>
            <a:off x="5591810" y="3154680"/>
            <a:ext cx="1007745" cy="1007745"/>
          </a:xfrm>
          <a:prstGeom prst="ellipse">
            <a:avLst/>
          </a:prstGeom>
          <a:solidFill>
            <a:srgbClr val="80808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5" name="KSO_Shape"/>
          <p:cNvSpPr/>
          <p:nvPr>
            <p:custDataLst>
              <p:tags r:id="rId8"/>
            </p:custDataLst>
          </p:nvPr>
        </p:nvSpPr>
        <p:spPr bwMode="auto">
          <a:xfrm flipH="1">
            <a:off x="5918200" y="3461385"/>
            <a:ext cx="355600" cy="395605"/>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ysClr val="window" lastClr="FFFFFF"/>
          </a:solidFill>
          <a:ln>
            <a:noFill/>
          </a:ln>
        </p:spPr>
        <p:txBody>
          <a:bodyPr bIns="900000" anchor="ctr">
            <a:normAutofit fontScale="25000" lnSpcReduction="20000"/>
            <a:scene3d>
              <a:camera prst="orthographicFront"/>
              <a:lightRig rig="threePt" dir="t"/>
            </a:scene3d>
            <a:sp3d>
              <a:contourClr>
                <a:srgbClr val="FFFFFF"/>
              </a:contourClr>
            </a:sp3d>
          </a:bodyPr>
          <a:p>
            <a:pPr algn="ctr"/>
            <a:endParaRPr lang="zh-CN" altLang="en-US" dirty="0">
              <a:solidFill>
                <a:srgbClr val="FFFFFF"/>
              </a:solidFill>
              <a:sym typeface="Arial" panose="020B0604020202020204" pitchFamily="34" charset="0"/>
            </a:endParaRPr>
          </a:p>
        </p:txBody>
      </p:sp>
      <p:cxnSp>
        <p:nvCxnSpPr>
          <p:cNvPr id="29" name="直接连接符 28"/>
          <p:cNvCxnSpPr/>
          <p:nvPr>
            <p:custDataLst>
              <p:tags r:id="rId9"/>
            </p:custDataLst>
          </p:nvPr>
        </p:nvCxnSpPr>
        <p:spPr>
          <a:xfrm flipH="1">
            <a:off x="4404360" y="2165350"/>
            <a:ext cx="1022350" cy="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1" name="直接连接符 30"/>
          <p:cNvCxnSpPr/>
          <p:nvPr>
            <p:custDataLst>
              <p:tags r:id="rId10"/>
            </p:custDataLst>
          </p:nvPr>
        </p:nvCxnSpPr>
        <p:spPr>
          <a:xfrm flipV="1">
            <a:off x="4404360" y="1743710"/>
            <a:ext cx="0" cy="42164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3" name="直接连接符 32"/>
          <p:cNvCxnSpPr/>
          <p:nvPr>
            <p:custDataLst>
              <p:tags r:id="rId11"/>
            </p:custDataLst>
          </p:nvPr>
        </p:nvCxnSpPr>
        <p:spPr>
          <a:xfrm flipH="1">
            <a:off x="3413760" y="1743710"/>
            <a:ext cx="99060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36" name="直接连接符 35"/>
          <p:cNvCxnSpPr/>
          <p:nvPr>
            <p:custDataLst>
              <p:tags r:id="rId12"/>
            </p:custDataLst>
          </p:nvPr>
        </p:nvCxnSpPr>
        <p:spPr>
          <a:xfrm>
            <a:off x="4526915" y="4815840"/>
            <a:ext cx="0" cy="36957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13"/>
            </p:custDataLst>
          </p:nvPr>
        </p:nvCxnSpPr>
        <p:spPr>
          <a:xfrm flipH="1">
            <a:off x="3406140" y="5185410"/>
            <a:ext cx="1120775"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16" name="直接连接符 15"/>
          <p:cNvCxnSpPr/>
          <p:nvPr>
            <p:custDataLst>
              <p:tags r:id="rId14"/>
            </p:custDataLst>
          </p:nvPr>
        </p:nvCxnSpPr>
        <p:spPr>
          <a:xfrm rot="10800000">
            <a:off x="7409815" y="3154680"/>
            <a:ext cx="0" cy="492125"/>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17" name="直接连接符 16"/>
          <p:cNvCxnSpPr/>
          <p:nvPr>
            <p:custDataLst>
              <p:tags r:id="rId15"/>
            </p:custDataLst>
          </p:nvPr>
        </p:nvCxnSpPr>
        <p:spPr>
          <a:xfrm rot="10800000" flipH="1">
            <a:off x="7409815" y="3154680"/>
            <a:ext cx="150495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sp>
        <p:nvSpPr>
          <p:cNvPr id="49" name="文本框 48"/>
          <p:cNvSpPr txBox="1"/>
          <p:nvPr>
            <p:custDataLst>
              <p:tags r:id="rId16"/>
            </p:custDataLst>
          </p:nvPr>
        </p:nvSpPr>
        <p:spPr>
          <a:xfrm>
            <a:off x="642620" y="1929765"/>
            <a:ext cx="3581400" cy="1532255"/>
          </a:xfrm>
          <a:prstGeom prst="rect">
            <a:avLst/>
          </a:prstGeom>
          <a:noFill/>
        </p:spPr>
        <p:txBody>
          <a:bodyPr wrap="square" tIns="0" rtlCol="0"/>
          <a:p>
            <a:pPr algn="l">
              <a:lnSpc>
                <a:spcPct val="120000"/>
              </a:lnSpc>
            </a:pPr>
            <a:r>
              <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rPr>
              <a:t>学校要加强有关预防恐怖袭击常识的宣传教育，鼓励学生和家长举报恐怖活动线索，广泛调动师生、家长参与反恐怖斗争的积极性，增强师生防范意识，提高师生防范能力。</a:t>
            </a:r>
            <a:endPar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文本框 17"/>
          <p:cNvSpPr txBox="1"/>
          <p:nvPr>
            <p:custDataLst>
              <p:tags r:id="rId17"/>
            </p:custDataLst>
          </p:nvPr>
        </p:nvSpPr>
        <p:spPr>
          <a:xfrm>
            <a:off x="642620" y="1543685"/>
            <a:ext cx="2487930" cy="363855"/>
          </a:xfrm>
          <a:prstGeom prst="rect">
            <a:avLst/>
          </a:prstGeom>
          <a:noFill/>
        </p:spPr>
        <p:txBody>
          <a:bodyPr wrap="square" bIns="0" rtlCol="0" anchor="b" anchorCtr="0"/>
          <a:p>
            <a:pPr algn="l">
              <a:lnSpc>
                <a:spcPct val="120000"/>
              </a:lnSpc>
            </a:pPr>
            <a:r>
              <a:rPr lang="zh-CN" altLang="en-US" b="1" spc="300">
                <a:solidFill>
                  <a:srgbClr val="FF170C">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rPr>
              <a:t>1. 宣传教育</a:t>
            </a:r>
            <a:endParaRPr lang="zh-CN" altLang="en-US" b="1" spc="300">
              <a:solidFill>
                <a:srgbClr val="FF170C">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51" name="文本框 50"/>
          <p:cNvSpPr txBox="1"/>
          <p:nvPr>
            <p:custDataLst>
              <p:tags r:id="rId18"/>
            </p:custDataLst>
          </p:nvPr>
        </p:nvSpPr>
        <p:spPr>
          <a:xfrm>
            <a:off x="923925" y="4466590"/>
            <a:ext cx="2392680" cy="1116330"/>
          </a:xfrm>
          <a:prstGeom prst="rect">
            <a:avLst/>
          </a:prstGeom>
          <a:noFill/>
        </p:spPr>
        <p:txBody>
          <a:bodyPr wrap="square" tIns="0" rtlCol="0"/>
          <a:p>
            <a:pPr algn="l">
              <a:lnSpc>
                <a:spcPct val="120000"/>
              </a:lnSpc>
            </a:pPr>
            <a:r>
              <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rPr>
              <a:t>学校要将应对和处置反劫持事件的相关知识纳入培训课程。</a:t>
            </a:r>
            <a:endPar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文本框 18"/>
          <p:cNvSpPr txBox="1"/>
          <p:nvPr>
            <p:custDataLst>
              <p:tags r:id="rId19"/>
            </p:custDataLst>
          </p:nvPr>
        </p:nvSpPr>
        <p:spPr>
          <a:xfrm>
            <a:off x="1463720" y="4037686"/>
            <a:ext cx="1695219" cy="363736"/>
          </a:xfrm>
          <a:prstGeom prst="rect">
            <a:avLst/>
          </a:prstGeom>
          <a:noFill/>
        </p:spPr>
        <p:txBody>
          <a:bodyPr wrap="square" bIns="0" rtlCol="0" anchor="b" anchorCtr="0">
            <a:normAutofit lnSpcReduction="10000"/>
          </a:bodyPr>
          <a:p>
            <a:pPr algn="l">
              <a:lnSpc>
                <a:spcPct val="120000"/>
              </a:lnSpc>
            </a:pPr>
            <a:r>
              <a:rPr lang="zh-CN" altLang="en-US" b="1" spc="300">
                <a:solidFill>
                  <a:srgbClr val="FF4200">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rPr>
              <a:t>3. 培训演练</a:t>
            </a:r>
            <a:endParaRPr lang="zh-CN" altLang="en-US" b="1" spc="300">
              <a:solidFill>
                <a:srgbClr val="FF4200">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55" name="文本框 54"/>
          <p:cNvSpPr txBox="1"/>
          <p:nvPr>
            <p:custDataLst>
              <p:tags r:id="rId20"/>
            </p:custDataLst>
          </p:nvPr>
        </p:nvSpPr>
        <p:spPr>
          <a:xfrm>
            <a:off x="9089390" y="3232150"/>
            <a:ext cx="2543810" cy="1328420"/>
          </a:xfrm>
          <a:prstGeom prst="rect">
            <a:avLst/>
          </a:prstGeom>
          <a:noFill/>
        </p:spPr>
        <p:txBody>
          <a:bodyPr wrap="square" tIns="0" rtlCol="0">
            <a:noAutofit/>
          </a:bodyPr>
          <a:p>
            <a:pPr>
              <a:lnSpc>
                <a:spcPct val="120000"/>
              </a:lnSpc>
            </a:pPr>
            <a:r>
              <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rPr>
              <a:t>学校要充分履行对相关工作的检查、指导职责。</a:t>
            </a:r>
            <a:endPar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文本框 55"/>
          <p:cNvSpPr txBox="1"/>
          <p:nvPr>
            <p:custDataLst>
              <p:tags r:id="rId21"/>
            </p:custDataLst>
          </p:nvPr>
        </p:nvSpPr>
        <p:spPr>
          <a:xfrm>
            <a:off x="9089390" y="2846070"/>
            <a:ext cx="2386965" cy="363855"/>
          </a:xfrm>
          <a:prstGeom prst="rect">
            <a:avLst/>
          </a:prstGeom>
          <a:noFill/>
        </p:spPr>
        <p:txBody>
          <a:bodyPr wrap="square" bIns="0" rtlCol="0" anchor="b" anchorCtr="0"/>
          <a:p>
            <a:pPr>
              <a:lnSpc>
                <a:spcPct val="120000"/>
              </a:lnSpc>
            </a:pPr>
            <a:r>
              <a:rPr lang="zh-CN" altLang="en-US" b="1" spc="300">
                <a:solidFill>
                  <a:srgbClr val="FF8400">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rPr>
              <a:t>2. 检查指导</a:t>
            </a:r>
            <a:endParaRPr lang="zh-CN" altLang="en-US" b="1" spc="300">
              <a:solidFill>
                <a:srgbClr val="FF8400">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58" name="上箭头 57"/>
          <p:cNvSpPr/>
          <p:nvPr>
            <p:custDataLst>
              <p:tags r:id="rId22"/>
            </p:custDataLst>
          </p:nvPr>
        </p:nvSpPr>
        <p:spPr>
          <a:xfrm rot="14400000">
            <a:off x="5190827" y="3825885"/>
            <a:ext cx="346746" cy="297426"/>
          </a:xfrm>
          <a:prstGeom prst="upArrow">
            <a:avLst>
              <a:gd name="adj1" fmla="val 57862"/>
              <a:gd name="adj2" fmla="val 61457"/>
            </a:avLst>
          </a:prstGeom>
          <a:solidFill>
            <a:srgbClr val="FF42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20" name="上箭头 19"/>
          <p:cNvSpPr/>
          <p:nvPr>
            <p:custDataLst>
              <p:tags r:id="rId23"/>
            </p:custDataLst>
          </p:nvPr>
        </p:nvSpPr>
        <p:spPr>
          <a:xfrm>
            <a:off x="5905731" y="2693144"/>
            <a:ext cx="346746" cy="297426"/>
          </a:xfrm>
          <a:prstGeom prst="upArrow">
            <a:avLst>
              <a:gd name="adj1" fmla="val 57862"/>
              <a:gd name="adj2" fmla="val 61457"/>
            </a:avLst>
          </a:prstGeom>
          <a:solidFill>
            <a:srgbClr val="FF17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60" name="上箭头 59"/>
          <p:cNvSpPr/>
          <p:nvPr>
            <p:custDataLst>
              <p:tags r:id="rId24"/>
            </p:custDataLst>
          </p:nvPr>
        </p:nvSpPr>
        <p:spPr>
          <a:xfrm rot="7200000">
            <a:off x="6620635" y="3825885"/>
            <a:ext cx="346746" cy="297426"/>
          </a:xfrm>
          <a:prstGeom prst="upArrow">
            <a:avLst>
              <a:gd name="adj1" fmla="val 57862"/>
              <a:gd name="adj2" fmla="val 61457"/>
            </a:avLst>
          </a:prstGeom>
          <a:solidFill>
            <a:srgbClr val="FF84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Tree>
    <p:custDataLst>
      <p:tags r:id="rId25"/>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交通工具爆炸事件的应对</a:t>
            </a:r>
            <a:endParaRPr lang="zh-CN" altLang="en-US" sz="6000">
              <a:solidFill>
                <a:srgbClr val="43486D"/>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04</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一、交通工具爆炸案特点</a:t>
            </a:r>
            <a:endParaRPr lang="zh-CN" altLang="en-US" sz="3200">
              <a:solidFill>
                <a:srgbClr val="43486D"/>
              </a:solidFill>
              <a:latin typeface="+mj-ea"/>
              <a:ea typeface="+mj-ea"/>
            </a:endParaRPr>
          </a:p>
        </p:txBody>
      </p:sp>
      <p:sp>
        <p:nvSpPr>
          <p:cNvPr id="2" name="任意形状 3"/>
          <p:cNvSpPr/>
          <p:nvPr>
            <p:custDataLst>
              <p:tags r:id="rId1"/>
            </p:custDataLst>
          </p:nvPr>
        </p:nvSpPr>
        <p:spPr>
          <a:xfrm>
            <a:off x="4291323" y="2311795"/>
            <a:ext cx="1044594" cy="1302596"/>
          </a:xfrm>
          <a:custGeom>
            <a:avLst/>
            <a:gdLst>
              <a:gd name="connsiteX0" fmla="*/ 946690 w 948690"/>
              <a:gd name="connsiteY0" fmla="*/ 25432 h 1183005"/>
              <a:gd name="connsiteX1" fmla="*/ 937546 w 948690"/>
              <a:gd name="connsiteY1" fmla="*/ 4286 h 1183005"/>
              <a:gd name="connsiteX2" fmla="*/ 98012 w 948690"/>
              <a:gd name="connsiteY2" fmla="*/ 1007269 h 1183005"/>
              <a:gd name="connsiteX3" fmla="*/ 92297 w 948690"/>
              <a:gd name="connsiteY3" fmla="*/ 1007269 h 1183005"/>
              <a:gd name="connsiteX4" fmla="*/ 4286 w 948690"/>
              <a:gd name="connsiteY4" fmla="*/ 1095280 h 1183005"/>
              <a:gd name="connsiteX5" fmla="*/ 92297 w 948690"/>
              <a:gd name="connsiteY5" fmla="*/ 1183291 h 1183005"/>
              <a:gd name="connsiteX6" fmla="*/ 180308 w 948690"/>
              <a:gd name="connsiteY6" fmla="*/ 1095280 h 1183005"/>
              <a:gd name="connsiteX7" fmla="*/ 120301 w 948690"/>
              <a:gd name="connsiteY7" fmla="*/ 1011841 h 1183005"/>
              <a:gd name="connsiteX8" fmla="*/ 946690 w 948690"/>
              <a:gd name="connsiteY8" fmla="*/ 25432 h 1183005"/>
              <a:gd name="connsiteX9" fmla="*/ 130016 w 948690"/>
              <a:gd name="connsiteY9" fmla="*/ 1080992 h 1183005"/>
              <a:gd name="connsiteX10" fmla="*/ 86011 w 948690"/>
              <a:gd name="connsiteY10" fmla="*/ 1139285 h 1183005"/>
              <a:gd name="connsiteX11" fmla="*/ 63151 w 948690"/>
              <a:gd name="connsiteY11" fmla="*/ 1070134 h 1183005"/>
              <a:gd name="connsiteX12" fmla="*/ 130016 w 948690"/>
              <a:gd name="connsiteY12" fmla="*/ 1080992 h 11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8690" h="1183005">
                <a:moveTo>
                  <a:pt x="946690" y="25432"/>
                </a:moveTo>
                <a:lnTo>
                  <a:pt x="937546" y="4286"/>
                </a:lnTo>
                <a:cubicBezTo>
                  <a:pt x="512921" y="184309"/>
                  <a:pt x="199739" y="559213"/>
                  <a:pt x="98012" y="1007269"/>
                </a:cubicBezTo>
                <a:cubicBezTo>
                  <a:pt x="96298" y="1007269"/>
                  <a:pt x="94012" y="1007269"/>
                  <a:pt x="92297" y="1007269"/>
                </a:cubicBezTo>
                <a:cubicBezTo>
                  <a:pt x="43720" y="1007269"/>
                  <a:pt x="4286" y="1046702"/>
                  <a:pt x="4286" y="1095280"/>
                </a:cubicBezTo>
                <a:cubicBezTo>
                  <a:pt x="4286" y="1143857"/>
                  <a:pt x="43720" y="1183291"/>
                  <a:pt x="92297" y="1183291"/>
                </a:cubicBezTo>
                <a:cubicBezTo>
                  <a:pt x="140875" y="1183291"/>
                  <a:pt x="180308" y="1143857"/>
                  <a:pt x="180308" y="1095280"/>
                </a:cubicBezTo>
                <a:cubicBezTo>
                  <a:pt x="180308" y="1056418"/>
                  <a:pt x="155162" y="1023842"/>
                  <a:pt x="120301" y="1011841"/>
                </a:cubicBezTo>
                <a:cubicBezTo>
                  <a:pt x="221456" y="571214"/>
                  <a:pt x="529495" y="202597"/>
                  <a:pt x="946690" y="25432"/>
                </a:cubicBezTo>
                <a:close/>
                <a:moveTo>
                  <a:pt x="130016" y="1080992"/>
                </a:moveTo>
                <a:lnTo>
                  <a:pt x="86011" y="1139285"/>
                </a:lnTo>
                <a:lnTo>
                  <a:pt x="63151" y="1070134"/>
                </a:lnTo>
                <a:lnTo>
                  <a:pt x="130016" y="1080992"/>
                </a:lnTo>
                <a:close/>
              </a:path>
            </a:pathLst>
          </a:custGeom>
          <a:solidFill>
            <a:srgbClr val="2196F3"/>
          </a:solidFill>
          <a:ln w="9525"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5" name="任意形状 4"/>
          <p:cNvSpPr/>
          <p:nvPr>
            <p:custDataLst>
              <p:tags r:id="rId2"/>
            </p:custDataLst>
          </p:nvPr>
        </p:nvSpPr>
        <p:spPr>
          <a:xfrm>
            <a:off x="4984782" y="5013265"/>
            <a:ext cx="1610939" cy="346100"/>
          </a:xfrm>
          <a:custGeom>
            <a:avLst/>
            <a:gdLst>
              <a:gd name="connsiteX0" fmla="*/ 18002 w 1463040"/>
              <a:gd name="connsiteY0" fmla="*/ 4286 h 314325"/>
              <a:gd name="connsiteX1" fmla="*/ 4286 w 1463040"/>
              <a:gd name="connsiteY1" fmla="*/ 22574 h 314325"/>
              <a:gd name="connsiteX2" fmla="*/ 1292447 w 1463040"/>
              <a:gd name="connsiteY2" fmla="*/ 248317 h 314325"/>
              <a:gd name="connsiteX3" fmla="*/ 1294733 w 1463040"/>
              <a:gd name="connsiteY3" fmla="*/ 253460 h 314325"/>
              <a:gd name="connsiteX4" fmla="*/ 1414748 w 1463040"/>
              <a:gd name="connsiteY4" fmla="*/ 285464 h 314325"/>
              <a:gd name="connsiteX5" fmla="*/ 1446752 w 1463040"/>
              <a:gd name="connsiteY5" fmla="*/ 165449 h 314325"/>
              <a:gd name="connsiteX6" fmla="*/ 1326737 w 1463040"/>
              <a:gd name="connsiteY6" fmla="*/ 133445 h 314325"/>
              <a:gd name="connsiteX7" fmla="*/ 1284446 w 1463040"/>
              <a:gd name="connsiteY7" fmla="*/ 226600 h 314325"/>
              <a:gd name="connsiteX8" fmla="*/ 18002 w 1463040"/>
              <a:gd name="connsiteY8" fmla="*/ 4286 h 314325"/>
              <a:gd name="connsiteX9" fmla="*/ 1340453 w 1463040"/>
              <a:gd name="connsiteY9" fmla="*/ 183737 h 314325"/>
              <a:gd name="connsiteX10" fmla="*/ 1413034 w 1463040"/>
              <a:gd name="connsiteY10" fmla="*/ 192310 h 314325"/>
              <a:gd name="connsiteX11" fmla="*/ 1364456 w 1463040"/>
              <a:gd name="connsiteY11" fmla="*/ 246602 h 314325"/>
              <a:gd name="connsiteX12" fmla="*/ 1340453 w 1463040"/>
              <a:gd name="connsiteY12" fmla="*/ 183737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3040" h="314325">
                <a:moveTo>
                  <a:pt x="18002" y="4286"/>
                </a:moveTo>
                <a:lnTo>
                  <a:pt x="4286" y="22574"/>
                </a:lnTo>
                <a:cubicBezTo>
                  <a:pt x="372332" y="299752"/>
                  <a:pt x="853535" y="383762"/>
                  <a:pt x="1292447" y="248317"/>
                </a:cubicBezTo>
                <a:cubicBezTo>
                  <a:pt x="1293019" y="250031"/>
                  <a:pt x="1294162" y="251746"/>
                  <a:pt x="1294733" y="253460"/>
                </a:cubicBezTo>
                <a:cubicBezTo>
                  <a:pt x="1318736" y="295180"/>
                  <a:pt x="1372457" y="310039"/>
                  <a:pt x="1414748" y="285464"/>
                </a:cubicBezTo>
                <a:cubicBezTo>
                  <a:pt x="1457039" y="261461"/>
                  <a:pt x="1471327" y="207740"/>
                  <a:pt x="1446752" y="165449"/>
                </a:cubicBezTo>
                <a:cubicBezTo>
                  <a:pt x="1422749" y="123158"/>
                  <a:pt x="1369028" y="108871"/>
                  <a:pt x="1326737" y="133445"/>
                </a:cubicBezTo>
                <a:cubicBezTo>
                  <a:pt x="1293019" y="152876"/>
                  <a:pt x="1277588" y="190595"/>
                  <a:pt x="1284446" y="226600"/>
                </a:cubicBezTo>
                <a:cubicBezTo>
                  <a:pt x="852964" y="359759"/>
                  <a:pt x="380333" y="276892"/>
                  <a:pt x="18002" y="4286"/>
                </a:cubicBezTo>
                <a:close/>
                <a:moveTo>
                  <a:pt x="1340453" y="183737"/>
                </a:moveTo>
                <a:lnTo>
                  <a:pt x="1413034" y="192310"/>
                </a:lnTo>
                <a:lnTo>
                  <a:pt x="1364456" y="246602"/>
                </a:lnTo>
                <a:lnTo>
                  <a:pt x="1340453" y="183737"/>
                </a:lnTo>
                <a:close/>
              </a:path>
            </a:pathLst>
          </a:custGeom>
          <a:solidFill>
            <a:srgbClr val="009587"/>
          </a:solidFill>
          <a:ln w="9525" cap="flat">
            <a:noFill/>
            <a:prstDash val="solid"/>
            <a:miter/>
          </a:ln>
        </p:spPr>
        <p:txBody>
          <a:bodyPr rtlCol="0" anchor="ctr">
            <a:normAutofit fontScale="65000" lnSpcReduction="10000"/>
          </a:bodyPr>
          <a:p>
            <a:pPr defTabSz="457200">
              <a:lnSpc>
                <a:spcPct val="130000"/>
              </a:lnSpc>
            </a:pPr>
            <a:endParaRPr lang="zh-CN" altLang="en-US">
              <a:solidFill>
                <a:srgbClr val="222222"/>
              </a:solidFill>
            </a:endParaRPr>
          </a:p>
        </p:txBody>
      </p:sp>
      <p:sp>
        <p:nvSpPr>
          <p:cNvPr id="6" name="任意形状 5"/>
          <p:cNvSpPr/>
          <p:nvPr>
            <p:custDataLst>
              <p:tags r:id="rId3"/>
            </p:custDataLst>
          </p:nvPr>
        </p:nvSpPr>
        <p:spPr>
          <a:xfrm>
            <a:off x="6837756" y="2459438"/>
            <a:ext cx="685908" cy="1510256"/>
          </a:xfrm>
          <a:custGeom>
            <a:avLst/>
            <a:gdLst>
              <a:gd name="connsiteX0" fmla="*/ 590859 w 622935"/>
              <a:gd name="connsiteY0" fmla="*/ 1366385 h 1371600"/>
              <a:gd name="connsiteX1" fmla="*/ 613719 w 622935"/>
              <a:gd name="connsiteY1" fmla="*/ 1369242 h 1371600"/>
              <a:gd name="connsiteX2" fmla="*/ 165092 w 622935"/>
              <a:gd name="connsiteY2" fmla="*/ 140517 h 1371600"/>
              <a:gd name="connsiteX3" fmla="*/ 167949 w 622935"/>
              <a:gd name="connsiteY3" fmla="*/ 135945 h 1371600"/>
              <a:gd name="connsiteX4" fmla="*/ 135945 w 622935"/>
              <a:gd name="connsiteY4" fmla="*/ 15930 h 1371600"/>
              <a:gd name="connsiteX5" fmla="*/ 15930 w 622935"/>
              <a:gd name="connsiteY5" fmla="*/ 47934 h 1371600"/>
              <a:gd name="connsiteX6" fmla="*/ 47934 w 622935"/>
              <a:gd name="connsiteY6" fmla="*/ 167949 h 1371600"/>
              <a:gd name="connsiteX7" fmla="*/ 149661 w 622935"/>
              <a:gd name="connsiteY7" fmla="*/ 157662 h 1371600"/>
              <a:gd name="connsiteX8" fmla="*/ 590859 w 622935"/>
              <a:gd name="connsiteY8" fmla="*/ 1366385 h 1371600"/>
              <a:gd name="connsiteX9" fmla="*/ 85082 w 622935"/>
              <a:gd name="connsiteY9" fmla="*/ 131373 h 1371600"/>
              <a:gd name="connsiteX10" fmla="*/ 56507 w 622935"/>
              <a:gd name="connsiteY10" fmla="*/ 63936 h 1371600"/>
              <a:gd name="connsiteX11" fmla="*/ 127944 w 622935"/>
              <a:gd name="connsiteY11" fmla="*/ 78795 h 1371600"/>
              <a:gd name="connsiteX12" fmla="*/ 85082 w 622935"/>
              <a:gd name="connsiteY12" fmla="*/ 131373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2935" h="1371600">
                <a:moveTo>
                  <a:pt x="590859" y="1366385"/>
                </a:moveTo>
                <a:lnTo>
                  <a:pt x="613719" y="1369242"/>
                </a:lnTo>
                <a:cubicBezTo>
                  <a:pt x="669726" y="911470"/>
                  <a:pt x="502277" y="453128"/>
                  <a:pt x="165092" y="140517"/>
                </a:cubicBezTo>
                <a:cubicBezTo>
                  <a:pt x="166235" y="138803"/>
                  <a:pt x="167377" y="137660"/>
                  <a:pt x="167949" y="135945"/>
                </a:cubicBezTo>
                <a:cubicBezTo>
                  <a:pt x="191952" y="94226"/>
                  <a:pt x="177665" y="40505"/>
                  <a:pt x="135945" y="15930"/>
                </a:cubicBezTo>
                <a:cubicBezTo>
                  <a:pt x="94225" y="-8073"/>
                  <a:pt x="40505" y="6215"/>
                  <a:pt x="15930" y="47934"/>
                </a:cubicBezTo>
                <a:cubicBezTo>
                  <a:pt x="-8073" y="89653"/>
                  <a:pt x="6215" y="143375"/>
                  <a:pt x="47934" y="167949"/>
                </a:cubicBezTo>
                <a:cubicBezTo>
                  <a:pt x="81652" y="187380"/>
                  <a:pt x="122229" y="182237"/>
                  <a:pt x="149661" y="157662"/>
                </a:cubicBezTo>
                <a:cubicBezTo>
                  <a:pt x="481131" y="465129"/>
                  <a:pt x="645723" y="916614"/>
                  <a:pt x="590859" y="1366385"/>
                </a:cubicBezTo>
                <a:close/>
                <a:moveTo>
                  <a:pt x="85082" y="131373"/>
                </a:moveTo>
                <a:lnTo>
                  <a:pt x="56507" y="63936"/>
                </a:lnTo>
                <a:lnTo>
                  <a:pt x="127944" y="78795"/>
                </a:lnTo>
                <a:lnTo>
                  <a:pt x="85082" y="131373"/>
                </a:lnTo>
                <a:close/>
              </a:path>
            </a:pathLst>
          </a:custGeom>
          <a:solidFill>
            <a:srgbClr val="8BC34A"/>
          </a:solidFill>
          <a:ln w="9525"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3" name="任意形状 6"/>
          <p:cNvSpPr/>
          <p:nvPr>
            <p:custDataLst>
              <p:tags r:id="rId4"/>
            </p:custDataLst>
          </p:nvPr>
        </p:nvSpPr>
        <p:spPr>
          <a:xfrm>
            <a:off x="5244672" y="1754888"/>
            <a:ext cx="1390694" cy="2473044"/>
          </a:xfrm>
          <a:custGeom>
            <a:avLst/>
            <a:gdLst>
              <a:gd name="connsiteX0" fmla="*/ 633508 w 1263015"/>
              <a:gd name="connsiteY0" fmla="*/ 4286 h 2245995"/>
              <a:gd name="connsiteX1" fmla="*/ 4286 w 1263015"/>
              <a:gd name="connsiteY1" fmla="*/ 633508 h 2245995"/>
              <a:gd name="connsiteX2" fmla="*/ 4286 w 1263015"/>
              <a:gd name="connsiteY2" fmla="*/ 1470755 h 2245995"/>
              <a:gd name="connsiteX3" fmla="*/ 591788 w 1263015"/>
              <a:gd name="connsiteY3" fmla="*/ 1131284 h 2245995"/>
              <a:gd name="connsiteX4" fmla="*/ 591788 w 1263015"/>
              <a:gd name="connsiteY4" fmla="*/ 633508 h 2245995"/>
              <a:gd name="connsiteX5" fmla="*/ 632936 w 1263015"/>
              <a:gd name="connsiteY5" fmla="*/ 592360 h 2245995"/>
              <a:gd name="connsiteX6" fmla="*/ 674084 w 1263015"/>
              <a:gd name="connsiteY6" fmla="*/ 633508 h 2245995"/>
              <a:gd name="connsiteX7" fmla="*/ 674084 w 1263015"/>
              <a:gd name="connsiteY7" fmla="*/ 1905667 h 2245995"/>
              <a:gd name="connsiteX8" fmla="*/ 1261586 w 1263015"/>
              <a:gd name="connsiteY8" fmla="*/ 2245138 h 2245995"/>
              <a:gd name="connsiteX9" fmla="*/ 1261586 w 1263015"/>
              <a:gd name="connsiteY9" fmla="*/ 633508 h 2245995"/>
              <a:gd name="connsiteX10" fmla="*/ 633508 w 1263015"/>
              <a:gd name="connsiteY10" fmla="*/ 4286 h 224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3015" h="2245995">
                <a:moveTo>
                  <a:pt x="633508" y="4286"/>
                </a:moveTo>
                <a:cubicBezTo>
                  <a:pt x="286036" y="4286"/>
                  <a:pt x="4286" y="286036"/>
                  <a:pt x="4286" y="633508"/>
                </a:cubicBezTo>
                <a:lnTo>
                  <a:pt x="4286" y="1470755"/>
                </a:lnTo>
                <a:lnTo>
                  <a:pt x="591788" y="1131284"/>
                </a:lnTo>
                <a:lnTo>
                  <a:pt x="591788" y="633508"/>
                </a:lnTo>
                <a:cubicBezTo>
                  <a:pt x="591788" y="610648"/>
                  <a:pt x="610076" y="592360"/>
                  <a:pt x="632936" y="592360"/>
                </a:cubicBezTo>
                <a:cubicBezTo>
                  <a:pt x="655796" y="592360"/>
                  <a:pt x="674084" y="610648"/>
                  <a:pt x="674084" y="633508"/>
                </a:cubicBezTo>
                <a:lnTo>
                  <a:pt x="674084" y="1905667"/>
                </a:lnTo>
                <a:lnTo>
                  <a:pt x="1261586" y="2245138"/>
                </a:lnTo>
                <a:lnTo>
                  <a:pt x="1261586" y="633508"/>
                </a:lnTo>
                <a:cubicBezTo>
                  <a:pt x="1262729" y="286036"/>
                  <a:pt x="980980" y="4286"/>
                  <a:pt x="633508" y="4286"/>
                </a:cubicBezTo>
                <a:close/>
              </a:path>
            </a:pathLst>
          </a:custGeom>
          <a:solidFill>
            <a:srgbClr val="2196F3"/>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21" name="任意形状 7"/>
          <p:cNvSpPr/>
          <p:nvPr>
            <p:custDataLst>
              <p:tags r:id="rId5"/>
            </p:custDataLst>
          </p:nvPr>
        </p:nvSpPr>
        <p:spPr>
          <a:xfrm>
            <a:off x="4100197" y="2944592"/>
            <a:ext cx="1887820" cy="2183578"/>
          </a:xfrm>
          <a:custGeom>
            <a:avLst/>
            <a:gdLst>
              <a:gd name="connsiteX0" fmla="*/ 88711 w 1714500"/>
              <a:gd name="connsiteY0" fmla="*/ 1669637 h 1983105"/>
              <a:gd name="connsiteX1" fmla="*/ 948247 w 1714500"/>
              <a:gd name="connsiteY1" fmla="*/ 1899952 h 1983105"/>
              <a:gd name="connsiteX2" fmla="*/ 1672909 w 1714500"/>
              <a:gd name="connsiteY2" fmla="*/ 1481042 h 1983105"/>
              <a:gd name="connsiteX3" fmla="*/ 1085407 w 1714500"/>
              <a:gd name="connsiteY3" fmla="*/ 1141571 h 1983105"/>
              <a:gd name="connsiteX4" fmla="*/ 654496 w 1714500"/>
              <a:gd name="connsiteY4" fmla="*/ 1390745 h 1983105"/>
              <a:gd name="connsiteX5" fmla="*/ 597918 w 1714500"/>
              <a:gd name="connsiteY5" fmla="*/ 1375315 h 1983105"/>
              <a:gd name="connsiteX6" fmla="*/ 613348 w 1714500"/>
              <a:gd name="connsiteY6" fmla="*/ 1318736 h 1983105"/>
              <a:gd name="connsiteX7" fmla="*/ 1715201 w 1714500"/>
              <a:gd name="connsiteY7" fmla="*/ 682657 h 1983105"/>
              <a:gd name="connsiteX8" fmla="*/ 1715201 w 1714500"/>
              <a:gd name="connsiteY8" fmla="*/ 4286 h 1983105"/>
              <a:gd name="connsiteX9" fmla="*/ 319597 w 1714500"/>
              <a:gd name="connsiteY9" fmla="*/ 810101 h 1983105"/>
              <a:gd name="connsiteX10" fmla="*/ 88711 w 1714500"/>
              <a:gd name="connsiteY10" fmla="*/ 1669637 h 1983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14500" h="1983105">
                <a:moveTo>
                  <a:pt x="88711" y="1669637"/>
                </a:moveTo>
                <a:cubicBezTo>
                  <a:pt x="262447" y="1970246"/>
                  <a:pt x="647067" y="2073688"/>
                  <a:pt x="948247" y="1899952"/>
                </a:cubicBezTo>
                <a:lnTo>
                  <a:pt x="1672909" y="1481042"/>
                </a:lnTo>
                <a:lnTo>
                  <a:pt x="1085407" y="1141571"/>
                </a:lnTo>
                <a:lnTo>
                  <a:pt x="654496" y="1390745"/>
                </a:lnTo>
                <a:cubicBezTo>
                  <a:pt x="634494" y="1402175"/>
                  <a:pt x="609348" y="1395317"/>
                  <a:pt x="597918" y="1375315"/>
                </a:cubicBezTo>
                <a:cubicBezTo>
                  <a:pt x="586488" y="1355312"/>
                  <a:pt x="593346" y="1330166"/>
                  <a:pt x="613348" y="1318736"/>
                </a:cubicBezTo>
                <a:lnTo>
                  <a:pt x="1715201" y="682657"/>
                </a:lnTo>
                <a:lnTo>
                  <a:pt x="1715201" y="4286"/>
                </a:lnTo>
                <a:lnTo>
                  <a:pt x="319597" y="810101"/>
                </a:lnTo>
                <a:cubicBezTo>
                  <a:pt x="17845" y="983837"/>
                  <a:pt x="-85025" y="1368457"/>
                  <a:pt x="88711" y="1669637"/>
                </a:cubicBezTo>
                <a:close/>
              </a:path>
            </a:pathLst>
          </a:custGeom>
          <a:solidFill>
            <a:srgbClr val="009587"/>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22" name="任意形状 8"/>
          <p:cNvSpPr/>
          <p:nvPr>
            <p:custDataLst>
              <p:tags r:id="rId6"/>
            </p:custDataLst>
          </p:nvPr>
        </p:nvSpPr>
        <p:spPr>
          <a:xfrm>
            <a:off x="5199364" y="3370610"/>
            <a:ext cx="2580020" cy="1761965"/>
          </a:xfrm>
          <a:custGeom>
            <a:avLst/>
            <a:gdLst>
              <a:gd name="connsiteX0" fmla="*/ 2258854 w 2343150"/>
              <a:gd name="connsiteY0" fmla="*/ 1282160 h 1600200"/>
              <a:gd name="connsiteX1" fmla="*/ 2028539 w 2343150"/>
              <a:gd name="connsiteY1" fmla="*/ 422624 h 1600200"/>
              <a:gd name="connsiteX2" fmla="*/ 1303877 w 2343150"/>
              <a:gd name="connsiteY2" fmla="*/ 4286 h 1600200"/>
              <a:gd name="connsiteX3" fmla="*/ 1303877 w 2343150"/>
              <a:gd name="connsiteY3" fmla="*/ 682657 h 1600200"/>
              <a:gd name="connsiteX4" fmla="*/ 1734788 w 2343150"/>
              <a:gd name="connsiteY4" fmla="*/ 931259 h 1600200"/>
              <a:gd name="connsiteX5" fmla="*/ 1750219 w 2343150"/>
              <a:gd name="connsiteY5" fmla="*/ 987838 h 1600200"/>
              <a:gd name="connsiteX6" fmla="*/ 1693640 w 2343150"/>
              <a:gd name="connsiteY6" fmla="*/ 1003268 h 1600200"/>
              <a:gd name="connsiteX7" fmla="*/ 591788 w 2343150"/>
              <a:gd name="connsiteY7" fmla="*/ 367760 h 1600200"/>
              <a:gd name="connsiteX8" fmla="*/ 4286 w 2343150"/>
              <a:gd name="connsiteY8" fmla="*/ 707231 h 1600200"/>
              <a:gd name="connsiteX9" fmla="*/ 1399889 w 2343150"/>
              <a:gd name="connsiteY9" fmla="*/ 1513046 h 1600200"/>
              <a:gd name="connsiteX10" fmla="*/ 2258854 w 2343150"/>
              <a:gd name="connsiteY10" fmla="*/ 128216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3150" h="1600200">
                <a:moveTo>
                  <a:pt x="2258854" y="1282160"/>
                </a:moveTo>
                <a:cubicBezTo>
                  <a:pt x="2432590" y="981551"/>
                  <a:pt x="2329720" y="596360"/>
                  <a:pt x="2028539" y="422624"/>
                </a:cubicBezTo>
                <a:lnTo>
                  <a:pt x="1303877" y="4286"/>
                </a:lnTo>
                <a:lnTo>
                  <a:pt x="1303877" y="682657"/>
                </a:lnTo>
                <a:lnTo>
                  <a:pt x="1734788" y="931259"/>
                </a:lnTo>
                <a:cubicBezTo>
                  <a:pt x="1754791" y="942689"/>
                  <a:pt x="1761649" y="967835"/>
                  <a:pt x="1750219" y="987838"/>
                </a:cubicBezTo>
                <a:cubicBezTo>
                  <a:pt x="1738789" y="1007840"/>
                  <a:pt x="1713643" y="1014698"/>
                  <a:pt x="1693640" y="1003268"/>
                </a:cubicBezTo>
                <a:lnTo>
                  <a:pt x="591788" y="367760"/>
                </a:lnTo>
                <a:lnTo>
                  <a:pt x="4286" y="707231"/>
                </a:lnTo>
                <a:lnTo>
                  <a:pt x="1399889" y="1513046"/>
                </a:lnTo>
                <a:cubicBezTo>
                  <a:pt x="1700498" y="1686211"/>
                  <a:pt x="2085118" y="1583341"/>
                  <a:pt x="2258854" y="1282160"/>
                </a:cubicBezTo>
                <a:close/>
              </a:path>
            </a:pathLst>
          </a:custGeom>
          <a:solidFill>
            <a:srgbClr val="8BC34A"/>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23" name="椭圆 22"/>
          <p:cNvSpPr>
            <a:spLocks noChangeAspect="1"/>
          </p:cNvSpPr>
          <p:nvPr>
            <p:custDataLst>
              <p:tags r:id="rId7"/>
            </p:custDataLst>
          </p:nvPr>
        </p:nvSpPr>
        <p:spPr>
          <a:xfrm>
            <a:off x="5366206" y="3252331"/>
            <a:ext cx="1147168" cy="1147168"/>
          </a:xfrm>
          <a:prstGeom prst="ellipse">
            <a:avLst/>
          </a:prstGeom>
          <a:solidFill>
            <a:srgbClr val="222222">
              <a:alpha val="40000"/>
            </a:srgbClr>
          </a:solidFill>
          <a:ln w="25400"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24" name="任意形状 10"/>
          <p:cNvSpPr/>
          <p:nvPr>
            <p:custDataLst>
              <p:tags r:id="rId8"/>
            </p:custDataLst>
          </p:nvPr>
        </p:nvSpPr>
        <p:spPr>
          <a:xfrm>
            <a:off x="5440150" y="3326275"/>
            <a:ext cx="999280" cy="999280"/>
          </a:xfrm>
          <a:custGeom>
            <a:avLst/>
            <a:gdLst>
              <a:gd name="connsiteX0" fmla="*/ 280892 w 280035"/>
              <a:gd name="connsiteY0" fmla="*/ 142589 h 280035"/>
              <a:gd name="connsiteX1" fmla="*/ 142589 w 280035"/>
              <a:gd name="connsiteY1" fmla="*/ 280892 h 280035"/>
              <a:gd name="connsiteX2" fmla="*/ 4286 w 280035"/>
              <a:gd name="connsiteY2" fmla="*/ 142589 h 280035"/>
              <a:gd name="connsiteX3" fmla="*/ 142589 w 280035"/>
              <a:gd name="connsiteY3" fmla="*/ 4286 h 280035"/>
              <a:gd name="connsiteX4" fmla="*/ 280892 w 280035"/>
              <a:gd name="connsiteY4" fmla="*/ 142589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a:moveTo>
                  <a:pt x="280892" y="142589"/>
                </a:moveTo>
                <a:cubicBezTo>
                  <a:pt x="280892" y="218972"/>
                  <a:pt x="218972" y="280892"/>
                  <a:pt x="142589" y="280892"/>
                </a:cubicBezTo>
                <a:cubicBezTo>
                  <a:pt x="66207" y="280892"/>
                  <a:pt x="4286" y="218972"/>
                  <a:pt x="4286" y="142589"/>
                </a:cubicBezTo>
                <a:cubicBezTo>
                  <a:pt x="4286" y="66207"/>
                  <a:pt x="66207" y="4286"/>
                  <a:pt x="142589" y="4286"/>
                </a:cubicBezTo>
                <a:cubicBezTo>
                  <a:pt x="218972" y="4286"/>
                  <a:pt x="280892" y="66207"/>
                  <a:pt x="280892" y="142589"/>
                </a:cubicBezTo>
                <a:close/>
              </a:path>
            </a:pathLst>
          </a:custGeom>
          <a:solidFill>
            <a:srgbClr val="FFFFFF"/>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rmAutofit/>
          </a:bodyPr>
          <a:p>
            <a:pPr defTabSz="457200">
              <a:lnSpc>
                <a:spcPct val="120000"/>
              </a:lnSpc>
            </a:pPr>
            <a:endParaRPr lang="zh-CN" altLang="en-US">
              <a:solidFill>
                <a:srgbClr val="222222"/>
              </a:solidFill>
            </a:endParaRPr>
          </a:p>
        </p:txBody>
      </p:sp>
      <p:sp>
        <p:nvSpPr>
          <p:cNvPr id="25" name="文本框 24"/>
          <p:cNvSpPr txBox="1"/>
          <p:nvPr>
            <p:custDataLst>
              <p:tags r:id="rId9"/>
            </p:custDataLst>
          </p:nvPr>
        </p:nvSpPr>
        <p:spPr>
          <a:xfrm>
            <a:off x="7523520" y="1127301"/>
            <a:ext cx="2991884" cy="369332"/>
          </a:xfrm>
          <a:prstGeom prst="rect">
            <a:avLst/>
          </a:prstGeom>
          <a:noFill/>
        </p:spPr>
        <p:txBody>
          <a:bodyPr wrap="square" bIns="0" rtlCol="0" anchor="b">
            <a:normAutofit lnSpcReduction="10000"/>
          </a:bodyPr>
          <a:p>
            <a:pPr defTabSz="457200">
              <a:lnSpc>
                <a:spcPct val="120000"/>
              </a:lnSpc>
            </a:pPr>
            <a:r>
              <a:rPr kumimoji="1" lang="zh-CN" altLang="en-US" b="1" spc="300" dirty="0">
                <a:solidFill>
                  <a:srgbClr val="2196F3"/>
                </a:solidFill>
                <a:latin typeface="微软雅黑" panose="020B0503020204020204" pitchFamily="34" charset="-122"/>
              </a:rPr>
              <a:t>（一）防范不易</a:t>
            </a:r>
            <a:endParaRPr kumimoji="1" lang="zh-CN" altLang="en-US" b="1" spc="300" dirty="0">
              <a:solidFill>
                <a:srgbClr val="2196F3"/>
              </a:solidFill>
              <a:latin typeface="微软雅黑" panose="020B0503020204020204" pitchFamily="34" charset="-122"/>
            </a:endParaRPr>
          </a:p>
        </p:txBody>
      </p:sp>
      <p:sp>
        <p:nvSpPr>
          <p:cNvPr id="26" name="文本框 25"/>
          <p:cNvSpPr txBox="1"/>
          <p:nvPr>
            <p:custDataLst>
              <p:tags r:id="rId10"/>
            </p:custDataLst>
          </p:nvPr>
        </p:nvSpPr>
        <p:spPr>
          <a:xfrm>
            <a:off x="7460615" y="1496695"/>
            <a:ext cx="3794125" cy="1447800"/>
          </a:xfrm>
          <a:prstGeom prst="rect">
            <a:avLst/>
          </a:prstGeom>
          <a:noFill/>
        </p:spPr>
        <p:txBody>
          <a:bodyPr wrap="square" tIns="0" rtlCol="0"/>
          <a:p>
            <a:pPr defTabSz="457200">
              <a:lnSpc>
                <a:spcPct val="130000"/>
              </a:lnSpc>
            </a:pPr>
            <a:r>
              <a:rPr kumimoji="1" lang="zh-CN" altLang="en-US" sz="1600" spc="150" dirty="0">
                <a:solidFill>
                  <a:srgbClr val="222222">
                    <a:lumMod val="75000"/>
                    <a:lumOff val="25000"/>
                  </a:srgbClr>
                </a:solidFill>
                <a:latin typeface="微软雅黑" panose="020B0503020204020204" pitchFamily="34" charset="-122"/>
              </a:rPr>
              <a:t>每天在世界各地运行的各类公共交通工具数以亿计，难以形成严格的防范制度。仅对交通枢纽加强安检，也将带来运输成本的增加，对旅客出行造成不便，也严重影响运输的发展。</a:t>
            </a:r>
            <a:endParaRPr kumimoji="1" lang="zh-CN" altLang="en-US" sz="1600" spc="150" dirty="0">
              <a:solidFill>
                <a:srgbClr val="222222">
                  <a:lumMod val="75000"/>
                  <a:lumOff val="25000"/>
                </a:srgbClr>
              </a:solidFill>
              <a:latin typeface="微软雅黑" panose="020B0503020204020204" pitchFamily="34" charset="-122"/>
            </a:endParaRPr>
          </a:p>
        </p:txBody>
      </p:sp>
      <p:sp>
        <p:nvSpPr>
          <p:cNvPr id="27" name="文本框 26"/>
          <p:cNvSpPr txBox="1"/>
          <p:nvPr>
            <p:custDataLst>
              <p:tags r:id="rId11"/>
            </p:custDataLst>
          </p:nvPr>
        </p:nvSpPr>
        <p:spPr>
          <a:xfrm>
            <a:off x="7900918" y="4184990"/>
            <a:ext cx="2991884" cy="369332"/>
          </a:xfrm>
          <a:prstGeom prst="rect">
            <a:avLst/>
          </a:prstGeom>
          <a:noFill/>
        </p:spPr>
        <p:txBody>
          <a:bodyPr wrap="square" bIns="0" rtlCol="0" anchor="b">
            <a:normAutofit lnSpcReduction="10000"/>
          </a:bodyPr>
          <a:p>
            <a:pPr defTabSz="457200">
              <a:lnSpc>
                <a:spcPct val="120000"/>
              </a:lnSpc>
            </a:pPr>
            <a:r>
              <a:rPr kumimoji="1" lang="zh-CN" altLang="en-US" b="1" spc="300" dirty="0">
                <a:solidFill>
                  <a:srgbClr val="8BC34A"/>
                </a:solidFill>
                <a:latin typeface="微软雅黑" panose="020B0503020204020204" pitchFamily="34" charset="-122"/>
              </a:rPr>
              <a:t>（三）侦破艰难</a:t>
            </a:r>
            <a:endParaRPr kumimoji="1" lang="zh-CN" altLang="en-US" b="1" spc="300" dirty="0">
              <a:solidFill>
                <a:srgbClr val="8BC34A"/>
              </a:solidFill>
              <a:latin typeface="微软雅黑" panose="020B0503020204020204" pitchFamily="34" charset="-122"/>
            </a:endParaRPr>
          </a:p>
        </p:txBody>
      </p:sp>
      <p:sp>
        <p:nvSpPr>
          <p:cNvPr id="28" name="文本框 27"/>
          <p:cNvSpPr txBox="1"/>
          <p:nvPr>
            <p:custDataLst>
              <p:tags r:id="rId12"/>
            </p:custDataLst>
          </p:nvPr>
        </p:nvSpPr>
        <p:spPr>
          <a:xfrm>
            <a:off x="7900670" y="4554220"/>
            <a:ext cx="3354705" cy="1588135"/>
          </a:xfrm>
          <a:prstGeom prst="rect">
            <a:avLst/>
          </a:prstGeom>
          <a:noFill/>
        </p:spPr>
        <p:txBody>
          <a:bodyPr wrap="square" tIns="0" rtlCol="0">
            <a:normAutofit/>
          </a:bodyPr>
          <a:p>
            <a:pPr defTabSz="457200">
              <a:lnSpc>
                <a:spcPct val="130000"/>
              </a:lnSpc>
            </a:pPr>
            <a:r>
              <a:rPr kumimoji="1" lang="zh-CN" altLang="en-US" sz="1600" spc="150" dirty="0">
                <a:solidFill>
                  <a:srgbClr val="222222">
                    <a:lumMod val="75000"/>
                    <a:lumOff val="25000"/>
                  </a:srgbClr>
                </a:solidFill>
                <a:latin typeface="微软雅黑" panose="020B0503020204020204" pitchFamily="34" charset="-122"/>
              </a:rPr>
              <a:t>此类案件的侦查和起诉异常艰难。泛美 103 客机爆炸案至今仍有疑义，莫斯科地铁爆炸案更是难以起诉的无头案。</a:t>
            </a:r>
            <a:endParaRPr kumimoji="1" lang="zh-CN" altLang="en-US" sz="1600" spc="150" dirty="0">
              <a:solidFill>
                <a:srgbClr val="222222">
                  <a:lumMod val="75000"/>
                  <a:lumOff val="25000"/>
                </a:srgbClr>
              </a:solidFill>
              <a:latin typeface="微软雅黑" panose="020B0503020204020204" pitchFamily="34" charset="-122"/>
            </a:endParaRPr>
          </a:p>
        </p:txBody>
      </p:sp>
      <p:sp>
        <p:nvSpPr>
          <p:cNvPr id="30" name="文本框 29"/>
          <p:cNvSpPr txBox="1"/>
          <p:nvPr>
            <p:custDataLst>
              <p:tags r:id="rId13"/>
            </p:custDataLst>
          </p:nvPr>
        </p:nvSpPr>
        <p:spPr>
          <a:xfrm flipH="1">
            <a:off x="1099121" y="4216210"/>
            <a:ext cx="2824111" cy="369332"/>
          </a:xfrm>
          <a:prstGeom prst="rect">
            <a:avLst/>
          </a:prstGeom>
          <a:noFill/>
        </p:spPr>
        <p:txBody>
          <a:bodyPr wrap="square" bIns="0" rtlCol="0" anchor="b">
            <a:normAutofit lnSpcReduction="10000"/>
          </a:bodyPr>
          <a:p>
            <a:pPr algn="l" defTabSz="457200">
              <a:lnSpc>
                <a:spcPct val="120000"/>
              </a:lnSpc>
            </a:pPr>
            <a:r>
              <a:rPr kumimoji="1" lang="zh-CN" altLang="en-US" b="1" spc="300" dirty="0">
                <a:solidFill>
                  <a:srgbClr val="009587"/>
                </a:solidFill>
                <a:latin typeface="微软雅黑" panose="020B0503020204020204" pitchFamily="34" charset="-122"/>
              </a:rPr>
              <a:t>（二）救护困难</a:t>
            </a:r>
            <a:endParaRPr kumimoji="1" lang="zh-CN" altLang="en-US" b="1" spc="300" dirty="0">
              <a:solidFill>
                <a:srgbClr val="009587"/>
              </a:solidFill>
              <a:latin typeface="微软雅黑" panose="020B0503020204020204" pitchFamily="34" charset="-122"/>
            </a:endParaRPr>
          </a:p>
        </p:txBody>
      </p:sp>
      <p:sp>
        <p:nvSpPr>
          <p:cNvPr id="32" name="文本框 31"/>
          <p:cNvSpPr txBox="1"/>
          <p:nvPr>
            <p:custDataLst>
              <p:tags r:id="rId14"/>
            </p:custDataLst>
          </p:nvPr>
        </p:nvSpPr>
        <p:spPr>
          <a:xfrm flipH="1">
            <a:off x="1099185" y="4603750"/>
            <a:ext cx="3175635" cy="1345565"/>
          </a:xfrm>
          <a:prstGeom prst="rect">
            <a:avLst/>
          </a:prstGeom>
          <a:noFill/>
        </p:spPr>
        <p:txBody>
          <a:bodyPr wrap="square" tIns="0" rtlCol="0">
            <a:noAutofit/>
          </a:bodyPr>
          <a:p>
            <a:pPr algn="l" defTabSz="457200">
              <a:lnSpc>
                <a:spcPct val="130000"/>
              </a:lnSpc>
            </a:pPr>
            <a:r>
              <a:rPr kumimoji="1" lang="zh-CN" altLang="en-US" sz="1600" spc="150" dirty="0">
                <a:solidFill>
                  <a:srgbClr val="222222">
                    <a:lumMod val="75000"/>
                    <a:lumOff val="25000"/>
                  </a:srgbClr>
                </a:solidFill>
                <a:latin typeface="微软雅黑" panose="020B0503020204020204" pitchFamily="34" charset="-122"/>
              </a:rPr>
              <a:t>对运行中遭受袭击的交通工具进行救助是十分困难的，甚至是不可能的。因此，一旦遭受袭击，后果往往是灾难性的。</a:t>
            </a:r>
            <a:endParaRPr kumimoji="1" lang="zh-CN" altLang="en-US" sz="1600" spc="150" dirty="0">
              <a:solidFill>
                <a:srgbClr val="222222">
                  <a:lumMod val="75000"/>
                  <a:lumOff val="25000"/>
                </a:srgbClr>
              </a:solidFill>
              <a:latin typeface="微软雅黑" panose="020B0503020204020204" pitchFamily="34" charset="-122"/>
            </a:endParaRPr>
          </a:p>
        </p:txBody>
      </p:sp>
      <p:sp>
        <p:nvSpPr>
          <p:cNvPr id="34" name="图形 11"/>
          <p:cNvSpPr/>
          <p:nvPr>
            <p:custDataLst>
              <p:tags r:id="rId15"/>
            </p:custDataLst>
          </p:nvPr>
        </p:nvSpPr>
        <p:spPr>
          <a:xfrm>
            <a:off x="5673964" y="3560088"/>
            <a:ext cx="531641" cy="531641"/>
          </a:xfrm>
          <a:custGeom>
            <a:avLst/>
            <a:gdLst>
              <a:gd name="connsiteX0" fmla="*/ 17745 w 531641"/>
              <a:gd name="connsiteY0" fmla="*/ 289567 h 531641"/>
              <a:gd name="connsiteX1" fmla="*/ 242071 w 531641"/>
              <a:gd name="connsiteY1" fmla="*/ 513858 h 531641"/>
              <a:gd name="connsiteX2" fmla="*/ 272793 w 531641"/>
              <a:gd name="connsiteY2" fmla="*/ 530647 h 531641"/>
              <a:gd name="connsiteX3" fmla="*/ 289577 w 531641"/>
              <a:gd name="connsiteY3" fmla="*/ 513875 h 531641"/>
              <a:gd name="connsiteX4" fmla="*/ 513876 w 531641"/>
              <a:gd name="connsiteY4" fmla="*/ 289577 h 531641"/>
              <a:gd name="connsiteX5" fmla="*/ 530641 w 531641"/>
              <a:gd name="connsiteY5" fmla="*/ 258842 h 531641"/>
              <a:gd name="connsiteX6" fmla="*/ 513849 w 531641"/>
              <a:gd name="connsiteY6" fmla="*/ 242068 h 531641"/>
              <a:gd name="connsiteX7" fmla="*/ 289572 w 531641"/>
              <a:gd name="connsiteY7" fmla="*/ 17763 h 531641"/>
              <a:gd name="connsiteX8" fmla="*/ 258827 w 531641"/>
              <a:gd name="connsiteY8" fmla="*/ 1017 h 531641"/>
              <a:gd name="connsiteX9" fmla="*/ 242068 w 531641"/>
              <a:gd name="connsiteY9" fmla="*/ 17806 h 531641"/>
              <a:gd name="connsiteX10" fmla="*/ 17779 w 531641"/>
              <a:gd name="connsiteY10" fmla="*/ 242076 h 531641"/>
              <a:gd name="connsiteX11" fmla="*/ 1012 w 531641"/>
              <a:gd name="connsiteY11" fmla="*/ 272809 h 531641"/>
              <a:gd name="connsiteX12" fmla="*/ 17745 w 531641"/>
              <a:gd name="connsiteY12" fmla="*/ 289567 h 531641"/>
              <a:gd name="connsiteX13" fmla="*/ 17745 w 531641"/>
              <a:gd name="connsiteY13" fmla="*/ 289567 h 531641"/>
              <a:gd name="connsiteX14" fmla="*/ 121912 w 531641"/>
              <a:gd name="connsiteY14" fmla="*/ 168870 h 531641"/>
              <a:gd name="connsiteX15" fmla="*/ 133691 w 531641"/>
              <a:gd name="connsiteY15" fmla="*/ 181264 h 531641"/>
              <a:gd name="connsiteX16" fmla="*/ 126661 w 531641"/>
              <a:gd name="connsiteY16" fmla="*/ 233391 h 531641"/>
              <a:gd name="connsiteX17" fmla="*/ 101672 w 531641"/>
              <a:gd name="connsiteY17" fmla="*/ 257520 h 531641"/>
              <a:gd name="connsiteX18" fmla="*/ 48316 w 531641"/>
              <a:gd name="connsiteY18" fmla="*/ 257520 h 531641"/>
              <a:gd name="connsiteX19" fmla="*/ 36991 w 531641"/>
              <a:gd name="connsiteY19" fmla="*/ 244157 h 531641"/>
              <a:gd name="connsiteX20" fmla="*/ 121912 w 531641"/>
              <a:gd name="connsiteY20" fmla="*/ 168870 h 531641"/>
              <a:gd name="connsiteX21" fmla="*/ 244140 w 531641"/>
              <a:gd name="connsiteY21" fmla="*/ 36959 h 531641"/>
              <a:gd name="connsiteX22" fmla="*/ 257520 w 531641"/>
              <a:gd name="connsiteY22" fmla="*/ 48317 h 531641"/>
              <a:gd name="connsiteX23" fmla="*/ 257520 w 531641"/>
              <a:gd name="connsiteY23" fmla="*/ 92562 h 531641"/>
              <a:gd name="connsiteX24" fmla="*/ 232599 w 531641"/>
              <a:gd name="connsiteY24" fmla="*/ 124610 h 531641"/>
              <a:gd name="connsiteX25" fmla="*/ 232807 w 531641"/>
              <a:gd name="connsiteY25" fmla="*/ 126659 h 531641"/>
              <a:gd name="connsiteX26" fmla="*/ 178324 w 531641"/>
              <a:gd name="connsiteY26" fmla="*/ 134256 h 531641"/>
              <a:gd name="connsiteX27" fmla="*/ 167787 w 531641"/>
              <a:gd name="connsiteY27" fmla="*/ 124523 h 531641"/>
              <a:gd name="connsiteX28" fmla="*/ 244139 w 531641"/>
              <a:gd name="connsiteY28" fmla="*/ 36959 h 531641"/>
              <a:gd name="connsiteX29" fmla="*/ 244140 w 531641"/>
              <a:gd name="connsiteY29" fmla="*/ 36959 h 531641"/>
              <a:gd name="connsiteX30" fmla="*/ 287512 w 531641"/>
              <a:gd name="connsiteY30" fmla="*/ 36962 h 531641"/>
              <a:gd name="connsiteX31" fmla="*/ 364312 w 531641"/>
              <a:gd name="connsiteY31" fmla="*/ 125728 h 531641"/>
              <a:gd name="connsiteX32" fmla="*/ 355052 w 531641"/>
              <a:gd name="connsiteY32" fmla="*/ 134544 h 531641"/>
              <a:gd name="connsiteX33" fmla="*/ 298848 w 531641"/>
              <a:gd name="connsiteY33" fmla="*/ 126649 h 531641"/>
              <a:gd name="connsiteX34" fmla="*/ 299054 w 531641"/>
              <a:gd name="connsiteY34" fmla="*/ 124610 h 531641"/>
              <a:gd name="connsiteX35" fmla="*/ 274133 w 531641"/>
              <a:gd name="connsiteY35" fmla="*/ 92562 h 531641"/>
              <a:gd name="connsiteX36" fmla="*/ 274133 w 531641"/>
              <a:gd name="connsiteY36" fmla="*/ 48317 h 531641"/>
              <a:gd name="connsiteX37" fmla="*/ 287512 w 531641"/>
              <a:gd name="connsiteY37" fmla="*/ 36962 h 531641"/>
              <a:gd name="connsiteX38" fmla="*/ 494754 w 531641"/>
              <a:gd name="connsiteY38" fmla="*/ 244108 h 531641"/>
              <a:gd name="connsiteX39" fmla="*/ 483336 w 531641"/>
              <a:gd name="connsiteY39" fmla="*/ 257520 h 531641"/>
              <a:gd name="connsiteX40" fmla="*/ 429981 w 531641"/>
              <a:gd name="connsiteY40" fmla="*/ 257520 h 531641"/>
              <a:gd name="connsiteX41" fmla="*/ 404994 w 531641"/>
              <a:gd name="connsiteY41" fmla="*/ 233391 h 531641"/>
              <a:gd name="connsiteX42" fmla="*/ 398216 w 531641"/>
              <a:gd name="connsiteY42" fmla="*/ 182574 h 531641"/>
              <a:gd name="connsiteX43" fmla="*/ 411186 w 531641"/>
              <a:gd name="connsiteY43" fmla="*/ 169458 h 531641"/>
              <a:gd name="connsiteX44" fmla="*/ 494754 w 531641"/>
              <a:gd name="connsiteY44" fmla="*/ 244108 h 531641"/>
              <a:gd name="connsiteX45" fmla="*/ 397488 w 531641"/>
              <a:gd name="connsiteY45" fmla="*/ 352838 h 531641"/>
              <a:gd name="connsiteX46" fmla="*/ 404993 w 531641"/>
              <a:gd name="connsiteY46" fmla="*/ 298263 h 531641"/>
              <a:gd name="connsiteX47" fmla="*/ 429981 w 531641"/>
              <a:gd name="connsiteY47" fmla="*/ 274134 h 531641"/>
              <a:gd name="connsiteX48" fmla="*/ 483337 w 531641"/>
              <a:gd name="connsiteY48" fmla="*/ 274134 h 531641"/>
              <a:gd name="connsiteX49" fmla="*/ 494721 w 531641"/>
              <a:gd name="connsiteY49" fmla="*/ 287529 h 531641"/>
              <a:gd name="connsiteX50" fmla="*/ 409191 w 531641"/>
              <a:gd name="connsiteY50" fmla="*/ 362980 h 531641"/>
              <a:gd name="connsiteX51" fmla="*/ 397488 w 531641"/>
              <a:gd name="connsiteY51" fmla="*/ 352838 h 531641"/>
              <a:gd name="connsiteX52" fmla="*/ 397488 w 531641"/>
              <a:gd name="connsiteY52" fmla="*/ 352838 h 531641"/>
              <a:gd name="connsiteX53" fmla="*/ 287514 w 531641"/>
              <a:gd name="connsiteY53" fmla="*/ 494695 h 531641"/>
              <a:gd name="connsiteX54" fmla="*/ 274133 w 531641"/>
              <a:gd name="connsiteY54" fmla="*/ 483337 h 531641"/>
              <a:gd name="connsiteX55" fmla="*/ 274133 w 531641"/>
              <a:gd name="connsiteY55" fmla="*/ 439092 h 531641"/>
              <a:gd name="connsiteX56" fmla="*/ 299054 w 531641"/>
              <a:gd name="connsiteY56" fmla="*/ 407044 h 531641"/>
              <a:gd name="connsiteX57" fmla="*/ 298838 w 531641"/>
              <a:gd name="connsiteY57" fmla="*/ 404909 h 531641"/>
              <a:gd name="connsiteX58" fmla="*/ 352822 w 531641"/>
              <a:gd name="connsiteY58" fmla="*/ 397459 h 531641"/>
              <a:gd name="connsiteX59" fmla="*/ 362998 w 531641"/>
              <a:gd name="connsiteY59" fmla="*/ 409208 h 531641"/>
              <a:gd name="connsiteX60" fmla="*/ 287514 w 531641"/>
              <a:gd name="connsiteY60" fmla="*/ 494695 h 531641"/>
              <a:gd name="connsiteX61" fmla="*/ 287514 w 531641"/>
              <a:gd name="connsiteY61" fmla="*/ 494695 h 531641"/>
              <a:gd name="connsiteX62" fmla="*/ 244141 w 531641"/>
              <a:gd name="connsiteY62" fmla="*/ 494692 h 531641"/>
              <a:gd name="connsiteX63" fmla="*/ 168746 w 531641"/>
              <a:gd name="connsiteY63" fmla="*/ 409376 h 531641"/>
              <a:gd name="connsiteX64" fmla="*/ 179758 w 531641"/>
              <a:gd name="connsiteY64" fmla="*/ 397611 h 531641"/>
              <a:gd name="connsiteX65" fmla="*/ 232816 w 531641"/>
              <a:gd name="connsiteY65" fmla="*/ 404900 h 531641"/>
              <a:gd name="connsiteX66" fmla="*/ 232599 w 531641"/>
              <a:gd name="connsiteY66" fmla="*/ 407044 h 531641"/>
              <a:gd name="connsiteX67" fmla="*/ 257520 w 531641"/>
              <a:gd name="connsiteY67" fmla="*/ 439092 h 531641"/>
              <a:gd name="connsiteX68" fmla="*/ 257520 w 531641"/>
              <a:gd name="connsiteY68" fmla="*/ 483337 h 531641"/>
              <a:gd name="connsiteX69" fmla="*/ 244141 w 531641"/>
              <a:gd name="connsiteY69" fmla="*/ 494691 h 531641"/>
              <a:gd name="connsiteX70" fmla="*/ 244141 w 531641"/>
              <a:gd name="connsiteY70" fmla="*/ 494692 h 531641"/>
              <a:gd name="connsiteX71" fmla="*/ 123181 w 531641"/>
              <a:gd name="connsiteY71" fmla="*/ 363216 h 531641"/>
              <a:gd name="connsiteX72" fmla="*/ 37016 w 531641"/>
              <a:gd name="connsiteY72" fmla="*/ 287483 h 531641"/>
              <a:gd name="connsiteX73" fmla="*/ 48317 w 531641"/>
              <a:gd name="connsiteY73" fmla="*/ 274134 h 531641"/>
              <a:gd name="connsiteX74" fmla="*/ 101672 w 531641"/>
              <a:gd name="connsiteY74" fmla="*/ 274134 h 531641"/>
              <a:gd name="connsiteX75" fmla="*/ 126664 w 531641"/>
              <a:gd name="connsiteY75" fmla="*/ 298264 h 531641"/>
              <a:gd name="connsiteX76" fmla="*/ 134209 w 531641"/>
              <a:gd name="connsiteY76" fmla="*/ 352875 h 531641"/>
              <a:gd name="connsiteX77" fmla="*/ 123181 w 531641"/>
              <a:gd name="connsiteY77" fmla="*/ 363216 h 531641"/>
              <a:gd name="connsiteX78" fmla="*/ 150917 w 531641"/>
              <a:gd name="connsiteY78" fmla="*/ 186218 h 531641"/>
              <a:gd name="connsiteX79" fmla="*/ 184145 w 531641"/>
              <a:gd name="connsiteY79" fmla="*/ 152990 h 531641"/>
              <a:gd name="connsiteX80" fmla="*/ 183851 w 531641"/>
              <a:gd name="connsiteY80" fmla="*/ 150084 h 531641"/>
              <a:gd name="connsiteX81" fmla="*/ 238139 w 531641"/>
              <a:gd name="connsiteY81" fmla="*/ 142915 h 531641"/>
              <a:gd name="connsiteX82" fmla="*/ 257520 w 531641"/>
              <a:gd name="connsiteY82" fmla="*/ 156658 h 531641"/>
              <a:gd name="connsiteX83" fmla="*/ 257520 w 531641"/>
              <a:gd name="connsiteY83" fmla="*/ 216736 h 531641"/>
              <a:gd name="connsiteX84" fmla="*/ 216735 w 531641"/>
              <a:gd name="connsiteY84" fmla="*/ 257520 h 531641"/>
              <a:gd name="connsiteX85" fmla="*/ 165767 w 531641"/>
              <a:gd name="connsiteY85" fmla="*/ 257520 h 531641"/>
              <a:gd name="connsiteX86" fmla="*/ 143262 w 531641"/>
              <a:gd name="connsiteY86" fmla="*/ 234164 h 531641"/>
              <a:gd name="connsiteX87" fmla="*/ 149677 w 531641"/>
              <a:gd name="connsiteY87" fmla="*/ 186093 h 531641"/>
              <a:gd name="connsiteX88" fmla="*/ 150917 w 531641"/>
              <a:gd name="connsiteY88" fmla="*/ 186218 h 531641"/>
              <a:gd name="connsiteX89" fmla="*/ 265826 w 531641"/>
              <a:gd name="connsiteY89" fmla="*/ 107996 h 531641"/>
              <a:gd name="connsiteX90" fmla="*/ 282440 w 531641"/>
              <a:gd name="connsiteY90" fmla="*/ 124610 h 531641"/>
              <a:gd name="connsiteX91" fmla="*/ 265826 w 531641"/>
              <a:gd name="connsiteY91" fmla="*/ 141224 h 531641"/>
              <a:gd name="connsiteX92" fmla="*/ 249213 w 531641"/>
              <a:gd name="connsiteY92" fmla="*/ 124610 h 531641"/>
              <a:gd name="connsiteX93" fmla="*/ 265826 w 531641"/>
              <a:gd name="connsiteY93" fmla="*/ 107996 h 531641"/>
              <a:gd name="connsiteX94" fmla="*/ 293512 w 531641"/>
              <a:gd name="connsiteY94" fmla="*/ 142918 h 531641"/>
              <a:gd name="connsiteX95" fmla="*/ 349235 w 531641"/>
              <a:gd name="connsiteY95" fmla="*/ 150329 h 531641"/>
              <a:gd name="connsiteX96" fmla="*/ 348895 w 531641"/>
              <a:gd name="connsiteY96" fmla="*/ 153684 h 531641"/>
              <a:gd name="connsiteX97" fmla="*/ 382123 w 531641"/>
              <a:gd name="connsiteY97" fmla="*/ 186912 h 531641"/>
              <a:gd name="connsiteX98" fmla="*/ 382137 w 531641"/>
              <a:gd name="connsiteY98" fmla="*/ 186910 h 531641"/>
              <a:gd name="connsiteX99" fmla="*/ 388398 w 531641"/>
              <a:gd name="connsiteY99" fmla="*/ 234162 h 531641"/>
              <a:gd name="connsiteX100" fmla="*/ 365886 w 531641"/>
              <a:gd name="connsiteY100" fmla="*/ 257521 h 531641"/>
              <a:gd name="connsiteX101" fmla="*/ 314917 w 531641"/>
              <a:gd name="connsiteY101" fmla="*/ 257521 h 531641"/>
              <a:gd name="connsiteX102" fmla="*/ 274133 w 531641"/>
              <a:gd name="connsiteY102" fmla="*/ 216736 h 531641"/>
              <a:gd name="connsiteX103" fmla="*/ 274133 w 531641"/>
              <a:gd name="connsiteY103" fmla="*/ 156658 h 531641"/>
              <a:gd name="connsiteX104" fmla="*/ 293512 w 531641"/>
              <a:gd name="connsiteY104" fmla="*/ 142918 h 531641"/>
              <a:gd name="connsiteX105" fmla="*/ 381315 w 531641"/>
              <a:gd name="connsiteY105" fmla="*/ 348978 h 531641"/>
              <a:gd name="connsiteX106" fmla="*/ 348981 w 531641"/>
              <a:gd name="connsiteY106" fmla="*/ 381281 h 531641"/>
              <a:gd name="connsiteX107" fmla="*/ 293449 w 531641"/>
              <a:gd name="connsiteY107" fmla="*/ 388621 h 531641"/>
              <a:gd name="connsiteX108" fmla="*/ 274133 w 531641"/>
              <a:gd name="connsiteY108" fmla="*/ 374996 h 531641"/>
              <a:gd name="connsiteX109" fmla="*/ 274133 w 531641"/>
              <a:gd name="connsiteY109" fmla="*/ 314918 h 531641"/>
              <a:gd name="connsiteX110" fmla="*/ 314917 w 531641"/>
              <a:gd name="connsiteY110" fmla="*/ 274134 h 531641"/>
              <a:gd name="connsiteX111" fmla="*/ 365886 w 531641"/>
              <a:gd name="connsiteY111" fmla="*/ 274134 h 531641"/>
              <a:gd name="connsiteX112" fmla="*/ 388398 w 531641"/>
              <a:gd name="connsiteY112" fmla="*/ 297493 h 531641"/>
              <a:gd name="connsiteX113" fmla="*/ 381315 w 531641"/>
              <a:gd name="connsiteY113" fmla="*/ 348978 h 531641"/>
              <a:gd name="connsiteX114" fmla="*/ 265826 w 531641"/>
              <a:gd name="connsiteY114" fmla="*/ 423658 h 531641"/>
              <a:gd name="connsiteX115" fmla="*/ 249213 w 531641"/>
              <a:gd name="connsiteY115" fmla="*/ 407044 h 531641"/>
              <a:gd name="connsiteX116" fmla="*/ 265826 w 531641"/>
              <a:gd name="connsiteY116" fmla="*/ 390430 h 531641"/>
              <a:gd name="connsiteX117" fmla="*/ 282440 w 531641"/>
              <a:gd name="connsiteY117" fmla="*/ 407044 h 531641"/>
              <a:gd name="connsiteX118" fmla="*/ 265826 w 531641"/>
              <a:gd name="connsiteY118" fmla="*/ 423658 h 531641"/>
              <a:gd name="connsiteX119" fmla="*/ 238191 w 531641"/>
              <a:gd name="connsiteY119" fmla="*/ 388644 h 531641"/>
              <a:gd name="connsiteX120" fmla="*/ 184134 w 531641"/>
              <a:gd name="connsiteY120" fmla="*/ 381540 h 531641"/>
              <a:gd name="connsiteX121" fmla="*/ 184145 w 531641"/>
              <a:gd name="connsiteY121" fmla="*/ 381430 h 531641"/>
              <a:gd name="connsiteX122" fmla="*/ 150917 w 531641"/>
              <a:gd name="connsiteY122" fmla="*/ 348202 h 531641"/>
              <a:gd name="connsiteX123" fmla="*/ 150224 w 531641"/>
              <a:gd name="connsiteY123" fmla="*/ 348272 h 531641"/>
              <a:gd name="connsiteX124" fmla="*/ 143257 w 531641"/>
              <a:gd name="connsiteY124" fmla="*/ 297492 h 531641"/>
              <a:gd name="connsiteX125" fmla="*/ 165767 w 531641"/>
              <a:gd name="connsiteY125" fmla="*/ 274134 h 531641"/>
              <a:gd name="connsiteX126" fmla="*/ 216735 w 531641"/>
              <a:gd name="connsiteY126" fmla="*/ 274134 h 531641"/>
              <a:gd name="connsiteX127" fmla="*/ 257520 w 531641"/>
              <a:gd name="connsiteY127" fmla="*/ 314918 h 531641"/>
              <a:gd name="connsiteX128" fmla="*/ 257520 w 531641"/>
              <a:gd name="connsiteY128" fmla="*/ 374996 h 531641"/>
              <a:gd name="connsiteX129" fmla="*/ 238191 w 531641"/>
              <a:gd name="connsiteY129" fmla="*/ 388644 h 531641"/>
              <a:gd name="connsiteX130" fmla="*/ 265826 w 531641"/>
              <a:gd name="connsiteY130" fmla="*/ 232599 h 531641"/>
              <a:gd name="connsiteX131" fmla="*/ 299054 w 531641"/>
              <a:gd name="connsiteY131" fmla="*/ 265827 h 531641"/>
              <a:gd name="connsiteX132" fmla="*/ 265826 w 531641"/>
              <a:gd name="connsiteY132" fmla="*/ 299055 h 531641"/>
              <a:gd name="connsiteX133" fmla="*/ 232599 w 531641"/>
              <a:gd name="connsiteY133" fmla="*/ 265827 h 531641"/>
              <a:gd name="connsiteX134" fmla="*/ 265826 w 531641"/>
              <a:gd name="connsiteY134" fmla="*/ 232599 h 531641"/>
              <a:gd name="connsiteX135" fmla="*/ 397934 w 531641"/>
              <a:gd name="connsiteY135" fmla="*/ 282441 h 531641"/>
              <a:gd name="connsiteX136" fmla="*/ 381320 w 531641"/>
              <a:gd name="connsiteY136" fmla="*/ 265827 h 531641"/>
              <a:gd name="connsiteX137" fmla="*/ 397934 w 531641"/>
              <a:gd name="connsiteY137" fmla="*/ 249213 h 531641"/>
              <a:gd name="connsiteX138" fmla="*/ 414547 w 531641"/>
              <a:gd name="connsiteY138" fmla="*/ 265827 h 531641"/>
              <a:gd name="connsiteX139" fmla="*/ 397934 w 531641"/>
              <a:gd name="connsiteY139" fmla="*/ 282441 h 531641"/>
              <a:gd name="connsiteX140" fmla="*/ 133719 w 531641"/>
              <a:gd name="connsiteY140" fmla="*/ 249213 h 531641"/>
              <a:gd name="connsiteX141" fmla="*/ 150333 w 531641"/>
              <a:gd name="connsiteY141" fmla="*/ 265827 h 531641"/>
              <a:gd name="connsiteX142" fmla="*/ 133719 w 531641"/>
              <a:gd name="connsiteY142" fmla="*/ 282441 h 531641"/>
              <a:gd name="connsiteX143" fmla="*/ 117106 w 531641"/>
              <a:gd name="connsiteY143" fmla="*/ 265827 h 531641"/>
              <a:gd name="connsiteX144" fmla="*/ 133719 w 531641"/>
              <a:gd name="connsiteY144" fmla="*/ 249213 h 531641"/>
              <a:gd name="connsiteX145" fmla="*/ 150917 w 531641"/>
              <a:gd name="connsiteY145" fmla="*/ 364816 h 531641"/>
              <a:gd name="connsiteX146" fmla="*/ 167531 w 531641"/>
              <a:gd name="connsiteY146" fmla="*/ 381430 h 531641"/>
              <a:gd name="connsiteX147" fmla="*/ 150917 w 531641"/>
              <a:gd name="connsiteY147" fmla="*/ 398044 h 531641"/>
              <a:gd name="connsiteX148" fmla="*/ 134303 w 531641"/>
              <a:gd name="connsiteY148" fmla="*/ 381430 h 531641"/>
              <a:gd name="connsiteX149" fmla="*/ 150917 w 531641"/>
              <a:gd name="connsiteY149" fmla="*/ 364816 h 531641"/>
              <a:gd name="connsiteX150" fmla="*/ 382123 w 531641"/>
              <a:gd name="connsiteY150" fmla="*/ 398737 h 531641"/>
              <a:gd name="connsiteX151" fmla="*/ 365509 w 531641"/>
              <a:gd name="connsiteY151" fmla="*/ 382124 h 531641"/>
              <a:gd name="connsiteX152" fmla="*/ 382123 w 531641"/>
              <a:gd name="connsiteY152" fmla="*/ 365510 h 531641"/>
              <a:gd name="connsiteX153" fmla="*/ 398737 w 531641"/>
              <a:gd name="connsiteY153" fmla="*/ 382124 h 531641"/>
              <a:gd name="connsiteX154" fmla="*/ 382123 w 531641"/>
              <a:gd name="connsiteY154" fmla="*/ 398737 h 531641"/>
              <a:gd name="connsiteX155" fmla="*/ 382123 w 531641"/>
              <a:gd name="connsiteY155" fmla="*/ 170298 h 531641"/>
              <a:gd name="connsiteX156" fmla="*/ 365509 w 531641"/>
              <a:gd name="connsiteY156" fmla="*/ 153684 h 531641"/>
              <a:gd name="connsiteX157" fmla="*/ 382123 w 531641"/>
              <a:gd name="connsiteY157" fmla="*/ 137070 h 531641"/>
              <a:gd name="connsiteX158" fmla="*/ 398737 w 531641"/>
              <a:gd name="connsiteY158" fmla="*/ 153684 h 531641"/>
              <a:gd name="connsiteX159" fmla="*/ 382123 w 531641"/>
              <a:gd name="connsiteY159" fmla="*/ 170298 h 531641"/>
              <a:gd name="connsiteX160" fmla="*/ 150917 w 531641"/>
              <a:gd name="connsiteY160" fmla="*/ 136377 h 531641"/>
              <a:gd name="connsiteX161" fmla="*/ 167531 w 531641"/>
              <a:gd name="connsiteY161" fmla="*/ 152990 h 531641"/>
              <a:gd name="connsiteX162" fmla="*/ 150917 w 531641"/>
              <a:gd name="connsiteY162" fmla="*/ 169604 h 531641"/>
              <a:gd name="connsiteX163" fmla="*/ 134303 w 531641"/>
              <a:gd name="connsiteY163" fmla="*/ 152990 h 531641"/>
              <a:gd name="connsiteX164" fmla="*/ 150917 w 531641"/>
              <a:gd name="connsiteY164" fmla="*/ 136377 h 531641"/>
              <a:gd name="connsiteX165" fmla="*/ 41427 w 531641"/>
              <a:gd name="connsiteY165" fmla="*/ 327159 h 531641"/>
              <a:gd name="connsiteX166" fmla="*/ 117935 w 531641"/>
              <a:gd name="connsiteY166" fmla="*/ 379000 h 531641"/>
              <a:gd name="connsiteX167" fmla="*/ 117690 w 531641"/>
              <a:gd name="connsiteY167" fmla="*/ 381430 h 531641"/>
              <a:gd name="connsiteX168" fmla="*/ 150917 w 531641"/>
              <a:gd name="connsiteY168" fmla="*/ 414658 h 531641"/>
              <a:gd name="connsiteX169" fmla="*/ 152894 w 531641"/>
              <a:gd name="connsiteY169" fmla="*/ 414458 h 531641"/>
              <a:gd name="connsiteX170" fmla="*/ 204377 w 531641"/>
              <a:gd name="connsiteY170" fmla="*/ 490197 h 531641"/>
              <a:gd name="connsiteX171" fmla="*/ 41427 w 531641"/>
              <a:gd name="connsiteY171" fmla="*/ 327159 h 531641"/>
              <a:gd name="connsiteX172" fmla="*/ 265826 w 531641"/>
              <a:gd name="connsiteY172" fmla="*/ 515034 h 531641"/>
              <a:gd name="connsiteX173" fmla="*/ 257520 w 531641"/>
              <a:gd name="connsiteY173" fmla="*/ 506727 h 531641"/>
              <a:gd name="connsiteX174" fmla="*/ 265826 w 531641"/>
              <a:gd name="connsiteY174" fmla="*/ 498420 h 531641"/>
              <a:gd name="connsiteX175" fmla="*/ 274133 w 531641"/>
              <a:gd name="connsiteY175" fmla="*/ 506727 h 531641"/>
              <a:gd name="connsiteX176" fmla="*/ 265826 w 531641"/>
              <a:gd name="connsiteY176" fmla="*/ 515034 h 531641"/>
              <a:gd name="connsiteX177" fmla="*/ 327318 w 531641"/>
              <a:gd name="connsiteY177" fmla="*/ 490177 h 531641"/>
              <a:gd name="connsiteX178" fmla="*/ 378559 w 531641"/>
              <a:gd name="connsiteY178" fmla="*/ 414991 h 531641"/>
              <a:gd name="connsiteX179" fmla="*/ 382123 w 531641"/>
              <a:gd name="connsiteY179" fmla="*/ 415351 h 531641"/>
              <a:gd name="connsiteX180" fmla="*/ 415350 w 531641"/>
              <a:gd name="connsiteY180" fmla="*/ 382124 h 531641"/>
              <a:gd name="connsiteX181" fmla="*/ 414987 w 531641"/>
              <a:gd name="connsiteY181" fmla="*/ 378535 h 531641"/>
              <a:gd name="connsiteX182" fmla="*/ 490168 w 531641"/>
              <a:gd name="connsiteY182" fmla="*/ 327356 h 531641"/>
              <a:gd name="connsiteX183" fmla="*/ 327318 w 531641"/>
              <a:gd name="connsiteY183" fmla="*/ 490177 h 531641"/>
              <a:gd name="connsiteX184" fmla="*/ 506726 w 531641"/>
              <a:gd name="connsiteY184" fmla="*/ 274134 h 531641"/>
              <a:gd name="connsiteX185" fmla="*/ 498419 w 531641"/>
              <a:gd name="connsiteY185" fmla="*/ 265827 h 531641"/>
              <a:gd name="connsiteX186" fmla="*/ 506726 w 531641"/>
              <a:gd name="connsiteY186" fmla="*/ 257520 h 531641"/>
              <a:gd name="connsiteX187" fmla="*/ 515033 w 531641"/>
              <a:gd name="connsiteY187" fmla="*/ 265827 h 531641"/>
              <a:gd name="connsiteX188" fmla="*/ 506726 w 531641"/>
              <a:gd name="connsiteY188" fmla="*/ 274134 h 531641"/>
              <a:gd name="connsiteX189" fmla="*/ 490084 w 531641"/>
              <a:gd name="connsiteY189" fmla="*/ 204053 h 531641"/>
              <a:gd name="connsiteX190" fmla="*/ 415294 w 531641"/>
              <a:gd name="connsiteY190" fmla="*/ 153125 h 531641"/>
              <a:gd name="connsiteX191" fmla="*/ 382123 w 531641"/>
              <a:gd name="connsiteY191" fmla="*/ 120456 h 531641"/>
              <a:gd name="connsiteX192" fmla="*/ 380163 w 531641"/>
              <a:gd name="connsiteY192" fmla="*/ 120655 h 531641"/>
              <a:gd name="connsiteX193" fmla="*/ 327418 w 531641"/>
              <a:gd name="connsiteY193" fmla="*/ 41551 h 531641"/>
              <a:gd name="connsiteX194" fmla="*/ 490084 w 531641"/>
              <a:gd name="connsiteY194" fmla="*/ 204053 h 531641"/>
              <a:gd name="connsiteX195" fmla="*/ 265826 w 531641"/>
              <a:gd name="connsiteY195" fmla="*/ 16620 h 531641"/>
              <a:gd name="connsiteX196" fmla="*/ 274133 w 531641"/>
              <a:gd name="connsiteY196" fmla="*/ 24927 h 531641"/>
              <a:gd name="connsiteX197" fmla="*/ 265826 w 531641"/>
              <a:gd name="connsiteY197" fmla="*/ 33234 h 531641"/>
              <a:gd name="connsiteX198" fmla="*/ 257520 w 531641"/>
              <a:gd name="connsiteY198" fmla="*/ 24927 h 531641"/>
              <a:gd name="connsiteX199" fmla="*/ 265826 w 531641"/>
              <a:gd name="connsiteY199" fmla="*/ 16620 h 531641"/>
              <a:gd name="connsiteX200" fmla="*/ 204301 w 531641"/>
              <a:gd name="connsiteY200" fmla="*/ 41447 h 531641"/>
              <a:gd name="connsiteX201" fmla="*/ 151789 w 531641"/>
              <a:gd name="connsiteY201" fmla="*/ 119851 h 531641"/>
              <a:gd name="connsiteX202" fmla="*/ 150917 w 531641"/>
              <a:gd name="connsiteY202" fmla="*/ 119763 h 531641"/>
              <a:gd name="connsiteX203" fmla="*/ 117724 w 531641"/>
              <a:gd name="connsiteY203" fmla="*/ 152650 h 531641"/>
              <a:gd name="connsiteX204" fmla="*/ 41404 w 531641"/>
              <a:gd name="connsiteY204" fmla="*/ 204445 h 531641"/>
              <a:gd name="connsiteX205" fmla="*/ 204301 w 531641"/>
              <a:gd name="connsiteY205" fmla="*/ 41447 h 531641"/>
              <a:gd name="connsiteX206" fmla="*/ 24927 w 531641"/>
              <a:gd name="connsiteY206" fmla="*/ 257520 h 531641"/>
              <a:gd name="connsiteX207" fmla="*/ 33234 w 531641"/>
              <a:gd name="connsiteY207" fmla="*/ 265827 h 531641"/>
              <a:gd name="connsiteX208" fmla="*/ 24927 w 531641"/>
              <a:gd name="connsiteY208" fmla="*/ 274134 h 531641"/>
              <a:gd name="connsiteX209" fmla="*/ 16620 w 531641"/>
              <a:gd name="connsiteY209" fmla="*/ 265827 h 531641"/>
              <a:gd name="connsiteX210" fmla="*/ 24927 w 531641"/>
              <a:gd name="connsiteY210" fmla="*/ 257520 h 53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531641" h="531641">
                <a:moveTo>
                  <a:pt x="17745" y="289567"/>
                </a:moveTo>
                <a:cubicBezTo>
                  <a:pt x="28939" y="408508"/>
                  <a:pt x="123128" y="502682"/>
                  <a:pt x="242071" y="513858"/>
                </a:cubicBezTo>
                <a:cubicBezTo>
                  <a:pt x="245918" y="526978"/>
                  <a:pt x="259673" y="534495"/>
                  <a:pt x="272793" y="530647"/>
                </a:cubicBezTo>
                <a:cubicBezTo>
                  <a:pt x="280877" y="528277"/>
                  <a:pt x="287201" y="521957"/>
                  <a:pt x="289577" y="513875"/>
                </a:cubicBezTo>
                <a:cubicBezTo>
                  <a:pt x="408509" y="502680"/>
                  <a:pt x="502680" y="408508"/>
                  <a:pt x="513876" y="289577"/>
                </a:cubicBezTo>
                <a:cubicBezTo>
                  <a:pt x="526993" y="285719"/>
                  <a:pt x="534499" y="271959"/>
                  <a:pt x="530641" y="258842"/>
                </a:cubicBezTo>
                <a:cubicBezTo>
                  <a:pt x="528264" y="250757"/>
                  <a:pt x="521936" y="244437"/>
                  <a:pt x="513849" y="242068"/>
                </a:cubicBezTo>
                <a:cubicBezTo>
                  <a:pt x="502372" y="123277"/>
                  <a:pt x="408363" y="29256"/>
                  <a:pt x="289572" y="17763"/>
                </a:cubicBezTo>
                <a:cubicBezTo>
                  <a:pt x="285707" y="4649"/>
                  <a:pt x="271942" y="-2849"/>
                  <a:pt x="258827" y="1017"/>
                </a:cubicBezTo>
                <a:cubicBezTo>
                  <a:pt x="250748" y="3398"/>
                  <a:pt x="244435" y="9723"/>
                  <a:pt x="242068" y="17806"/>
                </a:cubicBezTo>
                <a:cubicBezTo>
                  <a:pt x="123116" y="28930"/>
                  <a:pt x="28914" y="123125"/>
                  <a:pt x="17779" y="242076"/>
                </a:cubicBezTo>
                <a:cubicBezTo>
                  <a:pt x="4662" y="245933"/>
                  <a:pt x="-2845" y="259692"/>
                  <a:pt x="1012" y="272809"/>
                </a:cubicBezTo>
                <a:cubicBezTo>
                  <a:pt x="3383" y="280874"/>
                  <a:pt x="9684" y="287184"/>
                  <a:pt x="17745" y="289567"/>
                </a:cubicBezTo>
                <a:lnTo>
                  <a:pt x="17745" y="289567"/>
                </a:lnTo>
                <a:close/>
                <a:moveTo>
                  <a:pt x="121912" y="168870"/>
                </a:moveTo>
                <a:cubicBezTo>
                  <a:pt x="124690" y="173958"/>
                  <a:pt x="128751" y="178230"/>
                  <a:pt x="133691" y="181264"/>
                </a:cubicBezTo>
                <a:cubicBezTo>
                  <a:pt x="130257" y="198475"/>
                  <a:pt x="127909" y="215885"/>
                  <a:pt x="126661" y="233391"/>
                </a:cubicBezTo>
                <a:cubicBezTo>
                  <a:pt x="114455" y="236093"/>
                  <a:pt x="104799" y="245417"/>
                  <a:pt x="101672" y="257520"/>
                </a:cubicBezTo>
                <a:lnTo>
                  <a:pt x="48316" y="257520"/>
                </a:lnTo>
                <a:cubicBezTo>
                  <a:pt x="46286" y="251840"/>
                  <a:pt x="42261" y="247091"/>
                  <a:pt x="36991" y="244157"/>
                </a:cubicBezTo>
                <a:cubicBezTo>
                  <a:pt x="46969" y="214652"/>
                  <a:pt x="77111" y="187843"/>
                  <a:pt x="121912" y="168870"/>
                </a:cubicBezTo>
                <a:close/>
                <a:moveTo>
                  <a:pt x="244140" y="36959"/>
                </a:moveTo>
                <a:cubicBezTo>
                  <a:pt x="247072" y="42245"/>
                  <a:pt x="251828" y="46282"/>
                  <a:pt x="257520" y="48317"/>
                </a:cubicBezTo>
                <a:lnTo>
                  <a:pt x="257520" y="92562"/>
                </a:lnTo>
                <a:cubicBezTo>
                  <a:pt x="242887" y="96328"/>
                  <a:pt x="232644" y="109501"/>
                  <a:pt x="232599" y="124610"/>
                </a:cubicBezTo>
                <a:cubicBezTo>
                  <a:pt x="232599" y="125312"/>
                  <a:pt x="232763" y="125968"/>
                  <a:pt x="232807" y="126659"/>
                </a:cubicBezTo>
                <a:cubicBezTo>
                  <a:pt x="214498" y="127988"/>
                  <a:pt x="196297" y="130526"/>
                  <a:pt x="178324" y="134256"/>
                </a:cubicBezTo>
                <a:cubicBezTo>
                  <a:pt x="175559" y="130286"/>
                  <a:pt x="171963" y="126965"/>
                  <a:pt x="167787" y="124523"/>
                </a:cubicBezTo>
                <a:cubicBezTo>
                  <a:pt x="186798" y="78216"/>
                  <a:pt x="213976" y="47159"/>
                  <a:pt x="244139" y="36959"/>
                </a:cubicBezTo>
                <a:lnTo>
                  <a:pt x="244140" y="36959"/>
                </a:lnTo>
                <a:close/>
                <a:moveTo>
                  <a:pt x="287512" y="36962"/>
                </a:moveTo>
                <a:cubicBezTo>
                  <a:pt x="317868" y="47250"/>
                  <a:pt x="345274" y="78817"/>
                  <a:pt x="364312" y="125728"/>
                </a:cubicBezTo>
                <a:cubicBezTo>
                  <a:pt x="360686" y="128043"/>
                  <a:pt x="357542" y="131036"/>
                  <a:pt x="355052" y="134544"/>
                </a:cubicBezTo>
                <a:cubicBezTo>
                  <a:pt x="336519" y="130634"/>
                  <a:pt x="317740" y="127996"/>
                  <a:pt x="298848" y="126649"/>
                </a:cubicBezTo>
                <a:cubicBezTo>
                  <a:pt x="298890" y="125961"/>
                  <a:pt x="299054" y="125308"/>
                  <a:pt x="299054" y="124610"/>
                </a:cubicBezTo>
                <a:cubicBezTo>
                  <a:pt x="299009" y="109501"/>
                  <a:pt x="288766" y="96328"/>
                  <a:pt x="274133" y="92562"/>
                </a:cubicBezTo>
                <a:lnTo>
                  <a:pt x="274133" y="48317"/>
                </a:lnTo>
                <a:cubicBezTo>
                  <a:pt x="279824" y="46282"/>
                  <a:pt x="284580" y="42246"/>
                  <a:pt x="287512" y="36962"/>
                </a:cubicBezTo>
                <a:close/>
                <a:moveTo>
                  <a:pt x="494754" y="244108"/>
                </a:moveTo>
                <a:cubicBezTo>
                  <a:pt x="489440" y="247037"/>
                  <a:pt x="485380" y="251807"/>
                  <a:pt x="483336" y="257520"/>
                </a:cubicBezTo>
                <a:lnTo>
                  <a:pt x="429981" y="257520"/>
                </a:lnTo>
                <a:cubicBezTo>
                  <a:pt x="426854" y="245417"/>
                  <a:pt x="417199" y="236094"/>
                  <a:pt x="404994" y="233391"/>
                </a:cubicBezTo>
                <a:cubicBezTo>
                  <a:pt x="403775" y="216330"/>
                  <a:pt x="401511" y="199358"/>
                  <a:pt x="398216" y="182574"/>
                </a:cubicBezTo>
                <a:cubicBezTo>
                  <a:pt x="403690" y="179514"/>
                  <a:pt x="408187" y="174967"/>
                  <a:pt x="411186" y="169458"/>
                </a:cubicBezTo>
                <a:cubicBezTo>
                  <a:pt x="455270" y="188378"/>
                  <a:pt x="484861" y="214824"/>
                  <a:pt x="494754" y="244108"/>
                </a:cubicBezTo>
                <a:close/>
                <a:moveTo>
                  <a:pt x="397488" y="352838"/>
                </a:moveTo>
                <a:cubicBezTo>
                  <a:pt x="401193" y="334833"/>
                  <a:pt x="403700" y="316601"/>
                  <a:pt x="404993" y="298263"/>
                </a:cubicBezTo>
                <a:cubicBezTo>
                  <a:pt x="417198" y="295561"/>
                  <a:pt x="426854" y="286237"/>
                  <a:pt x="429981" y="274134"/>
                </a:cubicBezTo>
                <a:lnTo>
                  <a:pt x="483337" y="274134"/>
                </a:lnTo>
                <a:cubicBezTo>
                  <a:pt x="485375" y="279836"/>
                  <a:pt x="489423" y="284598"/>
                  <a:pt x="494721" y="287529"/>
                </a:cubicBezTo>
                <a:cubicBezTo>
                  <a:pt x="484645" y="317178"/>
                  <a:pt x="454328" y="344023"/>
                  <a:pt x="409191" y="362980"/>
                </a:cubicBezTo>
                <a:cubicBezTo>
                  <a:pt x="406141" y="358727"/>
                  <a:pt x="402132" y="355253"/>
                  <a:pt x="397488" y="352838"/>
                </a:cubicBezTo>
                <a:lnTo>
                  <a:pt x="397488" y="352838"/>
                </a:lnTo>
                <a:close/>
                <a:moveTo>
                  <a:pt x="287514" y="494695"/>
                </a:moveTo>
                <a:cubicBezTo>
                  <a:pt x="284582" y="489410"/>
                  <a:pt x="279825" y="485372"/>
                  <a:pt x="274133" y="483337"/>
                </a:cubicBezTo>
                <a:lnTo>
                  <a:pt x="274133" y="439092"/>
                </a:lnTo>
                <a:cubicBezTo>
                  <a:pt x="288766" y="435326"/>
                  <a:pt x="299009" y="422154"/>
                  <a:pt x="299054" y="407044"/>
                </a:cubicBezTo>
                <a:cubicBezTo>
                  <a:pt x="299054" y="406313"/>
                  <a:pt x="298885" y="405629"/>
                  <a:pt x="298838" y="404909"/>
                </a:cubicBezTo>
                <a:cubicBezTo>
                  <a:pt x="316976" y="403604"/>
                  <a:pt x="335009" y="401115"/>
                  <a:pt x="352822" y="397459"/>
                </a:cubicBezTo>
                <a:cubicBezTo>
                  <a:pt x="355241" y="402123"/>
                  <a:pt x="358727" y="406149"/>
                  <a:pt x="362998" y="409208"/>
                </a:cubicBezTo>
                <a:cubicBezTo>
                  <a:pt x="344021" y="454311"/>
                  <a:pt x="317153" y="484641"/>
                  <a:pt x="287514" y="494695"/>
                </a:cubicBezTo>
                <a:lnTo>
                  <a:pt x="287514" y="494695"/>
                </a:lnTo>
                <a:close/>
                <a:moveTo>
                  <a:pt x="244141" y="494692"/>
                </a:moveTo>
                <a:cubicBezTo>
                  <a:pt x="214574" y="484655"/>
                  <a:pt x="187716" y="454369"/>
                  <a:pt x="168746" y="409376"/>
                </a:cubicBezTo>
                <a:cubicBezTo>
                  <a:pt x="173325" y="406416"/>
                  <a:pt x="177106" y="402376"/>
                  <a:pt x="179758" y="397611"/>
                </a:cubicBezTo>
                <a:cubicBezTo>
                  <a:pt x="197270" y="401173"/>
                  <a:pt x="214992" y="403607"/>
                  <a:pt x="232816" y="404900"/>
                </a:cubicBezTo>
                <a:cubicBezTo>
                  <a:pt x="232769" y="405622"/>
                  <a:pt x="232599" y="406310"/>
                  <a:pt x="232599" y="407044"/>
                </a:cubicBezTo>
                <a:cubicBezTo>
                  <a:pt x="232644" y="422154"/>
                  <a:pt x="242887" y="435326"/>
                  <a:pt x="257520" y="439092"/>
                </a:cubicBezTo>
                <a:lnTo>
                  <a:pt x="257520" y="483337"/>
                </a:lnTo>
                <a:cubicBezTo>
                  <a:pt x="251829" y="485371"/>
                  <a:pt x="247074" y="489407"/>
                  <a:pt x="244141" y="494691"/>
                </a:cubicBezTo>
                <a:lnTo>
                  <a:pt x="244141" y="494692"/>
                </a:lnTo>
                <a:close/>
                <a:moveTo>
                  <a:pt x="123181" y="363216"/>
                </a:moveTo>
                <a:cubicBezTo>
                  <a:pt x="77722" y="344240"/>
                  <a:pt x="47130" y="317263"/>
                  <a:pt x="37016" y="287483"/>
                </a:cubicBezTo>
                <a:cubicBezTo>
                  <a:pt x="42274" y="284548"/>
                  <a:pt x="46289" y="279805"/>
                  <a:pt x="48317" y="274134"/>
                </a:cubicBezTo>
                <a:lnTo>
                  <a:pt x="101672" y="274134"/>
                </a:lnTo>
                <a:cubicBezTo>
                  <a:pt x="104800" y="286239"/>
                  <a:pt x="114457" y="295563"/>
                  <a:pt x="126664" y="298264"/>
                </a:cubicBezTo>
                <a:cubicBezTo>
                  <a:pt x="127972" y="316614"/>
                  <a:pt x="130492" y="334857"/>
                  <a:pt x="134209" y="352875"/>
                </a:cubicBezTo>
                <a:cubicBezTo>
                  <a:pt x="129789" y="355431"/>
                  <a:pt x="126016" y="358970"/>
                  <a:pt x="123181" y="363216"/>
                </a:cubicBezTo>
                <a:close/>
                <a:moveTo>
                  <a:pt x="150917" y="186218"/>
                </a:moveTo>
                <a:cubicBezTo>
                  <a:pt x="169260" y="186198"/>
                  <a:pt x="184125" y="171333"/>
                  <a:pt x="184145" y="152990"/>
                </a:cubicBezTo>
                <a:cubicBezTo>
                  <a:pt x="184145" y="151995"/>
                  <a:pt x="183937" y="151057"/>
                  <a:pt x="183851" y="150084"/>
                </a:cubicBezTo>
                <a:cubicBezTo>
                  <a:pt x="201763" y="146466"/>
                  <a:pt x="219901" y="144071"/>
                  <a:pt x="238139" y="142915"/>
                </a:cubicBezTo>
                <a:cubicBezTo>
                  <a:pt x="242686" y="149727"/>
                  <a:pt x="249587" y="154620"/>
                  <a:pt x="257520" y="156658"/>
                </a:cubicBezTo>
                <a:lnTo>
                  <a:pt x="257520" y="216736"/>
                </a:lnTo>
                <a:cubicBezTo>
                  <a:pt x="236647" y="220298"/>
                  <a:pt x="220297" y="236648"/>
                  <a:pt x="216735" y="257520"/>
                </a:cubicBezTo>
                <a:lnTo>
                  <a:pt x="165767" y="257520"/>
                </a:lnTo>
                <a:cubicBezTo>
                  <a:pt x="162846" y="246346"/>
                  <a:pt x="154320" y="237497"/>
                  <a:pt x="143262" y="234164"/>
                </a:cubicBezTo>
                <a:cubicBezTo>
                  <a:pt x="144428" y="218025"/>
                  <a:pt x="146570" y="201972"/>
                  <a:pt x="149677" y="186093"/>
                </a:cubicBezTo>
                <a:cubicBezTo>
                  <a:pt x="150098" y="186108"/>
                  <a:pt x="150492" y="186218"/>
                  <a:pt x="150917" y="186218"/>
                </a:cubicBezTo>
                <a:close/>
                <a:moveTo>
                  <a:pt x="265826" y="107996"/>
                </a:moveTo>
                <a:cubicBezTo>
                  <a:pt x="275002" y="107996"/>
                  <a:pt x="282440" y="115434"/>
                  <a:pt x="282440" y="124610"/>
                </a:cubicBezTo>
                <a:cubicBezTo>
                  <a:pt x="282440" y="133785"/>
                  <a:pt x="275002" y="141224"/>
                  <a:pt x="265826" y="141224"/>
                </a:cubicBezTo>
                <a:cubicBezTo>
                  <a:pt x="256651" y="141224"/>
                  <a:pt x="249213" y="133785"/>
                  <a:pt x="249213" y="124610"/>
                </a:cubicBezTo>
                <a:cubicBezTo>
                  <a:pt x="249223" y="115439"/>
                  <a:pt x="256655" y="108007"/>
                  <a:pt x="265826" y="107996"/>
                </a:cubicBezTo>
                <a:close/>
                <a:moveTo>
                  <a:pt x="293512" y="142918"/>
                </a:moveTo>
                <a:cubicBezTo>
                  <a:pt x="312237" y="144085"/>
                  <a:pt x="330856" y="146561"/>
                  <a:pt x="349235" y="150329"/>
                </a:cubicBezTo>
                <a:cubicBezTo>
                  <a:pt x="349063" y="151440"/>
                  <a:pt x="348950" y="152560"/>
                  <a:pt x="348895" y="153684"/>
                </a:cubicBezTo>
                <a:cubicBezTo>
                  <a:pt x="348915" y="172027"/>
                  <a:pt x="363780" y="186892"/>
                  <a:pt x="382123" y="186912"/>
                </a:cubicBezTo>
                <a:lnTo>
                  <a:pt x="382137" y="186910"/>
                </a:lnTo>
                <a:cubicBezTo>
                  <a:pt x="385157" y="202523"/>
                  <a:pt x="387248" y="218301"/>
                  <a:pt x="388398" y="234162"/>
                </a:cubicBezTo>
                <a:cubicBezTo>
                  <a:pt x="377336" y="237494"/>
                  <a:pt x="368807" y="246344"/>
                  <a:pt x="365886" y="257521"/>
                </a:cubicBezTo>
                <a:lnTo>
                  <a:pt x="314917" y="257521"/>
                </a:lnTo>
                <a:cubicBezTo>
                  <a:pt x="311356" y="236648"/>
                  <a:pt x="295006" y="220298"/>
                  <a:pt x="274133" y="216736"/>
                </a:cubicBezTo>
                <a:lnTo>
                  <a:pt x="274133" y="156658"/>
                </a:lnTo>
                <a:cubicBezTo>
                  <a:pt x="282065" y="154621"/>
                  <a:pt x="288965" y="149728"/>
                  <a:pt x="293512" y="142918"/>
                </a:cubicBezTo>
                <a:close/>
                <a:moveTo>
                  <a:pt x="381315" y="348978"/>
                </a:moveTo>
                <a:cubicBezTo>
                  <a:pt x="363655" y="349418"/>
                  <a:pt x="349438" y="363621"/>
                  <a:pt x="348981" y="381281"/>
                </a:cubicBezTo>
                <a:cubicBezTo>
                  <a:pt x="330663" y="385015"/>
                  <a:pt x="312108" y="387467"/>
                  <a:pt x="293449" y="388621"/>
                </a:cubicBezTo>
                <a:cubicBezTo>
                  <a:pt x="288897" y="381867"/>
                  <a:pt x="282023" y="377019"/>
                  <a:pt x="274133" y="374996"/>
                </a:cubicBezTo>
                <a:lnTo>
                  <a:pt x="274133" y="314918"/>
                </a:lnTo>
                <a:cubicBezTo>
                  <a:pt x="295006" y="311356"/>
                  <a:pt x="311356" y="295006"/>
                  <a:pt x="314917" y="274134"/>
                </a:cubicBezTo>
                <a:lnTo>
                  <a:pt x="365886" y="274134"/>
                </a:lnTo>
                <a:cubicBezTo>
                  <a:pt x="368808" y="285311"/>
                  <a:pt x="377337" y="294161"/>
                  <a:pt x="388398" y="297493"/>
                </a:cubicBezTo>
                <a:cubicBezTo>
                  <a:pt x="387157" y="314790"/>
                  <a:pt x="384791" y="331988"/>
                  <a:pt x="381315" y="348978"/>
                </a:cubicBezTo>
                <a:close/>
                <a:moveTo>
                  <a:pt x="265826" y="423658"/>
                </a:moveTo>
                <a:cubicBezTo>
                  <a:pt x="256651" y="423658"/>
                  <a:pt x="249213" y="416220"/>
                  <a:pt x="249213" y="407044"/>
                </a:cubicBezTo>
                <a:cubicBezTo>
                  <a:pt x="249213" y="397869"/>
                  <a:pt x="256651" y="390430"/>
                  <a:pt x="265826" y="390430"/>
                </a:cubicBezTo>
                <a:cubicBezTo>
                  <a:pt x="275002" y="390430"/>
                  <a:pt x="282440" y="397869"/>
                  <a:pt x="282440" y="407044"/>
                </a:cubicBezTo>
                <a:cubicBezTo>
                  <a:pt x="282430" y="416215"/>
                  <a:pt x="274998" y="423648"/>
                  <a:pt x="265826" y="423658"/>
                </a:cubicBezTo>
                <a:close/>
                <a:moveTo>
                  <a:pt x="238191" y="388644"/>
                </a:moveTo>
                <a:cubicBezTo>
                  <a:pt x="220032" y="387500"/>
                  <a:pt x="201971" y="385127"/>
                  <a:pt x="184134" y="381540"/>
                </a:cubicBezTo>
                <a:lnTo>
                  <a:pt x="184145" y="381430"/>
                </a:lnTo>
                <a:cubicBezTo>
                  <a:pt x="184125" y="363087"/>
                  <a:pt x="169260" y="348222"/>
                  <a:pt x="150917" y="348202"/>
                </a:cubicBezTo>
                <a:cubicBezTo>
                  <a:pt x="150680" y="348202"/>
                  <a:pt x="150460" y="348267"/>
                  <a:pt x="150224" y="348272"/>
                </a:cubicBezTo>
                <a:cubicBezTo>
                  <a:pt x="146822" y="331511"/>
                  <a:pt x="144495" y="314550"/>
                  <a:pt x="143257" y="297492"/>
                </a:cubicBezTo>
                <a:cubicBezTo>
                  <a:pt x="154317" y="294159"/>
                  <a:pt x="162846" y="285310"/>
                  <a:pt x="165767" y="274134"/>
                </a:cubicBezTo>
                <a:lnTo>
                  <a:pt x="216735" y="274134"/>
                </a:lnTo>
                <a:cubicBezTo>
                  <a:pt x="220297" y="295006"/>
                  <a:pt x="236647" y="311356"/>
                  <a:pt x="257520" y="314918"/>
                </a:cubicBezTo>
                <a:lnTo>
                  <a:pt x="257520" y="374996"/>
                </a:lnTo>
                <a:cubicBezTo>
                  <a:pt x="249621" y="377022"/>
                  <a:pt x="242743" y="381879"/>
                  <a:pt x="238191" y="388644"/>
                </a:cubicBezTo>
                <a:close/>
                <a:moveTo>
                  <a:pt x="265826" y="232599"/>
                </a:moveTo>
                <a:cubicBezTo>
                  <a:pt x="284178" y="232599"/>
                  <a:pt x="299054" y="247476"/>
                  <a:pt x="299054" y="265827"/>
                </a:cubicBezTo>
                <a:cubicBezTo>
                  <a:pt x="299054" y="284178"/>
                  <a:pt x="284178" y="299055"/>
                  <a:pt x="265826" y="299055"/>
                </a:cubicBezTo>
                <a:cubicBezTo>
                  <a:pt x="247475" y="299055"/>
                  <a:pt x="232599" y="284178"/>
                  <a:pt x="232599" y="265827"/>
                </a:cubicBezTo>
                <a:cubicBezTo>
                  <a:pt x="232618" y="247484"/>
                  <a:pt x="247484" y="232619"/>
                  <a:pt x="265826" y="232599"/>
                </a:cubicBezTo>
                <a:close/>
                <a:moveTo>
                  <a:pt x="397934" y="282441"/>
                </a:moveTo>
                <a:cubicBezTo>
                  <a:pt x="388758" y="282441"/>
                  <a:pt x="381320" y="275003"/>
                  <a:pt x="381320" y="265827"/>
                </a:cubicBezTo>
                <a:cubicBezTo>
                  <a:pt x="381320" y="256652"/>
                  <a:pt x="388758" y="249213"/>
                  <a:pt x="397934" y="249213"/>
                </a:cubicBezTo>
                <a:cubicBezTo>
                  <a:pt x="407109" y="249213"/>
                  <a:pt x="414547" y="256652"/>
                  <a:pt x="414547" y="265827"/>
                </a:cubicBezTo>
                <a:cubicBezTo>
                  <a:pt x="414537" y="274998"/>
                  <a:pt x="407105" y="282430"/>
                  <a:pt x="397934" y="282441"/>
                </a:cubicBezTo>
                <a:close/>
                <a:moveTo>
                  <a:pt x="133719" y="249213"/>
                </a:moveTo>
                <a:cubicBezTo>
                  <a:pt x="142895" y="249213"/>
                  <a:pt x="150333" y="256652"/>
                  <a:pt x="150333" y="265827"/>
                </a:cubicBezTo>
                <a:cubicBezTo>
                  <a:pt x="150333" y="275003"/>
                  <a:pt x="142895" y="282441"/>
                  <a:pt x="133719" y="282441"/>
                </a:cubicBezTo>
                <a:cubicBezTo>
                  <a:pt x="124544" y="282441"/>
                  <a:pt x="117106" y="275003"/>
                  <a:pt x="117106" y="265827"/>
                </a:cubicBezTo>
                <a:cubicBezTo>
                  <a:pt x="117116" y="256656"/>
                  <a:pt x="124548" y="249224"/>
                  <a:pt x="133719" y="249213"/>
                </a:cubicBezTo>
                <a:close/>
                <a:moveTo>
                  <a:pt x="150917" y="364816"/>
                </a:moveTo>
                <a:cubicBezTo>
                  <a:pt x="160093" y="364816"/>
                  <a:pt x="167531" y="372254"/>
                  <a:pt x="167531" y="381430"/>
                </a:cubicBezTo>
                <a:cubicBezTo>
                  <a:pt x="167531" y="390605"/>
                  <a:pt x="160093" y="398044"/>
                  <a:pt x="150917" y="398044"/>
                </a:cubicBezTo>
                <a:cubicBezTo>
                  <a:pt x="141742" y="398044"/>
                  <a:pt x="134303" y="390605"/>
                  <a:pt x="134303" y="381430"/>
                </a:cubicBezTo>
                <a:cubicBezTo>
                  <a:pt x="134314" y="372259"/>
                  <a:pt x="141746" y="364827"/>
                  <a:pt x="150917" y="364816"/>
                </a:cubicBezTo>
                <a:close/>
                <a:moveTo>
                  <a:pt x="382123" y="398737"/>
                </a:moveTo>
                <a:cubicBezTo>
                  <a:pt x="372947" y="398737"/>
                  <a:pt x="365509" y="391299"/>
                  <a:pt x="365509" y="382124"/>
                </a:cubicBezTo>
                <a:cubicBezTo>
                  <a:pt x="365509" y="372948"/>
                  <a:pt x="372947" y="365510"/>
                  <a:pt x="382123" y="365510"/>
                </a:cubicBezTo>
                <a:cubicBezTo>
                  <a:pt x="391298" y="365510"/>
                  <a:pt x="398737" y="372948"/>
                  <a:pt x="398737" y="382124"/>
                </a:cubicBezTo>
                <a:cubicBezTo>
                  <a:pt x="398726" y="391295"/>
                  <a:pt x="391294" y="398727"/>
                  <a:pt x="382123" y="398737"/>
                </a:cubicBezTo>
                <a:close/>
                <a:moveTo>
                  <a:pt x="382123" y="170298"/>
                </a:moveTo>
                <a:cubicBezTo>
                  <a:pt x="372947" y="170298"/>
                  <a:pt x="365509" y="162860"/>
                  <a:pt x="365509" y="153684"/>
                </a:cubicBezTo>
                <a:cubicBezTo>
                  <a:pt x="365509" y="144508"/>
                  <a:pt x="372947" y="137070"/>
                  <a:pt x="382123" y="137070"/>
                </a:cubicBezTo>
                <a:cubicBezTo>
                  <a:pt x="391298" y="137070"/>
                  <a:pt x="398737" y="144508"/>
                  <a:pt x="398737" y="153684"/>
                </a:cubicBezTo>
                <a:cubicBezTo>
                  <a:pt x="398726" y="162855"/>
                  <a:pt x="391294" y="170287"/>
                  <a:pt x="382123" y="170298"/>
                </a:cubicBezTo>
                <a:close/>
                <a:moveTo>
                  <a:pt x="150917" y="136377"/>
                </a:moveTo>
                <a:cubicBezTo>
                  <a:pt x="160093" y="136377"/>
                  <a:pt x="167531" y="143815"/>
                  <a:pt x="167531" y="152990"/>
                </a:cubicBezTo>
                <a:cubicBezTo>
                  <a:pt x="167531" y="162166"/>
                  <a:pt x="160093" y="169604"/>
                  <a:pt x="150917" y="169604"/>
                </a:cubicBezTo>
                <a:cubicBezTo>
                  <a:pt x="141742" y="169604"/>
                  <a:pt x="134303" y="162166"/>
                  <a:pt x="134303" y="152990"/>
                </a:cubicBezTo>
                <a:cubicBezTo>
                  <a:pt x="134314" y="143819"/>
                  <a:pt x="141746" y="136387"/>
                  <a:pt x="150917" y="136377"/>
                </a:cubicBezTo>
                <a:close/>
                <a:moveTo>
                  <a:pt x="41427" y="327159"/>
                </a:moveTo>
                <a:cubicBezTo>
                  <a:pt x="62543" y="350164"/>
                  <a:pt x="88742" y="367916"/>
                  <a:pt x="117935" y="379000"/>
                </a:cubicBezTo>
                <a:cubicBezTo>
                  <a:pt x="117875" y="379817"/>
                  <a:pt x="117690" y="380598"/>
                  <a:pt x="117690" y="381430"/>
                </a:cubicBezTo>
                <a:cubicBezTo>
                  <a:pt x="117709" y="399773"/>
                  <a:pt x="132574" y="414638"/>
                  <a:pt x="150917" y="414658"/>
                </a:cubicBezTo>
                <a:cubicBezTo>
                  <a:pt x="151594" y="414658"/>
                  <a:pt x="152227" y="414498"/>
                  <a:pt x="152894" y="414458"/>
                </a:cubicBezTo>
                <a:cubicBezTo>
                  <a:pt x="163964" y="443348"/>
                  <a:pt x="181588" y="469274"/>
                  <a:pt x="204377" y="490197"/>
                </a:cubicBezTo>
                <a:cubicBezTo>
                  <a:pt x="125013" y="468556"/>
                  <a:pt x="63026" y="406535"/>
                  <a:pt x="41427" y="327159"/>
                </a:cubicBezTo>
                <a:close/>
                <a:moveTo>
                  <a:pt x="265826" y="515034"/>
                </a:moveTo>
                <a:cubicBezTo>
                  <a:pt x="261239" y="515034"/>
                  <a:pt x="257520" y="511315"/>
                  <a:pt x="257520" y="506727"/>
                </a:cubicBezTo>
                <a:cubicBezTo>
                  <a:pt x="257520" y="502139"/>
                  <a:pt x="261239" y="498420"/>
                  <a:pt x="265826" y="498420"/>
                </a:cubicBezTo>
                <a:cubicBezTo>
                  <a:pt x="270414" y="498420"/>
                  <a:pt x="274133" y="502139"/>
                  <a:pt x="274133" y="506727"/>
                </a:cubicBezTo>
                <a:cubicBezTo>
                  <a:pt x="274129" y="511313"/>
                  <a:pt x="270412" y="515029"/>
                  <a:pt x="265826" y="515034"/>
                </a:cubicBezTo>
                <a:close/>
                <a:moveTo>
                  <a:pt x="327318" y="490177"/>
                </a:moveTo>
                <a:cubicBezTo>
                  <a:pt x="349960" y="469395"/>
                  <a:pt x="367497" y="443664"/>
                  <a:pt x="378559" y="414991"/>
                </a:cubicBezTo>
                <a:cubicBezTo>
                  <a:pt x="379740" y="415176"/>
                  <a:pt x="380929" y="415297"/>
                  <a:pt x="382123" y="415351"/>
                </a:cubicBezTo>
                <a:cubicBezTo>
                  <a:pt x="400466" y="415332"/>
                  <a:pt x="415331" y="400466"/>
                  <a:pt x="415350" y="382124"/>
                </a:cubicBezTo>
                <a:cubicBezTo>
                  <a:pt x="415296" y="380922"/>
                  <a:pt x="415175" y="379723"/>
                  <a:pt x="414987" y="378535"/>
                </a:cubicBezTo>
                <a:cubicBezTo>
                  <a:pt x="443653" y="367490"/>
                  <a:pt x="469382" y="349976"/>
                  <a:pt x="490168" y="327356"/>
                </a:cubicBezTo>
                <a:cubicBezTo>
                  <a:pt x="468514" y="406619"/>
                  <a:pt x="406585" y="468537"/>
                  <a:pt x="327318" y="490177"/>
                </a:cubicBezTo>
                <a:close/>
                <a:moveTo>
                  <a:pt x="506726" y="274134"/>
                </a:moveTo>
                <a:cubicBezTo>
                  <a:pt x="502139" y="274134"/>
                  <a:pt x="498419" y="270415"/>
                  <a:pt x="498419" y="265827"/>
                </a:cubicBezTo>
                <a:cubicBezTo>
                  <a:pt x="498419" y="261239"/>
                  <a:pt x="502139" y="257520"/>
                  <a:pt x="506726" y="257520"/>
                </a:cubicBezTo>
                <a:cubicBezTo>
                  <a:pt x="511314" y="257520"/>
                  <a:pt x="515033" y="261239"/>
                  <a:pt x="515033" y="265827"/>
                </a:cubicBezTo>
                <a:cubicBezTo>
                  <a:pt x="515029" y="270413"/>
                  <a:pt x="511312" y="274129"/>
                  <a:pt x="506726" y="274134"/>
                </a:cubicBezTo>
                <a:close/>
                <a:moveTo>
                  <a:pt x="490084" y="204053"/>
                </a:moveTo>
                <a:cubicBezTo>
                  <a:pt x="469389" y="181567"/>
                  <a:pt x="443799" y="164142"/>
                  <a:pt x="415294" y="153125"/>
                </a:cubicBezTo>
                <a:cubicBezTo>
                  <a:pt x="414987" y="135015"/>
                  <a:pt x="400235" y="120487"/>
                  <a:pt x="382123" y="120456"/>
                </a:cubicBezTo>
                <a:cubicBezTo>
                  <a:pt x="381452" y="120456"/>
                  <a:pt x="380824" y="120615"/>
                  <a:pt x="380163" y="120655"/>
                </a:cubicBezTo>
                <a:cubicBezTo>
                  <a:pt x="369095" y="90481"/>
                  <a:pt x="351017" y="63369"/>
                  <a:pt x="327418" y="41551"/>
                </a:cubicBezTo>
                <a:cubicBezTo>
                  <a:pt x="406423" y="63380"/>
                  <a:pt x="468176" y="125070"/>
                  <a:pt x="490084" y="204053"/>
                </a:cubicBezTo>
                <a:close/>
                <a:moveTo>
                  <a:pt x="265826" y="16620"/>
                </a:moveTo>
                <a:cubicBezTo>
                  <a:pt x="270414" y="16620"/>
                  <a:pt x="274133" y="20339"/>
                  <a:pt x="274133" y="24927"/>
                </a:cubicBezTo>
                <a:cubicBezTo>
                  <a:pt x="274133" y="29515"/>
                  <a:pt x="270414" y="33234"/>
                  <a:pt x="265826" y="33234"/>
                </a:cubicBezTo>
                <a:cubicBezTo>
                  <a:pt x="261239" y="33234"/>
                  <a:pt x="257520" y="29515"/>
                  <a:pt x="257520" y="24927"/>
                </a:cubicBezTo>
                <a:cubicBezTo>
                  <a:pt x="257524" y="20341"/>
                  <a:pt x="261241" y="16625"/>
                  <a:pt x="265826" y="16620"/>
                </a:cubicBezTo>
                <a:close/>
                <a:moveTo>
                  <a:pt x="204301" y="41447"/>
                </a:moveTo>
                <a:cubicBezTo>
                  <a:pt x="180851" y="63067"/>
                  <a:pt x="162855" y="89936"/>
                  <a:pt x="151789" y="119851"/>
                </a:cubicBezTo>
                <a:cubicBezTo>
                  <a:pt x="151493" y="119843"/>
                  <a:pt x="151216" y="119763"/>
                  <a:pt x="150917" y="119763"/>
                </a:cubicBezTo>
                <a:cubicBezTo>
                  <a:pt x="132715" y="119789"/>
                  <a:pt x="117919" y="134449"/>
                  <a:pt x="117724" y="152650"/>
                </a:cubicBezTo>
                <a:cubicBezTo>
                  <a:pt x="88600" y="163740"/>
                  <a:pt x="62467" y="181476"/>
                  <a:pt x="41404" y="204445"/>
                </a:cubicBezTo>
                <a:cubicBezTo>
                  <a:pt x="62975" y="125081"/>
                  <a:pt x="124950" y="63067"/>
                  <a:pt x="204301" y="41447"/>
                </a:cubicBezTo>
                <a:close/>
                <a:moveTo>
                  <a:pt x="24927" y="257520"/>
                </a:moveTo>
                <a:cubicBezTo>
                  <a:pt x="29514" y="257520"/>
                  <a:pt x="33234" y="261239"/>
                  <a:pt x="33234" y="265827"/>
                </a:cubicBezTo>
                <a:cubicBezTo>
                  <a:pt x="33234" y="270415"/>
                  <a:pt x="29514" y="274134"/>
                  <a:pt x="24927" y="274134"/>
                </a:cubicBezTo>
                <a:cubicBezTo>
                  <a:pt x="20339" y="274134"/>
                  <a:pt x="16620" y="270415"/>
                  <a:pt x="16620" y="265827"/>
                </a:cubicBezTo>
                <a:cubicBezTo>
                  <a:pt x="16624" y="261241"/>
                  <a:pt x="20341" y="257525"/>
                  <a:pt x="24927" y="257520"/>
                </a:cubicBezTo>
                <a:close/>
              </a:path>
            </a:pathLst>
          </a:custGeom>
          <a:solidFill>
            <a:srgbClr val="2196F3"/>
          </a:solidFill>
          <a:ln w="8186"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35" name="图形 22"/>
          <p:cNvSpPr/>
          <p:nvPr>
            <p:custDataLst>
              <p:tags r:id="rId16"/>
            </p:custDataLst>
          </p:nvPr>
        </p:nvSpPr>
        <p:spPr>
          <a:xfrm>
            <a:off x="7210298" y="4406851"/>
            <a:ext cx="360000" cy="360000"/>
          </a:xfrm>
          <a:custGeom>
            <a:avLst/>
            <a:gdLst>
              <a:gd name="connsiteX0" fmla="*/ 228332 w 360000"/>
              <a:gd name="connsiteY0" fmla="*/ 57552 h 360000"/>
              <a:gd name="connsiteX1" fmla="*/ 228332 w 360000"/>
              <a:gd name="connsiteY1" fmla="*/ 20012 h 360000"/>
              <a:gd name="connsiteX2" fmla="*/ 208320 w 360000"/>
              <a:gd name="connsiteY2" fmla="*/ 0 h 360000"/>
              <a:gd name="connsiteX3" fmla="*/ 0 w 360000"/>
              <a:gd name="connsiteY3" fmla="*/ 22 h 360000"/>
              <a:gd name="connsiteX4" fmla="*/ 0 w 360000"/>
              <a:gd name="connsiteY4" fmla="*/ 360022 h 360000"/>
              <a:gd name="connsiteX5" fmla="*/ 11250 w 360000"/>
              <a:gd name="connsiteY5" fmla="*/ 360022 h 360000"/>
              <a:gd name="connsiteX6" fmla="*/ 11250 w 360000"/>
              <a:gd name="connsiteY6" fmla="*/ 191293 h 360000"/>
              <a:gd name="connsiteX7" fmla="*/ 22514 w 360000"/>
              <a:gd name="connsiteY7" fmla="*/ 191291 h 360000"/>
              <a:gd name="connsiteX8" fmla="*/ 22514 w 360000"/>
              <a:gd name="connsiteY8" fmla="*/ 331908 h 360000"/>
              <a:gd name="connsiteX9" fmla="*/ 50639 w 360000"/>
              <a:gd name="connsiteY9" fmla="*/ 360033 h 360000"/>
              <a:gd name="connsiteX10" fmla="*/ 88635 w 360000"/>
              <a:gd name="connsiteY10" fmla="*/ 360033 h 360000"/>
              <a:gd name="connsiteX11" fmla="*/ 104546 w 360000"/>
              <a:gd name="connsiteY11" fmla="*/ 353441 h 360000"/>
              <a:gd name="connsiteX12" fmla="*/ 140666 w 360000"/>
              <a:gd name="connsiteY12" fmla="*/ 317324 h 360000"/>
              <a:gd name="connsiteX13" fmla="*/ 155327 w 360000"/>
              <a:gd name="connsiteY13" fmla="*/ 331741 h 360000"/>
              <a:gd name="connsiteX14" fmla="*/ 155171 w 360000"/>
              <a:gd name="connsiteY14" fmla="*/ 331897 h 360000"/>
              <a:gd name="connsiteX15" fmla="*/ 163125 w 360000"/>
              <a:gd name="connsiteY15" fmla="*/ 339851 h 360000"/>
              <a:gd name="connsiteX16" fmla="*/ 163348 w 360000"/>
              <a:gd name="connsiteY16" fmla="*/ 339628 h 360000"/>
              <a:gd name="connsiteX17" fmla="*/ 183233 w 360000"/>
              <a:gd name="connsiteY17" fmla="*/ 359181 h 360000"/>
              <a:gd name="connsiteX18" fmla="*/ 191121 w 360000"/>
              <a:gd name="connsiteY18" fmla="*/ 351161 h 360000"/>
              <a:gd name="connsiteX19" fmla="*/ 171303 w 360000"/>
              <a:gd name="connsiteY19" fmla="*/ 331673 h 360000"/>
              <a:gd name="connsiteX20" fmla="*/ 230644 w 360000"/>
              <a:gd name="connsiteY20" fmla="*/ 272335 h 360000"/>
              <a:gd name="connsiteX21" fmla="*/ 279137 w 360000"/>
              <a:gd name="connsiteY21" fmla="*/ 320434 h 360000"/>
              <a:gd name="connsiteX22" fmla="*/ 278924 w 360000"/>
              <a:gd name="connsiteY22" fmla="*/ 320647 h 360000"/>
              <a:gd name="connsiteX23" fmla="*/ 286878 w 360000"/>
              <a:gd name="connsiteY23" fmla="*/ 328601 h 360000"/>
              <a:gd name="connsiteX24" fmla="*/ 287123 w 360000"/>
              <a:gd name="connsiteY24" fmla="*/ 328356 h 360000"/>
              <a:gd name="connsiteX25" fmla="*/ 318200 w 360000"/>
              <a:gd name="connsiteY25" fmla="*/ 359181 h 360000"/>
              <a:gd name="connsiteX26" fmla="*/ 326121 w 360000"/>
              <a:gd name="connsiteY26" fmla="*/ 351194 h 360000"/>
              <a:gd name="connsiteX27" fmla="*/ 295077 w 360000"/>
              <a:gd name="connsiteY27" fmla="*/ 320402 h 360000"/>
              <a:gd name="connsiteX28" fmla="*/ 309378 w 360000"/>
              <a:gd name="connsiteY28" fmla="*/ 306101 h 360000"/>
              <a:gd name="connsiteX29" fmla="*/ 339552 w 360000"/>
              <a:gd name="connsiteY29" fmla="*/ 336275 h 360000"/>
              <a:gd name="connsiteX30" fmla="*/ 347506 w 360000"/>
              <a:gd name="connsiteY30" fmla="*/ 328321 h 360000"/>
              <a:gd name="connsiteX31" fmla="*/ 309378 w 360000"/>
              <a:gd name="connsiteY31" fmla="*/ 290193 h 360000"/>
              <a:gd name="connsiteX32" fmla="*/ 287090 w 360000"/>
              <a:gd name="connsiteY32" fmla="*/ 312480 h 360000"/>
              <a:gd name="connsiteX33" fmla="*/ 230611 w 360000"/>
              <a:gd name="connsiteY33" fmla="*/ 256459 h 360000"/>
              <a:gd name="connsiteX34" fmla="*/ 163282 w 360000"/>
              <a:gd name="connsiteY34" fmla="*/ 323786 h 360000"/>
              <a:gd name="connsiteX35" fmla="*/ 140600 w 360000"/>
              <a:gd name="connsiteY35" fmla="*/ 301481 h 360000"/>
              <a:gd name="connsiteX36" fmla="*/ 96592 w 360000"/>
              <a:gd name="connsiteY36" fmla="*/ 345487 h 360000"/>
              <a:gd name="connsiteX37" fmla="*/ 88635 w 360000"/>
              <a:gd name="connsiteY37" fmla="*/ 348783 h 360000"/>
              <a:gd name="connsiteX38" fmla="*/ 50639 w 360000"/>
              <a:gd name="connsiteY38" fmla="*/ 348783 h 360000"/>
              <a:gd name="connsiteX39" fmla="*/ 33764 w 360000"/>
              <a:gd name="connsiteY39" fmla="*/ 331908 h 360000"/>
              <a:gd name="connsiteX40" fmla="*/ 33764 w 360000"/>
              <a:gd name="connsiteY40" fmla="*/ 191291 h 360000"/>
              <a:gd name="connsiteX41" fmla="*/ 208320 w 360000"/>
              <a:gd name="connsiteY41" fmla="*/ 191272 h 360000"/>
              <a:gd name="connsiteX42" fmla="*/ 217104 w 360000"/>
              <a:gd name="connsiteY42" fmla="*/ 200012 h 360000"/>
              <a:gd name="connsiteX43" fmla="*/ 208364 w 360000"/>
              <a:gd name="connsiteY43" fmla="*/ 208795 h 360000"/>
              <a:gd name="connsiteX44" fmla="*/ 208320 w 360000"/>
              <a:gd name="connsiteY44" fmla="*/ 208795 h 360000"/>
              <a:gd name="connsiteX45" fmla="*/ 121995 w 360000"/>
              <a:gd name="connsiteY45" fmla="*/ 208795 h 360000"/>
              <a:gd name="connsiteX46" fmla="*/ 102012 w 360000"/>
              <a:gd name="connsiteY46" fmla="*/ 228841 h 360000"/>
              <a:gd name="connsiteX47" fmla="*/ 121995 w 360000"/>
              <a:gd name="connsiteY47" fmla="*/ 248824 h 360000"/>
              <a:gd name="connsiteX48" fmla="*/ 360508 w 360000"/>
              <a:gd name="connsiteY48" fmla="*/ 248824 h 360000"/>
              <a:gd name="connsiteX49" fmla="*/ 322270 w 360000"/>
              <a:gd name="connsiteY49" fmla="*/ 153188 h 360000"/>
              <a:gd name="connsiteX50" fmla="*/ 360508 w 360000"/>
              <a:gd name="connsiteY50" fmla="*/ 57552 h 360000"/>
              <a:gd name="connsiteX51" fmla="*/ 228332 w 360000"/>
              <a:gd name="connsiteY51" fmla="*/ 57552 h 360000"/>
              <a:gd name="connsiteX52" fmla="*/ 208320 w 360000"/>
              <a:gd name="connsiteY52" fmla="*/ 180022 h 360000"/>
              <a:gd name="connsiteX53" fmla="*/ 11250 w 360000"/>
              <a:gd name="connsiteY53" fmla="*/ 180044 h 360000"/>
              <a:gd name="connsiteX54" fmla="*/ 11250 w 360000"/>
              <a:gd name="connsiteY54" fmla="*/ 11272 h 360000"/>
              <a:gd name="connsiteX55" fmla="*/ 208320 w 360000"/>
              <a:gd name="connsiteY55" fmla="*/ 11250 h 360000"/>
              <a:gd name="connsiteX56" fmla="*/ 217082 w 360000"/>
              <a:gd name="connsiteY56" fmla="*/ 20012 h 360000"/>
              <a:gd name="connsiteX57" fmla="*/ 217087 w 360000"/>
              <a:gd name="connsiteY57" fmla="*/ 182044 h 360000"/>
              <a:gd name="connsiteX58" fmla="*/ 208320 w 360000"/>
              <a:gd name="connsiteY58" fmla="*/ 180022 h 360000"/>
              <a:gd name="connsiteX59" fmla="*/ 343897 w 360000"/>
              <a:gd name="connsiteY59" fmla="*/ 237574 h 360000"/>
              <a:gd name="connsiteX60" fmla="*/ 121995 w 360000"/>
              <a:gd name="connsiteY60" fmla="*/ 237574 h 360000"/>
              <a:gd name="connsiteX61" fmla="*/ 113252 w 360000"/>
              <a:gd name="connsiteY61" fmla="*/ 228788 h 360000"/>
              <a:gd name="connsiteX62" fmla="*/ 121995 w 360000"/>
              <a:gd name="connsiteY62" fmla="*/ 220045 h 360000"/>
              <a:gd name="connsiteX63" fmla="*/ 208320 w 360000"/>
              <a:gd name="connsiteY63" fmla="*/ 220045 h 360000"/>
              <a:gd name="connsiteX64" fmla="*/ 227529 w 360000"/>
              <a:gd name="connsiteY64" fmla="*/ 205659 h 360000"/>
              <a:gd name="connsiteX65" fmla="*/ 228337 w 360000"/>
              <a:gd name="connsiteY65" fmla="*/ 205659 h 360000"/>
              <a:gd name="connsiteX66" fmla="*/ 228331 w 360000"/>
              <a:gd name="connsiteY66" fmla="*/ 68802 h 360000"/>
              <a:gd name="connsiteX67" fmla="*/ 343897 w 360000"/>
              <a:gd name="connsiteY67" fmla="*/ 68802 h 360000"/>
              <a:gd name="connsiteX68" fmla="*/ 310152 w 360000"/>
              <a:gd name="connsiteY68" fmla="*/ 153188 h 360000"/>
              <a:gd name="connsiteX69" fmla="*/ 343897 w 360000"/>
              <a:gd name="connsiteY69" fmla="*/ 237574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60000" h="360000">
                <a:moveTo>
                  <a:pt x="228332" y="57552"/>
                </a:moveTo>
                <a:lnTo>
                  <a:pt x="228332" y="20012"/>
                </a:lnTo>
                <a:cubicBezTo>
                  <a:pt x="228320" y="8964"/>
                  <a:pt x="219367" y="12"/>
                  <a:pt x="208320" y="0"/>
                </a:cubicBezTo>
                <a:lnTo>
                  <a:pt x="0" y="22"/>
                </a:lnTo>
                <a:lnTo>
                  <a:pt x="0" y="360022"/>
                </a:lnTo>
                <a:lnTo>
                  <a:pt x="11250" y="360022"/>
                </a:lnTo>
                <a:lnTo>
                  <a:pt x="11250" y="191293"/>
                </a:lnTo>
                <a:lnTo>
                  <a:pt x="22514" y="191291"/>
                </a:lnTo>
                <a:lnTo>
                  <a:pt x="22514" y="331908"/>
                </a:lnTo>
                <a:cubicBezTo>
                  <a:pt x="22532" y="347433"/>
                  <a:pt x="35113" y="360015"/>
                  <a:pt x="50639" y="360033"/>
                </a:cubicBezTo>
                <a:lnTo>
                  <a:pt x="88635" y="360033"/>
                </a:lnTo>
                <a:cubicBezTo>
                  <a:pt x="94606" y="360048"/>
                  <a:pt x="100335" y="357675"/>
                  <a:pt x="104546" y="353441"/>
                </a:cubicBezTo>
                <a:lnTo>
                  <a:pt x="140666" y="317324"/>
                </a:lnTo>
                <a:lnTo>
                  <a:pt x="155327" y="331741"/>
                </a:lnTo>
                <a:lnTo>
                  <a:pt x="155171" y="331897"/>
                </a:lnTo>
                <a:lnTo>
                  <a:pt x="163125" y="339851"/>
                </a:lnTo>
                <a:lnTo>
                  <a:pt x="163348" y="339628"/>
                </a:lnTo>
                <a:lnTo>
                  <a:pt x="183233" y="359181"/>
                </a:lnTo>
                <a:lnTo>
                  <a:pt x="191121" y="351161"/>
                </a:lnTo>
                <a:lnTo>
                  <a:pt x="171303" y="331673"/>
                </a:lnTo>
                <a:lnTo>
                  <a:pt x="230644" y="272335"/>
                </a:lnTo>
                <a:lnTo>
                  <a:pt x="279137" y="320434"/>
                </a:lnTo>
                <a:lnTo>
                  <a:pt x="278924" y="320647"/>
                </a:lnTo>
                <a:lnTo>
                  <a:pt x="286878" y="328601"/>
                </a:lnTo>
                <a:lnTo>
                  <a:pt x="287123" y="328356"/>
                </a:lnTo>
                <a:lnTo>
                  <a:pt x="318200" y="359181"/>
                </a:lnTo>
                <a:lnTo>
                  <a:pt x="326121" y="351194"/>
                </a:lnTo>
                <a:lnTo>
                  <a:pt x="295077" y="320402"/>
                </a:lnTo>
                <a:lnTo>
                  <a:pt x="309378" y="306101"/>
                </a:lnTo>
                <a:lnTo>
                  <a:pt x="339552" y="336275"/>
                </a:lnTo>
                <a:lnTo>
                  <a:pt x="347506" y="328321"/>
                </a:lnTo>
                <a:lnTo>
                  <a:pt x="309378" y="290193"/>
                </a:lnTo>
                <a:lnTo>
                  <a:pt x="287090" y="312480"/>
                </a:lnTo>
                <a:lnTo>
                  <a:pt x="230611" y="256459"/>
                </a:lnTo>
                <a:lnTo>
                  <a:pt x="163282" y="323786"/>
                </a:lnTo>
                <a:lnTo>
                  <a:pt x="140600" y="301481"/>
                </a:lnTo>
                <a:lnTo>
                  <a:pt x="96592" y="345487"/>
                </a:lnTo>
                <a:cubicBezTo>
                  <a:pt x="94485" y="347603"/>
                  <a:pt x="91621" y="348790"/>
                  <a:pt x="88635" y="348783"/>
                </a:cubicBezTo>
                <a:lnTo>
                  <a:pt x="50639" y="348783"/>
                </a:lnTo>
                <a:cubicBezTo>
                  <a:pt x="41323" y="348773"/>
                  <a:pt x="33774" y="341224"/>
                  <a:pt x="33764" y="331908"/>
                </a:cubicBezTo>
                <a:lnTo>
                  <a:pt x="33764" y="191291"/>
                </a:lnTo>
                <a:lnTo>
                  <a:pt x="208320" y="191272"/>
                </a:lnTo>
                <a:cubicBezTo>
                  <a:pt x="213159" y="191260"/>
                  <a:pt x="217092" y="195173"/>
                  <a:pt x="217104" y="200012"/>
                </a:cubicBezTo>
                <a:cubicBezTo>
                  <a:pt x="217115" y="204851"/>
                  <a:pt x="213202" y="208783"/>
                  <a:pt x="208364" y="208795"/>
                </a:cubicBezTo>
                <a:cubicBezTo>
                  <a:pt x="208349" y="208795"/>
                  <a:pt x="208335" y="208795"/>
                  <a:pt x="208320" y="208795"/>
                </a:cubicBezTo>
                <a:lnTo>
                  <a:pt x="121995" y="208795"/>
                </a:lnTo>
                <a:cubicBezTo>
                  <a:pt x="110941" y="208813"/>
                  <a:pt x="101995" y="217788"/>
                  <a:pt x="102012" y="228841"/>
                </a:cubicBezTo>
                <a:cubicBezTo>
                  <a:pt x="102030" y="239870"/>
                  <a:pt x="110966" y="248806"/>
                  <a:pt x="121995" y="248824"/>
                </a:cubicBezTo>
                <a:lnTo>
                  <a:pt x="360508" y="248824"/>
                </a:lnTo>
                <a:lnTo>
                  <a:pt x="322270" y="153188"/>
                </a:lnTo>
                <a:lnTo>
                  <a:pt x="360508" y="57552"/>
                </a:lnTo>
                <a:lnTo>
                  <a:pt x="228332" y="57552"/>
                </a:lnTo>
                <a:close/>
                <a:moveTo>
                  <a:pt x="208320" y="180022"/>
                </a:moveTo>
                <a:lnTo>
                  <a:pt x="11250" y="180044"/>
                </a:lnTo>
                <a:lnTo>
                  <a:pt x="11250" y="11272"/>
                </a:lnTo>
                <a:lnTo>
                  <a:pt x="208320" y="11250"/>
                </a:lnTo>
                <a:cubicBezTo>
                  <a:pt x="213156" y="11257"/>
                  <a:pt x="217074" y="15176"/>
                  <a:pt x="217082" y="20012"/>
                </a:cubicBezTo>
                <a:lnTo>
                  <a:pt x="217087" y="182044"/>
                </a:lnTo>
                <a:cubicBezTo>
                  <a:pt x="214358" y="180709"/>
                  <a:pt x="211358" y="180017"/>
                  <a:pt x="208320" y="180022"/>
                </a:cubicBezTo>
                <a:close/>
                <a:moveTo>
                  <a:pt x="343897" y="237574"/>
                </a:moveTo>
                <a:lnTo>
                  <a:pt x="121995" y="237574"/>
                </a:lnTo>
                <a:cubicBezTo>
                  <a:pt x="117154" y="237562"/>
                  <a:pt x="113240" y="233629"/>
                  <a:pt x="113252" y="228788"/>
                </a:cubicBezTo>
                <a:cubicBezTo>
                  <a:pt x="113263" y="223964"/>
                  <a:pt x="117171" y="220057"/>
                  <a:pt x="121995" y="220045"/>
                </a:cubicBezTo>
                <a:lnTo>
                  <a:pt x="208320" y="220045"/>
                </a:lnTo>
                <a:cubicBezTo>
                  <a:pt x="217204" y="220036"/>
                  <a:pt x="225022" y="214181"/>
                  <a:pt x="227529" y="205659"/>
                </a:cubicBezTo>
                <a:lnTo>
                  <a:pt x="228337" y="205659"/>
                </a:lnTo>
                <a:lnTo>
                  <a:pt x="228331" y="68802"/>
                </a:lnTo>
                <a:lnTo>
                  <a:pt x="343897" y="68802"/>
                </a:lnTo>
                <a:lnTo>
                  <a:pt x="310152" y="153188"/>
                </a:lnTo>
                <a:lnTo>
                  <a:pt x="343897" y="237574"/>
                </a:lnTo>
                <a:close/>
              </a:path>
            </a:pathLst>
          </a:custGeom>
          <a:solidFill>
            <a:srgbClr val="8BC34A">
              <a:lumMod val="50000"/>
            </a:srgbClr>
          </a:solidFill>
          <a:ln w="5507" cap="flat">
            <a:noFill/>
            <a:prstDash val="solid"/>
            <a:miter/>
          </a:ln>
        </p:spPr>
        <p:txBody>
          <a:bodyPr rtlCol="0" anchor="ctr">
            <a:normAutofit fontScale="72500"/>
          </a:bodyPr>
          <a:p>
            <a:pPr defTabSz="457200">
              <a:lnSpc>
                <a:spcPct val="130000"/>
              </a:lnSpc>
            </a:pPr>
            <a:endParaRPr lang="zh-CN" altLang="en-US">
              <a:solidFill>
                <a:srgbClr val="222222"/>
              </a:solidFill>
            </a:endParaRPr>
          </a:p>
        </p:txBody>
      </p:sp>
      <p:sp>
        <p:nvSpPr>
          <p:cNvPr id="37" name="任意形状 34"/>
          <p:cNvSpPr/>
          <p:nvPr>
            <p:custDataLst>
              <p:tags r:id="rId17"/>
            </p:custDataLst>
          </p:nvPr>
        </p:nvSpPr>
        <p:spPr>
          <a:xfrm>
            <a:off x="4275249" y="4413392"/>
            <a:ext cx="315000" cy="348376"/>
          </a:xfrm>
          <a:custGeom>
            <a:avLst/>
            <a:gdLst>
              <a:gd name="connsiteX0" fmla="*/ 112538 w 315000"/>
              <a:gd name="connsiteY0" fmla="*/ 89851 h 348376"/>
              <a:gd name="connsiteX1" fmla="*/ 112538 w 315000"/>
              <a:gd name="connsiteY1" fmla="*/ 153638 h 348376"/>
              <a:gd name="connsiteX2" fmla="*/ 169650 w 315000"/>
              <a:gd name="connsiteY2" fmla="*/ 124985 h 348376"/>
              <a:gd name="connsiteX3" fmla="*/ 112538 w 315000"/>
              <a:gd name="connsiteY3" fmla="*/ 89851 h 348376"/>
              <a:gd name="connsiteX4" fmla="*/ 87199 w 315000"/>
              <a:gd name="connsiteY4" fmla="*/ 80502 h 348376"/>
              <a:gd name="connsiteX5" fmla="*/ 90539 w 315000"/>
              <a:gd name="connsiteY5" fmla="*/ 91247 h 348376"/>
              <a:gd name="connsiteX6" fmla="*/ 85166 w 315000"/>
              <a:gd name="connsiteY6" fmla="*/ 92917 h 348376"/>
              <a:gd name="connsiteX7" fmla="*/ 33789 w 315000"/>
              <a:gd name="connsiteY7" fmla="*/ 162751 h 348376"/>
              <a:gd name="connsiteX8" fmla="*/ 35310 w 315000"/>
              <a:gd name="connsiteY8" fmla="*/ 177584 h 348376"/>
              <a:gd name="connsiteX9" fmla="*/ 121762 w 315000"/>
              <a:gd name="connsiteY9" fmla="*/ 234355 h 348376"/>
              <a:gd name="connsiteX10" fmla="*/ 178533 w 315000"/>
              <a:gd name="connsiteY10" fmla="*/ 147903 h 348376"/>
              <a:gd name="connsiteX11" fmla="*/ 177402 w 315000"/>
              <a:gd name="connsiteY11" fmla="*/ 142393 h 348376"/>
              <a:gd name="connsiteX12" fmla="*/ 188421 w 315000"/>
              <a:gd name="connsiteY12" fmla="*/ 140130 h 348376"/>
              <a:gd name="connsiteX13" fmla="*/ 189553 w 315000"/>
              <a:gd name="connsiteY13" fmla="*/ 145640 h 348376"/>
              <a:gd name="connsiteX14" fmla="*/ 191289 w 315000"/>
              <a:gd name="connsiteY14" fmla="*/ 162751 h 348376"/>
              <a:gd name="connsiteX15" fmla="*/ 131984 w 315000"/>
              <a:gd name="connsiteY15" fmla="*/ 243314 h 348376"/>
              <a:gd name="connsiteX16" fmla="*/ 26334 w 315000"/>
              <a:gd name="connsiteY16" fmla="*/ 187821 h 348376"/>
              <a:gd name="connsiteX17" fmla="*/ 81827 w 315000"/>
              <a:gd name="connsiteY17" fmla="*/ 82172 h 348376"/>
              <a:gd name="connsiteX18" fmla="*/ 101288 w 315000"/>
              <a:gd name="connsiteY18" fmla="*/ 78376 h 348376"/>
              <a:gd name="connsiteX19" fmla="*/ 106913 w 315000"/>
              <a:gd name="connsiteY19" fmla="*/ 78376 h 348376"/>
              <a:gd name="connsiteX20" fmla="*/ 182455 w 315000"/>
              <a:gd name="connsiteY20" fmla="*/ 124771 h 348376"/>
              <a:gd name="connsiteX21" fmla="*/ 185075 w 315000"/>
              <a:gd name="connsiteY21" fmla="*/ 129830 h 348376"/>
              <a:gd name="connsiteX22" fmla="*/ 101288 w 315000"/>
              <a:gd name="connsiteY22" fmla="*/ 171864 h 348376"/>
              <a:gd name="connsiteX23" fmla="*/ 269835 w 315000"/>
              <a:gd name="connsiteY23" fmla="*/ 0 h 348376"/>
              <a:gd name="connsiteX24" fmla="*/ 300646 w 315000"/>
              <a:gd name="connsiteY24" fmla="*/ 48851 h 348376"/>
              <a:gd name="connsiteX25" fmla="*/ 291132 w 315000"/>
              <a:gd name="connsiteY25" fmla="*/ 54849 h 348376"/>
              <a:gd name="connsiteX26" fmla="*/ 270231 w 315000"/>
              <a:gd name="connsiteY26" fmla="*/ 21709 h 348376"/>
              <a:gd name="connsiteX27" fmla="*/ 257316 w 315000"/>
              <a:gd name="connsiteY27" fmla="*/ 43929 h 348376"/>
              <a:gd name="connsiteX28" fmla="*/ 275658 w 315000"/>
              <a:gd name="connsiteY28" fmla="*/ 43929 h 348376"/>
              <a:gd name="connsiteX29" fmla="*/ 275669 w 315000"/>
              <a:gd name="connsiteY29" fmla="*/ 78701 h 348376"/>
              <a:gd name="connsiteX30" fmla="*/ 205126 w 315000"/>
              <a:gd name="connsiteY30" fmla="*/ 252708 h 348376"/>
              <a:gd name="connsiteX31" fmla="*/ 34124 w 315000"/>
              <a:gd name="connsiteY31" fmla="*/ 326530 h 348376"/>
              <a:gd name="connsiteX32" fmla="*/ 16666 w 315000"/>
              <a:gd name="connsiteY32" fmla="*/ 325871 h 348376"/>
              <a:gd name="connsiteX33" fmla="*/ 11247 w 315000"/>
              <a:gd name="connsiteY33" fmla="*/ 331495 h 348376"/>
              <a:gd name="connsiteX34" fmla="*/ 16875 w 315000"/>
              <a:gd name="connsiteY34" fmla="*/ 337126 h 348376"/>
              <a:gd name="connsiteX35" fmla="*/ 140625 w 315000"/>
              <a:gd name="connsiteY35" fmla="*/ 337126 h 348376"/>
              <a:gd name="connsiteX36" fmla="*/ 146250 w 315000"/>
              <a:gd name="connsiteY36" fmla="*/ 331501 h 348376"/>
              <a:gd name="connsiteX37" fmla="*/ 146250 w 315000"/>
              <a:gd name="connsiteY37" fmla="*/ 320251 h 348376"/>
              <a:gd name="connsiteX38" fmla="*/ 163125 w 315000"/>
              <a:gd name="connsiteY38" fmla="*/ 303376 h 348376"/>
              <a:gd name="connsiteX39" fmla="*/ 180000 w 315000"/>
              <a:gd name="connsiteY39" fmla="*/ 320251 h 348376"/>
              <a:gd name="connsiteX40" fmla="*/ 180000 w 315000"/>
              <a:gd name="connsiteY40" fmla="*/ 331501 h 348376"/>
              <a:gd name="connsiteX41" fmla="*/ 185625 w 315000"/>
              <a:gd name="connsiteY41" fmla="*/ 337126 h 348376"/>
              <a:gd name="connsiteX42" fmla="*/ 191250 w 315000"/>
              <a:gd name="connsiteY42" fmla="*/ 331501 h 348376"/>
              <a:gd name="connsiteX43" fmla="*/ 191250 w 315000"/>
              <a:gd name="connsiteY43" fmla="*/ 297751 h 348376"/>
              <a:gd name="connsiteX44" fmla="*/ 208125 w 315000"/>
              <a:gd name="connsiteY44" fmla="*/ 280876 h 348376"/>
              <a:gd name="connsiteX45" fmla="*/ 225000 w 315000"/>
              <a:gd name="connsiteY45" fmla="*/ 297751 h 348376"/>
              <a:gd name="connsiteX46" fmla="*/ 225000 w 315000"/>
              <a:gd name="connsiteY46" fmla="*/ 331501 h 348376"/>
              <a:gd name="connsiteX47" fmla="*/ 230625 w 315000"/>
              <a:gd name="connsiteY47" fmla="*/ 337126 h 348376"/>
              <a:gd name="connsiteX48" fmla="*/ 236250 w 315000"/>
              <a:gd name="connsiteY48" fmla="*/ 331501 h 348376"/>
              <a:gd name="connsiteX49" fmla="*/ 236250 w 315000"/>
              <a:gd name="connsiteY49" fmla="*/ 241501 h 348376"/>
              <a:gd name="connsiteX50" fmla="*/ 253125 w 315000"/>
              <a:gd name="connsiteY50" fmla="*/ 224626 h 348376"/>
              <a:gd name="connsiteX51" fmla="*/ 270000 w 315000"/>
              <a:gd name="connsiteY51" fmla="*/ 241501 h 348376"/>
              <a:gd name="connsiteX52" fmla="*/ 270000 w 315000"/>
              <a:gd name="connsiteY52" fmla="*/ 331501 h 348376"/>
              <a:gd name="connsiteX53" fmla="*/ 275625 w 315000"/>
              <a:gd name="connsiteY53" fmla="*/ 337126 h 348376"/>
              <a:gd name="connsiteX54" fmla="*/ 281250 w 315000"/>
              <a:gd name="connsiteY54" fmla="*/ 331501 h 348376"/>
              <a:gd name="connsiteX55" fmla="*/ 281250 w 315000"/>
              <a:gd name="connsiteY55" fmla="*/ 123382 h 348376"/>
              <a:gd name="connsiteX56" fmla="*/ 298125 w 315000"/>
              <a:gd name="connsiteY56" fmla="*/ 106507 h 348376"/>
              <a:gd name="connsiteX57" fmla="*/ 315000 w 315000"/>
              <a:gd name="connsiteY57" fmla="*/ 123382 h 348376"/>
              <a:gd name="connsiteX58" fmla="*/ 315000 w 315000"/>
              <a:gd name="connsiteY58" fmla="*/ 342740 h 348376"/>
              <a:gd name="connsiteX59" fmla="*/ 303750 w 315000"/>
              <a:gd name="connsiteY59" fmla="*/ 342740 h 348376"/>
              <a:gd name="connsiteX60" fmla="*/ 303750 w 315000"/>
              <a:gd name="connsiteY60" fmla="*/ 123382 h 348376"/>
              <a:gd name="connsiteX61" fmla="*/ 298125 w 315000"/>
              <a:gd name="connsiteY61" fmla="*/ 117757 h 348376"/>
              <a:gd name="connsiteX62" fmla="*/ 292500 w 315000"/>
              <a:gd name="connsiteY62" fmla="*/ 123382 h 348376"/>
              <a:gd name="connsiteX63" fmla="*/ 292500 w 315000"/>
              <a:gd name="connsiteY63" fmla="*/ 331501 h 348376"/>
              <a:gd name="connsiteX64" fmla="*/ 275625 w 315000"/>
              <a:gd name="connsiteY64" fmla="*/ 348376 h 348376"/>
              <a:gd name="connsiteX65" fmla="*/ 258750 w 315000"/>
              <a:gd name="connsiteY65" fmla="*/ 331501 h 348376"/>
              <a:gd name="connsiteX66" fmla="*/ 258750 w 315000"/>
              <a:gd name="connsiteY66" fmla="*/ 241501 h 348376"/>
              <a:gd name="connsiteX67" fmla="*/ 253125 w 315000"/>
              <a:gd name="connsiteY67" fmla="*/ 235876 h 348376"/>
              <a:gd name="connsiteX68" fmla="*/ 247500 w 315000"/>
              <a:gd name="connsiteY68" fmla="*/ 241501 h 348376"/>
              <a:gd name="connsiteX69" fmla="*/ 247500 w 315000"/>
              <a:gd name="connsiteY69" fmla="*/ 331501 h 348376"/>
              <a:gd name="connsiteX70" fmla="*/ 230625 w 315000"/>
              <a:gd name="connsiteY70" fmla="*/ 348376 h 348376"/>
              <a:gd name="connsiteX71" fmla="*/ 213750 w 315000"/>
              <a:gd name="connsiteY71" fmla="*/ 331501 h 348376"/>
              <a:gd name="connsiteX72" fmla="*/ 213750 w 315000"/>
              <a:gd name="connsiteY72" fmla="*/ 297751 h 348376"/>
              <a:gd name="connsiteX73" fmla="*/ 208125 w 315000"/>
              <a:gd name="connsiteY73" fmla="*/ 292126 h 348376"/>
              <a:gd name="connsiteX74" fmla="*/ 202500 w 315000"/>
              <a:gd name="connsiteY74" fmla="*/ 297751 h 348376"/>
              <a:gd name="connsiteX75" fmla="*/ 202500 w 315000"/>
              <a:gd name="connsiteY75" fmla="*/ 331501 h 348376"/>
              <a:gd name="connsiteX76" fmla="*/ 185625 w 315000"/>
              <a:gd name="connsiteY76" fmla="*/ 348376 h 348376"/>
              <a:gd name="connsiteX77" fmla="*/ 168750 w 315000"/>
              <a:gd name="connsiteY77" fmla="*/ 331501 h 348376"/>
              <a:gd name="connsiteX78" fmla="*/ 168750 w 315000"/>
              <a:gd name="connsiteY78" fmla="*/ 320251 h 348376"/>
              <a:gd name="connsiteX79" fmla="*/ 163125 w 315000"/>
              <a:gd name="connsiteY79" fmla="*/ 314626 h 348376"/>
              <a:gd name="connsiteX80" fmla="*/ 157500 w 315000"/>
              <a:gd name="connsiteY80" fmla="*/ 320251 h 348376"/>
              <a:gd name="connsiteX81" fmla="*/ 157500 w 315000"/>
              <a:gd name="connsiteY81" fmla="*/ 331501 h 348376"/>
              <a:gd name="connsiteX82" fmla="*/ 140625 w 315000"/>
              <a:gd name="connsiteY82" fmla="*/ 348376 h 348376"/>
              <a:gd name="connsiteX83" fmla="*/ 16875 w 315000"/>
              <a:gd name="connsiteY83" fmla="*/ 348376 h 348376"/>
              <a:gd name="connsiteX84" fmla="*/ 0 w 315000"/>
              <a:gd name="connsiteY84" fmla="*/ 331501 h 348376"/>
              <a:gd name="connsiteX85" fmla="*/ 16875 w 315000"/>
              <a:gd name="connsiteY85" fmla="*/ 314626 h 348376"/>
              <a:gd name="connsiteX86" fmla="*/ 34338 w 315000"/>
              <a:gd name="connsiteY86" fmla="*/ 315286 h 348376"/>
              <a:gd name="connsiteX87" fmla="*/ 264419 w 315000"/>
              <a:gd name="connsiteY87" fmla="*/ 78701 h 348376"/>
              <a:gd name="connsiteX88" fmla="*/ 264408 w 315000"/>
              <a:gd name="connsiteY88" fmla="*/ 55179 h 348376"/>
              <a:gd name="connsiteX89" fmla="*/ 237772 w 315000"/>
              <a:gd name="connsiteY89" fmla="*/ 55179 h 34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15000" h="348376">
                <a:moveTo>
                  <a:pt x="112538" y="89851"/>
                </a:moveTo>
                <a:lnTo>
                  <a:pt x="112538" y="153638"/>
                </a:lnTo>
                <a:lnTo>
                  <a:pt x="169650" y="124985"/>
                </a:lnTo>
                <a:cubicBezTo>
                  <a:pt x="157200" y="104942"/>
                  <a:pt x="136042" y="91926"/>
                  <a:pt x="112538" y="89851"/>
                </a:cubicBezTo>
                <a:close/>
                <a:moveTo>
                  <a:pt x="87199" y="80502"/>
                </a:moveTo>
                <a:lnTo>
                  <a:pt x="90539" y="91247"/>
                </a:lnTo>
                <a:lnTo>
                  <a:pt x="85166" y="92917"/>
                </a:lnTo>
                <a:cubicBezTo>
                  <a:pt x="54533" y="102344"/>
                  <a:pt x="33671" y="130700"/>
                  <a:pt x="33789" y="162751"/>
                </a:cubicBezTo>
                <a:cubicBezTo>
                  <a:pt x="33789" y="167734"/>
                  <a:pt x="34299" y="172704"/>
                  <a:pt x="35310" y="177584"/>
                </a:cubicBezTo>
                <a:cubicBezTo>
                  <a:pt x="43506" y="217134"/>
                  <a:pt x="82212" y="242551"/>
                  <a:pt x="121762" y="234355"/>
                </a:cubicBezTo>
                <a:cubicBezTo>
                  <a:pt x="161312" y="226159"/>
                  <a:pt x="186729" y="187453"/>
                  <a:pt x="178533" y="147903"/>
                </a:cubicBezTo>
                <a:lnTo>
                  <a:pt x="177402" y="142393"/>
                </a:lnTo>
                <a:lnTo>
                  <a:pt x="188421" y="140130"/>
                </a:lnTo>
                <a:lnTo>
                  <a:pt x="189553" y="145640"/>
                </a:lnTo>
                <a:cubicBezTo>
                  <a:pt x="190708" y="151270"/>
                  <a:pt x="191290" y="157003"/>
                  <a:pt x="191289" y="162751"/>
                </a:cubicBezTo>
                <a:cubicBezTo>
                  <a:pt x="191285" y="199691"/>
                  <a:pt x="167255" y="232335"/>
                  <a:pt x="131984" y="243314"/>
                </a:cubicBezTo>
                <a:cubicBezTo>
                  <a:pt x="87486" y="257164"/>
                  <a:pt x="40185" y="232319"/>
                  <a:pt x="26334" y="187821"/>
                </a:cubicBezTo>
                <a:cubicBezTo>
                  <a:pt x="12484" y="143323"/>
                  <a:pt x="37329" y="96022"/>
                  <a:pt x="81827" y="82172"/>
                </a:cubicBezTo>
                <a:close/>
                <a:moveTo>
                  <a:pt x="101288" y="78376"/>
                </a:moveTo>
                <a:lnTo>
                  <a:pt x="106913" y="78376"/>
                </a:lnTo>
                <a:cubicBezTo>
                  <a:pt x="138731" y="78697"/>
                  <a:pt x="167780" y="96537"/>
                  <a:pt x="182455" y="124771"/>
                </a:cubicBezTo>
                <a:lnTo>
                  <a:pt x="185075" y="129830"/>
                </a:lnTo>
                <a:lnTo>
                  <a:pt x="101288" y="171864"/>
                </a:lnTo>
                <a:close/>
                <a:moveTo>
                  <a:pt x="269835" y="0"/>
                </a:moveTo>
                <a:lnTo>
                  <a:pt x="300646" y="48851"/>
                </a:lnTo>
                <a:lnTo>
                  <a:pt x="291132" y="54849"/>
                </a:lnTo>
                <a:lnTo>
                  <a:pt x="270231" y="21709"/>
                </a:lnTo>
                <a:lnTo>
                  <a:pt x="257316" y="43929"/>
                </a:lnTo>
                <a:lnTo>
                  <a:pt x="275658" y="43929"/>
                </a:lnTo>
                <a:lnTo>
                  <a:pt x="275669" y="78701"/>
                </a:lnTo>
                <a:cubicBezTo>
                  <a:pt x="275698" y="143673"/>
                  <a:pt x="250391" y="206097"/>
                  <a:pt x="205126" y="252708"/>
                </a:cubicBezTo>
                <a:cubicBezTo>
                  <a:pt x="160641" y="299697"/>
                  <a:pt x="98829" y="326381"/>
                  <a:pt x="34124" y="326530"/>
                </a:cubicBezTo>
                <a:lnTo>
                  <a:pt x="16666" y="325871"/>
                </a:lnTo>
                <a:cubicBezTo>
                  <a:pt x="13642" y="325984"/>
                  <a:pt x="11248" y="328468"/>
                  <a:pt x="11247" y="331495"/>
                </a:cubicBezTo>
                <a:cubicBezTo>
                  <a:pt x="11246" y="334604"/>
                  <a:pt x="13766" y="337125"/>
                  <a:pt x="16875" y="337126"/>
                </a:cubicBezTo>
                <a:lnTo>
                  <a:pt x="140625" y="337126"/>
                </a:lnTo>
                <a:cubicBezTo>
                  <a:pt x="143731" y="337124"/>
                  <a:pt x="146248" y="334607"/>
                  <a:pt x="146250" y="331501"/>
                </a:cubicBezTo>
                <a:lnTo>
                  <a:pt x="146250" y="320251"/>
                </a:lnTo>
                <a:cubicBezTo>
                  <a:pt x="146250" y="310932"/>
                  <a:pt x="153805" y="303376"/>
                  <a:pt x="163125" y="303376"/>
                </a:cubicBezTo>
                <a:cubicBezTo>
                  <a:pt x="172445" y="303376"/>
                  <a:pt x="180000" y="310932"/>
                  <a:pt x="180000" y="320251"/>
                </a:cubicBezTo>
                <a:lnTo>
                  <a:pt x="180000" y="331501"/>
                </a:lnTo>
                <a:cubicBezTo>
                  <a:pt x="180000" y="334608"/>
                  <a:pt x="182518" y="337126"/>
                  <a:pt x="185625" y="337126"/>
                </a:cubicBezTo>
                <a:cubicBezTo>
                  <a:pt x="188732" y="337126"/>
                  <a:pt x="191250" y="334608"/>
                  <a:pt x="191250" y="331501"/>
                </a:cubicBezTo>
                <a:lnTo>
                  <a:pt x="191250" y="297751"/>
                </a:lnTo>
                <a:cubicBezTo>
                  <a:pt x="191250" y="288432"/>
                  <a:pt x="198805" y="280876"/>
                  <a:pt x="208125" y="280876"/>
                </a:cubicBezTo>
                <a:cubicBezTo>
                  <a:pt x="217445" y="280876"/>
                  <a:pt x="225000" y="288432"/>
                  <a:pt x="225000" y="297751"/>
                </a:cubicBezTo>
                <a:lnTo>
                  <a:pt x="225000" y="331501"/>
                </a:lnTo>
                <a:cubicBezTo>
                  <a:pt x="225000" y="334608"/>
                  <a:pt x="227518" y="337126"/>
                  <a:pt x="230625" y="337126"/>
                </a:cubicBezTo>
                <a:cubicBezTo>
                  <a:pt x="233732" y="337126"/>
                  <a:pt x="236250" y="334608"/>
                  <a:pt x="236250" y="331501"/>
                </a:cubicBezTo>
                <a:lnTo>
                  <a:pt x="236250" y="241501"/>
                </a:lnTo>
                <a:cubicBezTo>
                  <a:pt x="236250" y="232182"/>
                  <a:pt x="243805" y="224626"/>
                  <a:pt x="253125" y="224626"/>
                </a:cubicBezTo>
                <a:cubicBezTo>
                  <a:pt x="262445" y="224626"/>
                  <a:pt x="270000" y="232182"/>
                  <a:pt x="270000" y="241501"/>
                </a:cubicBezTo>
                <a:lnTo>
                  <a:pt x="270000" y="331501"/>
                </a:lnTo>
                <a:cubicBezTo>
                  <a:pt x="270000" y="334608"/>
                  <a:pt x="272518" y="337126"/>
                  <a:pt x="275625" y="337126"/>
                </a:cubicBezTo>
                <a:cubicBezTo>
                  <a:pt x="278732" y="337126"/>
                  <a:pt x="281250" y="334608"/>
                  <a:pt x="281250" y="331501"/>
                </a:cubicBezTo>
                <a:lnTo>
                  <a:pt x="281250" y="123382"/>
                </a:lnTo>
                <a:cubicBezTo>
                  <a:pt x="281250" y="114062"/>
                  <a:pt x="288805" y="106507"/>
                  <a:pt x="298125" y="106507"/>
                </a:cubicBezTo>
                <a:cubicBezTo>
                  <a:pt x="307445" y="106507"/>
                  <a:pt x="315000" y="114062"/>
                  <a:pt x="315000" y="123382"/>
                </a:cubicBezTo>
                <a:lnTo>
                  <a:pt x="315000" y="342740"/>
                </a:lnTo>
                <a:lnTo>
                  <a:pt x="303750" y="342740"/>
                </a:lnTo>
                <a:lnTo>
                  <a:pt x="303750" y="123382"/>
                </a:lnTo>
                <a:cubicBezTo>
                  <a:pt x="303750" y="120275"/>
                  <a:pt x="301232" y="117757"/>
                  <a:pt x="298125" y="117757"/>
                </a:cubicBezTo>
                <a:cubicBezTo>
                  <a:pt x="295018" y="117757"/>
                  <a:pt x="292500" y="120275"/>
                  <a:pt x="292500" y="123382"/>
                </a:cubicBezTo>
                <a:lnTo>
                  <a:pt x="292500" y="331501"/>
                </a:lnTo>
                <a:cubicBezTo>
                  <a:pt x="292500" y="340821"/>
                  <a:pt x="284945" y="348376"/>
                  <a:pt x="275625" y="348376"/>
                </a:cubicBezTo>
                <a:cubicBezTo>
                  <a:pt x="266305" y="348376"/>
                  <a:pt x="258750" y="340821"/>
                  <a:pt x="258750" y="331501"/>
                </a:cubicBezTo>
                <a:lnTo>
                  <a:pt x="258750" y="241501"/>
                </a:lnTo>
                <a:cubicBezTo>
                  <a:pt x="258750" y="238395"/>
                  <a:pt x="256232" y="235876"/>
                  <a:pt x="253125" y="235876"/>
                </a:cubicBezTo>
                <a:cubicBezTo>
                  <a:pt x="250018" y="235876"/>
                  <a:pt x="247500" y="238395"/>
                  <a:pt x="247500" y="241501"/>
                </a:cubicBezTo>
                <a:lnTo>
                  <a:pt x="247500" y="331501"/>
                </a:lnTo>
                <a:cubicBezTo>
                  <a:pt x="247500" y="340821"/>
                  <a:pt x="239945" y="348376"/>
                  <a:pt x="230625" y="348376"/>
                </a:cubicBezTo>
                <a:cubicBezTo>
                  <a:pt x="221305" y="348376"/>
                  <a:pt x="213750" y="340821"/>
                  <a:pt x="213750" y="331501"/>
                </a:cubicBezTo>
                <a:lnTo>
                  <a:pt x="213750" y="297751"/>
                </a:lnTo>
                <a:cubicBezTo>
                  <a:pt x="213750" y="294645"/>
                  <a:pt x="211232" y="292126"/>
                  <a:pt x="208125" y="292126"/>
                </a:cubicBezTo>
                <a:cubicBezTo>
                  <a:pt x="205018" y="292126"/>
                  <a:pt x="202500" y="294645"/>
                  <a:pt x="202500" y="297751"/>
                </a:cubicBezTo>
                <a:lnTo>
                  <a:pt x="202500" y="331501"/>
                </a:lnTo>
                <a:cubicBezTo>
                  <a:pt x="202500" y="340821"/>
                  <a:pt x="194945" y="348376"/>
                  <a:pt x="185625" y="348376"/>
                </a:cubicBezTo>
                <a:cubicBezTo>
                  <a:pt x="176305" y="348376"/>
                  <a:pt x="168750" y="340821"/>
                  <a:pt x="168750" y="331501"/>
                </a:cubicBezTo>
                <a:lnTo>
                  <a:pt x="168750" y="320251"/>
                </a:lnTo>
                <a:cubicBezTo>
                  <a:pt x="168750" y="317145"/>
                  <a:pt x="166232" y="314626"/>
                  <a:pt x="163125" y="314626"/>
                </a:cubicBezTo>
                <a:cubicBezTo>
                  <a:pt x="160018" y="314626"/>
                  <a:pt x="157500" y="317145"/>
                  <a:pt x="157500" y="320251"/>
                </a:cubicBezTo>
                <a:lnTo>
                  <a:pt x="157500" y="331501"/>
                </a:lnTo>
                <a:cubicBezTo>
                  <a:pt x="157490" y="340817"/>
                  <a:pt x="149941" y="348366"/>
                  <a:pt x="140625" y="348376"/>
                </a:cubicBezTo>
                <a:lnTo>
                  <a:pt x="16875" y="348376"/>
                </a:lnTo>
                <a:cubicBezTo>
                  <a:pt x="7555" y="348376"/>
                  <a:pt x="0" y="340821"/>
                  <a:pt x="0" y="331501"/>
                </a:cubicBezTo>
                <a:cubicBezTo>
                  <a:pt x="0" y="322182"/>
                  <a:pt x="7555" y="314626"/>
                  <a:pt x="16875" y="314626"/>
                </a:cubicBezTo>
                <a:lnTo>
                  <a:pt x="34338" y="315286"/>
                </a:lnTo>
                <a:cubicBezTo>
                  <a:pt x="158956" y="315280"/>
                  <a:pt x="264419" y="206938"/>
                  <a:pt x="264419" y="78701"/>
                </a:cubicBezTo>
                <a:lnTo>
                  <a:pt x="264408" y="55179"/>
                </a:lnTo>
                <a:lnTo>
                  <a:pt x="237772" y="55179"/>
                </a:lnTo>
                <a:close/>
              </a:path>
            </a:pathLst>
          </a:custGeom>
          <a:solidFill>
            <a:srgbClr val="009587">
              <a:lumMod val="50000"/>
            </a:srgbClr>
          </a:solidFill>
          <a:ln w="5507" cap="flat">
            <a:noFill/>
            <a:prstDash val="solid"/>
            <a:miter/>
          </a:ln>
        </p:spPr>
        <p:txBody>
          <a:bodyPr rtlCol="0" anchor="ctr">
            <a:normAutofit fontScale="75000" lnSpcReduction="10000"/>
          </a:bodyPr>
          <a:p>
            <a:pPr defTabSz="457200">
              <a:lnSpc>
                <a:spcPct val="130000"/>
              </a:lnSpc>
            </a:pPr>
            <a:endParaRPr lang="zh-CN" altLang="en-US">
              <a:solidFill>
                <a:srgbClr val="222222"/>
              </a:solidFill>
            </a:endParaRPr>
          </a:p>
        </p:txBody>
      </p:sp>
      <p:sp>
        <p:nvSpPr>
          <p:cNvPr id="39" name="任意形状 33"/>
          <p:cNvSpPr/>
          <p:nvPr>
            <p:custDataLst>
              <p:tags r:id="rId18"/>
            </p:custDataLst>
          </p:nvPr>
        </p:nvSpPr>
        <p:spPr>
          <a:xfrm>
            <a:off x="5760087" y="1951027"/>
            <a:ext cx="359403" cy="360276"/>
          </a:xfrm>
          <a:custGeom>
            <a:avLst/>
            <a:gdLst>
              <a:gd name="connsiteX0" fmla="*/ 214591 w 359403"/>
              <a:gd name="connsiteY0" fmla="*/ 203450 h 360276"/>
              <a:gd name="connsiteX1" fmla="*/ 202616 w 359403"/>
              <a:gd name="connsiteY1" fmla="*/ 203452 h 360276"/>
              <a:gd name="connsiteX2" fmla="*/ 202605 w 359403"/>
              <a:gd name="connsiteY2" fmla="*/ 215439 h 360276"/>
              <a:gd name="connsiteX3" fmla="*/ 202602 w 359403"/>
              <a:gd name="connsiteY3" fmla="*/ 215439 h 360276"/>
              <a:gd name="connsiteX4" fmla="*/ 289141 w 359403"/>
              <a:gd name="connsiteY4" fmla="*/ 301975 h 360276"/>
              <a:gd name="connsiteX5" fmla="*/ 301125 w 359403"/>
              <a:gd name="connsiteY5" fmla="*/ 301975 h 360276"/>
              <a:gd name="connsiteX6" fmla="*/ 303610 w 359403"/>
              <a:gd name="connsiteY6" fmla="*/ 295982 h 360276"/>
              <a:gd name="connsiteX7" fmla="*/ 301127 w 359403"/>
              <a:gd name="connsiteY7" fmla="*/ 289992 h 360276"/>
              <a:gd name="connsiteX8" fmla="*/ 131744 w 359403"/>
              <a:gd name="connsiteY8" fmla="*/ 202930 h 360276"/>
              <a:gd name="connsiteX9" fmla="*/ 84559 w 359403"/>
              <a:gd name="connsiteY9" fmla="*/ 250117 h 360276"/>
              <a:gd name="connsiteX10" fmla="*/ 81178 w 359403"/>
              <a:gd name="connsiteY10" fmla="*/ 248862 h 360276"/>
              <a:gd name="connsiteX11" fmla="*/ 59925 w 359403"/>
              <a:gd name="connsiteY11" fmla="*/ 245728 h 360276"/>
              <a:gd name="connsiteX12" fmla="*/ 11615 w 359403"/>
              <a:gd name="connsiteY12" fmla="*/ 300542 h 360276"/>
              <a:gd name="connsiteX13" fmla="*/ 38095 w 359403"/>
              <a:gd name="connsiteY13" fmla="*/ 274059 h 360276"/>
              <a:gd name="connsiteX14" fmla="*/ 76679 w 359403"/>
              <a:gd name="connsiteY14" fmla="*/ 283829 h 360276"/>
              <a:gd name="connsiteX15" fmla="*/ 86446 w 359403"/>
              <a:gd name="connsiteY15" fmla="*/ 322413 h 360276"/>
              <a:gd name="connsiteX16" fmla="*/ 59966 w 359403"/>
              <a:gd name="connsiteY16" fmla="*/ 348893 h 360276"/>
              <a:gd name="connsiteX17" fmla="*/ 81213 w 359403"/>
              <a:gd name="connsiteY17" fmla="*/ 345759 h 360276"/>
              <a:gd name="connsiteX18" fmla="*/ 111646 w 359403"/>
              <a:gd name="connsiteY18" fmla="*/ 279330 h 360276"/>
              <a:gd name="connsiteX19" fmla="*/ 110390 w 359403"/>
              <a:gd name="connsiteY19" fmla="*/ 275949 h 360276"/>
              <a:gd name="connsiteX20" fmla="*/ 164592 w 359403"/>
              <a:gd name="connsiteY20" fmla="*/ 221751 h 360276"/>
              <a:gd name="connsiteX21" fmla="*/ 164710 w 359403"/>
              <a:gd name="connsiteY21" fmla="*/ 207584 h 360276"/>
              <a:gd name="connsiteX22" fmla="*/ 136623 w 359403"/>
              <a:gd name="connsiteY22" fmla="*/ 207809 h 360276"/>
              <a:gd name="connsiteX23" fmla="*/ 208597 w 359403"/>
              <a:gd name="connsiteY23" fmla="*/ 189731 h 360276"/>
              <a:gd name="connsiteX24" fmla="*/ 222545 w 359403"/>
              <a:gd name="connsiteY24" fmla="*/ 195496 h 360276"/>
              <a:gd name="connsiteX25" fmla="*/ 309081 w 359403"/>
              <a:gd name="connsiteY25" fmla="*/ 282035 h 360276"/>
              <a:gd name="connsiteX26" fmla="*/ 314860 w 359403"/>
              <a:gd name="connsiteY26" fmla="*/ 295983 h 360276"/>
              <a:gd name="connsiteX27" fmla="*/ 295137 w 359403"/>
              <a:gd name="connsiteY27" fmla="*/ 315708 h 360276"/>
              <a:gd name="connsiteX28" fmla="*/ 295134 w 359403"/>
              <a:gd name="connsiteY28" fmla="*/ 315708 h 360276"/>
              <a:gd name="connsiteX29" fmla="*/ 281187 w 359403"/>
              <a:gd name="connsiteY29" fmla="*/ 309930 h 360276"/>
              <a:gd name="connsiteX30" fmla="*/ 194645 w 359403"/>
              <a:gd name="connsiteY30" fmla="*/ 223393 h 360276"/>
              <a:gd name="connsiteX31" fmla="*/ 194651 w 359403"/>
              <a:gd name="connsiteY31" fmla="*/ 195502 h 360276"/>
              <a:gd name="connsiteX32" fmla="*/ 208597 w 359403"/>
              <a:gd name="connsiteY32" fmla="*/ 189731 h 360276"/>
              <a:gd name="connsiteX33" fmla="*/ 194153 w 359403"/>
              <a:gd name="connsiteY33" fmla="*/ 140573 h 360276"/>
              <a:gd name="connsiteX34" fmla="*/ 179299 w 359403"/>
              <a:gd name="connsiteY34" fmla="*/ 155426 h 360276"/>
              <a:gd name="connsiteX35" fmla="*/ 154555 w 359403"/>
              <a:gd name="connsiteY35" fmla="*/ 180173 h 360276"/>
              <a:gd name="connsiteX36" fmla="*/ 154554 w 359403"/>
              <a:gd name="connsiteY36" fmla="*/ 180172 h 360276"/>
              <a:gd name="connsiteX37" fmla="*/ 139724 w 359403"/>
              <a:gd name="connsiteY37" fmla="*/ 195002 h 360276"/>
              <a:gd name="connsiteX38" fmla="*/ 141243 w 359403"/>
              <a:gd name="connsiteY38" fmla="*/ 196521 h 360276"/>
              <a:gd name="connsiteX39" fmla="*/ 176053 w 359403"/>
              <a:gd name="connsiteY39" fmla="*/ 196241 h 360276"/>
              <a:gd name="connsiteX40" fmla="*/ 175765 w 359403"/>
              <a:gd name="connsiteY40" fmla="*/ 231040 h 360276"/>
              <a:gd name="connsiteX41" fmla="*/ 282453 w 359403"/>
              <a:gd name="connsiteY41" fmla="*/ 337731 h 360276"/>
              <a:gd name="connsiteX42" fmla="*/ 336890 w 359403"/>
              <a:gd name="connsiteY42" fmla="*/ 337722 h 360276"/>
              <a:gd name="connsiteX43" fmla="*/ 336882 w 359403"/>
              <a:gd name="connsiteY43" fmla="*/ 283302 h 360276"/>
              <a:gd name="connsiteX44" fmla="*/ 230191 w 359403"/>
              <a:gd name="connsiteY44" fmla="*/ 176611 h 360276"/>
              <a:gd name="connsiteX45" fmla="*/ 195392 w 359403"/>
              <a:gd name="connsiteY45" fmla="*/ 176899 h 360276"/>
              <a:gd name="connsiteX46" fmla="*/ 195672 w 359403"/>
              <a:gd name="connsiteY46" fmla="*/ 142092 h 360276"/>
              <a:gd name="connsiteX47" fmla="*/ 13554 w 359403"/>
              <a:gd name="connsiteY47" fmla="*/ 13447 h 360276"/>
              <a:gd name="connsiteX48" fmla="*/ 13442 w 359403"/>
              <a:gd name="connsiteY48" fmla="*/ 13557 h 360276"/>
              <a:gd name="connsiteX49" fmla="*/ 20569 w 359403"/>
              <a:gd name="connsiteY49" fmla="*/ 29424 h 360276"/>
              <a:gd name="connsiteX50" fmla="*/ 154577 w 359403"/>
              <a:gd name="connsiteY50" fmla="*/ 164237 h 360276"/>
              <a:gd name="connsiteX51" fmla="*/ 163413 w 359403"/>
              <a:gd name="connsiteY51" fmla="*/ 155404 h 360276"/>
              <a:gd name="connsiteX52" fmla="*/ 29391 w 359403"/>
              <a:gd name="connsiteY52" fmla="*/ 20574 h 360276"/>
              <a:gd name="connsiteX53" fmla="*/ 299698 w 359403"/>
              <a:gd name="connsiteY53" fmla="*/ 12456 h 360276"/>
              <a:gd name="connsiteX54" fmla="*/ 278456 w 359403"/>
              <a:gd name="connsiteY54" fmla="*/ 15589 h 360276"/>
              <a:gd name="connsiteX55" fmla="*/ 248019 w 359403"/>
              <a:gd name="connsiteY55" fmla="*/ 82021 h 360276"/>
              <a:gd name="connsiteX56" fmla="*/ 249271 w 359403"/>
              <a:gd name="connsiteY56" fmla="*/ 85402 h 360276"/>
              <a:gd name="connsiteX57" fmla="*/ 202081 w 359403"/>
              <a:gd name="connsiteY57" fmla="*/ 132593 h 360276"/>
              <a:gd name="connsiteX58" fmla="*/ 206960 w 359403"/>
              <a:gd name="connsiteY58" fmla="*/ 137472 h 360276"/>
              <a:gd name="connsiteX59" fmla="*/ 206735 w 359403"/>
              <a:gd name="connsiteY59" fmla="*/ 165556 h 360276"/>
              <a:gd name="connsiteX60" fmla="*/ 220902 w 359403"/>
              <a:gd name="connsiteY60" fmla="*/ 165438 h 360276"/>
              <a:gd name="connsiteX61" fmla="*/ 275105 w 359403"/>
              <a:gd name="connsiteY61" fmla="*/ 111231 h 360276"/>
              <a:gd name="connsiteX62" fmla="*/ 278487 w 359403"/>
              <a:gd name="connsiteY62" fmla="*/ 112486 h 360276"/>
              <a:gd name="connsiteX63" fmla="*/ 299737 w 359403"/>
              <a:gd name="connsiteY63" fmla="*/ 115621 h 360276"/>
              <a:gd name="connsiteX64" fmla="*/ 348049 w 359403"/>
              <a:gd name="connsiteY64" fmla="*/ 60809 h 360276"/>
              <a:gd name="connsiteX65" fmla="*/ 321569 w 359403"/>
              <a:gd name="connsiteY65" fmla="*/ 87289 h 360276"/>
              <a:gd name="connsiteX66" fmla="*/ 282985 w 359403"/>
              <a:gd name="connsiteY66" fmla="*/ 77520 h 360276"/>
              <a:gd name="connsiteX67" fmla="*/ 273219 w 359403"/>
              <a:gd name="connsiteY67" fmla="*/ 38938 h 360276"/>
              <a:gd name="connsiteX68" fmla="*/ 11088 w 359403"/>
              <a:gd name="connsiteY68" fmla="*/ 0 h 360276"/>
              <a:gd name="connsiteX69" fmla="*/ 35906 w 359403"/>
              <a:gd name="connsiteY69" fmla="*/ 11170 h 360276"/>
              <a:gd name="connsiteX70" fmla="*/ 171369 w 359403"/>
              <a:gd name="connsiteY70" fmla="*/ 147449 h 360276"/>
              <a:gd name="connsiteX71" fmla="*/ 190175 w 359403"/>
              <a:gd name="connsiteY71" fmla="*/ 128643 h 360276"/>
              <a:gd name="connsiteX72" fmla="*/ 190149 w 359403"/>
              <a:gd name="connsiteY72" fmla="*/ 128617 h 360276"/>
              <a:gd name="connsiteX73" fmla="*/ 236302 w 359403"/>
              <a:gd name="connsiteY73" fmla="*/ 82463 h 360276"/>
              <a:gd name="connsiteX74" fmla="*/ 235715 w 359403"/>
              <a:gd name="connsiteY74" fmla="*/ 47624 h 360276"/>
              <a:gd name="connsiteX75" fmla="*/ 312874 w 359403"/>
              <a:gd name="connsiteY75" fmla="*/ 3266 h 360276"/>
              <a:gd name="connsiteX76" fmla="*/ 322273 w 359403"/>
              <a:gd name="connsiteY76" fmla="*/ 5795 h 360276"/>
              <a:gd name="connsiteX77" fmla="*/ 285694 w 359403"/>
              <a:gd name="connsiteY77" fmla="*/ 42372 h 360276"/>
              <a:gd name="connsiteX78" fmla="*/ 292247 w 359403"/>
              <a:gd name="connsiteY78" fmla="*/ 68258 h 360276"/>
              <a:gd name="connsiteX79" fmla="*/ 318136 w 359403"/>
              <a:gd name="connsiteY79" fmla="*/ 74814 h 360276"/>
              <a:gd name="connsiteX80" fmla="*/ 354715 w 359403"/>
              <a:gd name="connsiteY80" fmla="*/ 38235 h 360276"/>
              <a:gd name="connsiteX81" fmla="*/ 357242 w 359403"/>
              <a:gd name="connsiteY81" fmla="*/ 47634 h 360276"/>
              <a:gd name="connsiteX82" fmla="*/ 340985 w 359403"/>
              <a:gd name="connsiteY82" fmla="*/ 108534 h 360276"/>
              <a:gd name="connsiteX83" fmla="*/ 278044 w 359403"/>
              <a:gd name="connsiteY83" fmla="*/ 124203 h 360276"/>
              <a:gd name="connsiteX84" fmla="*/ 235868 w 359403"/>
              <a:gd name="connsiteY84" fmla="*/ 166380 h 360276"/>
              <a:gd name="connsiteX85" fmla="*/ 344836 w 359403"/>
              <a:gd name="connsiteY85" fmla="*/ 275348 h 360276"/>
              <a:gd name="connsiteX86" fmla="*/ 344836 w 359403"/>
              <a:gd name="connsiteY86" fmla="*/ 345685 h 360276"/>
              <a:gd name="connsiteX87" fmla="*/ 274499 w 359403"/>
              <a:gd name="connsiteY87" fmla="*/ 345685 h 360276"/>
              <a:gd name="connsiteX88" fmla="*/ 165534 w 359403"/>
              <a:gd name="connsiteY88" fmla="*/ 236717 h 360276"/>
              <a:gd name="connsiteX89" fmla="*/ 123363 w 359403"/>
              <a:gd name="connsiteY89" fmla="*/ 278888 h 360276"/>
              <a:gd name="connsiteX90" fmla="*/ 123950 w 359403"/>
              <a:gd name="connsiteY90" fmla="*/ 313728 h 360276"/>
              <a:gd name="connsiteX91" fmla="*/ 46790 w 359403"/>
              <a:gd name="connsiteY91" fmla="*/ 358086 h 360276"/>
              <a:gd name="connsiteX92" fmla="*/ 37392 w 359403"/>
              <a:gd name="connsiteY92" fmla="*/ 355559 h 360276"/>
              <a:gd name="connsiteX93" fmla="*/ 73971 w 359403"/>
              <a:gd name="connsiteY93" fmla="*/ 318980 h 360276"/>
              <a:gd name="connsiteX94" fmla="*/ 67417 w 359403"/>
              <a:gd name="connsiteY94" fmla="*/ 293091 h 360276"/>
              <a:gd name="connsiteX95" fmla="*/ 41528 w 359403"/>
              <a:gd name="connsiteY95" fmla="*/ 286534 h 360276"/>
              <a:gd name="connsiteX96" fmla="*/ 4949 w 359403"/>
              <a:gd name="connsiteY96" fmla="*/ 323116 h 360276"/>
              <a:gd name="connsiteX97" fmla="*/ 2422 w 359403"/>
              <a:gd name="connsiteY97" fmla="*/ 313717 h 360276"/>
              <a:gd name="connsiteX98" fmla="*/ 3010 w 359403"/>
              <a:gd name="connsiteY98" fmla="*/ 278873 h 360276"/>
              <a:gd name="connsiteX99" fmla="*/ 81620 w 359403"/>
              <a:gd name="connsiteY99" fmla="*/ 237145 h 360276"/>
              <a:gd name="connsiteX100" fmla="*/ 127793 w 359403"/>
              <a:gd name="connsiteY100" fmla="*/ 190973 h 360276"/>
              <a:gd name="connsiteX101" fmla="*/ 127819 w 359403"/>
              <a:gd name="connsiteY101" fmla="*/ 190999 h 360276"/>
              <a:gd name="connsiteX102" fmla="*/ 146624 w 359403"/>
              <a:gd name="connsiteY102" fmla="*/ 172194 h 360276"/>
              <a:gd name="connsiteX103" fmla="*/ 11148 w 359403"/>
              <a:gd name="connsiteY103" fmla="*/ 35901 h 360276"/>
              <a:gd name="connsiteX104" fmla="*/ 0 w 359403"/>
              <a:gd name="connsiteY104" fmla="*/ 11091 h 36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359403" h="360276">
                <a:moveTo>
                  <a:pt x="214591" y="203450"/>
                </a:moveTo>
                <a:cubicBezTo>
                  <a:pt x="211282" y="200149"/>
                  <a:pt x="205924" y="200149"/>
                  <a:pt x="202616" y="203452"/>
                </a:cubicBezTo>
                <a:cubicBezTo>
                  <a:pt x="199303" y="206759"/>
                  <a:pt x="199298" y="212126"/>
                  <a:pt x="202605" y="215439"/>
                </a:cubicBezTo>
                <a:lnTo>
                  <a:pt x="202602" y="215439"/>
                </a:lnTo>
                <a:lnTo>
                  <a:pt x="289141" y="301975"/>
                </a:lnTo>
                <a:cubicBezTo>
                  <a:pt x="292494" y="305178"/>
                  <a:pt x="297772" y="305178"/>
                  <a:pt x="301125" y="301975"/>
                </a:cubicBezTo>
                <a:cubicBezTo>
                  <a:pt x="302721" y="300391"/>
                  <a:pt x="303616" y="298232"/>
                  <a:pt x="303610" y="295982"/>
                </a:cubicBezTo>
                <a:cubicBezTo>
                  <a:pt x="303617" y="293734"/>
                  <a:pt x="302722" y="291577"/>
                  <a:pt x="301127" y="289992"/>
                </a:cubicBezTo>
                <a:close/>
                <a:moveTo>
                  <a:pt x="131744" y="202930"/>
                </a:moveTo>
                <a:lnTo>
                  <a:pt x="84559" y="250117"/>
                </a:lnTo>
                <a:lnTo>
                  <a:pt x="81178" y="248862"/>
                </a:lnTo>
                <a:cubicBezTo>
                  <a:pt x="74391" y="246340"/>
                  <a:pt x="67151" y="245272"/>
                  <a:pt x="59925" y="245728"/>
                </a:cubicBezTo>
                <a:cubicBezTo>
                  <a:pt x="31448" y="247524"/>
                  <a:pt x="9819" y="272065"/>
                  <a:pt x="11615" y="300542"/>
                </a:cubicBezTo>
                <a:lnTo>
                  <a:pt x="38095" y="274059"/>
                </a:lnTo>
                <a:lnTo>
                  <a:pt x="76679" y="283829"/>
                </a:lnTo>
                <a:lnTo>
                  <a:pt x="86446" y="322413"/>
                </a:lnTo>
                <a:lnTo>
                  <a:pt x="59966" y="348893"/>
                </a:lnTo>
                <a:cubicBezTo>
                  <a:pt x="67190" y="349348"/>
                  <a:pt x="74428" y="348280"/>
                  <a:pt x="81213" y="345759"/>
                </a:cubicBezTo>
                <a:cubicBezTo>
                  <a:pt x="107960" y="335819"/>
                  <a:pt x="121586" y="306078"/>
                  <a:pt x="111646" y="279330"/>
                </a:cubicBezTo>
                <a:lnTo>
                  <a:pt x="110390" y="275949"/>
                </a:lnTo>
                <a:lnTo>
                  <a:pt x="164592" y="221751"/>
                </a:lnTo>
                <a:lnTo>
                  <a:pt x="164710" y="207584"/>
                </a:lnTo>
                <a:lnTo>
                  <a:pt x="136623" y="207809"/>
                </a:lnTo>
                <a:close/>
                <a:moveTo>
                  <a:pt x="208597" y="189731"/>
                </a:moveTo>
                <a:cubicBezTo>
                  <a:pt x="213643" y="189730"/>
                  <a:pt x="218690" y="191652"/>
                  <a:pt x="222545" y="195496"/>
                </a:cubicBezTo>
                <a:lnTo>
                  <a:pt x="309081" y="282035"/>
                </a:lnTo>
                <a:cubicBezTo>
                  <a:pt x="312781" y="285734"/>
                  <a:pt x="314860" y="290752"/>
                  <a:pt x="314860" y="295983"/>
                </a:cubicBezTo>
                <a:cubicBezTo>
                  <a:pt x="314861" y="306877"/>
                  <a:pt x="306030" y="315708"/>
                  <a:pt x="295137" y="315708"/>
                </a:cubicBezTo>
                <a:lnTo>
                  <a:pt x="295134" y="315708"/>
                </a:lnTo>
                <a:cubicBezTo>
                  <a:pt x="289900" y="315723"/>
                  <a:pt x="284877" y="313642"/>
                  <a:pt x="281187" y="309930"/>
                </a:cubicBezTo>
                <a:lnTo>
                  <a:pt x="194645" y="223393"/>
                </a:lnTo>
                <a:cubicBezTo>
                  <a:pt x="186959" y="215684"/>
                  <a:pt x="186961" y="203208"/>
                  <a:pt x="194651" y="195502"/>
                </a:cubicBezTo>
                <a:cubicBezTo>
                  <a:pt x="198504" y="191656"/>
                  <a:pt x="203550" y="189732"/>
                  <a:pt x="208597" y="189731"/>
                </a:cubicBezTo>
                <a:close/>
                <a:moveTo>
                  <a:pt x="194153" y="140573"/>
                </a:moveTo>
                <a:lnTo>
                  <a:pt x="179299" y="155426"/>
                </a:lnTo>
                <a:lnTo>
                  <a:pt x="154555" y="180173"/>
                </a:lnTo>
                <a:lnTo>
                  <a:pt x="154554" y="180172"/>
                </a:lnTo>
                <a:lnTo>
                  <a:pt x="139724" y="195002"/>
                </a:lnTo>
                <a:lnTo>
                  <a:pt x="141243" y="196521"/>
                </a:lnTo>
                <a:lnTo>
                  <a:pt x="176053" y="196241"/>
                </a:lnTo>
                <a:lnTo>
                  <a:pt x="175765" y="231040"/>
                </a:lnTo>
                <a:lnTo>
                  <a:pt x="282453" y="337731"/>
                </a:lnTo>
                <a:cubicBezTo>
                  <a:pt x="297498" y="352736"/>
                  <a:pt x="321850" y="352732"/>
                  <a:pt x="336890" y="337722"/>
                </a:cubicBezTo>
                <a:cubicBezTo>
                  <a:pt x="351891" y="322682"/>
                  <a:pt x="351887" y="298338"/>
                  <a:pt x="336882" y="283302"/>
                </a:cubicBezTo>
                <a:lnTo>
                  <a:pt x="230191" y="176611"/>
                </a:lnTo>
                <a:lnTo>
                  <a:pt x="195392" y="176899"/>
                </a:lnTo>
                <a:lnTo>
                  <a:pt x="195672" y="142092"/>
                </a:lnTo>
                <a:close/>
                <a:moveTo>
                  <a:pt x="13554" y="13447"/>
                </a:moveTo>
                <a:lnTo>
                  <a:pt x="13442" y="13557"/>
                </a:lnTo>
                <a:lnTo>
                  <a:pt x="20569" y="29424"/>
                </a:lnTo>
                <a:lnTo>
                  <a:pt x="154577" y="164237"/>
                </a:lnTo>
                <a:lnTo>
                  <a:pt x="163413" y="155404"/>
                </a:lnTo>
                <a:lnTo>
                  <a:pt x="29391" y="20574"/>
                </a:lnTo>
                <a:close/>
                <a:moveTo>
                  <a:pt x="299698" y="12456"/>
                </a:moveTo>
                <a:cubicBezTo>
                  <a:pt x="292476" y="12001"/>
                  <a:pt x="285240" y="13069"/>
                  <a:pt x="278456" y="15589"/>
                </a:cubicBezTo>
                <a:cubicBezTo>
                  <a:pt x="251707" y="25529"/>
                  <a:pt x="238079" y="55271"/>
                  <a:pt x="248019" y="82021"/>
                </a:cubicBezTo>
                <a:lnTo>
                  <a:pt x="249271" y="85402"/>
                </a:lnTo>
                <a:lnTo>
                  <a:pt x="202081" y="132593"/>
                </a:lnTo>
                <a:lnTo>
                  <a:pt x="206960" y="137472"/>
                </a:lnTo>
                <a:lnTo>
                  <a:pt x="206735" y="165556"/>
                </a:lnTo>
                <a:lnTo>
                  <a:pt x="220902" y="165438"/>
                </a:lnTo>
                <a:lnTo>
                  <a:pt x="275105" y="111231"/>
                </a:lnTo>
                <a:lnTo>
                  <a:pt x="278487" y="112486"/>
                </a:lnTo>
                <a:cubicBezTo>
                  <a:pt x="285272" y="115008"/>
                  <a:pt x="292512" y="116076"/>
                  <a:pt x="299737" y="115621"/>
                </a:cubicBezTo>
                <a:cubicBezTo>
                  <a:pt x="328214" y="113826"/>
                  <a:pt x="349844" y="89286"/>
                  <a:pt x="348049" y="60809"/>
                </a:cubicBezTo>
                <a:lnTo>
                  <a:pt x="321569" y="87289"/>
                </a:lnTo>
                <a:lnTo>
                  <a:pt x="282985" y="77520"/>
                </a:lnTo>
                <a:lnTo>
                  <a:pt x="273219" y="38938"/>
                </a:lnTo>
                <a:close/>
                <a:moveTo>
                  <a:pt x="11088" y="0"/>
                </a:moveTo>
                <a:lnTo>
                  <a:pt x="35906" y="11170"/>
                </a:lnTo>
                <a:lnTo>
                  <a:pt x="171369" y="147449"/>
                </a:lnTo>
                <a:lnTo>
                  <a:pt x="190175" y="128643"/>
                </a:lnTo>
                <a:lnTo>
                  <a:pt x="190149" y="128617"/>
                </a:lnTo>
                <a:lnTo>
                  <a:pt x="236302" y="82463"/>
                </a:lnTo>
                <a:cubicBezTo>
                  <a:pt x="232831" y="71137"/>
                  <a:pt x="232628" y="59061"/>
                  <a:pt x="235715" y="47624"/>
                </a:cubicBezTo>
                <a:cubicBezTo>
                  <a:pt x="244773" y="14068"/>
                  <a:pt x="279318" y="-5792"/>
                  <a:pt x="312874" y="3266"/>
                </a:cubicBezTo>
                <a:lnTo>
                  <a:pt x="322273" y="5795"/>
                </a:lnTo>
                <a:lnTo>
                  <a:pt x="285694" y="42372"/>
                </a:lnTo>
                <a:lnTo>
                  <a:pt x="292247" y="68258"/>
                </a:lnTo>
                <a:lnTo>
                  <a:pt x="318136" y="74814"/>
                </a:lnTo>
                <a:lnTo>
                  <a:pt x="354715" y="38235"/>
                </a:lnTo>
                <a:lnTo>
                  <a:pt x="357242" y="47634"/>
                </a:lnTo>
                <a:cubicBezTo>
                  <a:pt x="363064" y="69381"/>
                  <a:pt x="356871" y="92582"/>
                  <a:pt x="340985" y="108534"/>
                </a:cubicBezTo>
                <a:cubicBezTo>
                  <a:pt x="324497" y="124959"/>
                  <a:pt x="300309" y="130981"/>
                  <a:pt x="278044" y="124203"/>
                </a:cubicBezTo>
                <a:lnTo>
                  <a:pt x="235868" y="166380"/>
                </a:lnTo>
                <a:lnTo>
                  <a:pt x="344836" y="275348"/>
                </a:lnTo>
                <a:cubicBezTo>
                  <a:pt x="364259" y="294771"/>
                  <a:pt x="364259" y="326262"/>
                  <a:pt x="344836" y="345685"/>
                </a:cubicBezTo>
                <a:cubicBezTo>
                  <a:pt x="325413" y="365108"/>
                  <a:pt x="293922" y="365108"/>
                  <a:pt x="274499" y="345685"/>
                </a:cubicBezTo>
                <a:lnTo>
                  <a:pt x="165534" y="236717"/>
                </a:lnTo>
                <a:lnTo>
                  <a:pt x="123363" y="278888"/>
                </a:lnTo>
                <a:cubicBezTo>
                  <a:pt x="126833" y="290215"/>
                  <a:pt x="127037" y="302291"/>
                  <a:pt x="123950" y="313728"/>
                </a:cubicBezTo>
                <a:cubicBezTo>
                  <a:pt x="114892" y="347284"/>
                  <a:pt x="80347" y="367144"/>
                  <a:pt x="46790" y="358086"/>
                </a:cubicBezTo>
                <a:lnTo>
                  <a:pt x="37392" y="355559"/>
                </a:lnTo>
                <a:lnTo>
                  <a:pt x="73971" y="318980"/>
                </a:lnTo>
                <a:lnTo>
                  <a:pt x="67417" y="293091"/>
                </a:lnTo>
                <a:lnTo>
                  <a:pt x="41528" y="286534"/>
                </a:lnTo>
                <a:lnTo>
                  <a:pt x="4949" y="323116"/>
                </a:lnTo>
                <a:lnTo>
                  <a:pt x="2422" y="313717"/>
                </a:lnTo>
                <a:cubicBezTo>
                  <a:pt x="-666" y="302279"/>
                  <a:pt x="-462" y="290201"/>
                  <a:pt x="3010" y="278873"/>
                </a:cubicBezTo>
                <a:cubicBezTo>
                  <a:pt x="13195" y="245642"/>
                  <a:pt x="48390" y="226960"/>
                  <a:pt x="81620" y="237145"/>
                </a:cubicBezTo>
                <a:lnTo>
                  <a:pt x="127793" y="190973"/>
                </a:lnTo>
                <a:lnTo>
                  <a:pt x="127819" y="190999"/>
                </a:lnTo>
                <a:lnTo>
                  <a:pt x="146624" y="172194"/>
                </a:lnTo>
                <a:lnTo>
                  <a:pt x="11148" y="35901"/>
                </a:lnTo>
                <a:lnTo>
                  <a:pt x="0" y="11091"/>
                </a:lnTo>
                <a:close/>
              </a:path>
            </a:pathLst>
          </a:custGeom>
          <a:solidFill>
            <a:srgbClr val="2196F3">
              <a:lumMod val="50000"/>
            </a:srgbClr>
          </a:solidFill>
          <a:ln w="5506" cap="flat">
            <a:noFill/>
            <a:prstDash val="solid"/>
            <a:miter/>
          </a:ln>
        </p:spPr>
        <p:txBody>
          <a:bodyPr rtlCol="0" anchor="ctr">
            <a:normAutofit fontScale="72500"/>
          </a:bodyPr>
          <a:p>
            <a:pPr defTabSz="457200">
              <a:lnSpc>
                <a:spcPct val="130000"/>
              </a:lnSpc>
            </a:pPr>
            <a:endParaRPr lang="zh-CN" altLang="en-US">
              <a:solidFill>
                <a:srgbClr val="222222"/>
              </a:solidFill>
            </a:endParaRPr>
          </a:p>
        </p:txBody>
      </p:sp>
    </p:spTree>
    <p:custDataLst>
      <p:tags r:id="rId19"/>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nvSpPr>
        <p:spPr>
          <a:xfrm>
            <a:off x="477520" y="264160"/>
            <a:ext cx="6958965" cy="583565"/>
          </a:xfrm>
          <a:prstGeom prst="rect">
            <a:avLst/>
          </a:prstGeom>
          <a:noFill/>
        </p:spPr>
        <p:txBody>
          <a:bodyPr wrap="square" rtlCol="0">
            <a:spAutoFit/>
          </a:bodyPr>
          <a:p>
            <a:pPr algn="l"/>
            <a:r>
              <a:rPr lang="zh-CN" altLang="en-US" sz="3200">
                <a:solidFill>
                  <a:srgbClr val="43486D"/>
                </a:solidFill>
                <a:latin typeface="+mj-ea"/>
                <a:ea typeface="+mj-ea"/>
              </a:rPr>
              <a:t>二、公共汽车爆炸案防范措施</a:t>
            </a:r>
            <a:endParaRPr lang="zh-CN" altLang="en-US" sz="3200">
              <a:solidFill>
                <a:srgbClr val="43486D"/>
              </a:solidFill>
              <a:latin typeface="+mj-ea"/>
              <a:ea typeface="+mj-ea"/>
            </a:endParaRPr>
          </a:p>
        </p:txBody>
      </p:sp>
      <p:grpSp>
        <p:nvGrpSpPr>
          <p:cNvPr id="9" name="组合 8"/>
          <p:cNvGrpSpPr/>
          <p:nvPr/>
        </p:nvGrpSpPr>
        <p:grpSpPr>
          <a:xfrm rot="0">
            <a:off x="1470025" y="1764665"/>
            <a:ext cx="4104640" cy="1902460"/>
            <a:chOff x="1636" y="2611"/>
            <a:chExt cx="6464" cy="2996"/>
          </a:xfrm>
        </p:grpSpPr>
        <p:grpSp>
          <p:nvGrpSpPr>
            <p:cNvPr id="4" name="组合 3"/>
            <p:cNvGrpSpPr/>
            <p:nvPr/>
          </p:nvGrpSpPr>
          <p:grpSpPr>
            <a:xfrm>
              <a:off x="1636" y="2611"/>
              <a:ext cx="6464" cy="2996"/>
              <a:chOff x="1571" y="3066"/>
              <a:chExt cx="6464" cy="2996"/>
            </a:xfrm>
          </p:grpSpPr>
          <p:sp>
            <p:nvSpPr>
              <p:cNvPr id="3" name="圆角矩形 2"/>
              <p:cNvSpPr/>
              <p:nvPr/>
            </p:nvSpPr>
            <p:spPr>
              <a:xfrm>
                <a:off x="1571" y="3066"/>
                <a:ext cx="6465" cy="217"/>
              </a:xfrm>
              <a:prstGeom prst="roundRect">
                <a:avLst>
                  <a:gd name="adj" fmla="val 50000"/>
                </a:avLst>
              </a:prstGeom>
              <a:solidFill>
                <a:srgbClr val="4348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中简黑简" panose="02010600030101010101" charset="-122"/>
                  <a:ea typeface="汉仪中简黑简" panose="02010600030101010101" charset="-122"/>
                </a:endParaRPr>
              </a:p>
            </p:txBody>
          </p:sp>
          <p:sp>
            <p:nvSpPr>
              <p:cNvPr id="5" name="圆角矩形 4"/>
              <p:cNvSpPr/>
              <p:nvPr/>
            </p:nvSpPr>
            <p:spPr>
              <a:xfrm>
                <a:off x="1734" y="3134"/>
                <a:ext cx="6139" cy="2928"/>
              </a:xfrm>
              <a:prstGeom prst="roundRect">
                <a:avLst>
                  <a:gd name="adj" fmla="val 1092"/>
                </a:avLst>
              </a:prstGeom>
              <a:solidFill>
                <a:srgbClr val="FBFAF1"/>
              </a:solidFill>
              <a:ln>
                <a:solidFill>
                  <a:srgbClr val="4348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中简黑简" panose="02010600030101010101" charset="-122"/>
                  <a:ea typeface="汉仪中简黑简" panose="02010600030101010101" charset="-122"/>
                </a:endParaRPr>
              </a:p>
            </p:txBody>
          </p:sp>
        </p:grpSp>
        <p:sp>
          <p:nvSpPr>
            <p:cNvPr id="54" name="文本框 53"/>
            <p:cNvSpPr txBox="1"/>
            <p:nvPr/>
          </p:nvSpPr>
          <p:spPr>
            <a:xfrm>
              <a:off x="2107" y="2995"/>
              <a:ext cx="5390" cy="1713"/>
            </a:xfrm>
            <a:prstGeom prst="rect">
              <a:avLst/>
            </a:prstGeom>
            <a:noFill/>
          </p:spPr>
          <p:txBody>
            <a:bodyPr wrap="square" rtlCol="0">
              <a:spAutoFit/>
            </a:bodyPr>
            <a:p>
              <a:pPr algn="l">
                <a:lnSpc>
                  <a:spcPct val="120000"/>
                </a:lnSpc>
                <a:spcBef>
                  <a:spcPts val="0"/>
                </a:spcBef>
                <a:spcAft>
                  <a:spcPts val="0"/>
                </a:spcAft>
              </a:pPr>
              <a:r>
                <a:rPr b="1">
                  <a:solidFill>
                    <a:schemeClr val="tx1">
                      <a:lumMod val="75000"/>
                      <a:lumOff val="25000"/>
                    </a:schemeClr>
                  </a:solidFill>
                  <a:effectLst/>
                  <a:latin typeface="汉仪中简黑简" panose="02010600030101010101" charset="-122"/>
                  <a:ea typeface="汉仪中简黑简" panose="02010600030101010101" charset="-122"/>
                  <a:cs typeface="汉仪中简黑简" panose="02010600030101010101" charset="-122"/>
                </a:rPr>
                <a:t>（一）加大排查不安定因素的力度，提高可能出现的危害公共安全犯罪行为的能力</a:t>
              </a:r>
              <a:endParaRPr lang="zh-CN" altLang="en-US" b="1">
                <a:solidFill>
                  <a:schemeClr val="tx1">
                    <a:lumMod val="75000"/>
                    <a:lumOff val="25000"/>
                  </a:schemeClr>
                </a:solidFill>
                <a:effectLst/>
                <a:latin typeface="汉仪中简黑简" panose="02010600030101010101" charset="-122"/>
                <a:ea typeface="汉仪中简黑简" panose="02010600030101010101" charset="-122"/>
                <a:cs typeface="汉仪中简黑简" panose="02010600030101010101" charset="-122"/>
              </a:endParaRPr>
            </a:p>
          </p:txBody>
        </p:sp>
      </p:grpSp>
      <p:grpSp>
        <p:nvGrpSpPr>
          <p:cNvPr id="16" name="组合 15"/>
          <p:cNvGrpSpPr/>
          <p:nvPr/>
        </p:nvGrpSpPr>
        <p:grpSpPr>
          <a:xfrm rot="0">
            <a:off x="6580505" y="1764665"/>
            <a:ext cx="4104640" cy="1902460"/>
            <a:chOff x="10552" y="2654"/>
            <a:chExt cx="6464" cy="2996"/>
          </a:xfrm>
        </p:grpSpPr>
        <p:grpSp>
          <p:nvGrpSpPr>
            <p:cNvPr id="6" name="组合 5"/>
            <p:cNvGrpSpPr/>
            <p:nvPr/>
          </p:nvGrpSpPr>
          <p:grpSpPr>
            <a:xfrm>
              <a:off x="10552" y="2654"/>
              <a:ext cx="6464" cy="2996"/>
              <a:chOff x="1571" y="3066"/>
              <a:chExt cx="6464" cy="2996"/>
            </a:xfrm>
          </p:grpSpPr>
          <p:sp>
            <p:nvSpPr>
              <p:cNvPr id="7" name="圆角矩形 6"/>
              <p:cNvSpPr/>
              <p:nvPr/>
            </p:nvSpPr>
            <p:spPr>
              <a:xfrm>
                <a:off x="1571" y="3066"/>
                <a:ext cx="6465" cy="217"/>
              </a:xfrm>
              <a:prstGeom prst="roundRect">
                <a:avLst>
                  <a:gd name="adj" fmla="val 50000"/>
                </a:avLst>
              </a:prstGeom>
              <a:solidFill>
                <a:srgbClr val="D67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中简黑简" panose="02010600030101010101" charset="-122"/>
                  <a:ea typeface="汉仪中简黑简" panose="02010600030101010101" charset="-122"/>
                </a:endParaRPr>
              </a:p>
            </p:txBody>
          </p:sp>
          <p:sp>
            <p:nvSpPr>
              <p:cNvPr id="10" name="圆角矩形 9"/>
              <p:cNvSpPr/>
              <p:nvPr/>
            </p:nvSpPr>
            <p:spPr>
              <a:xfrm>
                <a:off x="1734" y="3134"/>
                <a:ext cx="6139" cy="2928"/>
              </a:xfrm>
              <a:prstGeom prst="roundRect">
                <a:avLst>
                  <a:gd name="adj" fmla="val 1092"/>
                </a:avLst>
              </a:prstGeom>
              <a:solidFill>
                <a:srgbClr val="FBFAF1"/>
              </a:solidFill>
              <a:ln>
                <a:solidFill>
                  <a:srgbClr val="D676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中简黑简" panose="02010600030101010101" charset="-122"/>
                  <a:ea typeface="汉仪中简黑简" panose="02010600030101010101" charset="-122"/>
                </a:endParaRPr>
              </a:p>
            </p:txBody>
          </p:sp>
        </p:grpSp>
        <p:sp>
          <p:nvSpPr>
            <p:cNvPr id="13" name="文本框 12"/>
            <p:cNvSpPr txBox="1"/>
            <p:nvPr/>
          </p:nvSpPr>
          <p:spPr>
            <a:xfrm>
              <a:off x="11268" y="3038"/>
              <a:ext cx="5033" cy="1713"/>
            </a:xfrm>
            <a:prstGeom prst="rect">
              <a:avLst/>
            </a:prstGeom>
            <a:noFill/>
          </p:spPr>
          <p:txBody>
            <a:bodyPr wrap="square" rtlCol="0">
              <a:spAutoFit/>
            </a:bodyPr>
            <a:p>
              <a:pPr algn="l">
                <a:lnSpc>
                  <a:spcPct val="120000"/>
                </a:lnSpc>
                <a:spcBef>
                  <a:spcPts val="0"/>
                </a:spcBef>
                <a:spcAft>
                  <a:spcPts val="0"/>
                </a:spcAft>
              </a:pPr>
              <a:r>
                <a:rPr b="1">
                  <a:solidFill>
                    <a:schemeClr val="tx1">
                      <a:lumMod val="75000"/>
                      <a:lumOff val="25000"/>
                    </a:schemeClr>
                  </a:solidFill>
                  <a:effectLst/>
                  <a:latin typeface="汉仪中简黑简" panose="02010600030101010101" charset="-122"/>
                  <a:ea typeface="汉仪中简黑简" panose="02010600030101010101" charset="-122"/>
                  <a:cs typeface="汉仪中简黑简" panose="02010600030101010101" charset="-122"/>
                </a:rPr>
                <a:t>（二）提高发现、控制、制止、应对突发案（事）件的预警、应急、协作能力</a:t>
              </a:r>
              <a:endParaRPr lang="zh-CN" altLang="en-US" b="1">
                <a:solidFill>
                  <a:schemeClr val="tx1">
                    <a:lumMod val="75000"/>
                    <a:lumOff val="25000"/>
                  </a:schemeClr>
                </a:solidFill>
                <a:effectLst/>
                <a:latin typeface="汉仪中简黑简" panose="02010600030101010101" charset="-122"/>
                <a:ea typeface="汉仪中简黑简" panose="02010600030101010101" charset="-122"/>
                <a:cs typeface="汉仪中简黑简" panose="02010600030101010101" charset="-122"/>
              </a:endParaRPr>
            </a:p>
          </p:txBody>
        </p:sp>
      </p:grpSp>
      <p:grpSp>
        <p:nvGrpSpPr>
          <p:cNvPr id="17" name="组合 16"/>
          <p:cNvGrpSpPr/>
          <p:nvPr/>
        </p:nvGrpSpPr>
        <p:grpSpPr>
          <a:xfrm rot="0">
            <a:off x="1470025" y="4148455"/>
            <a:ext cx="4104640" cy="1902460"/>
            <a:chOff x="10552" y="2654"/>
            <a:chExt cx="6464" cy="2996"/>
          </a:xfrm>
        </p:grpSpPr>
        <p:grpSp>
          <p:nvGrpSpPr>
            <p:cNvPr id="11" name="组合 10"/>
            <p:cNvGrpSpPr/>
            <p:nvPr/>
          </p:nvGrpSpPr>
          <p:grpSpPr>
            <a:xfrm>
              <a:off x="10552" y="2654"/>
              <a:ext cx="6464" cy="2996"/>
              <a:chOff x="1571" y="3066"/>
              <a:chExt cx="6464" cy="2996"/>
            </a:xfrm>
          </p:grpSpPr>
          <p:sp>
            <p:nvSpPr>
              <p:cNvPr id="12" name="圆角矩形 11"/>
              <p:cNvSpPr/>
              <p:nvPr/>
            </p:nvSpPr>
            <p:spPr>
              <a:xfrm>
                <a:off x="1571" y="3066"/>
                <a:ext cx="6465" cy="217"/>
              </a:xfrm>
              <a:prstGeom prst="roundRect">
                <a:avLst>
                  <a:gd name="adj" fmla="val 50000"/>
                </a:avLst>
              </a:prstGeom>
              <a:solidFill>
                <a:srgbClr val="D67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中简黑简" panose="02010600030101010101" charset="-122"/>
                  <a:ea typeface="汉仪中简黑简" panose="02010600030101010101" charset="-122"/>
                </a:endParaRPr>
              </a:p>
            </p:txBody>
          </p:sp>
          <p:sp>
            <p:nvSpPr>
              <p:cNvPr id="2" name="圆角矩形 1"/>
              <p:cNvSpPr/>
              <p:nvPr/>
            </p:nvSpPr>
            <p:spPr>
              <a:xfrm>
                <a:off x="1734" y="3134"/>
                <a:ext cx="6139" cy="2928"/>
              </a:xfrm>
              <a:prstGeom prst="roundRect">
                <a:avLst>
                  <a:gd name="adj" fmla="val 1092"/>
                </a:avLst>
              </a:prstGeom>
              <a:solidFill>
                <a:srgbClr val="FBFAF1"/>
              </a:solidFill>
              <a:ln>
                <a:solidFill>
                  <a:srgbClr val="D676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中简黑简" panose="02010600030101010101" charset="-122"/>
                  <a:ea typeface="汉仪中简黑简" panose="02010600030101010101" charset="-122"/>
                </a:endParaRPr>
              </a:p>
            </p:txBody>
          </p:sp>
        </p:grpSp>
        <p:sp>
          <p:nvSpPr>
            <p:cNvPr id="19" name="文本框 18"/>
            <p:cNvSpPr txBox="1"/>
            <p:nvPr/>
          </p:nvSpPr>
          <p:spPr>
            <a:xfrm>
              <a:off x="11023" y="3402"/>
              <a:ext cx="5033" cy="667"/>
            </a:xfrm>
            <a:prstGeom prst="rect">
              <a:avLst/>
            </a:prstGeom>
            <a:noFill/>
          </p:spPr>
          <p:txBody>
            <a:bodyPr wrap="square" rtlCol="0">
              <a:spAutoFit/>
            </a:bodyPr>
            <a:p>
              <a:pPr algn="l">
                <a:lnSpc>
                  <a:spcPct val="120000"/>
                </a:lnSpc>
                <a:spcBef>
                  <a:spcPts val="0"/>
                </a:spcBef>
                <a:spcAft>
                  <a:spcPts val="0"/>
                </a:spcAft>
              </a:pPr>
              <a:r>
                <a:rPr b="1">
                  <a:solidFill>
                    <a:schemeClr val="tx1">
                      <a:lumMod val="75000"/>
                      <a:lumOff val="25000"/>
                    </a:schemeClr>
                  </a:solidFill>
                  <a:effectLst/>
                  <a:latin typeface="汉仪中简黑简" panose="02010600030101010101" charset="-122"/>
                  <a:ea typeface="汉仪中简黑简" panose="02010600030101010101" charset="-122"/>
                  <a:cs typeface="汉仪中简黑简" panose="02010600030101010101" charset="-122"/>
                </a:rPr>
                <a:t>（三）公共交通工具安检升级</a:t>
              </a:r>
              <a:endParaRPr lang="zh-CN" altLang="en-US" b="1">
                <a:solidFill>
                  <a:schemeClr val="tx1">
                    <a:lumMod val="75000"/>
                    <a:lumOff val="25000"/>
                  </a:schemeClr>
                </a:solidFill>
                <a:effectLst/>
                <a:latin typeface="汉仪中简黑简" panose="02010600030101010101" charset="-122"/>
                <a:ea typeface="汉仪中简黑简" panose="02010600030101010101" charset="-122"/>
                <a:cs typeface="汉仪中简黑简" panose="02010600030101010101" charset="-122"/>
              </a:endParaRPr>
            </a:p>
          </p:txBody>
        </p:sp>
      </p:grpSp>
      <p:grpSp>
        <p:nvGrpSpPr>
          <p:cNvPr id="24" name="组合 23"/>
          <p:cNvGrpSpPr/>
          <p:nvPr/>
        </p:nvGrpSpPr>
        <p:grpSpPr>
          <a:xfrm rot="0">
            <a:off x="6580505" y="4148455"/>
            <a:ext cx="4104640" cy="1902460"/>
            <a:chOff x="1636" y="2611"/>
            <a:chExt cx="6464" cy="2996"/>
          </a:xfrm>
        </p:grpSpPr>
        <p:grpSp>
          <p:nvGrpSpPr>
            <p:cNvPr id="25" name="组合 24"/>
            <p:cNvGrpSpPr/>
            <p:nvPr/>
          </p:nvGrpSpPr>
          <p:grpSpPr>
            <a:xfrm>
              <a:off x="1636" y="2611"/>
              <a:ext cx="6464" cy="2996"/>
              <a:chOff x="1571" y="3066"/>
              <a:chExt cx="6464" cy="2996"/>
            </a:xfrm>
          </p:grpSpPr>
          <p:sp>
            <p:nvSpPr>
              <p:cNvPr id="26" name="圆角矩形 25"/>
              <p:cNvSpPr/>
              <p:nvPr/>
            </p:nvSpPr>
            <p:spPr>
              <a:xfrm>
                <a:off x="1571" y="3066"/>
                <a:ext cx="6465" cy="217"/>
              </a:xfrm>
              <a:prstGeom prst="roundRect">
                <a:avLst>
                  <a:gd name="adj" fmla="val 50000"/>
                </a:avLst>
              </a:prstGeom>
              <a:solidFill>
                <a:srgbClr val="4348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中简黑简" panose="02010600030101010101" charset="-122"/>
                  <a:ea typeface="汉仪中简黑简" panose="02010600030101010101" charset="-122"/>
                </a:endParaRPr>
              </a:p>
            </p:txBody>
          </p:sp>
          <p:sp>
            <p:nvSpPr>
              <p:cNvPr id="27" name="圆角矩形 26"/>
              <p:cNvSpPr/>
              <p:nvPr/>
            </p:nvSpPr>
            <p:spPr>
              <a:xfrm>
                <a:off x="1734" y="3134"/>
                <a:ext cx="6139" cy="2928"/>
              </a:xfrm>
              <a:prstGeom prst="roundRect">
                <a:avLst>
                  <a:gd name="adj" fmla="val 1092"/>
                </a:avLst>
              </a:prstGeom>
              <a:solidFill>
                <a:srgbClr val="FBFAF1"/>
              </a:solidFill>
              <a:ln>
                <a:solidFill>
                  <a:srgbClr val="4348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中简黑简" panose="02010600030101010101" charset="-122"/>
                  <a:ea typeface="汉仪中简黑简" panose="02010600030101010101" charset="-122"/>
                </a:endParaRPr>
              </a:p>
            </p:txBody>
          </p:sp>
        </p:grpSp>
        <p:sp>
          <p:nvSpPr>
            <p:cNvPr id="29" name="文本框 28"/>
            <p:cNvSpPr txBox="1"/>
            <p:nvPr/>
          </p:nvSpPr>
          <p:spPr>
            <a:xfrm>
              <a:off x="2352" y="3098"/>
              <a:ext cx="5033" cy="1190"/>
            </a:xfrm>
            <a:prstGeom prst="rect">
              <a:avLst/>
            </a:prstGeom>
            <a:noFill/>
          </p:spPr>
          <p:txBody>
            <a:bodyPr wrap="square" rtlCol="0">
              <a:spAutoFit/>
            </a:bodyPr>
            <a:p>
              <a:pPr algn="l">
                <a:lnSpc>
                  <a:spcPct val="120000"/>
                </a:lnSpc>
                <a:spcBef>
                  <a:spcPts val="0"/>
                </a:spcBef>
                <a:spcAft>
                  <a:spcPts val="0"/>
                </a:spcAft>
              </a:pPr>
              <a:r>
                <a:rPr b="1">
                  <a:solidFill>
                    <a:schemeClr val="tx1">
                      <a:lumMod val="75000"/>
                      <a:lumOff val="25000"/>
                    </a:schemeClr>
                  </a:solidFill>
                  <a:effectLst/>
                  <a:latin typeface="汉仪中简黑简" panose="02010600030101010101" charset="-122"/>
                  <a:ea typeface="汉仪中简黑简" panose="02010600030101010101" charset="-122"/>
                  <a:cs typeface="汉仪中简黑简" panose="02010600030101010101" charset="-122"/>
                </a:rPr>
                <a:t>（四）推广应用先进防爆技术设施</a:t>
              </a:r>
              <a:endParaRPr lang="zh-CN" altLang="en-US" b="1">
                <a:solidFill>
                  <a:schemeClr val="tx1">
                    <a:lumMod val="75000"/>
                    <a:lumOff val="25000"/>
                  </a:schemeClr>
                </a:solidFill>
                <a:effectLst/>
                <a:latin typeface="汉仪中简黑简" panose="02010600030101010101" charset="-122"/>
                <a:ea typeface="汉仪中简黑简" panose="02010600030101010101" charset="-122"/>
                <a:cs typeface="汉仪中简黑简" panose="02010600030101010101" charset="-122"/>
              </a:endParaRPr>
            </a:p>
          </p:txBody>
        </p:sp>
      </p:grpSp>
      <p:sp>
        <p:nvSpPr>
          <p:cNvPr id="32" name="Camille2"/>
          <p:cNvSpPr>
            <a:spLocks noEditPoints="1"/>
          </p:cNvSpPr>
          <p:nvPr/>
        </p:nvSpPr>
        <p:spPr bwMode="auto">
          <a:xfrm>
            <a:off x="4775835" y="3066415"/>
            <a:ext cx="415925" cy="393065"/>
          </a:xfrm>
          <a:custGeom>
            <a:avLst/>
            <a:gdLst>
              <a:gd name="T0" fmla="*/ 38 w 121"/>
              <a:gd name="T1" fmla="*/ 42 h 114"/>
              <a:gd name="T2" fmla="*/ 38 w 121"/>
              <a:gd name="T3" fmla="*/ 47 h 114"/>
              <a:gd name="T4" fmla="*/ 76 w 121"/>
              <a:gd name="T5" fmla="*/ 44 h 114"/>
              <a:gd name="T6" fmla="*/ 87 w 121"/>
              <a:gd name="T7" fmla="*/ 32 h 114"/>
              <a:gd name="T8" fmla="*/ 35 w 121"/>
              <a:gd name="T9" fmla="*/ 35 h 114"/>
              <a:gd name="T10" fmla="*/ 38 w 121"/>
              <a:gd name="T11" fmla="*/ 37 h 114"/>
              <a:gd name="T12" fmla="*/ 89 w 121"/>
              <a:gd name="T13" fmla="*/ 35 h 114"/>
              <a:gd name="T14" fmla="*/ 87 w 121"/>
              <a:gd name="T15" fmla="*/ 32 h 114"/>
              <a:gd name="T16" fmla="*/ 38 w 121"/>
              <a:gd name="T17" fmla="*/ 22 h 114"/>
              <a:gd name="T18" fmla="*/ 35 w 121"/>
              <a:gd name="T19" fmla="*/ 26 h 114"/>
              <a:gd name="T20" fmla="*/ 87 w 121"/>
              <a:gd name="T21" fmla="*/ 28 h 114"/>
              <a:gd name="T22" fmla="*/ 89 w 121"/>
              <a:gd name="T23" fmla="*/ 25 h 114"/>
              <a:gd name="T24" fmla="*/ 19 w 121"/>
              <a:gd name="T25" fmla="*/ 105 h 114"/>
              <a:gd name="T26" fmla="*/ 103 w 121"/>
              <a:gd name="T27" fmla="*/ 105 h 114"/>
              <a:gd name="T28" fmla="*/ 9 w 121"/>
              <a:gd name="T29" fmla="*/ 100 h 114"/>
              <a:gd name="T30" fmla="*/ 41 w 121"/>
              <a:gd name="T31" fmla="*/ 74 h 114"/>
              <a:gd name="T32" fmla="*/ 112 w 121"/>
              <a:gd name="T33" fmla="*/ 99 h 114"/>
              <a:gd name="T34" fmla="*/ 112 w 121"/>
              <a:gd name="T35" fmla="*/ 53 h 114"/>
              <a:gd name="T36" fmla="*/ 16 w 121"/>
              <a:gd name="T37" fmla="*/ 48 h 114"/>
              <a:gd name="T38" fmla="*/ 9 w 121"/>
              <a:gd name="T39" fmla="*/ 37 h 114"/>
              <a:gd name="T40" fmla="*/ 13 w 121"/>
              <a:gd name="T41" fmla="*/ 35 h 114"/>
              <a:gd name="T42" fmla="*/ 16 w 121"/>
              <a:gd name="T43" fmla="*/ 48 h 114"/>
              <a:gd name="T44" fmla="*/ 105 w 121"/>
              <a:gd name="T45" fmla="*/ 35 h 114"/>
              <a:gd name="T46" fmla="*/ 111 w 121"/>
              <a:gd name="T47" fmla="*/ 36 h 114"/>
              <a:gd name="T48" fmla="*/ 112 w 121"/>
              <a:gd name="T49" fmla="*/ 42 h 114"/>
              <a:gd name="T50" fmla="*/ 48 w 121"/>
              <a:gd name="T51" fmla="*/ 68 h 114"/>
              <a:gd name="T52" fmla="*/ 26 w 121"/>
              <a:gd name="T53" fmla="*/ 53 h 114"/>
              <a:gd name="T54" fmla="*/ 26 w 121"/>
              <a:gd name="T55" fmla="*/ 26 h 114"/>
              <a:gd name="T56" fmla="*/ 36 w 121"/>
              <a:gd name="T57" fmla="*/ 10 h 114"/>
              <a:gd name="T58" fmla="*/ 95 w 121"/>
              <a:gd name="T59" fmla="*/ 20 h 114"/>
              <a:gd name="T60" fmla="*/ 95 w 121"/>
              <a:gd name="T61" fmla="*/ 35 h 114"/>
              <a:gd name="T62" fmla="*/ 95 w 121"/>
              <a:gd name="T63" fmla="*/ 54 h 114"/>
              <a:gd name="T64" fmla="*/ 60 w 121"/>
              <a:gd name="T65" fmla="*/ 59 h 114"/>
              <a:gd name="T66" fmla="*/ 84 w 121"/>
              <a:gd name="T67" fmla="*/ 0 h 114"/>
              <a:gd name="T68" fmla="*/ 16 w 121"/>
              <a:gd name="T69" fmla="*/ 20 h 114"/>
              <a:gd name="T70" fmla="*/ 13 w 121"/>
              <a:gd name="T71" fmla="*/ 26 h 114"/>
              <a:gd name="T72" fmla="*/ 0 w 121"/>
              <a:gd name="T73" fmla="*/ 103 h 114"/>
              <a:gd name="T74" fmla="*/ 109 w 121"/>
              <a:gd name="T75" fmla="*/ 114 h 114"/>
              <a:gd name="T76" fmla="*/ 121 w 121"/>
              <a:gd name="T77" fmla="*/ 37 h 114"/>
              <a:gd name="T78" fmla="*/ 105 w 121"/>
              <a:gd name="T79" fmla="*/ 26 h 114"/>
              <a:gd name="T80" fmla="*/ 84 w 121"/>
              <a:gd name="T8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1" h="114">
                <a:moveTo>
                  <a:pt x="74" y="42"/>
                </a:moveTo>
                <a:cubicBezTo>
                  <a:pt x="38" y="42"/>
                  <a:pt x="38" y="42"/>
                  <a:pt x="38" y="42"/>
                </a:cubicBezTo>
                <a:cubicBezTo>
                  <a:pt x="36" y="42"/>
                  <a:pt x="35" y="43"/>
                  <a:pt x="35" y="44"/>
                </a:cubicBezTo>
                <a:cubicBezTo>
                  <a:pt x="35" y="46"/>
                  <a:pt x="36" y="47"/>
                  <a:pt x="38" y="47"/>
                </a:cubicBezTo>
                <a:cubicBezTo>
                  <a:pt x="74" y="47"/>
                  <a:pt x="74" y="47"/>
                  <a:pt x="74" y="47"/>
                </a:cubicBezTo>
                <a:cubicBezTo>
                  <a:pt x="75" y="47"/>
                  <a:pt x="76" y="46"/>
                  <a:pt x="76" y="44"/>
                </a:cubicBezTo>
                <a:cubicBezTo>
                  <a:pt x="76" y="43"/>
                  <a:pt x="75" y="42"/>
                  <a:pt x="74" y="42"/>
                </a:cubicBezTo>
                <a:moveTo>
                  <a:pt x="87" y="32"/>
                </a:moveTo>
                <a:cubicBezTo>
                  <a:pt x="38" y="32"/>
                  <a:pt x="38" y="32"/>
                  <a:pt x="38" y="32"/>
                </a:cubicBezTo>
                <a:cubicBezTo>
                  <a:pt x="36" y="32"/>
                  <a:pt x="35" y="33"/>
                  <a:pt x="35" y="35"/>
                </a:cubicBezTo>
                <a:cubicBezTo>
                  <a:pt x="35" y="35"/>
                  <a:pt x="35" y="35"/>
                  <a:pt x="35" y="35"/>
                </a:cubicBezTo>
                <a:cubicBezTo>
                  <a:pt x="35" y="36"/>
                  <a:pt x="36" y="37"/>
                  <a:pt x="38" y="37"/>
                </a:cubicBezTo>
                <a:cubicBezTo>
                  <a:pt x="87" y="37"/>
                  <a:pt x="87" y="37"/>
                  <a:pt x="87" y="37"/>
                </a:cubicBezTo>
                <a:cubicBezTo>
                  <a:pt x="88" y="37"/>
                  <a:pt x="89" y="36"/>
                  <a:pt x="89" y="35"/>
                </a:cubicBezTo>
                <a:cubicBezTo>
                  <a:pt x="89" y="35"/>
                  <a:pt x="89" y="35"/>
                  <a:pt x="89" y="35"/>
                </a:cubicBezTo>
                <a:cubicBezTo>
                  <a:pt x="89" y="33"/>
                  <a:pt x="88" y="32"/>
                  <a:pt x="87" y="32"/>
                </a:cubicBezTo>
                <a:moveTo>
                  <a:pt x="87" y="22"/>
                </a:moveTo>
                <a:cubicBezTo>
                  <a:pt x="38" y="22"/>
                  <a:pt x="38" y="22"/>
                  <a:pt x="38" y="22"/>
                </a:cubicBezTo>
                <a:cubicBezTo>
                  <a:pt x="36" y="22"/>
                  <a:pt x="35" y="24"/>
                  <a:pt x="35" y="25"/>
                </a:cubicBezTo>
                <a:cubicBezTo>
                  <a:pt x="35" y="25"/>
                  <a:pt x="35" y="26"/>
                  <a:pt x="35" y="26"/>
                </a:cubicBezTo>
                <a:cubicBezTo>
                  <a:pt x="36" y="27"/>
                  <a:pt x="37" y="28"/>
                  <a:pt x="38" y="28"/>
                </a:cubicBezTo>
                <a:cubicBezTo>
                  <a:pt x="87" y="28"/>
                  <a:pt x="87" y="28"/>
                  <a:pt x="87" y="28"/>
                </a:cubicBezTo>
                <a:cubicBezTo>
                  <a:pt x="88" y="28"/>
                  <a:pt x="89" y="27"/>
                  <a:pt x="89" y="26"/>
                </a:cubicBezTo>
                <a:cubicBezTo>
                  <a:pt x="89" y="26"/>
                  <a:pt x="89" y="25"/>
                  <a:pt x="89" y="25"/>
                </a:cubicBezTo>
                <a:cubicBezTo>
                  <a:pt x="89" y="24"/>
                  <a:pt x="88" y="22"/>
                  <a:pt x="87" y="22"/>
                </a:cubicBezTo>
                <a:moveTo>
                  <a:pt x="19" y="105"/>
                </a:moveTo>
                <a:cubicBezTo>
                  <a:pt x="60" y="71"/>
                  <a:pt x="60" y="71"/>
                  <a:pt x="60" y="71"/>
                </a:cubicBezTo>
                <a:cubicBezTo>
                  <a:pt x="103" y="105"/>
                  <a:pt x="103" y="105"/>
                  <a:pt x="103" y="105"/>
                </a:cubicBezTo>
                <a:cubicBezTo>
                  <a:pt x="19" y="105"/>
                  <a:pt x="19" y="105"/>
                  <a:pt x="19" y="105"/>
                </a:cubicBezTo>
                <a:moveTo>
                  <a:pt x="9" y="100"/>
                </a:moveTo>
                <a:cubicBezTo>
                  <a:pt x="9" y="54"/>
                  <a:pt x="9" y="54"/>
                  <a:pt x="9" y="54"/>
                </a:cubicBezTo>
                <a:cubicBezTo>
                  <a:pt x="41" y="74"/>
                  <a:pt x="41" y="74"/>
                  <a:pt x="41" y="74"/>
                </a:cubicBezTo>
                <a:cubicBezTo>
                  <a:pt x="9" y="100"/>
                  <a:pt x="9" y="100"/>
                  <a:pt x="9" y="100"/>
                </a:cubicBezTo>
                <a:moveTo>
                  <a:pt x="112" y="99"/>
                </a:moveTo>
                <a:cubicBezTo>
                  <a:pt x="80" y="74"/>
                  <a:pt x="80" y="74"/>
                  <a:pt x="80" y="74"/>
                </a:cubicBezTo>
                <a:cubicBezTo>
                  <a:pt x="112" y="53"/>
                  <a:pt x="112" y="53"/>
                  <a:pt x="112" y="53"/>
                </a:cubicBezTo>
                <a:cubicBezTo>
                  <a:pt x="112" y="99"/>
                  <a:pt x="112" y="99"/>
                  <a:pt x="112" y="99"/>
                </a:cubicBezTo>
                <a:moveTo>
                  <a:pt x="16" y="48"/>
                </a:moveTo>
                <a:cubicBezTo>
                  <a:pt x="9" y="43"/>
                  <a:pt x="9" y="43"/>
                  <a:pt x="9" y="43"/>
                </a:cubicBezTo>
                <a:cubicBezTo>
                  <a:pt x="9" y="37"/>
                  <a:pt x="9" y="37"/>
                  <a:pt x="9" y="37"/>
                </a:cubicBezTo>
                <a:cubicBezTo>
                  <a:pt x="9" y="37"/>
                  <a:pt x="10" y="37"/>
                  <a:pt x="10" y="36"/>
                </a:cubicBezTo>
                <a:cubicBezTo>
                  <a:pt x="11" y="36"/>
                  <a:pt x="12" y="35"/>
                  <a:pt x="13" y="35"/>
                </a:cubicBezTo>
                <a:cubicBezTo>
                  <a:pt x="16" y="35"/>
                  <a:pt x="16" y="35"/>
                  <a:pt x="16" y="35"/>
                </a:cubicBezTo>
                <a:cubicBezTo>
                  <a:pt x="16" y="48"/>
                  <a:pt x="16" y="48"/>
                  <a:pt x="16" y="48"/>
                </a:cubicBezTo>
                <a:moveTo>
                  <a:pt x="105" y="47"/>
                </a:moveTo>
                <a:cubicBezTo>
                  <a:pt x="105" y="35"/>
                  <a:pt x="105" y="35"/>
                  <a:pt x="105" y="35"/>
                </a:cubicBezTo>
                <a:cubicBezTo>
                  <a:pt x="109" y="35"/>
                  <a:pt x="109" y="35"/>
                  <a:pt x="109" y="35"/>
                </a:cubicBezTo>
                <a:cubicBezTo>
                  <a:pt x="110" y="35"/>
                  <a:pt x="111" y="36"/>
                  <a:pt x="111" y="36"/>
                </a:cubicBezTo>
                <a:cubicBezTo>
                  <a:pt x="112" y="37"/>
                  <a:pt x="112" y="37"/>
                  <a:pt x="112" y="37"/>
                </a:cubicBezTo>
                <a:cubicBezTo>
                  <a:pt x="112" y="42"/>
                  <a:pt x="112" y="42"/>
                  <a:pt x="112" y="42"/>
                </a:cubicBezTo>
                <a:cubicBezTo>
                  <a:pt x="105" y="47"/>
                  <a:pt x="105" y="47"/>
                  <a:pt x="105" y="47"/>
                </a:cubicBezTo>
                <a:moveTo>
                  <a:pt x="48" y="68"/>
                </a:moveTo>
                <a:cubicBezTo>
                  <a:pt x="26" y="54"/>
                  <a:pt x="26" y="54"/>
                  <a:pt x="26" y="54"/>
                </a:cubicBezTo>
                <a:cubicBezTo>
                  <a:pt x="26" y="54"/>
                  <a:pt x="26" y="53"/>
                  <a:pt x="26" y="53"/>
                </a:cubicBezTo>
                <a:cubicBezTo>
                  <a:pt x="26" y="35"/>
                  <a:pt x="26" y="35"/>
                  <a:pt x="26" y="35"/>
                </a:cubicBezTo>
                <a:cubicBezTo>
                  <a:pt x="26" y="26"/>
                  <a:pt x="26" y="26"/>
                  <a:pt x="26" y="26"/>
                </a:cubicBezTo>
                <a:cubicBezTo>
                  <a:pt x="26" y="20"/>
                  <a:pt x="26" y="20"/>
                  <a:pt x="26" y="20"/>
                </a:cubicBezTo>
                <a:cubicBezTo>
                  <a:pt x="26" y="15"/>
                  <a:pt x="30" y="10"/>
                  <a:pt x="36" y="10"/>
                </a:cubicBezTo>
                <a:cubicBezTo>
                  <a:pt x="84" y="10"/>
                  <a:pt x="84" y="10"/>
                  <a:pt x="84" y="10"/>
                </a:cubicBezTo>
                <a:cubicBezTo>
                  <a:pt x="90" y="10"/>
                  <a:pt x="95" y="15"/>
                  <a:pt x="95" y="20"/>
                </a:cubicBezTo>
                <a:cubicBezTo>
                  <a:pt x="95" y="26"/>
                  <a:pt x="95" y="26"/>
                  <a:pt x="95" y="26"/>
                </a:cubicBezTo>
                <a:cubicBezTo>
                  <a:pt x="95" y="35"/>
                  <a:pt x="95" y="35"/>
                  <a:pt x="95" y="35"/>
                </a:cubicBezTo>
                <a:cubicBezTo>
                  <a:pt x="95" y="53"/>
                  <a:pt x="95" y="53"/>
                  <a:pt x="95" y="53"/>
                </a:cubicBezTo>
                <a:cubicBezTo>
                  <a:pt x="95" y="54"/>
                  <a:pt x="95" y="54"/>
                  <a:pt x="95" y="54"/>
                </a:cubicBezTo>
                <a:cubicBezTo>
                  <a:pt x="72" y="68"/>
                  <a:pt x="72" y="68"/>
                  <a:pt x="72" y="68"/>
                </a:cubicBezTo>
                <a:cubicBezTo>
                  <a:pt x="60" y="59"/>
                  <a:pt x="60" y="59"/>
                  <a:pt x="60" y="59"/>
                </a:cubicBezTo>
                <a:cubicBezTo>
                  <a:pt x="48" y="68"/>
                  <a:pt x="48" y="68"/>
                  <a:pt x="48" y="68"/>
                </a:cubicBezTo>
                <a:moveTo>
                  <a:pt x="84" y="0"/>
                </a:moveTo>
                <a:cubicBezTo>
                  <a:pt x="36" y="0"/>
                  <a:pt x="36" y="0"/>
                  <a:pt x="36" y="0"/>
                </a:cubicBezTo>
                <a:cubicBezTo>
                  <a:pt x="25" y="0"/>
                  <a:pt x="16" y="9"/>
                  <a:pt x="16" y="20"/>
                </a:cubicBezTo>
                <a:cubicBezTo>
                  <a:pt x="16" y="26"/>
                  <a:pt x="16" y="26"/>
                  <a:pt x="16" y="26"/>
                </a:cubicBezTo>
                <a:cubicBezTo>
                  <a:pt x="13" y="26"/>
                  <a:pt x="13" y="26"/>
                  <a:pt x="13" y="26"/>
                </a:cubicBezTo>
                <a:cubicBezTo>
                  <a:pt x="7" y="26"/>
                  <a:pt x="1" y="31"/>
                  <a:pt x="0" y="37"/>
                </a:cubicBezTo>
                <a:cubicBezTo>
                  <a:pt x="0" y="103"/>
                  <a:pt x="0" y="103"/>
                  <a:pt x="0" y="103"/>
                </a:cubicBezTo>
                <a:cubicBezTo>
                  <a:pt x="1" y="109"/>
                  <a:pt x="7" y="114"/>
                  <a:pt x="13" y="114"/>
                </a:cubicBezTo>
                <a:cubicBezTo>
                  <a:pt x="109" y="114"/>
                  <a:pt x="109" y="114"/>
                  <a:pt x="109" y="114"/>
                </a:cubicBezTo>
                <a:cubicBezTo>
                  <a:pt x="115" y="114"/>
                  <a:pt x="121" y="109"/>
                  <a:pt x="121" y="103"/>
                </a:cubicBezTo>
                <a:cubicBezTo>
                  <a:pt x="121" y="37"/>
                  <a:pt x="121" y="37"/>
                  <a:pt x="121" y="37"/>
                </a:cubicBezTo>
                <a:cubicBezTo>
                  <a:pt x="121" y="31"/>
                  <a:pt x="115" y="26"/>
                  <a:pt x="109" y="26"/>
                </a:cubicBezTo>
                <a:cubicBezTo>
                  <a:pt x="105" y="26"/>
                  <a:pt x="105" y="26"/>
                  <a:pt x="105" y="26"/>
                </a:cubicBezTo>
                <a:cubicBezTo>
                  <a:pt x="105" y="20"/>
                  <a:pt x="105" y="20"/>
                  <a:pt x="105" y="20"/>
                </a:cubicBezTo>
                <a:cubicBezTo>
                  <a:pt x="105" y="9"/>
                  <a:pt x="95" y="0"/>
                  <a:pt x="84" y="0"/>
                </a:cubicBezTo>
              </a:path>
            </a:pathLst>
          </a:custGeom>
          <a:solidFill>
            <a:srgbClr val="43486D"/>
          </a:solidFill>
          <a:ln>
            <a:noFill/>
          </a:ln>
        </p:spPr>
        <p:txBody>
          <a:bodyPr/>
          <a:p>
            <a:endParaRPr lang="zh-CN" altLang="en-US" dirty="0">
              <a:latin typeface="汉仪中简黑简" panose="02010600030101010101" charset="-122"/>
              <a:ea typeface="汉仪中简黑简" panose="02010600030101010101" charset="-122"/>
            </a:endParaRPr>
          </a:p>
        </p:txBody>
      </p:sp>
      <p:sp>
        <p:nvSpPr>
          <p:cNvPr id="33" name="Camille7"/>
          <p:cNvSpPr>
            <a:spLocks noEditPoints="1"/>
          </p:cNvSpPr>
          <p:nvPr/>
        </p:nvSpPr>
        <p:spPr bwMode="auto">
          <a:xfrm>
            <a:off x="9893300" y="5528945"/>
            <a:ext cx="489585" cy="341630"/>
          </a:xfrm>
          <a:custGeom>
            <a:avLst/>
            <a:gdLst>
              <a:gd name="T0" fmla="*/ 48 w 257"/>
              <a:gd name="T1" fmla="*/ 0 h 179"/>
              <a:gd name="T2" fmla="*/ 212 w 257"/>
              <a:gd name="T3" fmla="*/ 0 h 179"/>
              <a:gd name="T4" fmla="*/ 235 w 257"/>
              <a:gd name="T5" fmla="*/ 23 h 179"/>
              <a:gd name="T6" fmla="*/ 235 w 257"/>
              <a:gd name="T7" fmla="*/ 137 h 179"/>
              <a:gd name="T8" fmla="*/ 25 w 257"/>
              <a:gd name="T9" fmla="*/ 137 h 179"/>
              <a:gd name="T10" fmla="*/ 25 w 257"/>
              <a:gd name="T11" fmla="*/ 23 h 179"/>
              <a:gd name="T12" fmla="*/ 48 w 257"/>
              <a:gd name="T13" fmla="*/ 0 h 179"/>
              <a:gd name="T14" fmla="*/ 64 w 257"/>
              <a:gd name="T15" fmla="*/ 84 h 179"/>
              <a:gd name="T16" fmla="*/ 64 w 257"/>
              <a:gd name="T17" fmla="*/ 94 h 179"/>
              <a:gd name="T18" fmla="*/ 137 w 257"/>
              <a:gd name="T19" fmla="*/ 94 h 179"/>
              <a:gd name="T20" fmla="*/ 137 w 257"/>
              <a:gd name="T21" fmla="*/ 84 h 179"/>
              <a:gd name="T22" fmla="*/ 64 w 257"/>
              <a:gd name="T23" fmla="*/ 84 h 179"/>
              <a:gd name="T24" fmla="*/ 64 w 257"/>
              <a:gd name="T25" fmla="*/ 60 h 179"/>
              <a:gd name="T26" fmla="*/ 64 w 257"/>
              <a:gd name="T27" fmla="*/ 70 h 179"/>
              <a:gd name="T28" fmla="*/ 122 w 257"/>
              <a:gd name="T29" fmla="*/ 70 h 179"/>
              <a:gd name="T30" fmla="*/ 122 w 257"/>
              <a:gd name="T31" fmla="*/ 60 h 179"/>
              <a:gd name="T32" fmla="*/ 64 w 257"/>
              <a:gd name="T33" fmla="*/ 60 h 179"/>
              <a:gd name="T34" fmla="*/ 64 w 257"/>
              <a:gd name="T35" fmla="*/ 37 h 179"/>
              <a:gd name="T36" fmla="*/ 64 w 257"/>
              <a:gd name="T37" fmla="*/ 46 h 179"/>
              <a:gd name="T38" fmla="*/ 137 w 257"/>
              <a:gd name="T39" fmla="*/ 46 h 179"/>
              <a:gd name="T40" fmla="*/ 137 w 257"/>
              <a:gd name="T41" fmla="*/ 37 h 179"/>
              <a:gd name="T42" fmla="*/ 64 w 257"/>
              <a:gd name="T43" fmla="*/ 37 h 179"/>
              <a:gd name="T44" fmla="*/ 146 w 257"/>
              <a:gd name="T45" fmla="*/ 67 h 179"/>
              <a:gd name="T46" fmla="*/ 166 w 257"/>
              <a:gd name="T47" fmla="*/ 99 h 179"/>
              <a:gd name="T48" fmla="*/ 172 w 257"/>
              <a:gd name="T49" fmla="*/ 89 h 179"/>
              <a:gd name="T50" fmla="*/ 189 w 257"/>
              <a:gd name="T51" fmla="*/ 100 h 179"/>
              <a:gd name="T52" fmla="*/ 195 w 257"/>
              <a:gd name="T53" fmla="*/ 90 h 179"/>
              <a:gd name="T54" fmla="*/ 178 w 257"/>
              <a:gd name="T55" fmla="*/ 79 h 179"/>
              <a:gd name="T56" fmla="*/ 184 w 257"/>
              <a:gd name="T57" fmla="*/ 70 h 179"/>
              <a:gd name="T58" fmla="*/ 146 w 257"/>
              <a:gd name="T59" fmla="*/ 67 h 179"/>
              <a:gd name="T60" fmla="*/ 0 w 257"/>
              <a:gd name="T61" fmla="*/ 146 h 179"/>
              <a:gd name="T62" fmla="*/ 257 w 257"/>
              <a:gd name="T63" fmla="*/ 146 h 179"/>
              <a:gd name="T64" fmla="*/ 257 w 257"/>
              <a:gd name="T65" fmla="*/ 172 h 179"/>
              <a:gd name="T66" fmla="*/ 249 w 257"/>
              <a:gd name="T67" fmla="*/ 179 h 179"/>
              <a:gd name="T68" fmla="*/ 7 w 257"/>
              <a:gd name="T69" fmla="*/ 179 h 179"/>
              <a:gd name="T70" fmla="*/ 0 w 257"/>
              <a:gd name="T71" fmla="*/ 172 h 179"/>
              <a:gd name="T72" fmla="*/ 0 w 257"/>
              <a:gd name="T73" fmla="*/ 146 h 179"/>
              <a:gd name="T74" fmla="*/ 17 w 257"/>
              <a:gd name="T75" fmla="*/ 155 h 179"/>
              <a:gd name="T76" fmla="*/ 17 w 257"/>
              <a:gd name="T77" fmla="*/ 163 h 179"/>
              <a:gd name="T78" fmla="*/ 39 w 257"/>
              <a:gd name="T79" fmla="*/ 163 h 179"/>
              <a:gd name="T80" fmla="*/ 39 w 257"/>
              <a:gd name="T81" fmla="*/ 155 h 179"/>
              <a:gd name="T82" fmla="*/ 17 w 257"/>
              <a:gd name="T83" fmla="*/ 155 h 179"/>
              <a:gd name="T84" fmla="*/ 220 w 257"/>
              <a:gd name="T85" fmla="*/ 155 h 179"/>
              <a:gd name="T86" fmla="*/ 220 w 257"/>
              <a:gd name="T87" fmla="*/ 163 h 179"/>
              <a:gd name="T88" fmla="*/ 242 w 257"/>
              <a:gd name="T89" fmla="*/ 163 h 179"/>
              <a:gd name="T90" fmla="*/ 242 w 257"/>
              <a:gd name="T91" fmla="*/ 155 h 179"/>
              <a:gd name="T92" fmla="*/ 220 w 257"/>
              <a:gd name="T93" fmla="*/ 155 h 179"/>
              <a:gd name="T94" fmla="*/ 49 w 257"/>
              <a:gd name="T95" fmla="*/ 155 h 179"/>
              <a:gd name="T96" fmla="*/ 49 w 257"/>
              <a:gd name="T97" fmla="*/ 163 h 179"/>
              <a:gd name="T98" fmla="*/ 71 w 257"/>
              <a:gd name="T99" fmla="*/ 163 h 179"/>
              <a:gd name="T100" fmla="*/ 71 w 257"/>
              <a:gd name="T101" fmla="*/ 155 h 179"/>
              <a:gd name="T102" fmla="*/ 49 w 257"/>
              <a:gd name="T103" fmla="*/ 155 h 179"/>
              <a:gd name="T104" fmla="*/ 48 w 257"/>
              <a:gd name="T105" fmla="*/ 21 h 179"/>
              <a:gd name="T106" fmla="*/ 48 w 257"/>
              <a:gd name="T107" fmla="*/ 116 h 179"/>
              <a:gd name="T108" fmla="*/ 213 w 257"/>
              <a:gd name="T109" fmla="*/ 116 h 179"/>
              <a:gd name="T110" fmla="*/ 213 w 257"/>
              <a:gd name="T111" fmla="*/ 21 h 179"/>
              <a:gd name="T112" fmla="*/ 48 w 257"/>
              <a:gd name="T113"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7" h="179">
                <a:moveTo>
                  <a:pt x="48" y="0"/>
                </a:moveTo>
                <a:cubicBezTo>
                  <a:pt x="212" y="0"/>
                  <a:pt x="212" y="0"/>
                  <a:pt x="212" y="0"/>
                </a:cubicBezTo>
                <a:cubicBezTo>
                  <a:pt x="225" y="0"/>
                  <a:pt x="235" y="10"/>
                  <a:pt x="235" y="23"/>
                </a:cubicBezTo>
                <a:cubicBezTo>
                  <a:pt x="235" y="137"/>
                  <a:pt x="235" y="137"/>
                  <a:pt x="235" y="137"/>
                </a:cubicBezTo>
                <a:cubicBezTo>
                  <a:pt x="25" y="137"/>
                  <a:pt x="25" y="137"/>
                  <a:pt x="25" y="137"/>
                </a:cubicBezTo>
                <a:cubicBezTo>
                  <a:pt x="25" y="23"/>
                  <a:pt x="25" y="23"/>
                  <a:pt x="25" y="23"/>
                </a:cubicBezTo>
                <a:cubicBezTo>
                  <a:pt x="25" y="10"/>
                  <a:pt x="35" y="0"/>
                  <a:pt x="48" y="0"/>
                </a:cubicBezTo>
                <a:close/>
                <a:moveTo>
                  <a:pt x="64" y="84"/>
                </a:moveTo>
                <a:cubicBezTo>
                  <a:pt x="64" y="94"/>
                  <a:pt x="64" y="94"/>
                  <a:pt x="64" y="94"/>
                </a:cubicBezTo>
                <a:cubicBezTo>
                  <a:pt x="137" y="94"/>
                  <a:pt x="137" y="94"/>
                  <a:pt x="137" y="94"/>
                </a:cubicBezTo>
                <a:cubicBezTo>
                  <a:pt x="137" y="84"/>
                  <a:pt x="137" y="84"/>
                  <a:pt x="137" y="84"/>
                </a:cubicBezTo>
                <a:cubicBezTo>
                  <a:pt x="64" y="84"/>
                  <a:pt x="64" y="84"/>
                  <a:pt x="64" y="84"/>
                </a:cubicBezTo>
                <a:close/>
                <a:moveTo>
                  <a:pt x="64" y="60"/>
                </a:moveTo>
                <a:cubicBezTo>
                  <a:pt x="64" y="70"/>
                  <a:pt x="64" y="70"/>
                  <a:pt x="64" y="70"/>
                </a:cubicBezTo>
                <a:cubicBezTo>
                  <a:pt x="122" y="70"/>
                  <a:pt x="122" y="70"/>
                  <a:pt x="122" y="70"/>
                </a:cubicBezTo>
                <a:cubicBezTo>
                  <a:pt x="122" y="60"/>
                  <a:pt x="122" y="60"/>
                  <a:pt x="122" y="60"/>
                </a:cubicBezTo>
                <a:cubicBezTo>
                  <a:pt x="64" y="60"/>
                  <a:pt x="64" y="60"/>
                  <a:pt x="64" y="60"/>
                </a:cubicBezTo>
                <a:close/>
                <a:moveTo>
                  <a:pt x="64" y="37"/>
                </a:moveTo>
                <a:cubicBezTo>
                  <a:pt x="64" y="46"/>
                  <a:pt x="64" y="46"/>
                  <a:pt x="64" y="46"/>
                </a:cubicBezTo>
                <a:cubicBezTo>
                  <a:pt x="137" y="46"/>
                  <a:pt x="137" y="46"/>
                  <a:pt x="137" y="46"/>
                </a:cubicBezTo>
                <a:cubicBezTo>
                  <a:pt x="137" y="37"/>
                  <a:pt x="137" y="37"/>
                  <a:pt x="137" y="37"/>
                </a:cubicBezTo>
                <a:cubicBezTo>
                  <a:pt x="64" y="37"/>
                  <a:pt x="64" y="37"/>
                  <a:pt x="64" y="37"/>
                </a:cubicBezTo>
                <a:close/>
                <a:moveTo>
                  <a:pt x="146" y="67"/>
                </a:moveTo>
                <a:cubicBezTo>
                  <a:pt x="166" y="99"/>
                  <a:pt x="166" y="99"/>
                  <a:pt x="166" y="99"/>
                </a:cubicBezTo>
                <a:cubicBezTo>
                  <a:pt x="172" y="89"/>
                  <a:pt x="172" y="89"/>
                  <a:pt x="172" y="89"/>
                </a:cubicBezTo>
                <a:cubicBezTo>
                  <a:pt x="189" y="100"/>
                  <a:pt x="189" y="100"/>
                  <a:pt x="189" y="100"/>
                </a:cubicBezTo>
                <a:cubicBezTo>
                  <a:pt x="195" y="90"/>
                  <a:pt x="195" y="90"/>
                  <a:pt x="195" y="90"/>
                </a:cubicBezTo>
                <a:cubicBezTo>
                  <a:pt x="178" y="79"/>
                  <a:pt x="178" y="79"/>
                  <a:pt x="178" y="79"/>
                </a:cubicBezTo>
                <a:cubicBezTo>
                  <a:pt x="184" y="70"/>
                  <a:pt x="184" y="70"/>
                  <a:pt x="184" y="70"/>
                </a:cubicBezTo>
                <a:cubicBezTo>
                  <a:pt x="146" y="67"/>
                  <a:pt x="146" y="67"/>
                  <a:pt x="146" y="67"/>
                </a:cubicBezTo>
                <a:close/>
                <a:moveTo>
                  <a:pt x="0" y="146"/>
                </a:moveTo>
                <a:cubicBezTo>
                  <a:pt x="257" y="146"/>
                  <a:pt x="257" y="146"/>
                  <a:pt x="257" y="146"/>
                </a:cubicBezTo>
                <a:cubicBezTo>
                  <a:pt x="257" y="172"/>
                  <a:pt x="257" y="172"/>
                  <a:pt x="257" y="172"/>
                </a:cubicBezTo>
                <a:cubicBezTo>
                  <a:pt x="249" y="179"/>
                  <a:pt x="249" y="179"/>
                  <a:pt x="249" y="179"/>
                </a:cubicBezTo>
                <a:cubicBezTo>
                  <a:pt x="7" y="179"/>
                  <a:pt x="7" y="179"/>
                  <a:pt x="7" y="179"/>
                </a:cubicBezTo>
                <a:cubicBezTo>
                  <a:pt x="0" y="172"/>
                  <a:pt x="0" y="172"/>
                  <a:pt x="0" y="172"/>
                </a:cubicBezTo>
                <a:cubicBezTo>
                  <a:pt x="0" y="146"/>
                  <a:pt x="0" y="146"/>
                  <a:pt x="0" y="146"/>
                </a:cubicBezTo>
                <a:close/>
                <a:moveTo>
                  <a:pt x="17" y="155"/>
                </a:moveTo>
                <a:cubicBezTo>
                  <a:pt x="17" y="163"/>
                  <a:pt x="17" y="163"/>
                  <a:pt x="17" y="163"/>
                </a:cubicBezTo>
                <a:cubicBezTo>
                  <a:pt x="39" y="163"/>
                  <a:pt x="39" y="163"/>
                  <a:pt x="39" y="163"/>
                </a:cubicBezTo>
                <a:cubicBezTo>
                  <a:pt x="39" y="155"/>
                  <a:pt x="39" y="155"/>
                  <a:pt x="39" y="155"/>
                </a:cubicBezTo>
                <a:cubicBezTo>
                  <a:pt x="17" y="155"/>
                  <a:pt x="17" y="155"/>
                  <a:pt x="17" y="155"/>
                </a:cubicBezTo>
                <a:close/>
                <a:moveTo>
                  <a:pt x="220" y="155"/>
                </a:moveTo>
                <a:cubicBezTo>
                  <a:pt x="220" y="163"/>
                  <a:pt x="220" y="163"/>
                  <a:pt x="220" y="163"/>
                </a:cubicBezTo>
                <a:cubicBezTo>
                  <a:pt x="242" y="163"/>
                  <a:pt x="242" y="163"/>
                  <a:pt x="242" y="163"/>
                </a:cubicBezTo>
                <a:cubicBezTo>
                  <a:pt x="242" y="155"/>
                  <a:pt x="242" y="155"/>
                  <a:pt x="242" y="155"/>
                </a:cubicBezTo>
                <a:cubicBezTo>
                  <a:pt x="220" y="155"/>
                  <a:pt x="220" y="155"/>
                  <a:pt x="220" y="155"/>
                </a:cubicBezTo>
                <a:close/>
                <a:moveTo>
                  <a:pt x="49" y="155"/>
                </a:moveTo>
                <a:cubicBezTo>
                  <a:pt x="49" y="163"/>
                  <a:pt x="49" y="163"/>
                  <a:pt x="49" y="163"/>
                </a:cubicBezTo>
                <a:cubicBezTo>
                  <a:pt x="71" y="163"/>
                  <a:pt x="71" y="163"/>
                  <a:pt x="71" y="163"/>
                </a:cubicBezTo>
                <a:cubicBezTo>
                  <a:pt x="71" y="155"/>
                  <a:pt x="71" y="155"/>
                  <a:pt x="71" y="155"/>
                </a:cubicBezTo>
                <a:cubicBezTo>
                  <a:pt x="49" y="155"/>
                  <a:pt x="49" y="155"/>
                  <a:pt x="49" y="155"/>
                </a:cubicBezTo>
                <a:close/>
                <a:moveTo>
                  <a:pt x="48" y="21"/>
                </a:moveTo>
                <a:cubicBezTo>
                  <a:pt x="48" y="116"/>
                  <a:pt x="48" y="116"/>
                  <a:pt x="48" y="116"/>
                </a:cubicBezTo>
                <a:cubicBezTo>
                  <a:pt x="213" y="116"/>
                  <a:pt x="213" y="116"/>
                  <a:pt x="213" y="116"/>
                </a:cubicBezTo>
                <a:cubicBezTo>
                  <a:pt x="213" y="21"/>
                  <a:pt x="213" y="21"/>
                  <a:pt x="213" y="21"/>
                </a:cubicBezTo>
                <a:lnTo>
                  <a:pt x="48" y="21"/>
                </a:lnTo>
                <a:close/>
              </a:path>
            </a:pathLst>
          </a:custGeom>
          <a:solidFill>
            <a:srgbClr val="43486D"/>
          </a:solidFill>
          <a:ln>
            <a:noFill/>
          </a:ln>
        </p:spPr>
      </p:sp>
      <p:sp>
        <p:nvSpPr>
          <p:cNvPr id="34" name="Camille5"/>
          <p:cNvSpPr>
            <a:spLocks noEditPoints="1"/>
          </p:cNvSpPr>
          <p:nvPr/>
        </p:nvSpPr>
        <p:spPr bwMode="auto">
          <a:xfrm>
            <a:off x="9978390" y="3096260"/>
            <a:ext cx="419100" cy="377190"/>
          </a:xfrm>
          <a:custGeom>
            <a:avLst/>
            <a:gdLst>
              <a:gd name="T0" fmla="*/ 83 w 123"/>
              <a:gd name="T1" fmla="*/ 35 h 107"/>
              <a:gd name="T2" fmla="*/ 41 w 123"/>
              <a:gd name="T3" fmla="*/ 50 h 107"/>
              <a:gd name="T4" fmla="*/ 33 w 123"/>
              <a:gd name="T5" fmla="*/ 50 h 107"/>
              <a:gd name="T6" fmla="*/ 49 w 123"/>
              <a:gd name="T7" fmla="*/ 73 h 107"/>
              <a:gd name="T8" fmla="*/ 52 w 123"/>
              <a:gd name="T9" fmla="*/ 75 h 107"/>
              <a:gd name="T10" fmla="*/ 55 w 123"/>
              <a:gd name="T11" fmla="*/ 76 h 107"/>
              <a:gd name="T12" fmla="*/ 59 w 123"/>
              <a:gd name="T13" fmla="*/ 74 h 107"/>
              <a:gd name="T14" fmla="*/ 91 w 123"/>
              <a:gd name="T15" fmla="*/ 43 h 107"/>
              <a:gd name="T16" fmla="*/ 87 w 123"/>
              <a:gd name="T17" fmla="*/ 33 h 107"/>
              <a:gd name="T18" fmla="*/ 7 w 123"/>
              <a:gd name="T19" fmla="*/ 94 h 107"/>
              <a:gd name="T20" fmla="*/ 17 w 123"/>
              <a:gd name="T21" fmla="*/ 101 h 107"/>
              <a:gd name="T22" fmla="*/ 106 w 123"/>
              <a:gd name="T23" fmla="*/ 101 h 107"/>
              <a:gd name="T24" fmla="*/ 116 w 123"/>
              <a:gd name="T25" fmla="*/ 94 h 107"/>
              <a:gd name="T26" fmla="*/ 106 w 123"/>
              <a:gd name="T27" fmla="*/ 101 h 107"/>
              <a:gd name="T28" fmla="*/ 7 w 123"/>
              <a:gd name="T29" fmla="*/ 77 h 107"/>
              <a:gd name="T30" fmla="*/ 17 w 123"/>
              <a:gd name="T31" fmla="*/ 84 h 107"/>
              <a:gd name="T32" fmla="*/ 106 w 123"/>
              <a:gd name="T33" fmla="*/ 84 h 107"/>
              <a:gd name="T34" fmla="*/ 116 w 123"/>
              <a:gd name="T35" fmla="*/ 77 h 107"/>
              <a:gd name="T36" fmla="*/ 106 w 123"/>
              <a:gd name="T37" fmla="*/ 84 h 107"/>
              <a:gd name="T38" fmla="*/ 7 w 123"/>
              <a:gd name="T39" fmla="*/ 59 h 107"/>
              <a:gd name="T40" fmla="*/ 17 w 123"/>
              <a:gd name="T41" fmla="*/ 67 h 107"/>
              <a:gd name="T42" fmla="*/ 106 w 123"/>
              <a:gd name="T43" fmla="*/ 67 h 107"/>
              <a:gd name="T44" fmla="*/ 116 w 123"/>
              <a:gd name="T45" fmla="*/ 59 h 107"/>
              <a:gd name="T46" fmla="*/ 106 w 123"/>
              <a:gd name="T47" fmla="*/ 67 h 107"/>
              <a:gd name="T48" fmla="*/ 7 w 123"/>
              <a:gd name="T49" fmla="*/ 42 h 107"/>
              <a:gd name="T50" fmla="*/ 17 w 123"/>
              <a:gd name="T51" fmla="*/ 50 h 107"/>
              <a:gd name="T52" fmla="*/ 106 w 123"/>
              <a:gd name="T53" fmla="*/ 50 h 107"/>
              <a:gd name="T54" fmla="*/ 116 w 123"/>
              <a:gd name="T55" fmla="*/ 42 h 107"/>
              <a:gd name="T56" fmla="*/ 106 w 123"/>
              <a:gd name="T57" fmla="*/ 50 h 107"/>
              <a:gd name="T58" fmla="*/ 7 w 123"/>
              <a:gd name="T59" fmla="*/ 25 h 107"/>
              <a:gd name="T60" fmla="*/ 17 w 123"/>
              <a:gd name="T61" fmla="*/ 32 h 107"/>
              <a:gd name="T62" fmla="*/ 106 w 123"/>
              <a:gd name="T63" fmla="*/ 32 h 107"/>
              <a:gd name="T64" fmla="*/ 116 w 123"/>
              <a:gd name="T65" fmla="*/ 25 h 107"/>
              <a:gd name="T66" fmla="*/ 106 w 123"/>
              <a:gd name="T67" fmla="*/ 32 h 107"/>
              <a:gd name="T68" fmla="*/ 24 w 123"/>
              <a:gd name="T69" fmla="*/ 78 h 107"/>
              <a:gd name="T70" fmla="*/ 29 w 123"/>
              <a:gd name="T71" fmla="*/ 23 h 107"/>
              <a:gd name="T72" fmla="*/ 98 w 123"/>
              <a:gd name="T73" fmla="*/ 28 h 107"/>
              <a:gd name="T74" fmla="*/ 93 w 123"/>
              <a:gd name="T75" fmla="*/ 83 h 107"/>
              <a:gd name="T76" fmla="*/ 7 w 123"/>
              <a:gd name="T77" fmla="*/ 15 h 107"/>
              <a:gd name="T78" fmla="*/ 17 w 123"/>
              <a:gd name="T79" fmla="*/ 8 h 107"/>
              <a:gd name="T80" fmla="*/ 7 w 123"/>
              <a:gd name="T81" fmla="*/ 15 h 107"/>
              <a:gd name="T82" fmla="*/ 106 w 123"/>
              <a:gd name="T83" fmla="*/ 8 h 107"/>
              <a:gd name="T84" fmla="*/ 116 w 123"/>
              <a:gd name="T85" fmla="*/ 15 h 107"/>
              <a:gd name="T86" fmla="*/ 122 w 123"/>
              <a:gd name="T87" fmla="*/ 0 h 107"/>
              <a:gd name="T88" fmla="*/ 98 w 123"/>
              <a:gd name="T89" fmla="*/ 1 h 107"/>
              <a:gd name="T90" fmla="*/ 93 w 123"/>
              <a:gd name="T91" fmla="*/ 14 h 107"/>
              <a:gd name="T92" fmla="*/ 24 w 123"/>
              <a:gd name="T93" fmla="*/ 9 h 107"/>
              <a:gd name="T94" fmla="*/ 23 w 123"/>
              <a:gd name="T95" fmla="*/ 0 h 107"/>
              <a:gd name="T96" fmla="*/ 0 w 123"/>
              <a:gd name="T97" fmla="*/ 1 h 107"/>
              <a:gd name="T98" fmla="*/ 1 w 123"/>
              <a:gd name="T99" fmla="*/ 107 h 107"/>
              <a:gd name="T100" fmla="*/ 24 w 123"/>
              <a:gd name="T101" fmla="*/ 105 h 107"/>
              <a:gd name="T102" fmla="*/ 29 w 123"/>
              <a:gd name="T103" fmla="*/ 92 h 107"/>
              <a:gd name="T104" fmla="*/ 98 w 123"/>
              <a:gd name="T105" fmla="*/ 97 h 107"/>
              <a:gd name="T106" fmla="*/ 99 w 123"/>
              <a:gd name="T107" fmla="*/ 107 h 107"/>
              <a:gd name="T108" fmla="*/ 123 w 123"/>
              <a:gd name="T109" fmla="*/ 105 h 107"/>
              <a:gd name="T110" fmla="*/ 122 w 123"/>
              <a:gd name="T111"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107">
                <a:moveTo>
                  <a:pt x="87" y="33"/>
                </a:moveTo>
                <a:cubicBezTo>
                  <a:pt x="86" y="33"/>
                  <a:pt x="84" y="34"/>
                  <a:pt x="83" y="35"/>
                </a:cubicBezTo>
                <a:cubicBezTo>
                  <a:pt x="55" y="62"/>
                  <a:pt x="55" y="62"/>
                  <a:pt x="55" y="62"/>
                </a:cubicBezTo>
                <a:cubicBezTo>
                  <a:pt x="41" y="50"/>
                  <a:pt x="41" y="50"/>
                  <a:pt x="41" y="50"/>
                </a:cubicBezTo>
                <a:cubicBezTo>
                  <a:pt x="40" y="49"/>
                  <a:pt x="38" y="48"/>
                  <a:pt x="37" y="48"/>
                </a:cubicBezTo>
                <a:cubicBezTo>
                  <a:pt x="36" y="48"/>
                  <a:pt x="34" y="49"/>
                  <a:pt x="33" y="50"/>
                </a:cubicBezTo>
                <a:cubicBezTo>
                  <a:pt x="31" y="52"/>
                  <a:pt x="31" y="56"/>
                  <a:pt x="33" y="58"/>
                </a:cubicBezTo>
                <a:cubicBezTo>
                  <a:pt x="49" y="73"/>
                  <a:pt x="49" y="73"/>
                  <a:pt x="49" y="73"/>
                </a:cubicBezTo>
                <a:cubicBezTo>
                  <a:pt x="49" y="73"/>
                  <a:pt x="50" y="74"/>
                  <a:pt x="50" y="74"/>
                </a:cubicBezTo>
                <a:cubicBezTo>
                  <a:pt x="51" y="75"/>
                  <a:pt x="51" y="75"/>
                  <a:pt x="52" y="75"/>
                </a:cubicBezTo>
                <a:cubicBezTo>
                  <a:pt x="53" y="76"/>
                  <a:pt x="54" y="76"/>
                  <a:pt x="55" y="76"/>
                </a:cubicBezTo>
                <a:cubicBezTo>
                  <a:pt x="55" y="76"/>
                  <a:pt x="55" y="76"/>
                  <a:pt x="55" y="76"/>
                </a:cubicBezTo>
                <a:cubicBezTo>
                  <a:pt x="56" y="76"/>
                  <a:pt x="57" y="75"/>
                  <a:pt x="57" y="75"/>
                </a:cubicBezTo>
                <a:cubicBezTo>
                  <a:pt x="58" y="75"/>
                  <a:pt x="59" y="74"/>
                  <a:pt x="59" y="74"/>
                </a:cubicBezTo>
                <a:cubicBezTo>
                  <a:pt x="60" y="74"/>
                  <a:pt x="60" y="73"/>
                  <a:pt x="60" y="73"/>
                </a:cubicBezTo>
                <a:cubicBezTo>
                  <a:pt x="91" y="43"/>
                  <a:pt x="91" y="43"/>
                  <a:pt x="91" y="43"/>
                </a:cubicBezTo>
                <a:cubicBezTo>
                  <a:pt x="93" y="41"/>
                  <a:pt x="93" y="38"/>
                  <a:pt x="91" y="35"/>
                </a:cubicBezTo>
                <a:cubicBezTo>
                  <a:pt x="90" y="34"/>
                  <a:pt x="89" y="33"/>
                  <a:pt x="87" y="33"/>
                </a:cubicBezTo>
                <a:moveTo>
                  <a:pt x="7" y="101"/>
                </a:moveTo>
                <a:cubicBezTo>
                  <a:pt x="7" y="94"/>
                  <a:pt x="7" y="94"/>
                  <a:pt x="7" y="94"/>
                </a:cubicBezTo>
                <a:cubicBezTo>
                  <a:pt x="17" y="94"/>
                  <a:pt x="17" y="94"/>
                  <a:pt x="17" y="94"/>
                </a:cubicBezTo>
                <a:cubicBezTo>
                  <a:pt x="17" y="101"/>
                  <a:pt x="17" y="101"/>
                  <a:pt x="17" y="101"/>
                </a:cubicBezTo>
                <a:cubicBezTo>
                  <a:pt x="7" y="101"/>
                  <a:pt x="7" y="101"/>
                  <a:pt x="7" y="101"/>
                </a:cubicBezTo>
                <a:moveTo>
                  <a:pt x="106" y="101"/>
                </a:moveTo>
                <a:cubicBezTo>
                  <a:pt x="106" y="94"/>
                  <a:pt x="106" y="94"/>
                  <a:pt x="106" y="94"/>
                </a:cubicBezTo>
                <a:cubicBezTo>
                  <a:pt x="116" y="94"/>
                  <a:pt x="116" y="94"/>
                  <a:pt x="116" y="94"/>
                </a:cubicBezTo>
                <a:cubicBezTo>
                  <a:pt x="116" y="101"/>
                  <a:pt x="116" y="101"/>
                  <a:pt x="116" y="101"/>
                </a:cubicBezTo>
                <a:cubicBezTo>
                  <a:pt x="106" y="101"/>
                  <a:pt x="106" y="101"/>
                  <a:pt x="106" y="101"/>
                </a:cubicBezTo>
                <a:moveTo>
                  <a:pt x="7" y="84"/>
                </a:moveTo>
                <a:cubicBezTo>
                  <a:pt x="7" y="77"/>
                  <a:pt x="7" y="77"/>
                  <a:pt x="7" y="77"/>
                </a:cubicBezTo>
                <a:cubicBezTo>
                  <a:pt x="17" y="77"/>
                  <a:pt x="17" y="77"/>
                  <a:pt x="17" y="77"/>
                </a:cubicBezTo>
                <a:cubicBezTo>
                  <a:pt x="17" y="84"/>
                  <a:pt x="17" y="84"/>
                  <a:pt x="17" y="84"/>
                </a:cubicBezTo>
                <a:cubicBezTo>
                  <a:pt x="7" y="84"/>
                  <a:pt x="7" y="84"/>
                  <a:pt x="7" y="84"/>
                </a:cubicBezTo>
                <a:moveTo>
                  <a:pt x="106" y="84"/>
                </a:moveTo>
                <a:cubicBezTo>
                  <a:pt x="106" y="77"/>
                  <a:pt x="106" y="77"/>
                  <a:pt x="106" y="77"/>
                </a:cubicBezTo>
                <a:cubicBezTo>
                  <a:pt x="116" y="77"/>
                  <a:pt x="116" y="77"/>
                  <a:pt x="116" y="77"/>
                </a:cubicBezTo>
                <a:cubicBezTo>
                  <a:pt x="116" y="84"/>
                  <a:pt x="116" y="84"/>
                  <a:pt x="116" y="84"/>
                </a:cubicBezTo>
                <a:cubicBezTo>
                  <a:pt x="106" y="84"/>
                  <a:pt x="106" y="84"/>
                  <a:pt x="106" y="84"/>
                </a:cubicBezTo>
                <a:moveTo>
                  <a:pt x="7" y="67"/>
                </a:moveTo>
                <a:cubicBezTo>
                  <a:pt x="7" y="59"/>
                  <a:pt x="7" y="59"/>
                  <a:pt x="7" y="59"/>
                </a:cubicBezTo>
                <a:cubicBezTo>
                  <a:pt x="17" y="59"/>
                  <a:pt x="17" y="59"/>
                  <a:pt x="17" y="59"/>
                </a:cubicBezTo>
                <a:cubicBezTo>
                  <a:pt x="17" y="67"/>
                  <a:pt x="17" y="67"/>
                  <a:pt x="17" y="67"/>
                </a:cubicBezTo>
                <a:cubicBezTo>
                  <a:pt x="7" y="67"/>
                  <a:pt x="7" y="67"/>
                  <a:pt x="7" y="67"/>
                </a:cubicBezTo>
                <a:moveTo>
                  <a:pt x="106" y="67"/>
                </a:moveTo>
                <a:cubicBezTo>
                  <a:pt x="106" y="59"/>
                  <a:pt x="106" y="59"/>
                  <a:pt x="106" y="59"/>
                </a:cubicBezTo>
                <a:cubicBezTo>
                  <a:pt x="116" y="59"/>
                  <a:pt x="116" y="59"/>
                  <a:pt x="116" y="59"/>
                </a:cubicBezTo>
                <a:cubicBezTo>
                  <a:pt x="116" y="67"/>
                  <a:pt x="116" y="67"/>
                  <a:pt x="116" y="67"/>
                </a:cubicBezTo>
                <a:cubicBezTo>
                  <a:pt x="106" y="67"/>
                  <a:pt x="106" y="67"/>
                  <a:pt x="106" y="67"/>
                </a:cubicBezTo>
                <a:moveTo>
                  <a:pt x="7" y="50"/>
                </a:moveTo>
                <a:cubicBezTo>
                  <a:pt x="7" y="42"/>
                  <a:pt x="7" y="42"/>
                  <a:pt x="7" y="42"/>
                </a:cubicBezTo>
                <a:cubicBezTo>
                  <a:pt x="17" y="42"/>
                  <a:pt x="17" y="42"/>
                  <a:pt x="17" y="42"/>
                </a:cubicBezTo>
                <a:cubicBezTo>
                  <a:pt x="17" y="50"/>
                  <a:pt x="17" y="50"/>
                  <a:pt x="17" y="50"/>
                </a:cubicBezTo>
                <a:cubicBezTo>
                  <a:pt x="7" y="50"/>
                  <a:pt x="7" y="50"/>
                  <a:pt x="7" y="50"/>
                </a:cubicBezTo>
                <a:moveTo>
                  <a:pt x="106" y="50"/>
                </a:moveTo>
                <a:cubicBezTo>
                  <a:pt x="106" y="42"/>
                  <a:pt x="106" y="42"/>
                  <a:pt x="106" y="42"/>
                </a:cubicBezTo>
                <a:cubicBezTo>
                  <a:pt x="116" y="42"/>
                  <a:pt x="116" y="42"/>
                  <a:pt x="116" y="42"/>
                </a:cubicBezTo>
                <a:cubicBezTo>
                  <a:pt x="116" y="50"/>
                  <a:pt x="116" y="50"/>
                  <a:pt x="116" y="50"/>
                </a:cubicBezTo>
                <a:cubicBezTo>
                  <a:pt x="106" y="50"/>
                  <a:pt x="106" y="50"/>
                  <a:pt x="106" y="50"/>
                </a:cubicBezTo>
                <a:moveTo>
                  <a:pt x="7" y="32"/>
                </a:moveTo>
                <a:cubicBezTo>
                  <a:pt x="7" y="25"/>
                  <a:pt x="7" y="25"/>
                  <a:pt x="7" y="25"/>
                </a:cubicBezTo>
                <a:cubicBezTo>
                  <a:pt x="17" y="25"/>
                  <a:pt x="17" y="25"/>
                  <a:pt x="17" y="25"/>
                </a:cubicBezTo>
                <a:cubicBezTo>
                  <a:pt x="17" y="32"/>
                  <a:pt x="17" y="32"/>
                  <a:pt x="17" y="32"/>
                </a:cubicBezTo>
                <a:cubicBezTo>
                  <a:pt x="7" y="32"/>
                  <a:pt x="7" y="32"/>
                  <a:pt x="7" y="32"/>
                </a:cubicBezTo>
                <a:moveTo>
                  <a:pt x="106" y="32"/>
                </a:moveTo>
                <a:cubicBezTo>
                  <a:pt x="106" y="25"/>
                  <a:pt x="106" y="25"/>
                  <a:pt x="106" y="25"/>
                </a:cubicBezTo>
                <a:cubicBezTo>
                  <a:pt x="116" y="25"/>
                  <a:pt x="116" y="25"/>
                  <a:pt x="116" y="25"/>
                </a:cubicBezTo>
                <a:cubicBezTo>
                  <a:pt x="116" y="32"/>
                  <a:pt x="116" y="32"/>
                  <a:pt x="116" y="32"/>
                </a:cubicBezTo>
                <a:cubicBezTo>
                  <a:pt x="106" y="32"/>
                  <a:pt x="106" y="32"/>
                  <a:pt x="106" y="32"/>
                </a:cubicBezTo>
                <a:moveTo>
                  <a:pt x="29" y="83"/>
                </a:moveTo>
                <a:cubicBezTo>
                  <a:pt x="27" y="83"/>
                  <a:pt x="24" y="81"/>
                  <a:pt x="24" y="78"/>
                </a:cubicBezTo>
                <a:cubicBezTo>
                  <a:pt x="24" y="28"/>
                  <a:pt x="24" y="28"/>
                  <a:pt x="24" y="28"/>
                </a:cubicBezTo>
                <a:cubicBezTo>
                  <a:pt x="24" y="25"/>
                  <a:pt x="27" y="23"/>
                  <a:pt x="29" y="23"/>
                </a:cubicBezTo>
                <a:cubicBezTo>
                  <a:pt x="93" y="23"/>
                  <a:pt x="93" y="23"/>
                  <a:pt x="93" y="23"/>
                </a:cubicBezTo>
                <a:cubicBezTo>
                  <a:pt x="96" y="23"/>
                  <a:pt x="98" y="25"/>
                  <a:pt x="98" y="28"/>
                </a:cubicBezTo>
                <a:cubicBezTo>
                  <a:pt x="98" y="78"/>
                  <a:pt x="98" y="78"/>
                  <a:pt x="98" y="78"/>
                </a:cubicBezTo>
                <a:cubicBezTo>
                  <a:pt x="98" y="81"/>
                  <a:pt x="96" y="83"/>
                  <a:pt x="93" y="83"/>
                </a:cubicBezTo>
                <a:cubicBezTo>
                  <a:pt x="29" y="83"/>
                  <a:pt x="29" y="83"/>
                  <a:pt x="29" y="83"/>
                </a:cubicBezTo>
                <a:moveTo>
                  <a:pt x="7" y="15"/>
                </a:moveTo>
                <a:cubicBezTo>
                  <a:pt x="7" y="8"/>
                  <a:pt x="7" y="8"/>
                  <a:pt x="7" y="8"/>
                </a:cubicBezTo>
                <a:cubicBezTo>
                  <a:pt x="17" y="8"/>
                  <a:pt x="17" y="8"/>
                  <a:pt x="17" y="8"/>
                </a:cubicBezTo>
                <a:cubicBezTo>
                  <a:pt x="17" y="15"/>
                  <a:pt x="17" y="15"/>
                  <a:pt x="17" y="15"/>
                </a:cubicBezTo>
                <a:cubicBezTo>
                  <a:pt x="7" y="15"/>
                  <a:pt x="7" y="15"/>
                  <a:pt x="7" y="15"/>
                </a:cubicBezTo>
                <a:moveTo>
                  <a:pt x="106" y="15"/>
                </a:moveTo>
                <a:cubicBezTo>
                  <a:pt x="106" y="8"/>
                  <a:pt x="106" y="8"/>
                  <a:pt x="106" y="8"/>
                </a:cubicBezTo>
                <a:cubicBezTo>
                  <a:pt x="116" y="8"/>
                  <a:pt x="116" y="8"/>
                  <a:pt x="116" y="8"/>
                </a:cubicBezTo>
                <a:cubicBezTo>
                  <a:pt x="116" y="15"/>
                  <a:pt x="116" y="15"/>
                  <a:pt x="116" y="15"/>
                </a:cubicBezTo>
                <a:cubicBezTo>
                  <a:pt x="106" y="15"/>
                  <a:pt x="106" y="15"/>
                  <a:pt x="106" y="15"/>
                </a:cubicBezTo>
                <a:moveTo>
                  <a:pt x="122" y="0"/>
                </a:moveTo>
                <a:cubicBezTo>
                  <a:pt x="99" y="0"/>
                  <a:pt x="99" y="0"/>
                  <a:pt x="99" y="0"/>
                </a:cubicBezTo>
                <a:cubicBezTo>
                  <a:pt x="99" y="0"/>
                  <a:pt x="98" y="1"/>
                  <a:pt x="98" y="1"/>
                </a:cubicBezTo>
                <a:cubicBezTo>
                  <a:pt x="98" y="9"/>
                  <a:pt x="98" y="9"/>
                  <a:pt x="98" y="9"/>
                </a:cubicBezTo>
                <a:cubicBezTo>
                  <a:pt x="98" y="11"/>
                  <a:pt x="96" y="14"/>
                  <a:pt x="93" y="14"/>
                </a:cubicBezTo>
                <a:cubicBezTo>
                  <a:pt x="29" y="14"/>
                  <a:pt x="29" y="14"/>
                  <a:pt x="29" y="14"/>
                </a:cubicBezTo>
                <a:cubicBezTo>
                  <a:pt x="27" y="14"/>
                  <a:pt x="24" y="11"/>
                  <a:pt x="24" y="9"/>
                </a:cubicBezTo>
                <a:cubicBezTo>
                  <a:pt x="24" y="1"/>
                  <a:pt x="24" y="1"/>
                  <a:pt x="24" y="1"/>
                </a:cubicBezTo>
                <a:cubicBezTo>
                  <a:pt x="24" y="1"/>
                  <a:pt x="24" y="0"/>
                  <a:pt x="23" y="0"/>
                </a:cubicBezTo>
                <a:cubicBezTo>
                  <a:pt x="1" y="0"/>
                  <a:pt x="1" y="0"/>
                  <a:pt x="1" y="0"/>
                </a:cubicBezTo>
                <a:cubicBezTo>
                  <a:pt x="1" y="0"/>
                  <a:pt x="0" y="1"/>
                  <a:pt x="0" y="1"/>
                </a:cubicBezTo>
                <a:cubicBezTo>
                  <a:pt x="0" y="105"/>
                  <a:pt x="0" y="105"/>
                  <a:pt x="0" y="105"/>
                </a:cubicBezTo>
                <a:cubicBezTo>
                  <a:pt x="0" y="106"/>
                  <a:pt x="1" y="107"/>
                  <a:pt x="1" y="107"/>
                </a:cubicBezTo>
                <a:cubicBezTo>
                  <a:pt x="23" y="107"/>
                  <a:pt x="23" y="107"/>
                  <a:pt x="23" y="107"/>
                </a:cubicBezTo>
                <a:cubicBezTo>
                  <a:pt x="24" y="107"/>
                  <a:pt x="24" y="106"/>
                  <a:pt x="24" y="105"/>
                </a:cubicBezTo>
                <a:cubicBezTo>
                  <a:pt x="24" y="97"/>
                  <a:pt x="24" y="97"/>
                  <a:pt x="24" y="97"/>
                </a:cubicBezTo>
                <a:cubicBezTo>
                  <a:pt x="24" y="95"/>
                  <a:pt x="27" y="92"/>
                  <a:pt x="29" y="92"/>
                </a:cubicBezTo>
                <a:cubicBezTo>
                  <a:pt x="93" y="92"/>
                  <a:pt x="93" y="92"/>
                  <a:pt x="93" y="92"/>
                </a:cubicBezTo>
                <a:cubicBezTo>
                  <a:pt x="96" y="92"/>
                  <a:pt x="98" y="95"/>
                  <a:pt x="98" y="97"/>
                </a:cubicBezTo>
                <a:cubicBezTo>
                  <a:pt x="98" y="105"/>
                  <a:pt x="98" y="105"/>
                  <a:pt x="98" y="105"/>
                </a:cubicBezTo>
                <a:cubicBezTo>
                  <a:pt x="98" y="106"/>
                  <a:pt x="99" y="107"/>
                  <a:pt x="99" y="107"/>
                </a:cubicBezTo>
                <a:cubicBezTo>
                  <a:pt x="122" y="107"/>
                  <a:pt x="122" y="107"/>
                  <a:pt x="122" y="107"/>
                </a:cubicBezTo>
                <a:cubicBezTo>
                  <a:pt x="123" y="107"/>
                  <a:pt x="123" y="106"/>
                  <a:pt x="123" y="105"/>
                </a:cubicBezTo>
                <a:cubicBezTo>
                  <a:pt x="123" y="1"/>
                  <a:pt x="123" y="1"/>
                  <a:pt x="123" y="1"/>
                </a:cubicBezTo>
                <a:cubicBezTo>
                  <a:pt x="123" y="1"/>
                  <a:pt x="123" y="0"/>
                  <a:pt x="122" y="0"/>
                </a:cubicBezTo>
              </a:path>
            </a:pathLst>
          </a:custGeom>
          <a:solidFill>
            <a:srgbClr val="D67678"/>
          </a:solidFill>
          <a:ln>
            <a:noFill/>
          </a:ln>
        </p:spPr>
      </p:sp>
      <p:sp>
        <p:nvSpPr>
          <p:cNvPr id="35" name="蔡圆圆camille（卡米设计）"/>
          <p:cNvSpPr>
            <a:spLocks noEditPoints="1"/>
          </p:cNvSpPr>
          <p:nvPr/>
        </p:nvSpPr>
        <p:spPr bwMode="auto">
          <a:xfrm>
            <a:off x="4926965" y="5365115"/>
            <a:ext cx="283210" cy="505460"/>
          </a:xfrm>
          <a:custGeom>
            <a:avLst/>
            <a:gdLst>
              <a:gd name="T0" fmla="*/ 122 w 140"/>
              <a:gd name="T1" fmla="*/ 0 h 255"/>
              <a:gd name="T2" fmla="*/ 140 w 140"/>
              <a:gd name="T3" fmla="*/ 153 h 255"/>
              <a:gd name="T4" fmla="*/ 138 w 140"/>
              <a:gd name="T5" fmla="*/ 140 h 255"/>
              <a:gd name="T6" fmla="*/ 125 w 140"/>
              <a:gd name="T7" fmla="*/ 137 h 255"/>
              <a:gd name="T8" fmla="*/ 124 w 140"/>
              <a:gd name="T9" fmla="*/ 109 h 255"/>
              <a:gd name="T10" fmla="*/ 110 w 140"/>
              <a:gd name="T11" fmla="*/ 127 h 255"/>
              <a:gd name="T12" fmla="*/ 109 w 140"/>
              <a:gd name="T13" fmla="*/ 115 h 255"/>
              <a:gd name="T14" fmla="*/ 107 w 140"/>
              <a:gd name="T15" fmla="*/ 64 h 255"/>
              <a:gd name="T16" fmla="*/ 56 w 140"/>
              <a:gd name="T17" fmla="*/ 64 h 255"/>
              <a:gd name="T18" fmla="*/ 56 w 140"/>
              <a:gd name="T19" fmla="*/ 116 h 255"/>
              <a:gd name="T20" fmla="*/ 65 w 140"/>
              <a:gd name="T21" fmla="*/ 130 h 255"/>
              <a:gd name="T22" fmla="*/ 49 w 140"/>
              <a:gd name="T23" fmla="*/ 123 h 255"/>
              <a:gd name="T24" fmla="*/ 49 w 140"/>
              <a:gd name="T25" fmla="*/ 57 h 255"/>
              <a:gd name="T26" fmla="*/ 115 w 140"/>
              <a:gd name="T27" fmla="*/ 57 h 255"/>
              <a:gd name="T28" fmla="*/ 124 w 140"/>
              <a:gd name="T29" fmla="*/ 31 h 255"/>
              <a:gd name="T30" fmla="*/ 16 w 140"/>
              <a:gd name="T31" fmla="*/ 180 h 255"/>
              <a:gd name="T32" fmla="*/ 59 w 140"/>
              <a:gd name="T33" fmla="*/ 213 h 255"/>
              <a:gd name="T34" fmla="*/ 0 w 140"/>
              <a:gd name="T35" fmla="*/ 194 h 255"/>
              <a:gd name="T36" fmla="*/ 19 w 140"/>
              <a:gd name="T37" fmla="*/ 0 h 255"/>
              <a:gd name="T38" fmla="*/ 73 w 140"/>
              <a:gd name="T39" fmla="*/ 236 h 255"/>
              <a:gd name="T40" fmla="*/ 137 w 140"/>
              <a:gd name="T41" fmla="*/ 240 h 255"/>
              <a:gd name="T42" fmla="*/ 93 w 140"/>
              <a:gd name="T43" fmla="*/ 99 h 255"/>
              <a:gd name="T44" fmla="*/ 79 w 140"/>
              <a:gd name="T45" fmla="*/ 160 h 255"/>
              <a:gd name="T46" fmla="*/ 74 w 140"/>
              <a:gd name="T47" fmla="*/ 140 h 255"/>
              <a:gd name="T48" fmla="*/ 81 w 140"/>
              <a:gd name="T49" fmla="*/ 225 h 255"/>
              <a:gd name="T50" fmla="*/ 134 w 140"/>
              <a:gd name="T51" fmla="*/ 165 h 255"/>
              <a:gd name="T52" fmla="*/ 127 w 140"/>
              <a:gd name="T53" fmla="*/ 151 h 255"/>
              <a:gd name="T54" fmla="*/ 115 w 140"/>
              <a:gd name="T55" fmla="*/ 155 h 255"/>
              <a:gd name="T56" fmla="*/ 112 w 140"/>
              <a:gd name="T57" fmla="*/ 141 h 255"/>
              <a:gd name="T58" fmla="*/ 99 w 140"/>
              <a:gd name="T59" fmla="*/ 147 h 255"/>
              <a:gd name="T60" fmla="*/ 93 w 140"/>
              <a:gd name="T61" fmla="*/ 99 h 255"/>
              <a:gd name="T62" fmla="*/ 63 w 140"/>
              <a:gd name="T63" fmla="*/ 72 h 255"/>
              <a:gd name="T64" fmla="*/ 63 w 140"/>
              <a:gd name="T65" fmla="*/ 108 h 255"/>
              <a:gd name="T66" fmla="*/ 68 w 140"/>
              <a:gd name="T67" fmla="*/ 99 h 255"/>
              <a:gd name="T68" fmla="*/ 70 w 140"/>
              <a:gd name="T69" fmla="*/ 79 h 255"/>
              <a:gd name="T70" fmla="*/ 93 w 140"/>
              <a:gd name="T71" fmla="*/ 79 h 255"/>
              <a:gd name="T72" fmla="*/ 106 w 140"/>
              <a:gd name="T73" fmla="*/ 99 h 255"/>
              <a:gd name="T74" fmla="*/ 100 w 140"/>
              <a:gd name="T75" fmla="*/ 72 h 255"/>
              <a:gd name="T76" fmla="*/ 44 w 140"/>
              <a:gd name="T77" fmla="*/ 10 h 255"/>
              <a:gd name="T78" fmla="*/ 93 w 140"/>
              <a:gd name="T79" fmla="*/ 18 h 255"/>
              <a:gd name="T80" fmla="*/ 44 w 140"/>
              <a:gd name="T81" fmla="*/ 10 h 255"/>
              <a:gd name="T82" fmla="*/ 25 w 140"/>
              <a:gd name="T83" fmla="*/ 197 h 255"/>
              <a:gd name="T84" fmla="*/ 49 w 140"/>
              <a:gd name="T85" fmla="*/ 193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255">
                <a:moveTo>
                  <a:pt x="19" y="0"/>
                </a:moveTo>
                <a:cubicBezTo>
                  <a:pt x="122" y="0"/>
                  <a:pt x="122" y="0"/>
                  <a:pt x="122" y="0"/>
                </a:cubicBezTo>
                <a:cubicBezTo>
                  <a:pt x="132" y="0"/>
                  <a:pt x="140" y="9"/>
                  <a:pt x="140" y="19"/>
                </a:cubicBezTo>
                <a:cubicBezTo>
                  <a:pt x="140" y="153"/>
                  <a:pt x="140" y="153"/>
                  <a:pt x="140" y="153"/>
                </a:cubicBezTo>
                <a:cubicBezTo>
                  <a:pt x="140" y="151"/>
                  <a:pt x="140" y="150"/>
                  <a:pt x="140" y="149"/>
                </a:cubicBezTo>
                <a:cubicBezTo>
                  <a:pt x="138" y="140"/>
                  <a:pt x="138" y="140"/>
                  <a:pt x="138" y="140"/>
                </a:cubicBezTo>
                <a:cubicBezTo>
                  <a:pt x="130" y="138"/>
                  <a:pt x="130" y="138"/>
                  <a:pt x="130" y="138"/>
                </a:cubicBezTo>
                <a:cubicBezTo>
                  <a:pt x="128" y="138"/>
                  <a:pt x="126" y="138"/>
                  <a:pt x="125" y="137"/>
                </a:cubicBezTo>
                <a:cubicBezTo>
                  <a:pt x="124" y="135"/>
                  <a:pt x="124" y="135"/>
                  <a:pt x="124" y="135"/>
                </a:cubicBezTo>
                <a:cubicBezTo>
                  <a:pt x="124" y="109"/>
                  <a:pt x="124" y="109"/>
                  <a:pt x="124" y="109"/>
                </a:cubicBezTo>
                <a:cubicBezTo>
                  <a:pt x="122" y="114"/>
                  <a:pt x="119" y="119"/>
                  <a:pt x="115" y="123"/>
                </a:cubicBezTo>
                <a:cubicBezTo>
                  <a:pt x="113" y="124"/>
                  <a:pt x="112" y="126"/>
                  <a:pt x="110" y="127"/>
                </a:cubicBezTo>
                <a:cubicBezTo>
                  <a:pt x="109" y="127"/>
                  <a:pt x="109" y="127"/>
                  <a:pt x="109" y="127"/>
                </a:cubicBezTo>
                <a:cubicBezTo>
                  <a:pt x="109" y="123"/>
                  <a:pt x="109" y="119"/>
                  <a:pt x="109" y="115"/>
                </a:cubicBezTo>
                <a:cubicBezTo>
                  <a:pt x="115" y="108"/>
                  <a:pt x="118" y="100"/>
                  <a:pt x="118" y="90"/>
                </a:cubicBezTo>
                <a:cubicBezTo>
                  <a:pt x="118" y="80"/>
                  <a:pt x="114" y="71"/>
                  <a:pt x="107" y="64"/>
                </a:cubicBezTo>
                <a:cubicBezTo>
                  <a:pt x="101" y="58"/>
                  <a:pt x="92" y="54"/>
                  <a:pt x="82" y="54"/>
                </a:cubicBezTo>
                <a:cubicBezTo>
                  <a:pt x="72" y="54"/>
                  <a:pt x="63" y="58"/>
                  <a:pt x="56" y="64"/>
                </a:cubicBezTo>
                <a:cubicBezTo>
                  <a:pt x="50" y="71"/>
                  <a:pt x="45" y="80"/>
                  <a:pt x="45" y="90"/>
                </a:cubicBezTo>
                <a:cubicBezTo>
                  <a:pt x="45" y="100"/>
                  <a:pt x="50" y="109"/>
                  <a:pt x="56" y="116"/>
                </a:cubicBezTo>
                <a:cubicBezTo>
                  <a:pt x="59" y="118"/>
                  <a:pt x="62" y="121"/>
                  <a:pt x="65" y="122"/>
                </a:cubicBezTo>
                <a:cubicBezTo>
                  <a:pt x="65" y="125"/>
                  <a:pt x="65" y="128"/>
                  <a:pt x="65" y="130"/>
                </a:cubicBezTo>
                <a:cubicBezTo>
                  <a:pt x="62" y="132"/>
                  <a:pt x="62" y="132"/>
                  <a:pt x="62" y="132"/>
                </a:cubicBezTo>
                <a:cubicBezTo>
                  <a:pt x="57" y="130"/>
                  <a:pt x="53" y="127"/>
                  <a:pt x="49" y="123"/>
                </a:cubicBezTo>
                <a:cubicBezTo>
                  <a:pt x="41" y="114"/>
                  <a:pt x="36" y="103"/>
                  <a:pt x="36" y="90"/>
                </a:cubicBezTo>
                <a:cubicBezTo>
                  <a:pt x="36" y="77"/>
                  <a:pt x="41" y="66"/>
                  <a:pt x="49" y="57"/>
                </a:cubicBezTo>
                <a:cubicBezTo>
                  <a:pt x="57" y="49"/>
                  <a:pt x="69" y="44"/>
                  <a:pt x="82" y="44"/>
                </a:cubicBezTo>
                <a:cubicBezTo>
                  <a:pt x="95" y="44"/>
                  <a:pt x="106" y="49"/>
                  <a:pt x="115" y="57"/>
                </a:cubicBezTo>
                <a:cubicBezTo>
                  <a:pt x="119" y="61"/>
                  <a:pt x="122" y="66"/>
                  <a:pt x="124" y="71"/>
                </a:cubicBezTo>
                <a:cubicBezTo>
                  <a:pt x="124" y="31"/>
                  <a:pt x="124" y="31"/>
                  <a:pt x="124" y="31"/>
                </a:cubicBezTo>
                <a:cubicBezTo>
                  <a:pt x="16" y="31"/>
                  <a:pt x="16" y="31"/>
                  <a:pt x="16" y="31"/>
                </a:cubicBezTo>
                <a:cubicBezTo>
                  <a:pt x="16" y="180"/>
                  <a:pt x="16" y="180"/>
                  <a:pt x="16" y="180"/>
                </a:cubicBezTo>
                <a:cubicBezTo>
                  <a:pt x="51" y="180"/>
                  <a:pt x="51" y="180"/>
                  <a:pt x="51" y="180"/>
                </a:cubicBezTo>
                <a:cubicBezTo>
                  <a:pt x="53" y="191"/>
                  <a:pt x="55" y="202"/>
                  <a:pt x="59" y="213"/>
                </a:cubicBezTo>
                <a:cubicBezTo>
                  <a:pt x="19" y="213"/>
                  <a:pt x="19" y="213"/>
                  <a:pt x="19" y="213"/>
                </a:cubicBezTo>
                <a:cubicBezTo>
                  <a:pt x="9" y="213"/>
                  <a:pt x="0" y="204"/>
                  <a:pt x="0" y="194"/>
                </a:cubicBezTo>
                <a:cubicBezTo>
                  <a:pt x="0" y="19"/>
                  <a:pt x="0" y="19"/>
                  <a:pt x="0" y="19"/>
                </a:cubicBezTo>
                <a:cubicBezTo>
                  <a:pt x="0" y="9"/>
                  <a:pt x="9" y="0"/>
                  <a:pt x="19" y="0"/>
                </a:cubicBezTo>
                <a:close/>
                <a:moveTo>
                  <a:pt x="133" y="222"/>
                </a:moveTo>
                <a:cubicBezTo>
                  <a:pt x="73" y="236"/>
                  <a:pt x="73" y="236"/>
                  <a:pt x="73" y="236"/>
                </a:cubicBezTo>
                <a:cubicBezTo>
                  <a:pt x="77" y="255"/>
                  <a:pt x="77" y="255"/>
                  <a:pt x="77" y="255"/>
                </a:cubicBezTo>
                <a:cubicBezTo>
                  <a:pt x="137" y="240"/>
                  <a:pt x="137" y="240"/>
                  <a:pt x="137" y="240"/>
                </a:cubicBezTo>
                <a:cubicBezTo>
                  <a:pt x="133" y="222"/>
                  <a:pt x="133" y="222"/>
                  <a:pt x="133" y="222"/>
                </a:cubicBezTo>
                <a:close/>
                <a:moveTo>
                  <a:pt x="93" y="99"/>
                </a:moveTo>
                <a:cubicBezTo>
                  <a:pt x="89" y="99"/>
                  <a:pt x="85" y="99"/>
                  <a:pt x="82" y="99"/>
                </a:cubicBezTo>
                <a:cubicBezTo>
                  <a:pt x="77" y="118"/>
                  <a:pt x="77" y="141"/>
                  <a:pt x="79" y="160"/>
                </a:cubicBezTo>
                <a:cubicBezTo>
                  <a:pt x="74" y="163"/>
                  <a:pt x="74" y="163"/>
                  <a:pt x="74" y="163"/>
                </a:cubicBezTo>
                <a:cubicBezTo>
                  <a:pt x="74" y="140"/>
                  <a:pt x="74" y="140"/>
                  <a:pt x="74" y="140"/>
                </a:cubicBezTo>
                <a:cubicBezTo>
                  <a:pt x="62" y="150"/>
                  <a:pt x="62" y="150"/>
                  <a:pt x="62" y="150"/>
                </a:cubicBezTo>
                <a:cubicBezTo>
                  <a:pt x="63" y="181"/>
                  <a:pt x="68" y="211"/>
                  <a:pt x="81" y="225"/>
                </a:cubicBezTo>
                <a:cubicBezTo>
                  <a:pt x="94" y="223"/>
                  <a:pt x="107" y="222"/>
                  <a:pt x="120" y="220"/>
                </a:cubicBezTo>
                <a:cubicBezTo>
                  <a:pt x="126" y="206"/>
                  <a:pt x="132" y="189"/>
                  <a:pt x="134" y="165"/>
                </a:cubicBezTo>
                <a:cubicBezTo>
                  <a:pt x="134" y="165"/>
                  <a:pt x="131" y="164"/>
                  <a:pt x="127" y="162"/>
                </a:cubicBezTo>
                <a:cubicBezTo>
                  <a:pt x="128" y="158"/>
                  <a:pt x="127" y="155"/>
                  <a:pt x="127" y="151"/>
                </a:cubicBezTo>
                <a:cubicBezTo>
                  <a:pt x="124" y="151"/>
                  <a:pt x="120" y="150"/>
                  <a:pt x="117" y="149"/>
                </a:cubicBezTo>
                <a:cubicBezTo>
                  <a:pt x="116" y="151"/>
                  <a:pt x="115" y="153"/>
                  <a:pt x="115" y="155"/>
                </a:cubicBezTo>
                <a:cubicBezTo>
                  <a:pt x="112" y="154"/>
                  <a:pt x="112" y="154"/>
                  <a:pt x="112" y="154"/>
                </a:cubicBezTo>
                <a:cubicBezTo>
                  <a:pt x="113" y="149"/>
                  <a:pt x="113" y="145"/>
                  <a:pt x="112" y="141"/>
                </a:cubicBezTo>
                <a:cubicBezTo>
                  <a:pt x="109" y="140"/>
                  <a:pt x="106" y="139"/>
                  <a:pt x="102" y="139"/>
                </a:cubicBezTo>
                <a:cubicBezTo>
                  <a:pt x="101" y="141"/>
                  <a:pt x="100" y="144"/>
                  <a:pt x="99" y="147"/>
                </a:cubicBezTo>
                <a:cubicBezTo>
                  <a:pt x="98" y="146"/>
                  <a:pt x="96" y="146"/>
                  <a:pt x="95" y="145"/>
                </a:cubicBezTo>
                <a:cubicBezTo>
                  <a:pt x="97" y="130"/>
                  <a:pt x="96" y="114"/>
                  <a:pt x="93" y="99"/>
                </a:cubicBezTo>
                <a:close/>
                <a:moveTo>
                  <a:pt x="82" y="64"/>
                </a:moveTo>
                <a:cubicBezTo>
                  <a:pt x="75" y="64"/>
                  <a:pt x="68" y="67"/>
                  <a:pt x="63" y="72"/>
                </a:cubicBezTo>
                <a:cubicBezTo>
                  <a:pt x="59" y="76"/>
                  <a:pt x="56" y="83"/>
                  <a:pt x="56" y="90"/>
                </a:cubicBezTo>
                <a:cubicBezTo>
                  <a:pt x="56" y="97"/>
                  <a:pt x="59" y="104"/>
                  <a:pt x="63" y="108"/>
                </a:cubicBezTo>
                <a:cubicBezTo>
                  <a:pt x="64" y="109"/>
                  <a:pt x="65" y="110"/>
                  <a:pt x="66" y="111"/>
                </a:cubicBezTo>
                <a:cubicBezTo>
                  <a:pt x="67" y="107"/>
                  <a:pt x="67" y="103"/>
                  <a:pt x="68" y="99"/>
                </a:cubicBezTo>
                <a:cubicBezTo>
                  <a:pt x="67" y="96"/>
                  <a:pt x="66" y="93"/>
                  <a:pt x="66" y="90"/>
                </a:cubicBezTo>
                <a:cubicBezTo>
                  <a:pt x="66" y="86"/>
                  <a:pt x="68" y="82"/>
                  <a:pt x="70" y="79"/>
                </a:cubicBezTo>
                <a:cubicBezTo>
                  <a:pt x="73" y="76"/>
                  <a:pt x="77" y="74"/>
                  <a:pt x="82" y="74"/>
                </a:cubicBezTo>
                <a:cubicBezTo>
                  <a:pt x="86" y="74"/>
                  <a:pt x="90" y="76"/>
                  <a:pt x="93" y="79"/>
                </a:cubicBezTo>
                <a:cubicBezTo>
                  <a:pt x="95" y="81"/>
                  <a:pt x="97" y="83"/>
                  <a:pt x="97" y="86"/>
                </a:cubicBezTo>
                <a:cubicBezTo>
                  <a:pt x="102" y="89"/>
                  <a:pt x="105" y="94"/>
                  <a:pt x="106" y="99"/>
                </a:cubicBezTo>
                <a:cubicBezTo>
                  <a:pt x="107" y="96"/>
                  <a:pt x="108" y="93"/>
                  <a:pt x="108" y="90"/>
                </a:cubicBezTo>
                <a:cubicBezTo>
                  <a:pt x="108" y="83"/>
                  <a:pt x="105" y="76"/>
                  <a:pt x="100" y="72"/>
                </a:cubicBezTo>
                <a:cubicBezTo>
                  <a:pt x="95" y="67"/>
                  <a:pt x="89" y="64"/>
                  <a:pt x="82" y="64"/>
                </a:cubicBezTo>
                <a:close/>
                <a:moveTo>
                  <a:pt x="44" y="10"/>
                </a:moveTo>
                <a:cubicBezTo>
                  <a:pt x="44" y="18"/>
                  <a:pt x="44" y="18"/>
                  <a:pt x="44" y="18"/>
                </a:cubicBezTo>
                <a:cubicBezTo>
                  <a:pt x="93" y="18"/>
                  <a:pt x="93" y="18"/>
                  <a:pt x="93" y="18"/>
                </a:cubicBezTo>
                <a:cubicBezTo>
                  <a:pt x="93" y="10"/>
                  <a:pt x="93" y="10"/>
                  <a:pt x="93" y="10"/>
                </a:cubicBezTo>
                <a:cubicBezTo>
                  <a:pt x="44" y="10"/>
                  <a:pt x="44" y="10"/>
                  <a:pt x="44" y="10"/>
                </a:cubicBezTo>
                <a:close/>
                <a:moveTo>
                  <a:pt x="25" y="193"/>
                </a:moveTo>
                <a:cubicBezTo>
                  <a:pt x="25" y="197"/>
                  <a:pt x="25" y="197"/>
                  <a:pt x="25" y="197"/>
                </a:cubicBezTo>
                <a:cubicBezTo>
                  <a:pt x="49" y="197"/>
                  <a:pt x="49" y="197"/>
                  <a:pt x="49" y="197"/>
                </a:cubicBezTo>
                <a:cubicBezTo>
                  <a:pt x="49" y="193"/>
                  <a:pt x="49" y="193"/>
                  <a:pt x="49" y="193"/>
                </a:cubicBezTo>
                <a:lnTo>
                  <a:pt x="25" y="193"/>
                </a:lnTo>
                <a:close/>
              </a:path>
            </a:pathLst>
          </a:custGeom>
          <a:solidFill>
            <a:srgbClr val="D67678"/>
          </a:solidFill>
          <a:ln>
            <a:noFill/>
          </a:ln>
        </p:spPr>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三、交通工具爆炸事件应对常识</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（一）发现可疑爆炸物的应对方法</a:t>
            </a:r>
            <a:endParaRPr lang="zh-CN" altLang="en-US"/>
          </a:p>
        </p:txBody>
      </p:sp>
      <p:sp>
        <p:nvSpPr>
          <p:cNvPr id="11" name="文本框 10"/>
          <p:cNvSpPr txBox="1"/>
          <p:nvPr/>
        </p:nvSpPr>
        <p:spPr>
          <a:xfrm>
            <a:off x="628650" y="1261110"/>
            <a:ext cx="5566410" cy="3415030"/>
          </a:xfrm>
          <a:prstGeom prst="rect">
            <a:avLst/>
          </a:prstGeom>
          <a:noFill/>
        </p:spPr>
        <p:txBody>
          <a:bodyPr wrap="square" rtlCol="0">
            <a:spAutoFit/>
          </a:bodyPr>
          <a:p>
            <a:pPr fontAlgn="auto">
              <a:lnSpc>
                <a:spcPct val="150000"/>
              </a:lnSpc>
            </a:pPr>
            <a:r>
              <a:rPr lang="zh-CN" altLang="en-US"/>
              <a:t>（1）不要触动。</a:t>
            </a:r>
            <a:endParaRPr lang="zh-CN" altLang="en-US"/>
          </a:p>
          <a:p>
            <a:pPr fontAlgn="auto">
              <a:lnSpc>
                <a:spcPct val="150000"/>
              </a:lnSpc>
            </a:pPr>
            <a:r>
              <a:rPr lang="zh-CN" altLang="en-US"/>
              <a:t>（2）及时报警。</a:t>
            </a:r>
            <a:endParaRPr lang="zh-CN" altLang="en-US"/>
          </a:p>
          <a:p>
            <a:pPr fontAlgn="auto">
              <a:lnSpc>
                <a:spcPct val="150000"/>
              </a:lnSpc>
            </a:pPr>
            <a:r>
              <a:rPr lang="zh-CN" altLang="en-US"/>
              <a:t>（3）迅速撤离；疏散时，有序撤离，不要互相拥挤，以免发生踩踏造成伤亡。</a:t>
            </a:r>
            <a:endParaRPr lang="zh-CN" altLang="en-US"/>
          </a:p>
          <a:p>
            <a:pPr fontAlgn="auto">
              <a:lnSpc>
                <a:spcPct val="150000"/>
              </a:lnSpc>
            </a:pPr>
            <a:r>
              <a:rPr lang="zh-CN" altLang="en-US"/>
              <a:t>（4）协助警方的调查。目击者应尽量识别可疑物发现的时间、大小、位置、外观，有无人动过等情况，如有可能，用手机、照相机进行照相或录像，为警方提供有价值的线索。</a:t>
            </a:r>
            <a:endParaRPr lang="zh-CN" altLang="en-US"/>
          </a:p>
        </p:txBody>
      </p:sp>
      <p:pic>
        <p:nvPicPr>
          <p:cNvPr id="115" name="图片 114"/>
          <p:cNvPicPr/>
          <p:nvPr/>
        </p:nvPicPr>
        <p:blipFill>
          <a:blip r:embed="rId1"/>
          <a:stretch>
            <a:fillRect/>
          </a:stretch>
        </p:blipFill>
        <p:spPr>
          <a:xfrm>
            <a:off x="6423660" y="1907223"/>
            <a:ext cx="4762500" cy="290512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wipe(down)">
                                      <p:cBhvr>
                                        <p:cTn id="7"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三、交通工具爆炸事件应对常识</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（二）遇有匿名威胁爆炸或扬言爆炸的应对方法</a:t>
            </a:r>
            <a:endParaRPr lang="zh-CN" altLang="en-US"/>
          </a:p>
        </p:txBody>
      </p:sp>
      <p:sp>
        <p:nvSpPr>
          <p:cNvPr id="33" name="泪滴形 32"/>
          <p:cNvSpPr/>
          <p:nvPr>
            <p:custDataLst>
              <p:tags r:id="rId1"/>
            </p:custDataLst>
          </p:nvPr>
        </p:nvSpPr>
        <p:spPr>
          <a:xfrm rot="4816860" flipH="1">
            <a:off x="4778277" y="4749133"/>
            <a:ext cx="1435100" cy="1428070"/>
          </a:xfrm>
          <a:prstGeom prst="teardrop">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4" name="泪滴形 33"/>
          <p:cNvSpPr/>
          <p:nvPr>
            <p:custDataLst>
              <p:tags r:id="rId2"/>
            </p:custDataLst>
          </p:nvPr>
        </p:nvSpPr>
        <p:spPr>
          <a:xfrm rot="13509836" flipH="1">
            <a:off x="5510315" y="2379990"/>
            <a:ext cx="1435100" cy="1428070"/>
          </a:xfrm>
          <a:prstGeom prst="teardrop">
            <a:avLst>
              <a:gd name="adj" fmla="val 100000"/>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泪滴形 34"/>
          <p:cNvSpPr/>
          <p:nvPr>
            <p:custDataLst>
              <p:tags r:id="rId3"/>
            </p:custDataLst>
          </p:nvPr>
        </p:nvSpPr>
        <p:spPr>
          <a:xfrm rot="19894930" flipV="1">
            <a:off x="4283279" y="3315291"/>
            <a:ext cx="1435100" cy="1428070"/>
          </a:xfrm>
          <a:prstGeom prst="teardrop">
            <a:avLst>
              <a:gd name="adj" fmla="val 100000"/>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6" name="任意多边形 12"/>
          <p:cNvSpPr/>
          <p:nvPr>
            <p:custDataLst>
              <p:tags r:id="rId4"/>
            </p:custDataLst>
          </p:nvPr>
        </p:nvSpPr>
        <p:spPr bwMode="auto">
          <a:xfrm>
            <a:off x="5943463" y="2809623"/>
            <a:ext cx="568804" cy="5688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ysClr val="window" lastClr="FFFFFF"/>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7" name="泪滴形 36"/>
          <p:cNvSpPr/>
          <p:nvPr>
            <p:custDataLst>
              <p:tags r:id="rId5"/>
            </p:custDataLst>
          </p:nvPr>
        </p:nvSpPr>
        <p:spPr>
          <a:xfrm rot="17689651" flipH="1">
            <a:off x="6730036" y="3277841"/>
            <a:ext cx="1435100" cy="1428070"/>
          </a:xfrm>
          <a:prstGeom prst="teardrop">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8" name="泪滴形 37"/>
          <p:cNvSpPr/>
          <p:nvPr>
            <p:custDataLst>
              <p:tags r:id="rId6"/>
            </p:custDataLst>
          </p:nvPr>
        </p:nvSpPr>
        <p:spPr>
          <a:xfrm rot="521367" flipH="1">
            <a:off x="6288184" y="4732860"/>
            <a:ext cx="1435100" cy="1428070"/>
          </a:xfrm>
          <a:prstGeom prst="teardrop">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9" name="任意多边形 10"/>
          <p:cNvSpPr/>
          <p:nvPr>
            <p:custDataLst>
              <p:tags r:id="rId7"/>
            </p:custDataLst>
          </p:nvPr>
        </p:nvSpPr>
        <p:spPr bwMode="auto">
          <a:xfrm>
            <a:off x="5211425" y="5178766"/>
            <a:ext cx="568804" cy="5688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ysClr val="window" lastClr="FFFFFF"/>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0" name="任意多边形 13"/>
          <p:cNvSpPr/>
          <p:nvPr>
            <p:custDataLst>
              <p:tags r:id="rId8"/>
            </p:custDataLst>
          </p:nvPr>
        </p:nvSpPr>
        <p:spPr bwMode="auto">
          <a:xfrm>
            <a:off x="7163184" y="3707474"/>
            <a:ext cx="568804" cy="5688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ysClr val="window" lastClr="FFFFFF"/>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2" name="任意多边形 11"/>
          <p:cNvSpPr/>
          <p:nvPr>
            <p:custDataLst>
              <p:tags r:id="rId9"/>
            </p:custDataLst>
          </p:nvPr>
        </p:nvSpPr>
        <p:spPr bwMode="auto">
          <a:xfrm>
            <a:off x="6721332" y="5162493"/>
            <a:ext cx="568804" cy="5688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ysClr val="window" lastClr="FFFFFF"/>
          </a:solidFill>
          <a:ln>
            <a:noFill/>
          </a:ln>
        </p:spPr>
        <p:txBody>
          <a:bodyPr anchor="ctr"/>
          <a:lstStyle/>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3" name="PA_ImportSvg_636704638262871586"/>
          <p:cNvSpPr/>
          <p:nvPr>
            <p:custDataLst>
              <p:tags r:id="rId10"/>
            </p:custDataLst>
          </p:nvPr>
        </p:nvSpPr>
        <p:spPr>
          <a:xfrm>
            <a:off x="4683911" y="3792464"/>
            <a:ext cx="633836" cy="473724"/>
          </a:xfrm>
          <a:custGeom>
            <a:avLst/>
            <a:gdLst/>
            <a:ahLst/>
            <a:cxnLst/>
            <a:rect l="l" t="t" r="r" b="b"/>
            <a:pathLst>
              <a:path w="10624922" h="7230668">
                <a:moveTo>
                  <a:pt x="9662566" y="318619"/>
                </a:moveTo>
                <a:lnTo>
                  <a:pt x="4441139" y="318619"/>
                </a:lnTo>
                <a:cubicBezTo>
                  <a:pt x="4011980" y="6503"/>
                  <a:pt x="3569817" y="1"/>
                  <a:pt x="3550310" y="1"/>
                </a:cubicBezTo>
                <a:lnTo>
                  <a:pt x="1176934" y="1"/>
                </a:lnTo>
                <a:cubicBezTo>
                  <a:pt x="214579" y="1"/>
                  <a:pt x="32511" y="643738"/>
                  <a:pt x="0" y="916839"/>
                </a:cubicBezTo>
                <a:lnTo>
                  <a:pt x="0" y="6144769"/>
                </a:lnTo>
                <a:cubicBezTo>
                  <a:pt x="0" y="6742990"/>
                  <a:pt x="487680" y="7230669"/>
                  <a:pt x="1085900" y="7230669"/>
                </a:cubicBezTo>
                <a:lnTo>
                  <a:pt x="9539020" y="7230669"/>
                </a:lnTo>
                <a:cubicBezTo>
                  <a:pt x="10137241" y="7230669"/>
                  <a:pt x="10624921" y="6742989"/>
                  <a:pt x="10624921" y="6144768"/>
                </a:cubicBezTo>
                <a:lnTo>
                  <a:pt x="10624921" y="1280974"/>
                </a:lnTo>
                <a:cubicBezTo>
                  <a:pt x="10624921" y="754279"/>
                  <a:pt x="10195762" y="318619"/>
                  <a:pt x="9662565" y="318619"/>
                </a:cubicBezTo>
                <a:moveTo>
                  <a:pt x="10150246" y="1280974"/>
                </a:moveTo>
                <a:lnTo>
                  <a:pt x="10150246" y="1560577"/>
                </a:lnTo>
                <a:lnTo>
                  <a:pt x="6482893" y="1560577"/>
                </a:lnTo>
                <a:cubicBezTo>
                  <a:pt x="5819648" y="1560577"/>
                  <a:pt x="5475021" y="1313486"/>
                  <a:pt x="5357978" y="1202945"/>
                </a:cubicBezTo>
                <a:lnTo>
                  <a:pt x="4948326" y="793293"/>
                </a:lnTo>
                <a:lnTo>
                  <a:pt x="9662567" y="793293"/>
                </a:lnTo>
                <a:cubicBezTo>
                  <a:pt x="9929165" y="793293"/>
                  <a:pt x="10150247" y="1014375"/>
                  <a:pt x="10150247" y="1280973"/>
                </a:cubicBezTo>
                <a:moveTo>
                  <a:pt x="10150246" y="6144769"/>
                </a:moveTo>
                <a:cubicBezTo>
                  <a:pt x="10150246" y="6482894"/>
                  <a:pt x="9877145" y="6755994"/>
                  <a:pt x="9539021" y="6755994"/>
                </a:cubicBezTo>
                <a:lnTo>
                  <a:pt x="1085901" y="6755994"/>
                </a:lnTo>
                <a:cubicBezTo>
                  <a:pt x="747777" y="6755994"/>
                  <a:pt x="474676" y="6482893"/>
                  <a:pt x="474676" y="6144769"/>
                </a:cubicBezTo>
                <a:lnTo>
                  <a:pt x="474676" y="968858"/>
                </a:lnTo>
                <a:cubicBezTo>
                  <a:pt x="520193" y="643738"/>
                  <a:pt x="747777" y="481179"/>
                  <a:pt x="1176935" y="481179"/>
                </a:cubicBezTo>
                <a:lnTo>
                  <a:pt x="3550311" y="481179"/>
                </a:lnTo>
                <a:cubicBezTo>
                  <a:pt x="3556814" y="481179"/>
                  <a:pt x="3901441" y="494183"/>
                  <a:pt x="4213556" y="747777"/>
                </a:cubicBezTo>
                <a:cubicBezTo>
                  <a:pt x="4246068" y="773787"/>
                  <a:pt x="4278580" y="799796"/>
                  <a:pt x="4311092" y="832308"/>
                </a:cubicBezTo>
                <a:lnTo>
                  <a:pt x="5026356" y="1547572"/>
                </a:lnTo>
                <a:lnTo>
                  <a:pt x="5045863" y="1567080"/>
                </a:lnTo>
                <a:cubicBezTo>
                  <a:pt x="5201921" y="1710133"/>
                  <a:pt x="5657089" y="2041755"/>
                  <a:pt x="6489396" y="2041755"/>
                </a:cubicBezTo>
                <a:lnTo>
                  <a:pt x="10156750" y="2041755"/>
                </a:lnTo>
                <a:lnTo>
                  <a:pt x="10156750" y="6144769"/>
                </a:lnTo>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custDataLst>
              <p:tags r:id="rId11"/>
            </p:custDataLst>
          </p:nvPr>
        </p:nvSpPr>
        <p:spPr bwMode="auto">
          <a:xfrm>
            <a:off x="922655" y="3537585"/>
            <a:ext cx="3394710" cy="386080"/>
          </a:xfrm>
          <a:prstGeom prst="rect">
            <a:avLst/>
          </a:prstGeom>
          <a:noFill/>
        </p:spPr>
        <p:txBody>
          <a:bodyPr wrap="square" lIns="90000" tIns="46800" rIns="90000" bIns="0"/>
          <a:lstStyle/>
          <a:p>
            <a:pPr algn="l" fontAlgn="auto">
              <a:lnSpc>
                <a:spcPct val="120000"/>
              </a:lnSpc>
            </a:pPr>
            <a:r>
              <a:rPr lang="zh-CN" altLang="en-US" b="1" spc="300">
                <a:solidFill>
                  <a:srgbClr val="3498DB"/>
                </a:solidFill>
                <a:effectLst/>
                <a:latin typeface="Arial" panose="020B0604020202020204" pitchFamily="34" charset="0"/>
                <a:ea typeface="微软雅黑" panose="020B0503020204020204" pitchFamily="34" charset="-122"/>
                <a:cs typeface="+mj-cs"/>
                <a:sym typeface="Arial" panose="020B0604020202020204" pitchFamily="34" charset="0"/>
              </a:rPr>
              <a:t>（2）快：尽快从现场撤离。</a:t>
            </a:r>
            <a:endParaRPr lang="zh-CN" altLang="en-US" b="1" spc="300">
              <a:solidFill>
                <a:srgbClr val="3498DB"/>
              </a:solidFill>
              <a:effectLst/>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32" name="文本框 31"/>
          <p:cNvSpPr txBox="1"/>
          <p:nvPr>
            <p:custDataLst>
              <p:tags r:id="rId12"/>
            </p:custDataLst>
          </p:nvPr>
        </p:nvSpPr>
        <p:spPr bwMode="auto">
          <a:xfrm>
            <a:off x="1177925" y="4998085"/>
            <a:ext cx="3138805" cy="687705"/>
          </a:xfrm>
          <a:prstGeom prst="rect">
            <a:avLst/>
          </a:prstGeom>
          <a:noFill/>
        </p:spPr>
        <p:txBody>
          <a:bodyPr wrap="square" lIns="90000" tIns="46800" rIns="90000" bIns="0"/>
          <a:lstStyle/>
          <a:p>
            <a:pPr algn="l" fontAlgn="auto">
              <a:lnSpc>
                <a:spcPct val="120000"/>
              </a:lnSpc>
            </a:pPr>
            <a:r>
              <a:rPr lang="zh-CN" altLang="en-US" b="1" spc="300">
                <a:solidFill>
                  <a:srgbClr val="69A35B"/>
                </a:solidFill>
                <a:effectLst/>
                <a:latin typeface="Arial" panose="020B0604020202020204" pitchFamily="34" charset="0"/>
                <a:ea typeface="微软雅黑" panose="020B0503020204020204" pitchFamily="34" charset="-122"/>
                <a:cs typeface="+mj-cs"/>
                <a:sym typeface="Arial" panose="020B0604020202020204" pitchFamily="34" charset="0"/>
              </a:rPr>
              <a:t>（4）报：迅速报警、让警方了解情况。</a:t>
            </a:r>
            <a:endParaRPr lang="zh-CN" altLang="en-US" b="1" spc="300">
              <a:solidFill>
                <a:srgbClr val="69A35B"/>
              </a:solidFill>
              <a:effectLst/>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44" name="文本框 43"/>
          <p:cNvSpPr txBox="1"/>
          <p:nvPr>
            <p:custDataLst>
              <p:tags r:id="rId13"/>
            </p:custDataLst>
          </p:nvPr>
        </p:nvSpPr>
        <p:spPr bwMode="auto">
          <a:xfrm>
            <a:off x="8040370" y="4998720"/>
            <a:ext cx="3231515" cy="990600"/>
          </a:xfrm>
          <a:prstGeom prst="rect">
            <a:avLst/>
          </a:prstGeom>
          <a:noFill/>
        </p:spPr>
        <p:txBody>
          <a:bodyPr wrap="square" lIns="90000" tIns="46800" rIns="90000" bIns="0"/>
          <a:lstStyle/>
          <a:p>
            <a:pPr fontAlgn="auto">
              <a:lnSpc>
                <a:spcPct val="120000"/>
              </a:lnSpc>
            </a:pPr>
            <a:r>
              <a:rPr lang="zh-CN" altLang="en-US" b="1" spc="300">
                <a:solidFill>
                  <a:srgbClr val="9BBB59"/>
                </a:solidFill>
                <a:effectLst/>
                <a:latin typeface="Arial" panose="020B0604020202020204" pitchFamily="34" charset="0"/>
                <a:ea typeface="微软雅黑" panose="020B0503020204020204" pitchFamily="34" charset="-122"/>
                <a:cs typeface="+mj-cs"/>
                <a:sym typeface="Arial" panose="020B0604020202020204" pitchFamily="34" charset="0"/>
              </a:rPr>
              <a:t>（5）记：用手机、照相机或者摄像机等将“现场”记录下来。</a:t>
            </a:r>
            <a:endParaRPr lang="zh-CN" altLang="en-US" b="1" spc="300">
              <a:solidFill>
                <a:srgbClr val="9BBB59"/>
              </a:solidFill>
              <a:effectLst/>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46" name="文本框 45"/>
          <p:cNvSpPr txBox="1"/>
          <p:nvPr>
            <p:custDataLst>
              <p:tags r:id="rId14"/>
            </p:custDataLst>
          </p:nvPr>
        </p:nvSpPr>
        <p:spPr bwMode="auto">
          <a:xfrm>
            <a:off x="8297545" y="3537585"/>
            <a:ext cx="3189605" cy="737870"/>
          </a:xfrm>
          <a:prstGeom prst="rect">
            <a:avLst/>
          </a:prstGeom>
          <a:noFill/>
        </p:spPr>
        <p:txBody>
          <a:bodyPr wrap="square" lIns="90000" tIns="46800" rIns="90000" bIns="0"/>
          <a:lstStyle/>
          <a:p>
            <a:pPr fontAlgn="auto">
              <a:lnSpc>
                <a:spcPct val="120000"/>
              </a:lnSpc>
            </a:pPr>
            <a:r>
              <a:rPr lang="zh-CN" altLang="en-US" b="1" spc="300">
                <a:solidFill>
                  <a:srgbClr val="69A35B"/>
                </a:solidFill>
                <a:effectLst/>
                <a:latin typeface="Arial" panose="020B0604020202020204" pitchFamily="34" charset="0"/>
                <a:ea typeface="微软雅黑" panose="020B0503020204020204" pitchFamily="34" charset="-122"/>
                <a:cs typeface="+mj-cs"/>
                <a:sym typeface="Arial" panose="020B0604020202020204" pitchFamily="34" charset="0"/>
              </a:rPr>
              <a:t>（3）细：细致观察周围的可疑人、事、物。</a:t>
            </a:r>
            <a:endParaRPr lang="zh-CN" altLang="en-US" b="1" spc="300">
              <a:solidFill>
                <a:srgbClr val="69A35B"/>
              </a:solidFill>
              <a:effectLst/>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48" name="文本框 47"/>
          <p:cNvSpPr txBox="1"/>
          <p:nvPr>
            <p:custDataLst>
              <p:tags r:id="rId15"/>
            </p:custDataLst>
          </p:nvPr>
        </p:nvSpPr>
        <p:spPr bwMode="auto">
          <a:xfrm>
            <a:off x="4985385" y="1372235"/>
            <a:ext cx="3013710" cy="1045845"/>
          </a:xfrm>
          <a:prstGeom prst="rect">
            <a:avLst/>
          </a:prstGeom>
          <a:noFill/>
        </p:spPr>
        <p:txBody>
          <a:bodyPr wrap="square" lIns="90000" tIns="46800" rIns="90000" bIns="0"/>
          <a:lstStyle/>
          <a:p>
            <a:pPr algn="l" fontAlgn="auto">
              <a:lnSpc>
                <a:spcPct val="120000"/>
              </a:lnSpc>
            </a:pPr>
            <a:r>
              <a:rPr lang="zh-CN" altLang="en-US" b="1" spc="300">
                <a:solidFill>
                  <a:srgbClr val="1F74AD"/>
                </a:solidFill>
                <a:effectLst/>
                <a:latin typeface="Arial" panose="020B0604020202020204" pitchFamily="34" charset="0"/>
                <a:ea typeface="微软雅黑" panose="020B0503020204020204" pitchFamily="34" charset="-122"/>
                <a:cs typeface="+mj-cs"/>
                <a:sym typeface="Arial" panose="020B0604020202020204" pitchFamily="34" charset="0"/>
              </a:rPr>
              <a:t>（1）信：要“宁可信其有，不可信其无”，不能心存侥幸心理。</a:t>
            </a:r>
            <a:endParaRPr lang="zh-CN" altLang="en-US" b="1" spc="300">
              <a:solidFill>
                <a:srgbClr val="1F74AD"/>
              </a:solidFill>
              <a:effectLst/>
              <a:latin typeface="Arial" panose="020B0604020202020204" pitchFamily="34" charset="0"/>
              <a:ea typeface="微软雅黑" panose="020B0503020204020204" pitchFamily="34" charset="-122"/>
              <a:cs typeface="+mj-cs"/>
              <a:sym typeface="Arial" panose="020B0604020202020204" pitchFamily="34" charset="0"/>
            </a:endParaRPr>
          </a:p>
        </p:txBody>
      </p:sp>
    </p:spTree>
    <p:custDataLst>
      <p:tags r:id="rId16"/>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突发事件应急预案</a:t>
            </a:r>
            <a:endParaRPr lang="zh-CN" altLang="en-US" sz="6000">
              <a:solidFill>
                <a:srgbClr val="D67678"/>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01</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三、交通工具爆炸事件应对常识</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（三）地铁内发生爆炸的应对方法</a:t>
            </a:r>
            <a:endParaRPr lang="zh-CN" altLang="en-US"/>
          </a:p>
        </p:txBody>
      </p:sp>
      <p:sp>
        <p:nvSpPr>
          <p:cNvPr id="11" name="文本框 10"/>
          <p:cNvSpPr txBox="1"/>
          <p:nvPr/>
        </p:nvSpPr>
        <p:spPr>
          <a:xfrm>
            <a:off x="628650" y="1261110"/>
            <a:ext cx="6731635" cy="4246245"/>
          </a:xfrm>
          <a:prstGeom prst="rect">
            <a:avLst/>
          </a:prstGeom>
          <a:noFill/>
        </p:spPr>
        <p:txBody>
          <a:bodyPr wrap="square" rtlCol="0">
            <a:spAutoFit/>
          </a:bodyPr>
          <a:p>
            <a:pPr fontAlgn="auto">
              <a:lnSpc>
                <a:spcPct val="150000"/>
              </a:lnSpc>
            </a:pPr>
            <a:r>
              <a:rPr lang="zh-CN" altLang="en-US"/>
              <a:t>（1）迅速按下列车报警按钮，使司机在监视器上获取报警信号。</a:t>
            </a:r>
            <a:endParaRPr lang="zh-CN" altLang="en-US"/>
          </a:p>
          <a:p>
            <a:pPr fontAlgn="auto">
              <a:lnSpc>
                <a:spcPct val="150000"/>
              </a:lnSpc>
            </a:pPr>
            <a:r>
              <a:rPr lang="zh-CN" altLang="en-US"/>
              <a:t>（2）依靠车内的消防器材进行灭火。</a:t>
            </a:r>
            <a:endParaRPr lang="zh-CN" altLang="en-US"/>
          </a:p>
          <a:p>
            <a:pPr fontAlgn="auto">
              <a:lnSpc>
                <a:spcPct val="150000"/>
              </a:lnSpc>
            </a:pPr>
            <a:r>
              <a:rPr lang="zh-CN" altLang="en-US"/>
              <a:t>（3）列车在运行期间，不要有拉门、砸窗、跳车等危险行为。</a:t>
            </a:r>
            <a:endParaRPr lang="zh-CN" altLang="en-US"/>
          </a:p>
          <a:p>
            <a:pPr fontAlgn="auto">
              <a:lnSpc>
                <a:spcPct val="150000"/>
              </a:lnSpc>
            </a:pPr>
            <a:r>
              <a:rPr lang="zh-CN" altLang="en-US"/>
              <a:t>（4）在隧道内疏散时，听从指挥，沉着冷静、紧张有序地通过车头或车尾疏散门进入隧道，向邻近车站撤离。</a:t>
            </a:r>
            <a:endParaRPr lang="zh-CN" altLang="en-US"/>
          </a:p>
          <a:p>
            <a:pPr fontAlgn="auto">
              <a:lnSpc>
                <a:spcPct val="150000"/>
              </a:lnSpc>
            </a:pPr>
            <a:r>
              <a:rPr lang="zh-CN" altLang="en-US"/>
              <a:t>（5）寻找简易防护物，如衣服、纸巾等捂鼻，采用低姿势撤离。视线不清时手摸墙壁撤离。</a:t>
            </a:r>
            <a:endParaRPr lang="zh-CN" altLang="en-US"/>
          </a:p>
          <a:p>
            <a:pPr fontAlgn="auto">
              <a:lnSpc>
                <a:spcPct val="150000"/>
              </a:lnSpc>
            </a:pPr>
            <a:r>
              <a:rPr lang="zh-CN" altLang="en-US"/>
              <a:t>（6）受到火灾威胁时，不要盲目跟从人流相互拥挤、乱冲乱摸，要注意朝明亮处，迎着新鲜空气跑。</a:t>
            </a:r>
            <a:endParaRPr lang="zh-CN" altLang="en-US"/>
          </a:p>
          <a:p>
            <a:pPr fontAlgn="auto">
              <a:lnSpc>
                <a:spcPct val="150000"/>
              </a:lnSpc>
            </a:pPr>
            <a:r>
              <a:rPr lang="zh-CN" altLang="en-US"/>
              <a:t>（7）身上着火不要奔跑，就地打滚或用厚重衣物压灭。</a:t>
            </a:r>
            <a:endParaRPr lang="zh-CN" altLang="en-US"/>
          </a:p>
        </p:txBody>
      </p:sp>
      <p:pic>
        <p:nvPicPr>
          <p:cNvPr id="116" name="图片 115"/>
          <p:cNvPicPr/>
          <p:nvPr/>
        </p:nvPicPr>
        <p:blipFill>
          <a:blip r:embed="rId1"/>
          <a:stretch>
            <a:fillRect/>
          </a:stretch>
        </p:blipFill>
        <p:spPr>
          <a:xfrm>
            <a:off x="7360920" y="1646555"/>
            <a:ext cx="4450715" cy="356552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blinds(horizontal)">
                                      <p:cBhvr>
                                        <p:cTn id="7"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三、交通工具爆炸事件应对常识</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（四）公交车爆炸起火的应对方法</a:t>
            </a:r>
            <a:endParaRPr lang="zh-CN" altLang="en-US"/>
          </a:p>
        </p:txBody>
      </p:sp>
      <p:sp>
        <p:nvSpPr>
          <p:cNvPr id="11" name="文本框 10"/>
          <p:cNvSpPr txBox="1"/>
          <p:nvPr/>
        </p:nvSpPr>
        <p:spPr>
          <a:xfrm>
            <a:off x="628650" y="1261110"/>
            <a:ext cx="6476365" cy="4246245"/>
          </a:xfrm>
          <a:prstGeom prst="rect">
            <a:avLst/>
          </a:prstGeom>
          <a:noFill/>
        </p:spPr>
        <p:txBody>
          <a:bodyPr wrap="square" rtlCol="0">
            <a:spAutoFit/>
          </a:bodyPr>
          <a:p>
            <a:pPr fontAlgn="auto">
              <a:lnSpc>
                <a:spcPct val="150000"/>
              </a:lnSpc>
            </a:pPr>
            <a:r>
              <a:rPr lang="zh-CN" altLang="en-US"/>
              <a:t>（1）保持头脑冷静。寻找最近的出路，比如门、窗等，找到出路立即以最快速度离开车厢。</a:t>
            </a:r>
            <a:endParaRPr lang="zh-CN" altLang="en-US"/>
          </a:p>
          <a:p>
            <a:pPr fontAlgn="auto">
              <a:lnSpc>
                <a:spcPct val="150000"/>
              </a:lnSpc>
            </a:pPr>
            <a:r>
              <a:rPr lang="zh-CN" altLang="en-US"/>
              <a:t>（2）司乘人员在火灾发生的时候应该将车辆驶往人烟稀少的位置，将乘客疏散至安全地点。如果公交车是在加油站等容易发生爆炸的场所起火，应该立即将车驶离。</a:t>
            </a:r>
            <a:endParaRPr lang="zh-CN" altLang="en-US"/>
          </a:p>
          <a:p>
            <a:pPr fontAlgn="auto">
              <a:lnSpc>
                <a:spcPct val="150000"/>
              </a:lnSpc>
            </a:pPr>
            <a:r>
              <a:rPr lang="zh-CN" altLang="en-US"/>
              <a:t>（3）利用车载灭火器：当公交车起火时，司乘人员应该立即使用车载灭火器（一般在驾驶员座位旁）将火扑灭。</a:t>
            </a:r>
            <a:endParaRPr lang="zh-CN" altLang="en-US"/>
          </a:p>
          <a:p>
            <a:pPr fontAlgn="auto">
              <a:lnSpc>
                <a:spcPct val="150000"/>
              </a:lnSpc>
            </a:pPr>
            <a:r>
              <a:rPr lang="zh-CN" altLang="en-US"/>
              <a:t>（4）如果在逃生过程中身上着火，可就地打滚，将火压灭。发现他人身上的衣服着火时，可以脱下自己的衣服或用其他布物，将他人身上的火捂灭。</a:t>
            </a:r>
            <a:endParaRPr lang="zh-CN" altLang="en-US"/>
          </a:p>
        </p:txBody>
      </p:sp>
      <p:pic>
        <p:nvPicPr>
          <p:cNvPr id="117" name="图片 116"/>
          <p:cNvPicPr/>
          <p:nvPr/>
        </p:nvPicPr>
        <p:blipFill>
          <a:blip r:embed="rId1"/>
          <a:stretch>
            <a:fillRect/>
          </a:stretch>
        </p:blipFill>
        <p:spPr>
          <a:xfrm>
            <a:off x="7105015" y="1559560"/>
            <a:ext cx="4617085" cy="341122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down)">
                                      <p:cBhvr>
                                        <p:cTn id="7"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三、交通工具爆炸事件应对常识</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（五）购买保险</a:t>
            </a:r>
            <a:endParaRPr lang="zh-CN" altLang="en-US"/>
          </a:p>
        </p:txBody>
      </p:sp>
      <p:grpSp>
        <p:nvGrpSpPr>
          <p:cNvPr id="15" name="组合 14"/>
          <p:cNvGrpSpPr/>
          <p:nvPr>
            <p:custDataLst>
              <p:tags r:id="rId1"/>
            </p:custDataLst>
          </p:nvPr>
        </p:nvGrpSpPr>
        <p:grpSpPr>
          <a:xfrm>
            <a:off x="1120759" y="3269909"/>
            <a:ext cx="1707750" cy="1602216"/>
            <a:chOff x="1598004" y="3188473"/>
            <a:chExt cx="1130300" cy="1060451"/>
          </a:xfrm>
        </p:grpSpPr>
        <p:sp>
          <p:nvSpPr>
            <p:cNvPr id="2" name="等腰三角形 1"/>
            <p:cNvSpPr>
              <a:spLocks noChangeArrowheads="1"/>
            </p:cNvSpPr>
            <p:nvPr>
              <p:custDataLst>
                <p:tags r:id="rId2"/>
              </p:custDataLst>
            </p:nvPr>
          </p:nvSpPr>
          <p:spPr bwMode="auto">
            <a:xfrm rot="5400000">
              <a:off x="1740929" y="3261548"/>
              <a:ext cx="1060450" cy="914300"/>
            </a:xfrm>
            <a:prstGeom prst="triangle">
              <a:avLst>
                <a:gd name="adj" fmla="val 50000"/>
              </a:avLst>
            </a:prstGeom>
            <a:solidFill>
              <a:srgbClr val="5B9BD5">
                <a:lumMod val="20000"/>
                <a:lumOff val="80000"/>
              </a:srgbClr>
            </a:solidFill>
            <a:ln>
              <a:noFill/>
            </a:ln>
          </p:spPr>
          <p:txBody>
            <a:bodyPr anchor="ctr">
              <a:normAutofit/>
            </a:bodyPr>
            <a:lstStyle>
              <a:defPPr>
                <a:defRPr lang="zh-CN"/>
              </a:defPPr>
              <a:lvl1pPr algn="l" rtl="0" eaLnBrk="0" fontAlgn="base" hangingPunct="0">
                <a:spcBef>
                  <a:spcPct val="0"/>
                </a:spcBef>
                <a:spcAft>
                  <a:spcPct val="0"/>
                </a:spcAft>
                <a:defRPr kern="1200">
                  <a:solidFill>
                    <a:sysClr val="windowText" lastClr="000000"/>
                  </a:solidFill>
                  <a:latin typeface="Arial" panose="020B0604020202020204" pitchFamily="34" charset="0"/>
                  <a:ea typeface="宋体" panose="02010600030101010101" pitchFamily="2" charset="-122"/>
                  <a:cs typeface="+mn-ea"/>
                </a:defRPr>
              </a:lvl1pPr>
              <a:lvl2pPr marL="457200" algn="l" rtl="0" eaLnBrk="0" fontAlgn="base" hangingPunct="0">
                <a:spcBef>
                  <a:spcPct val="0"/>
                </a:spcBef>
                <a:spcAft>
                  <a:spcPct val="0"/>
                </a:spcAft>
                <a:defRPr kern="1200">
                  <a:solidFill>
                    <a:sysClr val="windowText" lastClr="000000"/>
                  </a:solidFill>
                  <a:latin typeface="Arial" panose="020B0604020202020204" pitchFamily="34" charset="0"/>
                  <a:ea typeface="宋体" panose="02010600030101010101" pitchFamily="2" charset="-122"/>
                  <a:cs typeface="+mn-ea"/>
                </a:defRPr>
              </a:lvl2pPr>
              <a:lvl3pPr marL="914400" algn="l" rtl="0" eaLnBrk="0" fontAlgn="base" hangingPunct="0">
                <a:spcBef>
                  <a:spcPct val="0"/>
                </a:spcBef>
                <a:spcAft>
                  <a:spcPct val="0"/>
                </a:spcAft>
                <a:defRPr kern="1200">
                  <a:solidFill>
                    <a:sysClr val="windowText" lastClr="000000"/>
                  </a:solidFill>
                  <a:latin typeface="Arial" panose="020B0604020202020204" pitchFamily="34" charset="0"/>
                  <a:ea typeface="宋体" panose="02010600030101010101" pitchFamily="2" charset="-122"/>
                  <a:cs typeface="+mn-ea"/>
                </a:defRPr>
              </a:lvl3pPr>
              <a:lvl4pPr marL="1371600" algn="l" rtl="0" eaLnBrk="0" fontAlgn="base" hangingPunct="0">
                <a:spcBef>
                  <a:spcPct val="0"/>
                </a:spcBef>
                <a:spcAft>
                  <a:spcPct val="0"/>
                </a:spcAft>
                <a:defRPr kern="1200">
                  <a:solidFill>
                    <a:sysClr val="windowText" lastClr="000000"/>
                  </a:solidFill>
                  <a:latin typeface="Arial" panose="020B0604020202020204" pitchFamily="34" charset="0"/>
                  <a:ea typeface="宋体" panose="02010600030101010101" pitchFamily="2" charset="-122"/>
                  <a:cs typeface="+mn-ea"/>
                </a:defRPr>
              </a:lvl4pPr>
              <a:lvl5pPr marL="1828800" algn="l" rtl="0" eaLnBrk="0" fontAlgn="base" hangingPunct="0">
                <a:spcBef>
                  <a:spcPct val="0"/>
                </a:spcBef>
                <a:spcAft>
                  <a:spcPct val="0"/>
                </a:spcAft>
                <a:defRPr kern="1200">
                  <a:solidFill>
                    <a:sysClr val="windowText" lastClr="000000"/>
                  </a:solidFill>
                  <a:latin typeface="Arial" panose="020B0604020202020204" pitchFamily="34" charset="0"/>
                  <a:ea typeface="宋体" panose="02010600030101010101" pitchFamily="2" charset="-122"/>
                  <a:cs typeface="+mn-ea"/>
                </a:defRPr>
              </a:lvl5pPr>
              <a:lvl6pPr marL="2286000" algn="l" defTabSz="914400" rtl="0" eaLnBrk="1" latinLnBrk="0" hangingPunct="1">
                <a:defRPr kern="1200">
                  <a:solidFill>
                    <a:sysClr val="windowText" lastClr="000000"/>
                  </a:solidFill>
                  <a:latin typeface="Arial" panose="020B0604020202020204" pitchFamily="34" charset="0"/>
                  <a:ea typeface="宋体" panose="02010600030101010101" pitchFamily="2" charset="-122"/>
                  <a:cs typeface="+mn-ea"/>
                </a:defRPr>
              </a:lvl6pPr>
              <a:lvl7pPr marL="2743200" algn="l" defTabSz="914400" rtl="0" eaLnBrk="1" latinLnBrk="0" hangingPunct="1">
                <a:defRPr kern="1200">
                  <a:solidFill>
                    <a:sysClr val="windowText" lastClr="000000"/>
                  </a:solidFill>
                  <a:latin typeface="Arial" panose="020B0604020202020204" pitchFamily="34" charset="0"/>
                  <a:ea typeface="宋体" panose="02010600030101010101" pitchFamily="2" charset="-122"/>
                  <a:cs typeface="+mn-ea"/>
                </a:defRPr>
              </a:lvl7pPr>
              <a:lvl8pPr marL="3200400" algn="l" defTabSz="914400" rtl="0" eaLnBrk="1" latinLnBrk="0" hangingPunct="1">
                <a:defRPr kern="1200">
                  <a:solidFill>
                    <a:sysClr val="windowText" lastClr="000000"/>
                  </a:solidFill>
                  <a:latin typeface="Arial" panose="020B0604020202020204" pitchFamily="34" charset="0"/>
                  <a:ea typeface="宋体" panose="02010600030101010101" pitchFamily="2" charset="-122"/>
                  <a:cs typeface="+mn-ea"/>
                </a:defRPr>
              </a:lvl8pPr>
              <a:lvl9pPr marL="3657600" algn="l" defTabSz="914400" rtl="0" eaLnBrk="1" latinLnBrk="0" hangingPunct="1">
                <a:defRPr kern="1200">
                  <a:solidFill>
                    <a:sysClr val="windowText" lastClr="000000"/>
                  </a:solidFill>
                  <a:latin typeface="Arial" panose="020B0604020202020204" pitchFamily="34" charset="0"/>
                  <a:ea typeface="宋体" panose="02010600030101010101" pitchFamily="2" charset="-122"/>
                  <a:cs typeface="+mn-ea"/>
                </a:defRPr>
              </a:lvl9pPr>
            </a:lstStyle>
            <a:p>
              <a:pPr algn="ctr" eaLnBrk="1" hangingPunct="1">
                <a:spcBef>
                  <a:spcPct val="0"/>
                </a:spcBef>
                <a:buFont typeface="Arial" panose="020B0604020202020204" pitchFamily="34" charset="0"/>
                <a:buNone/>
              </a:pPr>
              <a:endParaRPr lang="zh-CN" altLang="zh-CN">
                <a:solidFill>
                  <a:srgbClr val="FFFFFF"/>
                </a:solidFill>
                <a:latin typeface="Calibri" panose="020F0502020204030204" charset="0"/>
                <a:ea typeface="宋体" panose="02010600030101010101" pitchFamily="2" charset="-122"/>
                <a:sym typeface="Arial" panose="020B0604020202020204" pitchFamily="34" charset="0"/>
              </a:endParaRPr>
            </a:p>
          </p:txBody>
        </p:sp>
        <p:sp>
          <p:nvSpPr>
            <p:cNvPr id="3" name="等腰三角形 2"/>
            <p:cNvSpPr>
              <a:spLocks noChangeArrowheads="1"/>
            </p:cNvSpPr>
            <p:nvPr>
              <p:custDataLst>
                <p:tags r:id="rId3"/>
              </p:custDataLst>
            </p:nvPr>
          </p:nvSpPr>
          <p:spPr bwMode="auto">
            <a:xfrm rot="5400000">
              <a:off x="1524930" y="3261548"/>
              <a:ext cx="1060450" cy="914301"/>
            </a:xfrm>
            <a:prstGeom prst="triangle">
              <a:avLst>
                <a:gd name="adj" fmla="val 50000"/>
              </a:avLst>
            </a:prstGeom>
            <a:solidFill>
              <a:srgbClr val="5B9BD5"/>
            </a:solidFill>
            <a:ln>
              <a:noFill/>
            </a:ln>
          </p:spPr>
          <p:txBody>
            <a:bodyPr anchor="ctr">
              <a:normAutofit/>
            </a:bodyPr>
            <a:lstStyle>
              <a:defPPr>
                <a:defRPr lang="zh-CN"/>
              </a:defPPr>
              <a:lvl1pPr algn="l" rtl="0" eaLnBrk="0" fontAlgn="base" hangingPunct="0">
                <a:spcBef>
                  <a:spcPct val="0"/>
                </a:spcBef>
                <a:spcAft>
                  <a:spcPct val="0"/>
                </a:spcAft>
                <a:defRPr kern="1200">
                  <a:solidFill>
                    <a:sysClr val="windowText" lastClr="000000"/>
                  </a:solidFill>
                  <a:latin typeface="Arial" panose="020B0604020202020204" pitchFamily="34" charset="0"/>
                  <a:ea typeface="宋体" panose="02010600030101010101" pitchFamily="2" charset="-122"/>
                  <a:cs typeface="+mn-ea"/>
                </a:defRPr>
              </a:lvl1pPr>
              <a:lvl2pPr marL="457200" algn="l" rtl="0" eaLnBrk="0" fontAlgn="base" hangingPunct="0">
                <a:spcBef>
                  <a:spcPct val="0"/>
                </a:spcBef>
                <a:spcAft>
                  <a:spcPct val="0"/>
                </a:spcAft>
                <a:defRPr kern="1200">
                  <a:solidFill>
                    <a:sysClr val="windowText" lastClr="000000"/>
                  </a:solidFill>
                  <a:latin typeface="Arial" panose="020B0604020202020204" pitchFamily="34" charset="0"/>
                  <a:ea typeface="宋体" panose="02010600030101010101" pitchFamily="2" charset="-122"/>
                  <a:cs typeface="+mn-ea"/>
                </a:defRPr>
              </a:lvl2pPr>
              <a:lvl3pPr marL="914400" algn="l" rtl="0" eaLnBrk="0" fontAlgn="base" hangingPunct="0">
                <a:spcBef>
                  <a:spcPct val="0"/>
                </a:spcBef>
                <a:spcAft>
                  <a:spcPct val="0"/>
                </a:spcAft>
                <a:defRPr kern="1200">
                  <a:solidFill>
                    <a:sysClr val="windowText" lastClr="000000"/>
                  </a:solidFill>
                  <a:latin typeface="Arial" panose="020B0604020202020204" pitchFamily="34" charset="0"/>
                  <a:ea typeface="宋体" panose="02010600030101010101" pitchFamily="2" charset="-122"/>
                  <a:cs typeface="+mn-ea"/>
                </a:defRPr>
              </a:lvl3pPr>
              <a:lvl4pPr marL="1371600" algn="l" rtl="0" eaLnBrk="0" fontAlgn="base" hangingPunct="0">
                <a:spcBef>
                  <a:spcPct val="0"/>
                </a:spcBef>
                <a:spcAft>
                  <a:spcPct val="0"/>
                </a:spcAft>
                <a:defRPr kern="1200">
                  <a:solidFill>
                    <a:sysClr val="windowText" lastClr="000000"/>
                  </a:solidFill>
                  <a:latin typeface="Arial" panose="020B0604020202020204" pitchFamily="34" charset="0"/>
                  <a:ea typeface="宋体" panose="02010600030101010101" pitchFamily="2" charset="-122"/>
                  <a:cs typeface="+mn-ea"/>
                </a:defRPr>
              </a:lvl4pPr>
              <a:lvl5pPr marL="1828800" algn="l" rtl="0" eaLnBrk="0" fontAlgn="base" hangingPunct="0">
                <a:spcBef>
                  <a:spcPct val="0"/>
                </a:spcBef>
                <a:spcAft>
                  <a:spcPct val="0"/>
                </a:spcAft>
                <a:defRPr kern="1200">
                  <a:solidFill>
                    <a:sysClr val="windowText" lastClr="000000"/>
                  </a:solidFill>
                  <a:latin typeface="Arial" panose="020B0604020202020204" pitchFamily="34" charset="0"/>
                  <a:ea typeface="宋体" panose="02010600030101010101" pitchFamily="2" charset="-122"/>
                  <a:cs typeface="+mn-ea"/>
                </a:defRPr>
              </a:lvl5pPr>
              <a:lvl6pPr marL="2286000" algn="l" defTabSz="914400" rtl="0" eaLnBrk="1" latinLnBrk="0" hangingPunct="1">
                <a:defRPr kern="1200">
                  <a:solidFill>
                    <a:sysClr val="windowText" lastClr="000000"/>
                  </a:solidFill>
                  <a:latin typeface="Arial" panose="020B0604020202020204" pitchFamily="34" charset="0"/>
                  <a:ea typeface="宋体" panose="02010600030101010101" pitchFamily="2" charset="-122"/>
                  <a:cs typeface="+mn-ea"/>
                </a:defRPr>
              </a:lvl6pPr>
              <a:lvl7pPr marL="2743200" algn="l" defTabSz="914400" rtl="0" eaLnBrk="1" latinLnBrk="0" hangingPunct="1">
                <a:defRPr kern="1200">
                  <a:solidFill>
                    <a:sysClr val="windowText" lastClr="000000"/>
                  </a:solidFill>
                  <a:latin typeface="Arial" panose="020B0604020202020204" pitchFamily="34" charset="0"/>
                  <a:ea typeface="宋体" panose="02010600030101010101" pitchFamily="2" charset="-122"/>
                  <a:cs typeface="+mn-ea"/>
                </a:defRPr>
              </a:lvl7pPr>
              <a:lvl8pPr marL="3200400" algn="l" defTabSz="914400" rtl="0" eaLnBrk="1" latinLnBrk="0" hangingPunct="1">
                <a:defRPr kern="1200">
                  <a:solidFill>
                    <a:sysClr val="windowText" lastClr="000000"/>
                  </a:solidFill>
                  <a:latin typeface="Arial" panose="020B0604020202020204" pitchFamily="34" charset="0"/>
                  <a:ea typeface="宋体" panose="02010600030101010101" pitchFamily="2" charset="-122"/>
                  <a:cs typeface="+mn-ea"/>
                </a:defRPr>
              </a:lvl8pPr>
              <a:lvl9pPr marL="3657600" algn="l" defTabSz="914400" rtl="0" eaLnBrk="1" latinLnBrk="0" hangingPunct="1">
                <a:defRPr kern="1200">
                  <a:solidFill>
                    <a:sysClr val="windowText" lastClr="000000"/>
                  </a:solidFill>
                  <a:latin typeface="Arial" panose="020B0604020202020204" pitchFamily="34" charset="0"/>
                  <a:ea typeface="宋体" panose="02010600030101010101" pitchFamily="2" charset="-122"/>
                  <a:cs typeface="+mn-ea"/>
                </a:defRPr>
              </a:lvl9pPr>
            </a:lstStyle>
            <a:p>
              <a:pPr algn="ctr" eaLnBrk="1" hangingPunct="1">
                <a:spcBef>
                  <a:spcPct val="0"/>
                </a:spcBef>
                <a:buFont typeface="Arial" panose="020B0604020202020204" pitchFamily="34" charset="0"/>
                <a:buNone/>
              </a:pPr>
              <a:endParaRPr lang="zh-CN" altLang="zh-CN">
                <a:solidFill>
                  <a:srgbClr val="FFFFFF"/>
                </a:solidFill>
                <a:latin typeface="Calibri" panose="020F0502020204030204" charset="0"/>
                <a:ea typeface="宋体" panose="02010600030101010101" pitchFamily="2" charset="-122"/>
                <a:sym typeface="Arial" panose="020B0604020202020204" pitchFamily="34" charset="0"/>
              </a:endParaRPr>
            </a:p>
          </p:txBody>
        </p:sp>
      </p:grpSp>
      <p:grpSp>
        <p:nvGrpSpPr>
          <p:cNvPr id="5" name="组合 4"/>
          <p:cNvGrpSpPr/>
          <p:nvPr>
            <p:custDataLst>
              <p:tags r:id="rId4"/>
            </p:custDataLst>
          </p:nvPr>
        </p:nvGrpSpPr>
        <p:grpSpPr>
          <a:xfrm>
            <a:off x="3377323" y="1349288"/>
            <a:ext cx="7437120" cy="1638300"/>
            <a:chOff x="2943498" y="1497522"/>
            <a:chExt cx="4922371" cy="1084334"/>
          </a:xfrm>
        </p:grpSpPr>
        <p:sp>
          <p:nvSpPr>
            <p:cNvPr id="6" name="KSO_Shape"/>
            <p:cNvSpPr/>
            <p:nvPr>
              <p:custDataLst>
                <p:tags r:id="rId5"/>
              </p:custDataLst>
            </p:nvPr>
          </p:nvSpPr>
          <p:spPr bwMode="auto">
            <a:xfrm>
              <a:off x="2943498" y="2024744"/>
              <a:ext cx="418010" cy="418010"/>
            </a:xfrm>
            <a:custGeom>
              <a:avLst/>
              <a:gdLst>
                <a:gd name="T0" fmla="*/ 956359 w 1647825"/>
                <a:gd name="T1" fmla="*/ 1636826 h 1647826"/>
                <a:gd name="T2" fmla="*/ 747857 w 1647825"/>
                <a:gd name="T3" fmla="*/ 1644290 h 1647826"/>
                <a:gd name="T4" fmla="*/ 552064 w 1647825"/>
                <a:gd name="T5" fmla="*/ 1602253 h 1647826"/>
                <a:gd name="T6" fmla="*/ 715689 w 1647825"/>
                <a:gd name="T7" fmla="*/ 1601861 h 1647826"/>
                <a:gd name="T8" fmla="*/ 887256 w 1647825"/>
                <a:gd name="T9" fmla="*/ 1606575 h 1647826"/>
                <a:gd name="T10" fmla="*/ 1054454 w 1647825"/>
                <a:gd name="T11" fmla="*/ 1574360 h 1647826"/>
                <a:gd name="T12" fmla="*/ 824299 w 1647825"/>
                <a:gd name="T13" fmla="*/ 1511300 h 1647826"/>
                <a:gd name="T14" fmla="*/ 704546 w 1647825"/>
                <a:gd name="T15" fmla="*/ 1461552 h 1647826"/>
                <a:gd name="T16" fmla="*/ 930127 w 1647825"/>
                <a:gd name="T17" fmla="*/ 1463902 h 1647826"/>
                <a:gd name="T18" fmla="*/ 1356122 w 1647825"/>
                <a:gd name="T19" fmla="*/ 1452828 h 1647826"/>
                <a:gd name="T20" fmla="*/ 1149747 w 1647825"/>
                <a:gd name="T21" fmla="*/ 1581151 h 1647826"/>
                <a:gd name="T22" fmla="*/ 515270 w 1647825"/>
                <a:gd name="T23" fmla="*/ 1266356 h 1647826"/>
                <a:gd name="T24" fmla="*/ 425814 w 1647825"/>
                <a:gd name="T25" fmla="*/ 1545074 h 1647826"/>
                <a:gd name="T26" fmla="*/ 236961 w 1647825"/>
                <a:gd name="T27" fmla="*/ 1401552 h 1647826"/>
                <a:gd name="T28" fmla="*/ 652180 w 1647825"/>
                <a:gd name="T29" fmla="*/ 1071563 h 1647826"/>
                <a:gd name="T30" fmla="*/ 198520 w 1647825"/>
                <a:gd name="T31" fmla="*/ 994251 h 1647826"/>
                <a:gd name="T32" fmla="*/ 228545 w 1647825"/>
                <a:gd name="T33" fmla="*/ 1165580 h 1647826"/>
                <a:gd name="T34" fmla="*/ 158888 w 1647825"/>
                <a:gd name="T35" fmla="*/ 998634 h 1647826"/>
                <a:gd name="T36" fmla="*/ 1499776 w 1647825"/>
                <a:gd name="T37" fmla="*/ 943174 h 1647826"/>
                <a:gd name="T38" fmla="*/ 1443657 w 1647825"/>
                <a:gd name="T39" fmla="*/ 1118941 h 1647826"/>
                <a:gd name="T40" fmla="*/ 1430523 w 1647825"/>
                <a:gd name="T41" fmla="*/ 1050060 h 1647826"/>
                <a:gd name="T42" fmla="*/ 1647825 w 1647825"/>
                <a:gd name="T43" fmla="*/ 804876 h 1647826"/>
                <a:gd name="T44" fmla="*/ 1627188 w 1647825"/>
                <a:gd name="T45" fmla="*/ 1006630 h 1647826"/>
                <a:gd name="T46" fmla="*/ 1562100 w 1647825"/>
                <a:gd name="T47" fmla="*/ 1190116 h 1647826"/>
                <a:gd name="T48" fmla="*/ 1456928 w 1647825"/>
                <a:gd name="T49" fmla="*/ 1350963 h 1647826"/>
                <a:gd name="T50" fmla="*/ 1529556 w 1647825"/>
                <a:gd name="T51" fmla="*/ 1167081 h 1647826"/>
                <a:gd name="T52" fmla="*/ 1588294 w 1647825"/>
                <a:gd name="T53" fmla="*/ 1003056 h 1647826"/>
                <a:gd name="T54" fmla="*/ 1608931 w 1647825"/>
                <a:gd name="T55" fmla="*/ 823940 h 1647826"/>
                <a:gd name="T56" fmla="*/ 45244 w 1647825"/>
                <a:gd name="T57" fmla="*/ 926307 h 1647826"/>
                <a:gd name="T58" fmla="*/ 89297 w 1647825"/>
                <a:gd name="T59" fmla="*/ 1101726 h 1647826"/>
                <a:gd name="T60" fmla="*/ 170260 w 1647825"/>
                <a:gd name="T61" fmla="*/ 1259285 h 1647826"/>
                <a:gd name="T62" fmla="*/ 135335 w 1647825"/>
                <a:gd name="T63" fmla="*/ 1276748 h 1647826"/>
                <a:gd name="T64" fmla="*/ 46831 w 1647825"/>
                <a:gd name="T65" fmla="*/ 1098948 h 1647826"/>
                <a:gd name="T66" fmla="*/ 3175 w 1647825"/>
                <a:gd name="T67" fmla="*/ 900907 h 1647826"/>
                <a:gd name="T68" fmla="*/ 1314889 w 1647825"/>
                <a:gd name="T69" fmla="*/ 671513 h 1647826"/>
                <a:gd name="T70" fmla="*/ 987105 w 1647825"/>
                <a:gd name="T71" fmla="*/ 1046163 h 1647826"/>
                <a:gd name="T72" fmla="*/ 1540533 w 1647825"/>
                <a:gd name="T73" fmla="*/ 418281 h 1647826"/>
                <a:gd name="T74" fmla="*/ 1626767 w 1647825"/>
                <a:gd name="T75" fmla="*/ 640748 h 1647826"/>
                <a:gd name="T76" fmla="*/ 1341437 w 1647825"/>
                <a:gd name="T77" fmla="*/ 662559 h 1647826"/>
                <a:gd name="T78" fmla="*/ 175991 w 1647825"/>
                <a:gd name="T79" fmla="*/ 833870 h 1647826"/>
                <a:gd name="T80" fmla="*/ 31713 w 1647825"/>
                <a:gd name="T81" fmla="*/ 595541 h 1647826"/>
                <a:gd name="T82" fmla="*/ 293316 w 1647825"/>
                <a:gd name="T83" fmla="*/ 387350 h 1647826"/>
                <a:gd name="T84" fmla="*/ 1155020 w 1647825"/>
                <a:gd name="T85" fmla="*/ 223001 h 1647826"/>
                <a:gd name="T86" fmla="*/ 1312138 w 1647825"/>
                <a:gd name="T87" fmla="*/ 341854 h 1647826"/>
                <a:gd name="T88" fmla="*/ 1208052 w 1647825"/>
                <a:gd name="T89" fmla="*/ 302633 h 1647826"/>
                <a:gd name="T90" fmla="*/ 598488 w 1647825"/>
                <a:gd name="T91" fmla="*/ 217164 h 1647826"/>
                <a:gd name="T92" fmla="*/ 395220 w 1647825"/>
                <a:gd name="T93" fmla="*/ 338651 h 1647826"/>
                <a:gd name="T94" fmla="*/ 380872 w 1647825"/>
                <a:gd name="T95" fmla="*/ 299616 h 1647826"/>
                <a:gd name="T96" fmla="*/ 545878 w 1647825"/>
                <a:gd name="T97" fmla="*/ 196850 h 1647826"/>
                <a:gd name="T98" fmla="*/ 1212850 w 1647825"/>
                <a:gd name="T99" fmla="*/ 97392 h 1647826"/>
                <a:gd name="T100" fmla="*/ 1386682 w 1647825"/>
                <a:gd name="T101" fmla="*/ 223079 h 1647826"/>
                <a:gd name="T102" fmla="*/ 1522413 w 1647825"/>
                <a:gd name="T103" fmla="*/ 388938 h 1647826"/>
                <a:gd name="T104" fmla="*/ 1364457 w 1647825"/>
                <a:gd name="T105" fmla="*/ 255694 h 1647826"/>
                <a:gd name="T106" fmla="*/ 1221582 w 1647825"/>
                <a:gd name="T107" fmla="*/ 147507 h 1647826"/>
                <a:gd name="T108" fmla="*/ 1055291 w 1647825"/>
                <a:gd name="T109" fmla="*/ 73527 h 1647826"/>
                <a:gd name="T110" fmla="*/ 470813 w 1647825"/>
                <a:gd name="T111" fmla="*/ 122846 h 1647826"/>
                <a:gd name="T112" fmla="*/ 319328 w 1647825"/>
                <a:gd name="T113" fmla="*/ 222679 h 1647826"/>
                <a:gd name="T114" fmla="*/ 195602 w 1647825"/>
                <a:gd name="T115" fmla="*/ 354728 h 1647826"/>
                <a:gd name="T116" fmla="*/ 218602 w 1647825"/>
                <a:gd name="T117" fmla="*/ 265635 h 1647826"/>
                <a:gd name="T118" fmla="*/ 383174 w 1647825"/>
                <a:gd name="T119" fmla="*/ 127619 h 1647826"/>
                <a:gd name="T120" fmla="*/ 580263 w 1647825"/>
                <a:gd name="T121" fmla="*/ 36139 h 1647826"/>
                <a:gd name="T122" fmla="*/ 995500 w 1647825"/>
                <a:gd name="T123" fmla="*/ 18230 h 1647826"/>
                <a:gd name="T124" fmla="*/ 630147 w 1647825"/>
                <a:gd name="T125" fmla="*/ 63409 h 1647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47825" h="1647826">
                  <a:moveTo>
                    <a:pt x="1069148" y="1570038"/>
                  </a:moveTo>
                  <a:lnTo>
                    <a:pt x="1117600" y="1593610"/>
                  </a:lnTo>
                  <a:lnTo>
                    <a:pt x="1100126" y="1600289"/>
                  </a:lnTo>
                  <a:lnTo>
                    <a:pt x="1082651" y="1606182"/>
                  </a:lnTo>
                  <a:lnTo>
                    <a:pt x="1065177" y="1611682"/>
                  </a:lnTo>
                  <a:lnTo>
                    <a:pt x="1047305" y="1616790"/>
                  </a:lnTo>
                  <a:lnTo>
                    <a:pt x="1029831" y="1621504"/>
                  </a:lnTo>
                  <a:lnTo>
                    <a:pt x="1011562" y="1626218"/>
                  </a:lnTo>
                  <a:lnTo>
                    <a:pt x="993293" y="1630147"/>
                  </a:lnTo>
                  <a:lnTo>
                    <a:pt x="974628" y="1634076"/>
                  </a:lnTo>
                  <a:lnTo>
                    <a:pt x="956359" y="1636826"/>
                  </a:lnTo>
                  <a:lnTo>
                    <a:pt x="937693" y="1639969"/>
                  </a:lnTo>
                  <a:lnTo>
                    <a:pt x="919027" y="1641933"/>
                  </a:lnTo>
                  <a:lnTo>
                    <a:pt x="899964" y="1644290"/>
                  </a:lnTo>
                  <a:lnTo>
                    <a:pt x="880901" y="1645469"/>
                  </a:lnTo>
                  <a:lnTo>
                    <a:pt x="862235" y="1646648"/>
                  </a:lnTo>
                  <a:lnTo>
                    <a:pt x="842775" y="1647826"/>
                  </a:lnTo>
                  <a:lnTo>
                    <a:pt x="823315" y="1647826"/>
                  </a:lnTo>
                  <a:lnTo>
                    <a:pt x="804252" y="1647826"/>
                  </a:lnTo>
                  <a:lnTo>
                    <a:pt x="785586" y="1646648"/>
                  </a:lnTo>
                  <a:lnTo>
                    <a:pt x="766523" y="1645862"/>
                  </a:lnTo>
                  <a:lnTo>
                    <a:pt x="747857" y="1644290"/>
                  </a:lnTo>
                  <a:lnTo>
                    <a:pt x="729986" y="1642326"/>
                  </a:lnTo>
                  <a:lnTo>
                    <a:pt x="711320" y="1640362"/>
                  </a:lnTo>
                  <a:lnTo>
                    <a:pt x="693051" y="1637219"/>
                  </a:lnTo>
                  <a:lnTo>
                    <a:pt x="674782" y="1634469"/>
                  </a:lnTo>
                  <a:lnTo>
                    <a:pt x="656911" y="1630933"/>
                  </a:lnTo>
                  <a:lnTo>
                    <a:pt x="639039" y="1627004"/>
                  </a:lnTo>
                  <a:lnTo>
                    <a:pt x="621168" y="1622683"/>
                  </a:lnTo>
                  <a:lnTo>
                    <a:pt x="603693" y="1617968"/>
                  </a:lnTo>
                  <a:lnTo>
                    <a:pt x="586219" y="1613254"/>
                  </a:lnTo>
                  <a:lnTo>
                    <a:pt x="569142" y="1607754"/>
                  </a:lnTo>
                  <a:lnTo>
                    <a:pt x="552064" y="1602253"/>
                  </a:lnTo>
                  <a:lnTo>
                    <a:pt x="534987" y="1596360"/>
                  </a:lnTo>
                  <a:lnTo>
                    <a:pt x="583439" y="1572003"/>
                  </a:lnTo>
                  <a:lnTo>
                    <a:pt x="597736" y="1576324"/>
                  </a:lnTo>
                  <a:lnTo>
                    <a:pt x="612033" y="1580646"/>
                  </a:lnTo>
                  <a:lnTo>
                    <a:pt x="626728" y="1584182"/>
                  </a:lnTo>
                  <a:lnTo>
                    <a:pt x="640628" y="1587717"/>
                  </a:lnTo>
                  <a:lnTo>
                    <a:pt x="655322" y="1591253"/>
                  </a:lnTo>
                  <a:lnTo>
                    <a:pt x="670811" y="1594396"/>
                  </a:lnTo>
                  <a:lnTo>
                    <a:pt x="685505" y="1597146"/>
                  </a:lnTo>
                  <a:lnTo>
                    <a:pt x="700597" y="1599896"/>
                  </a:lnTo>
                  <a:lnTo>
                    <a:pt x="715689" y="1601861"/>
                  </a:lnTo>
                  <a:lnTo>
                    <a:pt x="730780" y="1603432"/>
                  </a:lnTo>
                  <a:lnTo>
                    <a:pt x="745872" y="1605396"/>
                  </a:lnTo>
                  <a:lnTo>
                    <a:pt x="760963" y="1606575"/>
                  </a:lnTo>
                  <a:lnTo>
                    <a:pt x="776452" y="1607754"/>
                  </a:lnTo>
                  <a:lnTo>
                    <a:pt x="791941" y="1608932"/>
                  </a:lnTo>
                  <a:lnTo>
                    <a:pt x="807429" y="1609325"/>
                  </a:lnTo>
                  <a:lnTo>
                    <a:pt x="823315" y="1609325"/>
                  </a:lnTo>
                  <a:lnTo>
                    <a:pt x="839201" y="1609325"/>
                  </a:lnTo>
                  <a:lnTo>
                    <a:pt x="855087" y="1608147"/>
                  </a:lnTo>
                  <a:lnTo>
                    <a:pt x="870973" y="1607754"/>
                  </a:lnTo>
                  <a:lnTo>
                    <a:pt x="887256" y="1606575"/>
                  </a:lnTo>
                  <a:lnTo>
                    <a:pt x="902744" y="1605396"/>
                  </a:lnTo>
                  <a:lnTo>
                    <a:pt x="918233" y="1603432"/>
                  </a:lnTo>
                  <a:lnTo>
                    <a:pt x="933722" y="1601468"/>
                  </a:lnTo>
                  <a:lnTo>
                    <a:pt x="949210" y="1598718"/>
                  </a:lnTo>
                  <a:lnTo>
                    <a:pt x="964699" y="1596360"/>
                  </a:lnTo>
                  <a:lnTo>
                    <a:pt x="980188" y="1593218"/>
                  </a:lnTo>
                  <a:lnTo>
                    <a:pt x="995279" y="1590467"/>
                  </a:lnTo>
                  <a:lnTo>
                    <a:pt x="1010371" y="1586932"/>
                  </a:lnTo>
                  <a:lnTo>
                    <a:pt x="1025065" y="1583003"/>
                  </a:lnTo>
                  <a:lnTo>
                    <a:pt x="1039760" y="1578681"/>
                  </a:lnTo>
                  <a:lnTo>
                    <a:pt x="1054454" y="1574360"/>
                  </a:lnTo>
                  <a:lnTo>
                    <a:pt x="1069148" y="1570038"/>
                  </a:lnTo>
                  <a:close/>
                  <a:moveTo>
                    <a:pt x="990600" y="1450975"/>
                  </a:moveTo>
                  <a:lnTo>
                    <a:pt x="960761" y="1497590"/>
                  </a:lnTo>
                  <a:lnTo>
                    <a:pt x="944450" y="1500332"/>
                  </a:lnTo>
                  <a:lnTo>
                    <a:pt x="927740" y="1503466"/>
                  </a:lnTo>
                  <a:lnTo>
                    <a:pt x="910632" y="1505424"/>
                  </a:lnTo>
                  <a:lnTo>
                    <a:pt x="893923" y="1507775"/>
                  </a:lnTo>
                  <a:lnTo>
                    <a:pt x="876417" y="1508950"/>
                  </a:lnTo>
                  <a:lnTo>
                    <a:pt x="859310" y="1510125"/>
                  </a:lnTo>
                  <a:lnTo>
                    <a:pt x="841804" y="1510909"/>
                  </a:lnTo>
                  <a:lnTo>
                    <a:pt x="824299" y="1511300"/>
                  </a:lnTo>
                  <a:lnTo>
                    <a:pt x="807589" y="1510909"/>
                  </a:lnTo>
                  <a:lnTo>
                    <a:pt x="791675" y="1510125"/>
                  </a:lnTo>
                  <a:lnTo>
                    <a:pt x="775363" y="1508950"/>
                  </a:lnTo>
                  <a:lnTo>
                    <a:pt x="759051" y="1507775"/>
                  </a:lnTo>
                  <a:lnTo>
                    <a:pt x="743137" y="1506208"/>
                  </a:lnTo>
                  <a:lnTo>
                    <a:pt x="727223" y="1503858"/>
                  </a:lnTo>
                  <a:lnTo>
                    <a:pt x="711707" y="1501899"/>
                  </a:lnTo>
                  <a:lnTo>
                    <a:pt x="695395" y="1498765"/>
                  </a:lnTo>
                  <a:lnTo>
                    <a:pt x="666750" y="1453326"/>
                  </a:lnTo>
                  <a:lnTo>
                    <a:pt x="685449" y="1458026"/>
                  </a:lnTo>
                  <a:lnTo>
                    <a:pt x="704546" y="1461552"/>
                  </a:lnTo>
                  <a:lnTo>
                    <a:pt x="724041" y="1465077"/>
                  </a:lnTo>
                  <a:lnTo>
                    <a:pt x="743933" y="1467819"/>
                  </a:lnTo>
                  <a:lnTo>
                    <a:pt x="763428" y="1469778"/>
                  </a:lnTo>
                  <a:lnTo>
                    <a:pt x="783718" y="1471345"/>
                  </a:lnTo>
                  <a:lnTo>
                    <a:pt x="803611" y="1472520"/>
                  </a:lnTo>
                  <a:lnTo>
                    <a:pt x="824299" y="1472520"/>
                  </a:lnTo>
                  <a:lnTo>
                    <a:pt x="845783" y="1472520"/>
                  </a:lnTo>
                  <a:lnTo>
                    <a:pt x="866869" y="1470953"/>
                  </a:lnTo>
                  <a:lnTo>
                    <a:pt x="888353" y="1469386"/>
                  </a:lnTo>
                  <a:lnTo>
                    <a:pt x="909439" y="1467428"/>
                  </a:lnTo>
                  <a:lnTo>
                    <a:pt x="930127" y="1463902"/>
                  </a:lnTo>
                  <a:lnTo>
                    <a:pt x="950417" y="1460377"/>
                  </a:lnTo>
                  <a:lnTo>
                    <a:pt x="970708" y="1456068"/>
                  </a:lnTo>
                  <a:lnTo>
                    <a:pt x="990600" y="1450975"/>
                  </a:lnTo>
                  <a:close/>
                  <a:moveTo>
                    <a:pt x="1402556" y="1195388"/>
                  </a:moveTo>
                  <a:lnTo>
                    <a:pt x="1425972" y="1326889"/>
                  </a:lnTo>
                  <a:lnTo>
                    <a:pt x="1435100" y="1376153"/>
                  </a:lnTo>
                  <a:lnTo>
                    <a:pt x="1420019" y="1392044"/>
                  </a:lnTo>
                  <a:lnTo>
                    <a:pt x="1404541" y="1408333"/>
                  </a:lnTo>
                  <a:lnTo>
                    <a:pt x="1389063" y="1423429"/>
                  </a:lnTo>
                  <a:lnTo>
                    <a:pt x="1372394" y="1438526"/>
                  </a:lnTo>
                  <a:lnTo>
                    <a:pt x="1356122" y="1452828"/>
                  </a:lnTo>
                  <a:lnTo>
                    <a:pt x="1339056" y="1467131"/>
                  </a:lnTo>
                  <a:lnTo>
                    <a:pt x="1321594" y="1480241"/>
                  </a:lnTo>
                  <a:lnTo>
                    <a:pt x="1303734" y="1493749"/>
                  </a:lnTo>
                  <a:lnTo>
                    <a:pt x="1285875" y="1506462"/>
                  </a:lnTo>
                  <a:lnTo>
                    <a:pt x="1267619" y="1518380"/>
                  </a:lnTo>
                  <a:lnTo>
                    <a:pt x="1248569" y="1529902"/>
                  </a:lnTo>
                  <a:lnTo>
                    <a:pt x="1229519" y="1541423"/>
                  </a:lnTo>
                  <a:lnTo>
                    <a:pt x="1210072" y="1552149"/>
                  </a:lnTo>
                  <a:lnTo>
                    <a:pt x="1190228" y="1562082"/>
                  </a:lnTo>
                  <a:lnTo>
                    <a:pt x="1170384" y="1572014"/>
                  </a:lnTo>
                  <a:lnTo>
                    <a:pt x="1149747" y="1581151"/>
                  </a:lnTo>
                  <a:lnTo>
                    <a:pt x="1103709" y="1557711"/>
                  </a:lnTo>
                  <a:lnTo>
                    <a:pt x="989012" y="1500503"/>
                  </a:lnTo>
                  <a:lnTo>
                    <a:pt x="996553" y="1489379"/>
                  </a:lnTo>
                  <a:lnTo>
                    <a:pt x="1027906" y="1439321"/>
                  </a:lnTo>
                  <a:lnTo>
                    <a:pt x="1136253" y="1267694"/>
                  </a:lnTo>
                  <a:lnTo>
                    <a:pt x="1342628" y="1211279"/>
                  </a:lnTo>
                  <a:lnTo>
                    <a:pt x="1400969" y="1195785"/>
                  </a:lnTo>
                  <a:lnTo>
                    <a:pt x="1402556" y="1195388"/>
                  </a:lnTo>
                  <a:close/>
                  <a:moveTo>
                    <a:pt x="252864" y="1195388"/>
                  </a:moveTo>
                  <a:lnTo>
                    <a:pt x="302960" y="1209265"/>
                  </a:lnTo>
                  <a:lnTo>
                    <a:pt x="515270" y="1266356"/>
                  </a:lnTo>
                  <a:lnTo>
                    <a:pt x="518849" y="1267545"/>
                  </a:lnTo>
                  <a:lnTo>
                    <a:pt x="537137" y="1295695"/>
                  </a:lnTo>
                  <a:lnTo>
                    <a:pt x="629775" y="1441992"/>
                  </a:lnTo>
                  <a:lnTo>
                    <a:pt x="660786" y="1491154"/>
                  </a:lnTo>
                  <a:lnTo>
                    <a:pt x="666750" y="1500669"/>
                  </a:lnTo>
                  <a:lnTo>
                    <a:pt x="550655" y="1559743"/>
                  </a:lnTo>
                  <a:lnTo>
                    <a:pt x="504138" y="1582738"/>
                  </a:lnTo>
                  <a:lnTo>
                    <a:pt x="484259" y="1574412"/>
                  </a:lnTo>
                  <a:lnTo>
                    <a:pt x="464379" y="1564897"/>
                  </a:lnTo>
                  <a:lnTo>
                    <a:pt x="444898" y="1555382"/>
                  </a:lnTo>
                  <a:lnTo>
                    <a:pt x="425814" y="1545074"/>
                  </a:lnTo>
                  <a:lnTo>
                    <a:pt x="407127" y="1533973"/>
                  </a:lnTo>
                  <a:lnTo>
                    <a:pt x="388441" y="1522871"/>
                  </a:lnTo>
                  <a:lnTo>
                    <a:pt x="370152" y="1511374"/>
                  </a:lnTo>
                  <a:lnTo>
                    <a:pt x="352260" y="1498687"/>
                  </a:lnTo>
                  <a:lnTo>
                    <a:pt x="334767" y="1486396"/>
                  </a:lnTo>
                  <a:lnTo>
                    <a:pt x="317671" y="1473313"/>
                  </a:lnTo>
                  <a:lnTo>
                    <a:pt x="300972" y="1459833"/>
                  </a:lnTo>
                  <a:lnTo>
                    <a:pt x="284671" y="1445560"/>
                  </a:lnTo>
                  <a:lnTo>
                    <a:pt x="267972" y="1431287"/>
                  </a:lnTo>
                  <a:lnTo>
                    <a:pt x="252467" y="1416618"/>
                  </a:lnTo>
                  <a:lnTo>
                    <a:pt x="236961" y="1401552"/>
                  </a:lnTo>
                  <a:lnTo>
                    <a:pt x="222250" y="1386090"/>
                  </a:lnTo>
                  <a:lnTo>
                    <a:pt x="230202" y="1336531"/>
                  </a:lnTo>
                  <a:lnTo>
                    <a:pt x="251671" y="1203318"/>
                  </a:lnTo>
                  <a:lnTo>
                    <a:pt x="252864" y="1195388"/>
                  </a:lnTo>
                  <a:close/>
                  <a:moveTo>
                    <a:pt x="950912" y="1071563"/>
                  </a:moveTo>
                  <a:lnTo>
                    <a:pt x="998316" y="1071563"/>
                  </a:lnTo>
                  <a:lnTo>
                    <a:pt x="1120775" y="1245264"/>
                  </a:lnTo>
                  <a:lnTo>
                    <a:pt x="1119590" y="1245662"/>
                  </a:lnTo>
                  <a:lnTo>
                    <a:pt x="1095888" y="1279526"/>
                  </a:lnTo>
                  <a:lnTo>
                    <a:pt x="950912" y="1071563"/>
                  </a:lnTo>
                  <a:close/>
                  <a:moveTo>
                    <a:pt x="652180" y="1071563"/>
                  </a:moveTo>
                  <a:lnTo>
                    <a:pt x="700087" y="1071563"/>
                  </a:lnTo>
                  <a:lnTo>
                    <a:pt x="554783" y="1276351"/>
                  </a:lnTo>
                  <a:lnTo>
                    <a:pt x="534987" y="1244662"/>
                  </a:lnTo>
                  <a:lnTo>
                    <a:pt x="652180" y="1071563"/>
                  </a:lnTo>
                  <a:close/>
                  <a:moveTo>
                    <a:pt x="177703" y="873125"/>
                  </a:moveTo>
                  <a:lnTo>
                    <a:pt x="179305" y="893844"/>
                  </a:lnTo>
                  <a:lnTo>
                    <a:pt x="182107" y="914164"/>
                  </a:lnTo>
                  <a:lnTo>
                    <a:pt x="185710" y="934485"/>
                  </a:lnTo>
                  <a:lnTo>
                    <a:pt x="188913" y="954805"/>
                  </a:lnTo>
                  <a:lnTo>
                    <a:pt x="193716" y="974727"/>
                  </a:lnTo>
                  <a:lnTo>
                    <a:pt x="198520" y="994251"/>
                  </a:lnTo>
                  <a:lnTo>
                    <a:pt x="204125" y="1013774"/>
                  </a:lnTo>
                  <a:lnTo>
                    <a:pt x="210931" y="1032899"/>
                  </a:lnTo>
                  <a:lnTo>
                    <a:pt x="217336" y="1052025"/>
                  </a:lnTo>
                  <a:lnTo>
                    <a:pt x="224942" y="1070751"/>
                  </a:lnTo>
                  <a:lnTo>
                    <a:pt x="232949" y="1089478"/>
                  </a:lnTo>
                  <a:lnTo>
                    <a:pt x="241356" y="1107009"/>
                  </a:lnTo>
                  <a:lnTo>
                    <a:pt x="250563" y="1124939"/>
                  </a:lnTo>
                  <a:lnTo>
                    <a:pt x="260171" y="1142470"/>
                  </a:lnTo>
                  <a:lnTo>
                    <a:pt x="270179" y="1159603"/>
                  </a:lnTo>
                  <a:lnTo>
                    <a:pt x="280988" y="1176338"/>
                  </a:lnTo>
                  <a:lnTo>
                    <a:pt x="228545" y="1165580"/>
                  </a:lnTo>
                  <a:lnTo>
                    <a:pt x="220538" y="1151236"/>
                  </a:lnTo>
                  <a:lnTo>
                    <a:pt x="212532" y="1136494"/>
                  </a:lnTo>
                  <a:lnTo>
                    <a:pt x="205326" y="1121752"/>
                  </a:lnTo>
                  <a:lnTo>
                    <a:pt x="198120" y="1107009"/>
                  </a:lnTo>
                  <a:lnTo>
                    <a:pt x="191315" y="1091869"/>
                  </a:lnTo>
                  <a:lnTo>
                    <a:pt x="185310" y="1076728"/>
                  </a:lnTo>
                  <a:lnTo>
                    <a:pt x="178904" y="1061587"/>
                  </a:lnTo>
                  <a:lnTo>
                    <a:pt x="173300" y="1046048"/>
                  </a:lnTo>
                  <a:lnTo>
                    <a:pt x="168096" y="1030509"/>
                  </a:lnTo>
                  <a:lnTo>
                    <a:pt x="163292" y="1014571"/>
                  </a:lnTo>
                  <a:lnTo>
                    <a:pt x="158888" y="998634"/>
                  </a:lnTo>
                  <a:lnTo>
                    <a:pt x="154885" y="982297"/>
                  </a:lnTo>
                  <a:lnTo>
                    <a:pt x="151282" y="966360"/>
                  </a:lnTo>
                  <a:lnTo>
                    <a:pt x="148079" y="949227"/>
                  </a:lnTo>
                  <a:lnTo>
                    <a:pt x="144877" y="932492"/>
                  </a:lnTo>
                  <a:lnTo>
                    <a:pt x="142875" y="915360"/>
                  </a:lnTo>
                  <a:lnTo>
                    <a:pt x="143275" y="915758"/>
                  </a:lnTo>
                  <a:lnTo>
                    <a:pt x="177703" y="873125"/>
                  </a:lnTo>
                  <a:close/>
                  <a:moveTo>
                    <a:pt x="1469926" y="865188"/>
                  </a:moveTo>
                  <a:lnTo>
                    <a:pt x="1504950" y="909130"/>
                  </a:lnTo>
                  <a:lnTo>
                    <a:pt x="1502960" y="925756"/>
                  </a:lnTo>
                  <a:lnTo>
                    <a:pt x="1499776" y="943174"/>
                  </a:lnTo>
                  <a:lnTo>
                    <a:pt x="1496990" y="959801"/>
                  </a:lnTo>
                  <a:lnTo>
                    <a:pt x="1493408" y="976428"/>
                  </a:lnTo>
                  <a:lnTo>
                    <a:pt x="1489428" y="993054"/>
                  </a:lnTo>
                  <a:lnTo>
                    <a:pt x="1484652" y="1009285"/>
                  </a:lnTo>
                  <a:lnTo>
                    <a:pt x="1479876" y="1025516"/>
                  </a:lnTo>
                  <a:lnTo>
                    <a:pt x="1474702" y="1041350"/>
                  </a:lnTo>
                  <a:lnTo>
                    <a:pt x="1469528" y="1057185"/>
                  </a:lnTo>
                  <a:lnTo>
                    <a:pt x="1463558" y="1073020"/>
                  </a:lnTo>
                  <a:lnTo>
                    <a:pt x="1457190" y="1088855"/>
                  </a:lnTo>
                  <a:lnTo>
                    <a:pt x="1450423" y="1103898"/>
                  </a:lnTo>
                  <a:lnTo>
                    <a:pt x="1443657" y="1118941"/>
                  </a:lnTo>
                  <a:lnTo>
                    <a:pt x="1435697" y="1133984"/>
                  </a:lnTo>
                  <a:lnTo>
                    <a:pt x="1428533" y="1148631"/>
                  </a:lnTo>
                  <a:lnTo>
                    <a:pt x="1420175" y="1162883"/>
                  </a:lnTo>
                  <a:lnTo>
                    <a:pt x="1365250" y="1177926"/>
                  </a:lnTo>
                  <a:lnTo>
                    <a:pt x="1376394" y="1160508"/>
                  </a:lnTo>
                  <a:lnTo>
                    <a:pt x="1386743" y="1143089"/>
                  </a:lnTo>
                  <a:lnTo>
                    <a:pt x="1396693" y="1124879"/>
                  </a:lnTo>
                  <a:lnTo>
                    <a:pt x="1405847" y="1106669"/>
                  </a:lnTo>
                  <a:lnTo>
                    <a:pt x="1414603" y="1088063"/>
                  </a:lnTo>
                  <a:lnTo>
                    <a:pt x="1422961" y="1069457"/>
                  </a:lnTo>
                  <a:lnTo>
                    <a:pt x="1430523" y="1050060"/>
                  </a:lnTo>
                  <a:lnTo>
                    <a:pt x="1437687" y="1030662"/>
                  </a:lnTo>
                  <a:lnTo>
                    <a:pt x="1444055" y="1010868"/>
                  </a:lnTo>
                  <a:lnTo>
                    <a:pt x="1449627" y="990283"/>
                  </a:lnTo>
                  <a:lnTo>
                    <a:pt x="1454802" y="970094"/>
                  </a:lnTo>
                  <a:lnTo>
                    <a:pt x="1459180" y="949508"/>
                  </a:lnTo>
                  <a:lnTo>
                    <a:pt x="1463160" y="928923"/>
                  </a:lnTo>
                  <a:lnTo>
                    <a:pt x="1466344" y="907942"/>
                  </a:lnTo>
                  <a:lnTo>
                    <a:pt x="1468334" y="886565"/>
                  </a:lnTo>
                  <a:lnTo>
                    <a:pt x="1469926" y="865188"/>
                  </a:lnTo>
                  <a:close/>
                  <a:moveTo>
                    <a:pt x="1646635" y="785813"/>
                  </a:moveTo>
                  <a:lnTo>
                    <a:pt x="1647825" y="804876"/>
                  </a:lnTo>
                  <a:lnTo>
                    <a:pt x="1647825" y="823940"/>
                  </a:lnTo>
                  <a:lnTo>
                    <a:pt x="1647825" y="842606"/>
                  </a:lnTo>
                  <a:lnTo>
                    <a:pt x="1646635" y="861669"/>
                  </a:lnTo>
                  <a:lnTo>
                    <a:pt x="1645841" y="879938"/>
                  </a:lnTo>
                  <a:lnTo>
                    <a:pt x="1644650" y="898605"/>
                  </a:lnTo>
                  <a:lnTo>
                    <a:pt x="1642269" y="916477"/>
                  </a:lnTo>
                  <a:lnTo>
                    <a:pt x="1640285" y="934746"/>
                  </a:lnTo>
                  <a:lnTo>
                    <a:pt x="1637506" y="953015"/>
                  </a:lnTo>
                  <a:lnTo>
                    <a:pt x="1634728" y="970887"/>
                  </a:lnTo>
                  <a:lnTo>
                    <a:pt x="1631156" y="988759"/>
                  </a:lnTo>
                  <a:lnTo>
                    <a:pt x="1627188" y="1006630"/>
                  </a:lnTo>
                  <a:lnTo>
                    <a:pt x="1623616" y="1023708"/>
                  </a:lnTo>
                  <a:lnTo>
                    <a:pt x="1618853" y="1041183"/>
                  </a:lnTo>
                  <a:lnTo>
                    <a:pt x="1614091" y="1058260"/>
                  </a:lnTo>
                  <a:lnTo>
                    <a:pt x="1608931" y="1075735"/>
                  </a:lnTo>
                  <a:lnTo>
                    <a:pt x="1602978" y="1092416"/>
                  </a:lnTo>
                  <a:lnTo>
                    <a:pt x="1597025" y="1109096"/>
                  </a:lnTo>
                  <a:lnTo>
                    <a:pt x="1590675" y="1125777"/>
                  </a:lnTo>
                  <a:lnTo>
                    <a:pt x="1584325" y="1142060"/>
                  </a:lnTo>
                  <a:lnTo>
                    <a:pt x="1576785" y="1158343"/>
                  </a:lnTo>
                  <a:lnTo>
                    <a:pt x="1569641" y="1174229"/>
                  </a:lnTo>
                  <a:lnTo>
                    <a:pt x="1562100" y="1190116"/>
                  </a:lnTo>
                  <a:lnTo>
                    <a:pt x="1553766" y="1205605"/>
                  </a:lnTo>
                  <a:lnTo>
                    <a:pt x="1545828" y="1221094"/>
                  </a:lnTo>
                  <a:lnTo>
                    <a:pt x="1537097" y="1236980"/>
                  </a:lnTo>
                  <a:lnTo>
                    <a:pt x="1527969" y="1251675"/>
                  </a:lnTo>
                  <a:lnTo>
                    <a:pt x="1518841" y="1266767"/>
                  </a:lnTo>
                  <a:lnTo>
                    <a:pt x="1508919" y="1281461"/>
                  </a:lnTo>
                  <a:lnTo>
                    <a:pt x="1499394" y="1295759"/>
                  </a:lnTo>
                  <a:lnTo>
                    <a:pt x="1489075" y="1309659"/>
                  </a:lnTo>
                  <a:lnTo>
                    <a:pt x="1478756" y="1323560"/>
                  </a:lnTo>
                  <a:lnTo>
                    <a:pt x="1468041" y="1337460"/>
                  </a:lnTo>
                  <a:lnTo>
                    <a:pt x="1456928" y="1350963"/>
                  </a:lnTo>
                  <a:lnTo>
                    <a:pt x="1447800" y="1300525"/>
                  </a:lnTo>
                  <a:lnTo>
                    <a:pt x="1457325" y="1287816"/>
                  </a:lnTo>
                  <a:lnTo>
                    <a:pt x="1466453" y="1274710"/>
                  </a:lnTo>
                  <a:lnTo>
                    <a:pt x="1474788" y="1262398"/>
                  </a:lnTo>
                  <a:lnTo>
                    <a:pt x="1483519" y="1248895"/>
                  </a:lnTo>
                  <a:lnTo>
                    <a:pt x="1492250" y="1235789"/>
                  </a:lnTo>
                  <a:lnTo>
                    <a:pt x="1499791" y="1222682"/>
                  </a:lnTo>
                  <a:lnTo>
                    <a:pt x="1508125" y="1208782"/>
                  </a:lnTo>
                  <a:lnTo>
                    <a:pt x="1515666" y="1195279"/>
                  </a:lnTo>
                  <a:lnTo>
                    <a:pt x="1522810" y="1180981"/>
                  </a:lnTo>
                  <a:lnTo>
                    <a:pt x="1529556" y="1167081"/>
                  </a:lnTo>
                  <a:lnTo>
                    <a:pt x="1536700" y="1153180"/>
                  </a:lnTo>
                  <a:lnTo>
                    <a:pt x="1543050" y="1138883"/>
                  </a:lnTo>
                  <a:lnTo>
                    <a:pt x="1549003" y="1124188"/>
                  </a:lnTo>
                  <a:lnTo>
                    <a:pt x="1555353" y="1109493"/>
                  </a:lnTo>
                  <a:lnTo>
                    <a:pt x="1560910" y="1094799"/>
                  </a:lnTo>
                  <a:lnTo>
                    <a:pt x="1566069" y="1079707"/>
                  </a:lnTo>
                  <a:lnTo>
                    <a:pt x="1571228" y="1064218"/>
                  </a:lnTo>
                  <a:lnTo>
                    <a:pt x="1575991" y="1049126"/>
                  </a:lnTo>
                  <a:lnTo>
                    <a:pt x="1580356" y="1034034"/>
                  </a:lnTo>
                  <a:lnTo>
                    <a:pt x="1584722" y="1018545"/>
                  </a:lnTo>
                  <a:lnTo>
                    <a:pt x="1588294" y="1003056"/>
                  </a:lnTo>
                  <a:lnTo>
                    <a:pt x="1591866" y="987170"/>
                  </a:lnTo>
                  <a:lnTo>
                    <a:pt x="1595041" y="971681"/>
                  </a:lnTo>
                  <a:lnTo>
                    <a:pt x="1597819" y="955398"/>
                  </a:lnTo>
                  <a:lnTo>
                    <a:pt x="1600597" y="939511"/>
                  </a:lnTo>
                  <a:lnTo>
                    <a:pt x="1602581" y="923228"/>
                  </a:lnTo>
                  <a:lnTo>
                    <a:pt x="1604566" y="906945"/>
                  </a:lnTo>
                  <a:lnTo>
                    <a:pt x="1606153" y="890662"/>
                  </a:lnTo>
                  <a:lnTo>
                    <a:pt x="1606947" y="874378"/>
                  </a:lnTo>
                  <a:lnTo>
                    <a:pt x="1607741" y="857301"/>
                  </a:lnTo>
                  <a:lnTo>
                    <a:pt x="1608931" y="841017"/>
                  </a:lnTo>
                  <a:lnTo>
                    <a:pt x="1608931" y="823940"/>
                  </a:lnTo>
                  <a:lnTo>
                    <a:pt x="1608931" y="822351"/>
                  </a:lnTo>
                  <a:lnTo>
                    <a:pt x="1646635" y="785813"/>
                  </a:lnTo>
                  <a:close/>
                  <a:moveTo>
                    <a:pt x="1191" y="779463"/>
                  </a:moveTo>
                  <a:lnTo>
                    <a:pt x="39291" y="816372"/>
                  </a:lnTo>
                  <a:lnTo>
                    <a:pt x="38894" y="824707"/>
                  </a:lnTo>
                  <a:lnTo>
                    <a:pt x="39291" y="842169"/>
                  </a:lnTo>
                  <a:lnTo>
                    <a:pt x="39687" y="858838"/>
                  </a:lnTo>
                  <a:lnTo>
                    <a:pt x="40481" y="876300"/>
                  </a:lnTo>
                  <a:lnTo>
                    <a:pt x="41672" y="892969"/>
                  </a:lnTo>
                  <a:lnTo>
                    <a:pt x="43656" y="910035"/>
                  </a:lnTo>
                  <a:lnTo>
                    <a:pt x="45244" y="926307"/>
                  </a:lnTo>
                  <a:lnTo>
                    <a:pt x="47625" y="943372"/>
                  </a:lnTo>
                  <a:lnTo>
                    <a:pt x="50403" y="959644"/>
                  </a:lnTo>
                  <a:lnTo>
                    <a:pt x="53578" y="975519"/>
                  </a:lnTo>
                  <a:lnTo>
                    <a:pt x="56753" y="992188"/>
                  </a:lnTo>
                  <a:lnTo>
                    <a:pt x="60325" y="1008063"/>
                  </a:lnTo>
                  <a:lnTo>
                    <a:pt x="64691" y="1023938"/>
                  </a:lnTo>
                  <a:lnTo>
                    <a:pt x="69056" y="1039813"/>
                  </a:lnTo>
                  <a:lnTo>
                    <a:pt x="73819" y="1055688"/>
                  </a:lnTo>
                  <a:lnTo>
                    <a:pt x="78581" y="1071166"/>
                  </a:lnTo>
                  <a:lnTo>
                    <a:pt x="83741" y="1086644"/>
                  </a:lnTo>
                  <a:lnTo>
                    <a:pt x="89297" y="1101726"/>
                  </a:lnTo>
                  <a:lnTo>
                    <a:pt x="95250" y="1116807"/>
                  </a:lnTo>
                  <a:lnTo>
                    <a:pt x="101203" y="1131888"/>
                  </a:lnTo>
                  <a:lnTo>
                    <a:pt x="108347" y="1146573"/>
                  </a:lnTo>
                  <a:lnTo>
                    <a:pt x="114697" y="1161257"/>
                  </a:lnTo>
                  <a:lnTo>
                    <a:pt x="122238" y="1175941"/>
                  </a:lnTo>
                  <a:lnTo>
                    <a:pt x="129381" y="1190229"/>
                  </a:lnTo>
                  <a:lnTo>
                    <a:pt x="137319" y="1204517"/>
                  </a:lnTo>
                  <a:lnTo>
                    <a:pt x="144860" y="1218407"/>
                  </a:lnTo>
                  <a:lnTo>
                    <a:pt x="153194" y="1232298"/>
                  </a:lnTo>
                  <a:lnTo>
                    <a:pt x="161925" y="1245792"/>
                  </a:lnTo>
                  <a:lnTo>
                    <a:pt x="170260" y="1259285"/>
                  </a:lnTo>
                  <a:lnTo>
                    <a:pt x="179388" y="1272382"/>
                  </a:lnTo>
                  <a:lnTo>
                    <a:pt x="188913" y="1285479"/>
                  </a:lnTo>
                  <a:lnTo>
                    <a:pt x="198438" y="1298179"/>
                  </a:lnTo>
                  <a:lnTo>
                    <a:pt x="207963" y="1311276"/>
                  </a:lnTo>
                  <a:lnTo>
                    <a:pt x="199628" y="1362076"/>
                  </a:lnTo>
                  <a:lnTo>
                    <a:pt x="188516" y="1348186"/>
                  </a:lnTo>
                  <a:lnTo>
                    <a:pt x="177403" y="1334295"/>
                  </a:lnTo>
                  <a:lnTo>
                    <a:pt x="166291" y="1320404"/>
                  </a:lnTo>
                  <a:lnTo>
                    <a:pt x="155575" y="1306117"/>
                  </a:lnTo>
                  <a:lnTo>
                    <a:pt x="145256" y="1291432"/>
                  </a:lnTo>
                  <a:lnTo>
                    <a:pt x="135335" y="1276748"/>
                  </a:lnTo>
                  <a:lnTo>
                    <a:pt x="125413" y="1261667"/>
                  </a:lnTo>
                  <a:lnTo>
                    <a:pt x="115888" y="1245792"/>
                  </a:lnTo>
                  <a:lnTo>
                    <a:pt x="106760" y="1230710"/>
                  </a:lnTo>
                  <a:lnTo>
                    <a:pt x="98425" y="1214835"/>
                  </a:lnTo>
                  <a:lnTo>
                    <a:pt x="90091" y="1198960"/>
                  </a:lnTo>
                  <a:lnTo>
                    <a:pt x="81756" y="1183085"/>
                  </a:lnTo>
                  <a:lnTo>
                    <a:pt x="74216" y="1166416"/>
                  </a:lnTo>
                  <a:lnTo>
                    <a:pt x="66675" y="1150144"/>
                  </a:lnTo>
                  <a:lnTo>
                    <a:pt x="59928" y="1133079"/>
                  </a:lnTo>
                  <a:lnTo>
                    <a:pt x="53578" y="1116410"/>
                  </a:lnTo>
                  <a:lnTo>
                    <a:pt x="46831" y="1098948"/>
                  </a:lnTo>
                  <a:lnTo>
                    <a:pt x="41275" y="1081882"/>
                  </a:lnTo>
                  <a:lnTo>
                    <a:pt x="35719" y="1064419"/>
                  </a:lnTo>
                  <a:lnTo>
                    <a:pt x="30559" y="1046957"/>
                  </a:lnTo>
                  <a:lnTo>
                    <a:pt x="25797" y="1029097"/>
                  </a:lnTo>
                  <a:lnTo>
                    <a:pt x="21431" y="1011635"/>
                  </a:lnTo>
                  <a:lnTo>
                    <a:pt x="17066" y="993379"/>
                  </a:lnTo>
                  <a:lnTo>
                    <a:pt x="13494" y="975122"/>
                  </a:lnTo>
                  <a:lnTo>
                    <a:pt x="10716" y="956469"/>
                  </a:lnTo>
                  <a:lnTo>
                    <a:pt x="7541" y="938610"/>
                  </a:lnTo>
                  <a:lnTo>
                    <a:pt x="5556" y="919957"/>
                  </a:lnTo>
                  <a:lnTo>
                    <a:pt x="3175" y="900907"/>
                  </a:lnTo>
                  <a:lnTo>
                    <a:pt x="1984" y="882254"/>
                  </a:lnTo>
                  <a:lnTo>
                    <a:pt x="794" y="863204"/>
                  </a:lnTo>
                  <a:lnTo>
                    <a:pt x="397" y="844154"/>
                  </a:lnTo>
                  <a:lnTo>
                    <a:pt x="0" y="824707"/>
                  </a:lnTo>
                  <a:lnTo>
                    <a:pt x="397" y="802085"/>
                  </a:lnTo>
                  <a:lnTo>
                    <a:pt x="1191" y="779463"/>
                  </a:lnTo>
                  <a:close/>
                  <a:moveTo>
                    <a:pt x="1314889" y="671513"/>
                  </a:moveTo>
                  <a:lnTo>
                    <a:pt x="1339850" y="701729"/>
                  </a:lnTo>
                  <a:lnTo>
                    <a:pt x="1101725" y="776288"/>
                  </a:lnTo>
                  <a:lnTo>
                    <a:pt x="1116385" y="730768"/>
                  </a:lnTo>
                  <a:lnTo>
                    <a:pt x="1314889" y="671513"/>
                  </a:lnTo>
                  <a:close/>
                  <a:moveTo>
                    <a:pt x="339763" y="668338"/>
                  </a:moveTo>
                  <a:lnTo>
                    <a:pt x="538932" y="730250"/>
                  </a:lnTo>
                  <a:lnTo>
                    <a:pt x="554038" y="776288"/>
                  </a:lnTo>
                  <a:lnTo>
                    <a:pt x="317500" y="698500"/>
                  </a:lnTo>
                  <a:lnTo>
                    <a:pt x="339763" y="668338"/>
                  </a:lnTo>
                  <a:close/>
                  <a:moveTo>
                    <a:pt x="828080" y="554038"/>
                  </a:moveTo>
                  <a:lnTo>
                    <a:pt x="847512" y="567940"/>
                  </a:lnTo>
                  <a:lnTo>
                    <a:pt x="1087438" y="737939"/>
                  </a:lnTo>
                  <a:lnTo>
                    <a:pt x="1086645" y="741117"/>
                  </a:lnTo>
                  <a:lnTo>
                    <a:pt x="1086249" y="742308"/>
                  </a:lnTo>
                  <a:lnTo>
                    <a:pt x="987105" y="1046163"/>
                  </a:lnTo>
                  <a:lnTo>
                    <a:pt x="980364" y="1046163"/>
                  </a:lnTo>
                  <a:lnTo>
                    <a:pt x="935551" y="1046163"/>
                  </a:lnTo>
                  <a:lnTo>
                    <a:pt x="669054" y="1046163"/>
                  </a:lnTo>
                  <a:lnTo>
                    <a:pt x="570308" y="742308"/>
                  </a:lnTo>
                  <a:lnTo>
                    <a:pt x="569911" y="741117"/>
                  </a:lnTo>
                  <a:lnTo>
                    <a:pt x="568325" y="737939"/>
                  </a:lnTo>
                  <a:lnTo>
                    <a:pt x="808648" y="567940"/>
                  </a:lnTo>
                  <a:lnTo>
                    <a:pt x="828080" y="554038"/>
                  </a:lnTo>
                  <a:close/>
                  <a:moveTo>
                    <a:pt x="1360910" y="387350"/>
                  </a:moveTo>
                  <a:lnTo>
                    <a:pt x="1489666" y="409557"/>
                  </a:lnTo>
                  <a:lnTo>
                    <a:pt x="1540533" y="418281"/>
                  </a:lnTo>
                  <a:lnTo>
                    <a:pt x="1550865" y="437316"/>
                  </a:lnTo>
                  <a:lnTo>
                    <a:pt x="1560800" y="456747"/>
                  </a:lnTo>
                  <a:lnTo>
                    <a:pt x="1570337" y="476178"/>
                  </a:lnTo>
                  <a:lnTo>
                    <a:pt x="1579477" y="495213"/>
                  </a:lnTo>
                  <a:lnTo>
                    <a:pt x="1587425" y="515834"/>
                  </a:lnTo>
                  <a:lnTo>
                    <a:pt x="1595373" y="536058"/>
                  </a:lnTo>
                  <a:lnTo>
                    <a:pt x="1602924" y="556282"/>
                  </a:lnTo>
                  <a:lnTo>
                    <a:pt x="1609679" y="577300"/>
                  </a:lnTo>
                  <a:lnTo>
                    <a:pt x="1616038" y="597920"/>
                  </a:lnTo>
                  <a:lnTo>
                    <a:pt x="1621601" y="619731"/>
                  </a:lnTo>
                  <a:lnTo>
                    <a:pt x="1626767" y="640748"/>
                  </a:lnTo>
                  <a:lnTo>
                    <a:pt x="1631536" y="662955"/>
                  </a:lnTo>
                  <a:lnTo>
                    <a:pt x="1635908" y="684369"/>
                  </a:lnTo>
                  <a:lnTo>
                    <a:pt x="1639484" y="706973"/>
                  </a:lnTo>
                  <a:lnTo>
                    <a:pt x="1641868" y="728783"/>
                  </a:lnTo>
                  <a:lnTo>
                    <a:pt x="1644650" y="751387"/>
                  </a:lnTo>
                  <a:lnTo>
                    <a:pt x="1607692" y="786680"/>
                  </a:lnTo>
                  <a:lnTo>
                    <a:pt x="1513510" y="877888"/>
                  </a:lnTo>
                  <a:lnTo>
                    <a:pt x="1508343" y="871543"/>
                  </a:lnTo>
                  <a:lnTo>
                    <a:pt x="1471386" y="825146"/>
                  </a:lnTo>
                  <a:lnTo>
                    <a:pt x="1363691" y="689921"/>
                  </a:lnTo>
                  <a:lnTo>
                    <a:pt x="1341437" y="662559"/>
                  </a:lnTo>
                  <a:lnTo>
                    <a:pt x="1341835" y="656214"/>
                  </a:lnTo>
                  <a:lnTo>
                    <a:pt x="1355743" y="455557"/>
                  </a:lnTo>
                  <a:lnTo>
                    <a:pt x="1360115" y="396074"/>
                  </a:lnTo>
                  <a:lnTo>
                    <a:pt x="1360910" y="387350"/>
                  </a:lnTo>
                  <a:close/>
                  <a:moveTo>
                    <a:pt x="293316" y="387350"/>
                  </a:moveTo>
                  <a:lnTo>
                    <a:pt x="293316" y="388143"/>
                  </a:lnTo>
                  <a:lnTo>
                    <a:pt x="297280" y="446040"/>
                  </a:lnTo>
                  <a:lnTo>
                    <a:pt x="311549" y="656214"/>
                  </a:lnTo>
                  <a:lnTo>
                    <a:pt x="312738" y="662559"/>
                  </a:lnTo>
                  <a:lnTo>
                    <a:pt x="290145" y="689921"/>
                  </a:lnTo>
                  <a:lnTo>
                    <a:pt x="175991" y="833870"/>
                  </a:lnTo>
                  <a:lnTo>
                    <a:pt x="141111" y="877888"/>
                  </a:lnTo>
                  <a:lnTo>
                    <a:pt x="138733" y="875509"/>
                  </a:lnTo>
                  <a:lnTo>
                    <a:pt x="39641" y="779939"/>
                  </a:lnTo>
                  <a:lnTo>
                    <a:pt x="3175" y="744646"/>
                  </a:lnTo>
                  <a:lnTo>
                    <a:pt x="5949" y="722835"/>
                  </a:lnTo>
                  <a:lnTo>
                    <a:pt x="8724" y="701025"/>
                  </a:lnTo>
                  <a:lnTo>
                    <a:pt x="12291" y="679611"/>
                  </a:lnTo>
                  <a:lnTo>
                    <a:pt x="16255" y="658197"/>
                  </a:lnTo>
                  <a:lnTo>
                    <a:pt x="21011" y="636783"/>
                  </a:lnTo>
                  <a:lnTo>
                    <a:pt x="26164" y="616162"/>
                  </a:lnTo>
                  <a:lnTo>
                    <a:pt x="31713" y="595541"/>
                  </a:lnTo>
                  <a:lnTo>
                    <a:pt x="38452" y="574920"/>
                  </a:lnTo>
                  <a:lnTo>
                    <a:pt x="44793" y="554696"/>
                  </a:lnTo>
                  <a:lnTo>
                    <a:pt x="51928" y="534472"/>
                  </a:lnTo>
                  <a:lnTo>
                    <a:pt x="59855" y="514644"/>
                  </a:lnTo>
                  <a:lnTo>
                    <a:pt x="68179" y="495213"/>
                  </a:lnTo>
                  <a:lnTo>
                    <a:pt x="77296" y="476178"/>
                  </a:lnTo>
                  <a:lnTo>
                    <a:pt x="86016" y="457143"/>
                  </a:lnTo>
                  <a:lnTo>
                    <a:pt x="95528" y="438109"/>
                  </a:lnTo>
                  <a:lnTo>
                    <a:pt x="105834" y="419867"/>
                  </a:lnTo>
                  <a:lnTo>
                    <a:pt x="156173" y="410747"/>
                  </a:lnTo>
                  <a:lnTo>
                    <a:pt x="293316" y="387350"/>
                  </a:lnTo>
                  <a:close/>
                  <a:moveTo>
                    <a:pt x="808037" y="298450"/>
                  </a:moveTo>
                  <a:lnTo>
                    <a:pt x="827881" y="306401"/>
                  </a:lnTo>
                  <a:lnTo>
                    <a:pt x="847725" y="298450"/>
                  </a:lnTo>
                  <a:lnTo>
                    <a:pt x="847725" y="536575"/>
                  </a:lnTo>
                  <a:lnTo>
                    <a:pt x="827881" y="522661"/>
                  </a:lnTo>
                  <a:lnTo>
                    <a:pt x="808037" y="536575"/>
                  </a:lnTo>
                  <a:lnTo>
                    <a:pt x="808037" y="298450"/>
                  </a:lnTo>
                  <a:close/>
                  <a:moveTo>
                    <a:pt x="1106341" y="198438"/>
                  </a:moveTo>
                  <a:lnTo>
                    <a:pt x="1122567" y="205965"/>
                  </a:lnTo>
                  <a:lnTo>
                    <a:pt x="1139189" y="214285"/>
                  </a:lnTo>
                  <a:lnTo>
                    <a:pt x="1155020" y="223001"/>
                  </a:lnTo>
                  <a:lnTo>
                    <a:pt x="1170455" y="231717"/>
                  </a:lnTo>
                  <a:lnTo>
                    <a:pt x="1185889" y="241225"/>
                  </a:lnTo>
                  <a:lnTo>
                    <a:pt x="1200928" y="251129"/>
                  </a:lnTo>
                  <a:lnTo>
                    <a:pt x="1216363" y="261034"/>
                  </a:lnTo>
                  <a:lnTo>
                    <a:pt x="1231006" y="271335"/>
                  </a:lnTo>
                  <a:lnTo>
                    <a:pt x="1244858" y="282031"/>
                  </a:lnTo>
                  <a:lnTo>
                    <a:pt x="1258710" y="293520"/>
                  </a:lnTo>
                  <a:lnTo>
                    <a:pt x="1272562" y="305010"/>
                  </a:lnTo>
                  <a:lnTo>
                    <a:pt x="1286018" y="316895"/>
                  </a:lnTo>
                  <a:lnTo>
                    <a:pt x="1299078" y="328780"/>
                  </a:lnTo>
                  <a:lnTo>
                    <a:pt x="1312138" y="341854"/>
                  </a:lnTo>
                  <a:lnTo>
                    <a:pt x="1324407" y="354928"/>
                  </a:lnTo>
                  <a:lnTo>
                    <a:pt x="1336675" y="367606"/>
                  </a:lnTo>
                  <a:lnTo>
                    <a:pt x="1332322" y="423863"/>
                  </a:lnTo>
                  <a:lnTo>
                    <a:pt x="1318470" y="406827"/>
                  </a:lnTo>
                  <a:lnTo>
                    <a:pt x="1304618" y="390584"/>
                  </a:lnTo>
                  <a:lnTo>
                    <a:pt x="1289975" y="374737"/>
                  </a:lnTo>
                  <a:lnTo>
                    <a:pt x="1274145" y="359286"/>
                  </a:lnTo>
                  <a:lnTo>
                    <a:pt x="1258314" y="344231"/>
                  </a:lnTo>
                  <a:lnTo>
                    <a:pt x="1242088" y="329969"/>
                  </a:lnTo>
                  <a:lnTo>
                    <a:pt x="1225070" y="316103"/>
                  </a:lnTo>
                  <a:lnTo>
                    <a:pt x="1208052" y="302633"/>
                  </a:lnTo>
                  <a:lnTo>
                    <a:pt x="1189847" y="290351"/>
                  </a:lnTo>
                  <a:lnTo>
                    <a:pt x="1171642" y="278070"/>
                  </a:lnTo>
                  <a:lnTo>
                    <a:pt x="1153437" y="266580"/>
                  </a:lnTo>
                  <a:lnTo>
                    <a:pt x="1134440" y="255884"/>
                  </a:lnTo>
                  <a:lnTo>
                    <a:pt x="1114652" y="245187"/>
                  </a:lnTo>
                  <a:lnTo>
                    <a:pt x="1094864" y="235679"/>
                  </a:lnTo>
                  <a:lnTo>
                    <a:pt x="1074680" y="227359"/>
                  </a:lnTo>
                  <a:lnTo>
                    <a:pt x="1054100" y="218643"/>
                  </a:lnTo>
                  <a:lnTo>
                    <a:pt x="1106341" y="198438"/>
                  </a:lnTo>
                  <a:close/>
                  <a:moveTo>
                    <a:pt x="545878" y="196850"/>
                  </a:moveTo>
                  <a:lnTo>
                    <a:pt x="598488" y="217164"/>
                  </a:lnTo>
                  <a:lnTo>
                    <a:pt x="577763" y="225130"/>
                  </a:lnTo>
                  <a:lnTo>
                    <a:pt x="557835" y="233495"/>
                  </a:lnTo>
                  <a:lnTo>
                    <a:pt x="538305" y="243055"/>
                  </a:lnTo>
                  <a:lnTo>
                    <a:pt x="518775" y="253013"/>
                  </a:lnTo>
                  <a:lnTo>
                    <a:pt x="500441" y="263369"/>
                  </a:lnTo>
                  <a:lnTo>
                    <a:pt x="481709" y="274522"/>
                  </a:lnTo>
                  <a:lnTo>
                    <a:pt x="463375" y="286471"/>
                  </a:lnTo>
                  <a:lnTo>
                    <a:pt x="446236" y="298421"/>
                  </a:lnTo>
                  <a:lnTo>
                    <a:pt x="428700" y="311566"/>
                  </a:lnTo>
                  <a:lnTo>
                    <a:pt x="411960" y="325108"/>
                  </a:lnTo>
                  <a:lnTo>
                    <a:pt x="395220" y="338651"/>
                  </a:lnTo>
                  <a:lnTo>
                    <a:pt x="379676" y="352991"/>
                  </a:lnTo>
                  <a:lnTo>
                    <a:pt x="364132" y="368127"/>
                  </a:lnTo>
                  <a:lnTo>
                    <a:pt x="349385" y="383263"/>
                  </a:lnTo>
                  <a:lnTo>
                    <a:pt x="335037" y="399594"/>
                  </a:lnTo>
                  <a:lnTo>
                    <a:pt x="321087" y="415925"/>
                  </a:lnTo>
                  <a:lnTo>
                    <a:pt x="317500" y="360957"/>
                  </a:lnTo>
                  <a:lnTo>
                    <a:pt x="329457" y="347812"/>
                  </a:lnTo>
                  <a:lnTo>
                    <a:pt x="341414" y="335465"/>
                  </a:lnTo>
                  <a:lnTo>
                    <a:pt x="354567" y="323117"/>
                  </a:lnTo>
                  <a:lnTo>
                    <a:pt x="367719" y="311566"/>
                  </a:lnTo>
                  <a:lnTo>
                    <a:pt x="380872" y="299616"/>
                  </a:lnTo>
                  <a:lnTo>
                    <a:pt x="394423" y="288463"/>
                  </a:lnTo>
                  <a:lnTo>
                    <a:pt x="408373" y="277708"/>
                  </a:lnTo>
                  <a:lnTo>
                    <a:pt x="422721" y="267352"/>
                  </a:lnTo>
                  <a:lnTo>
                    <a:pt x="437069" y="256996"/>
                  </a:lnTo>
                  <a:lnTo>
                    <a:pt x="451816" y="247436"/>
                  </a:lnTo>
                  <a:lnTo>
                    <a:pt x="466962" y="237877"/>
                  </a:lnTo>
                  <a:lnTo>
                    <a:pt x="482107" y="228715"/>
                  </a:lnTo>
                  <a:lnTo>
                    <a:pt x="497651" y="219952"/>
                  </a:lnTo>
                  <a:lnTo>
                    <a:pt x="513195" y="211986"/>
                  </a:lnTo>
                  <a:lnTo>
                    <a:pt x="529536" y="204020"/>
                  </a:lnTo>
                  <a:lnTo>
                    <a:pt x="545878" y="196850"/>
                  </a:lnTo>
                  <a:close/>
                  <a:moveTo>
                    <a:pt x="1028700" y="25400"/>
                  </a:moveTo>
                  <a:lnTo>
                    <a:pt x="1048147" y="30571"/>
                  </a:lnTo>
                  <a:lnTo>
                    <a:pt x="1067197" y="36139"/>
                  </a:lnTo>
                  <a:lnTo>
                    <a:pt x="1086247" y="42503"/>
                  </a:lnTo>
                  <a:lnTo>
                    <a:pt x="1104900" y="49265"/>
                  </a:lnTo>
                  <a:lnTo>
                    <a:pt x="1123553" y="56026"/>
                  </a:lnTo>
                  <a:lnTo>
                    <a:pt x="1142207" y="63186"/>
                  </a:lnTo>
                  <a:lnTo>
                    <a:pt x="1160066" y="71538"/>
                  </a:lnTo>
                  <a:lnTo>
                    <a:pt x="1177925" y="79891"/>
                  </a:lnTo>
                  <a:lnTo>
                    <a:pt x="1195388" y="88641"/>
                  </a:lnTo>
                  <a:lnTo>
                    <a:pt x="1212850" y="97392"/>
                  </a:lnTo>
                  <a:lnTo>
                    <a:pt x="1230313" y="106937"/>
                  </a:lnTo>
                  <a:lnTo>
                    <a:pt x="1246982" y="116881"/>
                  </a:lnTo>
                  <a:lnTo>
                    <a:pt x="1263650" y="127620"/>
                  </a:lnTo>
                  <a:lnTo>
                    <a:pt x="1280319" y="138359"/>
                  </a:lnTo>
                  <a:lnTo>
                    <a:pt x="1296194" y="149098"/>
                  </a:lnTo>
                  <a:lnTo>
                    <a:pt x="1312069" y="160633"/>
                  </a:lnTo>
                  <a:lnTo>
                    <a:pt x="1327547" y="172565"/>
                  </a:lnTo>
                  <a:lnTo>
                    <a:pt x="1342629" y="184497"/>
                  </a:lnTo>
                  <a:lnTo>
                    <a:pt x="1358107" y="197225"/>
                  </a:lnTo>
                  <a:lnTo>
                    <a:pt x="1372791" y="209953"/>
                  </a:lnTo>
                  <a:lnTo>
                    <a:pt x="1386682" y="223079"/>
                  </a:lnTo>
                  <a:lnTo>
                    <a:pt x="1400572" y="237000"/>
                  </a:lnTo>
                  <a:lnTo>
                    <a:pt x="1414463" y="250921"/>
                  </a:lnTo>
                  <a:lnTo>
                    <a:pt x="1427957" y="264444"/>
                  </a:lnTo>
                  <a:lnTo>
                    <a:pt x="1440657" y="279161"/>
                  </a:lnTo>
                  <a:lnTo>
                    <a:pt x="1453754" y="293877"/>
                  </a:lnTo>
                  <a:lnTo>
                    <a:pt x="1466454" y="309389"/>
                  </a:lnTo>
                  <a:lnTo>
                    <a:pt x="1477963" y="324901"/>
                  </a:lnTo>
                  <a:lnTo>
                    <a:pt x="1489473" y="340413"/>
                  </a:lnTo>
                  <a:lnTo>
                    <a:pt x="1501379" y="356323"/>
                  </a:lnTo>
                  <a:lnTo>
                    <a:pt x="1512094" y="372233"/>
                  </a:lnTo>
                  <a:lnTo>
                    <a:pt x="1522413" y="388938"/>
                  </a:lnTo>
                  <a:lnTo>
                    <a:pt x="1470026" y="380187"/>
                  </a:lnTo>
                  <a:lnTo>
                    <a:pt x="1460501" y="366664"/>
                  </a:lnTo>
                  <a:lnTo>
                    <a:pt x="1451373" y="353539"/>
                  </a:lnTo>
                  <a:lnTo>
                    <a:pt x="1441451" y="340413"/>
                  </a:lnTo>
                  <a:lnTo>
                    <a:pt x="1430735" y="327685"/>
                  </a:lnTo>
                  <a:lnTo>
                    <a:pt x="1420416" y="315355"/>
                  </a:lnTo>
                  <a:lnTo>
                    <a:pt x="1409701" y="302627"/>
                  </a:lnTo>
                  <a:lnTo>
                    <a:pt x="1398985" y="290695"/>
                  </a:lnTo>
                  <a:lnTo>
                    <a:pt x="1387872" y="278763"/>
                  </a:lnTo>
                  <a:lnTo>
                    <a:pt x="1375966" y="267228"/>
                  </a:lnTo>
                  <a:lnTo>
                    <a:pt x="1364457" y="255694"/>
                  </a:lnTo>
                  <a:lnTo>
                    <a:pt x="1352154" y="244557"/>
                  </a:lnTo>
                  <a:lnTo>
                    <a:pt x="1340247" y="233420"/>
                  </a:lnTo>
                  <a:lnTo>
                    <a:pt x="1327944" y="223079"/>
                  </a:lnTo>
                  <a:lnTo>
                    <a:pt x="1315244" y="212737"/>
                  </a:lnTo>
                  <a:lnTo>
                    <a:pt x="1302544" y="202396"/>
                  </a:lnTo>
                  <a:lnTo>
                    <a:pt x="1289844" y="192452"/>
                  </a:lnTo>
                  <a:lnTo>
                    <a:pt x="1276350" y="182906"/>
                  </a:lnTo>
                  <a:lnTo>
                    <a:pt x="1262857" y="173758"/>
                  </a:lnTo>
                  <a:lnTo>
                    <a:pt x="1248966" y="164610"/>
                  </a:lnTo>
                  <a:lnTo>
                    <a:pt x="1235472" y="155462"/>
                  </a:lnTo>
                  <a:lnTo>
                    <a:pt x="1221582" y="147507"/>
                  </a:lnTo>
                  <a:lnTo>
                    <a:pt x="1207294" y="139155"/>
                  </a:lnTo>
                  <a:lnTo>
                    <a:pt x="1192610" y="130802"/>
                  </a:lnTo>
                  <a:lnTo>
                    <a:pt x="1178322" y="123643"/>
                  </a:lnTo>
                  <a:lnTo>
                    <a:pt x="1163241" y="116085"/>
                  </a:lnTo>
                  <a:lnTo>
                    <a:pt x="1148557" y="108926"/>
                  </a:lnTo>
                  <a:lnTo>
                    <a:pt x="1133475" y="102164"/>
                  </a:lnTo>
                  <a:lnTo>
                    <a:pt x="1117997" y="95801"/>
                  </a:lnTo>
                  <a:lnTo>
                    <a:pt x="1102916" y="89834"/>
                  </a:lnTo>
                  <a:lnTo>
                    <a:pt x="1087041" y="84266"/>
                  </a:lnTo>
                  <a:lnTo>
                    <a:pt x="1071166" y="78698"/>
                  </a:lnTo>
                  <a:lnTo>
                    <a:pt x="1055291" y="73527"/>
                  </a:lnTo>
                  <a:lnTo>
                    <a:pt x="1028700" y="25400"/>
                  </a:lnTo>
                  <a:close/>
                  <a:moveTo>
                    <a:pt x="619125" y="25400"/>
                  </a:moveTo>
                  <a:lnTo>
                    <a:pt x="594935" y="72333"/>
                  </a:lnTo>
                  <a:lnTo>
                    <a:pt x="579073" y="77504"/>
                  </a:lnTo>
                  <a:lnTo>
                    <a:pt x="563211" y="82674"/>
                  </a:lnTo>
                  <a:lnTo>
                    <a:pt x="546952" y="89038"/>
                  </a:lnTo>
                  <a:lnTo>
                    <a:pt x="531486" y="95004"/>
                  </a:lnTo>
                  <a:lnTo>
                    <a:pt x="516020" y="101368"/>
                  </a:lnTo>
                  <a:lnTo>
                    <a:pt x="500951" y="108130"/>
                  </a:lnTo>
                  <a:lnTo>
                    <a:pt x="485882" y="115289"/>
                  </a:lnTo>
                  <a:lnTo>
                    <a:pt x="470813" y="122846"/>
                  </a:lnTo>
                  <a:lnTo>
                    <a:pt x="456140" y="130005"/>
                  </a:lnTo>
                  <a:lnTo>
                    <a:pt x="441467" y="138358"/>
                  </a:lnTo>
                  <a:lnTo>
                    <a:pt x="427191" y="146313"/>
                  </a:lnTo>
                  <a:lnTo>
                    <a:pt x="412915" y="155063"/>
                  </a:lnTo>
                  <a:lnTo>
                    <a:pt x="399036" y="163813"/>
                  </a:lnTo>
                  <a:lnTo>
                    <a:pt x="385156" y="172961"/>
                  </a:lnTo>
                  <a:lnTo>
                    <a:pt x="371277" y="182507"/>
                  </a:lnTo>
                  <a:lnTo>
                    <a:pt x="358190" y="192053"/>
                  </a:lnTo>
                  <a:lnTo>
                    <a:pt x="345104" y="201996"/>
                  </a:lnTo>
                  <a:lnTo>
                    <a:pt x="332018" y="212338"/>
                  </a:lnTo>
                  <a:lnTo>
                    <a:pt x="319328" y="222679"/>
                  </a:lnTo>
                  <a:lnTo>
                    <a:pt x="307035" y="233418"/>
                  </a:lnTo>
                  <a:lnTo>
                    <a:pt x="294741" y="244554"/>
                  </a:lnTo>
                  <a:lnTo>
                    <a:pt x="282448" y="256089"/>
                  </a:lnTo>
                  <a:lnTo>
                    <a:pt x="270948" y="267226"/>
                  </a:lnTo>
                  <a:lnTo>
                    <a:pt x="259448" y="278760"/>
                  </a:lnTo>
                  <a:lnTo>
                    <a:pt x="247948" y="291090"/>
                  </a:lnTo>
                  <a:lnTo>
                    <a:pt x="236844" y="303022"/>
                  </a:lnTo>
                  <a:lnTo>
                    <a:pt x="226137" y="315750"/>
                  </a:lnTo>
                  <a:lnTo>
                    <a:pt x="215826" y="328477"/>
                  </a:lnTo>
                  <a:lnTo>
                    <a:pt x="205516" y="341205"/>
                  </a:lnTo>
                  <a:lnTo>
                    <a:pt x="195602" y="354728"/>
                  </a:lnTo>
                  <a:lnTo>
                    <a:pt x="185688" y="367854"/>
                  </a:lnTo>
                  <a:lnTo>
                    <a:pt x="176170" y="381377"/>
                  </a:lnTo>
                  <a:lnTo>
                    <a:pt x="123825" y="390525"/>
                  </a:lnTo>
                  <a:lnTo>
                    <a:pt x="134135" y="373820"/>
                  </a:lnTo>
                  <a:lnTo>
                    <a:pt x="145239" y="357512"/>
                  </a:lnTo>
                  <a:lnTo>
                    <a:pt x="156739" y="341205"/>
                  </a:lnTo>
                  <a:lnTo>
                    <a:pt x="168239" y="325693"/>
                  </a:lnTo>
                  <a:lnTo>
                    <a:pt x="180136" y="310181"/>
                  </a:lnTo>
                  <a:lnTo>
                    <a:pt x="192826" y="295067"/>
                  </a:lnTo>
                  <a:lnTo>
                    <a:pt x="205516" y="280351"/>
                  </a:lnTo>
                  <a:lnTo>
                    <a:pt x="218602" y="265635"/>
                  </a:lnTo>
                  <a:lnTo>
                    <a:pt x="232085" y="251316"/>
                  </a:lnTo>
                  <a:lnTo>
                    <a:pt x="245965" y="237395"/>
                  </a:lnTo>
                  <a:lnTo>
                    <a:pt x="259844" y="223872"/>
                  </a:lnTo>
                  <a:lnTo>
                    <a:pt x="274517" y="210349"/>
                  </a:lnTo>
                  <a:lnTo>
                    <a:pt x="289190" y="197621"/>
                  </a:lnTo>
                  <a:lnTo>
                    <a:pt x="303862" y="184893"/>
                  </a:lnTo>
                  <a:lnTo>
                    <a:pt x="319328" y="172961"/>
                  </a:lnTo>
                  <a:lnTo>
                    <a:pt x="334794" y="160631"/>
                  </a:lnTo>
                  <a:lnTo>
                    <a:pt x="350656" y="149495"/>
                  </a:lnTo>
                  <a:lnTo>
                    <a:pt x="366518" y="138358"/>
                  </a:lnTo>
                  <a:lnTo>
                    <a:pt x="383174" y="127619"/>
                  </a:lnTo>
                  <a:lnTo>
                    <a:pt x="399829" y="116880"/>
                  </a:lnTo>
                  <a:lnTo>
                    <a:pt x="416881" y="106936"/>
                  </a:lnTo>
                  <a:lnTo>
                    <a:pt x="433933" y="97391"/>
                  </a:lnTo>
                  <a:lnTo>
                    <a:pt x="451778" y="88640"/>
                  </a:lnTo>
                  <a:lnTo>
                    <a:pt x="469227" y="79890"/>
                  </a:lnTo>
                  <a:lnTo>
                    <a:pt x="487072" y="71140"/>
                  </a:lnTo>
                  <a:lnTo>
                    <a:pt x="505710" y="63185"/>
                  </a:lnTo>
                  <a:lnTo>
                    <a:pt x="523951" y="56026"/>
                  </a:lnTo>
                  <a:lnTo>
                    <a:pt x="542193" y="48867"/>
                  </a:lnTo>
                  <a:lnTo>
                    <a:pt x="561228" y="42105"/>
                  </a:lnTo>
                  <a:lnTo>
                    <a:pt x="580263" y="36139"/>
                  </a:lnTo>
                  <a:lnTo>
                    <a:pt x="599694" y="30570"/>
                  </a:lnTo>
                  <a:lnTo>
                    <a:pt x="619125" y="25400"/>
                  </a:lnTo>
                  <a:close/>
                  <a:moveTo>
                    <a:pt x="824315" y="0"/>
                  </a:moveTo>
                  <a:lnTo>
                    <a:pt x="846110" y="792"/>
                  </a:lnTo>
                  <a:lnTo>
                    <a:pt x="868300" y="1585"/>
                  </a:lnTo>
                  <a:lnTo>
                    <a:pt x="889699" y="2774"/>
                  </a:lnTo>
                  <a:lnTo>
                    <a:pt x="911097" y="4756"/>
                  </a:lnTo>
                  <a:lnTo>
                    <a:pt x="932495" y="7530"/>
                  </a:lnTo>
                  <a:lnTo>
                    <a:pt x="953497" y="10700"/>
                  </a:lnTo>
                  <a:lnTo>
                    <a:pt x="974499" y="13871"/>
                  </a:lnTo>
                  <a:lnTo>
                    <a:pt x="995500" y="18230"/>
                  </a:lnTo>
                  <a:lnTo>
                    <a:pt x="1020861" y="63806"/>
                  </a:lnTo>
                  <a:lnTo>
                    <a:pt x="1084263" y="178339"/>
                  </a:lnTo>
                  <a:lnTo>
                    <a:pt x="1071187" y="183491"/>
                  </a:lnTo>
                  <a:lnTo>
                    <a:pt x="1015710" y="204892"/>
                  </a:lnTo>
                  <a:lnTo>
                    <a:pt x="847298" y="270679"/>
                  </a:lnTo>
                  <a:lnTo>
                    <a:pt x="827882" y="277813"/>
                  </a:lnTo>
                  <a:lnTo>
                    <a:pt x="808465" y="270679"/>
                  </a:lnTo>
                  <a:lnTo>
                    <a:pt x="636883" y="203703"/>
                  </a:lnTo>
                  <a:lnTo>
                    <a:pt x="581010" y="181906"/>
                  </a:lnTo>
                  <a:lnTo>
                    <a:pt x="571500" y="178339"/>
                  </a:lnTo>
                  <a:lnTo>
                    <a:pt x="630147" y="63409"/>
                  </a:lnTo>
                  <a:lnTo>
                    <a:pt x="653130" y="18230"/>
                  </a:lnTo>
                  <a:lnTo>
                    <a:pt x="673736" y="13871"/>
                  </a:lnTo>
                  <a:lnTo>
                    <a:pt x="694738" y="10700"/>
                  </a:lnTo>
                  <a:lnTo>
                    <a:pt x="716136" y="7530"/>
                  </a:lnTo>
                  <a:lnTo>
                    <a:pt x="737534" y="4756"/>
                  </a:lnTo>
                  <a:lnTo>
                    <a:pt x="758932" y="2774"/>
                  </a:lnTo>
                  <a:lnTo>
                    <a:pt x="780726" y="1585"/>
                  </a:lnTo>
                  <a:lnTo>
                    <a:pt x="802125" y="792"/>
                  </a:lnTo>
                  <a:lnTo>
                    <a:pt x="824315" y="0"/>
                  </a:lnTo>
                  <a:close/>
                </a:path>
              </a:pathLst>
            </a:custGeom>
            <a:solidFill>
              <a:srgbClr val="5B9BD5"/>
            </a:solidFill>
            <a:ln>
              <a:noFill/>
            </a:ln>
            <a:extLst>
              <a:ext uri="{91240B29-F687-4F45-9708-019B960494DF}">
                <a14:hiddenLine xmlns:a14="http://schemas.microsoft.com/office/drawing/2010/main" w="9525">
                  <a:solidFill>
                    <a:srgbClr val="000000"/>
                  </a:solidFill>
                  <a:round/>
                </a14:hiddenLine>
              </a:ext>
            </a:extLst>
          </p:spPr>
          <p:txBody>
            <a:bodyPr anchor="ctr">
              <a:normAutofit/>
              <a:scene3d>
                <a:camera prst="orthographicFront"/>
                <a:lightRig rig="threePt" dir="t"/>
              </a:scene3d>
              <a:sp3d>
                <a:contourClr>
                  <a:srgbClr val="FFFFFF"/>
                </a:contourClr>
              </a:sp3d>
            </a:bodyPr>
            <a:lstStyle/>
            <a:p>
              <a:pPr algn="ctr">
                <a:defRPr/>
              </a:pPr>
              <a:endParaRPr lang="zh-CN" altLang="en-US">
                <a:sym typeface="Arial" panose="020B0604020202020204" pitchFamily="34" charset="0"/>
              </a:endParaRPr>
            </a:p>
          </p:txBody>
        </p:sp>
        <p:sp>
          <p:nvSpPr>
            <p:cNvPr id="7" name="矩形 6"/>
            <p:cNvSpPr/>
            <p:nvPr>
              <p:custDataLst>
                <p:tags r:id="rId6"/>
              </p:custDataLst>
            </p:nvPr>
          </p:nvSpPr>
          <p:spPr>
            <a:xfrm>
              <a:off x="3463810" y="1497522"/>
              <a:ext cx="4402059" cy="1084334"/>
            </a:xfrm>
            <a:prstGeom prst="rect">
              <a:avLst/>
            </a:prstGeom>
          </p:spPr>
          <p:txBody>
            <a:bodyPr>
              <a:normAutofit fontScale="70000"/>
            </a:bodyPr>
            <a:lstStyle/>
            <a:p>
              <a:pPr>
                <a:lnSpc>
                  <a:spcPct val="120000"/>
                </a:lnSpc>
              </a:pPr>
              <a:r>
                <a:rPr lang="zh-CN" altLang="en-US" sz="2000" dirty="0">
                  <a:solidFill>
                    <a:schemeClr val="accent1"/>
                  </a:solidFill>
                  <a:effectLst>
                    <a:outerShdw blurRad="38100" dist="25400" dir="5400000" algn="ctr" rotWithShape="0">
                      <a:srgbClr val="6E747A">
                        <a:alpha val="43000"/>
                      </a:srgbClr>
                    </a:outerShdw>
                  </a:effectLst>
                  <a:sym typeface="Arial" panose="020B0604020202020204" pitchFamily="34" charset="0"/>
                </a:rPr>
                <a:t>1. 交通意外保险的保险责任</a:t>
              </a:r>
              <a:endParaRPr lang="zh-CN" altLang="en-US" sz="2000" dirty="0">
                <a:solidFill>
                  <a:schemeClr val="accent1"/>
                </a:solidFill>
                <a:effectLst>
                  <a:outerShdw blurRad="38100" dist="25400" dir="5400000" algn="ctr" rotWithShape="0">
                    <a:srgbClr val="6E747A">
                      <a:alpha val="43000"/>
                    </a:srgbClr>
                  </a:outerShdw>
                </a:effectLst>
                <a:sym typeface="Arial" panose="020B0604020202020204" pitchFamily="34" charset="0"/>
              </a:endParaRPr>
            </a:p>
            <a:p>
              <a:pPr>
                <a:lnSpc>
                  <a:spcPct val="150000"/>
                </a:lnSpc>
              </a:pPr>
              <a:r>
                <a:rPr lang="zh-CN" altLang="en-US" sz="2000" dirty="0">
                  <a:sym typeface="Arial" panose="020B0604020202020204" pitchFamily="34" charset="0"/>
                </a:rPr>
                <a:t>在保险期间，被保险人以乘客身份乘坐民航客机或商业营运的火车、轮船、汽车期间因遭受意外伤害事故导致身故或残疾的，保险人依照下列约定给付保险金，且给付各项身故保险金和残疾保险金之和不超过各对应项的保险金额。</a:t>
              </a:r>
              <a:endParaRPr lang="zh-CN" altLang="en-US" sz="2000" dirty="0">
                <a:sym typeface="Arial" panose="020B0604020202020204" pitchFamily="34" charset="0"/>
              </a:endParaRPr>
            </a:p>
          </p:txBody>
        </p:sp>
      </p:grpSp>
      <p:grpSp>
        <p:nvGrpSpPr>
          <p:cNvPr id="9" name="组合 8"/>
          <p:cNvGrpSpPr/>
          <p:nvPr>
            <p:custDataLst>
              <p:tags r:id="rId7"/>
            </p:custDataLst>
          </p:nvPr>
        </p:nvGrpSpPr>
        <p:grpSpPr>
          <a:xfrm>
            <a:off x="3377323" y="3499051"/>
            <a:ext cx="7693919" cy="1097820"/>
            <a:chOff x="2943498" y="1855184"/>
            <a:chExt cx="5092337" cy="726609"/>
          </a:xfrm>
        </p:grpSpPr>
        <p:sp>
          <p:nvSpPr>
            <p:cNvPr id="10" name="KSO_Shape"/>
            <p:cNvSpPr/>
            <p:nvPr>
              <p:custDataLst>
                <p:tags r:id="rId8"/>
              </p:custDataLst>
            </p:nvPr>
          </p:nvSpPr>
          <p:spPr bwMode="auto">
            <a:xfrm>
              <a:off x="2943498" y="2024744"/>
              <a:ext cx="418010" cy="418010"/>
            </a:xfrm>
            <a:custGeom>
              <a:avLst/>
              <a:gdLst>
                <a:gd name="T0" fmla="*/ 956359 w 1647825"/>
                <a:gd name="T1" fmla="*/ 1636826 h 1647826"/>
                <a:gd name="T2" fmla="*/ 747857 w 1647825"/>
                <a:gd name="T3" fmla="*/ 1644290 h 1647826"/>
                <a:gd name="T4" fmla="*/ 552064 w 1647825"/>
                <a:gd name="T5" fmla="*/ 1602253 h 1647826"/>
                <a:gd name="T6" fmla="*/ 715689 w 1647825"/>
                <a:gd name="T7" fmla="*/ 1601861 h 1647826"/>
                <a:gd name="T8" fmla="*/ 887256 w 1647825"/>
                <a:gd name="T9" fmla="*/ 1606575 h 1647826"/>
                <a:gd name="T10" fmla="*/ 1054454 w 1647825"/>
                <a:gd name="T11" fmla="*/ 1574360 h 1647826"/>
                <a:gd name="T12" fmla="*/ 824299 w 1647825"/>
                <a:gd name="T13" fmla="*/ 1511300 h 1647826"/>
                <a:gd name="T14" fmla="*/ 704546 w 1647825"/>
                <a:gd name="T15" fmla="*/ 1461552 h 1647826"/>
                <a:gd name="T16" fmla="*/ 930127 w 1647825"/>
                <a:gd name="T17" fmla="*/ 1463902 h 1647826"/>
                <a:gd name="T18" fmla="*/ 1356122 w 1647825"/>
                <a:gd name="T19" fmla="*/ 1452828 h 1647826"/>
                <a:gd name="T20" fmla="*/ 1149747 w 1647825"/>
                <a:gd name="T21" fmla="*/ 1581151 h 1647826"/>
                <a:gd name="T22" fmla="*/ 515270 w 1647825"/>
                <a:gd name="T23" fmla="*/ 1266356 h 1647826"/>
                <a:gd name="T24" fmla="*/ 425814 w 1647825"/>
                <a:gd name="T25" fmla="*/ 1545074 h 1647826"/>
                <a:gd name="T26" fmla="*/ 236961 w 1647825"/>
                <a:gd name="T27" fmla="*/ 1401552 h 1647826"/>
                <a:gd name="T28" fmla="*/ 652180 w 1647825"/>
                <a:gd name="T29" fmla="*/ 1071563 h 1647826"/>
                <a:gd name="T30" fmla="*/ 198520 w 1647825"/>
                <a:gd name="T31" fmla="*/ 994251 h 1647826"/>
                <a:gd name="T32" fmla="*/ 228545 w 1647825"/>
                <a:gd name="T33" fmla="*/ 1165580 h 1647826"/>
                <a:gd name="T34" fmla="*/ 158888 w 1647825"/>
                <a:gd name="T35" fmla="*/ 998634 h 1647826"/>
                <a:gd name="T36" fmla="*/ 1499776 w 1647825"/>
                <a:gd name="T37" fmla="*/ 943174 h 1647826"/>
                <a:gd name="T38" fmla="*/ 1443657 w 1647825"/>
                <a:gd name="T39" fmla="*/ 1118941 h 1647826"/>
                <a:gd name="T40" fmla="*/ 1430523 w 1647825"/>
                <a:gd name="T41" fmla="*/ 1050060 h 1647826"/>
                <a:gd name="T42" fmla="*/ 1647825 w 1647825"/>
                <a:gd name="T43" fmla="*/ 804876 h 1647826"/>
                <a:gd name="T44" fmla="*/ 1627188 w 1647825"/>
                <a:gd name="T45" fmla="*/ 1006630 h 1647826"/>
                <a:gd name="T46" fmla="*/ 1562100 w 1647825"/>
                <a:gd name="T47" fmla="*/ 1190116 h 1647826"/>
                <a:gd name="T48" fmla="*/ 1456928 w 1647825"/>
                <a:gd name="T49" fmla="*/ 1350963 h 1647826"/>
                <a:gd name="T50" fmla="*/ 1529556 w 1647825"/>
                <a:gd name="T51" fmla="*/ 1167081 h 1647826"/>
                <a:gd name="T52" fmla="*/ 1588294 w 1647825"/>
                <a:gd name="T53" fmla="*/ 1003056 h 1647826"/>
                <a:gd name="T54" fmla="*/ 1608931 w 1647825"/>
                <a:gd name="T55" fmla="*/ 823940 h 1647826"/>
                <a:gd name="T56" fmla="*/ 45244 w 1647825"/>
                <a:gd name="T57" fmla="*/ 926307 h 1647826"/>
                <a:gd name="T58" fmla="*/ 89297 w 1647825"/>
                <a:gd name="T59" fmla="*/ 1101726 h 1647826"/>
                <a:gd name="T60" fmla="*/ 170260 w 1647825"/>
                <a:gd name="T61" fmla="*/ 1259285 h 1647826"/>
                <a:gd name="T62" fmla="*/ 135335 w 1647825"/>
                <a:gd name="T63" fmla="*/ 1276748 h 1647826"/>
                <a:gd name="T64" fmla="*/ 46831 w 1647825"/>
                <a:gd name="T65" fmla="*/ 1098948 h 1647826"/>
                <a:gd name="T66" fmla="*/ 3175 w 1647825"/>
                <a:gd name="T67" fmla="*/ 900907 h 1647826"/>
                <a:gd name="T68" fmla="*/ 1314889 w 1647825"/>
                <a:gd name="T69" fmla="*/ 671513 h 1647826"/>
                <a:gd name="T70" fmla="*/ 987105 w 1647825"/>
                <a:gd name="T71" fmla="*/ 1046163 h 1647826"/>
                <a:gd name="T72" fmla="*/ 1540533 w 1647825"/>
                <a:gd name="T73" fmla="*/ 418281 h 1647826"/>
                <a:gd name="T74" fmla="*/ 1626767 w 1647825"/>
                <a:gd name="T75" fmla="*/ 640748 h 1647826"/>
                <a:gd name="T76" fmla="*/ 1341437 w 1647825"/>
                <a:gd name="T77" fmla="*/ 662559 h 1647826"/>
                <a:gd name="T78" fmla="*/ 175991 w 1647825"/>
                <a:gd name="T79" fmla="*/ 833870 h 1647826"/>
                <a:gd name="T80" fmla="*/ 31713 w 1647825"/>
                <a:gd name="T81" fmla="*/ 595541 h 1647826"/>
                <a:gd name="T82" fmla="*/ 293316 w 1647825"/>
                <a:gd name="T83" fmla="*/ 387350 h 1647826"/>
                <a:gd name="T84" fmla="*/ 1155020 w 1647825"/>
                <a:gd name="T85" fmla="*/ 223001 h 1647826"/>
                <a:gd name="T86" fmla="*/ 1312138 w 1647825"/>
                <a:gd name="T87" fmla="*/ 341854 h 1647826"/>
                <a:gd name="T88" fmla="*/ 1208052 w 1647825"/>
                <a:gd name="T89" fmla="*/ 302633 h 1647826"/>
                <a:gd name="T90" fmla="*/ 598488 w 1647825"/>
                <a:gd name="T91" fmla="*/ 217164 h 1647826"/>
                <a:gd name="T92" fmla="*/ 395220 w 1647825"/>
                <a:gd name="T93" fmla="*/ 338651 h 1647826"/>
                <a:gd name="T94" fmla="*/ 380872 w 1647825"/>
                <a:gd name="T95" fmla="*/ 299616 h 1647826"/>
                <a:gd name="T96" fmla="*/ 545878 w 1647825"/>
                <a:gd name="T97" fmla="*/ 196850 h 1647826"/>
                <a:gd name="T98" fmla="*/ 1212850 w 1647825"/>
                <a:gd name="T99" fmla="*/ 97392 h 1647826"/>
                <a:gd name="T100" fmla="*/ 1386682 w 1647825"/>
                <a:gd name="T101" fmla="*/ 223079 h 1647826"/>
                <a:gd name="T102" fmla="*/ 1522413 w 1647825"/>
                <a:gd name="T103" fmla="*/ 388938 h 1647826"/>
                <a:gd name="T104" fmla="*/ 1364457 w 1647825"/>
                <a:gd name="T105" fmla="*/ 255694 h 1647826"/>
                <a:gd name="T106" fmla="*/ 1221582 w 1647825"/>
                <a:gd name="T107" fmla="*/ 147507 h 1647826"/>
                <a:gd name="T108" fmla="*/ 1055291 w 1647825"/>
                <a:gd name="T109" fmla="*/ 73527 h 1647826"/>
                <a:gd name="T110" fmla="*/ 470813 w 1647825"/>
                <a:gd name="T111" fmla="*/ 122846 h 1647826"/>
                <a:gd name="T112" fmla="*/ 319328 w 1647825"/>
                <a:gd name="T113" fmla="*/ 222679 h 1647826"/>
                <a:gd name="T114" fmla="*/ 195602 w 1647825"/>
                <a:gd name="T115" fmla="*/ 354728 h 1647826"/>
                <a:gd name="T116" fmla="*/ 218602 w 1647825"/>
                <a:gd name="T117" fmla="*/ 265635 h 1647826"/>
                <a:gd name="T118" fmla="*/ 383174 w 1647825"/>
                <a:gd name="T119" fmla="*/ 127619 h 1647826"/>
                <a:gd name="T120" fmla="*/ 580263 w 1647825"/>
                <a:gd name="T121" fmla="*/ 36139 h 1647826"/>
                <a:gd name="T122" fmla="*/ 995500 w 1647825"/>
                <a:gd name="T123" fmla="*/ 18230 h 1647826"/>
                <a:gd name="T124" fmla="*/ 630147 w 1647825"/>
                <a:gd name="T125" fmla="*/ 63409 h 1647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47825" h="1647826">
                  <a:moveTo>
                    <a:pt x="1069148" y="1570038"/>
                  </a:moveTo>
                  <a:lnTo>
                    <a:pt x="1117600" y="1593610"/>
                  </a:lnTo>
                  <a:lnTo>
                    <a:pt x="1100126" y="1600289"/>
                  </a:lnTo>
                  <a:lnTo>
                    <a:pt x="1082651" y="1606182"/>
                  </a:lnTo>
                  <a:lnTo>
                    <a:pt x="1065177" y="1611682"/>
                  </a:lnTo>
                  <a:lnTo>
                    <a:pt x="1047305" y="1616790"/>
                  </a:lnTo>
                  <a:lnTo>
                    <a:pt x="1029831" y="1621504"/>
                  </a:lnTo>
                  <a:lnTo>
                    <a:pt x="1011562" y="1626218"/>
                  </a:lnTo>
                  <a:lnTo>
                    <a:pt x="993293" y="1630147"/>
                  </a:lnTo>
                  <a:lnTo>
                    <a:pt x="974628" y="1634076"/>
                  </a:lnTo>
                  <a:lnTo>
                    <a:pt x="956359" y="1636826"/>
                  </a:lnTo>
                  <a:lnTo>
                    <a:pt x="937693" y="1639969"/>
                  </a:lnTo>
                  <a:lnTo>
                    <a:pt x="919027" y="1641933"/>
                  </a:lnTo>
                  <a:lnTo>
                    <a:pt x="899964" y="1644290"/>
                  </a:lnTo>
                  <a:lnTo>
                    <a:pt x="880901" y="1645469"/>
                  </a:lnTo>
                  <a:lnTo>
                    <a:pt x="862235" y="1646648"/>
                  </a:lnTo>
                  <a:lnTo>
                    <a:pt x="842775" y="1647826"/>
                  </a:lnTo>
                  <a:lnTo>
                    <a:pt x="823315" y="1647826"/>
                  </a:lnTo>
                  <a:lnTo>
                    <a:pt x="804252" y="1647826"/>
                  </a:lnTo>
                  <a:lnTo>
                    <a:pt x="785586" y="1646648"/>
                  </a:lnTo>
                  <a:lnTo>
                    <a:pt x="766523" y="1645862"/>
                  </a:lnTo>
                  <a:lnTo>
                    <a:pt x="747857" y="1644290"/>
                  </a:lnTo>
                  <a:lnTo>
                    <a:pt x="729986" y="1642326"/>
                  </a:lnTo>
                  <a:lnTo>
                    <a:pt x="711320" y="1640362"/>
                  </a:lnTo>
                  <a:lnTo>
                    <a:pt x="693051" y="1637219"/>
                  </a:lnTo>
                  <a:lnTo>
                    <a:pt x="674782" y="1634469"/>
                  </a:lnTo>
                  <a:lnTo>
                    <a:pt x="656911" y="1630933"/>
                  </a:lnTo>
                  <a:lnTo>
                    <a:pt x="639039" y="1627004"/>
                  </a:lnTo>
                  <a:lnTo>
                    <a:pt x="621168" y="1622683"/>
                  </a:lnTo>
                  <a:lnTo>
                    <a:pt x="603693" y="1617968"/>
                  </a:lnTo>
                  <a:lnTo>
                    <a:pt x="586219" y="1613254"/>
                  </a:lnTo>
                  <a:lnTo>
                    <a:pt x="569142" y="1607754"/>
                  </a:lnTo>
                  <a:lnTo>
                    <a:pt x="552064" y="1602253"/>
                  </a:lnTo>
                  <a:lnTo>
                    <a:pt x="534987" y="1596360"/>
                  </a:lnTo>
                  <a:lnTo>
                    <a:pt x="583439" y="1572003"/>
                  </a:lnTo>
                  <a:lnTo>
                    <a:pt x="597736" y="1576324"/>
                  </a:lnTo>
                  <a:lnTo>
                    <a:pt x="612033" y="1580646"/>
                  </a:lnTo>
                  <a:lnTo>
                    <a:pt x="626728" y="1584182"/>
                  </a:lnTo>
                  <a:lnTo>
                    <a:pt x="640628" y="1587717"/>
                  </a:lnTo>
                  <a:lnTo>
                    <a:pt x="655322" y="1591253"/>
                  </a:lnTo>
                  <a:lnTo>
                    <a:pt x="670811" y="1594396"/>
                  </a:lnTo>
                  <a:lnTo>
                    <a:pt x="685505" y="1597146"/>
                  </a:lnTo>
                  <a:lnTo>
                    <a:pt x="700597" y="1599896"/>
                  </a:lnTo>
                  <a:lnTo>
                    <a:pt x="715689" y="1601861"/>
                  </a:lnTo>
                  <a:lnTo>
                    <a:pt x="730780" y="1603432"/>
                  </a:lnTo>
                  <a:lnTo>
                    <a:pt x="745872" y="1605396"/>
                  </a:lnTo>
                  <a:lnTo>
                    <a:pt x="760963" y="1606575"/>
                  </a:lnTo>
                  <a:lnTo>
                    <a:pt x="776452" y="1607754"/>
                  </a:lnTo>
                  <a:lnTo>
                    <a:pt x="791941" y="1608932"/>
                  </a:lnTo>
                  <a:lnTo>
                    <a:pt x="807429" y="1609325"/>
                  </a:lnTo>
                  <a:lnTo>
                    <a:pt x="823315" y="1609325"/>
                  </a:lnTo>
                  <a:lnTo>
                    <a:pt x="839201" y="1609325"/>
                  </a:lnTo>
                  <a:lnTo>
                    <a:pt x="855087" y="1608147"/>
                  </a:lnTo>
                  <a:lnTo>
                    <a:pt x="870973" y="1607754"/>
                  </a:lnTo>
                  <a:lnTo>
                    <a:pt x="887256" y="1606575"/>
                  </a:lnTo>
                  <a:lnTo>
                    <a:pt x="902744" y="1605396"/>
                  </a:lnTo>
                  <a:lnTo>
                    <a:pt x="918233" y="1603432"/>
                  </a:lnTo>
                  <a:lnTo>
                    <a:pt x="933722" y="1601468"/>
                  </a:lnTo>
                  <a:lnTo>
                    <a:pt x="949210" y="1598718"/>
                  </a:lnTo>
                  <a:lnTo>
                    <a:pt x="964699" y="1596360"/>
                  </a:lnTo>
                  <a:lnTo>
                    <a:pt x="980188" y="1593218"/>
                  </a:lnTo>
                  <a:lnTo>
                    <a:pt x="995279" y="1590467"/>
                  </a:lnTo>
                  <a:lnTo>
                    <a:pt x="1010371" y="1586932"/>
                  </a:lnTo>
                  <a:lnTo>
                    <a:pt x="1025065" y="1583003"/>
                  </a:lnTo>
                  <a:lnTo>
                    <a:pt x="1039760" y="1578681"/>
                  </a:lnTo>
                  <a:lnTo>
                    <a:pt x="1054454" y="1574360"/>
                  </a:lnTo>
                  <a:lnTo>
                    <a:pt x="1069148" y="1570038"/>
                  </a:lnTo>
                  <a:close/>
                  <a:moveTo>
                    <a:pt x="990600" y="1450975"/>
                  </a:moveTo>
                  <a:lnTo>
                    <a:pt x="960761" y="1497590"/>
                  </a:lnTo>
                  <a:lnTo>
                    <a:pt x="944450" y="1500332"/>
                  </a:lnTo>
                  <a:lnTo>
                    <a:pt x="927740" y="1503466"/>
                  </a:lnTo>
                  <a:lnTo>
                    <a:pt x="910632" y="1505424"/>
                  </a:lnTo>
                  <a:lnTo>
                    <a:pt x="893923" y="1507775"/>
                  </a:lnTo>
                  <a:lnTo>
                    <a:pt x="876417" y="1508950"/>
                  </a:lnTo>
                  <a:lnTo>
                    <a:pt x="859310" y="1510125"/>
                  </a:lnTo>
                  <a:lnTo>
                    <a:pt x="841804" y="1510909"/>
                  </a:lnTo>
                  <a:lnTo>
                    <a:pt x="824299" y="1511300"/>
                  </a:lnTo>
                  <a:lnTo>
                    <a:pt x="807589" y="1510909"/>
                  </a:lnTo>
                  <a:lnTo>
                    <a:pt x="791675" y="1510125"/>
                  </a:lnTo>
                  <a:lnTo>
                    <a:pt x="775363" y="1508950"/>
                  </a:lnTo>
                  <a:lnTo>
                    <a:pt x="759051" y="1507775"/>
                  </a:lnTo>
                  <a:lnTo>
                    <a:pt x="743137" y="1506208"/>
                  </a:lnTo>
                  <a:lnTo>
                    <a:pt x="727223" y="1503858"/>
                  </a:lnTo>
                  <a:lnTo>
                    <a:pt x="711707" y="1501899"/>
                  </a:lnTo>
                  <a:lnTo>
                    <a:pt x="695395" y="1498765"/>
                  </a:lnTo>
                  <a:lnTo>
                    <a:pt x="666750" y="1453326"/>
                  </a:lnTo>
                  <a:lnTo>
                    <a:pt x="685449" y="1458026"/>
                  </a:lnTo>
                  <a:lnTo>
                    <a:pt x="704546" y="1461552"/>
                  </a:lnTo>
                  <a:lnTo>
                    <a:pt x="724041" y="1465077"/>
                  </a:lnTo>
                  <a:lnTo>
                    <a:pt x="743933" y="1467819"/>
                  </a:lnTo>
                  <a:lnTo>
                    <a:pt x="763428" y="1469778"/>
                  </a:lnTo>
                  <a:lnTo>
                    <a:pt x="783718" y="1471345"/>
                  </a:lnTo>
                  <a:lnTo>
                    <a:pt x="803611" y="1472520"/>
                  </a:lnTo>
                  <a:lnTo>
                    <a:pt x="824299" y="1472520"/>
                  </a:lnTo>
                  <a:lnTo>
                    <a:pt x="845783" y="1472520"/>
                  </a:lnTo>
                  <a:lnTo>
                    <a:pt x="866869" y="1470953"/>
                  </a:lnTo>
                  <a:lnTo>
                    <a:pt x="888353" y="1469386"/>
                  </a:lnTo>
                  <a:lnTo>
                    <a:pt x="909439" y="1467428"/>
                  </a:lnTo>
                  <a:lnTo>
                    <a:pt x="930127" y="1463902"/>
                  </a:lnTo>
                  <a:lnTo>
                    <a:pt x="950417" y="1460377"/>
                  </a:lnTo>
                  <a:lnTo>
                    <a:pt x="970708" y="1456068"/>
                  </a:lnTo>
                  <a:lnTo>
                    <a:pt x="990600" y="1450975"/>
                  </a:lnTo>
                  <a:close/>
                  <a:moveTo>
                    <a:pt x="1402556" y="1195388"/>
                  </a:moveTo>
                  <a:lnTo>
                    <a:pt x="1425972" y="1326889"/>
                  </a:lnTo>
                  <a:lnTo>
                    <a:pt x="1435100" y="1376153"/>
                  </a:lnTo>
                  <a:lnTo>
                    <a:pt x="1420019" y="1392044"/>
                  </a:lnTo>
                  <a:lnTo>
                    <a:pt x="1404541" y="1408333"/>
                  </a:lnTo>
                  <a:lnTo>
                    <a:pt x="1389063" y="1423429"/>
                  </a:lnTo>
                  <a:lnTo>
                    <a:pt x="1372394" y="1438526"/>
                  </a:lnTo>
                  <a:lnTo>
                    <a:pt x="1356122" y="1452828"/>
                  </a:lnTo>
                  <a:lnTo>
                    <a:pt x="1339056" y="1467131"/>
                  </a:lnTo>
                  <a:lnTo>
                    <a:pt x="1321594" y="1480241"/>
                  </a:lnTo>
                  <a:lnTo>
                    <a:pt x="1303734" y="1493749"/>
                  </a:lnTo>
                  <a:lnTo>
                    <a:pt x="1285875" y="1506462"/>
                  </a:lnTo>
                  <a:lnTo>
                    <a:pt x="1267619" y="1518380"/>
                  </a:lnTo>
                  <a:lnTo>
                    <a:pt x="1248569" y="1529902"/>
                  </a:lnTo>
                  <a:lnTo>
                    <a:pt x="1229519" y="1541423"/>
                  </a:lnTo>
                  <a:lnTo>
                    <a:pt x="1210072" y="1552149"/>
                  </a:lnTo>
                  <a:lnTo>
                    <a:pt x="1190228" y="1562082"/>
                  </a:lnTo>
                  <a:lnTo>
                    <a:pt x="1170384" y="1572014"/>
                  </a:lnTo>
                  <a:lnTo>
                    <a:pt x="1149747" y="1581151"/>
                  </a:lnTo>
                  <a:lnTo>
                    <a:pt x="1103709" y="1557711"/>
                  </a:lnTo>
                  <a:lnTo>
                    <a:pt x="989012" y="1500503"/>
                  </a:lnTo>
                  <a:lnTo>
                    <a:pt x="996553" y="1489379"/>
                  </a:lnTo>
                  <a:lnTo>
                    <a:pt x="1027906" y="1439321"/>
                  </a:lnTo>
                  <a:lnTo>
                    <a:pt x="1136253" y="1267694"/>
                  </a:lnTo>
                  <a:lnTo>
                    <a:pt x="1342628" y="1211279"/>
                  </a:lnTo>
                  <a:lnTo>
                    <a:pt x="1400969" y="1195785"/>
                  </a:lnTo>
                  <a:lnTo>
                    <a:pt x="1402556" y="1195388"/>
                  </a:lnTo>
                  <a:close/>
                  <a:moveTo>
                    <a:pt x="252864" y="1195388"/>
                  </a:moveTo>
                  <a:lnTo>
                    <a:pt x="302960" y="1209265"/>
                  </a:lnTo>
                  <a:lnTo>
                    <a:pt x="515270" y="1266356"/>
                  </a:lnTo>
                  <a:lnTo>
                    <a:pt x="518849" y="1267545"/>
                  </a:lnTo>
                  <a:lnTo>
                    <a:pt x="537137" y="1295695"/>
                  </a:lnTo>
                  <a:lnTo>
                    <a:pt x="629775" y="1441992"/>
                  </a:lnTo>
                  <a:lnTo>
                    <a:pt x="660786" y="1491154"/>
                  </a:lnTo>
                  <a:lnTo>
                    <a:pt x="666750" y="1500669"/>
                  </a:lnTo>
                  <a:lnTo>
                    <a:pt x="550655" y="1559743"/>
                  </a:lnTo>
                  <a:lnTo>
                    <a:pt x="504138" y="1582738"/>
                  </a:lnTo>
                  <a:lnTo>
                    <a:pt x="484259" y="1574412"/>
                  </a:lnTo>
                  <a:lnTo>
                    <a:pt x="464379" y="1564897"/>
                  </a:lnTo>
                  <a:lnTo>
                    <a:pt x="444898" y="1555382"/>
                  </a:lnTo>
                  <a:lnTo>
                    <a:pt x="425814" y="1545074"/>
                  </a:lnTo>
                  <a:lnTo>
                    <a:pt x="407127" y="1533973"/>
                  </a:lnTo>
                  <a:lnTo>
                    <a:pt x="388441" y="1522871"/>
                  </a:lnTo>
                  <a:lnTo>
                    <a:pt x="370152" y="1511374"/>
                  </a:lnTo>
                  <a:lnTo>
                    <a:pt x="352260" y="1498687"/>
                  </a:lnTo>
                  <a:lnTo>
                    <a:pt x="334767" y="1486396"/>
                  </a:lnTo>
                  <a:lnTo>
                    <a:pt x="317671" y="1473313"/>
                  </a:lnTo>
                  <a:lnTo>
                    <a:pt x="300972" y="1459833"/>
                  </a:lnTo>
                  <a:lnTo>
                    <a:pt x="284671" y="1445560"/>
                  </a:lnTo>
                  <a:lnTo>
                    <a:pt x="267972" y="1431287"/>
                  </a:lnTo>
                  <a:lnTo>
                    <a:pt x="252467" y="1416618"/>
                  </a:lnTo>
                  <a:lnTo>
                    <a:pt x="236961" y="1401552"/>
                  </a:lnTo>
                  <a:lnTo>
                    <a:pt x="222250" y="1386090"/>
                  </a:lnTo>
                  <a:lnTo>
                    <a:pt x="230202" y="1336531"/>
                  </a:lnTo>
                  <a:lnTo>
                    <a:pt x="251671" y="1203318"/>
                  </a:lnTo>
                  <a:lnTo>
                    <a:pt x="252864" y="1195388"/>
                  </a:lnTo>
                  <a:close/>
                  <a:moveTo>
                    <a:pt x="950912" y="1071563"/>
                  </a:moveTo>
                  <a:lnTo>
                    <a:pt x="998316" y="1071563"/>
                  </a:lnTo>
                  <a:lnTo>
                    <a:pt x="1120775" y="1245264"/>
                  </a:lnTo>
                  <a:lnTo>
                    <a:pt x="1119590" y="1245662"/>
                  </a:lnTo>
                  <a:lnTo>
                    <a:pt x="1095888" y="1279526"/>
                  </a:lnTo>
                  <a:lnTo>
                    <a:pt x="950912" y="1071563"/>
                  </a:lnTo>
                  <a:close/>
                  <a:moveTo>
                    <a:pt x="652180" y="1071563"/>
                  </a:moveTo>
                  <a:lnTo>
                    <a:pt x="700087" y="1071563"/>
                  </a:lnTo>
                  <a:lnTo>
                    <a:pt x="554783" y="1276351"/>
                  </a:lnTo>
                  <a:lnTo>
                    <a:pt x="534987" y="1244662"/>
                  </a:lnTo>
                  <a:lnTo>
                    <a:pt x="652180" y="1071563"/>
                  </a:lnTo>
                  <a:close/>
                  <a:moveTo>
                    <a:pt x="177703" y="873125"/>
                  </a:moveTo>
                  <a:lnTo>
                    <a:pt x="179305" y="893844"/>
                  </a:lnTo>
                  <a:lnTo>
                    <a:pt x="182107" y="914164"/>
                  </a:lnTo>
                  <a:lnTo>
                    <a:pt x="185710" y="934485"/>
                  </a:lnTo>
                  <a:lnTo>
                    <a:pt x="188913" y="954805"/>
                  </a:lnTo>
                  <a:lnTo>
                    <a:pt x="193716" y="974727"/>
                  </a:lnTo>
                  <a:lnTo>
                    <a:pt x="198520" y="994251"/>
                  </a:lnTo>
                  <a:lnTo>
                    <a:pt x="204125" y="1013774"/>
                  </a:lnTo>
                  <a:lnTo>
                    <a:pt x="210931" y="1032899"/>
                  </a:lnTo>
                  <a:lnTo>
                    <a:pt x="217336" y="1052025"/>
                  </a:lnTo>
                  <a:lnTo>
                    <a:pt x="224942" y="1070751"/>
                  </a:lnTo>
                  <a:lnTo>
                    <a:pt x="232949" y="1089478"/>
                  </a:lnTo>
                  <a:lnTo>
                    <a:pt x="241356" y="1107009"/>
                  </a:lnTo>
                  <a:lnTo>
                    <a:pt x="250563" y="1124939"/>
                  </a:lnTo>
                  <a:lnTo>
                    <a:pt x="260171" y="1142470"/>
                  </a:lnTo>
                  <a:lnTo>
                    <a:pt x="270179" y="1159603"/>
                  </a:lnTo>
                  <a:lnTo>
                    <a:pt x="280988" y="1176338"/>
                  </a:lnTo>
                  <a:lnTo>
                    <a:pt x="228545" y="1165580"/>
                  </a:lnTo>
                  <a:lnTo>
                    <a:pt x="220538" y="1151236"/>
                  </a:lnTo>
                  <a:lnTo>
                    <a:pt x="212532" y="1136494"/>
                  </a:lnTo>
                  <a:lnTo>
                    <a:pt x="205326" y="1121752"/>
                  </a:lnTo>
                  <a:lnTo>
                    <a:pt x="198120" y="1107009"/>
                  </a:lnTo>
                  <a:lnTo>
                    <a:pt x="191315" y="1091869"/>
                  </a:lnTo>
                  <a:lnTo>
                    <a:pt x="185310" y="1076728"/>
                  </a:lnTo>
                  <a:lnTo>
                    <a:pt x="178904" y="1061587"/>
                  </a:lnTo>
                  <a:lnTo>
                    <a:pt x="173300" y="1046048"/>
                  </a:lnTo>
                  <a:lnTo>
                    <a:pt x="168096" y="1030509"/>
                  </a:lnTo>
                  <a:lnTo>
                    <a:pt x="163292" y="1014571"/>
                  </a:lnTo>
                  <a:lnTo>
                    <a:pt x="158888" y="998634"/>
                  </a:lnTo>
                  <a:lnTo>
                    <a:pt x="154885" y="982297"/>
                  </a:lnTo>
                  <a:lnTo>
                    <a:pt x="151282" y="966360"/>
                  </a:lnTo>
                  <a:lnTo>
                    <a:pt x="148079" y="949227"/>
                  </a:lnTo>
                  <a:lnTo>
                    <a:pt x="144877" y="932492"/>
                  </a:lnTo>
                  <a:lnTo>
                    <a:pt x="142875" y="915360"/>
                  </a:lnTo>
                  <a:lnTo>
                    <a:pt x="143275" y="915758"/>
                  </a:lnTo>
                  <a:lnTo>
                    <a:pt x="177703" y="873125"/>
                  </a:lnTo>
                  <a:close/>
                  <a:moveTo>
                    <a:pt x="1469926" y="865188"/>
                  </a:moveTo>
                  <a:lnTo>
                    <a:pt x="1504950" y="909130"/>
                  </a:lnTo>
                  <a:lnTo>
                    <a:pt x="1502960" y="925756"/>
                  </a:lnTo>
                  <a:lnTo>
                    <a:pt x="1499776" y="943174"/>
                  </a:lnTo>
                  <a:lnTo>
                    <a:pt x="1496990" y="959801"/>
                  </a:lnTo>
                  <a:lnTo>
                    <a:pt x="1493408" y="976428"/>
                  </a:lnTo>
                  <a:lnTo>
                    <a:pt x="1489428" y="993054"/>
                  </a:lnTo>
                  <a:lnTo>
                    <a:pt x="1484652" y="1009285"/>
                  </a:lnTo>
                  <a:lnTo>
                    <a:pt x="1479876" y="1025516"/>
                  </a:lnTo>
                  <a:lnTo>
                    <a:pt x="1474702" y="1041350"/>
                  </a:lnTo>
                  <a:lnTo>
                    <a:pt x="1469528" y="1057185"/>
                  </a:lnTo>
                  <a:lnTo>
                    <a:pt x="1463558" y="1073020"/>
                  </a:lnTo>
                  <a:lnTo>
                    <a:pt x="1457190" y="1088855"/>
                  </a:lnTo>
                  <a:lnTo>
                    <a:pt x="1450423" y="1103898"/>
                  </a:lnTo>
                  <a:lnTo>
                    <a:pt x="1443657" y="1118941"/>
                  </a:lnTo>
                  <a:lnTo>
                    <a:pt x="1435697" y="1133984"/>
                  </a:lnTo>
                  <a:lnTo>
                    <a:pt x="1428533" y="1148631"/>
                  </a:lnTo>
                  <a:lnTo>
                    <a:pt x="1420175" y="1162883"/>
                  </a:lnTo>
                  <a:lnTo>
                    <a:pt x="1365250" y="1177926"/>
                  </a:lnTo>
                  <a:lnTo>
                    <a:pt x="1376394" y="1160508"/>
                  </a:lnTo>
                  <a:lnTo>
                    <a:pt x="1386743" y="1143089"/>
                  </a:lnTo>
                  <a:lnTo>
                    <a:pt x="1396693" y="1124879"/>
                  </a:lnTo>
                  <a:lnTo>
                    <a:pt x="1405847" y="1106669"/>
                  </a:lnTo>
                  <a:lnTo>
                    <a:pt x="1414603" y="1088063"/>
                  </a:lnTo>
                  <a:lnTo>
                    <a:pt x="1422961" y="1069457"/>
                  </a:lnTo>
                  <a:lnTo>
                    <a:pt x="1430523" y="1050060"/>
                  </a:lnTo>
                  <a:lnTo>
                    <a:pt x="1437687" y="1030662"/>
                  </a:lnTo>
                  <a:lnTo>
                    <a:pt x="1444055" y="1010868"/>
                  </a:lnTo>
                  <a:lnTo>
                    <a:pt x="1449627" y="990283"/>
                  </a:lnTo>
                  <a:lnTo>
                    <a:pt x="1454802" y="970094"/>
                  </a:lnTo>
                  <a:lnTo>
                    <a:pt x="1459180" y="949508"/>
                  </a:lnTo>
                  <a:lnTo>
                    <a:pt x="1463160" y="928923"/>
                  </a:lnTo>
                  <a:lnTo>
                    <a:pt x="1466344" y="907942"/>
                  </a:lnTo>
                  <a:lnTo>
                    <a:pt x="1468334" y="886565"/>
                  </a:lnTo>
                  <a:lnTo>
                    <a:pt x="1469926" y="865188"/>
                  </a:lnTo>
                  <a:close/>
                  <a:moveTo>
                    <a:pt x="1646635" y="785813"/>
                  </a:moveTo>
                  <a:lnTo>
                    <a:pt x="1647825" y="804876"/>
                  </a:lnTo>
                  <a:lnTo>
                    <a:pt x="1647825" y="823940"/>
                  </a:lnTo>
                  <a:lnTo>
                    <a:pt x="1647825" y="842606"/>
                  </a:lnTo>
                  <a:lnTo>
                    <a:pt x="1646635" y="861669"/>
                  </a:lnTo>
                  <a:lnTo>
                    <a:pt x="1645841" y="879938"/>
                  </a:lnTo>
                  <a:lnTo>
                    <a:pt x="1644650" y="898605"/>
                  </a:lnTo>
                  <a:lnTo>
                    <a:pt x="1642269" y="916477"/>
                  </a:lnTo>
                  <a:lnTo>
                    <a:pt x="1640285" y="934746"/>
                  </a:lnTo>
                  <a:lnTo>
                    <a:pt x="1637506" y="953015"/>
                  </a:lnTo>
                  <a:lnTo>
                    <a:pt x="1634728" y="970887"/>
                  </a:lnTo>
                  <a:lnTo>
                    <a:pt x="1631156" y="988759"/>
                  </a:lnTo>
                  <a:lnTo>
                    <a:pt x="1627188" y="1006630"/>
                  </a:lnTo>
                  <a:lnTo>
                    <a:pt x="1623616" y="1023708"/>
                  </a:lnTo>
                  <a:lnTo>
                    <a:pt x="1618853" y="1041183"/>
                  </a:lnTo>
                  <a:lnTo>
                    <a:pt x="1614091" y="1058260"/>
                  </a:lnTo>
                  <a:lnTo>
                    <a:pt x="1608931" y="1075735"/>
                  </a:lnTo>
                  <a:lnTo>
                    <a:pt x="1602978" y="1092416"/>
                  </a:lnTo>
                  <a:lnTo>
                    <a:pt x="1597025" y="1109096"/>
                  </a:lnTo>
                  <a:lnTo>
                    <a:pt x="1590675" y="1125777"/>
                  </a:lnTo>
                  <a:lnTo>
                    <a:pt x="1584325" y="1142060"/>
                  </a:lnTo>
                  <a:lnTo>
                    <a:pt x="1576785" y="1158343"/>
                  </a:lnTo>
                  <a:lnTo>
                    <a:pt x="1569641" y="1174229"/>
                  </a:lnTo>
                  <a:lnTo>
                    <a:pt x="1562100" y="1190116"/>
                  </a:lnTo>
                  <a:lnTo>
                    <a:pt x="1553766" y="1205605"/>
                  </a:lnTo>
                  <a:lnTo>
                    <a:pt x="1545828" y="1221094"/>
                  </a:lnTo>
                  <a:lnTo>
                    <a:pt x="1537097" y="1236980"/>
                  </a:lnTo>
                  <a:lnTo>
                    <a:pt x="1527969" y="1251675"/>
                  </a:lnTo>
                  <a:lnTo>
                    <a:pt x="1518841" y="1266767"/>
                  </a:lnTo>
                  <a:lnTo>
                    <a:pt x="1508919" y="1281461"/>
                  </a:lnTo>
                  <a:lnTo>
                    <a:pt x="1499394" y="1295759"/>
                  </a:lnTo>
                  <a:lnTo>
                    <a:pt x="1489075" y="1309659"/>
                  </a:lnTo>
                  <a:lnTo>
                    <a:pt x="1478756" y="1323560"/>
                  </a:lnTo>
                  <a:lnTo>
                    <a:pt x="1468041" y="1337460"/>
                  </a:lnTo>
                  <a:lnTo>
                    <a:pt x="1456928" y="1350963"/>
                  </a:lnTo>
                  <a:lnTo>
                    <a:pt x="1447800" y="1300525"/>
                  </a:lnTo>
                  <a:lnTo>
                    <a:pt x="1457325" y="1287816"/>
                  </a:lnTo>
                  <a:lnTo>
                    <a:pt x="1466453" y="1274710"/>
                  </a:lnTo>
                  <a:lnTo>
                    <a:pt x="1474788" y="1262398"/>
                  </a:lnTo>
                  <a:lnTo>
                    <a:pt x="1483519" y="1248895"/>
                  </a:lnTo>
                  <a:lnTo>
                    <a:pt x="1492250" y="1235789"/>
                  </a:lnTo>
                  <a:lnTo>
                    <a:pt x="1499791" y="1222682"/>
                  </a:lnTo>
                  <a:lnTo>
                    <a:pt x="1508125" y="1208782"/>
                  </a:lnTo>
                  <a:lnTo>
                    <a:pt x="1515666" y="1195279"/>
                  </a:lnTo>
                  <a:lnTo>
                    <a:pt x="1522810" y="1180981"/>
                  </a:lnTo>
                  <a:lnTo>
                    <a:pt x="1529556" y="1167081"/>
                  </a:lnTo>
                  <a:lnTo>
                    <a:pt x="1536700" y="1153180"/>
                  </a:lnTo>
                  <a:lnTo>
                    <a:pt x="1543050" y="1138883"/>
                  </a:lnTo>
                  <a:lnTo>
                    <a:pt x="1549003" y="1124188"/>
                  </a:lnTo>
                  <a:lnTo>
                    <a:pt x="1555353" y="1109493"/>
                  </a:lnTo>
                  <a:lnTo>
                    <a:pt x="1560910" y="1094799"/>
                  </a:lnTo>
                  <a:lnTo>
                    <a:pt x="1566069" y="1079707"/>
                  </a:lnTo>
                  <a:lnTo>
                    <a:pt x="1571228" y="1064218"/>
                  </a:lnTo>
                  <a:lnTo>
                    <a:pt x="1575991" y="1049126"/>
                  </a:lnTo>
                  <a:lnTo>
                    <a:pt x="1580356" y="1034034"/>
                  </a:lnTo>
                  <a:lnTo>
                    <a:pt x="1584722" y="1018545"/>
                  </a:lnTo>
                  <a:lnTo>
                    <a:pt x="1588294" y="1003056"/>
                  </a:lnTo>
                  <a:lnTo>
                    <a:pt x="1591866" y="987170"/>
                  </a:lnTo>
                  <a:lnTo>
                    <a:pt x="1595041" y="971681"/>
                  </a:lnTo>
                  <a:lnTo>
                    <a:pt x="1597819" y="955398"/>
                  </a:lnTo>
                  <a:lnTo>
                    <a:pt x="1600597" y="939511"/>
                  </a:lnTo>
                  <a:lnTo>
                    <a:pt x="1602581" y="923228"/>
                  </a:lnTo>
                  <a:lnTo>
                    <a:pt x="1604566" y="906945"/>
                  </a:lnTo>
                  <a:lnTo>
                    <a:pt x="1606153" y="890662"/>
                  </a:lnTo>
                  <a:lnTo>
                    <a:pt x="1606947" y="874378"/>
                  </a:lnTo>
                  <a:lnTo>
                    <a:pt x="1607741" y="857301"/>
                  </a:lnTo>
                  <a:lnTo>
                    <a:pt x="1608931" y="841017"/>
                  </a:lnTo>
                  <a:lnTo>
                    <a:pt x="1608931" y="823940"/>
                  </a:lnTo>
                  <a:lnTo>
                    <a:pt x="1608931" y="822351"/>
                  </a:lnTo>
                  <a:lnTo>
                    <a:pt x="1646635" y="785813"/>
                  </a:lnTo>
                  <a:close/>
                  <a:moveTo>
                    <a:pt x="1191" y="779463"/>
                  </a:moveTo>
                  <a:lnTo>
                    <a:pt x="39291" y="816372"/>
                  </a:lnTo>
                  <a:lnTo>
                    <a:pt x="38894" y="824707"/>
                  </a:lnTo>
                  <a:lnTo>
                    <a:pt x="39291" y="842169"/>
                  </a:lnTo>
                  <a:lnTo>
                    <a:pt x="39687" y="858838"/>
                  </a:lnTo>
                  <a:lnTo>
                    <a:pt x="40481" y="876300"/>
                  </a:lnTo>
                  <a:lnTo>
                    <a:pt x="41672" y="892969"/>
                  </a:lnTo>
                  <a:lnTo>
                    <a:pt x="43656" y="910035"/>
                  </a:lnTo>
                  <a:lnTo>
                    <a:pt x="45244" y="926307"/>
                  </a:lnTo>
                  <a:lnTo>
                    <a:pt x="47625" y="943372"/>
                  </a:lnTo>
                  <a:lnTo>
                    <a:pt x="50403" y="959644"/>
                  </a:lnTo>
                  <a:lnTo>
                    <a:pt x="53578" y="975519"/>
                  </a:lnTo>
                  <a:lnTo>
                    <a:pt x="56753" y="992188"/>
                  </a:lnTo>
                  <a:lnTo>
                    <a:pt x="60325" y="1008063"/>
                  </a:lnTo>
                  <a:lnTo>
                    <a:pt x="64691" y="1023938"/>
                  </a:lnTo>
                  <a:lnTo>
                    <a:pt x="69056" y="1039813"/>
                  </a:lnTo>
                  <a:lnTo>
                    <a:pt x="73819" y="1055688"/>
                  </a:lnTo>
                  <a:lnTo>
                    <a:pt x="78581" y="1071166"/>
                  </a:lnTo>
                  <a:lnTo>
                    <a:pt x="83741" y="1086644"/>
                  </a:lnTo>
                  <a:lnTo>
                    <a:pt x="89297" y="1101726"/>
                  </a:lnTo>
                  <a:lnTo>
                    <a:pt x="95250" y="1116807"/>
                  </a:lnTo>
                  <a:lnTo>
                    <a:pt x="101203" y="1131888"/>
                  </a:lnTo>
                  <a:lnTo>
                    <a:pt x="108347" y="1146573"/>
                  </a:lnTo>
                  <a:lnTo>
                    <a:pt x="114697" y="1161257"/>
                  </a:lnTo>
                  <a:lnTo>
                    <a:pt x="122238" y="1175941"/>
                  </a:lnTo>
                  <a:lnTo>
                    <a:pt x="129381" y="1190229"/>
                  </a:lnTo>
                  <a:lnTo>
                    <a:pt x="137319" y="1204517"/>
                  </a:lnTo>
                  <a:lnTo>
                    <a:pt x="144860" y="1218407"/>
                  </a:lnTo>
                  <a:lnTo>
                    <a:pt x="153194" y="1232298"/>
                  </a:lnTo>
                  <a:lnTo>
                    <a:pt x="161925" y="1245792"/>
                  </a:lnTo>
                  <a:lnTo>
                    <a:pt x="170260" y="1259285"/>
                  </a:lnTo>
                  <a:lnTo>
                    <a:pt x="179388" y="1272382"/>
                  </a:lnTo>
                  <a:lnTo>
                    <a:pt x="188913" y="1285479"/>
                  </a:lnTo>
                  <a:lnTo>
                    <a:pt x="198438" y="1298179"/>
                  </a:lnTo>
                  <a:lnTo>
                    <a:pt x="207963" y="1311276"/>
                  </a:lnTo>
                  <a:lnTo>
                    <a:pt x="199628" y="1362076"/>
                  </a:lnTo>
                  <a:lnTo>
                    <a:pt x="188516" y="1348186"/>
                  </a:lnTo>
                  <a:lnTo>
                    <a:pt x="177403" y="1334295"/>
                  </a:lnTo>
                  <a:lnTo>
                    <a:pt x="166291" y="1320404"/>
                  </a:lnTo>
                  <a:lnTo>
                    <a:pt x="155575" y="1306117"/>
                  </a:lnTo>
                  <a:lnTo>
                    <a:pt x="145256" y="1291432"/>
                  </a:lnTo>
                  <a:lnTo>
                    <a:pt x="135335" y="1276748"/>
                  </a:lnTo>
                  <a:lnTo>
                    <a:pt x="125413" y="1261667"/>
                  </a:lnTo>
                  <a:lnTo>
                    <a:pt x="115888" y="1245792"/>
                  </a:lnTo>
                  <a:lnTo>
                    <a:pt x="106760" y="1230710"/>
                  </a:lnTo>
                  <a:lnTo>
                    <a:pt x="98425" y="1214835"/>
                  </a:lnTo>
                  <a:lnTo>
                    <a:pt x="90091" y="1198960"/>
                  </a:lnTo>
                  <a:lnTo>
                    <a:pt x="81756" y="1183085"/>
                  </a:lnTo>
                  <a:lnTo>
                    <a:pt x="74216" y="1166416"/>
                  </a:lnTo>
                  <a:lnTo>
                    <a:pt x="66675" y="1150144"/>
                  </a:lnTo>
                  <a:lnTo>
                    <a:pt x="59928" y="1133079"/>
                  </a:lnTo>
                  <a:lnTo>
                    <a:pt x="53578" y="1116410"/>
                  </a:lnTo>
                  <a:lnTo>
                    <a:pt x="46831" y="1098948"/>
                  </a:lnTo>
                  <a:lnTo>
                    <a:pt x="41275" y="1081882"/>
                  </a:lnTo>
                  <a:lnTo>
                    <a:pt x="35719" y="1064419"/>
                  </a:lnTo>
                  <a:lnTo>
                    <a:pt x="30559" y="1046957"/>
                  </a:lnTo>
                  <a:lnTo>
                    <a:pt x="25797" y="1029097"/>
                  </a:lnTo>
                  <a:lnTo>
                    <a:pt x="21431" y="1011635"/>
                  </a:lnTo>
                  <a:lnTo>
                    <a:pt x="17066" y="993379"/>
                  </a:lnTo>
                  <a:lnTo>
                    <a:pt x="13494" y="975122"/>
                  </a:lnTo>
                  <a:lnTo>
                    <a:pt x="10716" y="956469"/>
                  </a:lnTo>
                  <a:lnTo>
                    <a:pt x="7541" y="938610"/>
                  </a:lnTo>
                  <a:lnTo>
                    <a:pt x="5556" y="919957"/>
                  </a:lnTo>
                  <a:lnTo>
                    <a:pt x="3175" y="900907"/>
                  </a:lnTo>
                  <a:lnTo>
                    <a:pt x="1984" y="882254"/>
                  </a:lnTo>
                  <a:lnTo>
                    <a:pt x="794" y="863204"/>
                  </a:lnTo>
                  <a:lnTo>
                    <a:pt x="397" y="844154"/>
                  </a:lnTo>
                  <a:lnTo>
                    <a:pt x="0" y="824707"/>
                  </a:lnTo>
                  <a:lnTo>
                    <a:pt x="397" y="802085"/>
                  </a:lnTo>
                  <a:lnTo>
                    <a:pt x="1191" y="779463"/>
                  </a:lnTo>
                  <a:close/>
                  <a:moveTo>
                    <a:pt x="1314889" y="671513"/>
                  </a:moveTo>
                  <a:lnTo>
                    <a:pt x="1339850" y="701729"/>
                  </a:lnTo>
                  <a:lnTo>
                    <a:pt x="1101725" y="776288"/>
                  </a:lnTo>
                  <a:lnTo>
                    <a:pt x="1116385" y="730768"/>
                  </a:lnTo>
                  <a:lnTo>
                    <a:pt x="1314889" y="671513"/>
                  </a:lnTo>
                  <a:close/>
                  <a:moveTo>
                    <a:pt x="339763" y="668338"/>
                  </a:moveTo>
                  <a:lnTo>
                    <a:pt x="538932" y="730250"/>
                  </a:lnTo>
                  <a:lnTo>
                    <a:pt x="554038" y="776288"/>
                  </a:lnTo>
                  <a:lnTo>
                    <a:pt x="317500" y="698500"/>
                  </a:lnTo>
                  <a:lnTo>
                    <a:pt x="339763" y="668338"/>
                  </a:lnTo>
                  <a:close/>
                  <a:moveTo>
                    <a:pt x="828080" y="554038"/>
                  </a:moveTo>
                  <a:lnTo>
                    <a:pt x="847512" y="567940"/>
                  </a:lnTo>
                  <a:lnTo>
                    <a:pt x="1087438" y="737939"/>
                  </a:lnTo>
                  <a:lnTo>
                    <a:pt x="1086645" y="741117"/>
                  </a:lnTo>
                  <a:lnTo>
                    <a:pt x="1086249" y="742308"/>
                  </a:lnTo>
                  <a:lnTo>
                    <a:pt x="987105" y="1046163"/>
                  </a:lnTo>
                  <a:lnTo>
                    <a:pt x="980364" y="1046163"/>
                  </a:lnTo>
                  <a:lnTo>
                    <a:pt x="935551" y="1046163"/>
                  </a:lnTo>
                  <a:lnTo>
                    <a:pt x="669054" y="1046163"/>
                  </a:lnTo>
                  <a:lnTo>
                    <a:pt x="570308" y="742308"/>
                  </a:lnTo>
                  <a:lnTo>
                    <a:pt x="569911" y="741117"/>
                  </a:lnTo>
                  <a:lnTo>
                    <a:pt x="568325" y="737939"/>
                  </a:lnTo>
                  <a:lnTo>
                    <a:pt x="808648" y="567940"/>
                  </a:lnTo>
                  <a:lnTo>
                    <a:pt x="828080" y="554038"/>
                  </a:lnTo>
                  <a:close/>
                  <a:moveTo>
                    <a:pt x="1360910" y="387350"/>
                  </a:moveTo>
                  <a:lnTo>
                    <a:pt x="1489666" y="409557"/>
                  </a:lnTo>
                  <a:lnTo>
                    <a:pt x="1540533" y="418281"/>
                  </a:lnTo>
                  <a:lnTo>
                    <a:pt x="1550865" y="437316"/>
                  </a:lnTo>
                  <a:lnTo>
                    <a:pt x="1560800" y="456747"/>
                  </a:lnTo>
                  <a:lnTo>
                    <a:pt x="1570337" y="476178"/>
                  </a:lnTo>
                  <a:lnTo>
                    <a:pt x="1579477" y="495213"/>
                  </a:lnTo>
                  <a:lnTo>
                    <a:pt x="1587425" y="515834"/>
                  </a:lnTo>
                  <a:lnTo>
                    <a:pt x="1595373" y="536058"/>
                  </a:lnTo>
                  <a:lnTo>
                    <a:pt x="1602924" y="556282"/>
                  </a:lnTo>
                  <a:lnTo>
                    <a:pt x="1609679" y="577300"/>
                  </a:lnTo>
                  <a:lnTo>
                    <a:pt x="1616038" y="597920"/>
                  </a:lnTo>
                  <a:lnTo>
                    <a:pt x="1621601" y="619731"/>
                  </a:lnTo>
                  <a:lnTo>
                    <a:pt x="1626767" y="640748"/>
                  </a:lnTo>
                  <a:lnTo>
                    <a:pt x="1631536" y="662955"/>
                  </a:lnTo>
                  <a:lnTo>
                    <a:pt x="1635908" y="684369"/>
                  </a:lnTo>
                  <a:lnTo>
                    <a:pt x="1639484" y="706973"/>
                  </a:lnTo>
                  <a:lnTo>
                    <a:pt x="1641868" y="728783"/>
                  </a:lnTo>
                  <a:lnTo>
                    <a:pt x="1644650" y="751387"/>
                  </a:lnTo>
                  <a:lnTo>
                    <a:pt x="1607692" y="786680"/>
                  </a:lnTo>
                  <a:lnTo>
                    <a:pt x="1513510" y="877888"/>
                  </a:lnTo>
                  <a:lnTo>
                    <a:pt x="1508343" y="871543"/>
                  </a:lnTo>
                  <a:lnTo>
                    <a:pt x="1471386" y="825146"/>
                  </a:lnTo>
                  <a:lnTo>
                    <a:pt x="1363691" y="689921"/>
                  </a:lnTo>
                  <a:lnTo>
                    <a:pt x="1341437" y="662559"/>
                  </a:lnTo>
                  <a:lnTo>
                    <a:pt x="1341835" y="656214"/>
                  </a:lnTo>
                  <a:lnTo>
                    <a:pt x="1355743" y="455557"/>
                  </a:lnTo>
                  <a:lnTo>
                    <a:pt x="1360115" y="396074"/>
                  </a:lnTo>
                  <a:lnTo>
                    <a:pt x="1360910" y="387350"/>
                  </a:lnTo>
                  <a:close/>
                  <a:moveTo>
                    <a:pt x="293316" y="387350"/>
                  </a:moveTo>
                  <a:lnTo>
                    <a:pt x="293316" y="388143"/>
                  </a:lnTo>
                  <a:lnTo>
                    <a:pt x="297280" y="446040"/>
                  </a:lnTo>
                  <a:lnTo>
                    <a:pt x="311549" y="656214"/>
                  </a:lnTo>
                  <a:lnTo>
                    <a:pt x="312738" y="662559"/>
                  </a:lnTo>
                  <a:lnTo>
                    <a:pt x="290145" y="689921"/>
                  </a:lnTo>
                  <a:lnTo>
                    <a:pt x="175991" y="833870"/>
                  </a:lnTo>
                  <a:lnTo>
                    <a:pt x="141111" y="877888"/>
                  </a:lnTo>
                  <a:lnTo>
                    <a:pt x="138733" y="875509"/>
                  </a:lnTo>
                  <a:lnTo>
                    <a:pt x="39641" y="779939"/>
                  </a:lnTo>
                  <a:lnTo>
                    <a:pt x="3175" y="744646"/>
                  </a:lnTo>
                  <a:lnTo>
                    <a:pt x="5949" y="722835"/>
                  </a:lnTo>
                  <a:lnTo>
                    <a:pt x="8724" y="701025"/>
                  </a:lnTo>
                  <a:lnTo>
                    <a:pt x="12291" y="679611"/>
                  </a:lnTo>
                  <a:lnTo>
                    <a:pt x="16255" y="658197"/>
                  </a:lnTo>
                  <a:lnTo>
                    <a:pt x="21011" y="636783"/>
                  </a:lnTo>
                  <a:lnTo>
                    <a:pt x="26164" y="616162"/>
                  </a:lnTo>
                  <a:lnTo>
                    <a:pt x="31713" y="595541"/>
                  </a:lnTo>
                  <a:lnTo>
                    <a:pt x="38452" y="574920"/>
                  </a:lnTo>
                  <a:lnTo>
                    <a:pt x="44793" y="554696"/>
                  </a:lnTo>
                  <a:lnTo>
                    <a:pt x="51928" y="534472"/>
                  </a:lnTo>
                  <a:lnTo>
                    <a:pt x="59855" y="514644"/>
                  </a:lnTo>
                  <a:lnTo>
                    <a:pt x="68179" y="495213"/>
                  </a:lnTo>
                  <a:lnTo>
                    <a:pt x="77296" y="476178"/>
                  </a:lnTo>
                  <a:lnTo>
                    <a:pt x="86016" y="457143"/>
                  </a:lnTo>
                  <a:lnTo>
                    <a:pt x="95528" y="438109"/>
                  </a:lnTo>
                  <a:lnTo>
                    <a:pt x="105834" y="419867"/>
                  </a:lnTo>
                  <a:lnTo>
                    <a:pt x="156173" y="410747"/>
                  </a:lnTo>
                  <a:lnTo>
                    <a:pt x="293316" y="387350"/>
                  </a:lnTo>
                  <a:close/>
                  <a:moveTo>
                    <a:pt x="808037" y="298450"/>
                  </a:moveTo>
                  <a:lnTo>
                    <a:pt x="827881" y="306401"/>
                  </a:lnTo>
                  <a:lnTo>
                    <a:pt x="847725" y="298450"/>
                  </a:lnTo>
                  <a:lnTo>
                    <a:pt x="847725" y="536575"/>
                  </a:lnTo>
                  <a:lnTo>
                    <a:pt x="827881" y="522661"/>
                  </a:lnTo>
                  <a:lnTo>
                    <a:pt x="808037" y="536575"/>
                  </a:lnTo>
                  <a:lnTo>
                    <a:pt x="808037" y="298450"/>
                  </a:lnTo>
                  <a:close/>
                  <a:moveTo>
                    <a:pt x="1106341" y="198438"/>
                  </a:moveTo>
                  <a:lnTo>
                    <a:pt x="1122567" y="205965"/>
                  </a:lnTo>
                  <a:lnTo>
                    <a:pt x="1139189" y="214285"/>
                  </a:lnTo>
                  <a:lnTo>
                    <a:pt x="1155020" y="223001"/>
                  </a:lnTo>
                  <a:lnTo>
                    <a:pt x="1170455" y="231717"/>
                  </a:lnTo>
                  <a:lnTo>
                    <a:pt x="1185889" y="241225"/>
                  </a:lnTo>
                  <a:lnTo>
                    <a:pt x="1200928" y="251129"/>
                  </a:lnTo>
                  <a:lnTo>
                    <a:pt x="1216363" y="261034"/>
                  </a:lnTo>
                  <a:lnTo>
                    <a:pt x="1231006" y="271335"/>
                  </a:lnTo>
                  <a:lnTo>
                    <a:pt x="1244858" y="282031"/>
                  </a:lnTo>
                  <a:lnTo>
                    <a:pt x="1258710" y="293520"/>
                  </a:lnTo>
                  <a:lnTo>
                    <a:pt x="1272562" y="305010"/>
                  </a:lnTo>
                  <a:lnTo>
                    <a:pt x="1286018" y="316895"/>
                  </a:lnTo>
                  <a:lnTo>
                    <a:pt x="1299078" y="328780"/>
                  </a:lnTo>
                  <a:lnTo>
                    <a:pt x="1312138" y="341854"/>
                  </a:lnTo>
                  <a:lnTo>
                    <a:pt x="1324407" y="354928"/>
                  </a:lnTo>
                  <a:lnTo>
                    <a:pt x="1336675" y="367606"/>
                  </a:lnTo>
                  <a:lnTo>
                    <a:pt x="1332322" y="423863"/>
                  </a:lnTo>
                  <a:lnTo>
                    <a:pt x="1318470" y="406827"/>
                  </a:lnTo>
                  <a:lnTo>
                    <a:pt x="1304618" y="390584"/>
                  </a:lnTo>
                  <a:lnTo>
                    <a:pt x="1289975" y="374737"/>
                  </a:lnTo>
                  <a:lnTo>
                    <a:pt x="1274145" y="359286"/>
                  </a:lnTo>
                  <a:lnTo>
                    <a:pt x="1258314" y="344231"/>
                  </a:lnTo>
                  <a:lnTo>
                    <a:pt x="1242088" y="329969"/>
                  </a:lnTo>
                  <a:lnTo>
                    <a:pt x="1225070" y="316103"/>
                  </a:lnTo>
                  <a:lnTo>
                    <a:pt x="1208052" y="302633"/>
                  </a:lnTo>
                  <a:lnTo>
                    <a:pt x="1189847" y="290351"/>
                  </a:lnTo>
                  <a:lnTo>
                    <a:pt x="1171642" y="278070"/>
                  </a:lnTo>
                  <a:lnTo>
                    <a:pt x="1153437" y="266580"/>
                  </a:lnTo>
                  <a:lnTo>
                    <a:pt x="1134440" y="255884"/>
                  </a:lnTo>
                  <a:lnTo>
                    <a:pt x="1114652" y="245187"/>
                  </a:lnTo>
                  <a:lnTo>
                    <a:pt x="1094864" y="235679"/>
                  </a:lnTo>
                  <a:lnTo>
                    <a:pt x="1074680" y="227359"/>
                  </a:lnTo>
                  <a:lnTo>
                    <a:pt x="1054100" y="218643"/>
                  </a:lnTo>
                  <a:lnTo>
                    <a:pt x="1106341" y="198438"/>
                  </a:lnTo>
                  <a:close/>
                  <a:moveTo>
                    <a:pt x="545878" y="196850"/>
                  </a:moveTo>
                  <a:lnTo>
                    <a:pt x="598488" y="217164"/>
                  </a:lnTo>
                  <a:lnTo>
                    <a:pt x="577763" y="225130"/>
                  </a:lnTo>
                  <a:lnTo>
                    <a:pt x="557835" y="233495"/>
                  </a:lnTo>
                  <a:lnTo>
                    <a:pt x="538305" y="243055"/>
                  </a:lnTo>
                  <a:lnTo>
                    <a:pt x="518775" y="253013"/>
                  </a:lnTo>
                  <a:lnTo>
                    <a:pt x="500441" y="263369"/>
                  </a:lnTo>
                  <a:lnTo>
                    <a:pt x="481709" y="274522"/>
                  </a:lnTo>
                  <a:lnTo>
                    <a:pt x="463375" y="286471"/>
                  </a:lnTo>
                  <a:lnTo>
                    <a:pt x="446236" y="298421"/>
                  </a:lnTo>
                  <a:lnTo>
                    <a:pt x="428700" y="311566"/>
                  </a:lnTo>
                  <a:lnTo>
                    <a:pt x="411960" y="325108"/>
                  </a:lnTo>
                  <a:lnTo>
                    <a:pt x="395220" y="338651"/>
                  </a:lnTo>
                  <a:lnTo>
                    <a:pt x="379676" y="352991"/>
                  </a:lnTo>
                  <a:lnTo>
                    <a:pt x="364132" y="368127"/>
                  </a:lnTo>
                  <a:lnTo>
                    <a:pt x="349385" y="383263"/>
                  </a:lnTo>
                  <a:lnTo>
                    <a:pt x="335037" y="399594"/>
                  </a:lnTo>
                  <a:lnTo>
                    <a:pt x="321087" y="415925"/>
                  </a:lnTo>
                  <a:lnTo>
                    <a:pt x="317500" y="360957"/>
                  </a:lnTo>
                  <a:lnTo>
                    <a:pt x="329457" y="347812"/>
                  </a:lnTo>
                  <a:lnTo>
                    <a:pt x="341414" y="335465"/>
                  </a:lnTo>
                  <a:lnTo>
                    <a:pt x="354567" y="323117"/>
                  </a:lnTo>
                  <a:lnTo>
                    <a:pt x="367719" y="311566"/>
                  </a:lnTo>
                  <a:lnTo>
                    <a:pt x="380872" y="299616"/>
                  </a:lnTo>
                  <a:lnTo>
                    <a:pt x="394423" y="288463"/>
                  </a:lnTo>
                  <a:lnTo>
                    <a:pt x="408373" y="277708"/>
                  </a:lnTo>
                  <a:lnTo>
                    <a:pt x="422721" y="267352"/>
                  </a:lnTo>
                  <a:lnTo>
                    <a:pt x="437069" y="256996"/>
                  </a:lnTo>
                  <a:lnTo>
                    <a:pt x="451816" y="247436"/>
                  </a:lnTo>
                  <a:lnTo>
                    <a:pt x="466962" y="237877"/>
                  </a:lnTo>
                  <a:lnTo>
                    <a:pt x="482107" y="228715"/>
                  </a:lnTo>
                  <a:lnTo>
                    <a:pt x="497651" y="219952"/>
                  </a:lnTo>
                  <a:lnTo>
                    <a:pt x="513195" y="211986"/>
                  </a:lnTo>
                  <a:lnTo>
                    <a:pt x="529536" y="204020"/>
                  </a:lnTo>
                  <a:lnTo>
                    <a:pt x="545878" y="196850"/>
                  </a:lnTo>
                  <a:close/>
                  <a:moveTo>
                    <a:pt x="1028700" y="25400"/>
                  </a:moveTo>
                  <a:lnTo>
                    <a:pt x="1048147" y="30571"/>
                  </a:lnTo>
                  <a:lnTo>
                    <a:pt x="1067197" y="36139"/>
                  </a:lnTo>
                  <a:lnTo>
                    <a:pt x="1086247" y="42503"/>
                  </a:lnTo>
                  <a:lnTo>
                    <a:pt x="1104900" y="49265"/>
                  </a:lnTo>
                  <a:lnTo>
                    <a:pt x="1123553" y="56026"/>
                  </a:lnTo>
                  <a:lnTo>
                    <a:pt x="1142207" y="63186"/>
                  </a:lnTo>
                  <a:lnTo>
                    <a:pt x="1160066" y="71538"/>
                  </a:lnTo>
                  <a:lnTo>
                    <a:pt x="1177925" y="79891"/>
                  </a:lnTo>
                  <a:lnTo>
                    <a:pt x="1195388" y="88641"/>
                  </a:lnTo>
                  <a:lnTo>
                    <a:pt x="1212850" y="97392"/>
                  </a:lnTo>
                  <a:lnTo>
                    <a:pt x="1230313" y="106937"/>
                  </a:lnTo>
                  <a:lnTo>
                    <a:pt x="1246982" y="116881"/>
                  </a:lnTo>
                  <a:lnTo>
                    <a:pt x="1263650" y="127620"/>
                  </a:lnTo>
                  <a:lnTo>
                    <a:pt x="1280319" y="138359"/>
                  </a:lnTo>
                  <a:lnTo>
                    <a:pt x="1296194" y="149098"/>
                  </a:lnTo>
                  <a:lnTo>
                    <a:pt x="1312069" y="160633"/>
                  </a:lnTo>
                  <a:lnTo>
                    <a:pt x="1327547" y="172565"/>
                  </a:lnTo>
                  <a:lnTo>
                    <a:pt x="1342629" y="184497"/>
                  </a:lnTo>
                  <a:lnTo>
                    <a:pt x="1358107" y="197225"/>
                  </a:lnTo>
                  <a:lnTo>
                    <a:pt x="1372791" y="209953"/>
                  </a:lnTo>
                  <a:lnTo>
                    <a:pt x="1386682" y="223079"/>
                  </a:lnTo>
                  <a:lnTo>
                    <a:pt x="1400572" y="237000"/>
                  </a:lnTo>
                  <a:lnTo>
                    <a:pt x="1414463" y="250921"/>
                  </a:lnTo>
                  <a:lnTo>
                    <a:pt x="1427957" y="264444"/>
                  </a:lnTo>
                  <a:lnTo>
                    <a:pt x="1440657" y="279161"/>
                  </a:lnTo>
                  <a:lnTo>
                    <a:pt x="1453754" y="293877"/>
                  </a:lnTo>
                  <a:lnTo>
                    <a:pt x="1466454" y="309389"/>
                  </a:lnTo>
                  <a:lnTo>
                    <a:pt x="1477963" y="324901"/>
                  </a:lnTo>
                  <a:lnTo>
                    <a:pt x="1489473" y="340413"/>
                  </a:lnTo>
                  <a:lnTo>
                    <a:pt x="1501379" y="356323"/>
                  </a:lnTo>
                  <a:lnTo>
                    <a:pt x="1512094" y="372233"/>
                  </a:lnTo>
                  <a:lnTo>
                    <a:pt x="1522413" y="388938"/>
                  </a:lnTo>
                  <a:lnTo>
                    <a:pt x="1470026" y="380187"/>
                  </a:lnTo>
                  <a:lnTo>
                    <a:pt x="1460501" y="366664"/>
                  </a:lnTo>
                  <a:lnTo>
                    <a:pt x="1451373" y="353539"/>
                  </a:lnTo>
                  <a:lnTo>
                    <a:pt x="1441451" y="340413"/>
                  </a:lnTo>
                  <a:lnTo>
                    <a:pt x="1430735" y="327685"/>
                  </a:lnTo>
                  <a:lnTo>
                    <a:pt x="1420416" y="315355"/>
                  </a:lnTo>
                  <a:lnTo>
                    <a:pt x="1409701" y="302627"/>
                  </a:lnTo>
                  <a:lnTo>
                    <a:pt x="1398985" y="290695"/>
                  </a:lnTo>
                  <a:lnTo>
                    <a:pt x="1387872" y="278763"/>
                  </a:lnTo>
                  <a:lnTo>
                    <a:pt x="1375966" y="267228"/>
                  </a:lnTo>
                  <a:lnTo>
                    <a:pt x="1364457" y="255694"/>
                  </a:lnTo>
                  <a:lnTo>
                    <a:pt x="1352154" y="244557"/>
                  </a:lnTo>
                  <a:lnTo>
                    <a:pt x="1340247" y="233420"/>
                  </a:lnTo>
                  <a:lnTo>
                    <a:pt x="1327944" y="223079"/>
                  </a:lnTo>
                  <a:lnTo>
                    <a:pt x="1315244" y="212737"/>
                  </a:lnTo>
                  <a:lnTo>
                    <a:pt x="1302544" y="202396"/>
                  </a:lnTo>
                  <a:lnTo>
                    <a:pt x="1289844" y="192452"/>
                  </a:lnTo>
                  <a:lnTo>
                    <a:pt x="1276350" y="182906"/>
                  </a:lnTo>
                  <a:lnTo>
                    <a:pt x="1262857" y="173758"/>
                  </a:lnTo>
                  <a:lnTo>
                    <a:pt x="1248966" y="164610"/>
                  </a:lnTo>
                  <a:lnTo>
                    <a:pt x="1235472" y="155462"/>
                  </a:lnTo>
                  <a:lnTo>
                    <a:pt x="1221582" y="147507"/>
                  </a:lnTo>
                  <a:lnTo>
                    <a:pt x="1207294" y="139155"/>
                  </a:lnTo>
                  <a:lnTo>
                    <a:pt x="1192610" y="130802"/>
                  </a:lnTo>
                  <a:lnTo>
                    <a:pt x="1178322" y="123643"/>
                  </a:lnTo>
                  <a:lnTo>
                    <a:pt x="1163241" y="116085"/>
                  </a:lnTo>
                  <a:lnTo>
                    <a:pt x="1148557" y="108926"/>
                  </a:lnTo>
                  <a:lnTo>
                    <a:pt x="1133475" y="102164"/>
                  </a:lnTo>
                  <a:lnTo>
                    <a:pt x="1117997" y="95801"/>
                  </a:lnTo>
                  <a:lnTo>
                    <a:pt x="1102916" y="89834"/>
                  </a:lnTo>
                  <a:lnTo>
                    <a:pt x="1087041" y="84266"/>
                  </a:lnTo>
                  <a:lnTo>
                    <a:pt x="1071166" y="78698"/>
                  </a:lnTo>
                  <a:lnTo>
                    <a:pt x="1055291" y="73527"/>
                  </a:lnTo>
                  <a:lnTo>
                    <a:pt x="1028700" y="25400"/>
                  </a:lnTo>
                  <a:close/>
                  <a:moveTo>
                    <a:pt x="619125" y="25400"/>
                  </a:moveTo>
                  <a:lnTo>
                    <a:pt x="594935" y="72333"/>
                  </a:lnTo>
                  <a:lnTo>
                    <a:pt x="579073" y="77504"/>
                  </a:lnTo>
                  <a:lnTo>
                    <a:pt x="563211" y="82674"/>
                  </a:lnTo>
                  <a:lnTo>
                    <a:pt x="546952" y="89038"/>
                  </a:lnTo>
                  <a:lnTo>
                    <a:pt x="531486" y="95004"/>
                  </a:lnTo>
                  <a:lnTo>
                    <a:pt x="516020" y="101368"/>
                  </a:lnTo>
                  <a:lnTo>
                    <a:pt x="500951" y="108130"/>
                  </a:lnTo>
                  <a:lnTo>
                    <a:pt x="485882" y="115289"/>
                  </a:lnTo>
                  <a:lnTo>
                    <a:pt x="470813" y="122846"/>
                  </a:lnTo>
                  <a:lnTo>
                    <a:pt x="456140" y="130005"/>
                  </a:lnTo>
                  <a:lnTo>
                    <a:pt x="441467" y="138358"/>
                  </a:lnTo>
                  <a:lnTo>
                    <a:pt x="427191" y="146313"/>
                  </a:lnTo>
                  <a:lnTo>
                    <a:pt x="412915" y="155063"/>
                  </a:lnTo>
                  <a:lnTo>
                    <a:pt x="399036" y="163813"/>
                  </a:lnTo>
                  <a:lnTo>
                    <a:pt x="385156" y="172961"/>
                  </a:lnTo>
                  <a:lnTo>
                    <a:pt x="371277" y="182507"/>
                  </a:lnTo>
                  <a:lnTo>
                    <a:pt x="358190" y="192053"/>
                  </a:lnTo>
                  <a:lnTo>
                    <a:pt x="345104" y="201996"/>
                  </a:lnTo>
                  <a:lnTo>
                    <a:pt x="332018" y="212338"/>
                  </a:lnTo>
                  <a:lnTo>
                    <a:pt x="319328" y="222679"/>
                  </a:lnTo>
                  <a:lnTo>
                    <a:pt x="307035" y="233418"/>
                  </a:lnTo>
                  <a:lnTo>
                    <a:pt x="294741" y="244554"/>
                  </a:lnTo>
                  <a:lnTo>
                    <a:pt x="282448" y="256089"/>
                  </a:lnTo>
                  <a:lnTo>
                    <a:pt x="270948" y="267226"/>
                  </a:lnTo>
                  <a:lnTo>
                    <a:pt x="259448" y="278760"/>
                  </a:lnTo>
                  <a:lnTo>
                    <a:pt x="247948" y="291090"/>
                  </a:lnTo>
                  <a:lnTo>
                    <a:pt x="236844" y="303022"/>
                  </a:lnTo>
                  <a:lnTo>
                    <a:pt x="226137" y="315750"/>
                  </a:lnTo>
                  <a:lnTo>
                    <a:pt x="215826" y="328477"/>
                  </a:lnTo>
                  <a:lnTo>
                    <a:pt x="205516" y="341205"/>
                  </a:lnTo>
                  <a:lnTo>
                    <a:pt x="195602" y="354728"/>
                  </a:lnTo>
                  <a:lnTo>
                    <a:pt x="185688" y="367854"/>
                  </a:lnTo>
                  <a:lnTo>
                    <a:pt x="176170" y="381377"/>
                  </a:lnTo>
                  <a:lnTo>
                    <a:pt x="123825" y="390525"/>
                  </a:lnTo>
                  <a:lnTo>
                    <a:pt x="134135" y="373820"/>
                  </a:lnTo>
                  <a:lnTo>
                    <a:pt x="145239" y="357512"/>
                  </a:lnTo>
                  <a:lnTo>
                    <a:pt x="156739" y="341205"/>
                  </a:lnTo>
                  <a:lnTo>
                    <a:pt x="168239" y="325693"/>
                  </a:lnTo>
                  <a:lnTo>
                    <a:pt x="180136" y="310181"/>
                  </a:lnTo>
                  <a:lnTo>
                    <a:pt x="192826" y="295067"/>
                  </a:lnTo>
                  <a:lnTo>
                    <a:pt x="205516" y="280351"/>
                  </a:lnTo>
                  <a:lnTo>
                    <a:pt x="218602" y="265635"/>
                  </a:lnTo>
                  <a:lnTo>
                    <a:pt x="232085" y="251316"/>
                  </a:lnTo>
                  <a:lnTo>
                    <a:pt x="245965" y="237395"/>
                  </a:lnTo>
                  <a:lnTo>
                    <a:pt x="259844" y="223872"/>
                  </a:lnTo>
                  <a:lnTo>
                    <a:pt x="274517" y="210349"/>
                  </a:lnTo>
                  <a:lnTo>
                    <a:pt x="289190" y="197621"/>
                  </a:lnTo>
                  <a:lnTo>
                    <a:pt x="303862" y="184893"/>
                  </a:lnTo>
                  <a:lnTo>
                    <a:pt x="319328" y="172961"/>
                  </a:lnTo>
                  <a:lnTo>
                    <a:pt x="334794" y="160631"/>
                  </a:lnTo>
                  <a:lnTo>
                    <a:pt x="350656" y="149495"/>
                  </a:lnTo>
                  <a:lnTo>
                    <a:pt x="366518" y="138358"/>
                  </a:lnTo>
                  <a:lnTo>
                    <a:pt x="383174" y="127619"/>
                  </a:lnTo>
                  <a:lnTo>
                    <a:pt x="399829" y="116880"/>
                  </a:lnTo>
                  <a:lnTo>
                    <a:pt x="416881" y="106936"/>
                  </a:lnTo>
                  <a:lnTo>
                    <a:pt x="433933" y="97391"/>
                  </a:lnTo>
                  <a:lnTo>
                    <a:pt x="451778" y="88640"/>
                  </a:lnTo>
                  <a:lnTo>
                    <a:pt x="469227" y="79890"/>
                  </a:lnTo>
                  <a:lnTo>
                    <a:pt x="487072" y="71140"/>
                  </a:lnTo>
                  <a:lnTo>
                    <a:pt x="505710" y="63185"/>
                  </a:lnTo>
                  <a:lnTo>
                    <a:pt x="523951" y="56026"/>
                  </a:lnTo>
                  <a:lnTo>
                    <a:pt x="542193" y="48867"/>
                  </a:lnTo>
                  <a:lnTo>
                    <a:pt x="561228" y="42105"/>
                  </a:lnTo>
                  <a:lnTo>
                    <a:pt x="580263" y="36139"/>
                  </a:lnTo>
                  <a:lnTo>
                    <a:pt x="599694" y="30570"/>
                  </a:lnTo>
                  <a:lnTo>
                    <a:pt x="619125" y="25400"/>
                  </a:lnTo>
                  <a:close/>
                  <a:moveTo>
                    <a:pt x="824315" y="0"/>
                  </a:moveTo>
                  <a:lnTo>
                    <a:pt x="846110" y="792"/>
                  </a:lnTo>
                  <a:lnTo>
                    <a:pt x="868300" y="1585"/>
                  </a:lnTo>
                  <a:lnTo>
                    <a:pt x="889699" y="2774"/>
                  </a:lnTo>
                  <a:lnTo>
                    <a:pt x="911097" y="4756"/>
                  </a:lnTo>
                  <a:lnTo>
                    <a:pt x="932495" y="7530"/>
                  </a:lnTo>
                  <a:lnTo>
                    <a:pt x="953497" y="10700"/>
                  </a:lnTo>
                  <a:lnTo>
                    <a:pt x="974499" y="13871"/>
                  </a:lnTo>
                  <a:lnTo>
                    <a:pt x="995500" y="18230"/>
                  </a:lnTo>
                  <a:lnTo>
                    <a:pt x="1020861" y="63806"/>
                  </a:lnTo>
                  <a:lnTo>
                    <a:pt x="1084263" y="178339"/>
                  </a:lnTo>
                  <a:lnTo>
                    <a:pt x="1071187" y="183491"/>
                  </a:lnTo>
                  <a:lnTo>
                    <a:pt x="1015710" y="204892"/>
                  </a:lnTo>
                  <a:lnTo>
                    <a:pt x="847298" y="270679"/>
                  </a:lnTo>
                  <a:lnTo>
                    <a:pt x="827882" y="277813"/>
                  </a:lnTo>
                  <a:lnTo>
                    <a:pt x="808465" y="270679"/>
                  </a:lnTo>
                  <a:lnTo>
                    <a:pt x="636883" y="203703"/>
                  </a:lnTo>
                  <a:lnTo>
                    <a:pt x="581010" y="181906"/>
                  </a:lnTo>
                  <a:lnTo>
                    <a:pt x="571500" y="178339"/>
                  </a:lnTo>
                  <a:lnTo>
                    <a:pt x="630147" y="63409"/>
                  </a:lnTo>
                  <a:lnTo>
                    <a:pt x="653130" y="18230"/>
                  </a:lnTo>
                  <a:lnTo>
                    <a:pt x="673736" y="13871"/>
                  </a:lnTo>
                  <a:lnTo>
                    <a:pt x="694738" y="10700"/>
                  </a:lnTo>
                  <a:lnTo>
                    <a:pt x="716136" y="7530"/>
                  </a:lnTo>
                  <a:lnTo>
                    <a:pt x="737534" y="4756"/>
                  </a:lnTo>
                  <a:lnTo>
                    <a:pt x="758932" y="2774"/>
                  </a:lnTo>
                  <a:lnTo>
                    <a:pt x="780726" y="1585"/>
                  </a:lnTo>
                  <a:lnTo>
                    <a:pt x="802125" y="792"/>
                  </a:lnTo>
                  <a:lnTo>
                    <a:pt x="824315" y="0"/>
                  </a:lnTo>
                  <a:close/>
                </a:path>
              </a:pathLst>
            </a:custGeom>
            <a:solidFill>
              <a:srgbClr val="5B9BD5"/>
            </a:solidFill>
            <a:ln>
              <a:noFill/>
            </a:ln>
            <a:extLst>
              <a:ext uri="{91240B29-F687-4F45-9708-019B960494DF}">
                <a14:hiddenLine xmlns:a14="http://schemas.microsoft.com/office/drawing/2010/main" w="9525">
                  <a:solidFill>
                    <a:srgbClr val="000000"/>
                  </a:solidFill>
                  <a:round/>
                </a14:hiddenLine>
              </a:ext>
            </a:extLst>
          </p:spPr>
          <p:txBody>
            <a:bodyPr anchor="ctr">
              <a:normAutofit/>
              <a:scene3d>
                <a:camera prst="orthographicFront"/>
                <a:lightRig rig="threePt" dir="t"/>
              </a:scene3d>
              <a:sp3d>
                <a:contourClr>
                  <a:srgbClr val="FFFFFF"/>
                </a:contourClr>
              </a:sp3d>
            </a:bodyPr>
            <a:lstStyle/>
            <a:p>
              <a:pPr algn="ctr">
                <a:defRPr/>
              </a:pPr>
              <a:endParaRPr lang="zh-CN" altLang="en-US">
                <a:sym typeface="Arial" panose="020B0604020202020204" pitchFamily="34" charset="0"/>
              </a:endParaRPr>
            </a:p>
          </p:txBody>
        </p:sp>
        <p:sp>
          <p:nvSpPr>
            <p:cNvPr id="12" name="矩形 11"/>
            <p:cNvSpPr/>
            <p:nvPr>
              <p:custDataLst>
                <p:tags r:id="rId9"/>
              </p:custDataLst>
            </p:nvPr>
          </p:nvSpPr>
          <p:spPr>
            <a:xfrm>
              <a:off x="3463835" y="1855184"/>
              <a:ext cx="4572000" cy="726609"/>
            </a:xfrm>
            <a:prstGeom prst="rect">
              <a:avLst/>
            </a:prstGeom>
          </p:spPr>
          <p:txBody>
            <a:bodyPr>
              <a:normAutofit fontScale="90000" lnSpcReduction="20000"/>
            </a:bodyPr>
            <a:lstStyle/>
            <a:p>
              <a:pPr>
                <a:lnSpc>
                  <a:spcPct val="120000"/>
                </a:lnSpc>
              </a:pPr>
              <a:r>
                <a:rPr lang="zh-CN" altLang="en-US" sz="2000" dirty="0">
                  <a:solidFill>
                    <a:schemeClr val="accent1"/>
                  </a:solidFill>
                  <a:effectLst>
                    <a:outerShdw blurRad="38100" dist="25400" dir="5400000" algn="ctr" rotWithShape="0">
                      <a:srgbClr val="6E747A">
                        <a:alpha val="43000"/>
                      </a:srgbClr>
                    </a:outerShdw>
                  </a:effectLst>
                  <a:sym typeface="Arial" panose="020B0604020202020204" pitchFamily="34" charset="0"/>
                </a:rPr>
                <a:t>2. 选择合适的交通意外保险</a:t>
              </a:r>
              <a:endParaRPr lang="zh-CN" altLang="en-US" sz="2000" dirty="0">
                <a:solidFill>
                  <a:schemeClr val="accent1"/>
                </a:solidFill>
                <a:effectLst>
                  <a:outerShdw blurRad="38100" dist="25400" dir="5400000" algn="ctr" rotWithShape="0">
                    <a:srgbClr val="6E747A">
                      <a:alpha val="43000"/>
                    </a:srgbClr>
                  </a:outerShdw>
                </a:effectLst>
                <a:sym typeface="Arial" panose="020B0604020202020204" pitchFamily="34" charset="0"/>
              </a:endParaRPr>
            </a:p>
            <a:p>
              <a:pPr>
                <a:lnSpc>
                  <a:spcPct val="150000"/>
                </a:lnSpc>
              </a:pPr>
              <a:r>
                <a:rPr lang="zh-CN" altLang="en-US" sz="1780" dirty="0">
                  <a:sym typeface="Arial" panose="020B0604020202020204" pitchFamily="34" charset="0"/>
                </a:rPr>
                <a:t>对于长期出差的商旅人士，乘坐交通工具的概率比较频繁，每次买一份意外险既麻烦又不划算，可以考虑买一份一年期的含有交通工具保障的意外保险。</a:t>
              </a:r>
              <a:endParaRPr lang="zh-CN" altLang="en-US" sz="1780" dirty="0">
                <a:sym typeface="Arial" panose="020B0604020202020204" pitchFamily="34" charset="0"/>
              </a:endParaRPr>
            </a:p>
          </p:txBody>
        </p:sp>
      </p:grpSp>
      <p:grpSp>
        <p:nvGrpSpPr>
          <p:cNvPr id="13" name="组合 12"/>
          <p:cNvGrpSpPr/>
          <p:nvPr>
            <p:custDataLst>
              <p:tags r:id="rId10"/>
            </p:custDataLst>
          </p:nvPr>
        </p:nvGrpSpPr>
        <p:grpSpPr>
          <a:xfrm>
            <a:off x="3377323" y="5107792"/>
            <a:ext cx="7693661" cy="888384"/>
            <a:chOff x="2943498" y="1854764"/>
            <a:chExt cx="5092166" cy="587990"/>
          </a:xfrm>
        </p:grpSpPr>
        <p:sp>
          <p:nvSpPr>
            <p:cNvPr id="14" name="KSO_Shape"/>
            <p:cNvSpPr/>
            <p:nvPr>
              <p:custDataLst>
                <p:tags r:id="rId11"/>
              </p:custDataLst>
            </p:nvPr>
          </p:nvSpPr>
          <p:spPr bwMode="auto">
            <a:xfrm>
              <a:off x="2943498" y="2024744"/>
              <a:ext cx="418010" cy="418010"/>
            </a:xfrm>
            <a:custGeom>
              <a:avLst/>
              <a:gdLst>
                <a:gd name="T0" fmla="*/ 956359 w 1647825"/>
                <a:gd name="T1" fmla="*/ 1636826 h 1647826"/>
                <a:gd name="T2" fmla="*/ 747857 w 1647825"/>
                <a:gd name="T3" fmla="*/ 1644290 h 1647826"/>
                <a:gd name="T4" fmla="*/ 552064 w 1647825"/>
                <a:gd name="T5" fmla="*/ 1602253 h 1647826"/>
                <a:gd name="T6" fmla="*/ 715689 w 1647825"/>
                <a:gd name="T7" fmla="*/ 1601861 h 1647826"/>
                <a:gd name="T8" fmla="*/ 887256 w 1647825"/>
                <a:gd name="T9" fmla="*/ 1606575 h 1647826"/>
                <a:gd name="T10" fmla="*/ 1054454 w 1647825"/>
                <a:gd name="T11" fmla="*/ 1574360 h 1647826"/>
                <a:gd name="T12" fmla="*/ 824299 w 1647825"/>
                <a:gd name="T13" fmla="*/ 1511300 h 1647826"/>
                <a:gd name="T14" fmla="*/ 704546 w 1647825"/>
                <a:gd name="T15" fmla="*/ 1461552 h 1647826"/>
                <a:gd name="T16" fmla="*/ 930127 w 1647825"/>
                <a:gd name="T17" fmla="*/ 1463902 h 1647826"/>
                <a:gd name="T18" fmla="*/ 1356122 w 1647825"/>
                <a:gd name="T19" fmla="*/ 1452828 h 1647826"/>
                <a:gd name="T20" fmla="*/ 1149747 w 1647825"/>
                <a:gd name="T21" fmla="*/ 1581151 h 1647826"/>
                <a:gd name="T22" fmla="*/ 515270 w 1647825"/>
                <a:gd name="T23" fmla="*/ 1266356 h 1647826"/>
                <a:gd name="T24" fmla="*/ 425814 w 1647825"/>
                <a:gd name="T25" fmla="*/ 1545074 h 1647826"/>
                <a:gd name="T26" fmla="*/ 236961 w 1647825"/>
                <a:gd name="T27" fmla="*/ 1401552 h 1647826"/>
                <a:gd name="T28" fmla="*/ 652180 w 1647825"/>
                <a:gd name="T29" fmla="*/ 1071563 h 1647826"/>
                <a:gd name="T30" fmla="*/ 198520 w 1647825"/>
                <a:gd name="T31" fmla="*/ 994251 h 1647826"/>
                <a:gd name="T32" fmla="*/ 228545 w 1647825"/>
                <a:gd name="T33" fmla="*/ 1165580 h 1647826"/>
                <a:gd name="T34" fmla="*/ 158888 w 1647825"/>
                <a:gd name="T35" fmla="*/ 998634 h 1647826"/>
                <a:gd name="T36" fmla="*/ 1499776 w 1647825"/>
                <a:gd name="T37" fmla="*/ 943174 h 1647826"/>
                <a:gd name="T38" fmla="*/ 1443657 w 1647825"/>
                <a:gd name="T39" fmla="*/ 1118941 h 1647826"/>
                <a:gd name="T40" fmla="*/ 1430523 w 1647825"/>
                <a:gd name="T41" fmla="*/ 1050060 h 1647826"/>
                <a:gd name="T42" fmla="*/ 1647825 w 1647825"/>
                <a:gd name="T43" fmla="*/ 804876 h 1647826"/>
                <a:gd name="T44" fmla="*/ 1627188 w 1647825"/>
                <a:gd name="T45" fmla="*/ 1006630 h 1647826"/>
                <a:gd name="T46" fmla="*/ 1562100 w 1647825"/>
                <a:gd name="T47" fmla="*/ 1190116 h 1647826"/>
                <a:gd name="T48" fmla="*/ 1456928 w 1647825"/>
                <a:gd name="T49" fmla="*/ 1350963 h 1647826"/>
                <a:gd name="T50" fmla="*/ 1529556 w 1647825"/>
                <a:gd name="T51" fmla="*/ 1167081 h 1647826"/>
                <a:gd name="T52" fmla="*/ 1588294 w 1647825"/>
                <a:gd name="T53" fmla="*/ 1003056 h 1647826"/>
                <a:gd name="T54" fmla="*/ 1608931 w 1647825"/>
                <a:gd name="T55" fmla="*/ 823940 h 1647826"/>
                <a:gd name="T56" fmla="*/ 45244 w 1647825"/>
                <a:gd name="T57" fmla="*/ 926307 h 1647826"/>
                <a:gd name="T58" fmla="*/ 89297 w 1647825"/>
                <a:gd name="T59" fmla="*/ 1101726 h 1647826"/>
                <a:gd name="T60" fmla="*/ 170260 w 1647825"/>
                <a:gd name="T61" fmla="*/ 1259285 h 1647826"/>
                <a:gd name="T62" fmla="*/ 135335 w 1647825"/>
                <a:gd name="T63" fmla="*/ 1276748 h 1647826"/>
                <a:gd name="T64" fmla="*/ 46831 w 1647825"/>
                <a:gd name="T65" fmla="*/ 1098948 h 1647826"/>
                <a:gd name="T66" fmla="*/ 3175 w 1647825"/>
                <a:gd name="T67" fmla="*/ 900907 h 1647826"/>
                <a:gd name="T68" fmla="*/ 1314889 w 1647825"/>
                <a:gd name="T69" fmla="*/ 671513 h 1647826"/>
                <a:gd name="T70" fmla="*/ 987105 w 1647825"/>
                <a:gd name="T71" fmla="*/ 1046163 h 1647826"/>
                <a:gd name="T72" fmla="*/ 1540533 w 1647825"/>
                <a:gd name="T73" fmla="*/ 418281 h 1647826"/>
                <a:gd name="T74" fmla="*/ 1626767 w 1647825"/>
                <a:gd name="T75" fmla="*/ 640748 h 1647826"/>
                <a:gd name="T76" fmla="*/ 1341437 w 1647825"/>
                <a:gd name="T77" fmla="*/ 662559 h 1647826"/>
                <a:gd name="T78" fmla="*/ 175991 w 1647825"/>
                <a:gd name="T79" fmla="*/ 833870 h 1647826"/>
                <a:gd name="T80" fmla="*/ 31713 w 1647825"/>
                <a:gd name="T81" fmla="*/ 595541 h 1647826"/>
                <a:gd name="T82" fmla="*/ 293316 w 1647825"/>
                <a:gd name="T83" fmla="*/ 387350 h 1647826"/>
                <a:gd name="T84" fmla="*/ 1155020 w 1647825"/>
                <a:gd name="T85" fmla="*/ 223001 h 1647826"/>
                <a:gd name="T86" fmla="*/ 1312138 w 1647825"/>
                <a:gd name="T87" fmla="*/ 341854 h 1647826"/>
                <a:gd name="T88" fmla="*/ 1208052 w 1647825"/>
                <a:gd name="T89" fmla="*/ 302633 h 1647826"/>
                <a:gd name="T90" fmla="*/ 598488 w 1647825"/>
                <a:gd name="T91" fmla="*/ 217164 h 1647826"/>
                <a:gd name="T92" fmla="*/ 395220 w 1647825"/>
                <a:gd name="T93" fmla="*/ 338651 h 1647826"/>
                <a:gd name="T94" fmla="*/ 380872 w 1647825"/>
                <a:gd name="T95" fmla="*/ 299616 h 1647826"/>
                <a:gd name="T96" fmla="*/ 545878 w 1647825"/>
                <a:gd name="T97" fmla="*/ 196850 h 1647826"/>
                <a:gd name="T98" fmla="*/ 1212850 w 1647825"/>
                <a:gd name="T99" fmla="*/ 97392 h 1647826"/>
                <a:gd name="T100" fmla="*/ 1386682 w 1647825"/>
                <a:gd name="T101" fmla="*/ 223079 h 1647826"/>
                <a:gd name="T102" fmla="*/ 1522413 w 1647825"/>
                <a:gd name="T103" fmla="*/ 388938 h 1647826"/>
                <a:gd name="T104" fmla="*/ 1364457 w 1647825"/>
                <a:gd name="T105" fmla="*/ 255694 h 1647826"/>
                <a:gd name="T106" fmla="*/ 1221582 w 1647825"/>
                <a:gd name="T107" fmla="*/ 147507 h 1647826"/>
                <a:gd name="T108" fmla="*/ 1055291 w 1647825"/>
                <a:gd name="T109" fmla="*/ 73527 h 1647826"/>
                <a:gd name="T110" fmla="*/ 470813 w 1647825"/>
                <a:gd name="T111" fmla="*/ 122846 h 1647826"/>
                <a:gd name="T112" fmla="*/ 319328 w 1647825"/>
                <a:gd name="T113" fmla="*/ 222679 h 1647826"/>
                <a:gd name="T114" fmla="*/ 195602 w 1647825"/>
                <a:gd name="T115" fmla="*/ 354728 h 1647826"/>
                <a:gd name="T116" fmla="*/ 218602 w 1647825"/>
                <a:gd name="T117" fmla="*/ 265635 h 1647826"/>
                <a:gd name="T118" fmla="*/ 383174 w 1647825"/>
                <a:gd name="T119" fmla="*/ 127619 h 1647826"/>
                <a:gd name="T120" fmla="*/ 580263 w 1647825"/>
                <a:gd name="T121" fmla="*/ 36139 h 1647826"/>
                <a:gd name="T122" fmla="*/ 995500 w 1647825"/>
                <a:gd name="T123" fmla="*/ 18230 h 1647826"/>
                <a:gd name="T124" fmla="*/ 630147 w 1647825"/>
                <a:gd name="T125" fmla="*/ 63409 h 1647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47825" h="1647826">
                  <a:moveTo>
                    <a:pt x="1069148" y="1570038"/>
                  </a:moveTo>
                  <a:lnTo>
                    <a:pt x="1117600" y="1593610"/>
                  </a:lnTo>
                  <a:lnTo>
                    <a:pt x="1100126" y="1600289"/>
                  </a:lnTo>
                  <a:lnTo>
                    <a:pt x="1082651" y="1606182"/>
                  </a:lnTo>
                  <a:lnTo>
                    <a:pt x="1065177" y="1611682"/>
                  </a:lnTo>
                  <a:lnTo>
                    <a:pt x="1047305" y="1616790"/>
                  </a:lnTo>
                  <a:lnTo>
                    <a:pt x="1029831" y="1621504"/>
                  </a:lnTo>
                  <a:lnTo>
                    <a:pt x="1011562" y="1626218"/>
                  </a:lnTo>
                  <a:lnTo>
                    <a:pt x="993293" y="1630147"/>
                  </a:lnTo>
                  <a:lnTo>
                    <a:pt x="974628" y="1634076"/>
                  </a:lnTo>
                  <a:lnTo>
                    <a:pt x="956359" y="1636826"/>
                  </a:lnTo>
                  <a:lnTo>
                    <a:pt x="937693" y="1639969"/>
                  </a:lnTo>
                  <a:lnTo>
                    <a:pt x="919027" y="1641933"/>
                  </a:lnTo>
                  <a:lnTo>
                    <a:pt x="899964" y="1644290"/>
                  </a:lnTo>
                  <a:lnTo>
                    <a:pt x="880901" y="1645469"/>
                  </a:lnTo>
                  <a:lnTo>
                    <a:pt x="862235" y="1646648"/>
                  </a:lnTo>
                  <a:lnTo>
                    <a:pt x="842775" y="1647826"/>
                  </a:lnTo>
                  <a:lnTo>
                    <a:pt x="823315" y="1647826"/>
                  </a:lnTo>
                  <a:lnTo>
                    <a:pt x="804252" y="1647826"/>
                  </a:lnTo>
                  <a:lnTo>
                    <a:pt x="785586" y="1646648"/>
                  </a:lnTo>
                  <a:lnTo>
                    <a:pt x="766523" y="1645862"/>
                  </a:lnTo>
                  <a:lnTo>
                    <a:pt x="747857" y="1644290"/>
                  </a:lnTo>
                  <a:lnTo>
                    <a:pt x="729986" y="1642326"/>
                  </a:lnTo>
                  <a:lnTo>
                    <a:pt x="711320" y="1640362"/>
                  </a:lnTo>
                  <a:lnTo>
                    <a:pt x="693051" y="1637219"/>
                  </a:lnTo>
                  <a:lnTo>
                    <a:pt x="674782" y="1634469"/>
                  </a:lnTo>
                  <a:lnTo>
                    <a:pt x="656911" y="1630933"/>
                  </a:lnTo>
                  <a:lnTo>
                    <a:pt x="639039" y="1627004"/>
                  </a:lnTo>
                  <a:lnTo>
                    <a:pt x="621168" y="1622683"/>
                  </a:lnTo>
                  <a:lnTo>
                    <a:pt x="603693" y="1617968"/>
                  </a:lnTo>
                  <a:lnTo>
                    <a:pt x="586219" y="1613254"/>
                  </a:lnTo>
                  <a:lnTo>
                    <a:pt x="569142" y="1607754"/>
                  </a:lnTo>
                  <a:lnTo>
                    <a:pt x="552064" y="1602253"/>
                  </a:lnTo>
                  <a:lnTo>
                    <a:pt x="534987" y="1596360"/>
                  </a:lnTo>
                  <a:lnTo>
                    <a:pt x="583439" y="1572003"/>
                  </a:lnTo>
                  <a:lnTo>
                    <a:pt x="597736" y="1576324"/>
                  </a:lnTo>
                  <a:lnTo>
                    <a:pt x="612033" y="1580646"/>
                  </a:lnTo>
                  <a:lnTo>
                    <a:pt x="626728" y="1584182"/>
                  </a:lnTo>
                  <a:lnTo>
                    <a:pt x="640628" y="1587717"/>
                  </a:lnTo>
                  <a:lnTo>
                    <a:pt x="655322" y="1591253"/>
                  </a:lnTo>
                  <a:lnTo>
                    <a:pt x="670811" y="1594396"/>
                  </a:lnTo>
                  <a:lnTo>
                    <a:pt x="685505" y="1597146"/>
                  </a:lnTo>
                  <a:lnTo>
                    <a:pt x="700597" y="1599896"/>
                  </a:lnTo>
                  <a:lnTo>
                    <a:pt x="715689" y="1601861"/>
                  </a:lnTo>
                  <a:lnTo>
                    <a:pt x="730780" y="1603432"/>
                  </a:lnTo>
                  <a:lnTo>
                    <a:pt x="745872" y="1605396"/>
                  </a:lnTo>
                  <a:lnTo>
                    <a:pt x="760963" y="1606575"/>
                  </a:lnTo>
                  <a:lnTo>
                    <a:pt x="776452" y="1607754"/>
                  </a:lnTo>
                  <a:lnTo>
                    <a:pt x="791941" y="1608932"/>
                  </a:lnTo>
                  <a:lnTo>
                    <a:pt x="807429" y="1609325"/>
                  </a:lnTo>
                  <a:lnTo>
                    <a:pt x="823315" y="1609325"/>
                  </a:lnTo>
                  <a:lnTo>
                    <a:pt x="839201" y="1609325"/>
                  </a:lnTo>
                  <a:lnTo>
                    <a:pt x="855087" y="1608147"/>
                  </a:lnTo>
                  <a:lnTo>
                    <a:pt x="870973" y="1607754"/>
                  </a:lnTo>
                  <a:lnTo>
                    <a:pt x="887256" y="1606575"/>
                  </a:lnTo>
                  <a:lnTo>
                    <a:pt x="902744" y="1605396"/>
                  </a:lnTo>
                  <a:lnTo>
                    <a:pt x="918233" y="1603432"/>
                  </a:lnTo>
                  <a:lnTo>
                    <a:pt x="933722" y="1601468"/>
                  </a:lnTo>
                  <a:lnTo>
                    <a:pt x="949210" y="1598718"/>
                  </a:lnTo>
                  <a:lnTo>
                    <a:pt x="964699" y="1596360"/>
                  </a:lnTo>
                  <a:lnTo>
                    <a:pt x="980188" y="1593218"/>
                  </a:lnTo>
                  <a:lnTo>
                    <a:pt x="995279" y="1590467"/>
                  </a:lnTo>
                  <a:lnTo>
                    <a:pt x="1010371" y="1586932"/>
                  </a:lnTo>
                  <a:lnTo>
                    <a:pt x="1025065" y="1583003"/>
                  </a:lnTo>
                  <a:lnTo>
                    <a:pt x="1039760" y="1578681"/>
                  </a:lnTo>
                  <a:lnTo>
                    <a:pt x="1054454" y="1574360"/>
                  </a:lnTo>
                  <a:lnTo>
                    <a:pt x="1069148" y="1570038"/>
                  </a:lnTo>
                  <a:close/>
                  <a:moveTo>
                    <a:pt x="990600" y="1450975"/>
                  </a:moveTo>
                  <a:lnTo>
                    <a:pt x="960761" y="1497590"/>
                  </a:lnTo>
                  <a:lnTo>
                    <a:pt x="944450" y="1500332"/>
                  </a:lnTo>
                  <a:lnTo>
                    <a:pt x="927740" y="1503466"/>
                  </a:lnTo>
                  <a:lnTo>
                    <a:pt x="910632" y="1505424"/>
                  </a:lnTo>
                  <a:lnTo>
                    <a:pt x="893923" y="1507775"/>
                  </a:lnTo>
                  <a:lnTo>
                    <a:pt x="876417" y="1508950"/>
                  </a:lnTo>
                  <a:lnTo>
                    <a:pt x="859310" y="1510125"/>
                  </a:lnTo>
                  <a:lnTo>
                    <a:pt x="841804" y="1510909"/>
                  </a:lnTo>
                  <a:lnTo>
                    <a:pt x="824299" y="1511300"/>
                  </a:lnTo>
                  <a:lnTo>
                    <a:pt x="807589" y="1510909"/>
                  </a:lnTo>
                  <a:lnTo>
                    <a:pt x="791675" y="1510125"/>
                  </a:lnTo>
                  <a:lnTo>
                    <a:pt x="775363" y="1508950"/>
                  </a:lnTo>
                  <a:lnTo>
                    <a:pt x="759051" y="1507775"/>
                  </a:lnTo>
                  <a:lnTo>
                    <a:pt x="743137" y="1506208"/>
                  </a:lnTo>
                  <a:lnTo>
                    <a:pt x="727223" y="1503858"/>
                  </a:lnTo>
                  <a:lnTo>
                    <a:pt x="711707" y="1501899"/>
                  </a:lnTo>
                  <a:lnTo>
                    <a:pt x="695395" y="1498765"/>
                  </a:lnTo>
                  <a:lnTo>
                    <a:pt x="666750" y="1453326"/>
                  </a:lnTo>
                  <a:lnTo>
                    <a:pt x="685449" y="1458026"/>
                  </a:lnTo>
                  <a:lnTo>
                    <a:pt x="704546" y="1461552"/>
                  </a:lnTo>
                  <a:lnTo>
                    <a:pt x="724041" y="1465077"/>
                  </a:lnTo>
                  <a:lnTo>
                    <a:pt x="743933" y="1467819"/>
                  </a:lnTo>
                  <a:lnTo>
                    <a:pt x="763428" y="1469778"/>
                  </a:lnTo>
                  <a:lnTo>
                    <a:pt x="783718" y="1471345"/>
                  </a:lnTo>
                  <a:lnTo>
                    <a:pt x="803611" y="1472520"/>
                  </a:lnTo>
                  <a:lnTo>
                    <a:pt x="824299" y="1472520"/>
                  </a:lnTo>
                  <a:lnTo>
                    <a:pt x="845783" y="1472520"/>
                  </a:lnTo>
                  <a:lnTo>
                    <a:pt x="866869" y="1470953"/>
                  </a:lnTo>
                  <a:lnTo>
                    <a:pt x="888353" y="1469386"/>
                  </a:lnTo>
                  <a:lnTo>
                    <a:pt x="909439" y="1467428"/>
                  </a:lnTo>
                  <a:lnTo>
                    <a:pt x="930127" y="1463902"/>
                  </a:lnTo>
                  <a:lnTo>
                    <a:pt x="950417" y="1460377"/>
                  </a:lnTo>
                  <a:lnTo>
                    <a:pt x="970708" y="1456068"/>
                  </a:lnTo>
                  <a:lnTo>
                    <a:pt x="990600" y="1450975"/>
                  </a:lnTo>
                  <a:close/>
                  <a:moveTo>
                    <a:pt x="1402556" y="1195388"/>
                  </a:moveTo>
                  <a:lnTo>
                    <a:pt x="1425972" y="1326889"/>
                  </a:lnTo>
                  <a:lnTo>
                    <a:pt x="1435100" y="1376153"/>
                  </a:lnTo>
                  <a:lnTo>
                    <a:pt x="1420019" y="1392044"/>
                  </a:lnTo>
                  <a:lnTo>
                    <a:pt x="1404541" y="1408333"/>
                  </a:lnTo>
                  <a:lnTo>
                    <a:pt x="1389063" y="1423429"/>
                  </a:lnTo>
                  <a:lnTo>
                    <a:pt x="1372394" y="1438526"/>
                  </a:lnTo>
                  <a:lnTo>
                    <a:pt x="1356122" y="1452828"/>
                  </a:lnTo>
                  <a:lnTo>
                    <a:pt x="1339056" y="1467131"/>
                  </a:lnTo>
                  <a:lnTo>
                    <a:pt x="1321594" y="1480241"/>
                  </a:lnTo>
                  <a:lnTo>
                    <a:pt x="1303734" y="1493749"/>
                  </a:lnTo>
                  <a:lnTo>
                    <a:pt x="1285875" y="1506462"/>
                  </a:lnTo>
                  <a:lnTo>
                    <a:pt x="1267619" y="1518380"/>
                  </a:lnTo>
                  <a:lnTo>
                    <a:pt x="1248569" y="1529902"/>
                  </a:lnTo>
                  <a:lnTo>
                    <a:pt x="1229519" y="1541423"/>
                  </a:lnTo>
                  <a:lnTo>
                    <a:pt x="1210072" y="1552149"/>
                  </a:lnTo>
                  <a:lnTo>
                    <a:pt x="1190228" y="1562082"/>
                  </a:lnTo>
                  <a:lnTo>
                    <a:pt x="1170384" y="1572014"/>
                  </a:lnTo>
                  <a:lnTo>
                    <a:pt x="1149747" y="1581151"/>
                  </a:lnTo>
                  <a:lnTo>
                    <a:pt x="1103709" y="1557711"/>
                  </a:lnTo>
                  <a:lnTo>
                    <a:pt x="989012" y="1500503"/>
                  </a:lnTo>
                  <a:lnTo>
                    <a:pt x="996553" y="1489379"/>
                  </a:lnTo>
                  <a:lnTo>
                    <a:pt x="1027906" y="1439321"/>
                  </a:lnTo>
                  <a:lnTo>
                    <a:pt x="1136253" y="1267694"/>
                  </a:lnTo>
                  <a:lnTo>
                    <a:pt x="1342628" y="1211279"/>
                  </a:lnTo>
                  <a:lnTo>
                    <a:pt x="1400969" y="1195785"/>
                  </a:lnTo>
                  <a:lnTo>
                    <a:pt x="1402556" y="1195388"/>
                  </a:lnTo>
                  <a:close/>
                  <a:moveTo>
                    <a:pt x="252864" y="1195388"/>
                  </a:moveTo>
                  <a:lnTo>
                    <a:pt x="302960" y="1209265"/>
                  </a:lnTo>
                  <a:lnTo>
                    <a:pt x="515270" y="1266356"/>
                  </a:lnTo>
                  <a:lnTo>
                    <a:pt x="518849" y="1267545"/>
                  </a:lnTo>
                  <a:lnTo>
                    <a:pt x="537137" y="1295695"/>
                  </a:lnTo>
                  <a:lnTo>
                    <a:pt x="629775" y="1441992"/>
                  </a:lnTo>
                  <a:lnTo>
                    <a:pt x="660786" y="1491154"/>
                  </a:lnTo>
                  <a:lnTo>
                    <a:pt x="666750" y="1500669"/>
                  </a:lnTo>
                  <a:lnTo>
                    <a:pt x="550655" y="1559743"/>
                  </a:lnTo>
                  <a:lnTo>
                    <a:pt x="504138" y="1582738"/>
                  </a:lnTo>
                  <a:lnTo>
                    <a:pt x="484259" y="1574412"/>
                  </a:lnTo>
                  <a:lnTo>
                    <a:pt x="464379" y="1564897"/>
                  </a:lnTo>
                  <a:lnTo>
                    <a:pt x="444898" y="1555382"/>
                  </a:lnTo>
                  <a:lnTo>
                    <a:pt x="425814" y="1545074"/>
                  </a:lnTo>
                  <a:lnTo>
                    <a:pt x="407127" y="1533973"/>
                  </a:lnTo>
                  <a:lnTo>
                    <a:pt x="388441" y="1522871"/>
                  </a:lnTo>
                  <a:lnTo>
                    <a:pt x="370152" y="1511374"/>
                  </a:lnTo>
                  <a:lnTo>
                    <a:pt x="352260" y="1498687"/>
                  </a:lnTo>
                  <a:lnTo>
                    <a:pt x="334767" y="1486396"/>
                  </a:lnTo>
                  <a:lnTo>
                    <a:pt x="317671" y="1473313"/>
                  </a:lnTo>
                  <a:lnTo>
                    <a:pt x="300972" y="1459833"/>
                  </a:lnTo>
                  <a:lnTo>
                    <a:pt x="284671" y="1445560"/>
                  </a:lnTo>
                  <a:lnTo>
                    <a:pt x="267972" y="1431287"/>
                  </a:lnTo>
                  <a:lnTo>
                    <a:pt x="252467" y="1416618"/>
                  </a:lnTo>
                  <a:lnTo>
                    <a:pt x="236961" y="1401552"/>
                  </a:lnTo>
                  <a:lnTo>
                    <a:pt x="222250" y="1386090"/>
                  </a:lnTo>
                  <a:lnTo>
                    <a:pt x="230202" y="1336531"/>
                  </a:lnTo>
                  <a:lnTo>
                    <a:pt x="251671" y="1203318"/>
                  </a:lnTo>
                  <a:lnTo>
                    <a:pt x="252864" y="1195388"/>
                  </a:lnTo>
                  <a:close/>
                  <a:moveTo>
                    <a:pt x="950912" y="1071563"/>
                  </a:moveTo>
                  <a:lnTo>
                    <a:pt x="998316" y="1071563"/>
                  </a:lnTo>
                  <a:lnTo>
                    <a:pt x="1120775" y="1245264"/>
                  </a:lnTo>
                  <a:lnTo>
                    <a:pt x="1119590" y="1245662"/>
                  </a:lnTo>
                  <a:lnTo>
                    <a:pt x="1095888" y="1279526"/>
                  </a:lnTo>
                  <a:lnTo>
                    <a:pt x="950912" y="1071563"/>
                  </a:lnTo>
                  <a:close/>
                  <a:moveTo>
                    <a:pt x="652180" y="1071563"/>
                  </a:moveTo>
                  <a:lnTo>
                    <a:pt x="700087" y="1071563"/>
                  </a:lnTo>
                  <a:lnTo>
                    <a:pt x="554783" y="1276351"/>
                  </a:lnTo>
                  <a:lnTo>
                    <a:pt x="534987" y="1244662"/>
                  </a:lnTo>
                  <a:lnTo>
                    <a:pt x="652180" y="1071563"/>
                  </a:lnTo>
                  <a:close/>
                  <a:moveTo>
                    <a:pt x="177703" y="873125"/>
                  </a:moveTo>
                  <a:lnTo>
                    <a:pt x="179305" y="893844"/>
                  </a:lnTo>
                  <a:lnTo>
                    <a:pt x="182107" y="914164"/>
                  </a:lnTo>
                  <a:lnTo>
                    <a:pt x="185710" y="934485"/>
                  </a:lnTo>
                  <a:lnTo>
                    <a:pt x="188913" y="954805"/>
                  </a:lnTo>
                  <a:lnTo>
                    <a:pt x="193716" y="974727"/>
                  </a:lnTo>
                  <a:lnTo>
                    <a:pt x="198520" y="994251"/>
                  </a:lnTo>
                  <a:lnTo>
                    <a:pt x="204125" y="1013774"/>
                  </a:lnTo>
                  <a:lnTo>
                    <a:pt x="210931" y="1032899"/>
                  </a:lnTo>
                  <a:lnTo>
                    <a:pt x="217336" y="1052025"/>
                  </a:lnTo>
                  <a:lnTo>
                    <a:pt x="224942" y="1070751"/>
                  </a:lnTo>
                  <a:lnTo>
                    <a:pt x="232949" y="1089478"/>
                  </a:lnTo>
                  <a:lnTo>
                    <a:pt x="241356" y="1107009"/>
                  </a:lnTo>
                  <a:lnTo>
                    <a:pt x="250563" y="1124939"/>
                  </a:lnTo>
                  <a:lnTo>
                    <a:pt x="260171" y="1142470"/>
                  </a:lnTo>
                  <a:lnTo>
                    <a:pt x="270179" y="1159603"/>
                  </a:lnTo>
                  <a:lnTo>
                    <a:pt x="280988" y="1176338"/>
                  </a:lnTo>
                  <a:lnTo>
                    <a:pt x="228545" y="1165580"/>
                  </a:lnTo>
                  <a:lnTo>
                    <a:pt x="220538" y="1151236"/>
                  </a:lnTo>
                  <a:lnTo>
                    <a:pt x="212532" y="1136494"/>
                  </a:lnTo>
                  <a:lnTo>
                    <a:pt x="205326" y="1121752"/>
                  </a:lnTo>
                  <a:lnTo>
                    <a:pt x="198120" y="1107009"/>
                  </a:lnTo>
                  <a:lnTo>
                    <a:pt x="191315" y="1091869"/>
                  </a:lnTo>
                  <a:lnTo>
                    <a:pt x="185310" y="1076728"/>
                  </a:lnTo>
                  <a:lnTo>
                    <a:pt x="178904" y="1061587"/>
                  </a:lnTo>
                  <a:lnTo>
                    <a:pt x="173300" y="1046048"/>
                  </a:lnTo>
                  <a:lnTo>
                    <a:pt x="168096" y="1030509"/>
                  </a:lnTo>
                  <a:lnTo>
                    <a:pt x="163292" y="1014571"/>
                  </a:lnTo>
                  <a:lnTo>
                    <a:pt x="158888" y="998634"/>
                  </a:lnTo>
                  <a:lnTo>
                    <a:pt x="154885" y="982297"/>
                  </a:lnTo>
                  <a:lnTo>
                    <a:pt x="151282" y="966360"/>
                  </a:lnTo>
                  <a:lnTo>
                    <a:pt x="148079" y="949227"/>
                  </a:lnTo>
                  <a:lnTo>
                    <a:pt x="144877" y="932492"/>
                  </a:lnTo>
                  <a:lnTo>
                    <a:pt x="142875" y="915360"/>
                  </a:lnTo>
                  <a:lnTo>
                    <a:pt x="143275" y="915758"/>
                  </a:lnTo>
                  <a:lnTo>
                    <a:pt x="177703" y="873125"/>
                  </a:lnTo>
                  <a:close/>
                  <a:moveTo>
                    <a:pt x="1469926" y="865188"/>
                  </a:moveTo>
                  <a:lnTo>
                    <a:pt x="1504950" y="909130"/>
                  </a:lnTo>
                  <a:lnTo>
                    <a:pt x="1502960" y="925756"/>
                  </a:lnTo>
                  <a:lnTo>
                    <a:pt x="1499776" y="943174"/>
                  </a:lnTo>
                  <a:lnTo>
                    <a:pt x="1496990" y="959801"/>
                  </a:lnTo>
                  <a:lnTo>
                    <a:pt x="1493408" y="976428"/>
                  </a:lnTo>
                  <a:lnTo>
                    <a:pt x="1489428" y="993054"/>
                  </a:lnTo>
                  <a:lnTo>
                    <a:pt x="1484652" y="1009285"/>
                  </a:lnTo>
                  <a:lnTo>
                    <a:pt x="1479876" y="1025516"/>
                  </a:lnTo>
                  <a:lnTo>
                    <a:pt x="1474702" y="1041350"/>
                  </a:lnTo>
                  <a:lnTo>
                    <a:pt x="1469528" y="1057185"/>
                  </a:lnTo>
                  <a:lnTo>
                    <a:pt x="1463558" y="1073020"/>
                  </a:lnTo>
                  <a:lnTo>
                    <a:pt x="1457190" y="1088855"/>
                  </a:lnTo>
                  <a:lnTo>
                    <a:pt x="1450423" y="1103898"/>
                  </a:lnTo>
                  <a:lnTo>
                    <a:pt x="1443657" y="1118941"/>
                  </a:lnTo>
                  <a:lnTo>
                    <a:pt x="1435697" y="1133984"/>
                  </a:lnTo>
                  <a:lnTo>
                    <a:pt x="1428533" y="1148631"/>
                  </a:lnTo>
                  <a:lnTo>
                    <a:pt x="1420175" y="1162883"/>
                  </a:lnTo>
                  <a:lnTo>
                    <a:pt x="1365250" y="1177926"/>
                  </a:lnTo>
                  <a:lnTo>
                    <a:pt x="1376394" y="1160508"/>
                  </a:lnTo>
                  <a:lnTo>
                    <a:pt x="1386743" y="1143089"/>
                  </a:lnTo>
                  <a:lnTo>
                    <a:pt x="1396693" y="1124879"/>
                  </a:lnTo>
                  <a:lnTo>
                    <a:pt x="1405847" y="1106669"/>
                  </a:lnTo>
                  <a:lnTo>
                    <a:pt x="1414603" y="1088063"/>
                  </a:lnTo>
                  <a:lnTo>
                    <a:pt x="1422961" y="1069457"/>
                  </a:lnTo>
                  <a:lnTo>
                    <a:pt x="1430523" y="1050060"/>
                  </a:lnTo>
                  <a:lnTo>
                    <a:pt x="1437687" y="1030662"/>
                  </a:lnTo>
                  <a:lnTo>
                    <a:pt x="1444055" y="1010868"/>
                  </a:lnTo>
                  <a:lnTo>
                    <a:pt x="1449627" y="990283"/>
                  </a:lnTo>
                  <a:lnTo>
                    <a:pt x="1454802" y="970094"/>
                  </a:lnTo>
                  <a:lnTo>
                    <a:pt x="1459180" y="949508"/>
                  </a:lnTo>
                  <a:lnTo>
                    <a:pt x="1463160" y="928923"/>
                  </a:lnTo>
                  <a:lnTo>
                    <a:pt x="1466344" y="907942"/>
                  </a:lnTo>
                  <a:lnTo>
                    <a:pt x="1468334" y="886565"/>
                  </a:lnTo>
                  <a:lnTo>
                    <a:pt x="1469926" y="865188"/>
                  </a:lnTo>
                  <a:close/>
                  <a:moveTo>
                    <a:pt x="1646635" y="785813"/>
                  </a:moveTo>
                  <a:lnTo>
                    <a:pt x="1647825" y="804876"/>
                  </a:lnTo>
                  <a:lnTo>
                    <a:pt x="1647825" y="823940"/>
                  </a:lnTo>
                  <a:lnTo>
                    <a:pt x="1647825" y="842606"/>
                  </a:lnTo>
                  <a:lnTo>
                    <a:pt x="1646635" y="861669"/>
                  </a:lnTo>
                  <a:lnTo>
                    <a:pt x="1645841" y="879938"/>
                  </a:lnTo>
                  <a:lnTo>
                    <a:pt x="1644650" y="898605"/>
                  </a:lnTo>
                  <a:lnTo>
                    <a:pt x="1642269" y="916477"/>
                  </a:lnTo>
                  <a:lnTo>
                    <a:pt x="1640285" y="934746"/>
                  </a:lnTo>
                  <a:lnTo>
                    <a:pt x="1637506" y="953015"/>
                  </a:lnTo>
                  <a:lnTo>
                    <a:pt x="1634728" y="970887"/>
                  </a:lnTo>
                  <a:lnTo>
                    <a:pt x="1631156" y="988759"/>
                  </a:lnTo>
                  <a:lnTo>
                    <a:pt x="1627188" y="1006630"/>
                  </a:lnTo>
                  <a:lnTo>
                    <a:pt x="1623616" y="1023708"/>
                  </a:lnTo>
                  <a:lnTo>
                    <a:pt x="1618853" y="1041183"/>
                  </a:lnTo>
                  <a:lnTo>
                    <a:pt x="1614091" y="1058260"/>
                  </a:lnTo>
                  <a:lnTo>
                    <a:pt x="1608931" y="1075735"/>
                  </a:lnTo>
                  <a:lnTo>
                    <a:pt x="1602978" y="1092416"/>
                  </a:lnTo>
                  <a:lnTo>
                    <a:pt x="1597025" y="1109096"/>
                  </a:lnTo>
                  <a:lnTo>
                    <a:pt x="1590675" y="1125777"/>
                  </a:lnTo>
                  <a:lnTo>
                    <a:pt x="1584325" y="1142060"/>
                  </a:lnTo>
                  <a:lnTo>
                    <a:pt x="1576785" y="1158343"/>
                  </a:lnTo>
                  <a:lnTo>
                    <a:pt x="1569641" y="1174229"/>
                  </a:lnTo>
                  <a:lnTo>
                    <a:pt x="1562100" y="1190116"/>
                  </a:lnTo>
                  <a:lnTo>
                    <a:pt x="1553766" y="1205605"/>
                  </a:lnTo>
                  <a:lnTo>
                    <a:pt x="1545828" y="1221094"/>
                  </a:lnTo>
                  <a:lnTo>
                    <a:pt x="1537097" y="1236980"/>
                  </a:lnTo>
                  <a:lnTo>
                    <a:pt x="1527969" y="1251675"/>
                  </a:lnTo>
                  <a:lnTo>
                    <a:pt x="1518841" y="1266767"/>
                  </a:lnTo>
                  <a:lnTo>
                    <a:pt x="1508919" y="1281461"/>
                  </a:lnTo>
                  <a:lnTo>
                    <a:pt x="1499394" y="1295759"/>
                  </a:lnTo>
                  <a:lnTo>
                    <a:pt x="1489075" y="1309659"/>
                  </a:lnTo>
                  <a:lnTo>
                    <a:pt x="1478756" y="1323560"/>
                  </a:lnTo>
                  <a:lnTo>
                    <a:pt x="1468041" y="1337460"/>
                  </a:lnTo>
                  <a:lnTo>
                    <a:pt x="1456928" y="1350963"/>
                  </a:lnTo>
                  <a:lnTo>
                    <a:pt x="1447800" y="1300525"/>
                  </a:lnTo>
                  <a:lnTo>
                    <a:pt x="1457325" y="1287816"/>
                  </a:lnTo>
                  <a:lnTo>
                    <a:pt x="1466453" y="1274710"/>
                  </a:lnTo>
                  <a:lnTo>
                    <a:pt x="1474788" y="1262398"/>
                  </a:lnTo>
                  <a:lnTo>
                    <a:pt x="1483519" y="1248895"/>
                  </a:lnTo>
                  <a:lnTo>
                    <a:pt x="1492250" y="1235789"/>
                  </a:lnTo>
                  <a:lnTo>
                    <a:pt x="1499791" y="1222682"/>
                  </a:lnTo>
                  <a:lnTo>
                    <a:pt x="1508125" y="1208782"/>
                  </a:lnTo>
                  <a:lnTo>
                    <a:pt x="1515666" y="1195279"/>
                  </a:lnTo>
                  <a:lnTo>
                    <a:pt x="1522810" y="1180981"/>
                  </a:lnTo>
                  <a:lnTo>
                    <a:pt x="1529556" y="1167081"/>
                  </a:lnTo>
                  <a:lnTo>
                    <a:pt x="1536700" y="1153180"/>
                  </a:lnTo>
                  <a:lnTo>
                    <a:pt x="1543050" y="1138883"/>
                  </a:lnTo>
                  <a:lnTo>
                    <a:pt x="1549003" y="1124188"/>
                  </a:lnTo>
                  <a:lnTo>
                    <a:pt x="1555353" y="1109493"/>
                  </a:lnTo>
                  <a:lnTo>
                    <a:pt x="1560910" y="1094799"/>
                  </a:lnTo>
                  <a:lnTo>
                    <a:pt x="1566069" y="1079707"/>
                  </a:lnTo>
                  <a:lnTo>
                    <a:pt x="1571228" y="1064218"/>
                  </a:lnTo>
                  <a:lnTo>
                    <a:pt x="1575991" y="1049126"/>
                  </a:lnTo>
                  <a:lnTo>
                    <a:pt x="1580356" y="1034034"/>
                  </a:lnTo>
                  <a:lnTo>
                    <a:pt x="1584722" y="1018545"/>
                  </a:lnTo>
                  <a:lnTo>
                    <a:pt x="1588294" y="1003056"/>
                  </a:lnTo>
                  <a:lnTo>
                    <a:pt x="1591866" y="987170"/>
                  </a:lnTo>
                  <a:lnTo>
                    <a:pt x="1595041" y="971681"/>
                  </a:lnTo>
                  <a:lnTo>
                    <a:pt x="1597819" y="955398"/>
                  </a:lnTo>
                  <a:lnTo>
                    <a:pt x="1600597" y="939511"/>
                  </a:lnTo>
                  <a:lnTo>
                    <a:pt x="1602581" y="923228"/>
                  </a:lnTo>
                  <a:lnTo>
                    <a:pt x="1604566" y="906945"/>
                  </a:lnTo>
                  <a:lnTo>
                    <a:pt x="1606153" y="890662"/>
                  </a:lnTo>
                  <a:lnTo>
                    <a:pt x="1606947" y="874378"/>
                  </a:lnTo>
                  <a:lnTo>
                    <a:pt x="1607741" y="857301"/>
                  </a:lnTo>
                  <a:lnTo>
                    <a:pt x="1608931" y="841017"/>
                  </a:lnTo>
                  <a:lnTo>
                    <a:pt x="1608931" y="823940"/>
                  </a:lnTo>
                  <a:lnTo>
                    <a:pt x="1608931" y="822351"/>
                  </a:lnTo>
                  <a:lnTo>
                    <a:pt x="1646635" y="785813"/>
                  </a:lnTo>
                  <a:close/>
                  <a:moveTo>
                    <a:pt x="1191" y="779463"/>
                  </a:moveTo>
                  <a:lnTo>
                    <a:pt x="39291" y="816372"/>
                  </a:lnTo>
                  <a:lnTo>
                    <a:pt x="38894" y="824707"/>
                  </a:lnTo>
                  <a:lnTo>
                    <a:pt x="39291" y="842169"/>
                  </a:lnTo>
                  <a:lnTo>
                    <a:pt x="39687" y="858838"/>
                  </a:lnTo>
                  <a:lnTo>
                    <a:pt x="40481" y="876300"/>
                  </a:lnTo>
                  <a:lnTo>
                    <a:pt x="41672" y="892969"/>
                  </a:lnTo>
                  <a:lnTo>
                    <a:pt x="43656" y="910035"/>
                  </a:lnTo>
                  <a:lnTo>
                    <a:pt x="45244" y="926307"/>
                  </a:lnTo>
                  <a:lnTo>
                    <a:pt x="47625" y="943372"/>
                  </a:lnTo>
                  <a:lnTo>
                    <a:pt x="50403" y="959644"/>
                  </a:lnTo>
                  <a:lnTo>
                    <a:pt x="53578" y="975519"/>
                  </a:lnTo>
                  <a:lnTo>
                    <a:pt x="56753" y="992188"/>
                  </a:lnTo>
                  <a:lnTo>
                    <a:pt x="60325" y="1008063"/>
                  </a:lnTo>
                  <a:lnTo>
                    <a:pt x="64691" y="1023938"/>
                  </a:lnTo>
                  <a:lnTo>
                    <a:pt x="69056" y="1039813"/>
                  </a:lnTo>
                  <a:lnTo>
                    <a:pt x="73819" y="1055688"/>
                  </a:lnTo>
                  <a:lnTo>
                    <a:pt x="78581" y="1071166"/>
                  </a:lnTo>
                  <a:lnTo>
                    <a:pt x="83741" y="1086644"/>
                  </a:lnTo>
                  <a:lnTo>
                    <a:pt x="89297" y="1101726"/>
                  </a:lnTo>
                  <a:lnTo>
                    <a:pt x="95250" y="1116807"/>
                  </a:lnTo>
                  <a:lnTo>
                    <a:pt x="101203" y="1131888"/>
                  </a:lnTo>
                  <a:lnTo>
                    <a:pt x="108347" y="1146573"/>
                  </a:lnTo>
                  <a:lnTo>
                    <a:pt x="114697" y="1161257"/>
                  </a:lnTo>
                  <a:lnTo>
                    <a:pt x="122238" y="1175941"/>
                  </a:lnTo>
                  <a:lnTo>
                    <a:pt x="129381" y="1190229"/>
                  </a:lnTo>
                  <a:lnTo>
                    <a:pt x="137319" y="1204517"/>
                  </a:lnTo>
                  <a:lnTo>
                    <a:pt x="144860" y="1218407"/>
                  </a:lnTo>
                  <a:lnTo>
                    <a:pt x="153194" y="1232298"/>
                  </a:lnTo>
                  <a:lnTo>
                    <a:pt x="161925" y="1245792"/>
                  </a:lnTo>
                  <a:lnTo>
                    <a:pt x="170260" y="1259285"/>
                  </a:lnTo>
                  <a:lnTo>
                    <a:pt x="179388" y="1272382"/>
                  </a:lnTo>
                  <a:lnTo>
                    <a:pt x="188913" y="1285479"/>
                  </a:lnTo>
                  <a:lnTo>
                    <a:pt x="198438" y="1298179"/>
                  </a:lnTo>
                  <a:lnTo>
                    <a:pt x="207963" y="1311276"/>
                  </a:lnTo>
                  <a:lnTo>
                    <a:pt x="199628" y="1362076"/>
                  </a:lnTo>
                  <a:lnTo>
                    <a:pt x="188516" y="1348186"/>
                  </a:lnTo>
                  <a:lnTo>
                    <a:pt x="177403" y="1334295"/>
                  </a:lnTo>
                  <a:lnTo>
                    <a:pt x="166291" y="1320404"/>
                  </a:lnTo>
                  <a:lnTo>
                    <a:pt x="155575" y="1306117"/>
                  </a:lnTo>
                  <a:lnTo>
                    <a:pt x="145256" y="1291432"/>
                  </a:lnTo>
                  <a:lnTo>
                    <a:pt x="135335" y="1276748"/>
                  </a:lnTo>
                  <a:lnTo>
                    <a:pt x="125413" y="1261667"/>
                  </a:lnTo>
                  <a:lnTo>
                    <a:pt x="115888" y="1245792"/>
                  </a:lnTo>
                  <a:lnTo>
                    <a:pt x="106760" y="1230710"/>
                  </a:lnTo>
                  <a:lnTo>
                    <a:pt x="98425" y="1214835"/>
                  </a:lnTo>
                  <a:lnTo>
                    <a:pt x="90091" y="1198960"/>
                  </a:lnTo>
                  <a:lnTo>
                    <a:pt x="81756" y="1183085"/>
                  </a:lnTo>
                  <a:lnTo>
                    <a:pt x="74216" y="1166416"/>
                  </a:lnTo>
                  <a:lnTo>
                    <a:pt x="66675" y="1150144"/>
                  </a:lnTo>
                  <a:lnTo>
                    <a:pt x="59928" y="1133079"/>
                  </a:lnTo>
                  <a:lnTo>
                    <a:pt x="53578" y="1116410"/>
                  </a:lnTo>
                  <a:lnTo>
                    <a:pt x="46831" y="1098948"/>
                  </a:lnTo>
                  <a:lnTo>
                    <a:pt x="41275" y="1081882"/>
                  </a:lnTo>
                  <a:lnTo>
                    <a:pt x="35719" y="1064419"/>
                  </a:lnTo>
                  <a:lnTo>
                    <a:pt x="30559" y="1046957"/>
                  </a:lnTo>
                  <a:lnTo>
                    <a:pt x="25797" y="1029097"/>
                  </a:lnTo>
                  <a:lnTo>
                    <a:pt x="21431" y="1011635"/>
                  </a:lnTo>
                  <a:lnTo>
                    <a:pt x="17066" y="993379"/>
                  </a:lnTo>
                  <a:lnTo>
                    <a:pt x="13494" y="975122"/>
                  </a:lnTo>
                  <a:lnTo>
                    <a:pt x="10716" y="956469"/>
                  </a:lnTo>
                  <a:lnTo>
                    <a:pt x="7541" y="938610"/>
                  </a:lnTo>
                  <a:lnTo>
                    <a:pt x="5556" y="919957"/>
                  </a:lnTo>
                  <a:lnTo>
                    <a:pt x="3175" y="900907"/>
                  </a:lnTo>
                  <a:lnTo>
                    <a:pt x="1984" y="882254"/>
                  </a:lnTo>
                  <a:lnTo>
                    <a:pt x="794" y="863204"/>
                  </a:lnTo>
                  <a:lnTo>
                    <a:pt x="397" y="844154"/>
                  </a:lnTo>
                  <a:lnTo>
                    <a:pt x="0" y="824707"/>
                  </a:lnTo>
                  <a:lnTo>
                    <a:pt x="397" y="802085"/>
                  </a:lnTo>
                  <a:lnTo>
                    <a:pt x="1191" y="779463"/>
                  </a:lnTo>
                  <a:close/>
                  <a:moveTo>
                    <a:pt x="1314889" y="671513"/>
                  </a:moveTo>
                  <a:lnTo>
                    <a:pt x="1339850" y="701729"/>
                  </a:lnTo>
                  <a:lnTo>
                    <a:pt x="1101725" y="776288"/>
                  </a:lnTo>
                  <a:lnTo>
                    <a:pt x="1116385" y="730768"/>
                  </a:lnTo>
                  <a:lnTo>
                    <a:pt x="1314889" y="671513"/>
                  </a:lnTo>
                  <a:close/>
                  <a:moveTo>
                    <a:pt x="339763" y="668338"/>
                  </a:moveTo>
                  <a:lnTo>
                    <a:pt x="538932" y="730250"/>
                  </a:lnTo>
                  <a:lnTo>
                    <a:pt x="554038" y="776288"/>
                  </a:lnTo>
                  <a:lnTo>
                    <a:pt x="317500" y="698500"/>
                  </a:lnTo>
                  <a:lnTo>
                    <a:pt x="339763" y="668338"/>
                  </a:lnTo>
                  <a:close/>
                  <a:moveTo>
                    <a:pt x="828080" y="554038"/>
                  </a:moveTo>
                  <a:lnTo>
                    <a:pt x="847512" y="567940"/>
                  </a:lnTo>
                  <a:lnTo>
                    <a:pt x="1087438" y="737939"/>
                  </a:lnTo>
                  <a:lnTo>
                    <a:pt x="1086645" y="741117"/>
                  </a:lnTo>
                  <a:lnTo>
                    <a:pt x="1086249" y="742308"/>
                  </a:lnTo>
                  <a:lnTo>
                    <a:pt x="987105" y="1046163"/>
                  </a:lnTo>
                  <a:lnTo>
                    <a:pt x="980364" y="1046163"/>
                  </a:lnTo>
                  <a:lnTo>
                    <a:pt x="935551" y="1046163"/>
                  </a:lnTo>
                  <a:lnTo>
                    <a:pt x="669054" y="1046163"/>
                  </a:lnTo>
                  <a:lnTo>
                    <a:pt x="570308" y="742308"/>
                  </a:lnTo>
                  <a:lnTo>
                    <a:pt x="569911" y="741117"/>
                  </a:lnTo>
                  <a:lnTo>
                    <a:pt x="568325" y="737939"/>
                  </a:lnTo>
                  <a:lnTo>
                    <a:pt x="808648" y="567940"/>
                  </a:lnTo>
                  <a:lnTo>
                    <a:pt x="828080" y="554038"/>
                  </a:lnTo>
                  <a:close/>
                  <a:moveTo>
                    <a:pt x="1360910" y="387350"/>
                  </a:moveTo>
                  <a:lnTo>
                    <a:pt x="1489666" y="409557"/>
                  </a:lnTo>
                  <a:lnTo>
                    <a:pt x="1540533" y="418281"/>
                  </a:lnTo>
                  <a:lnTo>
                    <a:pt x="1550865" y="437316"/>
                  </a:lnTo>
                  <a:lnTo>
                    <a:pt x="1560800" y="456747"/>
                  </a:lnTo>
                  <a:lnTo>
                    <a:pt x="1570337" y="476178"/>
                  </a:lnTo>
                  <a:lnTo>
                    <a:pt x="1579477" y="495213"/>
                  </a:lnTo>
                  <a:lnTo>
                    <a:pt x="1587425" y="515834"/>
                  </a:lnTo>
                  <a:lnTo>
                    <a:pt x="1595373" y="536058"/>
                  </a:lnTo>
                  <a:lnTo>
                    <a:pt x="1602924" y="556282"/>
                  </a:lnTo>
                  <a:lnTo>
                    <a:pt x="1609679" y="577300"/>
                  </a:lnTo>
                  <a:lnTo>
                    <a:pt x="1616038" y="597920"/>
                  </a:lnTo>
                  <a:lnTo>
                    <a:pt x="1621601" y="619731"/>
                  </a:lnTo>
                  <a:lnTo>
                    <a:pt x="1626767" y="640748"/>
                  </a:lnTo>
                  <a:lnTo>
                    <a:pt x="1631536" y="662955"/>
                  </a:lnTo>
                  <a:lnTo>
                    <a:pt x="1635908" y="684369"/>
                  </a:lnTo>
                  <a:lnTo>
                    <a:pt x="1639484" y="706973"/>
                  </a:lnTo>
                  <a:lnTo>
                    <a:pt x="1641868" y="728783"/>
                  </a:lnTo>
                  <a:lnTo>
                    <a:pt x="1644650" y="751387"/>
                  </a:lnTo>
                  <a:lnTo>
                    <a:pt x="1607692" y="786680"/>
                  </a:lnTo>
                  <a:lnTo>
                    <a:pt x="1513510" y="877888"/>
                  </a:lnTo>
                  <a:lnTo>
                    <a:pt x="1508343" y="871543"/>
                  </a:lnTo>
                  <a:lnTo>
                    <a:pt x="1471386" y="825146"/>
                  </a:lnTo>
                  <a:lnTo>
                    <a:pt x="1363691" y="689921"/>
                  </a:lnTo>
                  <a:lnTo>
                    <a:pt x="1341437" y="662559"/>
                  </a:lnTo>
                  <a:lnTo>
                    <a:pt x="1341835" y="656214"/>
                  </a:lnTo>
                  <a:lnTo>
                    <a:pt x="1355743" y="455557"/>
                  </a:lnTo>
                  <a:lnTo>
                    <a:pt x="1360115" y="396074"/>
                  </a:lnTo>
                  <a:lnTo>
                    <a:pt x="1360910" y="387350"/>
                  </a:lnTo>
                  <a:close/>
                  <a:moveTo>
                    <a:pt x="293316" y="387350"/>
                  </a:moveTo>
                  <a:lnTo>
                    <a:pt x="293316" y="388143"/>
                  </a:lnTo>
                  <a:lnTo>
                    <a:pt x="297280" y="446040"/>
                  </a:lnTo>
                  <a:lnTo>
                    <a:pt x="311549" y="656214"/>
                  </a:lnTo>
                  <a:lnTo>
                    <a:pt x="312738" y="662559"/>
                  </a:lnTo>
                  <a:lnTo>
                    <a:pt x="290145" y="689921"/>
                  </a:lnTo>
                  <a:lnTo>
                    <a:pt x="175991" y="833870"/>
                  </a:lnTo>
                  <a:lnTo>
                    <a:pt x="141111" y="877888"/>
                  </a:lnTo>
                  <a:lnTo>
                    <a:pt x="138733" y="875509"/>
                  </a:lnTo>
                  <a:lnTo>
                    <a:pt x="39641" y="779939"/>
                  </a:lnTo>
                  <a:lnTo>
                    <a:pt x="3175" y="744646"/>
                  </a:lnTo>
                  <a:lnTo>
                    <a:pt x="5949" y="722835"/>
                  </a:lnTo>
                  <a:lnTo>
                    <a:pt x="8724" y="701025"/>
                  </a:lnTo>
                  <a:lnTo>
                    <a:pt x="12291" y="679611"/>
                  </a:lnTo>
                  <a:lnTo>
                    <a:pt x="16255" y="658197"/>
                  </a:lnTo>
                  <a:lnTo>
                    <a:pt x="21011" y="636783"/>
                  </a:lnTo>
                  <a:lnTo>
                    <a:pt x="26164" y="616162"/>
                  </a:lnTo>
                  <a:lnTo>
                    <a:pt x="31713" y="595541"/>
                  </a:lnTo>
                  <a:lnTo>
                    <a:pt x="38452" y="574920"/>
                  </a:lnTo>
                  <a:lnTo>
                    <a:pt x="44793" y="554696"/>
                  </a:lnTo>
                  <a:lnTo>
                    <a:pt x="51928" y="534472"/>
                  </a:lnTo>
                  <a:lnTo>
                    <a:pt x="59855" y="514644"/>
                  </a:lnTo>
                  <a:lnTo>
                    <a:pt x="68179" y="495213"/>
                  </a:lnTo>
                  <a:lnTo>
                    <a:pt x="77296" y="476178"/>
                  </a:lnTo>
                  <a:lnTo>
                    <a:pt x="86016" y="457143"/>
                  </a:lnTo>
                  <a:lnTo>
                    <a:pt x="95528" y="438109"/>
                  </a:lnTo>
                  <a:lnTo>
                    <a:pt x="105834" y="419867"/>
                  </a:lnTo>
                  <a:lnTo>
                    <a:pt x="156173" y="410747"/>
                  </a:lnTo>
                  <a:lnTo>
                    <a:pt x="293316" y="387350"/>
                  </a:lnTo>
                  <a:close/>
                  <a:moveTo>
                    <a:pt x="808037" y="298450"/>
                  </a:moveTo>
                  <a:lnTo>
                    <a:pt x="827881" y="306401"/>
                  </a:lnTo>
                  <a:lnTo>
                    <a:pt x="847725" y="298450"/>
                  </a:lnTo>
                  <a:lnTo>
                    <a:pt x="847725" y="536575"/>
                  </a:lnTo>
                  <a:lnTo>
                    <a:pt x="827881" y="522661"/>
                  </a:lnTo>
                  <a:lnTo>
                    <a:pt x="808037" y="536575"/>
                  </a:lnTo>
                  <a:lnTo>
                    <a:pt x="808037" y="298450"/>
                  </a:lnTo>
                  <a:close/>
                  <a:moveTo>
                    <a:pt x="1106341" y="198438"/>
                  </a:moveTo>
                  <a:lnTo>
                    <a:pt x="1122567" y="205965"/>
                  </a:lnTo>
                  <a:lnTo>
                    <a:pt x="1139189" y="214285"/>
                  </a:lnTo>
                  <a:lnTo>
                    <a:pt x="1155020" y="223001"/>
                  </a:lnTo>
                  <a:lnTo>
                    <a:pt x="1170455" y="231717"/>
                  </a:lnTo>
                  <a:lnTo>
                    <a:pt x="1185889" y="241225"/>
                  </a:lnTo>
                  <a:lnTo>
                    <a:pt x="1200928" y="251129"/>
                  </a:lnTo>
                  <a:lnTo>
                    <a:pt x="1216363" y="261034"/>
                  </a:lnTo>
                  <a:lnTo>
                    <a:pt x="1231006" y="271335"/>
                  </a:lnTo>
                  <a:lnTo>
                    <a:pt x="1244858" y="282031"/>
                  </a:lnTo>
                  <a:lnTo>
                    <a:pt x="1258710" y="293520"/>
                  </a:lnTo>
                  <a:lnTo>
                    <a:pt x="1272562" y="305010"/>
                  </a:lnTo>
                  <a:lnTo>
                    <a:pt x="1286018" y="316895"/>
                  </a:lnTo>
                  <a:lnTo>
                    <a:pt x="1299078" y="328780"/>
                  </a:lnTo>
                  <a:lnTo>
                    <a:pt x="1312138" y="341854"/>
                  </a:lnTo>
                  <a:lnTo>
                    <a:pt x="1324407" y="354928"/>
                  </a:lnTo>
                  <a:lnTo>
                    <a:pt x="1336675" y="367606"/>
                  </a:lnTo>
                  <a:lnTo>
                    <a:pt x="1332322" y="423863"/>
                  </a:lnTo>
                  <a:lnTo>
                    <a:pt x="1318470" y="406827"/>
                  </a:lnTo>
                  <a:lnTo>
                    <a:pt x="1304618" y="390584"/>
                  </a:lnTo>
                  <a:lnTo>
                    <a:pt x="1289975" y="374737"/>
                  </a:lnTo>
                  <a:lnTo>
                    <a:pt x="1274145" y="359286"/>
                  </a:lnTo>
                  <a:lnTo>
                    <a:pt x="1258314" y="344231"/>
                  </a:lnTo>
                  <a:lnTo>
                    <a:pt x="1242088" y="329969"/>
                  </a:lnTo>
                  <a:lnTo>
                    <a:pt x="1225070" y="316103"/>
                  </a:lnTo>
                  <a:lnTo>
                    <a:pt x="1208052" y="302633"/>
                  </a:lnTo>
                  <a:lnTo>
                    <a:pt x="1189847" y="290351"/>
                  </a:lnTo>
                  <a:lnTo>
                    <a:pt x="1171642" y="278070"/>
                  </a:lnTo>
                  <a:lnTo>
                    <a:pt x="1153437" y="266580"/>
                  </a:lnTo>
                  <a:lnTo>
                    <a:pt x="1134440" y="255884"/>
                  </a:lnTo>
                  <a:lnTo>
                    <a:pt x="1114652" y="245187"/>
                  </a:lnTo>
                  <a:lnTo>
                    <a:pt x="1094864" y="235679"/>
                  </a:lnTo>
                  <a:lnTo>
                    <a:pt x="1074680" y="227359"/>
                  </a:lnTo>
                  <a:lnTo>
                    <a:pt x="1054100" y="218643"/>
                  </a:lnTo>
                  <a:lnTo>
                    <a:pt x="1106341" y="198438"/>
                  </a:lnTo>
                  <a:close/>
                  <a:moveTo>
                    <a:pt x="545878" y="196850"/>
                  </a:moveTo>
                  <a:lnTo>
                    <a:pt x="598488" y="217164"/>
                  </a:lnTo>
                  <a:lnTo>
                    <a:pt x="577763" y="225130"/>
                  </a:lnTo>
                  <a:lnTo>
                    <a:pt x="557835" y="233495"/>
                  </a:lnTo>
                  <a:lnTo>
                    <a:pt x="538305" y="243055"/>
                  </a:lnTo>
                  <a:lnTo>
                    <a:pt x="518775" y="253013"/>
                  </a:lnTo>
                  <a:lnTo>
                    <a:pt x="500441" y="263369"/>
                  </a:lnTo>
                  <a:lnTo>
                    <a:pt x="481709" y="274522"/>
                  </a:lnTo>
                  <a:lnTo>
                    <a:pt x="463375" y="286471"/>
                  </a:lnTo>
                  <a:lnTo>
                    <a:pt x="446236" y="298421"/>
                  </a:lnTo>
                  <a:lnTo>
                    <a:pt x="428700" y="311566"/>
                  </a:lnTo>
                  <a:lnTo>
                    <a:pt x="411960" y="325108"/>
                  </a:lnTo>
                  <a:lnTo>
                    <a:pt x="395220" y="338651"/>
                  </a:lnTo>
                  <a:lnTo>
                    <a:pt x="379676" y="352991"/>
                  </a:lnTo>
                  <a:lnTo>
                    <a:pt x="364132" y="368127"/>
                  </a:lnTo>
                  <a:lnTo>
                    <a:pt x="349385" y="383263"/>
                  </a:lnTo>
                  <a:lnTo>
                    <a:pt x="335037" y="399594"/>
                  </a:lnTo>
                  <a:lnTo>
                    <a:pt x="321087" y="415925"/>
                  </a:lnTo>
                  <a:lnTo>
                    <a:pt x="317500" y="360957"/>
                  </a:lnTo>
                  <a:lnTo>
                    <a:pt x="329457" y="347812"/>
                  </a:lnTo>
                  <a:lnTo>
                    <a:pt x="341414" y="335465"/>
                  </a:lnTo>
                  <a:lnTo>
                    <a:pt x="354567" y="323117"/>
                  </a:lnTo>
                  <a:lnTo>
                    <a:pt x="367719" y="311566"/>
                  </a:lnTo>
                  <a:lnTo>
                    <a:pt x="380872" y="299616"/>
                  </a:lnTo>
                  <a:lnTo>
                    <a:pt x="394423" y="288463"/>
                  </a:lnTo>
                  <a:lnTo>
                    <a:pt x="408373" y="277708"/>
                  </a:lnTo>
                  <a:lnTo>
                    <a:pt x="422721" y="267352"/>
                  </a:lnTo>
                  <a:lnTo>
                    <a:pt x="437069" y="256996"/>
                  </a:lnTo>
                  <a:lnTo>
                    <a:pt x="451816" y="247436"/>
                  </a:lnTo>
                  <a:lnTo>
                    <a:pt x="466962" y="237877"/>
                  </a:lnTo>
                  <a:lnTo>
                    <a:pt x="482107" y="228715"/>
                  </a:lnTo>
                  <a:lnTo>
                    <a:pt x="497651" y="219952"/>
                  </a:lnTo>
                  <a:lnTo>
                    <a:pt x="513195" y="211986"/>
                  </a:lnTo>
                  <a:lnTo>
                    <a:pt x="529536" y="204020"/>
                  </a:lnTo>
                  <a:lnTo>
                    <a:pt x="545878" y="196850"/>
                  </a:lnTo>
                  <a:close/>
                  <a:moveTo>
                    <a:pt x="1028700" y="25400"/>
                  </a:moveTo>
                  <a:lnTo>
                    <a:pt x="1048147" y="30571"/>
                  </a:lnTo>
                  <a:lnTo>
                    <a:pt x="1067197" y="36139"/>
                  </a:lnTo>
                  <a:lnTo>
                    <a:pt x="1086247" y="42503"/>
                  </a:lnTo>
                  <a:lnTo>
                    <a:pt x="1104900" y="49265"/>
                  </a:lnTo>
                  <a:lnTo>
                    <a:pt x="1123553" y="56026"/>
                  </a:lnTo>
                  <a:lnTo>
                    <a:pt x="1142207" y="63186"/>
                  </a:lnTo>
                  <a:lnTo>
                    <a:pt x="1160066" y="71538"/>
                  </a:lnTo>
                  <a:lnTo>
                    <a:pt x="1177925" y="79891"/>
                  </a:lnTo>
                  <a:lnTo>
                    <a:pt x="1195388" y="88641"/>
                  </a:lnTo>
                  <a:lnTo>
                    <a:pt x="1212850" y="97392"/>
                  </a:lnTo>
                  <a:lnTo>
                    <a:pt x="1230313" y="106937"/>
                  </a:lnTo>
                  <a:lnTo>
                    <a:pt x="1246982" y="116881"/>
                  </a:lnTo>
                  <a:lnTo>
                    <a:pt x="1263650" y="127620"/>
                  </a:lnTo>
                  <a:lnTo>
                    <a:pt x="1280319" y="138359"/>
                  </a:lnTo>
                  <a:lnTo>
                    <a:pt x="1296194" y="149098"/>
                  </a:lnTo>
                  <a:lnTo>
                    <a:pt x="1312069" y="160633"/>
                  </a:lnTo>
                  <a:lnTo>
                    <a:pt x="1327547" y="172565"/>
                  </a:lnTo>
                  <a:lnTo>
                    <a:pt x="1342629" y="184497"/>
                  </a:lnTo>
                  <a:lnTo>
                    <a:pt x="1358107" y="197225"/>
                  </a:lnTo>
                  <a:lnTo>
                    <a:pt x="1372791" y="209953"/>
                  </a:lnTo>
                  <a:lnTo>
                    <a:pt x="1386682" y="223079"/>
                  </a:lnTo>
                  <a:lnTo>
                    <a:pt x="1400572" y="237000"/>
                  </a:lnTo>
                  <a:lnTo>
                    <a:pt x="1414463" y="250921"/>
                  </a:lnTo>
                  <a:lnTo>
                    <a:pt x="1427957" y="264444"/>
                  </a:lnTo>
                  <a:lnTo>
                    <a:pt x="1440657" y="279161"/>
                  </a:lnTo>
                  <a:lnTo>
                    <a:pt x="1453754" y="293877"/>
                  </a:lnTo>
                  <a:lnTo>
                    <a:pt x="1466454" y="309389"/>
                  </a:lnTo>
                  <a:lnTo>
                    <a:pt x="1477963" y="324901"/>
                  </a:lnTo>
                  <a:lnTo>
                    <a:pt x="1489473" y="340413"/>
                  </a:lnTo>
                  <a:lnTo>
                    <a:pt x="1501379" y="356323"/>
                  </a:lnTo>
                  <a:lnTo>
                    <a:pt x="1512094" y="372233"/>
                  </a:lnTo>
                  <a:lnTo>
                    <a:pt x="1522413" y="388938"/>
                  </a:lnTo>
                  <a:lnTo>
                    <a:pt x="1470026" y="380187"/>
                  </a:lnTo>
                  <a:lnTo>
                    <a:pt x="1460501" y="366664"/>
                  </a:lnTo>
                  <a:lnTo>
                    <a:pt x="1451373" y="353539"/>
                  </a:lnTo>
                  <a:lnTo>
                    <a:pt x="1441451" y="340413"/>
                  </a:lnTo>
                  <a:lnTo>
                    <a:pt x="1430735" y="327685"/>
                  </a:lnTo>
                  <a:lnTo>
                    <a:pt x="1420416" y="315355"/>
                  </a:lnTo>
                  <a:lnTo>
                    <a:pt x="1409701" y="302627"/>
                  </a:lnTo>
                  <a:lnTo>
                    <a:pt x="1398985" y="290695"/>
                  </a:lnTo>
                  <a:lnTo>
                    <a:pt x="1387872" y="278763"/>
                  </a:lnTo>
                  <a:lnTo>
                    <a:pt x="1375966" y="267228"/>
                  </a:lnTo>
                  <a:lnTo>
                    <a:pt x="1364457" y="255694"/>
                  </a:lnTo>
                  <a:lnTo>
                    <a:pt x="1352154" y="244557"/>
                  </a:lnTo>
                  <a:lnTo>
                    <a:pt x="1340247" y="233420"/>
                  </a:lnTo>
                  <a:lnTo>
                    <a:pt x="1327944" y="223079"/>
                  </a:lnTo>
                  <a:lnTo>
                    <a:pt x="1315244" y="212737"/>
                  </a:lnTo>
                  <a:lnTo>
                    <a:pt x="1302544" y="202396"/>
                  </a:lnTo>
                  <a:lnTo>
                    <a:pt x="1289844" y="192452"/>
                  </a:lnTo>
                  <a:lnTo>
                    <a:pt x="1276350" y="182906"/>
                  </a:lnTo>
                  <a:lnTo>
                    <a:pt x="1262857" y="173758"/>
                  </a:lnTo>
                  <a:lnTo>
                    <a:pt x="1248966" y="164610"/>
                  </a:lnTo>
                  <a:lnTo>
                    <a:pt x="1235472" y="155462"/>
                  </a:lnTo>
                  <a:lnTo>
                    <a:pt x="1221582" y="147507"/>
                  </a:lnTo>
                  <a:lnTo>
                    <a:pt x="1207294" y="139155"/>
                  </a:lnTo>
                  <a:lnTo>
                    <a:pt x="1192610" y="130802"/>
                  </a:lnTo>
                  <a:lnTo>
                    <a:pt x="1178322" y="123643"/>
                  </a:lnTo>
                  <a:lnTo>
                    <a:pt x="1163241" y="116085"/>
                  </a:lnTo>
                  <a:lnTo>
                    <a:pt x="1148557" y="108926"/>
                  </a:lnTo>
                  <a:lnTo>
                    <a:pt x="1133475" y="102164"/>
                  </a:lnTo>
                  <a:lnTo>
                    <a:pt x="1117997" y="95801"/>
                  </a:lnTo>
                  <a:lnTo>
                    <a:pt x="1102916" y="89834"/>
                  </a:lnTo>
                  <a:lnTo>
                    <a:pt x="1087041" y="84266"/>
                  </a:lnTo>
                  <a:lnTo>
                    <a:pt x="1071166" y="78698"/>
                  </a:lnTo>
                  <a:lnTo>
                    <a:pt x="1055291" y="73527"/>
                  </a:lnTo>
                  <a:lnTo>
                    <a:pt x="1028700" y="25400"/>
                  </a:lnTo>
                  <a:close/>
                  <a:moveTo>
                    <a:pt x="619125" y="25400"/>
                  </a:moveTo>
                  <a:lnTo>
                    <a:pt x="594935" y="72333"/>
                  </a:lnTo>
                  <a:lnTo>
                    <a:pt x="579073" y="77504"/>
                  </a:lnTo>
                  <a:lnTo>
                    <a:pt x="563211" y="82674"/>
                  </a:lnTo>
                  <a:lnTo>
                    <a:pt x="546952" y="89038"/>
                  </a:lnTo>
                  <a:lnTo>
                    <a:pt x="531486" y="95004"/>
                  </a:lnTo>
                  <a:lnTo>
                    <a:pt x="516020" y="101368"/>
                  </a:lnTo>
                  <a:lnTo>
                    <a:pt x="500951" y="108130"/>
                  </a:lnTo>
                  <a:lnTo>
                    <a:pt x="485882" y="115289"/>
                  </a:lnTo>
                  <a:lnTo>
                    <a:pt x="470813" y="122846"/>
                  </a:lnTo>
                  <a:lnTo>
                    <a:pt x="456140" y="130005"/>
                  </a:lnTo>
                  <a:lnTo>
                    <a:pt x="441467" y="138358"/>
                  </a:lnTo>
                  <a:lnTo>
                    <a:pt x="427191" y="146313"/>
                  </a:lnTo>
                  <a:lnTo>
                    <a:pt x="412915" y="155063"/>
                  </a:lnTo>
                  <a:lnTo>
                    <a:pt x="399036" y="163813"/>
                  </a:lnTo>
                  <a:lnTo>
                    <a:pt x="385156" y="172961"/>
                  </a:lnTo>
                  <a:lnTo>
                    <a:pt x="371277" y="182507"/>
                  </a:lnTo>
                  <a:lnTo>
                    <a:pt x="358190" y="192053"/>
                  </a:lnTo>
                  <a:lnTo>
                    <a:pt x="345104" y="201996"/>
                  </a:lnTo>
                  <a:lnTo>
                    <a:pt x="332018" y="212338"/>
                  </a:lnTo>
                  <a:lnTo>
                    <a:pt x="319328" y="222679"/>
                  </a:lnTo>
                  <a:lnTo>
                    <a:pt x="307035" y="233418"/>
                  </a:lnTo>
                  <a:lnTo>
                    <a:pt x="294741" y="244554"/>
                  </a:lnTo>
                  <a:lnTo>
                    <a:pt x="282448" y="256089"/>
                  </a:lnTo>
                  <a:lnTo>
                    <a:pt x="270948" y="267226"/>
                  </a:lnTo>
                  <a:lnTo>
                    <a:pt x="259448" y="278760"/>
                  </a:lnTo>
                  <a:lnTo>
                    <a:pt x="247948" y="291090"/>
                  </a:lnTo>
                  <a:lnTo>
                    <a:pt x="236844" y="303022"/>
                  </a:lnTo>
                  <a:lnTo>
                    <a:pt x="226137" y="315750"/>
                  </a:lnTo>
                  <a:lnTo>
                    <a:pt x="215826" y="328477"/>
                  </a:lnTo>
                  <a:lnTo>
                    <a:pt x="205516" y="341205"/>
                  </a:lnTo>
                  <a:lnTo>
                    <a:pt x="195602" y="354728"/>
                  </a:lnTo>
                  <a:lnTo>
                    <a:pt x="185688" y="367854"/>
                  </a:lnTo>
                  <a:lnTo>
                    <a:pt x="176170" y="381377"/>
                  </a:lnTo>
                  <a:lnTo>
                    <a:pt x="123825" y="390525"/>
                  </a:lnTo>
                  <a:lnTo>
                    <a:pt x="134135" y="373820"/>
                  </a:lnTo>
                  <a:lnTo>
                    <a:pt x="145239" y="357512"/>
                  </a:lnTo>
                  <a:lnTo>
                    <a:pt x="156739" y="341205"/>
                  </a:lnTo>
                  <a:lnTo>
                    <a:pt x="168239" y="325693"/>
                  </a:lnTo>
                  <a:lnTo>
                    <a:pt x="180136" y="310181"/>
                  </a:lnTo>
                  <a:lnTo>
                    <a:pt x="192826" y="295067"/>
                  </a:lnTo>
                  <a:lnTo>
                    <a:pt x="205516" y="280351"/>
                  </a:lnTo>
                  <a:lnTo>
                    <a:pt x="218602" y="265635"/>
                  </a:lnTo>
                  <a:lnTo>
                    <a:pt x="232085" y="251316"/>
                  </a:lnTo>
                  <a:lnTo>
                    <a:pt x="245965" y="237395"/>
                  </a:lnTo>
                  <a:lnTo>
                    <a:pt x="259844" y="223872"/>
                  </a:lnTo>
                  <a:lnTo>
                    <a:pt x="274517" y="210349"/>
                  </a:lnTo>
                  <a:lnTo>
                    <a:pt x="289190" y="197621"/>
                  </a:lnTo>
                  <a:lnTo>
                    <a:pt x="303862" y="184893"/>
                  </a:lnTo>
                  <a:lnTo>
                    <a:pt x="319328" y="172961"/>
                  </a:lnTo>
                  <a:lnTo>
                    <a:pt x="334794" y="160631"/>
                  </a:lnTo>
                  <a:lnTo>
                    <a:pt x="350656" y="149495"/>
                  </a:lnTo>
                  <a:lnTo>
                    <a:pt x="366518" y="138358"/>
                  </a:lnTo>
                  <a:lnTo>
                    <a:pt x="383174" y="127619"/>
                  </a:lnTo>
                  <a:lnTo>
                    <a:pt x="399829" y="116880"/>
                  </a:lnTo>
                  <a:lnTo>
                    <a:pt x="416881" y="106936"/>
                  </a:lnTo>
                  <a:lnTo>
                    <a:pt x="433933" y="97391"/>
                  </a:lnTo>
                  <a:lnTo>
                    <a:pt x="451778" y="88640"/>
                  </a:lnTo>
                  <a:lnTo>
                    <a:pt x="469227" y="79890"/>
                  </a:lnTo>
                  <a:lnTo>
                    <a:pt x="487072" y="71140"/>
                  </a:lnTo>
                  <a:lnTo>
                    <a:pt x="505710" y="63185"/>
                  </a:lnTo>
                  <a:lnTo>
                    <a:pt x="523951" y="56026"/>
                  </a:lnTo>
                  <a:lnTo>
                    <a:pt x="542193" y="48867"/>
                  </a:lnTo>
                  <a:lnTo>
                    <a:pt x="561228" y="42105"/>
                  </a:lnTo>
                  <a:lnTo>
                    <a:pt x="580263" y="36139"/>
                  </a:lnTo>
                  <a:lnTo>
                    <a:pt x="599694" y="30570"/>
                  </a:lnTo>
                  <a:lnTo>
                    <a:pt x="619125" y="25400"/>
                  </a:lnTo>
                  <a:close/>
                  <a:moveTo>
                    <a:pt x="824315" y="0"/>
                  </a:moveTo>
                  <a:lnTo>
                    <a:pt x="846110" y="792"/>
                  </a:lnTo>
                  <a:lnTo>
                    <a:pt x="868300" y="1585"/>
                  </a:lnTo>
                  <a:lnTo>
                    <a:pt x="889699" y="2774"/>
                  </a:lnTo>
                  <a:lnTo>
                    <a:pt x="911097" y="4756"/>
                  </a:lnTo>
                  <a:lnTo>
                    <a:pt x="932495" y="7530"/>
                  </a:lnTo>
                  <a:lnTo>
                    <a:pt x="953497" y="10700"/>
                  </a:lnTo>
                  <a:lnTo>
                    <a:pt x="974499" y="13871"/>
                  </a:lnTo>
                  <a:lnTo>
                    <a:pt x="995500" y="18230"/>
                  </a:lnTo>
                  <a:lnTo>
                    <a:pt x="1020861" y="63806"/>
                  </a:lnTo>
                  <a:lnTo>
                    <a:pt x="1084263" y="178339"/>
                  </a:lnTo>
                  <a:lnTo>
                    <a:pt x="1071187" y="183491"/>
                  </a:lnTo>
                  <a:lnTo>
                    <a:pt x="1015710" y="204892"/>
                  </a:lnTo>
                  <a:lnTo>
                    <a:pt x="847298" y="270679"/>
                  </a:lnTo>
                  <a:lnTo>
                    <a:pt x="827882" y="277813"/>
                  </a:lnTo>
                  <a:lnTo>
                    <a:pt x="808465" y="270679"/>
                  </a:lnTo>
                  <a:lnTo>
                    <a:pt x="636883" y="203703"/>
                  </a:lnTo>
                  <a:lnTo>
                    <a:pt x="581010" y="181906"/>
                  </a:lnTo>
                  <a:lnTo>
                    <a:pt x="571500" y="178339"/>
                  </a:lnTo>
                  <a:lnTo>
                    <a:pt x="630147" y="63409"/>
                  </a:lnTo>
                  <a:lnTo>
                    <a:pt x="653130" y="18230"/>
                  </a:lnTo>
                  <a:lnTo>
                    <a:pt x="673736" y="13871"/>
                  </a:lnTo>
                  <a:lnTo>
                    <a:pt x="694738" y="10700"/>
                  </a:lnTo>
                  <a:lnTo>
                    <a:pt x="716136" y="7530"/>
                  </a:lnTo>
                  <a:lnTo>
                    <a:pt x="737534" y="4756"/>
                  </a:lnTo>
                  <a:lnTo>
                    <a:pt x="758932" y="2774"/>
                  </a:lnTo>
                  <a:lnTo>
                    <a:pt x="780726" y="1585"/>
                  </a:lnTo>
                  <a:lnTo>
                    <a:pt x="802125" y="792"/>
                  </a:lnTo>
                  <a:lnTo>
                    <a:pt x="824315" y="0"/>
                  </a:lnTo>
                  <a:close/>
                </a:path>
              </a:pathLst>
            </a:custGeom>
            <a:solidFill>
              <a:srgbClr val="5B9BD5"/>
            </a:solidFill>
            <a:ln>
              <a:noFill/>
            </a:ln>
            <a:extLst>
              <a:ext uri="{91240B29-F687-4F45-9708-019B960494DF}">
                <a14:hiddenLine xmlns:a14="http://schemas.microsoft.com/office/drawing/2010/main" w="9525">
                  <a:solidFill>
                    <a:srgbClr val="000000"/>
                  </a:solidFill>
                  <a:round/>
                </a14:hiddenLine>
              </a:ext>
            </a:extLst>
          </p:spPr>
          <p:txBody>
            <a:bodyPr anchor="ctr">
              <a:normAutofit/>
              <a:scene3d>
                <a:camera prst="orthographicFront"/>
                <a:lightRig rig="threePt" dir="t"/>
              </a:scene3d>
              <a:sp3d>
                <a:contourClr>
                  <a:srgbClr val="FFFFFF"/>
                </a:contourClr>
              </a:sp3d>
            </a:bodyPr>
            <a:lstStyle/>
            <a:p>
              <a:pPr algn="ctr">
                <a:defRPr/>
              </a:pPr>
              <a:endParaRPr lang="zh-CN" altLang="en-US">
                <a:sym typeface="Arial" panose="020B0604020202020204" pitchFamily="34" charset="0"/>
              </a:endParaRPr>
            </a:p>
          </p:txBody>
        </p:sp>
        <p:sp>
          <p:nvSpPr>
            <p:cNvPr id="16" name="矩形 15"/>
            <p:cNvSpPr/>
            <p:nvPr>
              <p:custDataLst>
                <p:tags r:id="rId12"/>
              </p:custDataLst>
            </p:nvPr>
          </p:nvSpPr>
          <p:spPr>
            <a:xfrm>
              <a:off x="3463810" y="1854764"/>
              <a:ext cx="4571854" cy="557297"/>
            </a:xfrm>
            <a:prstGeom prst="rect">
              <a:avLst/>
            </a:prstGeom>
          </p:spPr>
          <p:txBody>
            <a:bodyPr>
              <a:normAutofit/>
            </a:bodyPr>
            <a:lstStyle/>
            <a:p>
              <a:pPr>
                <a:lnSpc>
                  <a:spcPct val="120000"/>
                </a:lnSpc>
              </a:pPr>
              <a:r>
                <a:rPr lang="zh-CN" altLang="en-US" dirty="0">
                  <a:solidFill>
                    <a:schemeClr val="accent1"/>
                  </a:solidFill>
                  <a:effectLst>
                    <a:outerShdw blurRad="38100" dist="25400" dir="5400000" algn="ctr" rotWithShape="0">
                      <a:srgbClr val="6E747A">
                        <a:alpha val="43000"/>
                      </a:srgbClr>
                    </a:outerShdw>
                  </a:effectLst>
                  <a:sym typeface="Arial" panose="020B0604020202020204" pitchFamily="34" charset="0"/>
                </a:rPr>
                <a:t>3. 购买保险的注意事项</a:t>
              </a:r>
              <a:endParaRPr lang="zh-CN" altLang="en-US" dirty="0">
                <a:solidFill>
                  <a:schemeClr val="accent1"/>
                </a:solidFill>
                <a:effectLst>
                  <a:outerShdw blurRad="38100" dist="25400" dir="5400000" algn="ctr" rotWithShape="0">
                    <a:srgbClr val="6E747A">
                      <a:alpha val="43000"/>
                    </a:srgbClr>
                  </a:outerShdw>
                </a:effectLst>
                <a:sym typeface="Arial" panose="020B0604020202020204" pitchFamily="34" charset="0"/>
              </a:endParaRPr>
            </a:p>
            <a:p>
              <a:pPr>
                <a:lnSpc>
                  <a:spcPct val="120000"/>
                </a:lnSpc>
              </a:pPr>
              <a:r>
                <a:rPr lang="zh-CN" altLang="en-US" sz="1600" dirty="0">
                  <a:sym typeface="Arial" panose="020B0604020202020204" pitchFamily="34" charset="0"/>
                </a:rPr>
                <a:t>购买交通意外保险时，一定要注意保险期限和责任范围。</a:t>
              </a:r>
              <a:endParaRPr lang="zh-CN" altLang="en-US" sz="1600" dirty="0">
                <a:sym typeface="Arial" panose="020B0604020202020204" pitchFamily="34" charset="0"/>
              </a:endParaRPr>
            </a:p>
          </p:txBody>
        </p:sp>
      </p:grpSp>
    </p:spTree>
    <p:custDataLst>
      <p:tags r:id="rId13"/>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火灾的预防与应对</a:t>
            </a:r>
            <a:endParaRPr lang="zh-CN" altLang="en-US" sz="6000">
              <a:solidFill>
                <a:srgbClr val="43486D"/>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05</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一、校园火灾的特点和类型</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（一）校园为什么易发生火灾</a:t>
            </a:r>
            <a:endParaRPr lang="zh-CN" altLang="en-US"/>
          </a:p>
        </p:txBody>
      </p:sp>
      <p:sp>
        <p:nvSpPr>
          <p:cNvPr id="40" name="矩形: 剪去单角 39"/>
          <p:cNvSpPr/>
          <p:nvPr>
            <p:custDataLst>
              <p:tags r:id="rId1"/>
            </p:custDataLst>
          </p:nvPr>
        </p:nvSpPr>
        <p:spPr>
          <a:xfrm flipV="1">
            <a:off x="4554288" y="1702858"/>
            <a:ext cx="3252758" cy="1921510"/>
          </a:xfrm>
          <a:prstGeom prst="snip1Rect">
            <a:avLst>
              <a:gd name="adj" fmla="val 1702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等腰三角形 40"/>
          <p:cNvSpPr/>
          <p:nvPr>
            <p:custDataLst>
              <p:tags r:id="rId2"/>
            </p:custDataLst>
          </p:nvPr>
        </p:nvSpPr>
        <p:spPr>
          <a:xfrm rot="5400000">
            <a:off x="7474897" y="3292221"/>
            <a:ext cx="325967" cy="338327"/>
          </a:xfrm>
          <a:prstGeom prst="triangle">
            <a:avLst>
              <a:gd name="adj" fmla="val 0"/>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custDataLst>
              <p:tags r:id="rId3"/>
            </p:custDataLst>
          </p:nvPr>
        </p:nvSpPr>
        <p:spPr>
          <a:xfrm>
            <a:off x="4384954" y="1554692"/>
            <a:ext cx="486033" cy="486033"/>
          </a:xfrm>
          <a:prstGeom prst="ellipse">
            <a:avLst/>
          </a:prstGeom>
          <a:solidFill>
            <a:srgbClr val="8EAADC">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椭圆 42"/>
          <p:cNvSpPr/>
          <p:nvPr>
            <p:custDataLst>
              <p:tags r:id="rId4"/>
            </p:custDataLst>
          </p:nvPr>
        </p:nvSpPr>
        <p:spPr>
          <a:xfrm>
            <a:off x="4435410" y="1605148"/>
            <a:ext cx="385121" cy="385121"/>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矩形 43"/>
          <p:cNvSpPr/>
          <p:nvPr>
            <p:custDataLst>
              <p:tags r:id="rId5"/>
            </p:custDataLst>
          </p:nvPr>
        </p:nvSpPr>
        <p:spPr>
          <a:xfrm>
            <a:off x="4820531" y="2119041"/>
            <a:ext cx="2711563" cy="1089144"/>
          </a:xfrm>
          <a:prstGeom prst="rect">
            <a:avLst/>
          </a:prstGeom>
        </p:spPr>
        <p:txBody>
          <a:bodyPr wrap="square"/>
          <a:p>
            <a:pPr>
              <a:lnSpc>
                <a:spcPct val="120000"/>
              </a:lnSpc>
            </a:pPr>
            <a:r>
              <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（2）教学、科研、实验仪器设备多，动植物标本、中外文图书资料多，一旦发生火灾，损失惨重。</a:t>
            </a:r>
            <a:endPar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custDataLst>
              <p:tags r:id="rId6"/>
            </p:custDataLst>
          </p:nvPr>
        </p:nvSpPr>
        <p:spPr>
          <a:xfrm>
            <a:off x="4470715" y="1615827"/>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B</a:t>
            </a:r>
            <a:endParaRPr lang="zh-CN" altLang="en-US"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矩形: 剪去单角 50"/>
          <p:cNvSpPr/>
          <p:nvPr>
            <p:custDataLst>
              <p:tags r:id="rId7"/>
            </p:custDataLst>
          </p:nvPr>
        </p:nvSpPr>
        <p:spPr>
          <a:xfrm flipV="1">
            <a:off x="2488979" y="3950758"/>
            <a:ext cx="3252758" cy="1921510"/>
          </a:xfrm>
          <a:prstGeom prst="snip1Rect">
            <a:avLst>
              <a:gd name="adj" fmla="val 1702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2" name="等腰三角形 51"/>
          <p:cNvSpPr/>
          <p:nvPr>
            <p:custDataLst>
              <p:tags r:id="rId8"/>
            </p:custDataLst>
          </p:nvPr>
        </p:nvSpPr>
        <p:spPr>
          <a:xfrm rot="5400000">
            <a:off x="5409588" y="5540121"/>
            <a:ext cx="325967" cy="338327"/>
          </a:xfrm>
          <a:prstGeom prst="triangle">
            <a:avLst>
              <a:gd name="adj" fmla="val 0"/>
            </a:avLst>
          </a:prstGeom>
          <a:solidFill>
            <a:srgbClr val="7AC2C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椭圆 52"/>
          <p:cNvSpPr/>
          <p:nvPr>
            <p:custDataLst>
              <p:tags r:id="rId9"/>
            </p:custDataLst>
          </p:nvPr>
        </p:nvSpPr>
        <p:spPr>
          <a:xfrm>
            <a:off x="2319645" y="3802592"/>
            <a:ext cx="486033" cy="486033"/>
          </a:xfrm>
          <a:prstGeom prst="ellipse">
            <a:avLst/>
          </a:prstGeom>
          <a:solidFill>
            <a:srgbClr val="7AC2C7">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custDataLst>
              <p:tags r:id="rId10"/>
            </p:custDataLst>
          </p:nvPr>
        </p:nvSpPr>
        <p:spPr>
          <a:xfrm>
            <a:off x="2370101" y="3853048"/>
            <a:ext cx="385121" cy="385121"/>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矩形 54"/>
          <p:cNvSpPr/>
          <p:nvPr>
            <p:custDataLst>
              <p:tags r:id="rId11"/>
            </p:custDataLst>
          </p:nvPr>
        </p:nvSpPr>
        <p:spPr>
          <a:xfrm>
            <a:off x="2755222" y="4366941"/>
            <a:ext cx="2711563" cy="1089144"/>
          </a:xfrm>
          <a:prstGeom prst="rect">
            <a:avLst/>
          </a:prstGeom>
        </p:spPr>
        <p:txBody>
          <a:bodyPr wrap="square">
            <a:normAutofit/>
          </a:bodyPr>
          <a:p>
            <a:pPr>
              <a:lnSpc>
                <a:spcPct val="120000"/>
              </a:lnSpc>
            </a:pPr>
            <a:r>
              <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（4）具有火灾事故突发、起火原因复杂的特点。</a:t>
            </a:r>
            <a:endPar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28"/>
          <p:cNvSpPr/>
          <p:nvPr>
            <p:custDataLst>
              <p:tags r:id="rId12"/>
            </p:custDataLst>
          </p:nvPr>
        </p:nvSpPr>
        <p:spPr>
          <a:xfrm>
            <a:off x="2405406" y="3863727"/>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D</a:t>
            </a:r>
            <a:endParaRPr lang="zh-CN" altLang="en-US"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矩形: 剪去单角 44"/>
          <p:cNvSpPr/>
          <p:nvPr>
            <p:custDataLst>
              <p:tags r:id="rId13"/>
            </p:custDataLst>
          </p:nvPr>
        </p:nvSpPr>
        <p:spPr>
          <a:xfrm flipV="1">
            <a:off x="8330642" y="1702858"/>
            <a:ext cx="3252758" cy="1921510"/>
          </a:xfrm>
          <a:prstGeom prst="snip1Rect">
            <a:avLst>
              <a:gd name="adj" fmla="val 1702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6" name="等腰三角形 45"/>
          <p:cNvSpPr/>
          <p:nvPr>
            <p:custDataLst>
              <p:tags r:id="rId14"/>
            </p:custDataLst>
          </p:nvPr>
        </p:nvSpPr>
        <p:spPr>
          <a:xfrm rot="5400000">
            <a:off x="11251251" y="3292221"/>
            <a:ext cx="325967" cy="338327"/>
          </a:xfrm>
          <a:prstGeom prst="triangle">
            <a:avLst>
              <a:gd name="adj" fmla="val 0"/>
            </a:avLst>
          </a:prstGeom>
          <a:solidFill>
            <a:srgbClr val="79B6D3">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7" name="椭圆 46"/>
          <p:cNvSpPr/>
          <p:nvPr>
            <p:custDataLst>
              <p:tags r:id="rId15"/>
            </p:custDataLst>
          </p:nvPr>
        </p:nvSpPr>
        <p:spPr>
          <a:xfrm>
            <a:off x="8161308" y="1554692"/>
            <a:ext cx="486033" cy="486033"/>
          </a:xfrm>
          <a:prstGeom prst="ellipse">
            <a:avLst/>
          </a:prstGeom>
          <a:solidFill>
            <a:srgbClr val="79B6D3">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椭圆 48"/>
          <p:cNvSpPr/>
          <p:nvPr>
            <p:custDataLst>
              <p:tags r:id="rId16"/>
            </p:custDataLst>
          </p:nvPr>
        </p:nvSpPr>
        <p:spPr>
          <a:xfrm>
            <a:off x="8211764" y="1605148"/>
            <a:ext cx="385121" cy="385121"/>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矩形 49"/>
          <p:cNvSpPr/>
          <p:nvPr>
            <p:custDataLst>
              <p:tags r:id="rId17"/>
            </p:custDataLst>
          </p:nvPr>
        </p:nvSpPr>
        <p:spPr>
          <a:xfrm>
            <a:off x="8596885" y="2119041"/>
            <a:ext cx="2711563" cy="1089144"/>
          </a:xfrm>
          <a:prstGeom prst="rect">
            <a:avLst/>
          </a:prstGeom>
        </p:spPr>
        <p:txBody>
          <a:bodyPr wrap="square">
            <a:normAutofit/>
          </a:bodyPr>
          <a:p>
            <a:pPr>
              <a:lnSpc>
                <a:spcPct val="120000"/>
              </a:lnSpc>
            </a:pPr>
            <a:r>
              <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（3）人员集中，疏散困难，往往造成火灾伤亡，社会影响极大。</a:t>
            </a:r>
            <a:endPar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29"/>
          <p:cNvSpPr/>
          <p:nvPr>
            <p:custDataLst>
              <p:tags r:id="rId18"/>
            </p:custDataLst>
          </p:nvPr>
        </p:nvSpPr>
        <p:spPr>
          <a:xfrm>
            <a:off x="8247069" y="1615827"/>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C</a:t>
            </a:r>
            <a:endParaRPr lang="zh-CN" altLang="en-US"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剪去单角 33"/>
          <p:cNvSpPr/>
          <p:nvPr>
            <p:custDataLst>
              <p:tags r:id="rId19"/>
            </p:custDataLst>
          </p:nvPr>
        </p:nvSpPr>
        <p:spPr>
          <a:xfrm flipV="1">
            <a:off x="777934" y="1702858"/>
            <a:ext cx="3252758" cy="1921510"/>
          </a:xfrm>
          <a:prstGeom prst="snip1Rect">
            <a:avLst>
              <a:gd name="adj" fmla="val 1702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等腰三角形 34"/>
          <p:cNvSpPr/>
          <p:nvPr>
            <p:custDataLst>
              <p:tags r:id="rId20"/>
            </p:custDataLst>
          </p:nvPr>
        </p:nvSpPr>
        <p:spPr>
          <a:xfrm rot="5400000">
            <a:off x="3698543" y="3292221"/>
            <a:ext cx="325967" cy="338327"/>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custDataLst>
              <p:tags r:id="rId21"/>
            </p:custDataLst>
          </p:nvPr>
        </p:nvSpPr>
        <p:spPr>
          <a:xfrm>
            <a:off x="608600" y="1554692"/>
            <a:ext cx="486033" cy="486033"/>
          </a:xfrm>
          <a:prstGeom prst="ellipse">
            <a:avLst/>
          </a:prstGeom>
          <a:solidFill>
            <a:srgbClr val="8590CA">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椭圆 36"/>
          <p:cNvSpPr/>
          <p:nvPr>
            <p:custDataLst>
              <p:tags r:id="rId22"/>
            </p:custDataLst>
          </p:nvPr>
        </p:nvSpPr>
        <p:spPr>
          <a:xfrm>
            <a:off x="659056" y="1605148"/>
            <a:ext cx="385121" cy="385121"/>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37"/>
          <p:cNvSpPr/>
          <p:nvPr>
            <p:custDataLst>
              <p:tags r:id="rId23"/>
            </p:custDataLst>
          </p:nvPr>
        </p:nvSpPr>
        <p:spPr>
          <a:xfrm>
            <a:off x="1043940" y="2118995"/>
            <a:ext cx="2867660" cy="1089025"/>
          </a:xfrm>
          <a:prstGeom prst="rect">
            <a:avLst/>
          </a:prstGeom>
        </p:spPr>
        <p:txBody>
          <a:bodyPr wrap="square">
            <a:normAutofit/>
          </a:bodyPr>
          <a:p>
            <a:pPr>
              <a:lnSpc>
                <a:spcPct val="120000"/>
              </a:lnSpc>
            </a:pPr>
            <a:r>
              <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（1）实验室较为集中，各类易燃易爆物品品种繁多。</a:t>
            </a:r>
            <a:endPar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30"/>
          <p:cNvSpPr/>
          <p:nvPr>
            <p:custDataLst>
              <p:tags r:id="rId24"/>
            </p:custDataLst>
          </p:nvPr>
        </p:nvSpPr>
        <p:spPr>
          <a:xfrm>
            <a:off x="694361" y="1615827"/>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A</a:t>
            </a:r>
            <a:endParaRPr lang="zh-CN" altLang="en-US"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矩形: 剪去单角 55"/>
          <p:cNvSpPr/>
          <p:nvPr>
            <p:custDataLst>
              <p:tags r:id="rId25"/>
            </p:custDataLst>
          </p:nvPr>
        </p:nvSpPr>
        <p:spPr>
          <a:xfrm flipV="1">
            <a:off x="6265333" y="3950758"/>
            <a:ext cx="3252758" cy="1921510"/>
          </a:xfrm>
          <a:prstGeom prst="snip1Rect">
            <a:avLst>
              <a:gd name="adj" fmla="val 17020"/>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等腰三角形 56"/>
          <p:cNvSpPr/>
          <p:nvPr>
            <p:custDataLst>
              <p:tags r:id="rId26"/>
            </p:custDataLst>
          </p:nvPr>
        </p:nvSpPr>
        <p:spPr>
          <a:xfrm rot="5400000">
            <a:off x="9185942" y="5540121"/>
            <a:ext cx="325967" cy="338327"/>
          </a:xfrm>
          <a:prstGeom prst="triangle">
            <a:avLst>
              <a:gd name="adj" fmla="val 0"/>
            </a:avLst>
          </a:prstGeom>
          <a:solidFill>
            <a:srgbClr val="6BC0A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8" name="椭圆 57"/>
          <p:cNvSpPr/>
          <p:nvPr>
            <p:custDataLst>
              <p:tags r:id="rId27"/>
            </p:custDataLst>
          </p:nvPr>
        </p:nvSpPr>
        <p:spPr>
          <a:xfrm>
            <a:off x="6095999" y="3802592"/>
            <a:ext cx="486033" cy="486033"/>
          </a:xfrm>
          <a:prstGeom prst="ellipse">
            <a:avLst/>
          </a:prstGeom>
          <a:solidFill>
            <a:srgbClr val="6BC0A7">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椭圆 58"/>
          <p:cNvSpPr/>
          <p:nvPr>
            <p:custDataLst>
              <p:tags r:id="rId28"/>
            </p:custDataLst>
          </p:nvPr>
        </p:nvSpPr>
        <p:spPr>
          <a:xfrm>
            <a:off x="6146455" y="3853048"/>
            <a:ext cx="385121" cy="385121"/>
          </a:xfrm>
          <a:prstGeom prst="ellipse">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矩形 59"/>
          <p:cNvSpPr/>
          <p:nvPr>
            <p:custDataLst>
              <p:tags r:id="rId29"/>
            </p:custDataLst>
          </p:nvPr>
        </p:nvSpPr>
        <p:spPr>
          <a:xfrm>
            <a:off x="6531576" y="4366941"/>
            <a:ext cx="2711563" cy="1089144"/>
          </a:xfrm>
          <a:prstGeom prst="rect">
            <a:avLst/>
          </a:prstGeom>
        </p:spPr>
        <p:txBody>
          <a:bodyPr wrap="square">
            <a:normAutofit/>
          </a:bodyPr>
          <a:p>
            <a:pPr>
              <a:lnSpc>
                <a:spcPct val="120000"/>
              </a:lnSpc>
            </a:pPr>
            <a:r>
              <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（5）高层建筑增多，给火灾预防和扑救工作带来巨大的困难。</a:t>
            </a:r>
            <a:endPar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custDataLst>
              <p:tags r:id="rId30"/>
            </p:custDataLst>
          </p:nvPr>
        </p:nvSpPr>
        <p:spPr>
          <a:xfrm>
            <a:off x="6181760" y="3863727"/>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E</a:t>
            </a:r>
            <a:endParaRPr lang="zh-CN" altLang="en-US"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3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一、校园火灾的特点和类型</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（二）校园常见的火灾类型</a:t>
            </a:r>
            <a:endParaRPr lang="zh-CN" altLang="en-US"/>
          </a:p>
        </p:txBody>
      </p:sp>
      <p:sp>
        <p:nvSpPr>
          <p:cNvPr id="5" name="矩形 4"/>
          <p:cNvSpPr/>
          <p:nvPr>
            <p:custDataLst>
              <p:tags r:id="rId1"/>
            </p:custDataLst>
          </p:nvPr>
        </p:nvSpPr>
        <p:spPr>
          <a:xfrm rot="885390">
            <a:off x="1284318" y="1526533"/>
            <a:ext cx="1000853" cy="1191491"/>
          </a:xfrm>
          <a:prstGeom prst="rect">
            <a:avLst/>
          </a:prstGeom>
          <a:noFill/>
          <a:ln w="19050">
            <a:solidFill>
              <a:srgbClr val="018BE9">
                <a:lumMod val="20000"/>
                <a:lumOff val="80000"/>
              </a:srgbClr>
            </a:solid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sp>
        <p:nvSpPr>
          <p:cNvPr id="2" name="矩形 1"/>
          <p:cNvSpPr/>
          <p:nvPr>
            <p:custDataLst>
              <p:tags r:id="rId2"/>
            </p:custDataLst>
          </p:nvPr>
        </p:nvSpPr>
        <p:spPr>
          <a:xfrm>
            <a:off x="1279870" y="1528646"/>
            <a:ext cx="1000853" cy="1191491"/>
          </a:xfrm>
          <a:prstGeom prst="rect">
            <a:avLst/>
          </a:prstGeom>
          <a:solidFill>
            <a:srgbClr val="018BE9">
              <a:lumMod val="60000"/>
              <a:lumOff val="40000"/>
            </a:srgbClr>
          </a:solidFill>
        </p:spPr>
        <p:txBody>
          <a:bodyPr rot="0" spcFirstLastPara="0" vertOverflow="overflow" horzOverflow="overflow" vert="horz" wrap="square" lIns="0" tIns="0" rIns="0" bIns="0" numCol="1" spcCol="0" rtlCol="0" fromWordArt="0" anchor="ctr" anchorCtr="0" forceAA="0" compatLnSpc="1">
            <a:noAutofit/>
          </a:bodyPr>
          <a:p>
            <a:pPr algn="ctr">
              <a:lnSpc>
                <a:spcPct val="130000"/>
              </a:lnSpc>
            </a:pPr>
            <a:endParaRPr lang="en-US" altLang="zh-CN" dirty="0">
              <a:solidFill>
                <a:srgbClr val="FFFFFF"/>
              </a:solidFill>
              <a:latin typeface="Arial" panose="020B0604020202020204" pitchFamily="34" charset="0"/>
              <a:ea typeface="微软雅黑" panose="020B0503020204020204" pitchFamily="34" charset="-122"/>
              <a:cs typeface="+mn-ea"/>
            </a:endParaRPr>
          </a:p>
        </p:txBody>
      </p:sp>
      <p:sp>
        <p:nvSpPr>
          <p:cNvPr id="24" name="文本框 23"/>
          <p:cNvSpPr txBox="1"/>
          <p:nvPr>
            <p:custDataLst>
              <p:tags r:id="rId3"/>
            </p:custDataLst>
          </p:nvPr>
        </p:nvSpPr>
        <p:spPr>
          <a:xfrm>
            <a:off x="1403916" y="1784956"/>
            <a:ext cx="757210" cy="676761"/>
          </a:xfrm>
          <a:prstGeom prst="rect">
            <a:avLst/>
          </a:prstGeom>
          <a:noFill/>
        </p:spPr>
        <p:txBody>
          <a:bodyPr wrap="none" rtlCol="0">
            <a:normAutofit/>
          </a:bodyPr>
          <a:p>
            <a:r>
              <a:rPr lang="en-US" altLang="zh-CN" sz="2800" b="1" dirty="0">
                <a:solidFill>
                  <a:srgbClr val="FFFFFF"/>
                </a:solidFill>
              </a:rPr>
              <a:t>01</a:t>
            </a:r>
            <a:endParaRPr lang="zh-CN" altLang="en-US" sz="2800" b="1" dirty="0">
              <a:solidFill>
                <a:srgbClr val="FFFFFF"/>
              </a:solidFill>
            </a:endParaRPr>
          </a:p>
        </p:txBody>
      </p:sp>
      <p:sp>
        <p:nvSpPr>
          <p:cNvPr id="3" name="矩形 1"/>
          <p:cNvSpPr>
            <a:spLocks noChangeArrowheads="1"/>
          </p:cNvSpPr>
          <p:nvPr>
            <p:custDataLst>
              <p:tags r:id="rId4"/>
            </p:custDataLst>
          </p:nvPr>
        </p:nvSpPr>
        <p:spPr bwMode="auto">
          <a:xfrm>
            <a:off x="2450465" y="1467485"/>
            <a:ext cx="3201035" cy="165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p>
            <a:pPr>
              <a:lnSpc>
                <a:spcPct val="120000"/>
              </a:lnSpc>
              <a:spcBef>
                <a:spcPts val="0"/>
              </a:spcBef>
              <a:spcAft>
                <a:spcPts val="0"/>
              </a:spcAft>
            </a:pPr>
            <a:r>
              <a:rPr lang="zh-CN" altLang="en-US" sz="1600" b="1" spc="150">
                <a:solidFill>
                  <a:schemeClr val="accent1"/>
                </a:solidFill>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生活火灾。</a:t>
            </a:r>
            <a:r>
              <a:rPr lang="zh-CN" altLang="en-US" sz="1600"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生活用火一般是指人们的炊事用火、取暖用火、照明用火、吸烟、燃放烟花爆竹等，由生活用火造成的火灾称为生活火灾。</a:t>
            </a:r>
            <a:endParaRPr lang="zh-CN" altLang="en-US" sz="1600"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3" name="矩形 32"/>
          <p:cNvSpPr/>
          <p:nvPr>
            <p:custDataLst>
              <p:tags r:id="rId5"/>
            </p:custDataLst>
          </p:nvPr>
        </p:nvSpPr>
        <p:spPr>
          <a:xfrm rot="885390">
            <a:off x="6324857" y="2365938"/>
            <a:ext cx="1000853" cy="1191491"/>
          </a:xfrm>
          <a:prstGeom prst="rect">
            <a:avLst/>
          </a:prstGeom>
          <a:noFill/>
          <a:ln w="19050">
            <a:solidFill>
              <a:srgbClr val="018BE9">
                <a:lumMod val="20000"/>
                <a:lumOff val="80000"/>
              </a:srgbClr>
            </a:solid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sp>
        <p:nvSpPr>
          <p:cNvPr id="6" name="矩形 5"/>
          <p:cNvSpPr/>
          <p:nvPr>
            <p:custDataLst>
              <p:tags r:id="rId6"/>
            </p:custDataLst>
          </p:nvPr>
        </p:nvSpPr>
        <p:spPr>
          <a:xfrm>
            <a:off x="6320409" y="2368052"/>
            <a:ext cx="1000853" cy="1191491"/>
          </a:xfrm>
          <a:prstGeom prst="rect">
            <a:avLst/>
          </a:prstGeom>
          <a:solidFill>
            <a:srgbClr val="25BADB">
              <a:lumMod val="60000"/>
              <a:lumOff val="40000"/>
            </a:srgbClr>
          </a:solidFill>
        </p:spPr>
        <p:txBody>
          <a:bodyPr rot="0" spcFirstLastPara="0" vertOverflow="overflow" horzOverflow="overflow" vert="horz" wrap="square" lIns="0" tIns="0" rIns="0" bIns="0" numCol="1" spcCol="0" rtlCol="0" fromWordArt="0" anchor="ctr" anchorCtr="0" forceAA="0" compatLnSpc="1">
            <a:noAutofit/>
          </a:bodyPr>
          <a:p>
            <a:pPr algn="ctr">
              <a:lnSpc>
                <a:spcPct val="130000"/>
              </a:lnSpc>
            </a:pPr>
            <a:endParaRPr lang="en-US" altLang="zh-CN" dirty="0">
              <a:solidFill>
                <a:srgbClr val="FFFFFF"/>
              </a:solidFill>
              <a:latin typeface="Arial" panose="020B0604020202020204" pitchFamily="34" charset="0"/>
              <a:ea typeface="微软雅黑" panose="020B0503020204020204" pitchFamily="34" charset="-122"/>
              <a:cs typeface="+mn-ea"/>
            </a:endParaRPr>
          </a:p>
        </p:txBody>
      </p:sp>
      <p:sp>
        <p:nvSpPr>
          <p:cNvPr id="7" name="文本框 6"/>
          <p:cNvSpPr txBox="1"/>
          <p:nvPr>
            <p:custDataLst>
              <p:tags r:id="rId7"/>
            </p:custDataLst>
          </p:nvPr>
        </p:nvSpPr>
        <p:spPr>
          <a:xfrm>
            <a:off x="6444455" y="2624361"/>
            <a:ext cx="757210" cy="676761"/>
          </a:xfrm>
          <a:prstGeom prst="rect">
            <a:avLst/>
          </a:prstGeom>
          <a:noFill/>
        </p:spPr>
        <p:txBody>
          <a:bodyPr wrap="none" rtlCol="0">
            <a:normAutofit/>
          </a:bodyPr>
          <a:p>
            <a:r>
              <a:rPr lang="en-US" altLang="zh-CN" sz="2800" b="1" dirty="0">
                <a:solidFill>
                  <a:srgbClr val="FFFFFF"/>
                </a:solidFill>
              </a:rPr>
              <a:t>02</a:t>
            </a:r>
            <a:endParaRPr lang="zh-CN" altLang="en-US" sz="2800" b="1" dirty="0">
              <a:solidFill>
                <a:srgbClr val="FFFFFF"/>
              </a:solidFill>
            </a:endParaRPr>
          </a:p>
        </p:txBody>
      </p:sp>
      <p:sp>
        <p:nvSpPr>
          <p:cNvPr id="9" name="矩形 1"/>
          <p:cNvSpPr>
            <a:spLocks noChangeArrowheads="1"/>
          </p:cNvSpPr>
          <p:nvPr>
            <p:custDataLst>
              <p:tags r:id="rId8"/>
            </p:custDataLst>
          </p:nvPr>
        </p:nvSpPr>
        <p:spPr bwMode="auto">
          <a:xfrm>
            <a:off x="7491095" y="2306955"/>
            <a:ext cx="360680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p>
            <a:pPr>
              <a:lnSpc>
                <a:spcPct val="120000"/>
              </a:lnSpc>
              <a:spcBef>
                <a:spcPts val="0"/>
              </a:spcBef>
              <a:spcAft>
                <a:spcPts val="0"/>
              </a:spcAft>
            </a:pPr>
            <a:r>
              <a:rPr lang="zh-CN" altLang="en-US" sz="1600" b="1" spc="150">
                <a:solidFill>
                  <a:schemeClr val="accent1"/>
                </a:solidFill>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电气火灾。</a:t>
            </a:r>
            <a:r>
              <a:rPr lang="zh-CN" altLang="en-US" sz="1600"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目前大学生拥有大量的电器设备，大到电视机、计算机，小到台灯、充电器、吹风机，还有违章购置的电磁炉等电热器具。</a:t>
            </a:r>
            <a:endParaRPr lang="zh-CN" altLang="en-US" sz="1600"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9" name="矩形 38"/>
          <p:cNvSpPr/>
          <p:nvPr>
            <p:custDataLst>
              <p:tags r:id="rId9"/>
            </p:custDataLst>
          </p:nvPr>
        </p:nvSpPr>
        <p:spPr>
          <a:xfrm rot="885390">
            <a:off x="1284318" y="3406807"/>
            <a:ext cx="1000853" cy="1191491"/>
          </a:xfrm>
          <a:prstGeom prst="rect">
            <a:avLst/>
          </a:prstGeom>
          <a:noFill/>
          <a:ln w="19050">
            <a:solidFill>
              <a:srgbClr val="018BE9">
                <a:lumMod val="20000"/>
                <a:lumOff val="80000"/>
              </a:srgbClr>
            </a:solid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sp>
        <p:nvSpPr>
          <p:cNvPr id="10" name="矩形 9"/>
          <p:cNvSpPr/>
          <p:nvPr>
            <p:custDataLst>
              <p:tags r:id="rId10"/>
            </p:custDataLst>
          </p:nvPr>
        </p:nvSpPr>
        <p:spPr>
          <a:xfrm>
            <a:off x="1279870" y="3408920"/>
            <a:ext cx="1000853" cy="1191491"/>
          </a:xfrm>
          <a:prstGeom prst="rect">
            <a:avLst/>
          </a:prstGeom>
          <a:solidFill>
            <a:srgbClr val="00B0F0">
              <a:lumMod val="60000"/>
              <a:lumOff val="40000"/>
            </a:srgbClr>
          </a:solidFill>
        </p:spPr>
        <p:txBody>
          <a:bodyPr rot="0" spcFirstLastPara="0" vertOverflow="overflow" horzOverflow="overflow" vert="horz" wrap="square" lIns="0" tIns="0" rIns="0" bIns="0" numCol="1" spcCol="0" rtlCol="0" fromWordArt="0" anchor="ctr" anchorCtr="0" forceAA="0" compatLnSpc="1">
            <a:noAutofit/>
          </a:bodyPr>
          <a:p>
            <a:pPr algn="ctr">
              <a:lnSpc>
                <a:spcPct val="130000"/>
              </a:lnSpc>
            </a:pPr>
            <a:endParaRPr lang="en-US" altLang="zh-CN" dirty="0">
              <a:solidFill>
                <a:srgbClr val="FFFFFF"/>
              </a:solidFill>
              <a:latin typeface="Arial" panose="020B0604020202020204" pitchFamily="34" charset="0"/>
              <a:ea typeface="微软雅黑" panose="020B0503020204020204" pitchFamily="34" charset="-122"/>
              <a:cs typeface="+mn-ea"/>
            </a:endParaRPr>
          </a:p>
        </p:txBody>
      </p:sp>
      <p:sp>
        <p:nvSpPr>
          <p:cNvPr id="11" name="文本框 10"/>
          <p:cNvSpPr txBox="1"/>
          <p:nvPr>
            <p:custDataLst>
              <p:tags r:id="rId11"/>
            </p:custDataLst>
          </p:nvPr>
        </p:nvSpPr>
        <p:spPr>
          <a:xfrm>
            <a:off x="1403916" y="3665230"/>
            <a:ext cx="757210" cy="676761"/>
          </a:xfrm>
          <a:prstGeom prst="rect">
            <a:avLst/>
          </a:prstGeom>
          <a:noFill/>
        </p:spPr>
        <p:txBody>
          <a:bodyPr wrap="none" rtlCol="0">
            <a:normAutofit/>
          </a:bodyPr>
          <a:p>
            <a:r>
              <a:rPr lang="en-US" altLang="zh-CN" sz="2800" b="1" dirty="0">
                <a:solidFill>
                  <a:srgbClr val="FFFFFF"/>
                </a:solidFill>
              </a:rPr>
              <a:t>03</a:t>
            </a:r>
            <a:endParaRPr lang="zh-CN" altLang="en-US" sz="2800" b="1" dirty="0">
              <a:solidFill>
                <a:srgbClr val="FFFFFF"/>
              </a:solidFill>
            </a:endParaRPr>
          </a:p>
        </p:txBody>
      </p:sp>
      <p:sp>
        <p:nvSpPr>
          <p:cNvPr id="12" name="矩形 1"/>
          <p:cNvSpPr>
            <a:spLocks noChangeArrowheads="1"/>
          </p:cNvSpPr>
          <p:nvPr>
            <p:custDataLst>
              <p:tags r:id="rId12"/>
            </p:custDataLst>
          </p:nvPr>
        </p:nvSpPr>
        <p:spPr bwMode="auto">
          <a:xfrm>
            <a:off x="2450363" y="3347586"/>
            <a:ext cx="3008479" cy="1314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p>
            <a:pPr>
              <a:lnSpc>
                <a:spcPct val="120000"/>
              </a:lnSpc>
              <a:spcBef>
                <a:spcPts val="0"/>
              </a:spcBef>
              <a:spcAft>
                <a:spcPts val="0"/>
              </a:spcAft>
            </a:pPr>
            <a:r>
              <a:rPr lang="zh-CN" altLang="en-US" sz="1600" b="1" spc="150">
                <a:solidFill>
                  <a:schemeClr val="accent1"/>
                </a:solidFill>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自然现象火灾。</a:t>
            </a:r>
            <a:r>
              <a:rPr lang="zh-CN" altLang="en-US" sz="1600"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自然现象火灾不常见，这类火灾基本有两种：一种是雷电，另一种是物质的自燃。</a:t>
            </a:r>
            <a:endParaRPr lang="zh-CN" altLang="en-US" sz="1600"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13" name="矩形 12"/>
          <p:cNvSpPr/>
          <p:nvPr>
            <p:custDataLst>
              <p:tags r:id="rId13"/>
            </p:custDataLst>
          </p:nvPr>
        </p:nvSpPr>
        <p:spPr>
          <a:xfrm rot="885390">
            <a:off x="6324857" y="4201859"/>
            <a:ext cx="1000853" cy="1191491"/>
          </a:xfrm>
          <a:prstGeom prst="rect">
            <a:avLst/>
          </a:prstGeom>
          <a:noFill/>
          <a:ln w="19050">
            <a:solidFill>
              <a:srgbClr val="018BE9">
                <a:lumMod val="20000"/>
                <a:lumOff val="80000"/>
              </a:srgbClr>
            </a:solid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sp>
        <p:nvSpPr>
          <p:cNvPr id="14" name="矩形 13"/>
          <p:cNvSpPr/>
          <p:nvPr>
            <p:custDataLst>
              <p:tags r:id="rId14"/>
            </p:custDataLst>
          </p:nvPr>
        </p:nvSpPr>
        <p:spPr>
          <a:xfrm>
            <a:off x="6320409" y="4203973"/>
            <a:ext cx="1000853" cy="1191491"/>
          </a:xfrm>
          <a:prstGeom prst="rect">
            <a:avLst/>
          </a:prstGeom>
          <a:solidFill>
            <a:srgbClr val="8DC03F">
              <a:lumMod val="60000"/>
              <a:lumOff val="40000"/>
            </a:srgbClr>
          </a:solidFill>
        </p:spPr>
        <p:txBody>
          <a:bodyPr rot="0" spcFirstLastPara="0" vertOverflow="overflow" horzOverflow="overflow" vert="horz" wrap="square" lIns="0" tIns="0" rIns="0" bIns="0" numCol="1" spcCol="0" rtlCol="0" fromWordArt="0" anchor="ctr" anchorCtr="0" forceAA="0" compatLnSpc="1">
            <a:noAutofit/>
          </a:bodyPr>
          <a:p>
            <a:pPr algn="ctr">
              <a:lnSpc>
                <a:spcPct val="130000"/>
              </a:lnSpc>
            </a:pPr>
            <a:endParaRPr lang="en-US" altLang="zh-CN" dirty="0">
              <a:solidFill>
                <a:srgbClr val="FFFFFF"/>
              </a:solidFill>
              <a:latin typeface="Arial" panose="020B0604020202020204" pitchFamily="34" charset="0"/>
              <a:ea typeface="微软雅黑" panose="020B0503020204020204" pitchFamily="34" charset="-122"/>
              <a:cs typeface="+mn-ea"/>
            </a:endParaRPr>
          </a:p>
        </p:txBody>
      </p:sp>
      <p:sp>
        <p:nvSpPr>
          <p:cNvPr id="15" name="文本框 14"/>
          <p:cNvSpPr txBox="1"/>
          <p:nvPr>
            <p:custDataLst>
              <p:tags r:id="rId15"/>
            </p:custDataLst>
          </p:nvPr>
        </p:nvSpPr>
        <p:spPr>
          <a:xfrm>
            <a:off x="6444455" y="4460283"/>
            <a:ext cx="757210" cy="676761"/>
          </a:xfrm>
          <a:prstGeom prst="rect">
            <a:avLst/>
          </a:prstGeom>
          <a:noFill/>
        </p:spPr>
        <p:txBody>
          <a:bodyPr wrap="none" rtlCol="0">
            <a:normAutofit/>
          </a:bodyPr>
          <a:p>
            <a:r>
              <a:rPr lang="en-US" altLang="zh-CN" sz="2800" b="1" dirty="0">
                <a:solidFill>
                  <a:srgbClr val="FFFFFF"/>
                </a:solidFill>
              </a:rPr>
              <a:t>04</a:t>
            </a:r>
            <a:endParaRPr lang="zh-CN" altLang="en-US" sz="2800" b="1" dirty="0">
              <a:solidFill>
                <a:srgbClr val="FFFFFF"/>
              </a:solidFill>
            </a:endParaRPr>
          </a:p>
        </p:txBody>
      </p:sp>
      <p:sp>
        <p:nvSpPr>
          <p:cNvPr id="16" name="矩形 1"/>
          <p:cNvSpPr>
            <a:spLocks noChangeArrowheads="1"/>
          </p:cNvSpPr>
          <p:nvPr>
            <p:custDataLst>
              <p:tags r:id="rId16"/>
            </p:custDataLst>
          </p:nvPr>
        </p:nvSpPr>
        <p:spPr bwMode="auto">
          <a:xfrm>
            <a:off x="7490902" y="4142639"/>
            <a:ext cx="3008479" cy="1314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p>
            <a:pPr>
              <a:lnSpc>
                <a:spcPct val="120000"/>
              </a:lnSpc>
              <a:spcBef>
                <a:spcPts val="0"/>
              </a:spcBef>
              <a:spcAft>
                <a:spcPts val="0"/>
              </a:spcAft>
            </a:pPr>
            <a:r>
              <a:rPr lang="zh-CN" altLang="en-US" sz="1600" b="1" spc="15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人为纵火。</a:t>
            </a:r>
            <a:r>
              <a:rPr lang="zh-CN" altLang="en-US" sz="1600"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纵火都带有目的，一般多发生在晚间夜深人静之时，有较大的危害性。</a:t>
            </a:r>
            <a:endParaRPr lang="zh-CN" altLang="en-US" sz="1600"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Tree>
    <p:custDataLst>
      <p:tags r:id="rId17"/>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二、校园火灾的预防</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（一）学生宿舍防火</a:t>
            </a:r>
            <a:endParaRPr lang="zh-CN" altLang="en-US"/>
          </a:p>
        </p:txBody>
      </p:sp>
      <p:sp>
        <p:nvSpPr>
          <p:cNvPr id="11" name="文本框 10"/>
          <p:cNvSpPr txBox="1"/>
          <p:nvPr/>
        </p:nvSpPr>
        <p:spPr>
          <a:xfrm>
            <a:off x="628650" y="1261110"/>
            <a:ext cx="6476365" cy="3830955"/>
          </a:xfrm>
          <a:prstGeom prst="rect">
            <a:avLst/>
          </a:prstGeom>
          <a:noFill/>
        </p:spPr>
        <p:txBody>
          <a:bodyPr wrap="square" rtlCol="0">
            <a:spAutoFit/>
          </a:bodyPr>
          <a:p>
            <a:pPr fontAlgn="auto">
              <a:lnSpc>
                <a:spcPct val="150000"/>
              </a:lnSpc>
            </a:pPr>
            <a:r>
              <a:rPr lang="zh-CN" altLang="en-US"/>
              <a:t>大学生宿舍（公寓）是高校的防火重点部位之一，全面做好大学生宿舍（公寓）防火工作有极其重要的意义。</a:t>
            </a:r>
            <a:endParaRPr lang="zh-CN" altLang="en-US"/>
          </a:p>
          <a:p>
            <a:pPr fontAlgn="auto">
              <a:lnSpc>
                <a:spcPct val="150000"/>
              </a:lnSpc>
            </a:pPr>
            <a:r>
              <a:rPr lang="zh-CN" altLang="en-US"/>
              <a:t>为了杜绝大学生宿舍（公寓）内火灾事故的发生，同学们要做到十戒：一戒私自乱拉电源线路，避免电线穿行于可燃物中间；二戒违规使用电热器具；三戒使用大功率电器；四戒使用电器无人看管，必须人走断电；五戒明火照明，电器照明戒用可燃</a:t>
            </a:r>
            <a:endParaRPr lang="zh-CN" altLang="en-US"/>
          </a:p>
          <a:p>
            <a:pPr fontAlgn="auto">
              <a:lnSpc>
                <a:spcPct val="150000"/>
              </a:lnSpc>
            </a:pPr>
            <a:r>
              <a:rPr lang="zh-CN" altLang="en-US"/>
              <a:t>物做灯罩；六戒室内乱扔、乱丢火种；七戒室内燃烧杂物、燃放烟花爆竹；八戒室内存放易燃易爆物品；九戒室内抽烟；十戒使用假冒伪劣电器。</a:t>
            </a:r>
            <a:endParaRPr lang="zh-CN" altLang="en-US"/>
          </a:p>
        </p:txBody>
      </p:sp>
      <p:pic>
        <p:nvPicPr>
          <p:cNvPr id="118" name="图片 117"/>
          <p:cNvPicPr/>
          <p:nvPr/>
        </p:nvPicPr>
        <p:blipFill>
          <a:blip r:embed="rId1"/>
          <a:stretch>
            <a:fillRect/>
          </a:stretch>
        </p:blipFill>
        <p:spPr>
          <a:xfrm>
            <a:off x="7275830" y="1261110"/>
            <a:ext cx="4044950" cy="351726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blinds(horizontal)">
                                      <p:cBhvr>
                                        <p:cTn id="7"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二、校园火灾的预防</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（二）实验室防火</a:t>
            </a:r>
            <a:endParaRPr lang="zh-CN" altLang="en-US"/>
          </a:p>
        </p:txBody>
      </p:sp>
      <p:sp>
        <p:nvSpPr>
          <p:cNvPr id="11" name="文本框 10"/>
          <p:cNvSpPr txBox="1"/>
          <p:nvPr/>
        </p:nvSpPr>
        <p:spPr>
          <a:xfrm>
            <a:off x="628650" y="1261110"/>
            <a:ext cx="5494655" cy="3830955"/>
          </a:xfrm>
          <a:prstGeom prst="rect">
            <a:avLst/>
          </a:prstGeom>
          <a:noFill/>
        </p:spPr>
        <p:txBody>
          <a:bodyPr wrap="square" rtlCol="0">
            <a:spAutoFit/>
          </a:bodyPr>
          <a:p>
            <a:pPr fontAlgn="auto">
              <a:lnSpc>
                <a:spcPct val="150000"/>
              </a:lnSpc>
            </a:pPr>
            <a:r>
              <a:rPr lang="zh-CN" altLang="en-US"/>
              <a:t>实验室一旦发生火灾，财产损失惨重、人员伤亡大且难于扑救，历来是高校的防火重点部位，对进入实验室的人员提出严格要求是十分必要的。易燃易爆化学药品指国家标准中以燃烧爆炸为主要特性的压缩气体、液化气体、易燃液体、易燃固体、自燃物品、遇湿易燃物品和氧化剂、过氧化剂，以及具有易燃特性的部分毒害品和腐蚀品，易燃易爆化学药品遇火或受到摩擦、撞击、振动、高热或其他因素的影响，即可引起燃烧和爆炸，因而火灾危险性极大。</a:t>
            </a:r>
            <a:endParaRPr lang="zh-CN" altLang="en-US"/>
          </a:p>
        </p:txBody>
      </p:sp>
      <p:pic>
        <p:nvPicPr>
          <p:cNvPr id="119" name="图片 118"/>
          <p:cNvPicPr/>
          <p:nvPr/>
        </p:nvPicPr>
        <p:blipFill>
          <a:blip r:embed="rId1"/>
          <a:stretch>
            <a:fillRect/>
          </a:stretch>
        </p:blipFill>
        <p:spPr>
          <a:xfrm>
            <a:off x="6377940" y="1261110"/>
            <a:ext cx="4912995" cy="357441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wipe(down)">
                                      <p:cBhvr>
                                        <p:cTn id="7"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二、校园火灾的预防</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（三）公共场所防火</a:t>
            </a:r>
            <a:endParaRPr lang="zh-CN" altLang="en-US"/>
          </a:p>
        </p:txBody>
      </p:sp>
      <p:sp>
        <p:nvSpPr>
          <p:cNvPr id="11" name="文本框 10"/>
          <p:cNvSpPr txBox="1"/>
          <p:nvPr/>
        </p:nvSpPr>
        <p:spPr>
          <a:xfrm>
            <a:off x="628650" y="1261110"/>
            <a:ext cx="5494655" cy="3415030"/>
          </a:xfrm>
          <a:prstGeom prst="rect">
            <a:avLst/>
          </a:prstGeom>
          <a:noFill/>
        </p:spPr>
        <p:txBody>
          <a:bodyPr wrap="square" rtlCol="0">
            <a:spAutoFit/>
          </a:bodyPr>
          <a:p>
            <a:pPr fontAlgn="auto">
              <a:lnSpc>
                <a:spcPct val="150000"/>
              </a:lnSpc>
            </a:pPr>
            <a:r>
              <a:rPr lang="zh-CN" altLang="en-US"/>
              <a:t>随着高校的建设发展，大学生频繁进出的公共场所，如教室、餐厅、歌厅、舞厅、电影院、网吧、图书馆、健身房等处，人员往来频繁，人员密度大。防火意识普遍不强，管理较松散，室内装修使用可燃物质、有毒材料多，用电量高，高热量照明设备多，空间大，吸烟者多，乱扔烟头、火种现象严重等诸多因素，都是严重的火灾隐患，这些地方屡屡发生重大火灾，极易造成人员伤亡特别是群死群伤的重大事故。</a:t>
            </a:r>
            <a:endParaRPr lang="zh-CN" altLang="en-US"/>
          </a:p>
        </p:txBody>
      </p:sp>
      <p:pic>
        <p:nvPicPr>
          <p:cNvPr id="120" name="图片 119"/>
          <p:cNvPicPr/>
          <p:nvPr/>
        </p:nvPicPr>
        <p:blipFill>
          <a:blip r:embed="rId1"/>
          <a:stretch>
            <a:fillRect/>
          </a:stretch>
        </p:blipFill>
        <p:spPr>
          <a:xfrm>
            <a:off x="6250940" y="1261110"/>
            <a:ext cx="5184140" cy="371602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blinds(horizontal)">
                                      <p:cBhvr>
                                        <p:cTn id="7"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二、校园火灾的预防</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（四）校园火灾的扑救</a:t>
            </a:r>
            <a:endParaRPr lang="zh-CN" altLang="en-US"/>
          </a:p>
        </p:txBody>
      </p:sp>
      <p:sp>
        <p:nvSpPr>
          <p:cNvPr id="11" name="文本框 10"/>
          <p:cNvSpPr txBox="1"/>
          <p:nvPr/>
        </p:nvSpPr>
        <p:spPr>
          <a:xfrm>
            <a:off x="628650" y="1261110"/>
            <a:ext cx="6376670" cy="4246245"/>
          </a:xfrm>
          <a:prstGeom prst="rect">
            <a:avLst/>
          </a:prstGeom>
          <a:noFill/>
        </p:spPr>
        <p:txBody>
          <a:bodyPr wrap="square" rtlCol="0">
            <a:spAutoFit/>
          </a:bodyPr>
          <a:p>
            <a:pPr fontAlgn="auto">
              <a:lnSpc>
                <a:spcPct val="150000"/>
              </a:lnSpc>
            </a:pPr>
            <a:r>
              <a:rPr lang="zh-CN" altLang="en-US"/>
              <a:t>（1）及时报警。发现火灾立即报警有着重要的意义，受警单位和部门可及时组织人员、物资进行抢险，有效控制火势蔓延，减少公私财产和人员伤亡损失。</a:t>
            </a:r>
            <a:endParaRPr lang="zh-CN" altLang="en-US"/>
          </a:p>
          <a:p>
            <a:pPr fontAlgn="auto">
              <a:lnSpc>
                <a:spcPct val="150000"/>
              </a:lnSpc>
            </a:pPr>
            <a:r>
              <a:rPr lang="zh-CN" altLang="en-US"/>
              <a:t>（2）组织扑救。一旦发生火灾，采取有效灭火方法是战胜火灾的法宝。应明确掌握三个原则：救人第一和集中兵力于火场主要方面；先控制火势、后消灭火灾；先重点、后一般。</a:t>
            </a:r>
            <a:endParaRPr lang="zh-CN" altLang="en-US"/>
          </a:p>
          <a:p>
            <a:pPr fontAlgn="auto">
              <a:lnSpc>
                <a:spcPct val="150000"/>
              </a:lnSpc>
            </a:pPr>
            <a:r>
              <a:rPr lang="zh-CN" altLang="en-US"/>
              <a:t>（3）疏散逃生人。火场上必须采取一切措施保护人员的生命安全。身处火场，保护生命安全，是人的本能，但逃生无术，往往使人身临绝境，造成伤亡。所以，遇到火灾发生，除消防人员设法营救外，还要设法自救。</a:t>
            </a:r>
            <a:endParaRPr lang="zh-CN" altLang="en-US"/>
          </a:p>
        </p:txBody>
      </p:sp>
      <p:pic>
        <p:nvPicPr>
          <p:cNvPr id="121" name="图片 120"/>
          <p:cNvPicPr/>
          <p:nvPr/>
        </p:nvPicPr>
        <p:blipFill>
          <a:blip r:embed="rId1"/>
          <a:stretch>
            <a:fillRect/>
          </a:stretch>
        </p:blipFill>
        <p:spPr>
          <a:xfrm>
            <a:off x="7176135" y="754380"/>
            <a:ext cx="3430905" cy="546862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wipe(down)">
                                      <p:cBhvr>
                                        <p:cTn id="7"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pPr algn="l"/>
            <a:r>
              <a:rPr lang="zh-CN" altLang="en-US" sz="3200">
                <a:solidFill>
                  <a:srgbClr val="43486D"/>
                </a:solidFill>
                <a:latin typeface="+mj-ea"/>
                <a:ea typeface="+mj-ea"/>
              </a:rPr>
              <a:t>一、常见安全预案及其包含内容</a:t>
            </a:r>
            <a:endParaRPr lang="zh-CN" altLang="en-US" sz="3200">
              <a:solidFill>
                <a:srgbClr val="43486D"/>
              </a:solidFill>
              <a:latin typeface="+mj-ea"/>
              <a:ea typeface="+mj-ea"/>
            </a:endParaRPr>
          </a:p>
        </p:txBody>
      </p:sp>
      <p:sp>
        <p:nvSpPr>
          <p:cNvPr id="4" name="弧形 3"/>
          <p:cNvSpPr/>
          <p:nvPr>
            <p:custDataLst>
              <p:tags r:id="rId1"/>
            </p:custDataLst>
          </p:nvPr>
        </p:nvSpPr>
        <p:spPr>
          <a:xfrm rot="1610323">
            <a:off x="4842719" y="2125654"/>
            <a:ext cx="2565068" cy="2565068"/>
          </a:xfrm>
          <a:prstGeom prst="arc">
            <a:avLst>
              <a:gd name="adj1" fmla="val 16200000"/>
              <a:gd name="adj2" fmla="val 15189393"/>
            </a:avLst>
          </a:prstGeom>
          <a:noFill/>
          <a:ln w="19050">
            <a:solidFill>
              <a:sysClr val="window" lastClr="FFFFFF">
                <a:lumMod val="65000"/>
              </a:sysClr>
            </a:solidFill>
            <a:prstDash val="dash"/>
            <a:tailEnd type="triangle"/>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5" name="椭圆 4"/>
          <p:cNvSpPr/>
          <p:nvPr>
            <p:custDataLst>
              <p:tags r:id="rId2"/>
            </p:custDataLst>
          </p:nvPr>
        </p:nvSpPr>
        <p:spPr>
          <a:xfrm>
            <a:off x="4527417" y="2952079"/>
            <a:ext cx="722487" cy="722487"/>
          </a:xfrm>
          <a:prstGeom prst="ellipse">
            <a:avLst/>
          </a:prstGeom>
          <a:solidFill>
            <a:srgbClr val="9BBB59"/>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微软雅黑" panose="020B0503020204020204" pitchFamily="34" charset="-122"/>
              <a:ea typeface="微软雅黑" panose="020B0503020204020204" pitchFamily="34" charset="-122"/>
              <a:sym typeface="+mn-lt"/>
            </a:endParaRPr>
          </a:p>
        </p:txBody>
      </p:sp>
      <p:sp>
        <p:nvSpPr>
          <p:cNvPr id="6" name="椭圆 5"/>
          <p:cNvSpPr/>
          <p:nvPr>
            <p:custDataLst>
              <p:tags r:id="rId3"/>
            </p:custDataLst>
          </p:nvPr>
        </p:nvSpPr>
        <p:spPr>
          <a:xfrm>
            <a:off x="6947124" y="2965526"/>
            <a:ext cx="722487" cy="722487"/>
          </a:xfrm>
          <a:prstGeom prst="ellipse">
            <a:avLst/>
          </a:prstGeom>
          <a:solidFill>
            <a:srgbClr val="3498DB"/>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11" name="椭圆 10"/>
          <p:cNvSpPr/>
          <p:nvPr>
            <p:custDataLst>
              <p:tags r:id="rId4"/>
            </p:custDataLst>
          </p:nvPr>
        </p:nvSpPr>
        <p:spPr>
          <a:xfrm>
            <a:off x="6426866" y="1872652"/>
            <a:ext cx="722487" cy="722487"/>
          </a:xfrm>
          <a:prstGeom prst="ellipse">
            <a:avLst/>
          </a:prstGeom>
          <a:solidFill>
            <a:srgbClr val="1F74AD"/>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15" name="椭圆 14"/>
          <p:cNvSpPr/>
          <p:nvPr>
            <p:custDataLst>
              <p:tags r:id="rId5"/>
            </p:custDataLst>
          </p:nvPr>
        </p:nvSpPr>
        <p:spPr>
          <a:xfrm>
            <a:off x="4996327" y="4092569"/>
            <a:ext cx="722487" cy="722487"/>
          </a:xfrm>
          <a:prstGeom prst="ellipse">
            <a:avLst/>
          </a:prstGeom>
          <a:solidFill>
            <a:srgbClr val="69A35B"/>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18" name="椭圆 17"/>
          <p:cNvSpPr/>
          <p:nvPr>
            <p:custDataLst>
              <p:tags r:id="rId6"/>
            </p:custDataLst>
          </p:nvPr>
        </p:nvSpPr>
        <p:spPr>
          <a:xfrm>
            <a:off x="6426866" y="4146357"/>
            <a:ext cx="722487" cy="722487"/>
          </a:xfrm>
          <a:prstGeom prst="ellipse">
            <a:avLst/>
          </a:prstGeom>
          <a:solidFill>
            <a:srgbClr val="1AA3AA"/>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19" name="任意多边形 18"/>
          <p:cNvSpPr/>
          <p:nvPr>
            <p:custDataLst>
              <p:tags r:id="rId7"/>
            </p:custDataLst>
          </p:nvPr>
        </p:nvSpPr>
        <p:spPr bwMode="auto">
          <a:xfrm>
            <a:off x="6561698" y="2001390"/>
            <a:ext cx="452822" cy="452004"/>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21" name="任意多边形 20"/>
          <p:cNvSpPr/>
          <p:nvPr>
            <p:custDataLst>
              <p:tags r:id="rId8"/>
            </p:custDataLst>
          </p:nvPr>
        </p:nvSpPr>
        <p:spPr bwMode="auto">
          <a:xfrm>
            <a:off x="7125636" y="3144039"/>
            <a:ext cx="451185" cy="451185"/>
          </a:xfrm>
          <a:custGeom>
            <a:avLst/>
            <a:gdLst>
              <a:gd name="T0" fmla="*/ 1040 w 1104"/>
              <a:gd name="T1" fmla="*/ 3 h 1104"/>
              <a:gd name="T2" fmla="*/ 800 w 1104"/>
              <a:gd name="T3" fmla="*/ 51 h 1104"/>
              <a:gd name="T4" fmla="*/ 817 w 1104"/>
              <a:gd name="T5" fmla="*/ 333 h 1104"/>
              <a:gd name="T6" fmla="*/ 1001 w 1104"/>
              <a:gd name="T7" fmla="*/ 207 h 1104"/>
              <a:gd name="T8" fmla="*/ 1048 w 1104"/>
              <a:gd name="T9" fmla="*/ 372 h 1104"/>
              <a:gd name="T10" fmla="*/ 695 w 1104"/>
              <a:gd name="T11" fmla="*/ 383 h 1104"/>
              <a:gd name="T12" fmla="*/ 673 w 1104"/>
              <a:gd name="T13" fmla="*/ 372 h 1104"/>
              <a:gd name="T14" fmla="*/ 670 w 1104"/>
              <a:gd name="T15" fmla="*/ 20 h 1104"/>
              <a:gd name="T16" fmla="*/ 689 w 1104"/>
              <a:gd name="T17" fmla="*/ 1 h 1104"/>
              <a:gd name="T18" fmla="*/ 332 w 1104"/>
              <a:gd name="T19" fmla="*/ 1063 h 1104"/>
              <a:gd name="T20" fmla="*/ 288 w 1104"/>
              <a:gd name="T21" fmla="*/ 1102 h 1104"/>
              <a:gd name="T22" fmla="*/ 239 w 1104"/>
              <a:gd name="T23" fmla="*/ 1093 h 1104"/>
              <a:gd name="T24" fmla="*/ 219 w 1104"/>
              <a:gd name="T25" fmla="*/ 1081 h 1104"/>
              <a:gd name="T26" fmla="*/ 201 w 1104"/>
              <a:gd name="T27" fmla="*/ 1093 h 1104"/>
              <a:gd name="T28" fmla="*/ 151 w 1104"/>
              <a:gd name="T29" fmla="*/ 1102 h 1104"/>
              <a:gd name="T30" fmla="*/ 107 w 1104"/>
              <a:gd name="T31" fmla="*/ 1063 h 1104"/>
              <a:gd name="T32" fmla="*/ 61 w 1104"/>
              <a:gd name="T33" fmla="*/ 690 h 1104"/>
              <a:gd name="T34" fmla="*/ 20 w 1104"/>
              <a:gd name="T35" fmla="*/ 650 h 1104"/>
              <a:gd name="T36" fmla="*/ 2 w 1104"/>
              <a:gd name="T37" fmla="*/ 471 h 1104"/>
              <a:gd name="T38" fmla="*/ 25 w 1104"/>
              <a:gd name="T39" fmla="*/ 331 h 1104"/>
              <a:gd name="T40" fmla="*/ 156 w 1104"/>
              <a:gd name="T41" fmla="*/ 300 h 1104"/>
              <a:gd name="T42" fmla="*/ 219 w 1104"/>
              <a:gd name="T43" fmla="*/ 380 h 1104"/>
              <a:gd name="T44" fmla="*/ 284 w 1104"/>
              <a:gd name="T45" fmla="*/ 300 h 1104"/>
              <a:gd name="T46" fmla="*/ 377 w 1104"/>
              <a:gd name="T47" fmla="*/ 318 h 1104"/>
              <a:gd name="T48" fmla="*/ 440 w 1104"/>
              <a:gd name="T49" fmla="*/ 392 h 1104"/>
              <a:gd name="T50" fmla="*/ 474 w 1104"/>
              <a:gd name="T51" fmla="*/ 405 h 1104"/>
              <a:gd name="T52" fmla="*/ 542 w 1104"/>
              <a:gd name="T53" fmla="*/ 354 h 1104"/>
              <a:gd name="T54" fmla="*/ 597 w 1104"/>
              <a:gd name="T55" fmla="*/ 353 h 1104"/>
              <a:gd name="T56" fmla="*/ 624 w 1104"/>
              <a:gd name="T57" fmla="*/ 402 h 1104"/>
              <a:gd name="T58" fmla="*/ 573 w 1104"/>
              <a:gd name="T59" fmla="*/ 461 h 1104"/>
              <a:gd name="T60" fmla="*/ 476 w 1104"/>
              <a:gd name="T61" fmla="*/ 521 h 1104"/>
              <a:gd name="T62" fmla="*/ 446 w 1104"/>
              <a:gd name="T63" fmla="*/ 525 h 1104"/>
              <a:gd name="T64" fmla="*/ 396 w 1104"/>
              <a:gd name="T65" fmla="*/ 493 h 1104"/>
              <a:gd name="T66" fmla="*/ 334 w 1104"/>
              <a:gd name="T67" fmla="*/ 1052 h 1104"/>
              <a:gd name="T68" fmla="*/ 257 w 1104"/>
              <a:gd name="T69" fmla="*/ 61 h 1104"/>
              <a:gd name="T70" fmla="*/ 297 w 1104"/>
              <a:gd name="T71" fmla="*/ 97 h 1104"/>
              <a:gd name="T72" fmla="*/ 312 w 1104"/>
              <a:gd name="T73" fmla="*/ 152 h 1104"/>
              <a:gd name="T74" fmla="*/ 300 w 1104"/>
              <a:gd name="T75" fmla="*/ 202 h 1104"/>
              <a:gd name="T76" fmla="*/ 261 w 1104"/>
              <a:gd name="T77" fmla="*/ 252 h 1104"/>
              <a:gd name="T78" fmla="*/ 217 w 1104"/>
              <a:gd name="T79" fmla="*/ 268 h 1104"/>
              <a:gd name="T80" fmla="*/ 166 w 1104"/>
              <a:gd name="T81" fmla="*/ 243 h 1104"/>
              <a:gd name="T82" fmla="*/ 134 w 1104"/>
              <a:gd name="T83" fmla="*/ 188 h 1104"/>
              <a:gd name="T84" fmla="*/ 129 w 1104"/>
              <a:gd name="T85" fmla="*/ 138 h 1104"/>
              <a:gd name="T86" fmla="*/ 150 w 1104"/>
              <a:gd name="T87" fmla="*/ 87 h 1104"/>
              <a:gd name="T88" fmla="*/ 195 w 1104"/>
              <a:gd name="T89" fmla="*/ 57 h 1104"/>
              <a:gd name="T90" fmla="*/ 817 w 1104"/>
              <a:gd name="T91" fmla="*/ 106 h 1104"/>
              <a:gd name="T92" fmla="*/ 791 w 1104"/>
              <a:gd name="T93" fmla="*/ 94 h 1104"/>
              <a:gd name="T94" fmla="*/ 769 w 1104"/>
              <a:gd name="T95" fmla="*/ 113 h 1104"/>
              <a:gd name="T96" fmla="*/ 784 w 1104"/>
              <a:gd name="T97" fmla="*/ 255 h 1104"/>
              <a:gd name="T98" fmla="*/ 821 w 1104"/>
              <a:gd name="T99" fmla="*/ 291 h 1104"/>
              <a:gd name="T100" fmla="*/ 875 w 1104"/>
              <a:gd name="T101" fmla="*/ 258 h 1104"/>
              <a:gd name="T102" fmla="*/ 1099 w 1104"/>
              <a:gd name="T103" fmla="*/ 50 h 1104"/>
              <a:gd name="T104" fmla="*/ 1097 w 1104"/>
              <a:gd name="T105" fmla="*/ 30 h 1104"/>
              <a:gd name="T106" fmla="*/ 1016 w 1104"/>
              <a:gd name="T107" fmla="*/ 75 h 1104"/>
              <a:gd name="T108" fmla="*/ 825 w 1104"/>
              <a:gd name="T109" fmla="*/ 142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4" h="1104">
                <a:moveTo>
                  <a:pt x="695" y="0"/>
                </a:moveTo>
                <a:lnTo>
                  <a:pt x="1027" y="0"/>
                </a:lnTo>
                <a:lnTo>
                  <a:pt x="1027" y="0"/>
                </a:lnTo>
                <a:lnTo>
                  <a:pt x="1031" y="0"/>
                </a:lnTo>
                <a:lnTo>
                  <a:pt x="1035" y="2"/>
                </a:lnTo>
                <a:lnTo>
                  <a:pt x="1040" y="3"/>
                </a:lnTo>
                <a:lnTo>
                  <a:pt x="1043" y="6"/>
                </a:lnTo>
                <a:lnTo>
                  <a:pt x="1043" y="6"/>
                </a:lnTo>
                <a:lnTo>
                  <a:pt x="1008" y="29"/>
                </a:lnTo>
                <a:lnTo>
                  <a:pt x="973" y="51"/>
                </a:lnTo>
                <a:lnTo>
                  <a:pt x="800" y="51"/>
                </a:lnTo>
                <a:lnTo>
                  <a:pt x="800" y="51"/>
                </a:lnTo>
                <a:lnTo>
                  <a:pt x="791" y="51"/>
                </a:lnTo>
                <a:lnTo>
                  <a:pt x="721" y="51"/>
                </a:lnTo>
                <a:lnTo>
                  <a:pt x="721" y="332"/>
                </a:lnTo>
                <a:lnTo>
                  <a:pt x="808" y="332"/>
                </a:lnTo>
                <a:lnTo>
                  <a:pt x="808" y="332"/>
                </a:lnTo>
                <a:lnTo>
                  <a:pt x="817" y="333"/>
                </a:lnTo>
                <a:lnTo>
                  <a:pt x="825" y="334"/>
                </a:lnTo>
                <a:lnTo>
                  <a:pt x="833" y="334"/>
                </a:lnTo>
                <a:lnTo>
                  <a:pt x="841" y="332"/>
                </a:lnTo>
                <a:lnTo>
                  <a:pt x="1001" y="332"/>
                </a:lnTo>
                <a:lnTo>
                  <a:pt x="1001" y="207"/>
                </a:lnTo>
                <a:lnTo>
                  <a:pt x="1001" y="207"/>
                </a:lnTo>
                <a:lnTo>
                  <a:pt x="1053" y="156"/>
                </a:lnTo>
                <a:lnTo>
                  <a:pt x="1053" y="357"/>
                </a:lnTo>
                <a:lnTo>
                  <a:pt x="1053" y="357"/>
                </a:lnTo>
                <a:lnTo>
                  <a:pt x="1053" y="363"/>
                </a:lnTo>
                <a:lnTo>
                  <a:pt x="1050" y="367"/>
                </a:lnTo>
                <a:lnTo>
                  <a:pt x="1048" y="372"/>
                </a:lnTo>
                <a:lnTo>
                  <a:pt x="1045" y="376"/>
                </a:lnTo>
                <a:lnTo>
                  <a:pt x="1041" y="379"/>
                </a:lnTo>
                <a:lnTo>
                  <a:pt x="1036" y="381"/>
                </a:lnTo>
                <a:lnTo>
                  <a:pt x="1032" y="382"/>
                </a:lnTo>
                <a:lnTo>
                  <a:pt x="1027" y="383"/>
                </a:lnTo>
                <a:lnTo>
                  <a:pt x="695" y="383"/>
                </a:lnTo>
                <a:lnTo>
                  <a:pt x="695" y="383"/>
                </a:lnTo>
                <a:lnTo>
                  <a:pt x="689" y="382"/>
                </a:lnTo>
                <a:lnTo>
                  <a:pt x="685" y="381"/>
                </a:lnTo>
                <a:lnTo>
                  <a:pt x="681" y="379"/>
                </a:lnTo>
                <a:lnTo>
                  <a:pt x="676" y="376"/>
                </a:lnTo>
                <a:lnTo>
                  <a:pt x="673" y="372"/>
                </a:lnTo>
                <a:lnTo>
                  <a:pt x="671" y="367"/>
                </a:lnTo>
                <a:lnTo>
                  <a:pt x="670" y="363"/>
                </a:lnTo>
                <a:lnTo>
                  <a:pt x="669" y="357"/>
                </a:lnTo>
                <a:lnTo>
                  <a:pt x="669" y="25"/>
                </a:lnTo>
                <a:lnTo>
                  <a:pt x="669" y="25"/>
                </a:lnTo>
                <a:lnTo>
                  <a:pt x="670" y="20"/>
                </a:lnTo>
                <a:lnTo>
                  <a:pt x="671" y="16"/>
                </a:lnTo>
                <a:lnTo>
                  <a:pt x="673" y="11"/>
                </a:lnTo>
                <a:lnTo>
                  <a:pt x="676" y="7"/>
                </a:lnTo>
                <a:lnTo>
                  <a:pt x="681" y="4"/>
                </a:lnTo>
                <a:lnTo>
                  <a:pt x="685" y="2"/>
                </a:lnTo>
                <a:lnTo>
                  <a:pt x="689" y="1"/>
                </a:lnTo>
                <a:lnTo>
                  <a:pt x="695" y="0"/>
                </a:lnTo>
                <a:lnTo>
                  <a:pt x="695" y="0"/>
                </a:lnTo>
                <a:close/>
                <a:moveTo>
                  <a:pt x="334" y="1052"/>
                </a:moveTo>
                <a:lnTo>
                  <a:pt x="334" y="1052"/>
                </a:lnTo>
                <a:lnTo>
                  <a:pt x="334" y="1057"/>
                </a:lnTo>
                <a:lnTo>
                  <a:pt x="332" y="1063"/>
                </a:lnTo>
                <a:lnTo>
                  <a:pt x="328" y="1072"/>
                </a:lnTo>
                <a:lnTo>
                  <a:pt x="323" y="1081"/>
                </a:lnTo>
                <a:lnTo>
                  <a:pt x="315" y="1088"/>
                </a:lnTo>
                <a:lnTo>
                  <a:pt x="307" y="1095"/>
                </a:lnTo>
                <a:lnTo>
                  <a:pt x="298" y="1099"/>
                </a:lnTo>
                <a:lnTo>
                  <a:pt x="288" y="1102"/>
                </a:lnTo>
                <a:lnTo>
                  <a:pt x="278" y="1104"/>
                </a:lnTo>
                <a:lnTo>
                  <a:pt x="278" y="1104"/>
                </a:lnTo>
                <a:lnTo>
                  <a:pt x="265" y="1102"/>
                </a:lnTo>
                <a:lnTo>
                  <a:pt x="251" y="1098"/>
                </a:lnTo>
                <a:lnTo>
                  <a:pt x="244" y="1096"/>
                </a:lnTo>
                <a:lnTo>
                  <a:pt x="239" y="1093"/>
                </a:lnTo>
                <a:lnTo>
                  <a:pt x="233" y="1090"/>
                </a:lnTo>
                <a:lnTo>
                  <a:pt x="229" y="1085"/>
                </a:lnTo>
                <a:lnTo>
                  <a:pt x="229" y="1085"/>
                </a:lnTo>
                <a:lnTo>
                  <a:pt x="228" y="1083"/>
                </a:lnTo>
                <a:lnTo>
                  <a:pt x="225" y="1082"/>
                </a:lnTo>
                <a:lnTo>
                  <a:pt x="219" y="1081"/>
                </a:lnTo>
                <a:lnTo>
                  <a:pt x="215" y="1082"/>
                </a:lnTo>
                <a:lnTo>
                  <a:pt x="212" y="1083"/>
                </a:lnTo>
                <a:lnTo>
                  <a:pt x="210" y="1085"/>
                </a:lnTo>
                <a:lnTo>
                  <a:pt x="210" y="1085"/>
                </a:lnTo>
                <a:lnTo>
                  <a:pt x="206" y="1090"/>
                </a:lnTo>
                <a:lnTo>
                  <a:pt x="201" y="1093"/>
                </a:lnTo>
                <a:lnTo>
                  <a:pt x="196" y="1096"/>
                </a:lnTo>
                <a:lnTo>
                  <a:pt x="189" y="1098"/>
                </a:lnTo>
                <a:lnTo>
                  <a:pt x="175" y="1102"/>
                </a:lnTo>
                <a:lnTo>
                  <a:pt x="161" y="1104"/>
                </a:lnTo>
                <a:lnTo>
                  <a:pt x="161" y="1104"/>
                </a:lnTo>
                <a:lnTo>
                  <a:pt x="151" y="1102"/>
                </a:lnTo>
                <a:lnTo>
                  <a:pt x="142" y="1099"/>
                </a:lnTo>
                <a:lnTo>
                  <a:pt x="133" y="1095"/>
                </a:lnTo>
                <a:lnTo>
                  <a:pt x="124" y="1088"/>
                </a:lnTo>
                <a:lnTo>
                  <a:pt x="117" y="1081"/>
                </a:lnTo>
                <a:lnTo>
                  <a:pt x="111" y="1072"/>
                </a:lnTo>
                <a:lnTo>
                  <a:pt x="107" y="1063"/>
                </a:lnTo>
                <a:lnTo>
                  <a:pt x="105" y="1052"/>
                </a:lnTo>
                <a:lnTo>
                  <a:pt x="94" y="696"/>
                </a:lnTo>
                <a:lnTo>
                  <a:pt x="80" y="695"/>
                </a:lnTo>
                <a:lnTo>
                  <a:pt x="80" y="695"/>
                </a:lnTo>
                <a:lnTo>
                  <a:pt x="71" y="693"/>
                </a:lnTo>
                <a:lnTo>
                  <a:pt x="61" y="690"/>
                </a:lnTo>
                <a:lnTo>
                  <a:pt x="51" y="685"/>
                </a:lnTo>
                <a:lnTo>
                  <a:pt x="42" y="680"/>
                </a:lnTo>
                <a:lnTo>
                  <a:pt x="34" y="674"/>
                </a:lnTo>
                <a:lnTo>
                  <a:pt x="27" y="667"/>
                </a:lnTo>
                <a:lnTo>
                  <a:pt x="23" y="658"/>
                </a:lnTo>
                <a:lnTo>
                  <a:pt x="20" y="650"/>
                </a:lnTo>
                <a:lnTo>
                  <a:pt x="20" y="650"/>
                </a:lnTo>
                <a:lnTo>
                  <a:pt x="10" y="600"/>
                </a:lnTo>
                <a:lnTo>
                  <a:pt x="5" y="561"/>
                </a:lnTo>
                <a:lnTo>
                  <a:pt x="2" y="529"/>
                </a:lnTo>
                <a:lnTo>
                  <a:pt x="0" y="500"/>
                </a:lnTo>
                <a:lnTo>
                  <a:pt x="2" y="471"/>
                </a:lnTo>
                <a:lnTo>
                  <a:pt x="6" y="438"/>
                </a:lnTo>
                <a:lnTo>
                  <a:pt x="18" y="346"/>
                </a:lnTo>
                <a:lnTo>
                  <a:pt x="18" y="346"/>
                </a:lnTo>
                <a:lnTo>
                  <a:pt x="19" y="341"/>
                </a:lnTo>
                <a:lnTo>
                  <a:pt x="22" y="336"/>
                </a:lnTo>
                <a:lnTo>
                  <a:pt x="25" y="331"/>
                </a:lnTo>
                <a:lnTo>
                  <a:pt x="30" y="325"/>
                </a:lnTo>
                <a:lnTo>
                  <a:pt x="35" y="321"/>
                </a:lnTo>
                <a:lnTo>
                  <a:pt x="41" y="317"/>
                </a:lnTo>
                <a:lnTo>
                  <a:pt x="48" y="313"/>
                </a:lnTo>
                <a:lnTo>
                  <a:pt x="57" y="312"/>
                </a:lnTo>
                <a:lnTo>
                  <a:pt x="156" y="300"/>
                </a:lnTo>
                <a:lnTo>
                  <a:pt x="156" y="300"/>
                </a:lnTo>
                <a:lnTo>
                  <a:pt x="160" y="300"/>
                </a:lnTo>
                <a:lnTo>
                  <a:pt x="164" y="301"/>
                </a:lnTo>
                <a:lnTo>
                  <a:pt x="168" y="304"/>
                </a:lnTo>
                <a:lnTo>
                  <a:pt x="171" y="307"/>
                </a:lnTo>
                <a:lnTo>
                  <a:pt x="219" y="380"/>
                </a:lnTo>
                <a:lnTo>
                  <a:pt x="269" y="307"/>
                </a:lnTo>
                <a:lnTo>
                  <a:pt x="269" y="307"/>
                </a:lnTo>
                <a:lnTo>
                  <a:pt x="271" y="304"/>
                </a:lnTo>
                <a:lnTo>
                  <a:pt x="275" y="301"/>
                </a:lnTo>
                <a:lnTo>
                  <a:pt x="280" y="300"/>
                </a:lnTo>
                <a:lnTo>
                  <a:pt x="284" y="300"/>
                </a:lnTo>
                <a:lnTo>
                  <a:pt x="340" y="307"/>
                </a:lnTo>
                <a:lnTo>
                  <a:pt x="340" y="307"/>
                </a:lnTo>
                <a:lnTo>
                  <a:pt x="358" y="310"/>
                </a:lnTo>
                <a:lnTo>
                  <a:pt x="366" y="312"/>
                </a:lnTo>
                <a:lnTo>
                  <a:pt x="371" y="314"/>
                </a:lnTo>
                <a:lnTo>
                  <a:pt x="377" y="318"/>
                </a:lnTo>
                <a:lnTo>
                  <a:pt x="381" y="321"/>
                </a:lnTo>
                <a:lnTo>
                  <a:pt x="389" y="329"/>
                </a:lnTo>
                <a:lnTo>
                  <a:pt x="389" y="329"/>
                </a:lnTo>
                <a:lnTo>
                  <a:pt x="417" y="364"/>
                </a:lnTo>
                <a:lnTo>
                  <a:pt x="440" y="392"/>
                </a:lnTo>
                <a:lnTo>
                  <a:pt x="440" y="392"/>
                </a:lnTo>
                <a:lnTo>
                  <a:pt x="451" y="403"/>
                </a:lnTo>
                <a:lnTo>
                  <a:pt x="451" y="403"/>
                </a:lnTo>
                <a:lnTo>
                  <a:pt x="456" y="406"/>
                </a:lnTo>
                <a:lnTo>
                  <a:pt x="462" y="408"/>
                </a:lnTo>
                <a:lnTo>
                  <a:pt x="467" y="407"/>
                </a:lnTo>
                <a:lnTo>
                  <a:pt x="474" y="405"/>
                </a:lnTo>
                <a:lnTo>
                  <a:pt x="474" y="405"/>
                </a:lnTo>
                <a:lnTo>
                  <a:pt x="482" y="398"/>
                </a:lnTo>
                <a:lnTo>
                  <a:pt x="482" y="398"/>
                </a:lnTo>
                <a:lnTo>
                  <a:pt x="511" y="378"/>
                </a:lnTo>
                <a:lnTo>
                  <a:pt x="542" y="354"/>
                </a:lnTo>
                <a:lnTo>
                  <a:pt x="542" y="354"/>
                </a:lnTo>
                <a:lnTo>
                  <a:pt x="551" y="349"/>
                </a:lnTo>
                <a:lnTo>
                  <a:pt x="561" y="346"/>
                </a:lnTo>
                <a:lnTo>
                  <a:pt x="571" y="345"/>
                </a:lnTo>
                <a:lnTo>
                  <a:pt x="579" y="346"/>
                </a:lnTo>
                <a:lnTo>
                  <a:pt x="589" y="349"/>
                </a:lnTo>
                <a:lnTo>
                  <a:pt x="597" y="353"/>
                </a:lnTo>
                <a:lnTo>
                  <a:pt x="604" y="360"/>
                </a:lnTo>
                <a:lnTo>
                  <a:pt x="612" y="366"/>
                </a:lnTo>
                <a:lnTo>
                  <a:pt x="616" y="375"/>
                </a:lnTo>
                <a:lnTo>
                  <a:pt x="620" y="383"/>
                </a:lnTo>
                <a:lnTo>
                  <a:pt x="623" y="392"/>
                </a:lnTo>
                <a:lnTo>
                  <a:pt x="624" y="402"/>
                </a:lnTo>
                <a:lnTo>
                  <a:pt x="623" y="410"/>
                </a:lnTo>
                <a:lnTo>
                  <a:pt x="619" y="420"/>
                </a:lnTo>
                <a:lnTo>
                  <a:pt x="613" y="429"/>
                </a:lnTo>
                <a:lnTo>
                  <a:pt x="605" y="436"/>
                </a:lnTo>
                <a:lnTo>
                  <a:pt x="605" y="436"/>
                </a:lnTo>
                <a:lnTo>
                  <a:pt x="573" y="461"/>
                </a:lnTo>
                <a:lnTo>
                  <a:pt x="542" y="484"/>
                </a:lnTo>
                <a:lnTo>
                  <a:pt x="542" y="484"/>
                </a:lnTo>
                <a:lnTo>
                  <a:pt x="522" y="495"/>
                </a:lnTo>
                <a:lnTo>
                  <a:pt x="505" y="506"/>
                </a:lnTo>
                <a:lnTo>
                  <a:pt x="490" y="515"/>
                </a:lnTo>
                <a:lnTo>
                  <a:pt x="476" y="521"/>
                </a:lnTo>
                <a:lnTo>
                  <a:pt x="476" y="521"/>
                </a:lnTo>
                <a:lnTo>
                  <a:pt x="470" y="524"/>
                </a:lnTo>
                <a:lnTo>
                  <a:pt x="464" y="525"/>
                </a:lnTo>
                <a:lnTo>
                  <a:pt x="458" y="526"/>
                </a:lnTo>
                <a:lnTo>
                  <a:pt x="452" y="526"/>
                </a:lnTo>
                <a:lnTo>
                  <a:pt x="446" y="525"/>
                </a:lnTo>
                <a:lnTo>
                  <a:pt x="439" y="524"/>
                </a:lnTo>
                <a:lnTo>
                  <a:pt x="433" y="520"/>
                </a:lnTo>
                <a:lnTo>
                  <a:pt x="427" y="517"/>
                </a:lnTo>
                <a:lnTo>
                  <a:pt x="427" y="517"/>
                </a:lnTo>
                <a:lnTo>
                  <a:pt x="411" y="506"/>
                </a:lnTo>
                <a:lnTo>
                  <a:pt x="396" y="493"/>
                </a:lnTo>
                <a:lnTo>
                  <a:pt x="380" y="478"/>
                </a:lnTo>
                <a:lnTo>
                  <a:pt x="365" y="461"/>
                </a:lnTo>
                <a:lnTo>
                  <a:pt x="365" y="461"/>
                </a:lnTo>
                <a:lnTo>
                  <a:pt x="352" y="447"/>
                </a:lnTo>
                <a:lnTo>
                  <a:pt x="334" y="1052"/>
                </a:lnTo>
                <a:lnTo>
                  <a:pt x="334" y="1052"/>
                </a:lnTo>
                <a:close/>
                <a:moveTo>
                  <a:pt x="221" y="52"/>
                </a:moveTo>
                <a:lnTo>
                  <a:pt x="221" y="52"/>
                </a:lnTo>
                <a:lnTo>
                  <a:pt x="231" y="53"/>
                </a:lnTo>
                <a:lnTo>
                  <a:pt x="240" y="55"/>
                </a:lnTo>
                <a:lnTo>
                  <a:pt x="248" y="58"/>
                </a:lnTo>
                <a:lnTo>
                  <a:pt x="257" y="61"/>
                </a:lnTo>
                <a:lnTo>
                  <a:pt x="266" y="65"/>
                </a:lnTo>
                <a:lnTo>
                  <a:pt x="273" y="70"/>
                </a:lnTo>
                <a:lnTo>
                  <a:pt x="280" y="76"/>
                </a:lnTo>
                <a:lnTo>
                  <a:pt x="286" y="83"/>
                </a:lnTo>
                <a:lnTo>
                  <a:pt x="292" y="89"/>
                </a:lnTo>
                <a:lnTo>
                  <a:pt x="297" y="97"/>
                </a:lnTo>
                <a:lnTo>
                  <a:pt x="301" y="105"/>
                </a:lnTo>
                <a:lnTo>
                  <a:pt x="306" y="114"/>
                </a:lnTo>
                <a:lnTo>
                  <a:pt x="309" y="122"/>
                </a:lnTo>
                <a:lnTo>
                  <a:pt x="310" y="132"/>
                </a:lnTo>
                <a:lnTo>
                  <a:pt x="312" y="141"/>
                </a:lnTo>
                <a:lnTo>
                  <a:pt x="312" y="152"/>
                </a:lnTo>
                <a:lnTo>
                  <a:pt x="312" y="152"/>
                </a:lnTo>
                <a:lnTo>
                  <a:pt x="311" y="161"/>
                </a:lnTo>
                <a:lnTo>
                  <a:pt x="310" y="172"/>
                </a:lnTo>
                <a:lnTo>
                  <a:pt x="308" y="182"/>
                </a:lnTo>
                <a:lnTo>
                  <a:pt x="303" y="193"/>
                </a:lnTo>
                <a:lnTo>
                  <a:pt x="300" y="202"/>
                </a:lnTo>
                <a:lnTo>
                  <a:pt x="295" y="212"/>
                </a:lnTo>
                <a:lnTo>
                  <a:pt x="289" y="221"/>
                </a:lnTo>
                <a:lnTo>
                  <a:pt x="284" y="230"/>
                </a:lnTo>
                <a:lnTo>
                  <a:pt x="276" y="238"/>
                </a:lnTo>
                <a:lnTo>
                  <a:pt x="270" y="245"/>
                </a:lnTo>
                <a:lnTo>
                  <a:pt x="261" y="252"/>
                </a:lnTo>
                <a:lnTo>
                  <a:pt x="254" y="257"/>
                </a:lnTo>
                <a:lnTo>
                  <a:pt x="245" y="262"/>
                </a:lnTo>
                <a:lnTo>
                  <a:pt x="237" y="265"/>
                </a:lnTo>
                <a:lnTo>
                  <a:pt x="227" y="267"/>
                </a:lnTo>
                <a:lnTo>
                  <a:pt x="217" y="268"/>
                </a:lnTo>
                <a:lnTo>
                  <a:pt x="217" y="268"/>
                </a:lnTo>
                <a:lnTo>
                  <a:pt x="209" y="267"/>
                </a:lnTo>
                <a:lnTo>
                  <a:pt x="199" y="265"/>
                </a:lnTo>
                <a:lnTo>
                  <a:pt x="190" y="260"/>
                </a:lnTo>
                <a:lnTo>
                  <a:pt x="182" y="256"/>
                </a:lnTo>
                <a:lnTo>
                  <a:pt x="174" y="250"/>
                </a:lnTo>
                <a:lnTo>
                  <a:pt x="166" y="243"/>
                </a:lnTo>
                <a:lnTo>
                  <a:pt x="160" y="236"/>
                </a:lnTo>
                <a:lnTo>
                  <a:pt x="154" y="227"/>
                </a:lnTo>
                <a:lnTo>
                  <a:pt x="147" y="218"/>
                </a:lnTo>
                <a:lnTo>
                  <a:pt x="143" y="209"/>
                </a:lnTo>
                <a:lnTo>
                  <a:pt x="137" y="199"/>
                </a:lnTo>
                <a:lnTo>
                  <a:pt x="134" y="188"/>
                </a:lnTo>
                <a:lnTo>
                  <a:pt x="131" y="179"/>
                </a:lnTo>
                <a:lnTo>
                  <a:pt x="129" y="168"/>
                </a:lnTo>
                <a:lnTo>
                  <a:pt x="128" y="158"/>
                </a:lnTo>
                <a:lnTo>
                  <a:pt x="128" y="147"/>
                </a:lnTo>
                <a:lnTo>
                  <a:pt x="128" y="147"/>
                </a:lnTo>
                <a:lnTo>
                  <a:pt x="129" y="138"/>
                </a:lnTo>
                <a:lnTo>
                  <a:pt x="130" y="128"/>
                </a:lnTo>
                <a:lnTo>
                  <a:pt x="132" y="119"/>
                </a:lnTo>
                <a:lnTo>
                  <a:pt x="135" y="110"/>
                </a:lnTo>
                <a:lnTo>
                  <a:pt x="140" y="102"/>
                </a:lnTo>
                <a:lnTo>
                  <a:pt x="144" y="93"/>
                </a:lnTo>
                <a:lnTo>
                  <a:pt x="150" y="87"/>
                </a:lnTo>
                <a:lnTo>
                  <a:pt x="156" y="79"/>
                </a:lnTo>
                <a:lnTo>
                  <a:pt x="162" y="74"/>
                </a:lnTo>
                <a:lnTo>
                  <a:pt x="170" y="69"/>
                </a:lnTo>
                <a:lnTo>
                  <a:pt x="177" y="63"/>
                </a:lnTo>
                <a:lnTo>
                  <a:pt x="186" y="60"/>
                </a:lnTo>
                <a:lnTo>
                  <a:pt x="195" y="57"/>
                </a:lnTo>
                <a:lnTo>
                  <a:pt x="203" y="55"/>
                </a:lnTo>
                <a:lnTo>
                  <a:pt x="212" y="52"/>
                </a:lnTo>
                <a:lnTo>
                  <a:pt x="221" y="52"/>
                </a:lnTo>
                <a:lnTo>
                  <a:pt x="221" y="52"/>
                </a:lnTo>
                <a:close/>
                <a:moveTo>
                  <a:pt x="817" y="106"/>
                </a:moveTo>
                <a:lnTo>
                  <a:pt x="817" y="106"/>
                </a:lnTo>
                <a:lnTo>
                  <a:pt x="814" y="103"/>
                </a:lnTo>
                <a:lnTo>
                  <a:pt x="812" y="101"/>
                </a:lnTo>
                <a:lnTo>
                  <a:pt x="810" y="98"/>
                </a:lnTo>
                <a:lnTo>
                  <a:pt x="807" y="97"/>
                </a:lnTo>
                <a:lnTo>
                  <a:pt x="799" y="94"/>
                </a:lnTo>
                <a:lnTo>
                  <a:pt x="791" y="94"/>
                </a:lnTo>
                <a:lnTo>
                  <a:pt x="783" y="97"/>
                </a:lnTo>
                <a:lnTo>
                  <a:pt x="776" y="100"/>
                </a:lnTo>
                <a:lnTo>
                  <a:pt x="773" y="102"/>
                </a:lnTo>
                <a:lnTo>
                  <a:pt x="771" y="105"/>
                </a:lnTo>
                <a:lnTo>
                  <a:pt x="770" y="108"/>
                </a:lnTo>
                <a:lnTo>
                  <a:pt x="769" y="113"/>
                </a:lnTo>
                <a:lnTo>
                  <a:pt x="769" y="113"/>
                </a:lnTo>
                <a:lnTo>
                  <a:pt x="770" y="154"/>
                </a:lnTo>
                <a:lnTo>
                  <a:pt x="773" y="186"/>
                </a:lnTo>
                <a:lnTo>
                  <a:pt x="778" y="218"/>
                </a:lnTo>
                <a:lnTo>
                  <a:pt x="784" y="255"/>
                </a:lnTo>
                <a:lnTo>
                  <a:pt x="784" y="255"/>
                </a:lnTo>
                <a:lnTo>
                  <a:pt x="787" y="263"/>
                </a:lnTo>
                <a:lnTo>
                  <a:pt x="792" y="270"/>
                </a:lnTo>
                <a:lnTo>
                  <a:pt x="797" y="278"/>
                </a:lnTo>
                <a:lnTo>
                  <a:pt x="805" y="283"/>
                </a:lnTo>
                <a:lnTo>
                  <a:pt x="812" y="287"/>
                </a:lnTo>
                <a:lnTo>
                  <a:pt x="821" y="291"/>
                </a:lnTo>
                <a:lnTo>
                  <a:pt x="824" y="291"/>
                </a:lnTo>
                <a:lnTo>
                  <a:pt x="828" y="291"/>
                </a:lnTo>
                <a:lnTo>
                  <a:pt x="832" y="290"/>
                </a:lnTo>
                <a:lnTo>
                  <a:pt x="835" y="287"/>
                </a:lnTo>
                <a:lnTo>
                  <a:pt x="835" y="287"/>
                </a:lnTo>
                <a:lnTo>
                  <a:pt x="875" y="258"/>
                </a:lnTo>
                <a:lnTo>
                  <a:pt x="910" y="230"/>
                </a:lnTo>
                <a:lnTo>
                  <a:pt x="942" y="202"/>
                </a:lnTo>
                <a:lnTo>
                  <a:pt x="972" y="175"/>
                </a:lnTo>
                <a:lnTo>
                  <a:pt x="1001" y="146"/>
                </a:lnTo>
                <a:lnTo>
                  <a:pt x="1031" y="117"/>
                </a:lnTo>
                <a:lnTo>
                  <a:pt x="1099" y="50"/>
                </a:lnTo>
                <a:lnTo>
                  <a:pt x="1099" y="50"/>
                </a:lnTo>
                <a:lnTo>
                  <a:pt x="1103" y="45"/>
                </a:lnTo>
                <a:lnTo>
                  <a:pt x="1104" y="39"/>
                </a:lnTo>
                <a:lnTo>
                  <a:pt x="1103" y="35"/>
                </a:lnTo>
                <a:lnTo>
                  <a:pt x="1101" y="32"/>
                </a:lnTo>
                <a:lnTo>
                  <a:pt x="1097" y="30"/>
                </a:lnTo>
                <a:lnTo>
                  <a:pt x="1093" y="29"/>
                </a:lnTo>
                <a:lnTo>
                  <a:pt x="1087" y="29"/>
                </a:lnTo>
                <a:lnTo>
                  <a:pt x="1082" y="32"/>
                </a:lnTo>
                <a:lnTo>
                  <a:pt x="1082" y="32"/>
                </a:lnTo>
                <a:lnTo>
                  <a:pt x="1047" y="55"/>
                </a:lnTo>
                <a:lnTo>
                  <a:pt x="1016" y="75"/>
                </a:lnTo>
                <a:lnTo>
                  <a:pt x="960" y="110"/>
                </a:lnTo>
                <a:lnTo>
                  <a:pt x="905" y="142"/>
                </a:lnTo>
                <a:lnTo>
                  <a:pt x="841" y="181"/>
                </a:lnTo>
                <a:lnTo>
                  <a:pt x="841" y="181"/>
                </a:lnTo>
                <a:lnTo>
                  <a:pt x="832" y="160"/>
                </a:lnTo>
                <a:lnTo>
                  <a:pt x="825" y="142"/>
                </a:lnTo>
                <a:lnTo>
                  <a:pt x="817" y="106"/>
                </a:lnTo>
                <a:lnTo>
                  <a:pt x="817"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22" name="任意多边形 21"/>
          <p:cNvSpPr/>
          <p:nvPr>
            <p:custDataLst>
              <p:tags r:id="rId9"/>
            </p:custDataLst>
          </p:nvPr>
        </p:nvSpPr>
        <p:spPr bwMode="auto">
          <a:xfrm>
            <a:off x="6596413" y="4271082"/>
            <a:ext cx="451185" cy="451185"/>
          </a:xfrm>
          <a:custGeom>
            <a:avLst/>
            <a:gdLst>
              <a:gd name="T0" fmla="*/ 497 w 1104"/>
              <a:gd name="T1" fmla="*/ 19 h 1104"/>
              <a:gd name="T2" fmla="*/ 458 w 1104"/>
              <a:gd name="T3" fmla="*/ 82 h 1104"/>
              <a:gd name="T4" fmla="*/ 469 w 1104"/>
              <a:gd name="T5" fmla="*/ 155 h 1104"/>
              <a:gd name="T6" fmla="*/ 526 w 1104"/>
              <a:gd name="T7" fmla="*/ 217 h 1104"/>
              <a:gd name="T8" fmla="*/ 591 w 1104"/>
              <a:gd name="T9" fmla="*/ 212 h 1104"/>
              <a:gd name="T10" fmla="*/ 640 w 1104"/>
              <a:gd name="T11" fmla="*/ 141 h 1104"/>
              <a:gd name="T12" fmla="*/ 642 w 1104"/>
              <a:gd name="T13" fmla="*/ 69 h 1104"/>
              <a:gd name="T14" fmla="*/ 596 w 1104"/>
              <a:gd name="T15" fmla="*/ 11 h 1104"/>
              <a:gd name="T16" fmla="*/ 615 w 1104"/>
              <a:gd name="T17" fmla="*/ 264 h 1104"/>
              <a:gd name="T18" fmla="*/ 708 w 1104"/>
              <a:gd name="T19" fmla="*/ 272 h 1104"/>
              <a:gd name="T20" fmla="*/ 741 w 1104"/>
              <a:gd name="T21" fmla="*/ 304 h 1104"/>
              <a:gd name="T22" fmla="*/ 749 w 1104"/>
              <a:gd name="T23" fmla="*/ 469 h 1104"/>
              <a:gd name="T24" fmla="*/ 371 w 1104"/>
              <a:gd name="T25" fmla="*/ 478 h 1104"/>
              <a:gd name="T26" fmla="*/ 347 w 1104"/>
              <a:gd name="T27" fmla="*/ 447 h 1104"/>
              <a:gd name="T28" fmla="*/ 372 w 1104"/>
              <a:gd name="T29" fmla="*/ 289 h 1104"/>
              <a:gd name="T30" fmla="*/ 476 w 1104"/>
              <a:gd name="T31" fmla="*/ 257 h 1104"/>
              <a:gd name="T32" fmla="*/ 194 w 1104"/>
              <a:gd name="T33" fmla="*/ 557 h 1104"/>
              <a:gd name="T34" fmla="*/ 131 w 1104"/>
              <a:gd name="T35" fmla="*/ 594 h 1104"/>
              <a:gd name="T36" fmla="*/ 110 w 1104"/>
              <a:gd name="T37" fmla="*/ 658 h 1104"/>
              <a:gd name="T38" fmla="*/ 140 w 1104"/>
              <a:gd name="T39" fmla="*/ 740 h 1104"/>
              <a:gd name="T40" fmla="*/ 208 w 1104"/>
              <a:gd name="T41" fmla="*/ 779 h 1104"/>
              <a:gd name="T42" fmla="*/ 268 w 1104"/>
              <a:gd name="T43" fmla="*/ 746 h 1104"/>
              <a:gd name="T44" fmla="*/ 301 w 1104"/>
              <a:gd name="T45" fmla="*/ 665 h 1104"/>
              <a:gd name="T46" fmla="*/ 285 w 1104"/>
              <a:gd name="T47" fmla="*/ 599 h 1104"/>
              <a:gd name="T48" fmla="*/ 223 w 1104"/>
              <a:gd name="T49" fmla="*/ 558 h 1104"/>
              <a:gd name="T50" fmla="*/ 277 w 1104"/>
              <a:gd name="T51" fmla="*/ 814 h 1104"/>
              <a:gd name="T52" fmla="*/ 382 w 1104"/>
              <a:gd name="T53" fmla="*/ 840 h 1104"/>
              <a:gd name="T54" fmla="*/ 412 w 1104"/>
              <a:gd name="T55" fmla="*/ 1009 h 1104"/>
              <a:gd name="T56" fmla="*/ 400 w 1104"/>
              <a:gd name="T57" fmla="*/ 1097 h 1104"/>
              <a:gd name="T58" fmla="*/ 21 w 1104"/>
              <a:gd name="T59" fmla="*/ 1102 h 1104"/>
              <a:gd name="T60" fmla="*/ 1 w 1104"/>
              <a:gd name="T61" fmla="*/ 1054 h 1104"/>
              <a:gd name="T62" fmla="*/ 21 w 1104"/>
              <a:gd name="T63" fmla="*/ 851 h 1104"/>
              <a:gd name="T64" fmla="*/ 126 w 1104"/>
              <a:gd name="T65" fmla="*/ 813 h 1104"/>
              <a:gd name="T66" fmla="*/ 526 w 1104"/>
              <a:gd name="T67" fmla="*/ 557 h 1104"/>
              <a:gd name="T68" fmla="*/ 552 w 1104"/>
              <a:gd name="T69" fmla="*/ 531 h 1104"/>
              <a:gd name="T70" fmla="*/ 578 w 1104"/>
              <a:gd name="T71" fmla="*/ 551 h 1104"/>
              <a:gd name="T72" fmla="*/ 689 w 1104"/>
              <a:gd name="T73" fmla="*/ 738 h 1104"/>
              <a:gd name="T74" fmla="*/ 676 w 1104"/>
              <a:gd name="T75" fmla="*/ 768 h 1104"/>
              <a:gd name="T76" fmla="*/ 453 w 1104"/>
              <a:gd name="T77" fmla="*/ 767 h 1104"/>
              <a:gd name="T78" fmla="*/ 417 w 1104"/>
              <a:gd name="T79" fmla="*/ 757 h 1104"/>
              <a:gd name="T80" fmla="*/ 423 w 1104"/>
              <a:gd name="T81" fmla="*/ 725 h 1104"/>
              <a:gd name="T82" fmla="*/ 876 w 1104"/>
              <a:gd name="T83" fmla="*/ 559 h 1104"/>
              <a:gd name="T84" fmla="*/ 817 w 1104"/>
              <a:gd name="T85" fmla="*/ 602 h 1104"/>
              <a:gd name="T86" fmla="*/ 803 w 1104"/>
              <a:gd name="T87" fmla="*/ 669 h 1104"/>
              <a:gd name="T88" fmla="*/ 839 w 1104"/>
              <a:gd name="T89" fmla="*/ 748 h 1104"/>
              <a:gd name="T90" fmla="*/ 900 w 1104"/>
              <a:gd name="T91" fmla="*/ 779 h 1104"/>
              <a:gd name="T92" fmla="*/ 967 w 1104"/>
              <a:gd name="T93" fmla="*/ 738 h 1104"/>
              <a:gd name="T94" fmla="*/ 994 w 1104"/>
              <a:gd name="T95" fmla="*/ 655 h 1104"/>
              <a:gd name="T96" fmla="*/ 970 w 1104"/>
              <a:gd name="T97" fmla="*/ 591 h 1104"/>
              <a:gd name="T98" fmla="*/ 905 w 1104"/>
              <a:gd name="T99" fmla="*/ 557 h 1104"/>
              <a:gd name="T100" fmla="*/ 973 w 1104"/>
              <a:gd name="T101" fmla="*/ 813 h 1104"/>
              <a:gd name="T102" fmla="*/ 1078 w 1104"/>
              <a:gd name="T103" fmla="*/ 845 h 1104"/>
              <a:gd name="T104" fmla="*/ 1104 w 1104"/>
              <a:gd name="T105" fmla="*/ 1032 h 1104"/>
              <a:gd name="T106" fmla="*/ 1087 w 1104"/>
              <a:gd name="T107" fmla="*/ 1100 h 1104"/>
              <a:gd name="T108" fmla="*/ 708 w 1104"/>
              <a:gd name="T109" fmla="*/ 1100 h 1104"/>
              <a:gd name="T110" fmla="*/ 692 w 1104"/>
              <a:gd name="T111" fmla="*/ 1032 h 1104"/>
              <a:gd name="T112" fmla="*/ 717 w 1104"/>
              <a:gd name="T113" fmla="*/ 845 h 1104"/>
              <a:gd name="T114" fmla="*/ 822 w 1104"/>
              <a:gd name="T115" fmla="*/ 8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4" h="1104">
                <a:moveTo>
                  <a:pt x="550" y="0"/>
                </a:moveTo>
                <a:lnTo>
                  <a:pt x="550" y="0"/>
                </a:lnTo>
                <a:lnTo>
                  <a:pt x="540" y="1"/>
                </a:lnTo>
                <a:lnTo>
                  <a:pt x="530" y="2"/>
                </a:lnTo>
                <a:lnTo>
                  <a:pt x="522" y="6"/>
                </a:lnTo>
                <a:lnTo>
                  <a:pt x="513" y="9"/>
                </a:lnTo>
                <a:lnTo>
                  <a:pt x="504" y="13"/>
                </a:lnTo>
                <a:lnTo>
                  <a:pt x="497" y="19"/>
                </a:lnTo>
                <a:lnTo>
                  <a:pt x="489" y="24"/>
                </a:lnTo>
                <a:lnTo>
                  <a:pt x="483" y="31"/>
                </a:lnTo>
                <a:lnTo>
                  <a:pt x="478" y="38"/>
                </a:lnTo>
                <a:lnTo>
                  <a:pt x="472" y="47"/>
                </a:lnTo>
                <a:lnTo>
                  <a:pt x="467" y="54"/>
                </a:lnTo>
                <a:lnTo>
                  <a:pt x="463" y="64"/>
                </a:lnTo>
                <a:lnTo>
                  <a:pt x="460" y="72"/>
                </a:lnTo>
                <a:lnTo>
                  <a:pt x="458" y="82"/>
                </a:lnTo>
                <a:lnTo>
                  <a:pt x="457" y="92"/>
                </a:lnTo>
                <a:lnTo>
                  <a:pt x="456" y="103"/>
                </a:lnTo>
                <a:lnTo>
                  <a:pt x="456" y="103"/>
                </a:lnTo>
                <a:lnTo>
                  <a:pt x="457" y="113"/>
                </a:lnTo>
                <a:lnTo>
                  <a:pt x="458" y="124"/>
                </a:lnTo>
                <a:lnTo>
                  <a:pt x="461" y="134"/>
                </a:lnTo>
                <a:lnTo>
                  <a:pt x="465" y="145"/>
                </a:lnTo>
                <a:lnTo>
                  <a:pt x="469" y="155"/>
                </a:lnTo>
                <a:lnTo>
                  <a:pt x="474" y="165"/>
                </a:lnTo>
                <a:lnTo>
                  <a:pt x="480" y="175"/>
                </a:lnTo>
                <a:lnTo>
                  <a:pt x="486" y="185"/>
                </a:lnTo>
                <a:lnTo>
                  <a:pt x="493" y="192"/>
                </a:lnTo>
                <a:lnTo>
                  <a:pt x="500" y="200"/>
                </a:lnTo>
                <a:lnTo>
                  <a:pt x="508" y="207"/>
                </a:lnTo>
                <a:lnTo>
                  <a:pt x="516" y="213"/>
                </a:lnTo>
                <a:lnTo>
                  <a:pt x="526" y="217"/>
                </a:lnTo>
                <a:lnTo>
                  <a:pt x="535" y="220"/>
                </a:lnTo>
                <a:lnTo>
                  <a:pt x="544" y="222"/>
                </a:lnTo>
                <a:lnTo>
                  <a:pt x="554" y="223"/>
                </a:lnTo>
                <a:lnTo>
                  <a:pt x="554" y="223"/>
                </a:lnTo>
                <a:lnTo>
                  <a:pt x="564" y="222"/>
                </a:lnTo>
                <a:lnTo>
                  <a:pt x="573" y="220"/>
                </a:lnTo>
                <a:lnTo>
                  <a:pt x="582" y="216"/>
                </a:lnTo>
                <a:lnTo>
                  <a:pt x="591" y="212"/>
                </a:lnTo>
                <a:lnTo>
                  <a:pt x="599" y="205"/>
                </a:lnTo>
                <a:lnTo>
                  <a:pt x="607" y="198"/>
                </a:lnTo>
                <a:lnTo>
                  <a:pt x="614" y="190"/>
                </a:lnTo>
                <a:lnTo>
                  <a:pt x="621" y="181"/>
                </a:lnTo>
                <a:lnTo>
                  <a:pt x="627" y="172"/>
                </a:lnTo>
                <a:lnTo>
                  <a:pt x="633" y="162"/>
                </a:lnTo>
                <a:lnTo>
                  <a:pt x="637" y="152"/>
                </a:lnTo>
                <a:lnTo>
                  <a:pt x="640" y="141"/>
                </a:lnTo>
                <a:lnTo>
                  <a:pt x="644" y="131"/>
                </a:lnTo>
                <a:lnTo>
                  <a:pt x="646" y="120"/>
                </a:lnTo>
                <a:lnTo>
                  <a:pt x="647" y="109"/>
                </a:lnTo>
                <a:lnTo>
                  <a:pt x="648" y="98"/>
                </a:lnTo>
                <a:lnTo>
                  <a:pt x="648" y="98"/>
                </a:lnTo>
                <a:lnTo>
                  <a:pt x="647" y="89"/>
                </a:lnTo>
                <a:lnTo>
                  <a:pt x="646" y="79"/>
                </a:lnTo>
                <a:lnTo>
                  <a:pt x="642" y="69"/>
                </a:lnTo>
                <a:lnTo>
                  <a:pt x="639" y="60"/>
                </a:lnTo>
                <a:lnTo>
                  <a:pt x="635" y="51"/>
                </a:lnTo>
                <a:lnTo>
                  <a:pt x="631" y="43"/>
                </a:lnTo>
                <a:lnTo>
                  <a:pt x="624" y="36"/>
                </a:lnTo>
                <a:lnTo>
                  <a:pt x="619" y="28"/>
                </a:lnTo>
                <a:lnTo>
                  <a:pt x="611" y="22"/>
                </a:lnTo>
                <a:lnTo>
                  <a:pt x="604" y="16"/>
                </a:lnTo>
                <a:lnTo>
                  <a:pt x="596" y="11"/>
                </a:lnTo>
                <a:lnTo>
                  <a:pt x="587" y="8"/>
                </a:lnTo>
                <a:lnTo>
                  <a:pt x="579" y="5"/>
                </a:lnTo>
                <a:lnTo>
                  <a:pt x="569" y="2"/>
                </a:lnTo>
                <a:lnTo>
                  <a:pt x="559" y="0"/>
                </a:lnTo>
                <a:lnTo>
                  <a:pt x="550" y="0"/>
                </a:lnTo>
                <a:lnTo>
                  <a:pt x="550" y="0"/>
                </a:lnTo>
                <a:close/>
                <a:moveTo>
                  <a:pt x="552" y="354"/>
                </a:moveTo>
                <a:lnTo>
                  <a:pt x="615" y="264"/>
                </a:lnTo>
                <a:lnTo>
                  <a:pt x="615" y="264"/>
                </a:lnTo>
                <a:lnTo>
                  <a:pt x="619" y="261"/>
                </a:lnTo>
                <a:lnTo>
                  <a:pt x="623" y="258"/>
                </a:lnTo>
                <a:lnTo>
                  <a:pt x="627" y="257"/>
                </a:lnTo>
                <a:lnTo>
                  <a:pt x="632" y="257"/>
                </a:lnTo>
                <a:lnTo>
                  <a:pt x="700" y="270"/>
                </a:lnTo>
                <a:lnTo>
                  <a:pt x="700" y="270"/>
                </a:lnTo>
                <a:lnTo>
                  <a:pt x="708" y="272"/>
                </a:lnTo>
                <a:lnTo>
                  <a:pt x="716" y="275"/>
                </a:lnTo>
                <a:lnTo>
                  <a:pt x="722" y="279"/>
                </a:lnTo>
                <a:lnTo>
                  <a:pt x="728" y="284"/>
                </a:lnTo>
                <a:lnTo>
                  <a:pt x="732" y="289"/>
                </a:lnTo>
                <a:lnTo>
                  <a:pt x="736" y="295"/>
                </a:lnTo>
                <a:lnTo>
                  <a:pt x="738" y="300"/>
                </a:lnTo>
                <a:lnTo>
                  <a:pt x="741" y="304"/>
                </a:lnTo>
                <a:lnTo>
                  <a:pt x="741" y="304"/>
                </a:lnTo>
                <a:lnTo>
                  <a:pt x="751" y="387"/>
                </a:lnTo>
                <a:lnTo>
                  <a:pt x="755" y="419"/>
                </a:lnTo>
                <a:lnTo>
                  <a:pt x="757" y="447"/>
                </a:lnTo>
                <a:lnTo>
                  <a:pt x="757" y="447"/>
                </a:lnTo>
                <a:lnTo>
                  <a:pt x="757" y="453"/>
                </a:lnTo>
                <a:lnTo>
                  <a:pt x="756" y="458"/>
                </a:lnTo>
                <a:lnTo>
                  <a:pt x="752" y="465"/>
                </a:lnTo>
                <a:lnTo>
                  <a:pt x="749" y="469"/>
                </a:lnTo>
                <a:lnTo>
                  <a:pt x="749" y="469"/>
                </a:lnTo>
                <a:lnTo>
                  <a:pt x="744" y="474"/>
                </a:lnTo>
                <a:lnTo>
                  <a:pt x="738" y="477"/>
                </a:lnTo>
                <a:lnTo>
                  <a:pt x="733" y="478"/>
                </a:lnTo>
                <a:lnTo>
                  <a:pt x="727" y="479"/>
                </a:lnTo>
                <a:lnTo>
                  <a:pt x="377" y="479"/>
                </a:lnTo>
                <a:lnTo>
                  <a:pt x="377" y="479"/>
                </a:lnTo>
                <a:lnTo>
                  <a:pt x="371" y="478"/>
                </a:lnTo>
                <a:lnTo>
                  <a:pt x="365" y="477"/>
                </a:lnTo>
                <a:lnTo>
                  <a:pt x="360" y="474"/>
                </a:lnTo>
                <a:lnTo>
                  <a:pt x="355" y="469"/>
                </a:lnTo>
                <a:lnTo>
                  <a:pt x="355" y="469"/>
                </a:lnTo>
                <a:lnTo>
                  <a:pt x="351" y="465"/>
                </a:lnTo>
                <a:lnTo>
                  <a:pt x="348" y="458"/>
                </a:lnTo>
                <a:lnTo>
                  <a:pt x="347" y="453"/>
                </a:lnTo>
                <a:lnTo>
                  <a:pt x="347" y="447"/>
                </a:lnTo>
                <a:lnTo>
                  <a:pt x="347" y="447"/>
                </a:lnTo>
                <a:lnTo>
                  <a:pt x="349" y="419"/>
                </a:lnTo>
                <a:lnTo>
                  <a:pt x="352" y="387"/>
                </a:lnTo>
                <a:lnTo>
                  <a:pt x="363" y="304"/>
                </a:lnTo>
                <a:lnTo>
                  <a:pt x="363" y="304"/>
                </a:lnTo>
                <a:lnTo>
                  <a:pt x="365" y="300"/>
                </a:lnTo>
                <a:lnTo>
                  <a:pt x="368" y="295"/>
                </a:lnTo>
                <a:lnTo>
                  <a:pt x="372" y="289"/>
                </a:lnTo>
                <a:lnTo>
                  <a:pt x="376" y="284"/>
                </a:lnTo>
                <a:lnTo>
                  <a:pt x="382" y="279"/>
                </a:lnTo>
                <a:lnTo>
                  <a:pt x="388" y="275"/>
                </a:lnTo>
                <a:lnTo>
                  <a:pt x="396" y="272"/>
                </a:lnTo>
                <a:lnTo>
                  <a:pt x="404" y="270"/>
                </a:lnTo>
                <a:lnTo>
                  <a:pt x="472" y="257"/>
                </a:lnTo>
                <a:lnTo>
                  <a:pt x="472" y="257"/>
                </a:lnTo>
                <a:lnTo>
                  <a:pt x="476" y="257"/>
                </a:lnTo>
                <a:lnTo>
                  <a:pt x="481" y="258"/>
                </a:lnTo>
                <a:lnTo>
                  <a:pt x="485" y="261"/>
                </a:lnTo>
                <a:lnTo>
                  <a:pt x="488" y="264"/>
                </a:lnTo>
                <a:lnTo>
                  <a:pt x="552" y="354"/>
                </a:lnTo>
                <a:lnTo>
                  <a:pt x="552" y="354"/>
                </a:lnTo>
                <a:close/>
                <a:moveTo>
                  <a:pt x="204" y="557"/>
                </a:moveTo>
                <a:lnTo>
                  <a:pt x="204" y="557"/>
                </a:lnTo>
                <a:lnTo>
                  <a:pt x="194" y="557"/>
                </a:lnTo>
                <a:lnTo>
                  <a:pt x="185" y="559"/>
                </a:lnTo>
                <a:lnTo>
                  <a:pt x="176" y="561"/>
                </a:lnTo>
                <a:lnTo>
                  <a:pt x="167" y="565"/>
                </a:lnTo>
                <a:lnTo>
                  <a:pt x="158" y="569"/>
                </a:lnTo>
                <a:lnTo>
                  <a:pt x="151" y="574"/>
                </a:lnTo>
                <a:lnTo>
                  <a:pt x="143" y="580"/>
                </a:lnTo>
                <a:lnTo>
                  <a:pt x="137" y="587"/>
                </a:lnTo>
                <a:lnTo>
                  <a:pt x="131" y="594"/>
                </a:lnTo>
                <a:lnTo>
                  <a:pt x="126" y="602"/>
                </a:lnTo>
                <a:lnTo>
                  <a:pt x="121" y="610"/>
                </a:lnTo>
                <a:lnTo>
                  <a:pt x="117" y="619"/>
                </a:lnTo>
                <a:lnTo>
                  <a:pt x="114" y="629"/>
                </a:lnTo>
                <a:lnTo>
                  <a:pt x="112" y="638"/>
                </a:lnTo>
                <a:lnTo>
                  <a:pt x="111" y="648"/>
                </a:lnTo>
                <a:lnTo>
                  <a:pt x="110" y="658"/>
                </a:lnTo>
                <a:lnTo>
                  <a:pt x="110" y="658"/>
                </a:lnTo>
                <a:lnTo>
                  <a:pt x="111" y="669"/>
                </a:lnTo>
                <a:lnTo>
                  <a:pt x="113" y="679"/>
                </a:lnTo>
                <a:lnTo>
                  <a:pt x="115" y="690"/>
                </a:lnTo>
                <a:lnTo>
                  <a:pt x="119" y="701"/>
                </a:lnTo>
                <a:lnTo>
                  <a:pt x="123" y="711"/>
                </a:lnTo>
                <a:lnTo>
                  <a:pt x="128" y="721"/>
                </a:lnTo>
                <a:lnTo>
                  <a:pt x="134" y="731"/>
                </a:lnTo>
                <a:lnTo>
                  <a:pt x="140" y="740"/>
                </a:lnTo>
                <a:lnTo>
                  <a:pt x="147" y="748"/>
                </a:lnTo>
                <a:lnTo>
                  <a:pt x="154" y="756"/>
                </a:lnTo>
                <a:lnTo>
                  <a:pt x="163" y="762"/>
                </a:lnTo>
                <a:lnTo>
                  <a:pt x="170" y="769"/>
                </a:lnTo>
                <a:lnTo>
                  <a:pt x="180" y="773"/>
                </a:lnTo>
                <a:lnTo>
                  <a:pt x="189" y="776"/>
                </a:lnTo>
                <a:lnTo>
                  <a:pt x="198" y="779"/>
                </a:lnTo>
                <a:lnTo>
                  <a:pt x="208" y="779"/>
                </a:lnTo>
                <a:lnTo>
                  <a:pt x="208" y="779"/>
                </a:lnTo>
                <a:lnTo>
                  <a:pt x="218" y="779"/>
                </a:lnTo>
                <a:lnTo>
                  <a:pt x="227" y="775"/>
                </a:lnTo>
                <a:lnTo>
                  <a:pt x="236" y="772"/>
                </a:lnTo>
                <a:lnTo>
                  <a:pt x="245" y="767"/>
                </a:lnTo>
                <a:lnTo>
                  <a:pt x="253" y="761"/>
                </a:lnTo>
                <a:lnTo>
                  <a:pt x="261" y="754"/>
                </a:lnTo>
                <a:lnTo>
                  <a:pt x="268" y="746"/>
                </a:lnTo>
                <a:lnTo>
                  <a:pt x="275" y="738"/>
                </a:lnTo>
                <a:lnTo>
                  <a:pt x="281" y="728"/>
                </a:lnTo>
                <a:lnTo>
                  <a:pt x="287" y="718"/>
                </a:lnTo>
                <a:lnTo>
                  <a:pt x="291" y="707"/>
                </a:lnTo>
                <a:lnTo>
                  <a:pt x="294" y="698"/>
                </a:lnTo>
                <a:lnTo>
                  <a:pt x="297" y="687"/>
                </a:lnTo>
                <a:lnTo>
                  <a:pt x="300" y="676"/>
                </a:lnTo>
                <a:lnTo>
                  <a:pt x="301" y="665"/>
                </a:lnTo>
                <a:lnTo>
                  <a:pt x="302" y="655"/>
                </a:lnTo>
                <a:lnTo>
                  <a:pt x="302" y="655"/>
                </a:lnTo>
                <a:lnTo>
                  <a:pt x="301" y="644"/>
                </a:lnTo>
                <a:lnTo>
                  <a:pt x="300" y="634"/>
                </a:lnTo>
                <a:lnTo>
                  <a:pt x="296" y="624"/>
                </a:lnTo>
                <a:lnTo>
                  <a:pt x="293" y="616"/>
                </a:lnTo>
                <a:lnTo>
                  <a:pt x="289" y="607"/>
                </a:lnTo>
                <a:lnTo>
                  <a:pt x="285" y="599"/>
                </a:lnTo>
                <a:lnTo>
                  <a:pt x="278" y="591"/>
                </a:lnTo>
                <a:lnTo>
                  <a:pt x="273" y="585"/>
                </a:lnTo>
                <a:lnTo>
                  <a:pt x="265" y="578"/>
                </a:lnTo>
                <a:lnTo>
                  <a:pt x="258" y="572"/>
                </a:lnTo>
                <a:lnTo>
                  <a:pt x="250" y="567"/>
                </a:lnTo>
                <a:lnTo>
                  <a:pt x="241" y="563"/>
                </a:lnTo>
                <a:lnTo>
                  <a:pt x="233" y="560"/>
                </a:lnTo>
                <a:lnTo>
                  <a:pt x="223" y="558"/>
                </a:lnTo>
                <a:lnTo>
                  <a:pt x="213" y="557"/>
                </a:lnTo>
                <a:lnTo>
                  <a:pt x="204" y="557"/>
                </a:lnTo>
                <a:lnTo>
                  <a:pt x="204" y="557"/>
                </a:lnTo>
                <a:close/>
                <a:moveTo>
                  <a:pt x="206" y="909"/>
                </a:moveTo>
                <a:lnTo>
                  <a:pt x="269" y="821"/>
                </a:lnTo>
                <a:lnTo>
                  <a:pt x="269" y="821"/>
                </a:lnTo>
                <a:lnTo>
                  <a:pt x="273" y="816"/>
                </a:lnTo>
                <a:lnTo>
                  <a:pt x="277" y="814"/>
                </a:lnTo>
                <a:lnTo>
                  <a:pt x="281" y="813"/>
                </a:lnTo>
                <a:lnTo>
                  <a:pt x="286" y="813"/>
                </a:lnTo>
                <a:lnTo>
                  <a:pt x="354" y="825"/>
                </a:lnTo>
                <a:lnTo>
                  <a:pt x="354" y="825"/>
                </a:lnTo>
                <a:lnTo>
                  <a:pt x="362" y="827"/>
                </a:lnTo>
                <a:lnTo>
                  <a:pt x="370" y="830"/>
                </a:lnTo>
                <a:lnTo>
                  <a:pt x="376" y="835"/>
                </a:lnTo>
                <a:lnTo>
                  <a:pt x="382" y="840"/>
                </a:lnTo>
                <a:lnTo>
                  <a:pt x="387" y="845"/>
                </a:lnTo>
                <a:lnTo>
                  <a:pt x="390" y="851"/>
                </a:lnTo>
                <a:lnTo>
                  <a:pt x="392" y="855"/>
                </a:lnTo>
                <a:lnTo>
                  <a:pt x="394" y="861"/>
                </a:lnTo>
                <a:lnTo>
                  <a:pt x="394" y="861"/>
                </a:lnTo>
                <a:lnTo>
                  <a:pt x="404" y="933"/>
                </a:lnTo>
                <a:lnTo>
                  <a:pt x="410" y="987"/>
                </a:lnTo>
                <a:lnTo>
                  <a:pt x="412" y="1009"/>
                </a:lnTo>
                <a:lnTo>
                  <a:pt x="412" y="1032"/>
                </a:lnTo>
                <a:lnTo>
                  <a:pt x="411" y="1054"/>
                </a:lnTo>
                <a:lnTo>
                  <a:pt x="410" y="1077"/>
                </a:lnTo>
                <a:lnTo>
                  <a:pt x="410" y="1077"/>
                </a:lnTo>
                <a:lnTo>
                  <a:pt x="409" y="1083"/>
                </a:lnTo>
                <a:lnTo>
                  <a:pt x="406" y="1088"/>
                </a:lnTo>
                <a:lnTo>
                  <a:pt x="403" y="1092"/>
                </a:lnTo>
                <a:lnTo>
                  <a:pt x="400" y="1097"/>
                </a:lnTo>
                <a:lnTo>
                  <a:pt x="396" y="1100"/>
                </a:lnTo>
                <a:lnTo>
                  <a:pt x="390" y="1102"/>
                </a:lnTo>
                <a:lnTo>
                  <a:pt x="385" y="1104"/>
                </a:lnTo>
                <a:lnTo>
                  <a:pt x="379" y="1104"/>
                </a:lnTo>
                <a:lnTo>
                  <a:pt x="32" y="1104"/>
                </a:lnTo>
                <a:lnTo>
                  <a:pt x="32" y="1104"/>
                </a:lnTo>
                <a:lnTo>
                  <a:pt x="27" y="1104"/>
                </a:lnTo>
                <a:lnTo>
                  <a:pt x="21" y="1102"/>
                </a:lnTo>
                <a:lnTo>
                  <a:pt x="17" y="1100"/>
                </a:lnTo>
                <a:lnTo>
                  <a:pt x="13" y="1097"/>
                </a:lnTo>
                <a:lnTo>
                  <a:pt x="9" y="1092"/>
                </a:lnTo>
                <a:lnTo>
                  <a:pt x="5" y="1088"/>
                </a:lnTo>
                <a:lnTo>
                  <a:pt x="4" y="1083"/>
                </a:lnTo>
                <a:lnTo>
                  <a:pt x="2" y="1077"/>
                </a:lnTo>
                <a:lnTo>
                  <a:pt x="2" y="1077"/>
                </a:lnTo>
                <a:lnTo>
                  <a:pt x="1" y="1054"/>
                </a:lnTo>
                <a:lnTo>
                  <a:pt x="0" y="1032"/>
                </a:lnTo>
                <a:lnTo>
                  <a:pt x="0" y="1009"/>
                </a:lnTo>
                <a:lnTo>
                  <a:pt x="2" y="987"/>
                </a:lnTo>
                <a:lnTo>
                  <a:pt x="9" y="933"/>
                </a:lnTo>
                <a:lnTo>
                  <a:pt x="17" y="861"/>
                </a:lnTo>
                <a:lnTo>
                  <a:pt x="17" y="861"/>
                </a:lnTo>
                <a:lnTo>
                  <a:pt x="19" y="855"/>
                </a:lnTo>
                <a:lnTo>
                  <a:pt x="21" y="851"/>
                </a:lnTo>
                <a:lnTo>
                  <a:pt x="26" y="845"/>
                </a:lnTo>
                <a:lnTo>
                  <a:pt x="30" y="840"/>
                </a:lnTo>
                <a:lnTo>
                  <a:pt x="35" y="835"/>
                </a:lnTo>
                <a:lnTo>
                  <a:pt x="42" y="830"/>
                </a:lnTo>
                <a:lnTo>
                  <a:pt x="50" y="827"/>
                </a:lnTo>
                <a:lnTo>
                  <a:pt x="58" y="825"/>
                </a:lnTo>
                <a:lnTo>
                  <a:pt x="126" y="813"/>
                </a:lnTo>
                <a:lnTo>
                  <a:pt x="126" y="813"/>
                </a:lnTo>
                <a:lnTo>
                  <a:pt x="130" y="813"/>
                </a:lnTo>
                <a:lnTo>
                  <a:pt x="136" y="814"/>
                </a:lnTo>
                <a:lnTo>
                  <a:pt x="139" y="816"/>
                </a:lnTo>
                <a:lnTo>
                  <a:pt x="142" y="821"/>
                </a:lnTo>
                <a:lnTo>
                  <a:pt x="206" y="909"/>
                </a:lnTo>
                <a:lnTo>
                  <a:pt x="206" y="909"/>
                </a:lnTo>
                <a:close/>
                <a:moveTo>
                  <a:pt x="526" y="557"/>
                </a:moveTo>
                <a:lnTo>
                  <a:pt x="526" y="557"/>
                </a:lnTo>
                <a:lnTo>
                  <a:pt x="526" y="551"/>
                </a:lnTo>
                <a:lnTo>
                  <a:pt x="528" y="546"/>
                </a:lnTo>
                <a:lnTo>
                  <a:pt x="530" y="541"/>
                </a:lnTo>
                <a:lnTo>
                  <a:pt x="534" y="538"/>
                </a:lnTo>
                <a:lnTo>
                  <a:pt x="538" y="535"/>
                </a:lnTo>
                <a:lnTo>
                  <a:pt x="542" y="532"/>
                </a:lnTo>
                <a:lnTo>
                  <a:pt x="546" y="531"/>
                </a:lnTo>
                <a:lnTo>
                  <a:pt x="552" y="531"/>
                </a:lnTo>
                <a:lnTo>
                  <a:pt x="552" y="531"/>
                </a:lnTo>
                <a:lnTo>
                  <a:pt x="557" y="531"/>
                </a:lnTo>
                <a:lnTo>
                  <a:pt x="562" y="532"/>
                </a:lnTo>
                <a:lnTo>
                  <a:pt x="566" y="535"/>
                </a:lnTo>
                <a:lnTo>
                  <a:pt x="570" y="538"/>
                </a:lnTo>
                <a:lnTo>
                  <a:pt x="573" y="541"/>
                </a:lnTo>
                <a:lnTo>
                  <a:pt x="576" y="546"/>
                </a:lnTo>
                <a:lnTo>
                  <a:pt x="578" y="551"/>
                </a:lnTo>
                <a:lnTo>
                  <a:pt x="578" y="557"/>
                </a:lnTo>
                <a:lnTo>
                  <a:pt x="578" y="664"/>
                </a:lnTo>
                <a:lnTo>
                  <a:pt x="677" y="721"/>
                </a:lnTo>
                <a:lnTo>
                  <a:pt x="677" y="721"/>
                </a:lnTo>
                <a:lnTo>
                  <a:pt x="681" y="725"/>
                </a:lnTo>
                <a:lnTo>
                  <a:pt x="684" y="729"/>
                </a:lnTo>
                <a:lnTo>
                  <a:pt x="688" y="733"/>
                </a:lnTo>
                <a:lnTo>
                  <a:pt x="689" y="738"/>
                </a:lnTo>
                <a:lnTo>
                  <a:pt x="690" y="742"/>
                </a:lnTo>
                <a:lnTo>
                  <a:pt x="690" y="747"/>
                </a:lnTo>
                <a:lnTo>
                  <a:pt x="689" y="753"/>
                </a:lnTo>
                <a:lnTo>
                  <a:pt x="687" y="757"/>
                </a:lnTo>
                <a:lnTo>
                  <a:pt x="687" y="757"/>
                </a:lnTo>
                <a:lnTo>
                  <a:pt x="683" y="761"/>
                </a:lnTo>
                <a:lnTo>
                  <a:pt x="680" y="765"/>
                </a:lnTo>
                <a:lnTo>
                  <a:pt x="676" y="768"/>
                </a:lnTo>
                <a:lnTo>
                  <a:pt x="670" y="769"/>
                </a:lnTo>
                <a:lnTo>
                  <a:pt x="666" y="770"/>
                </a:lnTo>
                <a:lnTo>
                  <a:pt x="661" y="770"/>
                </a:lnTo>
                <a:lnTo>
                  <a:pt x="656" y="769"/>
                </a:lnTo>
                <a:lnTo>
                  <a:pt x="651" y="767"/>
                </a:lnTo>
                <a:lnTo>
                  <a:pt x="552" y="710"/>
                </a:lnTo>
                <a:lnTo>
                  <a:pt x="453" y="767"/>
                </a:lnTo>
                <a:lnTo>
                  <a:pt x="453" y="767"/>
                </a:lnTo>
                <a:lnTo>
                  <a:pt x="447" y="769"/>
                </a:lnTo>
                <a:lnTo>
                  <a:pt x="443" y="770"/>
                </a:lnTo>
                <a:lnTo>
                  <a:pt x="438" y="770"/>
                </a:lnTo>
                <a:lnTo>
                  <a:pt x="433" y="769"/>
                </a:lnTo>
                <a:lnTo>
                  <a:pt x="428" y="768"/>
                </a:lnTo>
                <a:lnTo>
                  <a:pt x="424" y="765"/>
                </a:lnTo>
                <a:lnTo>
                  <a:pt x="420" y="761"/>
                </a:lnTo>
                <a:lnTo>
                  <a:pt x="417" y="757"/>
                </a:lnTo>
                <a:lnTo>
                  <a:pt x="417" y="757"/>
                </a:lnTo>
                <a:lnTo>
                  <a:pt x="415" y="753"/>
                </a:lnTo>
                <a:lnTo>
                  <a:pt x="414" y="747"/>
                </a:lnTo>
                <a:lnTo>
                  <a:pt x="414" y="742"/>
                </a:lnTo>
                <a:lnTo>
                  <a:pt x="415" y="738"/>
                </a:lnTo>
                <a:lnTo>
                  <a:pt x="416" y="733"/>
                </a:lnTo>
                <a:lnTo>
                  <a:pt x="419" y="729"/>
                </a:lnTo>
                <a:lnTo>
                  <a:pt x="423" y="725"/>
                </a:lnTo>
                <a:lnTo>
                  <a:pt x="427" y="721"/>
                </a:lnTo>
                <a:lnTo>
                  <a:pt x="526" y="664"/>
                </a:lnTo>
                <a:lnTo>
                  <a:pt x="526" y="557"/>
                </a:lnTo>
                <a:lnTo>
                  <a:pt x="526" y="557"/>
                </a:lnTo>
                <a:close/>
                <a:moveTo>
                  <a:pt x="896" y="557"/>
                </a:moveTo>
                <a:lnTo>
                  <a:pt x="896" y="557"/>
                </a:lnTo>
                <a:lnTo>
                  <a:pt x="886" y="557"/>
                </a:lnTo>
                <a:lnTo>
                  <a:pt x="876" y="559"/>
                </a:lnTo>
                <a:lnTo>
                  <a:pt x="868" y="561"/>
                </a:lnTo>
                <a:lnTo>
                  <a:pt x="859" y="565"/>
                </a:lnTo>
                <a:lnTo>
                  <a:pt x="851" y="569"/>
                </a:lnTo>
                <a:lnTo>
                  <a:pt x="843" y="574"/>
                </a:lnTo>
                <a:lnTo>
                  <a:pt x="835" y="580"/>
                </a:lnTo>
                <a:lnTo>
                  <a:pt x="829" y="587"/>
                </a:lnTo>
                <a:lnTo>
                  <a:pt x="822" y="594"/>
                </a:lnTo>
                <a:lnTo>
                  <a:pt x="817" y="602"/>
                </a:lnTo>
                <a:lnTo>
                  <a:pt x="813" y="610"/>
                </a:lnTo>
                <a:lnTo>
                  <a:pt x="810" y="619"/>
                </a:lnTo>
                <a:lnTo>
                  <a:pt x="806" y="629"/>
                </a:lnTo>
                <a:lnTo>
                  <a:pt x="804" y="638"/>
                </a:lnTo>
                <a:lnTo>
                  <a:pt x="803" y="648"/>
                </a:lnTo>
                <a:lnTo>
                  <a:pt x="802" y="658"/>
                </a:lnTo>
                <a:lnTo>
                  <a:pt x="802" y="658"/>
                </a:lnTo>
                <a:lnTo>
                  <a:pt x="803" y="669"/>
                </a:lnTo>
                <a:lnTo>
                  <a:pt x="804" y="679"/>
                </a:lnTo>
                <a:lnTo>
                  <a:pt x="807" y="690"/>
                </a:lnTo>
                <a:lnTo>
                  <a:pt x="811" y="701"/>
                </a:lnTo>
                <a:lnTo>
                  <a:pt x="815" y="711"/>
                </a:lnTo>
                <a:lnTo>
                  <a:pt x="819" y="721"/>
                </a:lnTo>
                <a:lnTo>
                  <a:pt x="826" y="731"/>
                </a:lnTo>
                <a:lnTo>
                  <a:pt x="832" y="740"/>
                </a:lnTo>
                <a:lnTo>
                  <a:pt x="839" y="748"/>
                </a:lnTo>
                <a:lnTo>
                  <a:pt x="846" y="756"/>
                </a:lnTo>
                <a:lnTo>
                  <a:pt x="854" y="762"/>
                </a:lnTo>
                <a:lnTo>
                  <a:pt x="862" y="769"/>
                </a:lnTo>
                <a:lnTo>
                  <a:pt x="872" y="773"/>
                </a:lnTo>
                <a:lnTo>
                  <a:pt x="881" y="776"/>
                </a:lnTo>
                <a:lnTo>
                  <a:pt x="890" y="779"/>
                </a:lnTo>
                <a:lnTo>
                  <a:pt x="900" y="779"/>
                </a:lnTo>
                <a:lnTo>
                  <a:pt x="900" y="779"/>
                </a:lnTo>
                <a:lnTo>
                  <a:pt x="910" y="779"/>
                </a:lnTo>
                <a:lnTo>
                  <a:pt x="920" y="775"/>
                </a:lnTo>
                <a:lnTo>
                  <a:pt x="928" y="772"/>
                </a:lnTo>
                <a:lnTo>
                  <a:pt x="937" y="767"/>
                </a:lnTo>
                <a:lnTo>
                  <a:pt x="945" y="761"/>
                </a:lnTo>
                <a:lnTo>
                  <a:pt x="953" y="754"/>
                </a:lnTo>
                <a:lnTo>
                  <a:pt x="960" y="746"/>
                </a:lnTo>
                <a:lnTo>
                  <a:pt x="967" y="738"/>
                </a:lnTo>
                <a:lnTo>
                  <a:pt x="973" y="728"/>
                </a:lnTo>
                <a:lnTo>
                  <a:pt x="979" y="718"/>
                </a:lnTo>
                <a:lnTo>
                  <a:pt x="983" y="707"/>
                </a:lnTo>
                <a:lnTo>
                  <a:pt x="986" y="698"/>
                </a:lnTo>
                <a:lnTo>
                  <a:pt x="990" y="687"/>
                </a:lnTo>
                <a:lnTo>
                  <a:pt x="992" y="676"/>
                </a:lnTo>
                <a:lnTo>
                  <a:pt x="993" y="665"/>
                </a:lnTo>
                <a:lnTo>
                  <a:pt x="994" y="655"/>
                </a:lnTo>
                <a:lnTo>
                  <a:pt x="994" y="655"/>
                </a:lnTo>
                <a:lnTo>
                  <a:pt x="993" y="644"/>
                </a:lnTo>
                <a:lnTo>
                  <a:pt x="991" y="634"/>
                </a:lnTo>
                <a:lnTo>
                  <a:pt x="989" y="624"/>
                </a:lnTo>
                <a:lnTo>
                  <a:pt x="985" y="616"/>
                </a:lnTo>
                <a:lnTo>
                  <a:pt x="981" y="607"/>
                </a:lnTo>
                <a:lnTo>
                  <a:pt x="977" y="599"/>
                </a:lnTo>
                <a:lnTo>
                  <a:pt x="970" y="591"/>
                </a:lnTo>
                <a:lnTo>
                  <a:pt x="964" y="585"/>
                </a:lnTo>
                <a:lnTo>
                  <a:pt x="957" y="578"/>
                </a:lnTo>
                <a:lnTo>
                  <a:pt x="950" y="572"/>
                </a:lnTo>
                <a:lnTo>
                  <a:pt x="942" y="567"/>
                </a:lnTo>
                <a:lnTo>
                  <a:pt x="934" y="563"/>
                </a:lnTo>
                <a:lnTo>
                  <a:pt x="925" y="560"/>
                </a:lnTo>
                <a:lnTo>
                  <a:pt x="915" y="558"/>
                </a:lnTo>
                <a:lnTo>
                  <a:pt x="905" y="557"/>
                </a:lnTo>
                <a:lnTo>
                  <a:pt x="896" y="557"/>
                </a:lnTo>
                <a:lnTo>
                  <a:pt x="896" y="557"/>
                </a:lnTo>
                <a:close/>
                <a:moveTo>
                  <a:pt x="898" y="909"/>
                </a:moveTo>
                <a:lnTo>
                  <a:pt x="962" y="821"/>
                </a:lnTo>
                <a:lnTo>
                  <a:pt x="962" y="821"/>
                </a:lnTo>
                <a:lnTo>
                  <a:pt x="965" y="816"/>
                </a:lnTo>
                <a:lnTo>
                  <a:pt x="968" y="814"/>
                </a:lnTo>
                <a:lnTo>
                  <a:pt x="973" y="813"/>
                </a:lnTo>
                <a:lnTo>
                  <a:pt x="978" y="813"/>
                </a:lnTo>
                <a:lnTo>
                  <a:pt x="1046" y="825"/>
                </a:lnTo>
                <a:lnTo>
                  <a:pt x="1046" y="825"/>
                </a:lnTo>
                <a:lnTo>
                  <a:pt x="1054" y="827"/>
                </a:lnTo>
                <a:lnTo>
                  <a:pt x="1062" y="830"/>
                </a:lnTo>
                <a:lnTo>
                  <a:pt x="1068" y="835"/>
                </a:lnTo>
                <a:lnTo>
                  <a:pt x="1074" y="840"/>
                </a:lnTo>
                <a:lnTo>
                  <a:pt x="1078" y="845"/>
                </a:lnTo>
                <a:lnTo>
                  <a:pt x="1082" y="851"/>
                </a:lnTo>
                <a:lnTo>
                  <a:pt x="1084" y="855"/>
                </a:lnTo>
                <a:lnTo>
                  <a:pt x="1087" y="861"/>
                </a:lnTo>
                <a:lnTo>
                  <a:pt x="1087" y="861"/>
                </a:lnTo>
                <a:lnTo>
                  <a:pt x="1095" y="933"/>
                </a:lnTo>
                <a:lnTo>
                  <a:pt x="1102" y="987"/>
                </a:lnTo>
                <a:lnTo>
                  <a:pt x="1104" y="1009"/>
                </a:lnTo>
                <a:lnTo>
                  <a:pt x="1104" y="1032"/>
                </a:lnTo>
                <a:lnTo>
                  <a:pt x="1103" y="1054"/>
                </a:lnTo>
                <a:lnTo>
                  <a:pt x="1102" y="1077"/>
                </a:lnTo>
                <a:lnTo>
                  <a:pt x="1102" y="1077"/>
                </a:lnTo>
                <a:lnTo>
                  <a:pt x="1100" y="1083"/>
                </a:lnTo>
                <a:lnTo>
                  <a:pt x="1098" y="1088"/>
                </a:lnTo>
                <a:lnTo>
                  <a:pt x="1095" y="1092"/>
                </a:lnTo>
                <a:lnTo>
                  <a:pt x="1091" y="1097"/>
                </a:lnTo>
                <a:lnTo>
                  <a:pt x="1087" y="1100"/>
                </a:lnTo>
                <a:lnTo>
                  <a:pt x="1082" y="1102"/>
                </a:lnTo>
                <a:lnTo>
                  <a:pt x="1077" y="1104"/>
                </a:lnTo>
                <a:lnTo>
                  <a:pt x="1072" y="1104"/>
                </a:lnTo>
                <a:lnTo>
                  <a:pt x="724" y="1104"/>
                </a:lnTo>
                <a:lnTo>
                  <a:pt x="724" y="1104"/>
                </a:lnTo>
                <a:lnTo>
                  <a:pt x="719" y="1104"/>
                </a:lnTo>
                <a:lnTo>
                  <a:pt x="714" y="1102"/>
                </a:lnTo>
                <a:lnTo>
                  <a:pt x="708" y="1100"/>
                </a:lnTo>
                <a:lnTo>
                  <a:pt x="704" y="1097"/>
                </a:lnTo>
                <a:lnTo>
                  <a:pt x="701" y="1092"/>
                </a:lnTo>
                <a:lnTo>
                  <a:pt x="697" y="1088"/>
                </a:lnTo>
                <a:lnTo>
                  <a:pt x="695" y="1083"/>
                </a:lnTo>
                <a:lnTo>
                  <a:pt x="694" y="1077"/>
                </a:lnTo>
                <a:lnTo>
                  <a:pt x="694" y="1077"/>
                </a:lnTo>
                <a:lnTo>
                  <a:pt x="693" y="1054"/>
                </a:lnTo>
                <a:lnTo>
                  <a:pt x="692" y="1032"/>
                </a:lnTo>
                <a:lnTo>
                  <a:pt x="692" y="1009"/>
                </a:lnTo>
                <a:lnTo>
                  <a:pt x="694" y="987"/>
                </a:lnTo>
                <a:lnTo>
                  <a:pt x="700" y="933"/>
                </a:lnTo>
                <a:lnTo>
                  <a:pt x="709" y="861"/>
                </a:lnTo>
                <a:lnTo>
                  <a:pt x="709" y="861"/>
                </a:lnTo>
                <a:lnTo>
                  <a:pt x="711" y="855"/>
                </a:lnTo>
                <a:lnTo>
                  <a:pt x="714" y="851"/>
                </a:lnTo>
                <a:lnTo>
                  <a:pt x="717" y="845"/>
                </a:lnTo>
                <a:lnTo>
                  <a:pt x="722" y="840"/>
                </a:lnTo>
                <a:lnTo>
                  <a:pt x="728" y="835"/>
                </a:lnTo>
                <a:lnTo>
                  <a:pt x="734" y="830"/>
                </a:lnTo>
                <a:lnTo>
                  <a:pt x="742" y="827"/>
                </a:lnTo>
                <a:lnTo>
                  <a:pt x="750" y="825"/>
                </a:lnTo>
                <a:lnTo>
                  <a:pt x="818" y="813"/>
                </a:lnTo>
                <a:lnTo>
                  <a:pt x="818" y="813"/>
                </a:lnTo>
                <a:lnTo>
                  <a:pt x="822" y="813"/>
                </a:lnTo>
                <a:lnTo>
                  <a:pt x="827" y="814"/>
                </a:lnTo>
                <a:lnTo>
                  <a:pt x="831" y="816"/>
                </a:lnTo>
                <a:lnTo>
                  <a:pt x="834" y="821"/>
                </a:lnTo>
                <a:lnTo>
                  <a:pt x="898" y="909"/>
                </a:lnTo>
                <a:lnTo>
                  <a:pt x="898" y="90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24" name="任意多边形 23"/>
          <p:cNvSpPr/>
          <p:nvPr>
            <p:custDataLst>
              <p:tags r:id="rId10"/>
            </p:custDataLst>
          </p:nvPr>
        </p:nvSpPr>
        <p:spPr bwMode="auto">
          <a:xfrm>
            <a:off x="5128116" y="4271083"/>
            <a:ext cx="450366" cy="451184"/>
          </a:xfrm>
          <a:custGeom>
            <a:avLst/>
            <a:gdLst>
              <a:gd name="T0" fmla="*/ 600 w 1102"/>
              <a:gd name="T1" fmla="*/ 929 h 1104"/>
              <a:gd name="T2" fmla="*/ 809 w 1102"/>
              <a:gd name="T3" fmla="*/ 836 h 1104"/>
              <a:gd name="T4" fmla="*/ 830 w 1102"/>
              <a:gd name="T5" fmla="*/ 805 h 1104"/>
              <a:gd name="T6" fmla="*/ 1099 w 1102"/>
              <a:gd name="T7" fmla="*/ 858 h 1104"/>
              <a:gd name="T8" fmla="*/ 886 w 1102"/>
              <a:gd name="T9" fmla="*/ 879 h 1104"/>
              <a:gd name="T10" fmla="*/ 871 w 1102"/>
              <a:gd name="T11" fmla="*/ 986 h 1104"/>
              <a:gd name="T12" fmla="*/ 670 w 1102"/>
              <a:gd name="T13" fmla="*/ 1076 h 1104"/>
              <a:gd name="T14" fmla="*/ 636 w 1102"/>
              <a:gd name="T15" fmla="*/ 1104 h 1104"/>
              <a:gd name="T16" fmla="*/ 388 w 1102"/>
              <a:gd name="T17" fmla="*/ 1036 h 1104"/>
              <a:gd name="T18" fmla="*/ 199 w 1102"/>
              <a:gd name="T19" fmla="*/ 690 h 1104"/>
              <a:gd name="T20" fmla="*/ 236 w 1102"/>
              <a:gd name="T21" fmla="*/ 669 h 1104"/>
              <a:gd name="T22" fmla="*/ 244 w 1102"/>
              <a:gd name="T23" fmla="*/ 543 h 1104"/>
              <a:gd name="T24" fmla="*/ 50 w 1102"/>
              <a:gd name="T25" fmla="*/ 510 h 1104"/>
              <a:gd name="T26" fmla="*/ 10 w 1102"/>
              <a:gd name="T27" fmla="*/ 536 h 1104"/>
              <a:gd name="T28" fmla="*/ 10 w 1102"/>
              <a:gd name="T29" fmla="*/ 662 h 1104"/>
              <a:gd name="T30" fmla="*/ 211 w 1102"/>
              <a:gd name="T31" fmla="*/ 900 h 1104"/>
              <a:gd name="T32" fmla="*/ 315 w 1102"/>
              <a:gd name="T33" fmla="*/ 753 h 1104"/>
              <a:gd name="T34" fmla="*/ 463 w 1102"/>
              <a:gd name="T35" fmla="*/ 691 h 1104"/>
              <a:gd name="T36" fmla="*/ 398 w 1102"/>
              <a:gd name="T37" fmla="*/ 848 h 1104"/>
              <a:gd name="T38" fmla="*/ 282 w 1102"/>
              <a:gd name="T39" fmla="*/ 979 h 1104"/>
              <a:gd name="T40" fmla="*/ 216 w 1102"/>
              <a:gd name="T41" fmla="*/ 974 h 1104"/>
              <a:gd name="T42" fmla="*/ 204 w 1102"/>
              <a:gd name="T43" fmla="*/ 910 h 1104"/>
              <a:gd name="T44" fmla="*/ 536 w 1102"/>
              <a:gd name="T45" fmla="*/ 10 h 1104"/>
              <a:gd name="T46" fmla="*/ 573 w 1102"/>
              <a:gd name="T47" fmla="*/ 55 h 1104"/>
              <a:gd name="T48" fmla="*/ 577 w 1102"/>
              <a:gd name="T49" fmla="*/ 106 h 1104"/>
              <a:gd name="T50" fmla="*/ 545 w 1102"/>
              <a:gd name="T51" fmla="*/ 166 h 1104"/>
              <a:gd name="T52" fmla="*/ 489 w 1102"/>
              <a:gd name="T53" fmla="*/ 196 h 1104"/>
              <a:gd name="T54" fmla="*/ 441 w 1102"/>
              <a:gd name="T55" fmla="*/ 179 h 1104"/>
              <a:gd name="T56" fmla="*/ 412 w 1102"/>
              <a:gd name="T57" fmla="*/ 119 h 1104"/>
              <a:gd name="T58" fmla="*/ 413 w 1102"/>
              <a:gd name="T59" fmla="*/ 62 h 1104"/>
              <a:gd name="T60" fmla="*/ 449 w 1102"/>
              <a:gd name="T61" fmla="*/ 15 h 1104"/>
              <a:gd name="T62" fmla="*/ 504 w 1102"/>
              <a:gd name="T63" fmla="*/ 1 h 1104"/>
              <a:gd name="T64" fmla="*/ 534 w 1102"/>
              <a:gd name="T65" fmla="*/ 253 h 1104"/>
              <a:gd name="T66" fmla="*/ 647 w 1102"/>
              <a:gd name="T67" fmla="*/ 356 h 1104"/>
              <a:gd name="T68" fmla="*/ 778 w 1102"/>
              <a:gd name="T69" fmla="*/ 369 h 1104"/>
              <a:gd name="T70" fmla="*/ 813 w 1102"/>
              <a:gd name="T71" fmla="*/ 394 h 1104"/>
              <a:gd name="T72" fmla="*/ 805 w 1102"/>
              <a:gd name="T73" fmla="*/ 445 h 1104"/>
              <a:gd name="T74" fmla="*/ 686 w 1102"/>
              <a:gd name="T75" fmla="*/ 462 h 1104"/>
              <a:gd name="T76" fmla="*/ 599 w 1102"/>
              <a:gd name="T77" fmla="*/ 441 h 1104"/>
              <a:gd name="T78" fmla="*/ 518 w 1102"/>
              <a:gd name="T79" fmla="*/ 528 h 1104"/>
              <a:gd name="T80" fmla="*/ 646 w 1102"/>
              <a:gd name="T81" fmla="*/ 595 h 1104"/>
              <a:gd name="T82" fmla="*/ 727 w 1102"/>
              <a:gd name="T83" fmla="*/ 705 h 1104"/>
              <a:gd name="T84" fmla="*/ 761 w 1102"/>
              <a:gd name="T85" fmla="*/ 829 h 1104"/>
              <a:gd name="T86" fmla="*/ 712 w 1102"/>
              <a:gd name="T87" fmla="*/ 869 h 1104"/>
              <a:gd name="T88" fmla="*/ 662 w 1102"/>
              <a:gd name="T89" fmla="*/ 841 h 1104"/>
              <a:gd name="T90" fmla="*/ 556 w 1102"/>
              <a:gd name="T91" fmla="*/ 687 h 1104"/>
              <a:gd name="T92" fmla="*/ 314 w 1102"/>
              <a:gd name="T93" fmla="*/ 598 h 1104"/>
              <a:gd name="T94" fmla="*/ 276 w 1102"/>
              <a:gd name="T95" fmla="*/ 547 h 1104"/>
              <a:gd name="T96" fmla="*/ 253 w 1102"/>
              <a:gd name="T97" fmla="*/ 338 h 1104"/>
              <a:gd name="T98" fmla="*/ 222 w 1102"/>
              <a:gd name="T99" fmla="*/ 391 h 1104"/>
              <a:gd name="T100" fmla="*/ 193 w 1102"/>
              <a:gd name="T101" fmla="*/ 482 h 1104"/>
              <a:gd name="T102" fmla="*/ 143 w 1102"/>
              <a:gd name="T103" fmla="*/ 479 h 1104"/>
              <a:gd name="T104" fmla="*/ 130 w 1102"/>
              <a:gd name="T105" fmla="*/ 413 h 1104"/>
              <a:gd name="T106" fmla="*/ 175 w 1102"/>
              <a:gd name="T107" fmla="*/ 281 h 1104"/>
              <a:gd name="T108" fmla="*/ 333 w 1102"/>
              <a:gd name="T109" fmla="*/ 201 h 1104"/>
              <a:gd name="T110" fmla="*/ 423 w 1102"/>
              <a:gd name="T111" fmla="*/ 2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2" h="1104">
                <a:moveTo>
                  <a:pt x="412" y="1026"/>
                </a:moveTo>
                <a:lnTo>
                  <a:pt x="593" y="1026"/>
                </a:lnTo>
                <a:lnTo>
                  <a:pt x="593" y="948"/>
                </a:lnTo>
                <a:lnTo>
                  <a:pt x="593" y="948"/>
                </a:lnTo>
                <a:lnTo>
                  <a:pt x="594" y="942"/>
                </a:lnTo>
                <a:lnTo>
                  <a:pt x="596" y="935"/>
                </a:lnTo>
                <a:lnTo>
                  <a:pt x="600" y="929"/>
                </a:lnTo>
                <a:lnTo>
                  <a:pt x="603" y="924"/>
                </a:lnTo>
                <a:lnTo>
                  <a:pt x="608" y="919"/>
                </a:lnTo>
                <a:lnTo>
                  <a:pt x="615" y="917"/>
                </a:lnTo>
                <a:lnTo>
                  <a:pt x="621" y="915"/>
                </a:lnTo>
                <a:lnTo>
                  <a:pt x="628" y="914"/>
                </a:lnTo>
                <a:lnTo>
                  <a:pt x="809" y="914"/>
                </a:lnTo>
                <a:lnTo>
                  <a:pt x="809" y="836"/>
                </a:lnTo>
                <a:lnTo>
                  <a:pt x="809" y="836"/>
                </a:lnTo>
                <a:lnTo>
                  <a:pt x="810" y="830"/>
                </a:lnTo>
                <a:lnTo>
                  <a:pt x="812" y="823"/>
                </a:lnTo>
                <a:lnTo>
                  <a:pt x="815" y="817"/>
                </a:lnTo>
                <a:lnTo>
                  <a:pt x="819" y="811"/>
                </a:lnTo>
                <a:lnTo>
                  <a:pt x="824" y="807"/>
                </a:lnTo>
                <a:lnTo>
                  <a:pt x="830" y="805"/>
                </a:lnTo>
                <a:lnTo>
                  <a:pt x="837" y="803"/>
                </a:lnTo>
                <a:lnTo>
                  <a:pt x="843" y="802"/>
                </a:lnTo>
                <a:lnTo>
                  <a:pt x="1102" y="802"/>
                </a:lnTo>
                <a:lnTo>
                  <a:pt x="1102" y="845"/>
                </a:lnTo>
                <a:lnTo>
                  <a:pt x="1102" y="845"/>
                </a:lnTo>
                <a:lnTo>
                  <a:pt x="1101" y="851"/>
                </a:lnTo>
                <a:lnTo>
                  <a:pt x="1099" y="858"/>
                </a:lnTo>
                <a:lnTo>
                  <a:pt x="1096" y="864"/>
                </a:lnTo>
                <a:lnTo>
                  <a:pt x="1092" y="870"/>
                </a:lnTo>
                <a:lnTo>
                  <a:pt x="1087" y="874"/>
                </a:lnTo>
                <a:lnTo>
                  <a:pt x="1081" y="876"/>
                </a:lnTo>
                <a:lnTo>
                  <a:pt x="1074" y="878"/>
                </a:lnTo>
                <a:lnTo>
                  <a:pt x="1068" y="879"/>
                </a:lnTo>
                <a:lnTo>
                  <a:pt x="886" y="879"/>
                </a:lnTo>
                <a:lnTo>
                  <a:pt x="886" y="957"/>
                </a:lnTo>
                <a:lnTo>
                  <a:pt x="886" y="957"/>
                </a:lnTo>
                <a:lnTo>
                  <a:pt x="885" y="963"/>
                </a:lnTo>
                <a:lnTo>
                  <a:pt x="883" y="970"/>
                </a:lnTo>
                <a:lnTo>
                  <a:pt x="881" y="976"/>
                </a:lnTo>
                <a:lnTo>
                  <a:pt x="877" y="982"/>
                </a:lnTo>
                <a:lnTo>
                  <a:pt x="871" y="986"/>
                </a:lnTo>
                <a:lnTo>
                  <a:pt x="865" y="988"/>
                </a:lnTo>
                <a:lnTo>
                  <a:pt x="858" y="990"/>
                </a:lnTo>
                <a:lnTo>
                  <a:pt x="852" y="991"/>
                </a:lnTo>
                <a:lnTo>
                  <a:pt x="671" y="991"/>
                </a:lnTo>
                <a:lnTo>
                  <a:pt x="671" y="1069"/>
                </a:lnTo>
                <a:lnTo>
                  <a:pt x="671" y="1069"/>
                </a:lnTo>
                <a:lnTo>
                  <a:pt x="670" y="1076"/>
                </a:lnTo>
                <a:lnTo>
                  <a:pt x="668" y="1082"/>
                </a:lnTo>
                <a:lnTo>
                  <a:pt x="664" y="1088"/>
                </a:lnTo>
                <a:lnTo>
                  <a:pt x="661" y="1094"/>
                </a:lnTo>
                <a:lnTo>
                  <a:pt x="656" y="1098"/>
                </a:lnTo>
                <a:lnTo>
                  <a:pt x="649" y="1100"/>
                </a:lnTo>
                <a:lnTo>
                  <a:pt x="643" y="1103"/>
                </a:lnTo>
                <a:lnTo>
                  <a:pt x="636" y="1104"/>
                </a:lnTo>
                <a:lnTo>
                  <a:pt x="378" y="1104"/>
                </a:lnTo>
                <a:lnTo>
                  <a:pt x="378" y="1060"/>
                </a:lnTo>
                <a:lnTo>
                  <a:pt x="378" y="1060"/>
                </a:lnTo>
                <a:lnTo>
                  <a:pt x="379" y="1054"/>
                </a:lnTo>
                <a:lnTo>
                  <a:pt x="381" y="1048"/>
                </a:lnTo>
                <a:lnTo>
                  <a:pt x="384" y="1041"/>
                </a:lnTo>
                <a:lnTo>
                  <a:pt x="388" y="1036"/>
                </a:lnTo>
                <a:lnTo>
                  <a:pt x="393" y="1031"/>
                </a:lnTo>
                <a:lnTo>
                  <a:pt x="399" y="1029"/>
                </a:lnTo>
                <a:lnTo>
                  <a:pt x="406" y="1027"/>
                </a:lnTo>
                <a:lnTo>
                  <a:pt x="412" y="1026"/>
                </a:lnTo>
                <a:lnTo>
                  <a:pt x="412" y="1026"/>
                </a:lnTo>
                <a:close/>
                <a:moveTo>
                  <a:pt x="36" y="676"/>
                </a:moveTo>
                <a:lnTo>
                  <a:pt x="199" y="690"/>
                </a:lnTo>
                <a:lnTo>
                  <a:pt x="199" y="690"/>
                </a:lnTo>
                <a:lnTo>
                  <a:pt x="206" y="690"/>
                </a:lnTo>
                <a:lnTo>
                  <a:pt x="214" y="687"/>
                </a:lnTo>
                <a:lnTo>
                  <a:pt x="221" y="684"/>
                </a:lnTo>
                <a:lnTo>
                  <a:pt x="227" y="681"/>
                </a:lnTo>
                <a:lnTo>
                  <a:pt x="232" y="676"/>
                </a:lnTo>
                <a:lnTo>
                  <a:pt x="236" y="669"/>
                </a:lnTo>
                <a:lnTo>
                  <a:pt x="240" y="662"/>
                </a:lnTo>
                <a:lnTo>
                  <a:pt x="241" y="654"/>
                </a:lnTo>
                <a:lnTo>
                  <a:pt x="248" y="566"/>
                </a:lnTo>
                <a:lnTo>
                  <a:pt x="248" y="566"/>
                </a:lnTo>
                <a:lnTo>
                  <a:pt x="248" y="557"/>
                </a:lnTo>
                <a:lnTo>
                  <a:pt x="247" y="549"/>
                </a:lnTo>
                <a:lnTo>
                  <a:pt x="244" y="543"/>
                </a:lnTo>
                <a:lnTo>
                  <a:pt x="240" y="536"/>
                </a:lnTo>
                <a:lnTo>
                  <a:pt x="234" y="531"/>
                </a:lnTo>
                <a:lnTo>
                  <a:pt x="228" y="528"/>
                </a:lnTo>
                <a:lnTo>
                  <a:pt x="221" y="525"/>
                </a:lnTo>
                <a:lnTo>
                  <a:pt x="213" y="524"/>
                </a:lnTo>
                <a:lnTo>
                  <a:pt x="50" y="510"/>
                </a:lnTo>
                <a:lnTo>
                  <a:pt x="50" y="510"/>
                </a:lnTo>
                <a:lnTo>
                  <a:pt x="42" y="510"/>
                </a:lnTo>
                <a:lnTo>
                  <a:pt x="35" y="511"/>
                </a:lnTo>
                <a:lnTo>
                  <a:pt x="28" y="514"/>
                </a:lnTo>
                <a:lnTo>
                  <a:pt x="22" y="518"/>
                </a:lnTo>
                <a:lnTo>
                  <a:pt x="16" y="524"/>
                </a:lnTo>
                <a:lnTo>
                  <a:pt x="12" y="530"/>
                </a:lnTo>
                <a:lnTo>
                  <a:pt x="10" y="536"/>
                </a:lnTo>
                <a:lnTo>
                  <a:pt x="8" y="544"/>
                </a:lnTo>
                <a:lnTo>
                  <a:pt x="0" y="634"/>
                </a:lnTo>
                <a:lnTo>
                  <a:pt x="0" y="634"/>
                </a:lnTo>
                <a:lnTo>
                  <a:pt x="0" y="641"/>
                </a:lnTo>
                <a:lnTo>
                  <a:pt x="2" y="649"/>
                </a:lnTo>
                <a:lnTo>
                  <a:pt x="6" y="655"/>
                </a:lnTo>
                <a:lnTo>
                  <a:pt x="10" y="662"/>
                </a:lnTo>
                <a:lnTo>
                  <a:pt x="15" y="667"/>
                </a:lnTo>
                <a:lnTo>
                  <a:pt x="21" y="671"/>
                </a:lnTo>
                <a:lnTo>
                  <a:pt x="28" y="674"/>
                </a:lnTo>
                <a:lnTo>
                  <a:pt x="36" y="676"/>
                </a:lnTo>
                <a:lnTo>
                  <a:pt x="36" y="676"/>
                </a:lnTo>
                <a:close/>
                <a:moveTo>
                  <a:pt x="211" y="900"/>
                </a:moveTo>
                <a:lnTo>
                  <a:pt x="211" y="900"/>
                </a:lnTo>
                <a:lnTo>
                  <a:pt x="263" y="839"/>
                </a:lnTo>
                <a:lnTo>
                  <a:pt x="282" y="815"/>
                </a:lnTo>
                <a:lnTo>
                  <a:pt x="289" y="804"/>
                </a:lnTo>
                <a:lnTo>
                  <a:pt x="297" y="792"/>
                </a:lnTo>
                <a:lnTo>
                  <a:pt x="303" y="780"/>
                </a:lnTo>
                <a:lnTo>
                  <a:pt x="310" y="767"/>
                </a:lnTo>
                <a:lnTo>
                  <a:pt x="315" y="753"/>
                </a:lnTo>
                <a:lnTo>
                  <a:pt x="320" y="737"/>
                </a:lnTo>
                <a:lnTo>
                  <a:pt x="331" y="700"/>
                </a:lnTo>
                <a:lnTo>
                  <a:pt x="342" y="653"/>
                </a:lnTo>
                <a:lnTo>
                  <a:pt x="342" y="653"/>
                </a:lnTo>
                <a:lnTo>
                  <a:pt x="451" y="687"/>
                </a:lnTo>
                <a:lnTo>
                  <a:pt x="451" y="687"/>
                </a:lnTo>
                <a:lnTo>
                  <a:pt x="463" y="691"/>
                </a:lnTo>
                <a:lnTo>
                  <a:pt x="463" y="691"/>
                </a:lnTo>
                <a:lnTo>
                  <a:pt x="444" y="745"/>
                </a:lnTo>
                <a:lnTo>
                  <a:pt x="428" y="786"/>
                </a:lnTo>
                <a:lnTo>
                  <a:pt x="421" y="804"/>
                </a:lnTo>
                <a:lnTo>
                  <a:pt x="413" y="820"/>
                </a:lnTo>
                <a:lnTo>
                  <a:pt x="406" y="834"/>
                </a:lnTo>
                <a:lnTo>
                  <a:pt x="398" y="848"/>
                </a:lnTo>
                <a:lnTo>
                  <a:pt x="388" y="861"/>
                </a:lnTo>
                <a:lnTo>
                  <a:pt x="379" y="874"/>
                </a:lnTo>
                <a:lnTo>
                  <a:pt x="356" y="901"/>
                </a:lnTo>
                <a:lnTo>
                  <a:pt x="328" y="932"/>
                </a:lnTo>
                <a:lnTo>
                  <a:pt x="291" y="971"/>
                </a:lnTo>
                <a:lnTo>
                  <a:pt x="291" y="971"/>
                </a:lnTo>
                <a:lnTo>
                  <a:pt x="282" y="979"/>
                </a:lnTo>
                <a:lnTo>
                  <a:pt x="272" y="985"/>
                </a:lnTo>
                <a:lnTo>
                  <a:pt x="262" y="988"/>
                </a:lnTo>
                <a:lnTo>
                  <a:pt x="251" y="988"/>
                </a:lnTo>
                <a:lnTo>
                  <a:pt x="242" y="988"/>
                </a:lnTo>
                <a:lnTo>
                  <a:pt x="232" y="985"/>
                </a:lnTo>
                <a:lnTo>
                  <a:pt x="223" y="981"/>
                </a:lnTo>
                <a:lnTo>
                  <a:pt x="216" y="974"/>
                </a:lnTo>
                <a:lnTo>
                  <a:pt x="208" y="968"/>
                </a:lnTo>
                <a:lnTo>
                  <a:pt x="203" y="959"/>
                </a:lnTo>
                <a:lnTo>
                  <a:pt x="199" y="950"/>
                </a:lnTo>
                <a:lnTo>
                  <a:pt x="198" y="941"/>
                </a:lnTo>
                <a:lnTo>
                  <a:pt x="197" y="931"/>
                </a:lnTo>
                <a:lnTo>
                  <a:pt x="199" y="920"/>
                </a:lnTo>
                <a:lnTo>
                  <a:pt x="204" y="910"/>
                </a:lnTo>
                <a:lnTo>
                  <a:pt x="211" y="900"/>
                </a:lnTo>
                <a:lnTo>
                  <a:pt x="211" y="900"/>
                </a:lnTo>
                <a:close/>
                <a:moveTo>
                  <a:pt x="512" y="2"/>
                </a:moveTo>
                <a:lnTo>
                  <a:pt x="512" y="2"/>
                </a:lnTo>
                <a:lnTo>
                  <a:pt x="521" y="4"/>
                </a:lnTo>
                <a:lnTo>
                  <a:pt x="529" y="7"/>
                </a:lnTo>
                <a:lnTo>
                  <a:pt x="536" y="10"/>
                </a:lnTo>
                <a:lnTo>
                  <a:pt x="544" y="16"/>
                </a:lnTo>
                <a:lnTo>
                  <a:pt x="550" y="20"/>
                </a:lnTo>
                <a:lnTo>
                  <a:pt x="556" y="27"/>
                </a:lnTo>
                <a:lnTo>
                  <a:pt x="561" y="33"/>
                </a:lnTo>
                <a:lnTo>
                  <a:pt x="565" y="39"/>
                </a:lnTo>
                <a:lnTo>
                  <a:pt x="570" y="47"/>
                </a:lnTo>
                <a:lnTo>
                  <a:pt x="573" y="55"/>
                </a:lnTo>
                <a:lnTo>
                  <a:pt x="576" y="62"/>
                </a:lnTo>
                <a:lnTo>
                  <a:pt x="577" y="71"/>
                </a:lnTo>
                <a:lnTo>
                  <a:pt x="578" y="79"/>
                </a:lnTo>
                <a:lnTo>
                  <a:pt x="579" y="88"/>
                </a:lnTo>
                <a:lnTo>
                  <a:pt x="578" y="98"/>
                </a:lnTo>
                <a:lnTo>
                  <a:pt x="577" y="106"/>
                </a:lnTo>
                <a:lnTo>
                  <a:pt x="577" y="106"/>
                </a:lnTo>
                <a:lnTo>
                  <a:pt x="575" y="115"/>
                </a:lnTo>
                <a:lnTo>
                  <a:pt x="572" y="125"/>
                </a:lnTo>
                <a:lnTo>
                  <a:pt x="567" y="133"/>
                </a:lnTo>
                <a:lnTo>
                  <a:pt x="563" y="142"/>
                </a:lnTo>
                <a:lnTo>
                  <a:pt x="558" y="149"/>
                </a:lnTo>
                <a:lnTo>
                  <a:pt x="551" y="158"/>
                </a:lnTo>
                <a:lnTo>
                  <a:pt x="545" y="166"/>
                </a:lnTo>
                <a:lnTo>
                  <a:pt x="538" y="172"/>
                </a:lnTo>
                <a:lnTo>
                  <a:pt x="531" y="179"/>
                </a:lnTo>
                <a:lnTo>
                  <a:pt x="522" y="184"/>
                </a:lnTo>
                <a:lnTo>
                  <a:pt x="515" y="188"/>
                </a:lnTo>
                <a:lnTo>
                  <a:pt x="506" y="192"/>
                </a:lnTo>
                <a:lnTo>
                  <a:pt x="497" y="195"/>
                </a:lnTo>
                <a:lnTo>
                  <a:pt x="489" y="196"/>
                </a:lnTo>
                <a:lnTo>
                  <a:pt x="480" y="196"/>
                </a:lnTo>
                <a:lnTo>
                  <a:pt x="471" y="195"/>
                </a:lnTo>
                <a:lnTo>
                  <a:pt x="471" y="195"/>
                </a:lnTo>
                <a:lnTo>
                  <a:pt x="464" y="193"/>
                </a:lnTo>
                <a:lnTo>
                  <a:pt x="455" y="188"/>
                </a:lnTo>
                <a:lnTo>
                  <a:pt x="449" y="184"/>
                </a:lnTo>
                <a:lnTo>
                  <a:pt x="441" y="179"/>
                </a:lnTo>
                <a:lnTo>
                  <a:pt x="436" y="171"/>
                </a:lnTo>
                <a:lnTo>
                  <a:pt x="430" y="165"/>
                </a:lnTo>
                <a:lnTo>
                  <a:pt x="425" y="156"/>
                </a:lnTo>
                <a:lnTo>
                  <a:pt x="421" y="147"/>
                </a:lnTo>
                <a:lnTo>
                  <a:pt x="418" y="139"/>
                </a:lnTo>
                <a:lnTo>
                  <a:pt x="414" y="129"/>
                </a:lnTo>
                <a:lnTo>
                  <a:pt x="412" y="119"/>
                </a:lnTo>
                <a:lnTo>
                  <a:pt x="410" y="110"/>
                </a:lnTo>
                <a:lnTo>
                  <a:pt x="409" y="100"/>
                </a:lnTo>
                <a:lnTo>
                  <a:pt x="409" y="90"/>
                </a:lnTo>
                <a:lnTo>
                  <a:pt x="410" y="80"/>
                </a:lnTo>
                <a:lnTo>
                  <a:pt x="411" y="71"/>
                </a:lnTo>
                <a:lnTo>
                  <a:pt x="411" y="71"/>
                </a:lnTo>
                <a:lnTo>
                  <a:pt x="413" y="62"/>
                </a:lnTo>
                <a:lnTo>
                  <a:pt x="416" y="54"/>
                </a:lnTo>
                <a:lnTo>
                  <a:pt x="421" y="46"/>
                </a:lnTo>
                <a:lnTo>
                  <a:pt x="425" y="38"/>
                </a:lnTo>
                <a:lnTo>
                  <a:pt x="430" y="32"/>
                </a:lnTo>
                <a:lnTo>
                  <a:pt x="436" y="25"/>
                </a:lnTo>
                <a:lnTo>
                  <a:pt x="442" y="20"/>
                </a:lnTo>
                <a:lnTo>
                  <a:pt x="449" y="15"/>
                </a:lnTo>
                <a:lnTo>
                  <a:pt x="455" y="10"/>
                </a:lnTo>
                <a:lnTo>
                  <a:pt x="463" y="7"/>
                </a:lnTo>
                <a:lnTo>
                  <a:pt x="470" y="4"/>
                </a:lnTo>
                <a:lnTo>
                  <a:pt x="479" y="2"/>
                </a:lnTo>
                <a:lnTo>
                  <a:pt x="487" y="1"/>
                </a:lnTo>
                <a:lnTo>
                  <a:pt x="495" y="0"/>
                </a:lnTo>
                <a:lnTo>
                  <a:pt x="504" y="1"/>
                </a:lnTo>
                <a:lnTo>
                  <a:pt x="512" y="2"/>
                </a:lnTo>
                <a:lnTo>
                  <a:pt x="512" y="2"/>
                </a:lnTo>
                <a:close/>
                <a:moveTo>
                  <a:pt x="503" y="239"/>
                </a:moveTo>
                <a:lnTo>
                  <a:pt x="503" y="239"/>
                </a:lnTo>
                <a:lnTo>
                  <a:pt x="510" y="242"/>
                </a:lnTo>
                <a:lnTo>
                  <a:pt x="522" y="246"/>
                </a:lnTo>
                <a:lnTo>
                  <a:pt x="534" y="253"/>
                </a:lnTo>
                <a:lnTo>
                  <a:pt x="539" y="257"/>
                </a:lnTo>
                <a:lnTo>
                  <a:pt x="545" y="262"/>
                </a:lnTo>
                <a:lnTo>
                  <a:pt x="545" y="262"/>
                </a:lnTo>
                <a:lnTo>
                  <a:pt x="614" y="330"/>
                </a:lnTo>
                <a:lnTo>
                  <a:pt x="627" y="340"/>
                </a:lnTo>
                <a:lnTo>
                  <a:pt x="637" y="349"/>
                </a:lnTo>
                <a:lnTo>
                  <a:pt x="647" y="356"/>
                </a:lnTo>
                <a:lnTo>
                  <a:pt x="657" y="362"/>
                </a:lnTo>
                <a:lnTo>
                  <a:pt x="667" y="366"/>
                </a:lnTo>
                <a:lnTo>
                  <a:pt x="677" y="368"/>
                </a:lnTo>
                <a:lnTo>
                  <a:pt x="688" y="370"/>
                </a:lnTo>
                <a:lnTo>
                  <a:pt x="701" y="372"/>
                </a:lnTo>
                <a:lnTo>
                  <a:pt x="733" y="372"/>
                </a:lnTo>
                <a:lnTo>
                  <a:pt x="778" y="369"/>
                </a:lnTo>
                <a:lnTo>
                  <a:pt x="778" y="369"/>
                </a:lnTo>
                <a:lnTo>
                  <a:pt x="786" y="370"/>
                </a:lnTo>
                <a:lnTo>
                  <a:pt x="794" y="373"/>
                </a:lnTo>
                <a:lnTo>
                  <a:pt x="800" y="376"/>
                </a:lnTo>
                <a:lnTo>
                  <a:pt x="807" y="381"/>
                </a:lnTo>
                <a:lnTo>
                  <a:pt x="810" y="388"/>
                </a:lnTo>
                <a:lnTo>
                  <a:pt x="813" y="394"/>
                </a:lnTo>
                <a:lnTo>
                  <a:pt x="815" y="402"/>
                </a:lnTo>
                <a:lnTo>
                  <a:pt x="816" y="409"/>
                </a:lnTo>
                <a:lnTo>
                  <a:pt x="816" y="418"/>
                </a:lnTo>
                <a:lnTo>
                  <a:pt x="814" y="425"/>
                </a:lnTo>
                <a:lnTo>
                  <a:pt x="812" y="432"/>
                </a:lnTo>
                <a:lnTo>
                  <a:pt x="809" y="438"/>
                </a:lnTo>
                <a:lnTo>
                  <a:pt x="805" y="445"/>
                </a:lnTo>
                <a:lnTo>
                  <a:pt x="798" y="449"/>
                </a:lnTo>
                <a:lnTo>
                  <a:pt x="792" y="452"/>
                </a:lnTo>
                <a:lnTo>
                  <a:pt x="784" y="453"/>
                </a:lnTo>
                <a:lnTo>
                  <a:pt x="784" y="453"/>
                </a:lnTo>
                <a:lnTo>
                  <a:pt x="738" y="459"/>
                </a:lnTo>
                <a:lnTo>
                  <a:pt x="701" y="462"/>
                </a:lnTo>
                <a:lnTo>
                  <a:pt x="686" y="462"/>
                </a:lnTo>
                <a:lnTo>
                  <a:pt x="671" y="462"/>
                </a:lnTo>
                <a:lnTo>
                  <a:pt x="658" y="462"/>
                </a:lnTo>
                <a:lnTo>
                  <a:pt x="646" y="460"/>
                </a:lnTo>
                <a:lnTo>
                  <a:pt x="634" y="457"/>
                </a:lnTo>
                <a:lnTo>
                  <a:pt x="622" y="452"/>
                </a:lnTo>
                <a:lnTo>
                  <a:pt x="610" y="447"/>
                </a:lnTo>
                <a:lnTo>
                  <a:pt x="599" y="441"/>
                </a:lnTo>
                <a:lnTo>
                  <a:pt x="586" y="431"/>
                </a:lnTo>
                <a:lnTo>
                  <a:pt x="571" y="421"/>
                </a:lnTo>
                <a:lnTo>
                  <a:pt x="538" y="393"/>
                </a:lnTo>
                <a:lnTo>
                  <a:pt x="516" y="514"/>
                </a:lnTo>
                <a:lnTo>
                  <a:pt x="516" y="514"/>
                </a:lnTo>
                <a:lnTo>
                  <a:pt x="516" y="521"/>
                </a:lnTo>
                <a:lnTo>
                  <a:pt x="518" y="528"/>
                </a:lnTo>
                <a:lnTo>
                  <a:pt x="521" y="533"/>
                </a:lnTo>
                <a:lnTo>
                  <a:pt x="526" y="538"/>
                </a:lnTo>
                <a:lnTo>
                  <a:pt x="526" y="538"/>
                </a:lnTo>
                <a:lnTo>
                  <a:pt x="575" y="558"/>
                </a:lnTo>
                <a:lnTo>
                  <a:pt x="614" y="576"/>
                </a:lnTo>
                <a:lnTo>
                  <a:pt x="631" y="585"/>
                </a:lnTo>
                <a:lnTo>
                  <a:pt x="646" y="595"/>
                </a:lnTo>
                <a:lnTo>
                  <a:pt x="660" y="604"/>
                </a:lnTo>
                <a:lnTo>
                  <a:pt x="673" y="616"/>
                </a:lnTo>
                <a:lnTo>
                  <a:pt x="685" y="629"/>
                </a:lnTo>
                <a:lnTo>
                  <a:pt x="696" y="644"/>
                </a:lnTo>
                <a:lnTo>
                  <a:pt x="706" y="662"/>
                </a:lnTo>
                <a:lnTo>
                  <a:pt x="716" y="682"/>
                </a:lnTo>
                <a:lnTo>
                  <a:pt x="727" y="705"/>
                </a:lnTo>
                <a:lnTo>
                  <a:pt x="738" y="732"/>
                </a:lnTo>
                <a:lnTo>
                  <a:pt x="748" y="762"/>
                </a:lnTo>
                <a:lnTo>
                  <a:pt x="759" y="796"/>
                </a:lnTo>
                <a:lnTo>
                  <a:pt x="759" y="796"/>
                </a:lnTo>
                <a:lnTo>
                  <a:pt x="762" y="808"/>
                </a:lnTo>
                <a:lnTo>
                  <a:pt x="764" y="819"/>
                </a:lnTo>
                <a:lnTo>
                  <a:pt x="761" y="829"/>
                </a:lnTo>
                <a:lnTo>
                  <a:pt x="758" y="837"/>
                </a:lnTo>
                <a:lnTo>
                  <a:pt x="753" y="846"/>
                </a:lnTo>
                <a:lnTo>
                  <a:pt x="746" y="852"/>
                </a:lnTo>
                <a:lnTo>
                  <a:pt x="739" y="859"/>
                </a:lnTo>
                <a:lnTo>
                  <a:pt x="730" y="863"/>
                </a:lnTo>
                <a:lnTo>
                  <a:pt x="722" y="866"/>
                </a:lnTo>
                <a:lnTo>
                  <a:pt x="712" y="869"/>
                </a:lnTo>
                <a:lnTo>
                  <a:pt x="702" y="869"/>
                </a:lnTo>
                <a:lnTo>
                  <a:pt x="692" y="866"/>
                </a:lnTo>
                <a:lnTo>
                  <a:pt x="684" y="863"/>
                </a:lnTo>
                <a:lnTo>
                  <a:pt x="675" y="858"/>
                </a:lnTo>
                <a:lnTo>
                  <a:pt x="669" y="850"/>
                </a:lnTo>
                <a:lnTo>
                  <a:pt x="662" y="841"/>
                </a:lnTo>
                <a:lnTo>
                  <a:pt x="662" y="841"/>
                </a:lnTo>
                <a:lnTo>
                  <a:pt x="645" y="807"/>
                </a:lnTo>
                <a:lnTo>
                  <a:pt x="629" y="778"/>
                </a:lnTo>
                <a:lnTo>
                  <a:pt x="614" y="754"/>
                </a:lnTo>
                <a:lnTo>
                  <a:pt x="600" y="733"/>
                </a:lnTo>
                <a:lnTo>
                  <a:pt x="586" y="715"/>
                </a:lnTo>
                <a:lnTo>
                  <a:pt x="571" y="700"/>
                </a:lnTo>
                <a:lnTo>
                  <a:pt x="556" y="687"/>
                </a:lnTo>
                <a:lnTo>
                  <a:pt x="539" y="677"/>
                </a:lnTo>
                <a:lnTo>
                  <a:pt x="521" y="668"/>
                </a:lnTo>
                <a:lnTo>
                  <a:pt x="502" y="659"/>
                </a:lnTo>
                <a:lnTo>
                  <a:pt x="479" y="651"/>
                </a:lnTo>
                <a:lnTo>
                  <a:pt x="453" y="642"/>
                </a:lnTo>
                <a:lnTo>
                  <a:pt x="393" y="624"/>
                </a:lnTo>
                <a:lnTo>
                  <a:pt x="314" y="598"/>
                </a:lnTo>
                <a:lnTo>
                  <a:pt x="314" y="598"/>
                </a:lnTo>
                <a:lnTo>
                  <a:pt x="303" y="591"/>
                </a:lnTo>
                <a:lnTo>
                  <a:pt x="296" y="584"/>
                </a:lnTo>
                <a:lnTo>
                  <a:pt x="288" y="576"/>
                </a:lnTo>
                <a:lnTo>
                  <a:pt x="283" y="567"/>
                </a:lnTo>
                <a:lnTo>
                  <a:pt x="278" y="557"/>
                </a:lnTo>
                <a:lnTo>
                  <a:pt x="276" y="547"/>
                </a:lnTo>
                <a:lnTo>
                  <a:pt x="274" y="535"/>
                </a:lnTo>
                <a:lnTo>
                  <a:pt x="274" y="525"/>
                </a:lnTo>
                <a:lnTo>
                  <a:pt x="312" y="317"/>
                </a:lnTo>
                <a:lnTo>
                  <a:pt x="312" y="317"/>
                </a:lnTo>
                <a:lnTo>
                  <a:pt x="283" y="326"/>
                </a:lnTo>
                <a:lnTo>
                  <a:pt x="261" y="334"/>
                </a:lnTo>
                <a:lnTo>
                  <a:pt x="253" y="338"/>
                </a:lnTo>
                <a:lnTo>
                  <a:pt x="245" y="344"/>
                </a:lnTo>
                <a:lnTo>
                  <a:pt x="240" y="349"/>
                </a:lnTo>
                <a:lnTo>
                  <a:pt x="235" y="354"/>
                </a:lnTo>
                <a:lnTo>
                  <a:pt x="231" y="362"/>
                </a:lnTo>
                <a:lnTo>
                  <a:pt x="228" y="370"/>
                </a:lnTo>
                <a:lnTo>
                  <a:pt x="225" y="380"/>
                </a:lnTo>
                <a:lnTo>
                  <a:pt x="222" y="391"/>
                </a:lnTo>
                <a:lnTo>
                  <a:pt x="217" y="420"/>
                </a:lnTo>
                <a:lnTo>
                  <a:pt x="211" y="458"/>
                </a:lnTo>
                <a:lnTo>
                  <a:pt x="211" y="458"/>
                </a:lnTo>
                <a:lnTo>
                  <a:pt x="208" y="465"/>
                </a:lnTo>
                <a:lnTo>
                  <a:pt x="205" y="472"/>
                </a:lnTo>
                <a:lnTo>
                  <a:pt x="200" y="477"/>
                </a:lnTo>
                <a:lnTo>
                  <a:pt x="193" y="482"/>
                </a:lnTo>
                <a:lnTo>
                  <a:pt x="187" y="485"/>
                </a:lnTo>
                <a:lnTo>
                  <a:pt x="179" y="487"/>
                </a:lnTo>
                <a:lnTo>
                  <a:pt x="172" y="488"/>
                </a:lnTo>
                <a:lnTo>
                  <a:pt x="164" y="487"/>
                </a:lnTo>
                <a:lnTo>
                  <a:pt x="157" y="486"/>
                </a:lnTo>
                <a:lnTo>
                  <a:pt x="149" y="483"/>
                </a:lnTo>
                <a:lnTo>
                  <a:pt x="143" y="479"/>
                </a:lnTo>
                <a:lnTo>
                  <a:pt x="136" y="474"/>
                </a:lnTo>
                <a:lnTo>
                  <a:pt x="132" y="467"/>
                </a:lnTo>
                <a:lnTo>
                  <a:pt x="129" y="461"/>
                </a:lnTo>
                <a:lnTo>
                  <a:pt x="126" y="452"/>
                </a:lnTo>
                <a:lnTo>
                  <a:pt x="126" y="443"/>
                </a:lnTo>
                <a:lnTo>
                  <a:pt x="126" y="443"/>
                </a:lnTo>
                <a:lnTo>
                  <a:pt x="130" y="413"/>
                </a:lnTo>
                <a:lnTo>
                  <a:pt x="134" y="386"/>
                </a:lnTo>
                <a:lnTo>
                  <a:pt x="138" y="362"/>
                </a:lnTo>
                <a:lnTo>
                  <a:pt x="143" y="341"/>
                </a:lnTo>
                <a:lnTo>
                  <a:pt x="149" y="323"/>
                </a:lnTo>
                <a:lnTo>
                  <a:pt x="157" y="307"/>
                </a:lnTo>
                <a:lnTo>
                  <a:pt x="165" y="293"/>
                </a:lnTo>
                <a:lnTo>
                  <a:pt x="175" y="281"/>
                </a:lnTo>
                <a:lnTo>
                  <a:pt x="187" y="269"/>
                </a:lnTo>
                <a:lnTo>
                  <a:pt x="201" y="259"/>
                </a:lnTo>
                <a:lnTo>
                  <a:pt x="216" y="250"/>
                </a:lnTo>
                <a:lnTo>
                  <a:pt x="234" y="241"/>
                </a:lnTo>
                <a:lnTo>
                  <a:pt x="255" y="231"/>
                </a:lnTo>
                <a:lnTo>
                  <a:pt x="278" y="223"/>
                </a:lnTo>
                <a:lnTo>
                  <a:pt x="333" y="201"/>
                </a:lnTo>
                <a:lnTo>
                  <a:pt x="333" y="201"/>
                </a:lnTo>
                <a:lnTo>
                  <a:pt x="343" y="199"/>
                </a:lnTo>
                <a:lnTo>
                  <a:pt x="355" y="199"/>
                </a:lnTo>
                <a:lnTo>
                  <a:pt x="369" y="200"/>
                </a:lnTo>
                <a:lnTo>
                  <a:pt x="382" y="202"/>
                </a:lnTo>
                <a:lnTo>
                  <a:pt x="407" y="208"/>
                </a:lnTo>
                <a:lnTo>
                  <a:pt x="423" y="213"/>
                </a:lnTo>
                <a:lnTo>
                  <a:pt x="472" y="300"/>
                </a:lnTo>
                <a:lnTo>
                  <a:pt x="503" y="239"/>
                </a:lnTo>
                <a:lnTo>
                  <a:pt x="503" y="2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25" name="任意多边形 24"/>
          <p:cNvSpPr/>
          <p:nvPr>
            <p:custDataLst>
              <p:tags r:id="rId11"/>
            </p:custDataLst>
          </p:nvPr>
        </p:nvSpPr>
        <p:spPr bwMode="auto">
          <a:xfrm>
            <a:off x="4730874" y="3100466"/>
            <a:ext cx="290664" cy="394794"/>
          </a:xfrm>
          <a:custGeom>
            <a:avLst/>
            <a:gdLst>
              <a:gd name="T0" fmla="*/ 475 w 776"/>
              <a:gd name="T1" fmla="*/ 824 h 1052"/>
              <a:gd name="T2" fmla="*/ 544 w 776"/>
              <a:gd name="T3" fmla="*/ 762 h 1052"/>
              <a:gd name="T4" fmla="*/ 199 w 776"/>
              <a:gd name="T5" fmla="*/ 769 h 1052"/>
              <a:gd name="T6" fmla="*/ 272 w 776"/>
              <a:gd name="T7" fmla="*/ 811 h 1052"/>
              <a:gd name="T8" fmla="*/ 337 w 776"/>
              <a:gd name="T9" fmla="*/ 821 h 1052"/>
              <a:gd name="T10" fmla="*/ 456 w 776"/>
              <a:gd name="T11" fmla="*/ 0 h 1052"/>
              <a:gd name="T12" fmla="*/ 508 w 776"/>
              <a:gd name="T13" fmla="*/ 47 h 1052"/>
              <a:gd name="T14" fmla="*/ 589 w 776"/>
              <a:gd name="T15" fmla="*/ 55 h 1052"/>
              <a:gd name="T16" fmla="*/ 624 w 776"/>
              <a:gd name="T17" fmla="*/ 97 h 1052"/>
              <a:gd name="T18" fmla="*/ 679 w 776"/>
              <a:gd name="T19" fmla="*/ 151 h 1052"/>
              <a:gd name="T20" fmla="*/ 721 w 776"/>
              <a:gd name="T21" fmla="*/ 188 h 1052"/>
              <a:gd name="T22" fmla="*/ 729 w 776"/>
              <a:gd name="T23" fmla="*/ 267 h 1052"/>
              <a:gd name="T24" fmla="*/ 776 w 776"/>
              <a:gd name="T25" fmla="*/ 320 h 1052"/>
              <a:gd name="T26" fmla="*/ 744 w 776"/>
              <a:gd name="T27" fmla="*/ 392 h 1052"/>
              <a:gd name="T28" fmla="*/ 776 w 776"/>
              <a:gd name="T29" fmla="*/ 465 h 1052"/>
              <a:gd name="T30" fmla="*/ 717 w 776"/>
              <a:gd name="T31" fmla="*/ 524 h 1052"/>
              <a:gd name="T32" fmla="*/ 719 w 776"/>
              <a:gd name="T33" fmla="*/ 603 h 1052"/>
              <a:gd name="T34" fmla="*/ 647 w 776"/>
              <a:gd name="T35" fmla="*/ 633 h 1052"/>
              <a:gd name="T36" fmla="*/ 617 w 776"/>
              <a:gd name="T37" fmla="*/ 705 h 1052"/>
              <a:gd name="T38" fmla="*/ 555 w 776"/>
              <a:gd name="T39" fmla="*/ 715 h 1052"/>
              <a:gd name="T40" fmla="*/ 489 w 776"/>
              <a:gd name="T41" fmla="*/ 757 h 1052"/>
              <a:gd name="T42" fmla="*/ 437 w 776"/>
              <a:gd name="T43" fmla="*/ 766 h 1052"/>
              <a:gd name="T44" fmla="*/ 359 w 776"/>
              <a:gd name="T45" fmla="*/ 754 h 1052"/>
              <a:gd name="T46" fmla="*/ 299 w 776"/>
              <a:gd name="T47" fmla="*/ 769 h 1052"/>
              <a:gd name="T48" fmla="*/ 243 w 776"/>
              <a:gd name="T49" fmla="*/ 714 h 1052"/>
              <a:gd name="T50" fmla="*/ 165 w 776"/>
              <a:gd name="T51" fmla="*/ 714 h 1052"/>
              <a:gd name="T52" fmla="*/ 137 w 776"/>
              <a:gd name="T53" fmla="*/ 639 h 1052"/>
              <a:gd name="T54" fmla="*/ 60 w 776"/>
              <a:gd name="T55" fmla="*/ 607 h 1052"/>
              <a:gd name="T56" fmla="*/ 62 w 776"/>
              <a:gd name="T57" fmla="*/ 528 h 1052"/>
              <a:gd name="T58" fmla="*/ 5 w 776"/>
              <a:gd name="T59" fmla="*/ 473 h 1052"/>
              <a:gd name="T60" fmla="*/ 28 w 776"/>
              <a:gd name="T61" fmla="*/ 407 h 1052"/>
              <a:gd name="T62" fmla="*/ 3 w 776"/>
              <a:gd name="T63" fmla="*/ 330 h 1052"/>
              <a:gd name="T64" fmla="*/ 29 w 776"/>
              <a:gd name="T65" fmla="*/ 280 h 1052"/>
              <a:gd name="T66" fmla="*/ 58 w 776"/>
              <a:gd name="T67" fmla="*/ 209 h 1052"/>
              <a:gd name="T68" fmla="*/ 76 w 776"/>
              <a:gd name="T69" fmla="*/ 156 h 1052"/>
              <a:gd name="T70" fmla="*/ 147 w 776"/>
              <a:gd name="T71" fmla="*/ 120 h 1052"/>
              <a:gd name="T72" fmla="*/ 178 w 776"/>
              <a:gd name="T73" fmla="*/ 55 h 1052"/>
              <a:gd name="T74" fmla="*/ 257 w 776"/>
              <a:gd name="T75" fmla="*/ 57 h 1052"/>
              <a:gd name="T76" fmla="*/ 311 w 776"/>
              <a:gd name="T77" fmla="*/ 0 h 1052"/>
              <a:gd name="T78" fmla="*/ 388 w 776"/>
              <a:gd name="T79" fmla="*/ 32 h 1052"/>
              <a:gd name="T80" fmla="*/ 358 w 776"/>
              <a:gd name="T81" fmla="*/ 115 h 1052"/>
              <a:gd name="T82" fmla="*/ 199 w 776"/>
              <a:gd name="T83" fmla="*/ 190 h 1052"/>
              <a:gd name="T84" fmla="*/ 117 w 776"/>
              <a:gd name="T85" fmla="*/ 350 h 1052"/>
              <a:gd name="T86" fmla="*/ 147 w 776"/>
              <a:gd name="T87" fmla="*/ 519 h 1052"/>
              <a:gd name="T88" fmla="*/ 278 w 776"/>
              <a:gd name="T89" fmla="*/ 639 h 1052"/>
              <a:gd name="T90" fmla="*/ 459 w 776"/>
              <a:gd name="T91" fmla="*/ 653 h 1052"/>
              <a:gd name="T92" fmla="*/ 603 w 776"/>
              <a:gd name="T93" fmla="*/ 558 h 1052"/>
              <a:gd name="T94" fmla="*/ 662 w 776"/>
              <a:gd name="T95" fmla="*/ 391 h 1052"/>
              <a:gd name="T96" fmla="*/ 605 w 776"/>
              <a:gd name="T97" fmla="*/ 219 h 1052"/>
              <a:gd name="T98" fmla="*/ 388 w 776"/>
              <a:gd name="T99" fmla="*/ 163 h 1052"/>
              <a:gd name="T100" fmla="*/ 587 w 776"/>
              <a:gd name="T101" fmla="*/ 280 h 1052"/>
              <a:gd name="T102" fmla="*/ 587 w 776"/>
              <a:gd name="T103" fmla="*/ 495 h 1052"/>
              <a:gd name="T104" fmla="*/ 388 w 776"/>
              <a:gd name="T105" fmla="*/ 612 h 1052"/>
              <a:gd name="T106" fmla="*/ 202 w 776"/>
              <a:gd name="T107" fmla="*/ 513 h 1052"/>
              <a:gd name="T108" fmla="*/ 181 w 776"/>
              <a:gd name="T109" fmla="*/ 300 h 1052"/>
              <a:gd name="T110" fmla="*/ 366 w 776"/>
              <a:gd name="T111" fmla="*/ 164 h 1052"/>
              <a:gd name="T112" fmla="*/ 547 w 776"/>
              <a:gd name="T113" fmla="*/ 335 h 1052"/>
              <a:gd name="T114" fmla="*/ 486 w 776"/>
              <a:gd name="T115" fmla="*/ 522 h 1052"/>
              <a:gd name="T116" fmla="*/ 295 w 776"/>
              <a:gd name="T117" fmla="*/ 524 h 1052"/>
              <a:gd name="T118" fmla="*/ 230 w 776"/>
              <a:gd name="T119" fmla="*/ 345 h 1052"/>
              <a:gd name="T120" fmla="*/ 376 w 776"/>
              <a:gd name="T121" fmla="*/ 226 h 1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76" h="1052">
                <a:moveTo>
                  <a:pt x="578" y="769"/>
                </a:moveTo>
                <a:lnTo>
                  <a:pt x="629" y="1014"/>
                </a:lnTo>
                <a:lnTo>
                  <a:pt x="547" y="994"/>
                </a:lnTo>
                <a:lnTo>
                  <a:pt x="486" y="1052"/>
                </a:lnTo>
                <a:lnTo>
                  <a:pt x="440" y="821"/>
                </a:lnTo>
                <a:lnTo>
                  <a:pt x="440" y="821"/>
                </a:lnTo>
                <a:lnTo>
                  <a:pt x="450" y="824"/>
                </a:lnTo>
                <a:lnTo>
                  <a:pt x="461" y="825"/>
                </a:lnTo>
                <a:lnTo>
                  <a:pt x="461" y="825"/>
                </a:lnTo>
                <a:lnTo>
                  <a:pt x="468" y="825"/>
                </a:lnTo>
                <a:lnTo>
                  <a:pt x="475" y="824"/>
                </a:lnTo>
                <a:lnTo>
                  <a:pt x="475" y="824"/>
                </a:lnTo>
                <a:lnTo>
                  <a:pt x="485" y="820"/>
                </a:lnTo>
                <a:lnTo>
                  <a:pt x="495" y="816"/>
                </a:lnTo>
                <a:lnTo>
                  <a:pt x="504" y="811"/>
                </a:lnTo>
                <a:lnTo>
                  <a:pt x="512" y="804"/>
                </a:lnTo>
                <a:lnTo>
                  <a:pt x="519" y="798"/>
                </a:lnTo>
                <a:lnTo>
                  <a:pt x="525" y="789"/>
                </a:lnTo>
                <a:lnTo>
                  <a:pt x="537" y="772"/>
                </a:lnTo>
                <a:lnTo>
                  <a:pt x="537" y="772"/>
                </a:lnTo>
                <a:lnTo>
                  <a:pt x="544" y="762"/>
                </a:lnTo>
                <a:lnTo>
                  <a:pt x="544" y="762"/>
                </a:lnTo>
                <a:lnTo>
                  <a:pt x="554" y="764"/>
                </a:lnTo>
                <a:lnTo>
                  <a:pt x="554" y="764"/>
                </a:lnTo>
                <a:lnTo>
                  <a:pt x="566" y="768"/>
                </a:lnTo>
                <a:lnTo>
                  <a:pt x="578" y="769"/>
                </a:lnTo>
                <a:lnTo>
                  <a:pt x="578" y="769"/>
                </a:lnTo>
                <a:close/>
                <a:moveTo>
                  <a:pt x="337" y="821"/>
                </a:moveTo>
                <a:lnTo>
                  <a:pt x="290" y="1052"/>
                </a:lnTo>
                <a:lnTo>
                  <a:pt x="230" y="994"/>
                </a:lnTo>
                <a:lnTo>
                  <a:pt x="148" y="1014"/>
                </a:lnTo>
                <a:lnTo>
                  <a:pt x="199" y="769"/>
                </a:lnTo>
                <a:lnTo>
                  <a:pt x="199" y="769"/>
                </a:lnTo>
                <a:lnTo>
                  <a:pt x="210" y="768"/>
                </a:lnTo>
                <a:lnTo>
                  <a:pt x="222" y="764"/>
                </a:lnTo>
                <a:lnTo>
                  <a:pt x="222" y="764"/>
                </a:lnTo>
                <a:lnTo>
                  <a:pt x="233" y="762"/>
                </a:lnTo>
                <a:lnTo>
                  <a:pt x="233" y="762"/>
                </a:lnTo>
                <a:lnTo>
                  <a:pt x="238" y="772"/>
                </a:lnTo>
                <a:lnTo>
                  <a:pt x="238" y="772"/>
                </a:lnTo>
                <a:lnTo>
                  <a:pt x="249" y="786"/>
                </a:lnTo>
                <a:lnTo>
                  <a:pt x="259" y="799"/>
                </a:lnTo>
                <a:lnTo>
                  <a:pt x="265" y="805"/>
                </a:lnTo>
                <a:lnTo>
                  <a:pt x="272" y="811"/>
                </a:lnTo>
                <a:lnTo>
                  <a:pt x="279" y="815"/>
                </a:lnTo>
                <a:lnTo>
                  <a:pt x="287" y="819"/>
                </a:lnTo>
                <a:lnTo>
                  <a:pt x="287" y="819"/>
                </a:lnTo>
                <a:lnTo>
                  <a:pt x="295" y="821"/>
                </a:lnTo>
                <a:lnTo>
                  <a:pt x="302" y="824"/>
                </a:lnTo>
                <a:lnTo>
                  <a:pt x="302" y="824"/>
                </a:lnTo>
                <a:lnTo>
                  <a:pt x="311" y="825"/>
                </a:lnTo>
                <a:lnTo>
                  <a:pt x="320" y="825"/>
                </a:lnTo>
                <a:lnTo>
                  <a:pt x="329" y="824"/>
                </a:lnTo>
                <a:lnTo>
                  <a:pt x="337" y="821"/>
                </a:lnTo>
                <a:lnTo>
                  <a:pt x="337" y="821"/>
                </a:lnTo>
                <a:close/>
                <a:moveTo>
                  <a:pt x="388" y="32"/>
                </a:moveTo>
                <a:lnTo>
                  <a:pt x="388" y="32"/>
                </a:lnTo>
                <a:lnTo>
                  <a:pt x="393" y="32"/>
                </a:lnTo>
                <a:lnTo>
                  <a:pt x="398" y="31"/>
                </a:lnTo>
                <a:lnTo>
                  <a:pt x="408" y="27"/>
                </a:lnTo>
                <a:lnTo>
                  <a:pt x="417" y="22"/>
                </a:lnTo>
                <a:lnTo>
                  <a:pt x="427" y="15"/>
                </a:lnTo>
                <a:lnTo>
                  <a:pt x="437" y="9"/>
                </a:lnTo>
                <a:lnTo>
                  <a:pt x="447" y="3"/>
                </a:lnTo>
                <a:lnTo>
                  <a:pt x="451" y="1"/>
                </a:lnTo>
                <a:lnTo>
                  <a:pt x="456" y="0"/>
                </a:lnTo>
                <a:lnTo>
                  <a:pt x="461" y="0"/>
                </a:lnTo>
                <a:lnTo>
                  <a:pt x="466" y="0"/>
                </a:lnTo>
                <a:lnTo>
                  <a:pt x="466" y="0"/>
                </a:lnTo>
                <a:lnTo>
                  <a:pt x="470" y="1"/>
                </a:lnTo>
                <a:lnTo>
                  <a:pt x="475" y="3"/>
                </a:lnTo>
                <a:lnTo>
                  <a:pt x="478" y="6"/>
                </a:lnTo>
                <a:lnTo>
                  <a:pt x="482" y="11"/>
                </a:lnTo>
                <a:lnTo>
                  <a:pt x="489" y="19"/>
                </a:lnTo>
                <a:lnTo>
                  <a:pt x="495" y="28"/>
                </a:lnTo>
                <a:lnTo>
                  <a:pt x="502" y="38"/>
                </a:lnTo>
                <a:lnTo>
                  <a:pt x="508" y="47"/>
                </a:lnTo>
                <a:lnTo>
                  <a:pt x="516" y="55"/>
                </a:lnTo>
                <a:lnTo>
                  <a:pt x="520" y="57"/>
                </a:lnTo>
                <a:lnTo>
                  <a:pt x="524" y="59"/>
                </a:lnTo>
                <a:lnTo>
                  <a:pt x="524" y="59"/>
                </a:lnTo>
                <a:lnTo>
                  <a:pt x="528" y="61"/>
                </a:lnTo>
                <a:lnTo>
                  <a:pt x="534" y="61"/>
                </a:lnTo>
                <a:lnTo>
                  <a:pt x="545" y="62"/>
                </a:lnTo>
                <a:lnTo>
                  <a:pt x="555" y="60"/>
                </a:lnTo>
                <a:lnTo>
                  <a:pt x="566" y="58"/>
                </a:lnTo>
                <a:lnTo>
                  <a:pt x="578" y="56"/>
                </a:lnTo>
                <a:lnTo>
                  <a:pt x="589" y="55"/>
                </a:lnTo>
                <a:lnTo>
                  <a:pt x="594" y="55"/>
                </a:lnTo>
                <a:lnTo>
                  <a:pt x="599" y="55"/>
                </a:lnTo>
                <a:lnTo>
                  <a:pt x="604" y="57"/>
                </a:lnTo>
                <a:lnTo>
                  <a:pt x="608" y="59"/>
                </a:lnTo>
                <a:lnTo>
                  <a:pt x="608" y="59"/>
                </a:lnTo>
                <a:lnTo>
                  <a:pt x="612" y="62"/>
                </a:lnTo>
                <a:lnTo>
                  <a:pt x="615" y="66"/>
                </a:lnTo>
                <a:lnTo>
                  <a:pt x="617" y="70"/>
                </a:lnTo>
                <a:lnTo>
                  <a:pt x="619" y="74"/>
                </a:lnTo>
                <a:lnTo>
                  <a:pt x="622" y="85"/>
                </a:lnTo>
                <a:lnTo>
                  <a:pt x="624" y="97"/>
                </a:lnTo>
                <a:lnTo>
                  <a:pt x="627" y="108"/>
                </a:lnTo>
                <a:lnTo>
                  <a:pt x="630" y="119"/>
                </a:lnTo>
                <a:lnTo>
                  <a:pt x="634" y="128"/>
                </a:lnTo>
                <a:lnTo>
                  <a:pt x="636" y="133"/>
                </a:lnTo>
                <a:lnTo>
                  <a:pt x="640" y="136"/>
                </a:lnTo>
                <a:lnTo>
                  <a:pt x="640" y="136"/>
                </a:lnTo>
                <a:lnTo>
                  <a:pt x="643" y="140"/>
                </a:lnTo>
                <a:lnTo>
                  <a:pt x="647" y="142"/>
                </a:lnTo>
                <a:lnTo>
                  <a:pt x="657" y="147"/>
                </a:lnTo>
                <a:lnTo>
                  <a:pt x="668" y="149"/>
                </a:lnTo>
                <a:lnTo>
                  <a:pt x="679" y="151"/>
                </a:lnTo>
                <a:lnTo>
                  <a:pt x="690" y="154"/>
                </a:lnTo>
                <a:lnTo>
                  <a:pt x="701" y="156"/>
                </a:lnTo>
                <a:lnTo>
                  <a:pt x="706" y="158"/>
                </a:lnTo>
                <a:lnTo>
                  <a:pt x="711" y="162"/>
                </a:lnTo>
                <a:lnTo>
                  <a:pt x="714" y="164"/>
                </a:lnTo>
                <a:lnTo>
                  <a:pt x="717" y="168"/>
                </a:lnTo>
                <a:lnTo>
                  <a:pt x="717" y="168"/>
                </a:lnTo>
                <a:lnTo>
                  <a:pt x="719" y="172"/>
                </a:lnTo>
                <a:lnTo>
                  <a:pt x="720" y="177"/>
                </a:lnTo>
                <a:lnTo>
                  <a:pt x="721" y="182"/>
                </a:lnTo>
                <a:lnTo>
                  <a:pt x="721" y="188"/>
                </a:lnTo>
                <a:lnTo>
                  <a:pt x="720" y="198"/>
                </a:lnTo>
                <a:lnTo>
                  <a:pt x="718" y="209"/>
                </a:lnTo>
                <a:lnTo>
                  <a:pt x="716" y="221"/>
                </a:lnTo>
                <a:lnTo>
                  <a:pt x="714" y="232"/>
                </a:lnTo>
                <a:lnTo>
                  <a:pt x="714" y="243"/>
                </a:lnTo>
                <a:lnTo>
                  <a:pt x="715" y="247"/>
                </a:lnTo>
                <a:lnTo>
                  <a:pt x="717" y="251"/>
                </a:lnTo>
                <a:lnTo>
                  <a:pt x="717" y="251"/>
                </a:lnTo>
                <a:lnTo>
                  <a:pt x="718" y="257"/>
                </a:lnTo>
                <a:lnTo>
                  <a:pt x="721" y="260"/>
                </a:lnTo>
                <a:lnTo>
                  <a:pt x="729" y="267"/>
                </a:lnTo>
                <a:lnTo>
                  <a:pt x="738" y="274"/>
                </a:lnTo>
                <a:lnTo>
                  <a:pt x="747" y="280"/>
                </a:lnTo>
                <a:lnTo>
                  <a:pt x="757" y="287"/>
                </a:lnTo>
                <a:lnTo>
                  <a:pt x="766" y="294"/>
                </a:lnTo>
                <a:lnTo>
                  <a:pt x="769" y="298"/>
                </a:lnTo>
                <a:lnTo>
                  <a:pt x="772" y="302"/>
                </a:lnTo>
                <a:lnTo>
                  <a:pt x="774" y="306"/>
                </a:lnTo>
                <a:lnTo>
                  <a:pt x="776" y="310"/>
                </a:lnTo>
                <a:lnTo>
                  <a:pt x="776" y="310"/>
                </a:lnTo>
                <a:lnTo>
                  <a:pt x="776" y="316"/>
                </a:lnTo>
                <a:lnTo>
                  <a:pt x="776" y="320"/>
                </a:lnTo>
                <a:lnTo>
                  <a:pt x="774" y="324"/>
                </a:lnTo>
                <a:lnTo>
                  <a:pt x="773" y="330"/>
                </a:lnTo>
                <a:lnTo>
                  <a:pt x="768" y="340"/>
                </a:lnTo>
                <a:lnTo>
                  <a:pt x="761" y="349"/>
                </a:lnTo>
                <a:lnTo>
                  <a:pt x="755" y="359"/>
                </a:lnTo>
                <a:lnTo>
                  <a:pt x="748" y="369"/>
                </a:lnTo>
                <a:lnTo>
                  <a:pt x="745" y="378"/>
                </a:lnTo>
                <a:lnTo>
                  <a:pt x="744" y="383"/>
                </a:lnTo>
                <a:lnTo>
                  <a:pt x="744" y="388"/>
                </a:lnTo>
                <a:lnTo>
                  <a:pt x="744" y="388"/>
                </a:lnTo>
                <a:lnTo>
                  <a:pt x="744" y="392"/>
                </a:lnTo>
                <a:lnTo>
                  <a:pt x="745" y="398"/>
                </a:lnTo>
                <a:lnTo>
                  <a:pt x="748" y="407"/>
                </a:lnTo>
                <a:lnTo>
                  <a:pt x="755" y="417"/>
                </a:lnTo>
                <a:lnTo>
                  <a:pt x="761" y="426"/>
                </a:lnTo>
                <a:lnTo>
                  <a:pt x="768" y="436"/>
                </a:lnTo>
                <a:lnTo>
                  <a:pt x="773" y="445"/>
                </a:lnTo>
                <a:lnTo>
                  <a:pt x="774" y="451"/>
                </a:lnTo>
                <a:lnTo>
                  <a:pt x="776" y="455"/>
                </a:lnTo>
                <a:lnTo>
                  <a:pt x="776" y="460"/>
                </a:lnTo>
                <a:lnTo>
                  <a:pt x="776" y="465"/>
                </a:lnTo>
                <a:lnTo>
                  <a:pt x="776" y="465"/>
                </a:lnTo>
                <a:lnTo>
                  <a:pt x="774" y="469"/>
                </a:lnTo>
                <a:lnTo>
                  <a:pt x="772" y="473"/>
                </a:lnTo>
                <a:lnTo>
                  <a:pt x="769" y="478"/>
                </a:lnTo>
                <a:lnTo>
                  <a:pt x="766" y="482"/>
                </a:lnTo>
                <a:lnTo>
                  <a:pt x="757" y="488"/>
                </a:lnTo>
                <a:lnTo>
                  <a:pt x="747" y="495"/>
                </a:lnTo>
                <a:lnTo>
                  <a:pt x="738" y="501"/>
                </a:lnTo>
                <a:lnTo>
                  <a:pt x="729" y="508"/>
                </a:lnTo>
                <a:lnTo>
                  <a:pt x="721" y="515"/>
                </a:lnTo>
                <a:lnTo>
                  <a:pt x="719" y="520"/>
                </a:lnTo>
                <a:lnTo>
                  <a:pt x="717" y="524"/>
                </a:lnTo>
                <a:lnTo>
                  <a:pt x="717" y="524"/>
                </a:lnTo>
                <a:lnTo>
                  <a:pt x="715" y="528"/>
                </a:lnTo>
                <a:lnTo>
                  <a:pt x="714" y="534"/>
                </a:lnTo>
                <a:lnTo>
                  <a:pt x="714" y="543"/>
                </a:lnTo>
                <a:lnTo>
                  <a:pt x="716" y="554"/>
                </a:lnTo>
                <a:lnTo>
                  <a:pt x="718" y="566"/>
                </a:lnTo>
                <a:lnTo>
                  <a:pt x="720" y="578"/>
                </a:lnTo>
                <a:lnTo>
                  <a:pt x="721" y="589"/>
                </a:lnTo>
                <a:lnTo>
                  <a:pt x="721" y="594"/>
                </a:lnTo>
                <a:lnTo>
                  <a:pt x="720" y="598"/>
                </a:lnTo>
                <a:lnTo>
                  <a:pt x="719" y="603"/>
                </a:lnTo>
                <a:lnTo>
                  <a:pt x="717" y="607"/>
                </a:lnTo>
                <a:lnTo>
                  <a:pt x="717" y="607"/>
                </a:lnTo>
                <a:lnTo>
                  <a:pt x="714" y="611"/>
                </a:lnTo>
                <a:lnTo>
                  <a:pt x="711" y="614"/>
                </a:lnTo>
                <a:lnTo>
                  <a:pt x="706" y="617"/>
                </a:lnTo>
                <a:lnTo>
                  <a:pt x="701" y="619"/>
                </a:lnTo>
                <a:lnTo>
                  <a:pt x="690" y="622"/>
                </a:lnTo>
                <a:lnTo>
                  <a:pt x="679" y="624"/>
                </a:lnTo>
                <a:lnTo>
                  <a:pt x="668" y="626"/>
                </a:lnTo>
                <a:lnTo>
                  <a:pt x="657" y="628"/>
                </a:lnTo>
                <a:lnTo>
                  <a:pt x="647" y="633"/>
                </a:lnTo>
                <a:lnTo>
                  <a:pt x="643" y="636"/>
                </a:lnTo>
                <a:lnTo>
                  <a:pt x="640" y="639"/>
                </a:lnTo>
                <a:lnTo>
                  <a:pt x="640" y="639"/>
                </a:lnTo>
                <a:lnTo>
                  <a:pt x="636" y="643"/>
                </a:lnTo>
                <a:lnTo>
                  <a:pt x="634" y="647"/>
                </a:lnTo>
                <a:lnTo>
                  <a:pt x="630" y="657"/>
                </a:lnTo>
                <a:lnTo>
                  <a:pt x="627" y="667"/>
                </a:lnTo>
                <a:lnTo>
                  <a:pt x="624" y="678"/>
                </a:lnTo>
                <a:lnTo>
                  <a:pt x="622" y="690"/>
                </a:lnTo>
                <a:lnTo>
                  <a:pt x="619" y="701"/>
                </a:lnTo>
                <a:lnTo>
                  <a:pt x="617" y="705"/>
                </a:lnTo>
                <a:lnTo>
                  <a:pt x="615" y="709"/>
                </a:lnTo>
                <a:lnTo>
                  <a:pt x="612" y="714"/>
                </a:lnTo>
                <a:lnTo>
                  <a:pt x="608" y="716"/>
                </a:lnTo>
                <a:lnTo>
                  <a:pt x="608" y="716"/>
                </a:lnTo>
                <a:lnTo>
                  <a:pt x="604" y="719"/>
                </a:lnTo>
                <a:lnTo>
                  <a:pt x="599" y="720"/>
                </a:lnTo>
                <a:lnTo>
                  <a:pt x="594" y="721"/>
                </a:lnTo>
                <a:lnTo>
                  <a:pt x="589" y="721"/>
                </a:lnTo>
                <a:lnTo>
                  <a:pt x="578" y="719"/>
                </a:lnTo>
                <a:lnTo>
                  <a:pt x="566" y="717"/>
                </a:lnTo>
                <a:lnTo>
                  <a:pt x="555" y="715"/>
                </a:lnTo>
                <a:lnTo>
                  <a:pt x="545" y="714"/>
                </a:lnTo>
                <a:lnTo>
                  <a:pt x="534" y="714"/>
                </a:lnTo>
                <a:lnTo>
                  <a:pt x="528" y="715"/>
                </a:lnTo>
                <a:lnTo>
                  <a:pt x="524" y="716"/>
                </a:lnTo>
                <a:lnTo>
                  <a:pt x="524" y="716"/>
                </a:lnTo>
                <a:lnTo>
                  <a:pt x="520" y="718"/>
                </a:lnTo>
                <a:lnTo>
                  <a:pt x="516" y="721"/>
                </a:lnTo>
                <a:lnTo>
                  <a:pt x="508" y="728"/>
                </a:lnTo>
                <a:lnTo>
                  <a:pt x="502" y="737"/>
                </a:lnTo>
                <a:lnTo>
                  <a:pt x="495" y="747"/>
                </a:lnTo>
                <a:lnTo>
                  <a:pt x="489" y="757"/>
                </a:lnTo>
                <a:lnTo>
                  <a:pt x="482" y="765"/>
                </a:lnTo>
                <a:lnTo>
                  <a:pt x="478" y="769"/>
                </a:lnTo>
                <a:lnTo>
                  <a:pt x="475" y="772"/>
                </a:lnTo>
                <a:lnTo>
                  <a:pt x="470" y="774"/>
                </a:lnTo>
                <a:lnTo>
                  <a:pt x="466" y="775"/>
                </a:lnTo>
                <a:lnTo>
                  <a:pt x="466" y="775"/>
                </a:lnTo>
                <a:lnTo>
                  <a:pt x="461" y="776"/>
                </a:lnTo>
                <a:lnTo>
                  <a:pt x="456" y="775"/>
                </a:lnTo>
                <a:lnTo>
                  <a:pt x="451" y="774"/>
                </a:lnTo>
                <a:lnTo>
                  <a:pt x="447" y="772"/>
                </a:lnTo>
                <a:lnTo>
                  <a:pt x="437" y="766"/>
                </a:lnTo>
                <a:lnTo>
                  <a:pt x="427" y="760"/>
                </a:lnTo>
                <a:lnTo>
                  <a:pt x="417" y="754"/>
                </a:lnTo>
                <a:lnTo>
                  <a:pt x="408" y="748"/>
                </a:lnTo>
                <a:lnTo>
                  <a:pt x="398" y="744"/>
                </a:lnTo>
                <a:lnTo>
                  <a:pt x="394" y="744"/>
                </a:lnTo>
                <a:lnTo>
                  <a:pt x="388" y="743"/>
                </a:lnTo>
                <a:lnTo>
                  <a:pt x="388" y="743"/>
                </a:lnTo>
                <a:lnTo>
                  <a:pt x="384" y="744"/>
                </a:lnTo>
                <a:lnTo>
                  <a:pt x="379" y="744"/>
                </a:lnTo>
                <a:lnTo>
                  <a:pt x="369" y="748"/>
                </a:lnTo>
                <a:lnTo>
                  <a:pt x="359" y="754"/>
                </a:lnTo>
                <a:lnTo>
                  <a:pt x="350" y="760"/>
                </a:lnTo>
                <a:lnTo>
                  <a:pt x="340" y="766"/>
                </a:lnTo>
                <a:lnTo>
                  <a:pt x="330" y="772"/>
                </a:lnTo>
                <a:lnTo>
                  <a:pt x="326" y="774"/>
                </a:lnTo>
                <a:lnTo>
                  <a:pt x="320" y="775"/>
                </a:lnTo>
                <a:lnTo>
                  <a:pt x="316" y="776"/>
                </a:lnTo>
                <a:lnTo>
                  <a:pt x="311" y="775"/>
                </a:lnTo>
                <a:lnTo>
                  <a:pt x="311" y="775"/>
                </a:lnTo>
                <a:lnTo>
                  <a:pt x="306" y="774"/>
                </a:lnTo>
                <a:lnTo>
                  <a:pt x="302" y="772"/>
                </a:lnTo>
                <a:lnTo>
                  <a:pt x="299" y="769"/>
                </a:lnTo>
                <a:lnTo>
                  <a:pt x="295" y="765"/>
                </a:lnTo>
                <a:lnTo>
                  <a:pt x="288" y="757"/>
                </a:lnTo>
                <a:lnTo>
                  <a:pt x="282" y="747"/>
                </a:lnTo>
                <a:lnTo>
                  <a:pt x="275" y="737"/>
                </a:lnTo>
                <a:lnTo>
                  <a:pt x="269" y="728"/>
                </a:lnTo>
                <a:lnTo>
                  <a:pt x="261" y="721"/>
                </a:lnTo>
                <a:lnTo>
                  <a:pt x="257" y="718"/>
                </a:lnTo>
                <a:lnTo>
                  <a:pt x="253" y="716"/>
                </a:lnTo>
                <a:lnTo>
                  <a:pt x="253" y="716"/>
                </a:lnTo>
                <a:lnTo>
                  <a:pt x="248" y="715"/>
                </a:lnTo>
                <a:lnTo>
                  <a:pt x="243" y="714"/>
                </a:lnTo>
                <a:lnTo>
                  <a:pt x="232" y="714"/>
                </a:lnTo>
                <a:lnTo>
                  <a:pt x="221" y="715"/>
                </a:lnTo>
                <a:lnTo>
                  <a:pt x="210" y="717"/>
                </a:lnTo>
                <a:lnTo>
                  <a:pt x="199" y="720"/>
                </a:lnTo>
                <a:lnTo>
                  <a:pt x="188" y="721"/>
                </a:lnTo>
                <a:lnTo>
                  <a:pt x="182" y="721"/>
                </a:lnTo>
                <a:lnTo>
                  <a:pt x="178" y="720"/>
                </a:lnTo>
                <a:lnTo>
                  <a:pt x="173" y="719"/>
                </a:lnTo>
                <a:lnTo>
                  <a:pt x="168" y="716"/>
                </a:lnTo>
                <a:lnTo>
                  <a:pt x="168" y="716"/>
                </a:lnTo>
                <a:lnTo>
                  <a:pt x="165" y="714"/>
                </a:lnTo>
                <a:lnTo>
                  <a:pt x="162" y="709"/>
                </a:lnTo>
                <a:lnTo>
                  <a:pt x="160" y="705"/>
                </a:lnTo>
                <a:lnTo>
                  <a:pt x="158" y="701"/>
                </a:lnTo>
                <a:lnTo>
                  <a:pt x="154" y="690"/>
                </a:lnTo>
                <a:lnTo>
                  <a:pt x="152" y="679"/>
                </a:lnTo>
                <a:lnTo>
                  <a:pt x="150" y="667"/>
                </a:lnTo>
                <a:lnTo>
                  <a:pt x="147" y="657"/>
                </a:lnTo>
                <a:lnTo>
                  <a:pt x="143" y="647"/>
                </a:lnTo>
                <a:lnTo>
                  <a:pt x="140" y="643"/>
                </a:lnTo>
                <a:lnTo>
                  <a:pt x="137" y="639"/>
                </a:lnTo>
                <a:lnTo>
                  <a:pt x="137" y="639"/>
                </a:lnTo>
                <a:lnTo>
                  <a:pt x="134" y="636"/>
                </a:lnTo>
                <a:lnTo>
                  <a:pt x="130" y="633"/>
                </a:lnTo>
                <a:lnTo>
                  <a:pt x="120" y="628"/>
                </a:lnTo>
                <a:lnTo>
                  <a:pt x="109" y="626"/>
                </a:lnTo>
                <a:lnTo>
                  <a:pt x="97" y="624"/>
                </a:lnTo>
                <a:lnTo>
                  <a:pt x="86" y="622"/>
                </a:lnTo>
                <a:lnTo>
                  <a:pt x="76" y="619"/>
                </a:lnTo>
                <a:lnTo>
                  <a:pt x="70" y="617"/>
                </a:lnTo>
                <a:lnTo>
                  <a:pt x="66" y="614"/>
                </a:lnTo>
                <a:lnTo>
                  <a:pt x="63" y="611"/>
                </a:lnTo>
                <a:lnTo>
                  <a:pt x="60" y="607"/>
                </a:lnTo>
                <a:lnTo>
                  <a:pt x="60" y="607"/>
                </a:lnTo>
                <a:lnTo>
                  <a:pt x="57" y="603"/>
                </a:lnTo>
                <a:lnTo>
                  <a:pt x="56" y="598"/>
                </a:lnTo>
                <a:lnTo>
                  <a:pt x="55" y="594"/>
                </a:lnTo>
                <a:lnTo>
                  <a:pt x="55" y="589"/>
                </a:lnTo>
                <a:lnTo>
                  <a:pt x="56" y="578"/>
                </a:lnTo>
                <a:lnTo>
                  <a:pt x="58" y="566"/>
                </a:lnTo>
                <a:lnTo>
                  <a:pt x="61" y="555"/>
                </a:lnTo>
                <a:lnTo>
                  <a:pt x="63" y="543"/>
                </a:lnTo>
                <a:lnTo>
                  <a:pt x="63" y="534"/>
                </a:lnTo>
                <a:lnTo>
                  <a:pt x="62" y="528"/>
                </a:lnTo>
                <a:lnTo>
                  <a:pt x="60" y="524"/>
                </a:lnTo>
                <a:lnTo>
                  <a:pt x="60" y="524"/>
                </a:lnTo>
                <a:lnTo>
                  <a:pt x="58" y="520"/>
                </a:lnTo>
                <a:lnTo>
                  <a:pt x="55" y="515"/>
                </a:lnTo>
                <a:lnTo>
                  <a:pt x="48" y="508"/>
                </a:lnTo>
                <a:lnTo>
                  <a:pt x="39" y="501"/>
                </a:lnTo>
                <a:lnTo>
                  <a:pt x="29" y="495"/>
                </a:lnTo>
                <a:lnTo>
                  <a:pt x="20" y="488"/>
                </a:lnTo>
                <a:lnTo>
                  <a:pt x="11" y="482"/>
                </a:lnTo>
                <a:lnTo>
                  <a:pt x="8" y="478"/>
                </a:lnTo>
                <a:lnTo>
                  <a:pt x="5" y="473"/>
                </a:lnTo>
                <a:lnTo>
                  <a:pt x="2" y="469"/>
                </a:lnTo>
                <a:lnTo>
                  <a:pt x="0" y="465"/>
                </a:lnTo>
                <a:lnTo>
                  <a:pt x="0" y="465"/>
                </a:lnTo>
                <a:lnTo>
                  <a:pt x="0" y="460"/>
                </a:lnTo>
                <a:lnTo>
                  <a:pt x="0" y="455"/>
                </a:lnTo>
                <a:lnTo>
                  <a:pt x="2" y="451"/>
                </a:lnTo>
                <a:lnTo>
                  <a:pt x="3" y="445"/>
                </a:lnTo>
                <a:lnTo>
                  <a:pt x="9" y="436"/>
                </a:lnTo>
                <a:lnTo>
                  <a:pt x="15" y="427"/>
                </a:lnTo>
                <a:lnTo>
                  <a:pt x="22" y="417"/>
                </a:lnTo>
                <a:lnTo>
                  <a:pt x="28" y="407"/>
                </a:lnTo>
                <a:lnTo>
                  <a:pt x="31" y="398"/>
                </a:lnTo>
                <a:lnTo>
                  <a:pt x="33" y="392"/>
                </a:lnTo>
                <a:lnTo>
                  <a:pt x="33" y="388"/>
                </a:lnTo>
                <a:lnTo>
                  <a:pt x="33" y="388"/>
                </a:lnTo>
                <a:lnTo>
                  <a:pt x="33" y="383"/>
                </a:lnTo>
                <a:lnTo>
                  <a:pt x="31" y="378"/>
                </a:lnTo>
                <a:lnTo>
                  <a:pt x="28" y="369"/>
                </a:lnTo>
                <a:lnTo>
                  <a:pt x="22" y="359"/>
                </a:lnTo>
                <a:lnTo>
                  <a:pt x="15" y="349"/>
                </a:lnTo>
                <a:lnTo>
                  <a:pt x="9" y="340"/>
                </a:lnTo>
                <a:lnTo>
                  <a:pt x="3" y="330"/>
                </a:lnTo>
                <a:lnTo>
                  <a:pt x="2" y="326"/>
                </a:lnTo>
                <a:lnTo>
                  <a:pt x="0" y="320"/>
                </a:lnTo>
                <a:lnTo>
                  <a:pt x="0" y="316"/>
                </a:lnTo>
                <a:lnTo>
                  <a:pt x="0" y="310"/>
                </a:lnTo>
                <a:lnTo>
                  <a:pt x="0" y="310"/>
                </a:lnTo>
                <a:lnTo>
                  <a:pt x="2" y="306"/>
                </a:lnTo>
                <a:lnTo>
                  <a:pt x="5" y="302"/>
                </a:lnTo>
                <a:lnTo>
                  <a:pt x="8" y="298"/>
                </a:lnTo>
                <a:lnTo>
                  <a:pt x="11" y="294"/>
                </a:lnTo>
                <a:lnTo>
                  <a:pt x="20" y="287"/>
                </a:lnTo>
                <a:lnTo>
                  <a:pt x="29" y="280"/>
                </a:lnTo>
                <a:lnTo>
                  <a:pt x="39" y="275"/>
                </a:lnTo>
                <a:lnTo>
                  <a:pt x="48" y="267"/>
                </a:lnTo>
                <a:lnTo>
                  <a:pt x="55" y="260"/>
                </a:lnTo>
                <a:lnTo>
                  <a:pt x="57" y="257"/>
                </a:lnTo>
                <a:lnTo>
                  <a:pt x="60" y="251"/>
                </a:lnTo>
                <a:lnTo>
                  <a:pt x="60" y="251"/>
                </a:lnTo>
                <a:lnTo>
                  <a:pt x="62" y="247"/>
                </a:lnTo>
                <a:lnTo>
                  <a:pt x="63" y="243"/>
                </a:lnTo>
                <a:lnTo>
                  <a:pt x="63" y="232"/>
                </a:lnTo>
                <a:lnTo>
                  <a:pt x="61" y="221"/>
                </a:lnTo>
                <a:lnTo>
                  <a:pt x="58" y="209"/>
                </a:lnTo>
                <a:lnTo>
                  <a:pt x="56" y="198"/>
                </a:lnTo>
                <a:lnTo>
                  <a:pt x="55" y="188"/>
                </a:lnTo>
                <a:lnTo>
                  <a:pt x="55" y="182"/>
                </a:lnTo>
                <a:lnTo>
                  <a:pt x="56" y="177"/>
                </a:lnTo>
                <a:lnTo>
                  <a:pt x="57" y="172"/>
                </a:lnTo>
                <a:lnTo>
                  <a:pt x="60" y="168"/>
                </a:lnTo>
                <a:lnTo>
                  <a:pt x="60" y="168"/>
                </a:lnTo>
                <a:lnTo>
                  <a:pt x="63" y="164"/>
                </a:lnTo>
                <a:lnTo>
                  <a:pt x="66" y="162"/>
                </a:lnTo>
                <a:lnTo>
                  <a:pt x="70" y="158"/>
                </a:lnTo>
                <a:lnTo>
                  <a:pt x="76" y="156"/>
                </a:lnTo>
                <a:lnTo>
                  <a:pt x="86" y="154"/>
                </a:lnTo>
                <a:lnTo>
                  <a:pt x="97" y="151"/>
                </a:lnTo>
                <a:lnTo>
                  <a:pt x="109" y="149"/>
                </a:lnTo>
                <a:lnTo>
                  <a:pt x="120" y="147"/>
                </a:lnTo>
                <a:lnTo>
                  <a:pt x="130" y="142"/>
                </a:lnTo>
                <a:lnTo>
                  <a:pt x="134" y="140"/>
                </a:lnTo>
                <a:lnTo>
                  <a:pt x="137" y="136"/>
                </a:lnTo>
                <a:lnTo>
                  <a:pt x="137" y="136"/>
                </a:lnTo>
                <a:lnTo>
                  <a:pt x="140" y="133"/>
                </a:lnTo>
                <a:lnTo>
                  <a:pt x="143" y="128"/>
                </a:lnTo>
                <a:lnTo>
                  <a:pt x="147" y="120"/>
                </a:lnTo>
                <a:lnTo>
                  <a:pt x="150" y="108"/>
                </a:lnTo>
                <a:lnTo>
                  <a:pt x="152" y="97"/>
                </a:lnTo>
                <a:lnTo>
                  <a:pt x="154" y="85"/>
                </a:lnTo>
                <a:lnTo>
                  <a:pt x="158" y="74"/>
                </a:lnTo>
                <a:lnTo>
                  <a:pt x="160" y="70"/>
                </a:lnTo>
                <a:lnTo>
                  <a:pt x="162" y="66"/>
                </a:lnTo>
                <a:lnTo>
                  <a:pt x="165" y="62"/>
                </a:lnTo>
                <a:lnTo>
                  <a:pt x="168" y="59"/>
                </a:lnTo>
                <a:lnTo>
                  <a:pt x="168" y="59"/>
                </a:lnTo>
                <a:lnTo>
                  <a:pt x="173" y="57"/>
                </a:lnTo>
                <a:lnTo>
                  <a:pt x="178" y="55"/>
                </a:lnTo>
                <a:lnTo>
                  <a:pt x="182" y="55"/>
                </a:lnTo>
                <a:lnTo>
                  <a:pt x="188" y="55"/>
                </a:lnTo>
                <a:lnTo>
                  <a:pt x="199" y="56"/>
                </a:lnTo>
                <a:lnTo>
                  <a:pt x="210" y="58"/>
                </a:lnTo>
                <a:lnTo>
                  <a:pt x="221" y="60"/>
                </a:lnTo>
                <a:lnTo>
                  <a:pt x="232" y="62"/>
                </a:lnTo>
                <a:lnTo>
                  <a:pt x="243" y="62"/>
                </a:lnTo>
                <a:lnTo>
                  <a:pt x="248" y="61"/>
                </a:lnTo>
                <a:lnTo>
                  <a:pt x="253" y="59"/>
                </a:lnTo>
                <a:lnTo>
                  <a:pt x="253" y="59"/>
                </a:lnTo>
                <a:lnTo>
                  <a:pt x="257" y="57"/>
                </a:lnTo>
                <a:lnTo>
                  <a:pt x="261" y="55"/>
                </a:lnTo>
                <a:lnTo>
                  <a:pt x="269" y="47"/>
                </a:lnTo>
                <a:lnTo>
                  <a:pt x="275" y="39"/>
                </a:lnTo>
                <a:lnTo>
                  <a:pt x="282" y="28"/>
                </a:lnTo>
                <a:lnTo>
                  <a:pt x="288" y="19"/>
                </a:lnTo>
                <a:lnTo>
                  <a:pt x="295" y="11"/>
                </a:lnTo>
                <a:lnTo>
                  <a:pt x="299" y="6"/>
                </a:lnTo>
                <a:lnTo>
                  <a:pt x="302" y="3"/>
                </a:lnTo>
                <a:lnTo>
                  <a:pt x="306" y="1"/>
                </a:lnTo>
                <a:lnTo>
                  <a:pt x="311" y="0"/>
                </a:lnTo>
                <a:lnTo>
                  <a:pt x="311" y="0"/>
                </a:lnTo>
                <a:lnTo>
                  <a:pt x="316" y="0"/>
                </a:lnTo>
                <a:lnTo>
                  <a:pt x="320" y="0"/>
                </a:lnTo>
                <a:lnTo>
                  <a:pt x="326" y="1"/>
                </a:lnTo>
                <a:lnTo>
                  <a:pt x="330" y="3"/>
                </a:lnTo>
                <a:lnTo>
                  <a:pt x="340" y="9"/>
                </a:lnTo>
                <a:lnTo>
                  <a:pt x="350" y="15"/>
                </a:lnTo>
                <a:lnTo>
                  <a:pt x="359" y="22"/>
                </a:lnTo>
                <a:lnTo>
                  <a:pt x="369" y="27"/>
                </a:lnTo>
                <a:lnTo>
                  <a:pt x="379" y="31"/>
                </a:lnTo>
                <a:lnTo>
                  <a:pt x="383" y="32"/>
                </a:lnTo>
                <a:lnTo>
                  <a:pt x="388" y="32"/>
                </a:lnTo>
                <a:lnTo>
                  <a:pt x="388" y="32"/>
                </a:lnTo>
                <a:close/>
                <a:moveTo>
                  <a:pt x="493" y="135"/>
                </a:moveTo>
                <a:lnTo>
                  <a:pt x="493" y="135"/>
                </a:lnTo>
                <a:lnTo>
                  <a:pt x="477" y="128"/>
                </a:lnTo>
                <a:lnTo>
                  <a:pt x="459" y="123"/>
                </a:lnTo>
                <a:lnTo>
                  <a:pt x="442" y="119"/>
                </a:lnTo>
                <a:lnTo>
                  <a:pt x="425" y="115"/>
                </a:lnTo>
                <a:lnTo>
                  <a:pt x="409" y="114"/>
                </a:lnTo>
                <a:lnTo>
                  <a:pt x="392" y="113"/>
                </a:lnTo>
                <a:lnTo>
                  <a:pt x="375" y="113"/>
                </a:lnTo>
                <a:lnTo>
                  <a:pt x="358" y="115"/>
                </a:lnTo>
                <a:lnTo>
                  <a:pt x="342" y="117"/>
                </a:lnTo>
                <a:lnTo>
                  <a:pt x="326" y="121"/>
                </a:lnTo>
                <a:lnTo>
                  <a:pt x="311" y="125"/>
                </a:lnTo>
                <a:lnTo>
                  <a:pt x="295" y="130"/>
                </a:lnTo>
                <a:lnTo>
                  <a:pt x="279" y="136"/>
                </a:lnTo>
                <a:lnTo>
                  <a:pt x="264" y="143"/>
                </a:lnTo>
                <a:lnTo>
                  <a:pt x="250" y="151"/>
                </a:lnTo>
                <a:lnTo>
                  <a:pt x="236" y="160"/>
                </a:lnTo>
                <a:lnTo>
                  <a:pt x="223" y="168"/>
                </a:lnTo>
                <a:lnTo>
                  <a:pt x="210" y="179"/>
                </a:lnTo>
                <a:lnTo>
                  <a:pt x="199" y="190"/>
                </a:lnTo>
                <a:lnTo>
                  <a:pt x="187" y="202"/>
                </a:lnTo>
                <a:lnTo>
                  <a:pt x="176" y="213"/>
                </a:lnTo>
                <a:lnTo>
                  <a:pt x="166" y="226"/>
                </a:lnTo>
                <a:lnTo>
                  <a:pt x="157" y="240"/>
                </a:lnTo>
                <a:lnTo>
                  <a:pt x="149" y="254"/>
                </a:lnTo>
                <a:lnTo>
                  <a:pt x="140" y="268"/>
                </a:lnTo>
                <a:lnTo>
                  <a:pt x="134" y="283"/>
                </a:lnTo>
                <a:lnTo>
                  <a:pt x="129" y="300"/>
                </a:lnTo>
                <a:lnTo>
                  <a:pt x="123" y="316"/>
                </a:lnTo>
                <a:lnTo>
                  <a:pt x="120" y="333"/>
                </a:lnTo>
                <a:lnTo>
                  <a:pt x="117" y="350"/>
                </a:lnTo>
                <a:lnTo>
                  <a:pt x="115" y="368"/>
                </a:lnTo>
                <a:lnTo>
                  <a:pt x="113" y="386"/>
                </a:lnTo>
                <a:lnTo>
                  <a:pt x="113" y="386"/>
                </a:lnTo>
                <a:lnTo>
                  <a:pt x="115" y="404"/>
                </a:lnTo>
                <a:lnTo>
                  <a:pt x="116" y="421"/>
                </a:lnTo>
                <a:lnTo>
                  <a:pt x="119" y="439"/>
                </a:lnTo>
                <a:lnTo>
                  <a:pt x="122" y="456"/>
                </a:lnTo>
                <a:lnTo>
                  <a:pt x="127" y="472"/>
                </a:lnTo>
                <a:lnTo>
                  <a:pt x="133" y="488"/>
                </a:lnTo>
                <a:lnTo>
                  <a:pt x="139" y="503"/>
                </a:lnTo>
                <a:lnTo>
                  <a:pt x="147" y="519"/>
                </a:lnTo>
                <a:lnTo>
                  <a:pt x="155" y="533"/>
                </a:lnTo>
                <a:lnTo>
                  <a:pt x="165" y="547"/>
                </a:lnTo>
                <a:lnTo>
                  <a:pt x="175" y="559"/>
                </a:lnTo>
                <a:lnTo>
                  <a:pt x="186" y="572"/>
                </a:lnTo>
                <a:lnTo>
                  <a:pt x="196" y="584"/>
                </a:lnTo>
                <a:lnTo>
                  <a:pt x="209" y="595"/>
                </a:lnTo>
                <a:lnTo>
                  <a:pt x="221" y="606"/>
                </a:lnTo>
                <a:lnTo>
                  <a:pt x="235" y="614"/>
                </a:lnTo>
                <a:lnTo>
                  <a:pt x="249" y="624"/>
                </a:lnTo>
                <a:lnTo>
                  <a:pt x="263" y="632"/>
                </a:lnTo>
                <a:lnTo>
                  <a:pt x="278" y="639"/>
                </a:lnTo>
                <a:lnTo>
                  <a:pt x="293" y="645"/>
                </a:lnTo>
                <a:lnTo>
                  <a:pt x="309" y="650"/>
                </a:lnTo>
                <a:lnTo>
                  <a:pt x="325" y="654"/>
                </a:lnTo>
                <a:lnTo>
                  <a:pt x="341" y="658"/>
                </a:lnTo>
                <a:lnTo>
                  <a:pt x="357" y="661"/>
                </a:lnTo>
                <a:lnTo>
                  <a:pt x="374" y="662"/>
                </a:lnTo>
                <a:lnTo>
                  <a:pt x="390" y="662"/>
                </a:lnTo>
                <a:lnTo>
                  <a:pt x="408" y="662"/>
                </a:lnTo>
                <a:lnTo>
                  <a:pt x="425" y="660"/>
                </a:lnTo>
                <a:lnTo>
                  <a:pt x="442" y="657"/>
                </a:lnTo>
                <a:lnTo>
                  <a:pt x="459" y="653"/>
                </a:lnTo>
                <a:lnTo>
                  <a:pt x="477" y="648"/>
                </a:lnTo>
                <a:lnTo>
                  <a:pt x="493" y="641"/>
                </a:lnTo>
                <a:lnTo>
                  <a:pt x="493" y="641"/>
                </a:lnTo>
                <a:lnTo>
                  <a:pt x="510" y="634"/>
                </a:lnTo>
                <a:lnTo>
                  <a:pt x="525" y="625"/>
                </a:lnTo>
                <a:lnTo>
                  <a:pt x="540" y="616"/>
                </a:lnTo>
                <a:lnTo>
                  <a:pt x="555" y="606"/>
                </a:lnTo>
                <a:lnTo>
                  <a:pt x="568" y="595"/>
                </a:lnTo>
                <a:lnTo>
                  <a:pt x="580" y="583"/>
                </a:lnTo>
                <a:lnTo>
                  <a:pt x="592" y="571"/>
                </a:lnTo>
                <a:lnTo>
                  <a:pt x="603" y="558"/>
                </a:lnTo>
                <a:lnTo>
                  <a:pt x="613" y="545"/>
                </a:lnTo>
                <a:lnTo>
                  <a:pt x="622" y="531"/>
                </a:lnTo>
                <a:lnTo>
                  <a:pt x="630" y="517"/>
                </a:lnTo>
                <a:lnTo>
                  <a:pt x="637" y="502"/>
                </a:lnTo>
                <a:lnTo>
                  <a:pt x="644" y="487"/>
                </a:lnTo>
                <a:lnTo>
                  <a:pt x="649" y="472"/>
                </a:lnTo>
                <a:lnTo>
                  <a:pt x="654" y="456"/>
                </a:lnTo>
                <a:lnTo>
                  <a:pt x="658" y="440"/>
                </a:lnTo>
                <a:lnTo>
                  <a:pt x="660" y="424"/>
                </a:lnTo>
                <a:lnTo>
                  <a:pt x="662" y="407"/>
                </a:lnTo>
                <a:lnTo>
                  <a:pt x="662" y="391"/>
                </a:lnTo>
                <a:lnTo>
                  <a:pt x="662" y="375"/>
                </a:lnTo>
                <a:lnTo>
                  <a:pt x="661" y="358"/>
                </a:lnTo>
                <a:lnTo>
                  <a:pt x="659" y="342"/>
                </a:lnTo>
                <a:lnTo>
                  <a:pt x="656" y="326"/>
                </a:lnTo>
                <a:lnTo>
                  <a:pt x="651" y="309"/>
                </a:lnTo>
                <a:lnTo>
                  <a:pt x="646" y="294"/>
                </a:lnTo>
                <a:lnTo>
                  <a:pt x="641" y="278"/>
                </a:lnTo>
                <a:lnTo>
                  <a:pt x="633" y="263"/>
                </a:lnTo>
                <a:lnTo>
                  <a:pt x="624" y="248"/>
                </a:lnTo>
                <a:lnTo>
                  <a:pt x="616" y="233"/>
                </a:lnTo>
                <a:lnTo>
                  <a:pt x="605" y="219"/>
                </a:lnTo>
                <a:lnTo>
                  <a:pt x="593" y="206"/>
                </a:lnTo>
                <a:lnTo>
                  <a:pt x="581" y="192"/>
                </a:lnTo>
                <a:lnTo>
                  <a:pt x="581" y="192"/>
                </a:lnTo>
                <a:lnTo>
                  <a:pt x="572" y="183"/>
                </a:lnTo>
                <a:lnTo>
                  <a:pt x="561" y="175"/>
                </a:lnTo>
                <a:lnTo>
                  <a:pt x="539" y="158"/>
                </a:lnTo>
                <a:lnTo>
                  <a:pt x="517" y="145"/>
                </a:lnTo>
                <a:lnTo>
                  <a:pt x="493" y="135"/>
                </a:lnTo>
                <a:lnTo>
                  <a:pt x="493" y="135"/>
                </a:lnTo>
                <a:close/>
                <a:moveTo>
                  <a:pt x="388" y="163"/>
                </a:moveTo>
                <a:lnTo>
                  <a:pt x="388" y="163"/>
                </a:lnTo>
                <a:lnTo>
                  <a:pt x="411" y="164"/>
                </a:lnTo>
                <a:lnTo>
                  <a:pt x="434" y="167"/>
                </a:lnTo>
                <a:lnTo>
                  <a:pt x="455" y="172"/>
                </a:lnTo>
                <a:lnTo>
                  <a:pt x="476" y="180"/>
                </a:lnTo>
                <a:lnTo>
                  <a:pt x="495" y="190"/>
                </a:lnTo>
                <a:lnTo>
                  <a:pt x="514" y="202"/>
                </a:lnTo>
                <a:lnTo>
                  <a:pt x="532" y="214"/>
                </a:lnTo>
                <a:lnTo>
                  <a:pt x="548" y="229"/>
                </a:lnTo>
                <a:lnTo>
                  <a:pt x="562" y="245"/>
                </a:lnTo>
                <a:lnTo>
                  <a:pt x="575" y="262"/>
                </a:lnTo>
                <a:lnTo>
                  <a:pt x="587" y="280"/>
                </a:lnTo>
                <a:lnTo>
                  <a:pt x="595" y="300"/>
                </a:lnTo>
                <a:lnTo>
                  <a:pt x="603" y="321"/>
                </a:lnTo>
                <a:lnTo>
                  <a:pt x="608" y="343"/>
                </a:lnTo>
                <a:lnTo>
                  <a:pt x="613" y="364"/>
                </a:lnTo>
                <a:lnTo>
                  <a:pt x="614" y="388"/>
                </a:lnTo>
                <a:lnTo>
                  <a:pt x="614" y="388"/>
                </a:lnTo>
                <a:lnTo>
                  <a:pt x="613" y="411"/>
                </a:lnTo>
                <a:lnTo>
                  <a:pt x="608" y="433"/>
                </a:lnTo>
                <a:lnTo>
                  <a:pt x="603" y="455"/>
                </a:lnTo>
                <a:lnTo>
                  <a:pt x="595" y="475"/>
                </a:lnTo>
                <a:lnTo>
                  <a:pt x="587" y="495"/>
                </a:lnTo>
                <a:lnTo>
                  <a:pt x="575" y="513"/>
                </a:lnTo>
                <a:lnTo>
                  <a:pt x="562" y="530"/>
                </a:lnTo>
                <a:lnTo>
                  <a:pt x="548" y="547"/>
                </a:lnTo>
                <a:lnTo>
                  <a:pt x="532" y="562"/>
                </a:lnTo>
                <a:lnTo>
                  <a:pt x="514" y="575"/>
                </a:lnTo>
                <a:lnTo>
                  <a:pt x="495" y="585"/>
                </a:lnTo>
                <a:lnTo>
                  <a:pt x="476" y="595"/>
                </a:lnTo>
                <a:lnTo>
                  <a:pt x="455" y="603"/>
                </a:lnTo>
                <a:lnTo>
                  <a:pt x="434" y="608"/>
                </a:lnTo>
                <a:lnTo>
                  <a:pt x="411" y="611"/>
                </a:lnTo>
                <a:lnTo>
                  <a:pt x="388" y="612"/>
                </a:lnTo>
                <a:lnTo>
                  <a:pt x="388" y="612"/>
                </a:lnTo>
                <a:lnTo>
                  <a:pt x="366" y="611"/>
                </a:lnTo>
                <a:lnTo>
                  <a:pt x="343" y="608"/>
                </a:lnTo>
                <a:lnTo>
                  <a:pt x="321" y="603"/>
                </a:lnTo>
                <a:lnTo>
                  <a:pt x="301" y="595"/>
                </a:lnTo>
                <a:lnTo>
                  <a:pt x="282" y="585"/>
                </a:lnTo>
                <a:lnTo>
                  <a:pt x="262" y="575"/>
                </a:lnTo>
                <a:lnTo>
                  <a:pt x="245" y="562"/>
                </a:lnTo>
                <a:lnTo>
                  <a:pt x="229" y="547"/>
                </a:lnTo>
                <a:lnTo>
                  <a:pt x="215" y="530"/>
                </a:lnTo>
                <a:lnTo>
                  <a:pt x="202" y="513"/>
                </a:lnTo>
                <a:lnTo>
                  <a:pt x="190" y="495"/>
                </a:lnTo>
                <a:lnTo>
                  <a:pt x="181" y="475"/>
                </a:lnTo>
                <a:lnTo>
                  <a:pt x="174" y="455"/>
                </a:lnTo>
                <a:lnTo>
                  <a:pt x="168" y="433"/>
                </a:lnTo>
                <a:lnTo>
                  <a:pt x="164" y="411"/>
                </a:lnTo>
                <a:lnTo>
                  <a:pt x="163" y="388"/>
                </a:lnTo>
                <a:lnTo>
                  <a:pt x="163" y="388"/>
                </a:lnTo>
                <a:lnTo>
                  <a:pt x="164" y="364"/>
                </a:lnTo>
                <a:lnTo>
                  <a:pt x="168" y="343"/>
                </a:lnTo>
                <a:lnTo>
                  <a:pt x="174" y="321"/>
                </a:lnTo>
                <a:lnTo>
                  <a:pt x="181" y="300"/>
                </a:lnTo>
                <a:lnTo>
                  <a:pt x="190" y="280"/>
                </a:lnTo>
                <a:lnTo>
                  <a:pt x="202" y="262"/>
                </a:lnTo>
                <a:lnTo>
                  <a:pt x="215" y="245"/>
                </a:lnTo>
                <a:lnTo>
                  <a:pt x="229" y="229"/>
                </a:lnTo>
                <a:lnTo>
                  <a:pt x="245" y="214"/>
                </a:lnTo>
                <a:lnTo>
                  <a:pt x="262" y="202"/>
                </a:lnTo>
                <a:lnTo>
                  <a:pt x="282" y="190"/>
                </a:lnTo>
                <a:lnTo>
                  <a:pt x="301" y="180"/>
                </a:lnTo>
                <a:lnTo>
                  <a:pt x="321" y="172"/>
                </a:lnTo>
                <a:lnTo>
                  <a:pt x="343" y="167"/>
                </a:lnTo>
                <a:lnTo>
                  <a:pt x="366" y="164"/>
                </a:lnTo>
                <a:lnTo>
                  <a:pt x="388" y="163"/>
                </a:lnTo>
                <a:lnTo>
                  <a:pt x="388" y="163"/>
                </a:lnTo>
                <a:close/>
                <a:moveTo>
                  <a:pt x="403" y="231"/>
                </a:moveTo>
                <a:lnTo>
                  <a:pt x="441" y="314"/>
                </a:lnTo>
                <a:lnTo>
                  <a:pt x="533" y="324"/>
                </a:lnTo>
                <a:lnTo>
                  <a:pt x="533" y="324"/>
                </a:lnTo>
                <a:lnTo>
                  <a:pt x="537" y="326"/>
                </a:lnTo>
                <a:lnTo>
                  <a:pt x="541" y="328"/>
                </a:lnTo>
                <a:lnTo>
                  <a:pt x="545" y="331"/>
                </a:lnTo>
                <a:lnTo>
                  <a:pt x="547" y="335"/>
                </a:lnTo>
                <a:lnTo>
                  <a:pt x="547" y="335"/>
                </a:lnTo>
                <a:lnTo>
                  <a:pt x="548" y="341"/>
                </a:lnTo>
                <a:lnTo>
                  <a:pt x="547" y="345"/>
                </a:lnTo>
                <a:lnTo>
                  <a:pt x="545" y="349"/>
                </a:lnTo>
                <a:lnTo>
                  <a:pt x="543" y="352"/>
                </a:lnTo>
                <a:lnTo>
                  <a:pt x="475" y="415"/>
                </a:lnTo>
                <a:lnTo>
                  <a:pt x="493" y="506"/>
                </a:lnTo>
                <a:lnTo>
                  <a:pt x="493" y="506"/>
                </a:lnTo>
                <a:lnTo>
                  <a:pt x="493" y="510"/>
                </a:lnTo>
                <a:lnTo>
                  <a:pt x="492" y="514"/>
                </a:lnTo>
                <a:lnTo>
                  <a:pt x="490" y="519"/>
                </a:lnTo>
                <a:lnTo>
                  <a:pt x="486" y="522"/>
                </a:lnTo>
                <a:lnTo>
                  <a:pt x="486" y="522"/>
                </a:lnTo>
                <a:lnTo>
                  <a:pt x="482" y="524"/>
                </a:lnTo>
                <a:lnTo>
                  <a:pt x="478" y="525"/>
                </a:lnTo>
                <a:lnTo>
                  <a:pt x="472" y="525"/>
                </a:lnTo>
                <a:lnTo>
                  <a:pt x="468" y="523"/>
                </a:lnTo>
                <a:lnTo>
                  <a:pt x="388" y="478"/>
                </a:lnTo>
                <a:lnTo>
                  <a:pt x="309" y="523"/>
                </a:lnTo>
                <a:lnTo>
                  <a:pt x="309" y="523"/>
                </a:lnTo>
                <a:lnTo>
                  <a:pt x="304" y="525"/>
                </a:lnTo>
                <a:lnTo>
                  <a:pt x="299" y="525"/>
                </a:lnTo>
                <a:lnTo>
                  <a:pt x="295" y="524"/>
                </a:lnTo>
                <a:lnTo>
                  <a:pt x="290" y="522"/>
                </a:lnTo>
                <a:lnTo>
                  <a:pt x="290" y="522"/>
                </a:lnTo>
                <a:lnTo>
                  <a:pt x="287" y="519"/>
                </a:lnTo>
                <a:lnTo>
                  <a:pt x="285" y="514"/>
                </a:lnTo>
                <a:lnTo>
                  <a:pt x="284" y="510"/>
                </a:lnTo>
                <a:lnTo>
                  <a:pt x="284" y="506"/>
                </a:lnTo>
                <a:lnTo>
                  <a:pt x="302" y="415"/>
                </a:lnTo>
                <a:lnTo>
                  <a:pt x="234" y="352"/>
                </a:lnTo>
                <a:lnTo>
                  <a:pt x="234" y="352"/>
                </a:lnTo>
                <a:lnTo>
                  <a:pt x="232" y="349"/>
                </a:lnTo>
                <a:lnTo>
                  <a:pt x="230" y="345"/>
                </a:lnTo>
                <a:lnTo>
                  <a:pt x="229" y="341"/>
                </a:lnTo>
                <a:lnTo>
                  <a:pt x="230" y="335"/>
                </a:lnTo>
                <a:lnTo>
                  <a:pt x="230" y="335"/>
                </a:lnTo>
                <a:lnTo>
                  <a:pt x="232" y="331"/>
                </a:lnTo>
                <a:lnTo>
                  <a:pt x="235" y="328"/>
                </a:lnTo>
                <a:lnTo>
                  <a:pt x="240" y="326"/>
                </a:lnTo>
                <a:lnTo>
                  <a:pt x="244" y="324"/>
                </a:lnTo>
                <a:lnTo>
                  <a:pt x="336" y="314"/>
                </a:lnTo>
                <a:lnTo>
                  <a:pt x="373" y="231"/>
                </a:lnTo>
                <a:lnTo>
                  <a:pt x="373" y="231"/>
                </a:lnTo>
                <a:lnTo>
                  <a:pt x="376" y="226"/>
                </a:lnTo>
                <a:lnTo>
                  <a:pt x="380" y="223"/>
                </a:lnTo>
                <a:lnTo>
                  <a:pt x="384" y="221"/>
                </a:lnTo>
                <a:lnTo>
                  <a:pt x="388" y="221"/>
                </a:lnTo>
                <a:lnTo>
                  <a:pt x="388" y="221"/>
                </a:lnTo>
                <a:lnTo>
                  <a:pt x="393" y="221"/>
                </a:lnTo>
                <a:lnTo>
                  <a:pt x="397" y="223"/>
                </a:lnTo>
                <a:lnTo>
                  <a:pt x="400" y="226"/>
                </a:lnTo>
                <a:lnTo>
                  <a:pt x="403" y="231"/>
                </a:lnTo>
                <a:lnTo>
                  <a:pt x="403" y="2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27" name="文本框 26"/>
          <p:cNvSpPr txBox="1"/>
          <p:nvPr>
            <p:custDataLst>
              <p:tags r:id="rId12"/>
            </p:custDataLst>
          </p:nvPr>
        </p:nvSpPr>
        <p:spPr>
          <a:xfrm>
            <a:off x="623570" y="2810510"/>
            <a:ext cx="3688715" cy="476250"/>
          </a:xfrm>
          <a:prstGeom prst="rect">
            <a:avLst/>
          </a:prstGeom>
          <a:noFill/>
        </p:spPr>
        <p:txBody>
          <a:bodyPr wrap="square" lIns="90000" tIns="46800" rIns="90000" bIns="0" anchor="b" anchorCtr="0"/>
          <a:lstStyle/>
          <a:p>
            <a:pPr algn="l">
              <a:lnSpc>
                <a:spcPct val="120000"/>
              </a:lnSpc>
            </a:pPr>
            <a:r>
              <a:rPr lang="zh-CN" altLang="en-US" b="1" spc="300" dirty="0">
                <a:solidFill>
                  <a:srgbClr val="9BBB59">
                    <a:lumMod val="100000"/>
                  </a:srgbClr>
                </a:solidFill>
                <a:latin typeface="微软雅黑" panose="020B0503020204020204" pitchFamily="34" charset="-122"/>
                <a:ea typeface="微软雅黑" panose="020B0503020204020204" pitchFamily="34" charset="-122"/>
                <a:cs typeface="+mj-cs"/>
                <a:sym typeface="+mn-lt"/>
              </a:rPr>
              <a:t>（3）校外意外事故应急预案。</a:t>
            </a:r>
            <a:endParaRPr lang="zh-CN" altLang="en-US" b="1" spc="300" dirty="0">
              <a:solidFill>
                <a:srgbClr val="9BBB59">
                  <a:lumMod val="100000"/>
                </a:srgbClr>
              </a:solidFill>
              <a:latin typeface="微软雅黑" panose="020B0503020204020204" pitchFamily="34" charset="-122"/>
              <a:ea typeface="微软雅黑" panose="020B0503020204020204" pitchFamily="34" charset="-122"/>
              <a:cs typeface="+mj-cs"/>
              <a:sym typeface="+mn-lt"/>
            </a:endParaRPr>
          </a:p>
        </p:txBody>
      </p:sp>
      <p:sp>
        <p:nvSpPr>
          <p:cNvPr id="30" name="文本框 29"/>
          <p:cNvSpPr txBox="1"/>
          <p:nvPr>
            <p:custDataLst>
              <p:tags r:id="rId13"/>
            </p:custDataLst>
          </p:nvPr>
        </p:nvSpPr>
        <p:spPr>
          <a:xfrm>
            <a:off x="7726045" y="3123565"/>
            <a:ext cx="3992245" cy="476250"/>
          </a:xfrm>
          <a:prstGeom prst="rect">
            <a:avLst/>
          </a:prstGeom>
          <a:noFill/>
        </p:spPr>
        <p:txBody>
          <a:bodyPr wrap="square" lIns="90000" tIns="46800" rIns="90000" bIns="0" anchor="b" anchorCtr="0"/>
          <a:lstStyle/>
          <a:p>
            <a:pPr>
              <a:lnSpc>
                <a:spcPct val="120000"/>
              </a:lnSpc>
            </a:pPr>
            <a:r>
              <a:rPr lang="zh-CN" altLang="en-US" b="1" spc="300">
                <a:solidFill>
                  <a:srgbClr val="3498DB">
                    <a:lumMod val="100000"/>
                  </a:srgbClr>
                </a:solidFill>
                <a:latin typeface="微软雅黑" panose="020B0503020204020204" pitchFamily="34" charset="-122"/>
                <a:ea typeface="微软雅黑" panose="020B0503020204020204" pitchFamily="34" charset="-122"/>
                <a:cs typeface="+mj-cs"/>
                <a:sym typeface="+mn-lt"/>
              </a:rPr>
              <a:t>（4）校园网络安全应急预案。</a:t>
            </a:r>
            <a:endParaRPr lang="zh-CN" altLang="en-US" b="1" spc="300">
              <a:solidFill>
                <a:srgbClr val="3498DB">
                  <a:lumMod val="100000"/>
                </a:srgbClr>
              </a:solidFill>
              <a:latin typeface="微软雅黑" panose="020B0503020204020204" pitchFamily="34" charset="-122"/>
              <a:ea typeface="微软雅黑" panose="020B0503020204020204" pitchFamily="34" charset="-122"/>
              <a:cs typeface="+mj-cs"/>
              <a:sym typeface="+mn-lt"/>
            </a:endParaRPr>
          </a:p>
        </p:txBody>
      </p:sp>
      <p:sp>
        <p:nvSpPr>
          <p:cNvPr id="32" name="文本框 31"/>
          <p:cNvSpPr txBox="1"/>
          <p:nvPr>
            <p:custDataLst>
              <p:tags r:id="rId14"/>
            </p:custDataLst>
          </p:nvPr>
        </p:nvSpPr>
        <p:spPr>
          <a:xfrm>
            <a:off x="789305" y="4422140"/>
            <a:ext cx="3941445" cy="476250"/>
          </a:xfrm>
          <a:prstGeom prst="rect">
            <a:avLst/>
          </a:prstGeom>
          <a:noFill/>
        </p:spPr>
        <p:txBody>
          <a:bodyPr wrap="square" lIns="90000" tIns="46800" rIns="90000" bIns="0" anchor="b" anchorCtr="0"/>
          <a:lstStyle/>
          <a:p>
            <a:pPr algn="l">
              <a:lnSpc>
                <a:spcPct val="120000"/>
              </a:lnSpc>
            </a:pPr>
            <a:r>
              <a:rPr lang="zh-CN" altLang="en-US" b="1" spc="300">
                <a:solidFill>
                  <a:srgbClr val="69A35B">
                    <a:lumMod val="100000"/>
                  </a:srgbClr>
                </a:solidFill>
                <a:latin typeface="微软雅黑" panose="020B0503020204020204" pitchFamily="34" charset="-122"/>
                <a:ea typeface="微软雅黑" panose="020B0503020204020204" pitchFamily="34" charset="-122"/>
                <a:cs typeface="+mj-cs"/>
                <a:sym typeface="+mn-lt"/>
              </a:rPr>
              <a:t>（5）校园踩踏事故应急预案。</a:t>
            </a:r>
            <a:endParaRPr lang="zh-CN" altLang="en-US" b="1" spc="300">
              <a:solidFill>
                <a:srgbClr val="69A35B">
                  <a:lumMod val="100000"/>
                </a:srgbClr>
              </a:solidFill>
              <a:latin typeface="微软雅黑" panose="020B0503020204020204" pitchFamily="34" charset="-122"/>
              <a:ea typeface="微软雅黑" panose="020B0503020204020204" pitchFamily="34" charset="-122"/>
              <a:cs typeface="+mj-cs"/>
              <a:sym typeface="+mn-lt"/>
            </a:endParaRPr>
          </a:p>
        </p:txBody>
      </p:sp>
      <p:sp>
        <p:nvSpPr>
          <p:cNvPr id="34" name="文本框 33"/>
          <p:cNvSpPr txBox="1"/>
          <p:nvPr>
            <p:custDataLst>
              <p:tags r:id="rId15"/>
            </p:custDataLst>
          </p:nvPr>
        </p:nvSpPr>
        <p:spPr>
          <a:xfrm>
            <a:off x="7149465" y="4422140"/>
            <a:ext cx="4297680" cy="476250"/>
          </a:xfrm>
          <a:prstGeom prst="rect">
            <a:avLst/>
          </a:prstGeom>
          <a:noFill/>
        </p:spPr>
        <p:txBody>
          <a:bodyPr wrap="square" lIns="90000" tIns="46800" rIns="90000" bIns="0" anchor="b" anchorCtr="0"/>
          <a:lstStyle/>
          <a:p>
            <a:pPr>
              <a:lnSpc>
                <a:spcPct val="120000"/>
              </a:lnSpc>
            </a:pPr>
            <a:r>
              <a:rPr lang="zh-CN" altLang="en-US" b="1" spc="300">
                <a:solidFill>
                  <a:srgbClr val="1AA3AA">
                    <a:lumMod val="100000"/>
                  </a:srgbClr>
                </a:solidFill>
                <a:latin typeface="微软雅黑" panose="020B0503020204020204" pitchFamily="34" charset="-122"/>
                <a:ea typeface="微软雅黑" panose="020B0503020204020204" pitchFamily="34" charset="-122"/>
                <a:cs typeface="+mj-cs"/>
                <a:sym typeface="+mn-lt"/>
              </a:rPr>
              <a:t>（6）突发公共卫生事件应急预案。</a:t>
            </a:r>
            <a:endParaRPr lang="zh-CN" altLang="en-US" b="1" spc="300">
              <a:solidFill>
                <a:srgbClr val="1AA3AA">
                  <a:lumMod val="100000"/>
                </a:srgbClr>
              </a:solidFill>
              <a:latin typeface="微软雅黑" panose="020B0503020204020204" pitchFamily="34" charset="-122"/>
              <a:ea typeface="微软雅黑" panose="020B0503020204020204" pitchFamily="34" charset="-122"/>
              <a:cs typeface="+mj-cs"/>
              <a:sym typeface="+mn-lt"/>
            </a:endParaRPr>
          </a:p>
        </p:txBody>
      </p:sp>
      <p:sp>
        <p:nvSpPr>
          <p:cNvPr id="36" name="文本框 35"/>
          <p:cNvSpPr txBox="1"/>
          <p:nvPr>
            <p:custDataLst>
              <p:tags r:id="rId16"/>
            </p:custDataLst>
          </p:nvPr>
        </p:nvSpPr>
        <p:spPr>
          <a:xfrm>
            <a:off x="7149465" y="1685290"/>
            <a:ext cx="4187825" cy="433705"/>
          </a:xfrm>
          <a:prstGeom prst="rect">
            <a:avLst/>
          </a:prstGeom>
          <a:noFill/>
        </p:spPr>
        <p:txBody>
          <a:bodyPr wrap="square" lIns="90000" tIns="46800" rIns="90000" bIns="0" anchor="b" anchorCtr="0"/>
          <a:lstStyle/>
          <a:p>
            <a:pPr>
              <a:lnSpc>
                <a:spcPct val="120000"/>
              </a:lnSpc>
            </a:pPr>
            <a:r>
              <a:rPr lang="zh-CN" altLang="en-US" b="1" spc="300">
                <a:solidFill>
                  <a:srgbClr val="1F74AD"/>
                </a:solidFill>
                <a:latin typeface="微软雅黑" panose="020B0503020204020204" pitchFamily="34" charset="-122"/>
                <a:ea typeface="微软雅黑" panose="020B0503020204020204" pitchFamily="34" charset="-122"/>
                <a:cs typeface="+mj-cs"/>
                <a:sym typeface="+mn-lt"/>
              </a:rPr>
              <a:t>（2）集体食品中毒应急预案。</a:t>
            </a:r>
            <a:endParaRPr lang="zh-CN" altLang="en-US" b="1" spc="300">
              <a:solidFill>
                <a:srgbClr val="1F74AD"/>
              </a:solidFill>
              <a:latin typeface="微软雅黑" panose="020B0503020204020204" pitchFamily="34" charset="-122"/>
              <a:ea typeface="微软雅黑" panose="020B0503020204020204" pitchFamily="34" charset="-122"/>
              <a:cs typeface="+mj-cs"/>
              <a:sym typeface="+mn-lt"/>
            </a:endParaRPr>
          </a:p>
        </p:txBody>
      </p:sp>
      <p:sp>
        <p:nvSpPr>
          <p:cNvPr id="38" name="文本框 37"/>
          <p:cNvSpPr txBox="1"/>
          <p:nvPr>
            <p:custDataLst>
              <p:tags r:id="rId17"/>
            </p:custDataLst>
          </p:nvPr>
        </p:nvSpPr>
        <p:spPr>
          <a:xfrm>
            <a:off x="1795079" y="1685299"/>
            <a:ext cx="2935892" cy="476402"/>
          </a:xfrm>
          <a:prstGeom prst="rect">
            <a:avLst/>
          </a:prstGeom>
          <a:noFill/>
        </p:spPr>
        <p:txBody>
          <a:bodyPr wrap="square" lIns="90000" tIns="46800" rIns="90000" bIns="0" anchor="b" anchorCtr="0">
            <a:normAutofit/>
          </a:bodyPr>
          <a:lstStyle/>
          <a:p>
            <a:pPr algn="l">
              <a:lnSpc>
                <a:spcPct val="120000"/>
              </a:lnSpc>
            </a:pPr>
            <a:r>
              <a:rPr lang="zh-CN" altLang="en-US" b="1" spc="300">
                <a:solidFill>
                  <a:srgbClr val="FFC000"/>
                </a:solidFill>
                <a:latin typeface="微软雅黑" panose="020B0503020204020204" pitchFamily="34" charset="-122"/>
                <a:ea typeface="微软雅黑" panose="020B0503020204020204" pitchFamily="34" charset="-122"/>
                <a:cs typeface="+mj-cs"/>
                <a:sym typeface="+mn-lt"/>
              </a:rPr>
              <a:t>（1）火灾应急预案。</a:t>
            </a:r>
            <a:endParaRPr lang="zh-CN" altLang="en-US" b="1" spc="300">
              <a:solidFill>
                <a:srgbClr val="FFC000"/>
              </a:solidFill>
              <a:latin typeface="微软雅黑" panose="020B0503020204020204" pitchFamily="34" charset="-122"/>
              <a:ea typeface="微软雅黑" panose="020B0503020204020204" pitchFamily="34" charset="-122"/>
              <a:cs typeface="+mj-cs"/>
              <a:sym typeface="+mn-lt"/>
            </a:endParaRPr>
          </a:p>
        </p:txBody>
      </p:sp>
      <p:sp>
        <p:nvSpPr>
          <p:cNvPr id="40" name="椭圆 39"/>
          <p:cNvSpPr/>
          <p:nvPr>
            <p:custDataLst>
              <p:tags r:id="rId18"/>
            </p:custDataLst>
          </p:nvPr>
        </p:nvSpPr>
        <p:spPr>
          <a:xfrm>
            <a:off x="4996327" y="1872652"/>
            <a:ext cx="722487" cy="722487"/>
          </a:xfrm>
          <a:prstGeom prst="ellipse">
            <a:avLst/>
          </a:prstGeom>
          <a:solidFill>
            <a:srgbClr val="FFC000"/>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微软雅黑" panose="020B0503020204020204" pitchFamily="34" charset="-122"/>
              <a:ea typeface="微软雅黑" panose="020B0503020204020204" pitchFamily="34" charset="-122"/>
              <a:sym typeface="+mn-lt"/>
            </a:endParaRPr>
          </a:p>
        </p:txBody>
      </p:sp>
      <p:sp>
        <p:nvSpPr>
          <p:cNvPr id="41" name="任意多边形 8"/>
          <p:cNvSpPr/>
          <p:nvPr>
            <p:custDataLst>
              <p:tags r:id="rId19"/>
            </p:custDataLst>
          </p:nvPr>
        </p:nvSpPr>
        <p:spPr bwMode="auto">
          <a:xfrm>
            <a:off x="5134127" y="1991876"/>
            <a:ext cx="446887" cy="452822"/>
          </a:xfrm>
          <a:custGeom>
            <a:avLst/>
            <a:gdLst>
              <a:gd name="T0" fmla="*/ 3621 w 6468"/>
              <a:gd name="T1" fmla="*/ 3299 h 6564"/>
              <a:gd name="T2" fmla="*/ 4214 w 6468"/>
              <a:gd name="T3" fmla="*/ 4727 h 6564"/>
              <a:gd name="T4" fmla="*/ 6337 w 6468"/>
              <a:gd name="T5" fmla="*/ 4571 h 6564"/>
              <a:gd name="T6" fmla="*/ 5974 w 6468"/>
              <a:gd name="T7" fmla="*/ 3603 h 6564"/>
              <a:gd name="T8" fmla="*/ 6429 w 6468"/>
              <a:gd name="T9" fmla="*/ 3225 h 6564"/>
              <a:gd name="T10" fmla="*/ 6022 w 6468"/>
              <a:gd name="T11" fmla="*/ 2697 h 6564"/>
              <a:gd name="T12" fmla="*/ 5080 w 6468"/>
              <a:gd name="T13" fmla="*/ 2269 h 6564"/>
              <a:gd name="T14" fmla="*/ 5136 w 6468"/>
              <a:gd name="T15" fmla="*/ 1681 h 6564"/>
              <a:gd name="T16" fmla="*/ 4477 w 6468"/>
              <a:gd name="T17" fmla="*/ 1593 h 6564"/>
              <a:gd name="T18" fmla="*/ 3837 w 6468"/>
              <a:gd name="T19" fmla="*/ 1917 h 6564"/>
              <a:gd name="T20" fmla="*/ 3357 w 6468"/>
              <a:gd name="T21" fmla="*/ 2412 h 6564"/>
              <a:gd name="T22" fmla="*/ 3445 w 6468"/>
              <a:gd name="T23" fmla="*/ 2889 h 6564"/>
              <a:gd name="T24" fmla="*/ 5048 w 6468"/>
              <a:gd name="T25" fmla="*/ 3547 h 6564"/>
              <a:gd name="T26" fmla="*/ 2792 w 6468"/>
              <a:gd name="T27" fmla="*/ 4483 h 6564"/>
              <a:gd name="T28" fmla="*/ 2397 w 6468"/>
              <a:gd name="T29" fmla="*/ 3364 h 6564"/>
              <a:gd name="T30" fmla="*/ 1830 w 6468"/>
              <a:gd name="T31" fmla="*/ 3843 h 6564"/>
              <a:gd name="T32" fmla="*/ 1502 w 6468"/>
              <a:gd name="T33" fmla="*/ 4577 h 6564"/>
              <a:gd name="T34" fmla="*/ 1589 w 6468"/>
              <a:gd name="T35" fmla="*/ 5239 h 6564"/>
              <a:gd name="T36" fmla="*/ 2178 w 6468"/>
              <a:gd name="T37" fmla="*/ 5181 h 6564"/>
              <a:gd name="T38" fmla="*/ 2609 w 6468"/>
              <a:gd name="T39" fmla="*/ 6123 h 6564"/>
              <a:gd name="T40" fmla="*/ 3138 w 6468"/>
              <a:gd name="T41" fmla="*/ 6528 h 6564"/>
              <a:gd name="T42" fmla="*/ 3513 w 6468"/>
              <a:gd name="T43" fmla="*/ 6072 h 6564"/>
              <a:gd name="T44" fmla="*/ 4484 w 6468"/>
              <a:gd name="T45" fmla="*/ 6433 h 6564"/>
              <a:gd name="T46" fmla="*/ 5145 w 6468"/>
              <a:gd name="T47" fmla="*/ 6347 h 6564"/>
              <a:gd name="T48" fmla="*/ 5088 w 6468"/>
              <a:gd name="T49" fmla="*/ 5759 h 6564"/>
              <a:gd name="T50" fmla="*/ 6029 w 6468"/>
              <a:gd name="T51" fmla="*/ 5328 h 6564"/>
              <a:gd name="T52" fmla="*/ 6434 w 6468"/>
              <a:gd name="T53" fmla="*/ 4799 h 6564"/>
              <a:gd name="T54" fmla="*/ 370 w 6468"/>
              <a:gd name="T55" fmla="*/ 1975 h 6564"/>
              <a:gd name="T56" fmla="*/ 0 w 6468"/>
              <a:gd name="T57" fmla="*/ 1827 h 6564"/>
              <a:gd name="T58" fmla="*/ 148 w 6468"/>
              <a:gd name="T59" fmla="*/ 1436 h 6564"/>
              <a:gd name="T60" fmla="*/ 580 w 6468"/>
              <a:gd name="T61" fmla="*/ 947 h 6564"/>
              <a:gd name="T62" fmla="*/ 424 w 6468"/>
              <a:gd name="T63" fmla="*/ 583 h 6564"/>
              <a:gd name="T64" fmla="*/ 802 w 6468"/>
              <a:gd name="T65" fmla="*/ 412 h 6564"/>
              <a:gd name="T66" fmla="*/ 1454 w 6468"/>
              <a:gd name="T67" fmla="*/ 371 h 6564"/>
              <a:gd name="T68" fmla="*/ 1602 w 6468"/>
              <a:gd name="T69" fmla="*/ 0 h 6564"/>
              <a:gd name="T70" fmla="*/ 1993 w 6468"/>
              <a:gd name="T71" fmla="*/ 148 h 6564"/>
              <a:gd name="T72" fmla="*/ 2482 w 6468"/>
              <a:gd name="T73" fmla="*/ 580 h 6564"/>
              <a:gd name="T74" fmla="*/ 2848 w 6468"/>
              <a:gd name="T75" fmla="*/ 423 h 6564"/>
              <a:gd name="T76" fmla="*/ 3018 w 6468"/>
              <a:gd name="T77" fmla="*/ 801 h 6564"/>
              <a:gd name="T78" fmla="*/ 3060 w 6468"/>
              <a:gd name="T79" fmla="*/ 1453 h 6564"/>
              <a:gd name="T80" fmla="*/ 3430 w 6468"/>
              <a:gd name="T81" fmla="*/ 1601 h 6564"/>
              <a:gd name="T82" fmla="*/ 3282 w 6468"/>
              <a:gd name="T83" fmla="*/ 1992 h 6564"/>
              <a:gd name="T84" fmla="*/ 2850 w 6468"/>
              <a:gd name="T85" fmla="*/ 2481 h 6564"/>
              <a:gd name="T86" fmla="*/ 3008 w 6468"/>
              <a:gd name="T87" fmla="*/ 2847 h 6564"/>
              <a:gd name="T88" fmla="*/ 2629 w 6468"/>
              <a:gd name="T89" fmla="*/ 3017 h 6564"/>
              <a:gd name="T90" fmla="*/ 1977 w 6468"/>
              <a:gd name="T91" fmla="*/ 3059 h 6564"/>
              <a:gd name="T92" fmla="*/ 1829 w 6468"/>
              <a:gd name="T93" fmla="*/ 3429 h 6564"/>
              <a:gd name="T94" fmla="*/ 1438 w 6468"/>
              <a:gd name="T95" fmla="*/ 3281 h 6564"/>
              <a:gd name="T96" fmla="*/ 949 w 6468"/>
              <a:gd name="T97" fmla="*/ 2849 h 6564"/>
              <a:gd name="T98" fmla="*/ 584 w 6468"/>
              <a:gd name="T99" fmla="*/ 3007 h 6564"/>
              <a:gd name="T100" fmla="*/ 413 w 6468"/>
              <a:gd name="T101" fmla="*/ 2628 h 6564"/>
              <a:gd name="T102" fmla="*/ 370 w 6468"/>
              <a:gd name="T103" fmla="*/ 1975 h 6564"/>
              <a:gd name="T104" fmla="*/ 2173 w 6468"/>
              <a:gd name="T105" fmla="*/ 2177 h 6564"/>
              <a:gd name="T106" fmla="*/ 1257 w 6468"/>
              <a:gd name="T107" fmla="*/ 1251 h 6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68" h="6564">
                <a:moveTo>
                  <a:pt x="3204" y="4309"/>
                </a:moveTo>
                <a:cubicBezTo>
                  <a:pt x="3040" y="3916"/>
                  <a:pt x="3228" y="3463"/>
                  <a:pt x="3621" y="3299"/>
                </a:cubicBezTo>
                <a:cubicBezTo>
                  <a:pt x="4014" y="3135"/>
                  <a:pt x="4468" y="3323"/>
                  <a:pt x="4632" y="3716"/>
                </a:cubicBezTo>
                <a:cubicBezTo>
                  <a:pt x="4796" y="4109"/>
                  <a:pt x="4608" y="4563"/>
                  <a:pt x="4214" y="4727"/>
                </a:cubicBezTo>
                <a:cubicBezTo>
                  <a:pt x="3821" y="4891"/>
                  <a:pt x="3368" y="4703"/>
                  <a:pt x="3204" y="4309"/>
                </a:cubicBezTo>
                <a:close/>
                <a:moveTo>
                  <a:pt x="6337" y="4571"/>
                </a:moveTo>
                <a:lnTo>
                  <a:pt x="5974" y="4421"/>
                </a:lnTo>
                <a:cubicBezTo>
                  <a:pt x="6028" y="4156"/>
                  <a:pt x="6029" y="3877"/>
                  <a:pt x="5974" y="3603"/>
                </a:cubicBezTo>
                <a:lnTo>
                  <a:pt x="6336" y="3452"/>
                </a:lnTo>
                <a:cubicBezTo>
                  <a:pt x="6424" y="3416"/>
                  <a:pt x="6466" y="3315"/>
                  <a:pt x="6429" y="3225"/>
                </a:cubicBezTo>
                <a:lnTo>
                  <a:pt x="6249" y="2791"/>
                </a:lnTo>
                <a:cubicBezTo>
                  <a:pt x="6213" y="2703"/>
                  <a:pt x="6112" y="2660"/>
                  <a:pt x="6022" y="2697"/>
                </a:cubicBezTo>
                <a:lnTo>
                  <a:pt x="5660" y="2848"/>
                </a:lnTo>
                <a:cubicBezTo>
                  <a:pt x="5504" y="2615"/>
                  <a:pt x="5305" y="2419"/>
                  <a:pt x="5080" y="2269"/>
                </a:cubicBezTo>
                <a:lnTo>
                  <a:pt x="5229" y="1907"/>
                </a:lnTo>
                <a:cubicBezTo>
                  <a:pt x="5265" y="1819"/>
                  <a:pt x="5224" y="1717"/>
                  <a:pt x="5136" y="1681"/>
                </a:cubicBezTo>
                <a:lnTo>
                  <a:pt x="4702" y="1500"/>
                </a:lnTo>
                <a:cubicBezTo>
                  <a:pt x="4614" y="1464"/>
                  <a:pt x="4513" y="1505"/>
                  <a:pt x="4477" y="1593"/>
                </a:cubicBezTo>
                <a:lnTo>
                  <a:pt x="4328" y="1956"/>
                </a:lnTo>
                <a:cubicBezTo>
                  <a:pt x="4168" y="1924"/>
                  <a:pt x="4002" y="1911"/>
                  <a:pt x="3837" y="1917"/>
                </a:cubicBezTo>
                <a:cubicBezTo>
                  <a:pt x="3804" y="2165"/>
                  <a:pt x="3609" y="2361"/>
                  <a:pt x="3364" y="2397"/>
                </a:cubicBezTo>
                <a:cubicBezTo>
                  <a:pt x="3361" y="2403"/>
                  <a:pt x="3360" y="2407"/>
                  <a:pt x="3357" y="2412"/>
                </a:cubicBezTo>
                <a:cubicBezTo>
                  <a:pt x="3426" y="2507"/>
                  <a:pt x="3465" y="2621"/>
                  <a:pt x="3465" y="2743"/>
                </a:cubicBezTo>
                <a:cubicBezTo>
                  <a:pt x="3465" y="2793"/>
                  <a:pt x="3458" y="2841"/>
                  <a:pt x="3445" y="2889"/>
                </a:cubicBezTo>
                <a:cubicBezTo>
                  <a:pt x="3448" y="2888"/>
                  <a:pt x="3449" y="2887"/>
                  <a:pt x="3452" y="2887"/>
                </a:cubicBezTo>
                <a:cubicBezTo>
                  <a:pt x="4073" y="2628"/>
                  <a:pt x="4789" y="2924"/>
                  <a:pt x="5048" y="3547"/>
                </a:cubicBezTo>
                <a:cubicBezTo>
                  <a:pt x="5306" y="4168"/>
                  <a:pt x="5010" y="4884"/>
                  <a:pt x="4388" y="5143"/>
                </a:cubicBezTo>
                <a:cubicBezTo>
                  <a:pt x="3766" y="5401"/>
                  <a:pt x="3050" y="5105"/>
                  <a:pt x="2792" y="4483"/>
                </a:cubicBezTo>
                <a:cubicBezTo>
                  <a:pt x="2650" y="4140"/>
                  <a:pt x="2676" y="3771"/>
                  <a:pt x="2832" y="3464"/>
                </a:cubicBezTo>
                <a:cubicBezTo>
                  <a:pt x="2682" y="3491"/>
                  <a:pt x="2524" y="3459"/>
                  <a:pt x="2397" y="3364"/>
                </a:cubicBezTo>
                <a:cubicBezTo>
                  <a:pt x="2392" y="3367"/>
                  <a:pt x="2388" y="3368"/>
                  <a:pt x="2382" y="3369"/>
                </a:cubicBezTo>
                <a:cubicBezTo>
                  <a:pt x="2341" y="3637"/>
                  <a:pt x="2109" y="3843"/>
                  <a:pt x="1830" y="3843"/>
                </a:cubicBezTo>
                <a:cubicBezTo>
                  <a:pt x="1814" y="4035"/>
                  <a:pt x="1824" y="4231"/>
                  <a:pt x="1864" y="4427"/>
                </a:cubicBezTo>
                <a:lnTo>
                  <a:pt x="1502" y="4577"/>
                </a:lnTo>
                <a:cubicBezTo>
                  <a:pt x="1414" y="4613"/>
                  <a:pt x="1372" y="4715"/>
                  <a:pt x="1409" y="4804"/>
                </a:cubicBezTo>
                <a:lnTo>
                  <a:pt x="1589" y="5239"/>
                </a:lnTo>
                <a:cubicBezTo>
                  <a:pt x="1625" y="5327"/>
                  <a:pt x="1726" y="5369"/>
                  <a:pt x="1816" y="5332"/>
                </a:cubicBezTo>
                <a:lnTo>
                  <a:pt x="2178" y="5181"/>
                </a:lnTo>
                <a:cubicBezTo>
                  <a:pt x="2334" y="5415"/>
                  <a:pt x="2533" y="5611"/>
                  <a:pt x="2758" y="5760"/>
                </a:cubicBezTo>
                <a:lnTo>
                  <a:pt x="2609" y="6123"/>
                </a:lnTo>
                <a:cubicBezTo>
                  <a:pt x="2573" y="6211"/>
                  <a:pt x="2614" y="6312"/>
                  <a:pt x="2702" y="6348"/>
                </a:cubicBezTo>
                <a:lnTo>
                  <a:pt x="3138" y="6528"/>
                </a:lnTo>
                <a:cubicBezTo>
                  <a:pt x="3226" y="6564"/>
                  <a:pt x="3328" y="6523"/>
                  <a:pt x="3364" y="6435"/>
                </a:cubicBezTo>
                <a:lnTo>
                  <a:pt x="3513" y="6072"/>
                </a:lnTo>
                <a:cubicBezTo>
                  <a:pt x="3778" y="6125"/>
                  <a:pt x="4057" y="6127"/>
                  <a:pt x="4333" y="6072"/>
                </a:cubicBezTo>
                <a:lnTo>
                  <a:pt x="4484" y="6433"/>
                </a:lnTo>
                <a:cubicBezTo>
                  <a:pt x="4520" y="6521"/>
                  <a:pt x="4621" y="6564"/>
                  <a:pt x="4710" y="6527"/>
                </a:cubicBezTo>
                <a:lnTo>
                  <a:pt x="5145" y="6347"/>
                </a:lnTo>
                <a:cubicBezTo>
                  <a:pt x="5233" y="6311"/>
                  <a:pt x="5276" y="6209"/>
                  <a:pt x="5238" y="6120"/>
                </a:cubicBezTo>
                <a:lnTo>
                  <a:pt x="5088" y="5759"/>
                </a:lnTo>
                <a:cubicBezTo>
                  <a:pt x="5321" y="5603"/>
                  <a:pt x="5517" y="5404"/>
                  <a:pt x="5666" y="5179"/>
                </a:cubicBezTo>
                <a:lnTo>
                  <a:pt x="6029" y="5328"/>
                </a:lnTo>
                <a:cubicBezTo>
                  <a:pt x="6117" y="5364"/>
                  <a:pt x="6218" y="5323"/>
                  <a:pt x="6254" y="5235"/>
                </a:cubicBezTo>
                <a:lnTo>
                  <a:pt x="6434" y="4799"/>
                </a:lnTo>
                <a:cubicBezTo>
                  <a:pt x="6468" y="4708"/>
                  <a:pt x="6425" y="4608"/>
                  <a:pt x="6337" y="4571"/>
                </a:cubicBezTo>
                <a:close/>
                <a:moveTo>
                  <a:pt x="370" y="1975"/>
                </a:moveTo>
                <a:lnTo>
                  <a:pt x="145" y="1973"/>
                </a:lnTo>
                <a:cubicBezTo>
                  <a:pt x="65" y="1973"/>
                  <a:pt x="0" y="1908"/>
                  <a:pt x="0" y="1827"/>
                </a:cubicBezTo>
                <a:lnTo>
                  <a:pt x="1" y="1581"/>
                </a:lnTo>
                <a:cubicBezTo>
                  <a:pt x="1" y="1501"/>
                  <a:pt x="66" y="1436"/>
                  <a:pt x="148" y="1436"/>
                </a:cubicBezTo>
                <a:lnTo>
                  <a:pt x="373" y="1437"/>
                </a:lnTo>
                <a:cubicBezTo>
                  <a:pt x="408" y="1264"/>
                  <a:pt x="477" y="1097"/>
                  <a:pt x="580" y="947"/>
                </a:cubicBezTo>
                <a:lnTo>
                  <a:pt x="422" y="788"/>
                </a:lnTo>
                <a:cubicBezTo>
                  <a:pt x="366" y="731"/>
                  <a:pt x="366" y="639"/>
                  <a:pt x="424" y="583"/>
                </a:cubicBezTo>
                <a:lnTo>
                  <a:pt x="597" y="411"/>
                </a:lnTo>
                <a:cubicBezTo>
                  <a:pt x="654" y="355"/>
                  <a:pt x="746" y="355"/>
                  <a:pt x="802" y="412"/>
                </a:cubicBezTo>
                <a:lnTo>
                  <a:pt x="961" y="572"/>
                </a:lnTo>
                <a:cubicBezTo>
                  <a:pt x="1113" y="471"/>
                  <a:pt x="1281" y="404"/>
                  <a:pt x="1454" y="371"/>
                </a:cubicBezTo>
                <a:lnTo>
                  <a:pt x="1456" y="145"/>
                </a:lnTo>
                <a:cubicBezTo>
                  <a:pt x="1456" y="65"/>
                  <a:pt x="1521" y="0"/>
                  <a:pt x="1602" y="0"/>
                </a:cubicBezTo>
                <a:lnTo>
                  <a:pt x="1848" y="1"/>
                </a:lnTo>
                <a:cubicBezTo>
                  <a:pt x="1928" y="1"/>
                  <a:pt x="1993" y="67"/>
                  <a:pt x="1993" y="148"/>
                </a:cubicBezTo>
                <a:lnTo>
                  <a:pt x="1992" y="373"/>
                </a:lnTo>
                <a:cubicBezTo>
                  <a:pt x="2165" y="408"/>
                  <a:pt x="2332" y="477"/>
                  <a:pt x="2482" y="580"/>
                </a:cubicBezTo>
                <a:lnTo>
                  <a:pt x="2642" y="421"/>
                </a:lnTo>
                <a:cubicBezTo>
                  <a:pt x="2700" y="365"/>
                  <a:pt x="2792" y="365"/>
                  <a:pt x="2848" y="423"/>
                </a:cubicBezTo>
                <a:lnTo>
                  <a:pt x="3020" y="596"/>
                </a:lnTo>
                <a:cubicBezTo>
                  <a:pt x="3076" y="653"/>
                  <a:pt x="3076" y="745"/>
                  <a:pt x="3018" y="801"/>
                </a:cubicBezTo>
                <a:lnTo>
                  <a:pt x="2858" y="960"/>
                </a:lnTo>
                <a:cubicBezTo>
                  <a:pt x="2960" y="1112"/>
                  <a:pt x="3026" y="1280"/>
                  <a:pt x="3060" y="1453"/>
                </a:cubicBezTo>
                <a:lnTo>
                  <a:pt x="3285" y="1455"/>
                </a:lnTo>
                <a:cubicBezTo>
                  <a:pt x="3365" y="1455"/>
                  <a:pt x="3430" y="1520"/>
                  <a:pt x="3430" y="1601"/>
                </a:cubicBezTo>
                <a:lnTo>
                  <a:pt x="3429" y="1847"/>
                </a:lnTo>
                <a:cubicBezTo>
                  <a:pt x="3429" y="1927"/>
                  <a:pt x="3364" y="1992"/>
                  <a:pt x="3282" y="1992"/>
                </a:cubicBezTo>
                <a:lnTo>
                  <a:pt x="3057" y="1991"/>
                </a:lnTo>
                <a:cubicBezTo>
                  <a:pt x="3022" y="2164"/>
                  <a:pt x="2953" y="2331"/>
                  <a:pt x="2850" y="2481"/>
                </a:cubicBezTo>
                <a:lnTo>
                  <a:pt x="3009" y="2641"/>
                </a:lnTo>
                <a:cubicBezTo>
                  <a:pt x="3065" y="2699"/>
                  <a:pt x="3065" y="2791"/>
                  <a:pt x="3008" y="2847"/>
                </a:cubicBezTo>
                <a:lnTo>
                  <a:pt x="2834" y="3019"/>
                </a:lnTo>
                <a:cubicBezTo>
                  <a:pt x="2777" y="3075"/>
                  <a:pt x="2685" y="3075"/>
                  <a:pt x="2629" y="3017"/>
                </a:cubicBezTo>
                <a:lnTo>
                  <a:pt x="2470" y="2857"/>
                </a:lnTo>
                <a:cubicBezTo>
                  <a:pt x="2318" y="2959"/>
                  <a:pt x="2150" y="3025"/>
                  <a:pt x="1977" y="3059"/>
                </a:cubicBezTo>
                <a:lnTo>
                  <a:pt x="1976" y="3284"/>
                </a:lnTo>
                <a:cubicBezTo>
                  <a:pt x="1976" y="3364"/>
                  <a:pt x="1910" y="3429"/>
                  <a:pt x="1829" y="3429"/>
                </a:cubicBezTo>
                <a:lnTo>
                  <a:pt x="1584" y="3428"/>
                </a:lnTo>
                <a:cubicBezTo>
                  <a:pt x="1504" y="3428"/>
                  <a:pt x="1438" y="3363"/>
                  <a:pt x="1438" y="3281"/>
                </a:cubicBezTo>
                <a:lnTo>
                  <a:pt x="1440" y="3056"/>
                </a:lnTo>
                <a:cubicBezTo>
                  <a:pt x="1266" y="3021"/>
                  <a:pt x="1100" y="2952"/>
                  <a:pt x="949" y="2849"/>
                </a:cubicBezTo>
                <a:lnTo>
                  <a:pt x="789" y="3008"/>
                </a:lnTo>
                <a:cubicBezTo>
                  <a:pt x="732" y="3064"/>
                  <a:pt x="640" y="3064"/>
                  <a:pt x="584" y="3007"/>
                </a:cubicBezTo>
                <a:lnTo>
                  <a:pt x="412" y="2833"/>
                </a:lnTo>
                <a:cubicBezTo>
                  <a:pt x="356" y="2776"/>
                  <a:pt x="356" y="2684"/>
                  <a:pt x="413" y="2628"/>
                </a:cubicBezTo>
                <a:lnTo>
                  <a:pt x="573" y="2469"/>
                </a:lnTo>
                <a:cubicBezTo>
                  <a:pt x="470" y="2316"/>
                  <a:pt x="404" y="2148"/>
                  <a:pt x="370" y="1975"/>
                </a:cubicBezTo>
                <a:close/>
                <a:moveTo>
                  <a:pt x="1252" y="2172"/>
                </a:moveTo>
                <a:cubicBezTo>
                  <a:pt x="1505" y="2428"/>
                  <a:pt x="1917" y="2431"/>
                  <a:pt x="2173" y="2177"/>
                </a:cubicBezTo>
                <a:cubicBezTo>
                  <a:pt x="2429" y="1924"/>
                  <a:pt x="2432" y="1512"/>
                  <a:pt x="2178" y="1256"/>
                </a:cubicBezTo>
                <a:cubicBezTo>
                  <a:pt x="1925" y="1000"/>
                  <a:pt x="1513" y="997"/>
                  <a:pt x="1257" y="1251"/>
                </a:cubicBezTo>
                <a:cubicBezTo>
                  <a:pt x="1000" y="1504"/>
                  <a:pt x="998" y="1916"/>
                  <a:pt x="1252" y="21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Tree>
    <p:custDataLst>
      <p:tags r:id="rId20"/>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传染性疾病的应对</a:t>
            </a:r>
            <a:endParaRPr lang="zh-CN" altLang="en-US" sz="6000">
              <a:solidFill>
                <a:srgbClr val="43486D"/>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06</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一、传染病的分类及特点</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（一）传染病的分类</a:t>
            </a:r>
            <a:endParaRPr lang="zh-CN" altLang="en-US"/>
          </a:p>
        </p:txBody>
      </p:sp>
      <p:sp>
        <p:nvSpPr>
          <p:cNvPr id="11" name="文本框 10"/>
          <p:cNvSpPr txBox="1"/>
          <p:nvPr/>
        </p:nvSpPr>
        <p:spPr>
          <a:xfrm>
            <a:off x="628650" y="1261110"/>
            <a:ext cx="7273290" cy="4661535"/>
          </a:xfrm>
          <a:prstGeom prst="rect">
            <a:avLst/>
          </a:prstGeom>
          <a:noFill/>
        </p:spPr>
        <p:txBody>
          <a:bodyPr wrap="square" rtlCol="0">
            <a:spAutoFit/>
          </a:bodyPr>
          <a:p>
            <a:pPr fontAlgn="auto">
              <a:lnSpc>
                <a:spcPct val="150000"/>
              </a:lnSpc>
            </a:pPr>
            <a:r>
              <a:rPr lang="zh-CN" altLang="en-US"/>
              <a:t>（1）甲类传染病是指鼠疫、霍乱。</a:t>
            </a:r>
            <a:endParaRPr lang="zh-CN" altLang="en-US"/>
          </a:p>
          <a:p>
            <a:pPr fontAlgn="auto">
              <a:lnSpc>
                <a:spcPct val="150000"/>
              </a:lnSpc>
            </a:pPr>
            <a:r>
              <a:rPr lang="zh-CN" altLang="en-US"/>
              <a:t>（2）乙类传染病是指传染性非典型肺炎、艾滋病、病毒性肝炎、脊髓灰质炎、人感染高致病性禽流感、麻疹、流行性出血热、狂犬病、流行性乙型脑炎、登革热、炭疽、细菌性和阿米巴性痢疾、肺结核、伤寒和副伤寒、流行性脑脊髓膜炎、百日咳、白喉、新生儿破伤风、猩红热、布鲁氏菌病、淋病、梅毒、钩端螺旋体病、血吸虫病、疟疾。2020 年 10 月 2 日，国家卫健委发布《传染病防治法》修订征求意见稿，乙类传染病新增人感染 H7N9 禽流感和新型冠状病毒两种。</a:t>
            </a:r>
            <a:endParaRPr lang="zh-CN" altLang="en-US"/>
          </a:p>
          <a:p>
            <a:pPr fontAlgn="auto">
              <a:lnSpc>
                <a:spcPct val="150000"/>
              </a:lnSpc>
            </a:pPr>
            <a:r>
              <a:rPr lang="zh-CN" altLang="en-US"/>
              <a:t>（3）丙类传染病是指流行性感冒、流行性腮腺炎、风疹、急性出血性结膜炎、麻风病、流行性和地方性斑疹伤寒、黑热病、包虫病、丝虫病，除霍乱、细菌性和阿米巴性痢疾、伤寒和副伤寒以外的感染性腹泻病。</a:t>
            </a:r>
            <a:endParaRPr lang="zh-CN" altLang="en-US"/>
          </a:p>
        </p:txBody>
      </p:sp>
      <p:pic>
        <p:nvPicPr>
          <p:cNvPr id="122" name="图片 121"/>
          <p:cNvPicPr/>
          <p:nvPr/>
        </p:nvPicPr>
        <p:blipFill>
          <a:blip r:embed="rId1"/>
          <a:stretch>
            <a:fillRect/>
          </a:stretch>
        </p:blipFill>
        <p:spPr>
          <a:xfrm>
            <a:off x="8100060" y="2007235"/>
            <a:ext cx="3519805" cy="351282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blinds(horizontal)">
                                      <p:cBhvr>
                                        <p:cTn id="7"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一、传染病的分类及特点</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（二）传染病的特点</a:t>
            </a:r>
            <a:endParaRPr lang="zh-CN" altLang="en-US"/>
          </a:p>
        </p:txBody>
      </p:sp>
      <p:grpSp>
        <p:nvGrpSpPr>
          <p:cNvPr id="15" name="组合 14"/>
          <p:cNvGrpSpPr/>
          <p:nvPr>
            <p:custDataLst>
              <p:tags r:id="rId1"/>
            </p:custDataLst>
          </p:nvPr>
        </p:nvGrpSpPr>
        <p:grpSpPr>
          <a:xfrm rot="69252">
            <a:off x="6551273" y="1424937"/>
            <a:ext cx="1150272" cy="2050498"/>
            <a:chOff x="4819054" y="1683671"/>
            <a:chExt cx="1066724" cy="1901564"/>
          </a:xfrm>
          <a:solidFill>
            <a:srgbClr val="3498DB"/>
          </a:solidFill>
        </p:grpSpPr>
        <p:sp>
          <p:nvSpPr>
            <p:cNvPr id="16" name="任意多边形 28"/>
            <p:cNvSpPr/>
            <p:nvPr>
              <p:custDataLst>
                <p:tags r:id="rId2"/>
              </p:custDataLst>
            </p:nvPr>
          </p:nvSpPr>
          <p:spPr>
            <a:xfrm rot="13500000">
              <a:off x="4236266" y="2266459"/>
              <a:ext cx="1882043" cy="716468"/>
            </a:xfrm>
            <a:custGeom>
              <a:avLst/>
              <a:gdLst>
                <a:gd name="connsiteX0" fmla="*/ 1882043 w 1882043"/>
                <a:gd name="connsiteY0" fmla="*/ 334172 h 716468"/>
                <a:gd name="connsiteX1" fmla="*/ 1791979 w 1882043"/>
                <a:gd name="connsiteY1" fmla="*/ 415578 h 716468"/>
                <a:gd name="connsiteX2" fmla="*/ 98222 w 1882043"/>
                <a:gd name="connsiteY2" fmla="*/ 415578 h 716468"/>
                <a:gd name="connsiteX3" fmla="*/ 0 w 1882043"/>
                <a:gd name="connsiteY3" fmla="*/ 326799 h 716468"/>
                <a:gd name="connsiteX4" fmla="*/ 326799 w 1882043"/>
                <a:gd name="connsiteY4" fmla="*/ 0 h 716468"/>
                <a:gd name="connsiteX5" fmla="*/ 389921 w 1882043"/>
                <a:gd name="connsiteY5" fmla="*/ 57053 h 716468"/>
                <a:gd name="connsiteX6" fmla="*/ 1500280 w 1882043"/>
                <a:gd name="connsiteY6" fmla="*/ 57053 h 716468"/>
                <a:gd name="connsiteX7" fmla="*/ 1538993 w 1882043"/>
                <a:gd name="connsiteY7" fmla="*/ 22061 h 716468"/>
                <a:gd name="connsiteX8" fmla="*/ 1538993 w 1882043"/>
                <a:gd name="connsiteY8" fmla="*/ 334172 h 716468"/>
                <a:gd name="connsiteX9" fmla="*/ 1882043 w 1882043"/>
                <a:gd name="connsiteY9" fmla="*/ 334172 h 71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043" h="716468">
                  <a:moveTo>
                    <a:pt x="1882043" y="334172"/>
                  </a:moveTo>
                  <a:lnTo>
                    <a:pt x="1791979" y="415578"/>
                  </a:lnTo>
                  <a:cubicBezTo>
                    <a:pt x="1300096" y="816765"/>
                    <a:pt x="590105" y="816765"/>
                    <a:pt x="98222" y="415578"/>
                  </a:cubicBezTo>
                  <a:lnTo>
                    <a:pt x="0" y="326799"/>
                  </a:lnTo>
                  <a:lnTo>
                    <a:pt x="326799" y="0"/>
                  </a:lnTo>
                  <a:lnTo>
                    <a:pt x="389921" y="57053"/>
                  </a:lnTo>
                  <a:cubicBezTo>
                    <a:pt x="712380" y="320055"/>
                    <a:pt x="1177821" y="320055"/>
                    <a:pt x="1500280" y="57053"/>
                  </a:cubicBezTo>
                  <a:lnTo>
                    <a:pt x="1538993" y="22061"/>
                  </a:lnTo>
                  <a:lnTo>
                    <a:pt x="1538993" y="334172"/>
                  </a:lnTo>
                  <a:lnTo>
                    <a:pt x="1882043" y="334172"/>
                  </a:lnTo>
                  <a:close/>
                </a:path>
              </a:pathLst>
            </a:cu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ysClr val="window" lastClr="FFFFFF">
                    <a:lumMod val="50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直角三角形 16"/>
            <p:cNvSpPr/>
            <p:nvPr>
              <p:custDataLst>
                <p:tags r:id="rId3"/>
              </p:custDataLst>
            </p:nvPr>
          </p:nvSpPr>
          <p:spPr>
            <a:xfrm rot="18900000">
              <a:off x="5284511" y="2983968"/>
              <a:ext cx="601267" cy="601267"/>
            </a:xfrm>
            <a:prstGeom prst="rtTriangl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ysClr val="window" lastClr="FFFFFF">
                    <a:lumMod val="50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p:cNvGrpSpPr/>
          <p:nvPr>
            <p:custDataLst>
              <p:tags r:id="rId4"/>
            </p:custDataLst>
          </p:nvPr>
        </p:nvGrpSpPr>
        <p:grpSpPr>
          <a:xfrm rot="69252">
            <a:off x="5856195" y="3602908"/>
            <a:ext cx="1922036" cy="1039589"/>
            <a:chOff x="4205762" y="3708911"/>
            <a:chExt cx="1782433" cy="964081"/>
          </a:xfrm>
          <a:solidFill>
            <a:srgbClr val="1AA3AA"/>
          </a:solidFill>
        </p:grpSpPr>
        <p:sp>
          <p:nvSpPr>
            <p:cNvPr id="19" name="任意多边形 26"/>
            <p:cNvSpPr/>
            <p:nvPr>
              <p:custDataLst>
                <p:tags r:id="rId5"/>
              </p:custDataLst>
            </p:nvPr>
          </p:nvSpPr>
          <p:spPr>
            <a:xfrm rot="18900000">
              <a:off x="4251831" y="3708911"/>
              <a:ext cx="1736364" cy="716468"/>
            </a:xfrm>
            <a:custGeom>
              <a:avLst/>
              <a:gdLst>
                <a:gd name="connsiteX0" fmla="*/ 1423395 w 1736364"/>
                <a:gd name="connsiteY0" fmla="*/ 109270 h 716468"/>
                <a:gd name="connsiteX1" fmla="*/ 1423395 w 1736364"/>
                <a:gd name="connsiteY1" fmla="*/ 457003 h 716468"/>
                <a:gd name="connsiteX2" fmla="*/ 1736364 w 1736364"/>
                <a:gd name="connsiteY2" fmla="*/ 457003 h 716468"/>
                <a:gd name="connsiteX3" fmla="*/ 1697301 w 1736364"/>
                <a:gd name="connsiteY3" fmla="*/ 486099 h 716468"/>
                <a:gd name="connsiteX4" fmla="*/ 98221 w 1736364"/>
                <a:gd name="connsiteY4" fmla="*/ 415578 h 716468"/>
                <a:gd name="connsiteX5" fmla="*/ 0 w 1736364"/>
                <a:gd name="connsiteY5" fmla="*/ 326800 h 716468"/>
                <a:gd name="connsiteX6" fmla="*/ 326799 w 1736364"/>
                <a:gd name="connsiteY6" fmla="*/ 0 h 716468"/>
                <a:gd name="connsiteX7" fmla="*/ 389920 w 1736364"/>
                <a:gd name="connsiteY7" fmla="*/ 57053 h 716468"/>
                <a:gd name="connsiteX8" fmla="*/ 1373213 w 1736364"/>
                <a:gd name="connsiteY8" fmla="*/ 143351 h 716468"/>
                <a:gd name="connsiteX9" fmla="*/ 1423395 w 1736364"/>
                <a:gd name="connsiteY9" fmla="*/ 109270 h 71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6364" h="716468">
                  <a:moveTo>
                    <a:pt x="1423395" y="109270"/>
                  </a:moveTo>
                  <a:lnTo>
                    <a:pt x="1423395" y="457003"/>
                  </a:lnTo>
                  <a:lnTo>
                    <a:pt x="1736364" y="457003"/>
                  </a:lnTo>
                  <a:lnTo>
                    <a:pt x="1697301" y="486099"/>
                  </a:lnTo>
                  <a:cubicBezTo>
                    <a:pt x="1212198" y="815198"/>
                    <a:pt x="559362" y="791691"/>
                    <a:pt x="98221" y="415578"/>
                  </a:cubicBezTo>
                  <a:lnTo>
                    <a:pt x="0" y="326800"/>
                  </a:lnTo>
                  <a:lnTo>
                    <a:pt x="326799" y="0"/>
                  </a:lnTo>
                  <a:lnTo>
                    <a:pt x="389920" y="57053"/>
                  </a:lnTo>
                  <a:cubicBezTo>
                    <a:pt x="672072" y="287179"/>
                    <a:pt x="1063694" y="315946"/>
                    <a:pt x="1373213" y="143351"/>
                  </a:cubicBezTo>
                  <a:lnTo>
                    <a:pt x="1423395" y="109270"/>
                  </a:lnTo>
                  <a:close/>
                </a:path>
              </a:pathLst>
            </a:cu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ysClr val="window" lastClr="FFFFFF">
                    <a:lumMod val="50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直角三角形 19"/>
            <p:cNvSpPr/>
            <p:nvPr>
              <p:custDataLst>
                <p:tags r:id="rId6"/>
              </p:custDataLst>
            </p:nvPr>
          </p:nvSpPr>
          <p:spPr>
            <a:xfrm rot="2700000">
              <a:off x="4205762" y="4071725"/>
              <a:ext cx="601267" cy="601267"/>
            </a:xfrm>
            <a:prstGeom prst="rtTriangl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ysClr val="window" lastClr="FFFFFF">
                    <a:lumMod val="50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p:cNvGrpSpPr/>
          <p:nvPr>
            <p:custDataLst>
              <p:tags r:id="rId7"/>
            </p:custDataLst>
          </p:nvPr>
        </p:nvGrpSpPr>
        <p:grpSpPr>
          <a:xfrm rot="69252">
            <a:off x="4562395" y="1645035"/>
            <a:ext cx="1871880" cy="1086142"/>
            <a:chOff x="2970043" y="1918245"/>
            <a:chExt cx="1735920" cy="1007252"/>
          </a:xfrm>
          <a:solidFill>
            <a:srgbClr val="1F74AD"/>
          </a:solidFill>
        </p:grpSpPr>
        <p:sp>
          <p:nvSpPr>
            <p:cNvPr id="22" name="直角三角形 21"/>
            <p:cNvSpPr/>
            <p:nvPr>
              <p:custDataLst>
                <p:tags r:id="rId8"/>
              </p:custDataLst>
            </p:nvPr>
          </p:nvSpPr>
          <p:spPr>
            <a:xfrm rot="13500000">
              <a:off x="3977902" y="1918245"/>
              <a:ext cx="601267" cy="601267"/>
            </a:xfrm>
            <a:prstGeom prst="rtTriangl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ysClr val="window" lastClr="FFFFFF">
                    <a:lumMod val="50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任意多边形 25"/>
            <p:cNvSpPr/>
            <p:nvPr>
              <p:custDataLst>
                <p:tags r:id="rId9"/>
              </p:custDataLst>
            </p:nvPr>
          </p:nvSpPr>
          <p:spPr>
            <a:xfrm rot="8100000">
              <a:off x="2970043" y="2209029"/>
              <a:ext cx="1735920" cy="716468"/>
            </a:xfrm>
            <a:custGeom>
              <a:avLst/>
              <a:gdLst>
                <a:gd name="connsiteX0" fmla="*/ 0 w 1735920"/>
                <a:gd name="connsiteY0" fmla="*/ 326800 h 716468"/>
                <a:gd name="connsiteX1" fmla="*/ 326800 w 1735920"/>
                <a:gd name="connsiteY1" fmla="*/ 0 h 716468"/>
                <a:gd name="connsiteX2" fmla="*/ 389921 w 1735920"/>
                <a:gd name="connsiteY2" fmla="*/ 57054 h 716468"/>
                <a:gd name="connsiteX3" fmla="*/ 1373213 w 1735920"/>
                <a:gd name="connsiteY3" fmla="*/ 143352 h 716468"/>
                <a:gd name="connsiteX4" fmla="*/ 1419471 w 1735920"/>
                <a:gd name="connsiteY4" fmla="*/ 111936 h 716468"/>
                <a:gd name="connsiteX5" fmla="*/ 1419471 w 1735920"/>
                <a:gd name="connsiteY5" fmla="*/ 457335 h 716468"/>
                <a:gd name="connsiteX6" fmla="*/ 1735920 w 1735920"/>
                <a:gd name="connsiteY6" fmla="*/ 457335 h 716468"/>
                <a:gd name="connsiteX7" fmla="*/ 1697302 w 1735920"/>
                <a:gd name="connsiteY7" fmla="*/ 486100 h 716468"/>
                <a:gd name="connsiteX8" fmla="*/ 98222 w 1735920"/>
                <a:gd name="connsiteY8" fmla="*/ 415579 h 716468"/>
                <a:gd name="connsiteX9" fmla="*/ 0 w 1735920"/>
                <a:gd name="connsiteY9" fmla="*/ 326800 h 71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5920" h="716468">
                  <a:moveTo>
                    <a:pt x="0" y="326800"/>
                  </a:moveTo>
                  <a:lnTo>
                    <a:pt x="326800" y="0"/>
                  </a:lnTo>
                  <a:lnTo>
                    <a:pt x="389921" y="57054"/>
                  </a:lnTo>
                  <a:cubicBezTo>
                    <a:pt x="672073" y="287180"/>
                    <a:pt x="1063695" y="315946"/>
                    <a:pt x="1373213" y="143352"/>
                  </a:cubicBezTo>
                  <a:lnTo>
                    <a:pt x="1419471" y="111936"/>
                  </a:lnTo>
                  <a:lnTo>
                    <a:pt x="1419471" y="457335"/>
                  </a:lnTo>
                  <a:lnTo>
                    <a:pt x="1735920" y="457335"/>
                  </a:lnTo>
                  <a:lnTo>
                    <a:pt x="1697302" y="486100"/>
                  </a:lnTo>
                  <a:cubicBezTo>
                    <a:pt x="1212198" y="815198"/>
                    <a:pt x="559362" y="791691"/>
                    <a:pt x="98222" y="415579"/>
                  </a:cubicBezTo>
                  <a:lnTo>
                    <a:pt x="0" y="326800"/>
                  </a:lnTo>
                  <a:close/>
                </a:path>
              </a:pathLst>
            </a:cu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dirty="0">
                <a:ln>
                  <a:noFill/>
                </a:ln>
                <a:solidFill>
                  <a:sysClr val="window" lastClr="FFFFFF">
                    <a:lumMod val="50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23"/>
          <p:cNvGrpSpPr/>
          <p:nvPr>
            <p:custDataLst>
              <p:tags r:id="rId10"/>
            </p:custDataLst>
          </p:nvPr>
        </p:nvGrpSpPr>
        <p:grpSpPr>
          <a:xfrm rot="69252">
            <a:off x="4645572" y="2853944"/>
            <a:ext cx="1105136" cy="1961980"/>
            <a:chOff x="3078000" y="3044645"/>
            <a:chExt cx="1024867" cy="1819476"/>
          </a:xfrm>
          <a:solidFill>
            <a:srgbClr val="69A35B"/>
          </a:solidFill>
        </p:grpSpPr>
        <p:sp>
          <p:nvSpPr>
            <p:cNvPr id="25" name="任意多边形 22"/>
            <p:cNvSpPr/>
            <p:nvPr>
              <p:custDataLst>
                <p:tags r:id="rId11"/>
              </p:custDataLst>
            </p:nvPr>
          </p:nvSpPr>
          <p:spPr>
            <a:xfrm rot="2700000">
              <a:off x="2854442" y="3615697"/>
              <a:ext cx="1780381" cy="716468"/>
            </a:xfrm>
            <a:custGeom>
              <a:avLst/>
              <a:gdLst>
                <a:gd name="connsiteX0" fmla="*/ 0 w 1780381"/>
                <a:gd name="connsiteY0" fmla="*/ 326800 h 716468"/>
                <a:gd name="connsiteX1" fmla="*/ 326799 w 1780381"/>
                <a:gd name="connsiteY1" fmla="*/ 0 h 716468"/>
                <a:gd name="connsiteX2" fmla="*/ 389920 w 1780381"/>
                <a:gd name="connsiteY2" fmla="*/ 57054 h 716468"/>
                <a:gd name="connsiteX3" fmla="*/ 1373212 w 1780381"/>
                <a:gd name="connsiteY3" fmla="*/ 143351 h 716468"/>
                <a:gd name="connsiteX4" fmla="*/ 1386352 w 1780381"/>
                <a:gd name="connsiteY4" fmla="*/ 134428 h 716468"/>
                <a:gd name="connsiteX5" fmla="*/ 1386352 w 1780381"/>
                <a:gd name="connsiteY5" fmla="*/ 424217 h 716468"/>
                <a:gd name="connsiteX6" fmla="*/ 1780381 w 1780381"/>
                <a:gd name="connsiteY6" fmla="*/ 424217 h 716468"/>
                <a:gd name="connsiteX7" fmla="*/ 1697300 w 1780381"/>
                <a:gd name="connsiteY7" fmla="*/ 486100 h 716468"/>
                <a:gd name="connsiteX8" fmla="*/ 98221 w 1780381"/>
                <a:gd name="connsiteY8" fmla="*/ 415579 h 716468"/>
                <a:gd name="connsiteX9" fmla="*/ 0 w 1780381"/>
                <a:gd name="connsiteY9" fmla="*/ 326800 h 71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80381" h="716468">
                  <a:moveTo>
                    <a:pt x="0" y="326800"/>
                  </a:moveTo>
                  <a:lnTo>
                    <a:pt x="326799" y="0"/>
                  </a:lnTo>
                  <a:lnTo>
                    <a:pt x="389920" y="57054"/>
                  </a:lnTo>
                  <a:cubicBezTo>
                    <a:pt x="672072" y="287180"/>
                    <a:pt x="1063694" y="315946"/>
                    <a:pt x="1373212" y="143351"/>
                  </a:cubicBezTo>
                  <a:lnTo>
                    <a:pt x="1386352" y="134428"/>
                  </a:lnTo>
                  <a:lnTo>
                    <a:pt x="1386352" y="424217"/>
                  </a:lnTo>
                  <a:lnTo>
                    <a:pt x="1780381" y="424217"/>
                  </a:lnTo>
                  <a:lnTo>
                    <a:pt x="1697300" y="486100"/>
                  </a:lnTo>
                  <a:cubicBezTo>
                    <a:pt x="1212198" y="815198"/>
                    <a:pt x="559362" y="791691"/>
                    <a:pt x="98221" y="415579"/>
                  </a:cubicBezTo>
                  <a:lnTo>
                    <a:pt x="0" y="326800"/>
                  </a:lnTo>
                  <a:close/>
                </a:path>
              </a:pathLst>
            </a:cu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ysClr val="window" lastClr="FFFFFF">
                    <a:lumMod val="50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 name="直角三角形 25"/>
            <p:cNvSpPr/>
            <p:nvPr>
              <p:custDataLst>
                <p:tags r:id="rId12"/>
              </p:custDataLst>
            </p:nvPr>
          </p:nvSpPr>
          <p:spPr>
            <a:xfrm rot="8100000">
              <a:off x="3078000" y="3044645"/>
              <a:ext cx="601267" cy="601267"/>
            </a:xfrm>
            <a:prstGeom prst="rtTriangl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ysClr val="window" lastClr="FFFFFF">
                    <a:lumMod val="50000"/>
                  </a:sys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6"/>
          <p:cNvGrpSpPr/>
          <p:nvPr>
            <p:custDataLst>
              <p:tags r:id="rId13"/>
            </p:custDataLst>
          </p:nvPr>
        </p:nvGrpSpPr>
        <p:grpSpPr>
          <a:xfrm>
            <a:off x="5704024" y="2675710"/>
            <a:ext cx="928687" cy="928687"/>
            <a:chOff x="5143500" y="2616200"/>
            <a:chExt cx="1905000" cy="1905000"/>
          </a:xfrm>
        </p:grpSpPr>
        <p:sp>
          <p:nvSpPr>
            <p:cNvPr id="28" name="椭圆 27"/>
            <p:cNvSpPr/>
            <p:nvPr>
              <p:custDataLst>
                <p:tags r:id="rId14"/>
              </p:custDataLst>
            </p:nvPr>
          </p:nvSpPr>
          <p:spPr>
            <a:xfrm>
              <a:off x="5143500" y="2616200"/>
              <a:ext cx="1905000" cy="1905000"/>
            </a:xfrm>
            <a:prstGeom prst="ellipse">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9" name="KSO_Shape"/>
            <p:cNvSpPr/>
            <p:nvPr>
              <p:custDataLst>
                <p:tags r:id="rId15"/>
              </p:custDataLst>
            </p:nvPr>
          </p:nvSpPr>
          <p:spPr bwMode="auto">
            <a:xfrm>
              <a:off x="5158978" y="2628544"/>
              <a:ext cx="1874044" cy="1880312"/>
            </a:xfrm>
            <a:custGeom>
              <a:avLst/>
              <a:gdLst>
                <a:gd name="T0" fmla="*/ 2541400 w 6831013"/>
                <a:gd name="T1" fmla="*/ 6741431 h 6853237"/>
                <a:gd name="T2" fmla="*/ 4424286 w 6831013"/>
                <a:gd name="T3" fmla="*/ 6681552 h 6853237"/>
                <a:gd name="T4" fmla="*/ 1181534 w 6831013"/>
                <a:gd name="T5" fmla="*/ 5896428 h 6853237"/>
                <a:gd name="T6" fmla="*/ 4258049 w 6831013"/>
                <a:gd name="T7" fmla="*/ 5424183 h 6853237"/>
                <a:gd name="T8" fmla="*/ 5002354 w 6831013"/>
                <a:gd name="T9" fmla="*/ 4704214 h 6853237"/>
                <a:gd name="T10" fmla="*/ 385763 w 6831013"/>
                <a:gd name="T11" fmla="*/ 4606687 h 6853237"/>
                <a:gd name="T12" fmla="*/ 4062940 w 6831013"/>
                <a:gd name="T13" fmla="*/ 4260615 h 6853237"/>
                <a:gd name="T14" fmla="*/ 4515094 w 6831013"/>
                <a:gd name="T15" fmla="*/ 4641213 h 6853237"/>
                <a:gd name="T16" fmla="*/ 188565 w 6831013"/>
                <a:gd name="T17" fmla="*/ 4285935 h 6853237"/>
                <a:gd name="T18" fmla="*/ 1331239 w 6831013"/>
                <a:gd name="T19" fmla="*/ 3718605 h 6853237"/>
                <a:gd name="T20" fmla="*/ 6783388 w 6831013"/>
                <a:gd name="T21" fmla="*/ 3605647 h 6853237"/>
                <a:gd name="T22" fmla="*/ 1344916 w 6831013"/>
                <a:gd name="T23" fmla="*/ 3407637 h 6853237"/>
                <a:gd name="T24" fmla="*/ 1225233 w 6831013"/>
                <a:gd name="T25" fmla="*/ 3619046 h 6853237"/>
                <a:gd name="T26" fmla="*/ 4263721 w 6831013"/>
                <a:gd name="T27" fmla="*/ 3128156 h 6853237"/>
                <a:gd name="T28" fmla="*/ 2046990 w 6831013"/>
                <a:gd name="T29" fmla="*/ 3349190 h 6853237"/>
                <a:gd name="T30" fmla="*/ 1407858 w 6831013"/>
                <a:gd name="T31" fmla="*/ 2951620 h 6853237"/>
                <a:gd name="T32" fmla="*/ 2561492 w 6831013"/>
                <a:gd name="T33" fmla="*/ 2732274 h 6853237"/>
                <a:gd name="T34" fmla="*/ 6563146 w 6831013"/>
                <a:gd name="T35" fmla="*/ 2654052 h 6853237"/>
                <a:gd name="T36" fmla="*/ 4015524 w 6831013"/>
                <a:gd name="T37" fmla="*/ 2983220 h 6853237"/>
                <a:gd name="T38" fmla="*/ 1957184 w 6831013"/>
                <a:gd name="T39" fmla="*/ 2318378 h 6853237"/>
                <a:gd name="T40" fmla="*/ 1967815 w 6831013"/>
                <a:gd name="T41" fmla="*/ 3178203 h 6853237"/>
                <a:gd name="T42" fmla="*/ 6421385 w 6831013"/>
                <a:gd name="T43" fmla="*/ 2116818 h 6853237"/>
                <a:gd name="T44" fmla="*/ 3819110 w 6831013"/>
                <a:gd name="T45" fmla="*/ 2357191 h 6853237"/>
                <a:gd name="T46" fmla="*/ 2203299 w 6831013"/>
                <a:gd name="T47" fmla="*/ 2058791 h 6853237"/>
                <a:gd name="T48" fmla="*/ 3325329 w 6831013"/>
                <a:gd name="T49" fmla="*/ 1859624 h 6853237"/>
                <a:gd name="T50" fmla="*/ 4201127 w 6831013"/>
                <a:gd name="T51" fmla="*/ 1734302 h 6853237"/>
                <a:gd name="T52" fmla="*/ 5270047 w 6831013"/>
                <a:gd name="T53" fmla="*/ 2702777 h 6853237"/>
                <a:gd name="T54" fmla="*/ 1766910 w 6831013"/>
                <a:gd name="T55" fmla="*/ 2127993 h 6853237"/>
                <a:gd name="T56" fmla="*/ 5507062 w 6831013"/>
                <a:gd name="T57" fmla="*/ 1606363 h 6853237"/>
                <a:gd name="T58" fmla="*/ 4064001 w 6831013"/>
                <a:gd name="T59" fmla="*/ 1567406 h 6853237"/>
                <a:gd name="T60" fmla="*/ 6334846 w 6831013"/>
                <a:gd name="T61" fmla="*/ 2341676 h 6853237"/>
                <a:gd name="T62" fmla="*/ 6644237 w 6831013"/>
                <a:gd name="T63" fmla="*/ 2554275 h 6853237"/>
                <a:gd name="T64" fmla="*/ 724354 w 6831013"/>
                <a:gd name="T65" fmla="*/ 1482111 h 6853237"/>
                <a:gd name="T66" fmla="*/ 5364826 w 6831013"/>
                <a:gd name="T67" fmla="*/ 1386102 h 6853237"/>
                <a:gd name="T68" fmla="*/ 2353670 w 6831013"/>
                <a:gd name="T69" fmla="*/ 1305024 h 6853237"/>
                <a:gd name="T70" fmla="*/ 2382183 w 6831013"/>
                <a:gd name="T71" fmla="*/ 1282815 h 6853237"/>
                <a:gd name="T72" fmla="*/ 4328205 w 6831013"/>
                <a:gd name="T73" fmla="*/ 1327342 h 6853237"/>
                <a:gd name="T74" fmla="*/ 5304711 w 6831013"/>
                <a:gd name="T75" fmla="*/ 1173320 h 6853237"/>
                <a:gd name="T76" fmla="*/ 2631653 w 6831013"/>
                <a:gd name="T77" fmla="*/ 1086005 h 6853237"/>
                <a:gd name="T78" fmla="*/ 2534974 w 6831013"/>
                <a:gd name="T79" fmla="*/ 1108162 h 6853237"/>
                <a:gd name="T80" fmla="*/ 3169184 w 6831013"/>
                <a:gd name="T81" fmla="*/ 1846385 h 6853237"/>
                <a:gd name="T82" fmla="*/ 2588985 w 6831013"/>
                <a:gd name="T83" fmla="*/ 1720852 h 6853237"/>
                <a:gd name="T84" fmla="*/ 2684241 w 6831013"/>
                <a:gd name="T85" fmla="*/ 1149992 h 6853237"/>
                <a:gd name="T86" fmla="*/ 2249304 w 6831013"/>
                <a:gd name="T87" fmla="*/ 939870 h 6853237"/>
                <a:gd name="T88" fmla="*/ 4510508 w 6831013"/>
                <a:gd name="T89" fmla="*/ 834087 h 6853237"/>
                <a:gd name="T90" fmla="*/ 2637064 w 6831013"/>
                <a:gd name="T91" fmla="*/ 842716 h 6853237"/>
                <a:gd name="T92" fmla="*/ 1309688 w 6831013"/>
                <a:gd name="T93" fmla="*/ 733476 h 6853237"/>
                <a:gd name="T94" fmla="*/ 5355979 w 6831013"/>
                <a:gd name="T95" fmla="*/ 666852 h 6853237"/>
                <a:gd name="T96" fmla="*/ 1444331 w 6831013"/>
                <a:gd name="T97" fmla="*/ 675332 h 6853237"/>
                <a:gd name="T98" fmla="*/ 2727325 w 6831013"/>
                <a:gd name="T99" fmla="*/ 612091 h 6853237"/>
                <a:gd name="T100" fmla="*/ 1532217 w 6831013"/>
                <a:gd name="T101" fmla="*/ 553953 h 6853237"/>
                <a:gd name="T102" fmla="*/ 1269328 w 6831013"/>
                <a:gd name="T103" fmla="*/ 988332 h 6853237"/>
                <a:gd name="T104" fmla="*/ 3276216 w 6831013"/>
                <a:gd name="T105" fmla="*/ 553096 h 6853237"/>
                <a:gd name="T106" fmla="*/ 2791278 w 6831013"/>
                <a:gd name="T107" fmla="*/ 800742 h 6853237"/>
                <a:gd name="T108" fmla="*/ 2586264 w 6831013"/>
                <a:gd name="T109" fmla="*/ 780369 h 6853237"/>
                <a:gd name="T110" fmla="*/ 2014005 w 6831013"/>
                <a:gd name="T111" fmla="*/ 645794 h 6853237"/>
                <a:gd name="T112" fmla="*/ 1754030 w 6831013"/>
                <a:gd name="T113" fmla="*/ 451675 h 6853237"/>
                <a:gd name="T114" fmla="*/ 1848303 w 6831013"/>
                <a:gd name="T115" fmla="*/ 413179 h 6853237"/>
                <a:gd name="T116" fmla="*/ 2743330 w 6831013"/>
                <a:gd name="T117" fmla="*/ 408014 h 6853237"/>
                <a:gd name="T118" fmla="*/ 3539136 w 6831013"/>
                <a:gd name="T119" fmla="*/ 321617 h 6853237"/>
                <a:gd name="T120" fmla="*/ 3726287 w 6831013"/>
                <a:gd name="T121" fmla="*/ 474011 h 6853237"/>
                <a:gd name="T122" fmla="*/ 2102237 w 6831013"/>
                <a:gd name="T123" fmla="*/ 255055 h 6853237"/>
                <a:gd name="T124" fmla="*/ 3833813 w 6831013"/>
                <a:gd name="T125" fmla="*/ 203151 h 6853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831013" h="6853237">
                  <a:moveTo>
                    <a:pt x="3392429" y="6851489"/>
                  </a:moveTo>
                  <a:lnTo>
                    <a:pt x="3395662" y="6851650"/>
                  </a:lnTo>
                  <a:lnTo>
                    <a:pt x="3393168" y="6851650"/>
                  </a:lnTo>
                  <a:lnTo>
                    <a:pt x="3392429" y="6851489"/>
                  </a:lnTo>
                  <a:close/>
                  <a:moveTo>
                    <a:pt x="3469569" y="6851253"/>
                  </a:moveTo>
                  <a:lnTo>
                    <a:pt x="3457492" y="6851399"/>
                  </a:lnTo>
                  <a:lnTo>
                    <a:pt x="3453166" y="6851452"/>
                  </a:lnTo>
                  <a:lnTo>
                    <a:pt x="3456584" y="6851452"/>
                  </a:lnTo>
                  <a:lnTo>
                    <a:pt x="3457238" y="6851442"/>
                  </a:lnTo>
                  <a:lnTo>
                    <a:pt x="3469569" y="6851253"/>
                  </a:lnTo>
                  <a:close/>
                  <a:moveTo>
                    <a:pt x="3332053" y="6850957"/>
                  </a:moveTo>
                  <a:lnTo>
                    <a:pt x="3343624" y="6850957"/>
                  </a:lnTo>
                  <a:lnTo>
                    <a:pt x="3337725" y="6851185"/>
                  </a:lnTo>
                  <a:lnTo>
                    <a:pt x="3332053" y="6850957"/>
                  </a:lnTo>
                  <a:close/>
                  <a:moveTo>
                    <a:pt x="3330808" y="6850905"/>
                  </a:moveTo>
                  <a:lnTo>
                    <a:pt x="3332053" y="6850957"/>
                  </a:lnTo>
                  <a:lnTo>
                    <a:pt x="3331448" y="6850957"/>
                  </a:lnTo>
                  <a:lnTo>
                    <a:pt x="3330808" y="6850905"/>
                  </a:lnTo>
                  <a:close/>
                  <a:moveTo>
                    <a:pt x="3495767" y="6850856"/>
                  </a:moveTo>
                  <a:lnTo>
                    <a:pt x="3478453" y="6851253"/>
                  </a:lnTo>
                  <a:lnTo>
                    <a:pt x="3483705" y="6851090"/>
                  </a:lnTo>
                  <a:lnTo>
                    <a:pt x="3495767" y="6850856"/>
                  </a:lnTo>
                  <a:close/>
                  <a:moveTo>
                    <a:pt x="3513764" y="6850459"/>
                  </a:moveTo>
                  <a:lnTo>
                    <a:pt x="3506246" y="6850658"/>
                  </a:lnTo>
                  <a:lnTo>
                    <a:pt x="3511385" y="6850502"/>
                  </a:lnTo>
                  <a:lnTo>
                    <a:pt x="3513764" y="6850459"/>
                  </a:lnTo>
                  <a:close/>
                  <a:moveTo>
                    <a:pt x="3363912" y="6850062"/>
                  </a:moveTo>
                  <a:lnTo>
                    <a:pt x="3389539" y="6850856"/>
                  </a:lnTo>
                  <a:lnTo>
                    <a:pt x="3390193" y="6850999"/>
                  </a:lnTo>
                  <a:lnTo>
                    <a:pt x="3415805" y="6851055"/>
                  </a:lnTo>
                  <a:lnTo>
                    <a:pt x="3459560" y="6851055"/>
                  </a:lnTo>
                  <a:lnTo>
                    <a:pt x="3461823" y="6851055"/>
                  </a:lnTo>
                  <a:lnTo>
                    <a:pt x="3484604" y="6850856"/>
                  </a:lnTo>
                  <a:lnTo>
                    <a:pt x="3507613" y="6850459"/>
                  </a:lnTo>
                  <a:lnTo>
                    <a:pt x="3525838" y="6850062"/>
                  </a:lnTo>
                  <a:lnTo>
                    <a:pt x="3511385" y="6850502"/>
                  </a:lnTo>
                  <a:lnTo>
                    <a:pt x="3502601" y="6850658"/>
                  </a:lnTo>
                  <a:lnTo>
                    <a:pt x="3506246" y="6850658"/>
                  </a:lnTo>
                  <a:lnTo>
                    <a:pt x="3472986" y="6851253"/>
                  </a:lnTo>
                  <a:lnTo>
                    <a:pt x="3484832" y="6851055"/>
                  </a:lnTo>
                  <a:lnTo>
                    <a:pt x="3483705" y="6851090"/>
                  </a:lnTo>
                  <a:lnTo>
                    <a:pt x="3465013" y="6851452"/>
                  </a:lnTo>
                  <a:lnTo>
                    <a:pt x="3457950" y="6851452"/>
                  </a:lnTo>
                  <a:lnTo>
                    <a:pt x="3457115" y="6851462"/>
                  </a:lnTo>
                  <a:lnTo>
                    <a:pt x="3442004" y="6851650"/>
                  </a:lnTo>
                  <a:lnTo>
                    <a:pt x="3448155" y="6851452"/>
                  </a:lnTo>
                  <a:lnTo>
                    <a:pt x="3442004" y="6851452"/>
                  </a:lnTo>
                  <a:lnTo>
                    <a:pt x="3425146" y="6851452"/>
                  </a:lnTo>
                  <a:lnTo>
                    <a:pt x="3393024" y="6851253"/>
                  </a:lnTo>
                  <a:lnTo>
                    <a:pt x="3391267" y="6851234"/>
                  </a:lnTo>
                  <a:lnTo>
                    <a:pt x="3392429" y="6851489"/>
                  </a:lnTo>
                  <a:lnTo>
                    <a:pt x="3386273" y="6851181"/>
                  </a:lnTo>
                  <a:lnTo>
                    <a:pt x="3364164" y="6850943"/>
                  </a:lnTo>
                  <a:lnTo>
                    <a:pt x="3382302" y="6850982"/>
                  </a:lnTo>
                  <a:lnTo>
                    <a:pt x="3363912" y="6850062"/>
                  </a:lnTo>
                  <a:close/>
                  <a:moveTo>
                    <a:pt x="3320935" y="6850045"/>
                  </a:moveTo>
                  <a:lnTo>
                    <a:pt x="3328649" y="6850729"/>
                  </a:lnTo>
                  <a:lnTo>
                    <a:pt x="3330206" y="6850856"/>
                  </a:lnTo>
                  <a:lnTo>
                    <a:pt x="3356119" y="6850856"/>
                  </a:lnTo>
                  <a:lnTo>
                    <a:pt x="3364164" y="6850943"/>
                  </a:lnTo>
                  <a:lnTo>
                    <a:pt x="3330370" y="6850870"/>
                  </a:lnTo>
                  <a:lnTo>
                    <a:pt x="3330808" y="6850905"/>
                  </a:lnTo>
                  <a:lnTo>
                    <a:pt x="3329932" y="6850869"/>
                  </a:lnTo>
                  <a:lnTo>
                    <a:pt x="3324225" y="6850856"/>
                  </a:lnTo>
                  <a:lnTo>
                    <a:pt x="3329637" y="6850856"/>
                  </a:lnTo>
                  <a:lnTo>
                    <a:pt x="3326607" y="6850729"/>
                  </a:lnTo>
                  <a:lnTo>
                    <a:pt x="3320935" y="6850045"/>
                  </a:lnTo>
                  <a:close/>
                  <a:moveTo>
                    <a:pt x="3571003" y="6848715"/>
                  </a:moveTo>
                  <a:lnTo>
                    <a:pt x="3570057" y="6848905"/>
                  </a:lnTo>
                  <a:lnTo>
                    <a:pt x="3568923" y="6848905"/>
                  </a:lnTo>
                  <a:lnTo>
                    <a:pt x="3567788" y="6848905"/>
                  </a:lnTo>
                  <a:lnTo>
                    <a:pt x="3568203" y="6848876"/>
                  </a:lnTo>
                  <a:lnTo>
                    <a:pt x="3571003" y="6848715"/>
                  </a:lnTo>
                  <a:close/>
                  <a:moveTo>
                    <a:pt x="3575162" y="6848677"/>
                  </a:moveTo>
                  <a:lnTo>
                    <a:pt x="3575956" y="6848677"/>
                  </a:lnTo>
                  <a:lnTo>
                    <a:pt x="3577090" y="6848677"/>
                  </a:lnTo>
                  <a:lnTo>
                    <a:pt x="3569747" y="6848927"/>
                  </a:lnTo>
                  <a:lnTo>
                    <a:pt x="3575162" y="6848677"/>
                  </a:lnTo>
                  <a:close/>
                  <a:moveTo>
                    <a:pt x="3571645" y="6848677"/>
                  </a:moveTo>
                  <a:lnTo>
                    <a:pt x="3571663" y="6848677"/>
                  </a:lnTo>
                  <a:lnTo>
                    <a:pt x="3571003" y="6848715"/>
                  </a:lnTo>
                  <a:lnTo>
                    <a:pt x="3571083" y="6848699"/>
                  </a:lnTo>
                  <a:lnTo>
                    <a:pt x="3571645" y="6848677"/>
                  </a:lnTo>
                  <a:close/>
                  <a:moveTo>
                    <a:pt x="3570965" y="6848677"/>
                  </a:moveTo>
                  <a:lnTo>
                    <a:pt x="3571191" y="6848677"/>
                  </a:lnTo>
                  <a:lnTo>
                    <a:pt x="3571083" y="6848699"/>
                  </a:lnTo>
                  <a:lnTo>
                    <a:pt x="3570171" y="6848734"/>
                  </a:lnTo>
                  <a:lnTo>
                    <a:pt x="3570965" y="6848677"/>
                  </a:lnTo>
                  <a:close/>
                  <a:moveTo>
                    <a:pt x="3224678" y="6845979"/>
                  </a:moveTo>
                  <a:lnTo>
                    <a:pt x="3225115" y="6846035"/>
                  </a:lnTo>
                  <a:lnTo>
                    <a:pt x="3225584" y="6846064"/>
                  </a:lnTo>
                  <a:lnTo>
                    <a:pt x="3224678" y="6845979"/>
                  </a:lnTo>
                  <a:close/>
                  <a:moveTo>
                    <a:pt x="3639938" y="6844801"/>
                  </a:moveTo>
                  <a:lnTo>
                    <a:pt x="3640308" y="6844801"/>
                  </a:lnTo>
                  <a:lnTo>
                    <a:pt x="3623602" y="6845941"/>
                  </a:lnTo>
                  <a:lnTo>
                    <a:pt x="3585032" y="6848221"/>
                  </a:lnTo>
                  <a:lnTo>
                    <a:pt x="3575162" y="6848677"/>
                  </a:lnTo>
                  <a:lnTo>
                    <a:pt x="3574822" y="6848677"/>
                  </a:lnTo>
                  <a:lnTo>
                    <a:pt x="3573687" y="6848677"/>
                  </a:lnTo>
                  <a:lnTo>
                    <a:pt x="3572553" y="6848677"/>
                  </a:lnTo>
                  <a:lnTo>
                    <a:pt x="3571663" y="6848677"/>
                  </a:lnTo>
                  <a:lnTo>
                    <a:pt x="3615434" y="6846169"/>
                  </a:lnTo>
                  <a:lnTo>
                    <a:pt x="3639938" y="6844801"/>
                  </a:lnTo>
                  <a:close/>
                  <a:moveTo>
                    <a:pt x="3204996" y="6844345"/>
                  </a:moveTo>
                  <a:lnTo>
                    <a:pt x="3209761" y="6844573"/>
                  </a:lnTo>
                  <a:lnTo>
                    <a:pt x="3223268" y="6845846"/>
                  </a:lnTo>
                  <a:lnTo>
                    <a:pt x="3219450" y="6845300"/>
                  </a:lnTo>
                  <a:lnTo>
                    <a:pt x="3224069" y="6845900"/>
                  </a:lnTo>
                  <a:lnTo>
                    <a:pt x="3241819" y="6847054"/>
                  </a:lnTo>
                  <a:lnTo>
                    <a:pt x="3262509" y="6848308"/>
                  </a:lnTo>
                  <a:lnTo>
                    <a:pt x="3262521" y="6848311"/>
                  </a:lnTo>
                  <a:lnTo>
                    <a:pt x="3280549" y="6849361"/>
                  </a:lnTo>
                  <a:lnTo>
                    <a:pt x="3296432" y="6850045"/>
                  </a:lnTo>
                  <a:lnTo>
                    <a:pt x="3311860" y="6850729"/>
                  </a:lnTo>
                  <a:lnTo>
                    <a:pt x="3327742" y="6850957"/>
                  </a:lnTo>
                  <a:lnTo>
                    <a:pt x="3331448" y="6850957"/>
                  </a:lnTo>
                  <a:lnTo>
                    <a:pt x="3337044" y="6851413"/>
                  </a:lnTo>
                  <a:lnTo>
                    <a:pt x="3354515" y="6851869"/>
                  </a:lnTo>
                  <a:lnTo>
                    <a:pt x="3372665" y="6852325"/>
                  </a:lnTo>
                  <a:lnTo>
                    <a:pt x="3391043" y="6852325"/>
                  </a:lnTo>
                  <a:lnTo>
                    <a:pt x="3425303" y="6852097"/>
                  </a:lnTo>
                  <a:lnTo>
                    <a:pt x="3452076" y="6851869"/>
                  </a:lnTo>
                  <a:lnTo>
                    <a:pt x="3492462" y="6851413"/>
                  </a:lnTo>
                  <a:lnTo>
                    <a:pt x="3496319" y="6851185"/>
                  </a:lnTo>
                  <a:lnTo>
                    <a:pt x="3491781" y="6851185"/>
                  </a:lnTo>
                  <a:lnTo>
                    <a:pt x="3526268" y="6850273"/>
                  </a:lnTo>
                  <a:lnTo>
                    <a:pt x="3549119" y="6849520"/>
                  </a:lnTo>
                  <a:lnTo>
                    <a:pt x="3550342" y="6849269"/>
                  </a:lnTo>
                  <a:lnTo>
                    <a:pt x="3554413" y="6848475"/>
                  </a:lnTo>
                  <a:lnTo>
                    <a:pt x="3553192" y="6849269"/>
                  </a:lnTo>
                  <a:lnTo>
                    <a:pt x="3551821" y="6849431"/>
                  </a:lnTo>
                  <a:lnTo>
                    <a:pt x="3553948" y="6849361"/>
                  </a:lnTo>
                  <a:lnTo>
                    <a:pt x="3570171" y="6848734"/>
                  </a:lnTo>
                  <a:lnTo>
                    <a:pt x="3568203" y="6848876"/>
                  </a:lnTo>
                  <a:lnTo>
                    <a:pt x="3563704" y="6849133"/>
                  </a:lnTo>
                  <a:lnTo>
                    <a:pt x="3569747" y="6848927"/>
                  </a:lnTo>
                  <a:lnTo>
                    <a:pt x="3547317" y="6849964"/>
                  </a:lnTo>
                  <a:lnTo>
                    <a:pt x="3546475" y="6850063"/>
                  </a:lnTo>
                  <a:lnTo>
                    <a:pt x="3546856" y="6849985"/>
                  </a:lnTo>
                  <a:lnTo>
                    <a:pt x="3545553" y="6850045"/>
                  </a:lnTo>
                  <a:lnTo>
                    <a:pt x="3506075" y="6851641"/>
                  </a:lnTo>
                  <a:lnTo>
                    <a:pt x="3466824" y="6852553"/>
                  </a:lnTo>
                  <a:lnTo>
                    <a:pt x="3447538" y="6853009"/>
                  </a:lnTo>
                  <a:lnTo>
                    <a:pt x="3428933" y="6853009"/>
                  </a:lnTo>
                  <a:lnTo>
                    <a:pt x="3410782" y="6853237"/>
                  </a:lnTo>
                  <a:lnTo>
                    <a:pt x="3393085" y="6853009"/>
                  </a:lnTo>
                  <a:lnTo>
                    <a:pt x="3376069" y="6852553"/>
                  </a:lnTo>
                  <a:lnTo>
                    <a:pt x="3360187" y="6852097"/>
                  </a:lnTo>
                  <a:lnTo>
                    <a:pt x="3334095" y="6851413"/>
                  </a:lnTo>
                  <a:lnTo>
                    <a:pt x="3308230" y="6850957"/>
                  </a:lnTo>
                  <a:lnTo>
                    <a:pt x="3305961" y="6850729"/>
                  </a:lnTo>
                  <a:lnTo>
                    <a:pt x="3267617" y="6848905"/>
                  </a:lnTo>
                  <a:lnTo>
                    <a:pt x="3264795" y="6848775"/>
                  </a:lnTo>
                  <a:lnTo>
                    <a:pt x="3269795" y="6849562"/>
                  </a:lnTo>
                  <a:lnTo>
                    <a:pt x="3270250" y="6849562"/>
                  </a:lnTo>
                  <a:lnTo>
                    <a:pt x="3270023" y="6850063"/>
                  </a:lnTo>
                  <a:lnTo>
                    <a:pt x="3268656" y="6850063"/>
                  </a:lnTo>
                  <a:lnTo>
                    <a:pt x="3262509" y="6849562"/>
                  </a:lnTo>
                  <a:lnTo>
                    <a:pt x="3252490" y="6848810"/>
                  </a:lnTo>
                  <a:lnTo>
                    <a:pt x="3228811" y="6847055"/>
                  </a:lnTo>
                  <a:lnTo>
                    <a:pt x="3213100" y="6845300"/>
                  </a:lnTo>
                  <a:lnTo>
                    <a:pt x="3224202" y="6845979"/>
                  </a:lnTo>
                  <a:lnTo>
                    <a:pt x="3223290" y="6845849"/>
                  </a:lnTo>
                  <a:lnTo>
                    <a:pt x="3217702" y="6845485"/>
                  </a:lnTo>
                  <a:lnTo>
                    <a:pt x="3204996" y="6844345"/>
                  </a:lnTo>
                  <a:close/>
                  <a:moveTo>
                    <a:pt x="3189287" y="6843712"/>
                  </a:moveTo>
                  <a:lnTo>
                    <a:pt x="3196476" y="6844506"/>
                  </a:lnTo>
                  <a:lnTo>
                    <a:pt x="3201987" y="6845300"/>
                  </a:lnTo>
                  <a:lnTo>
                    <a:pt x="3189287" y="6843712"/>
                  </a:lnTo>
                  <a:close/>
                  <a:moveTo>
                    <a:pt x="3659378" y="6843500"/>
                  </a:moveTo>
                  <a:lnTo>
                    <a:pt x="3657635" y="6843889"/>
                  </a:lnTo>
                  <a:lnTo>
                    <a:pt x="3657862" y="6843889"/>
                  </a:lnTo>
                  <a:lnTo>
                    <a:pt x="3633131" y="6845485"/>
                  </a:lnTo>
                  <a:lnTo>
                    <a:pt x="3641980" y="6844801"/>
                  </a:lnTo>
                  <a:lnTo>
                    <a:pt x="3640308" y="6844801"/>
                  </a:lnTo>
                  <a:lnTo>
                    <a:pt x="3659378" y="6843500"/>
                  </a:lnTo>
                  <a:close/>
                  <a:moveTo>
                    <a:pt x="3659677" y="6843433"/>
                  </a:moveTo>
                  <a:lnTo>
                    <a:pt x="3660358" y="6843433"/>
                  </a:lnTo>
                  <a:lnTo>
                    <a:pt x="3659378" y="6843500"/>
                  </a:lnTo>
                  <a:lnTo>
                    <a:pt x="3659677" y="6843433"/>
                  </a:lnTo>
                  <a:close/>
                  <a:moveTo>
                    <a:pt x="3202047" y="6842749"/>
                  </a:moveTo>
                  <a:lnTo>
                    <a:pt x="3206131" y="6842977"/>
                  </a:lnTo>
                  <a:lnTo>
                    <a:pt x="3203408" y="6842880"/>
                  </a:lnTo>
                  <a:lnTo>
                    <a:pt x="3202047" y="6842749"/>
                  </a:lnTo>
                  <a:close/>
                  <a:moveTo>
                    <a:pt x="3701476" y="6837015"/>
                  </a:moveTo>
                  <a:lnTo>
                    <a:pt x="3702105" y="6837049"/>
                  </a:lnTo>
                  <a:lnTo>
                    <a:pt x="3700971" y="6837049"/>
                  </a:lnTo>
                  <a:lnTo>
                    <a:pt x="3701476" y="6837015"/>
                  </a:lnTo>
                  <a:close/>
                  <a:moveTo>
                    <a:pt x="3722463" y="6835775"/>
                  </a:moveTo>
                  <a:lnTo>
                    <a:pt x="3722687" y="6835775"/>
                  </a:lnTo>
                  <a:lnTo>
                    <a:pt x="3700462" y="6837363"/>
                  </a:lnTo>
                  <a:lnTo>
                    <a:pt x="3722463" y="6835775"/>
                  </a:lnTo>
                  <a:close/>
                  <a:moveTo>
                    <a:pt x="3122214" y="6835257"/>
                  </a:moveTo>
                  <a:lnTo>
                    <a:pt x="3128762" y="6835681"/>
                  </a:lnTo>
                  <a:lnTo>
                    <a:pt x="3134661" y="6836365"/>
                  </a:lnTo>
                  <a:lnTo>
                    <a:pt x="3136628" y="6836859"/>
                  </a:lnTo>
                  <a:lnTo>
                    <a:pt x="3129443" y="6836137"/>
                  </a:lnTo>
                  <a:lnTo>
                    <a:pt x="3122214" y="6835257"/>
                  </a:lnTo>
                  <a:close/>
                  <a:moveTo>
                    <a:pt x="3121780" y="6835228"/>
                  </a:moveTo>
                  <a:lnTo>
                    <a:pt x="3122197" y="6835255"/>
                  </a:lnTo>
                  <a:lnTo>
                    <a:pt x="3122214" y="6835257"/>
                  </a:lnTo>
                  <a:lnTo>
                    <a:pt x="3121780" y="6835228"/>
                  </a:lnTo>
                  <a:close/>
                  <a:moveTo>
                    <a:pt x="3121772" y="6835227"/>
                  </a:moveTo>
                  <a:lnTo>
                    <a:pt x="3121780" y="6835228"/>
                  </a:lnTo>
                  <a:lnTo>
                    <a:pt x="3121775" y="6835228"/>
                  </a:lnTo>
                  <a:lnTo>
                    <a:pt x="3121772" y="6835227"/>
                  </a:lnTo>
                  <a:close/>
                  <a:moveTo>
                    <a:pt x="3121956" y="6835225"/>
                  </a:moveTo>
                  <a:lnTo>
                    <a:pt x="3128989" y="6835681"/>
                  </a:lnTo>
                  <a:lnTo>
                    <a:pt x="3122197" y="6835255"/>
                  </a:lnTo>
                  <a:lnTo>
                    <a:pt x="3121956" y="6835225"/>
                  </a:lnTo>
                  <a:close/>
                  <a:moveTo>
                    <a:pt x="3751808" y="6834821"/>
                  </a:moveTo>
                  <a:lnTo>
                    <a:pt x="3754970" y="6834997"/>
                  </a:lnTo>
                  <a:lnTo>
                    <a:pt x="3750205" y="6835225"/>
                  </a:lnTo>
                  <a:lnTo>
                    <a:pt x="3751113" y="6834997"/>
                  </a:lnTo>
                  <a:lnTo>
                    <a:pt x="3750205" y="6834997"/>
                  </a:lnTo>
                  <a:lnTo>
                    <a:pt x="3749524" y="6834997"/>
                  </a:lnTo>
                  <a:lnTo>
                    <a:pt x="3751808" y="6834821"/>
                  </a:lnTo>
                  <a:close/>
                  <a:moveTo>
                    <a:pt x="3749524" y="6834721"/>
                  </a:moveTo>
                  <a:lnTo>
                    <a:pt x="3752474" y="6834769"/>
                  </a:lnTo>
                  <a:lnTo>
                    <a:pt x="3751808" y="6834821"/>
                  </a:lnTo>
                  <a:lnTo>
                    <a:pt x="3750886" y="6834769"/>
                  </a:lnTo>
                  <a:lnTo>
                    <a:pt x="3749524" y="6834769"/>
                  </a:lnTo>
                  <a:lnTo>
                    <a:pt x="3749524" y="6834721"/>
                  </a:lnTo>
                  <a:close/>
                  <a:moveTo>
                    <a:pt x="3090862" y="6832600"/>
                  </a:moveTo>
                  <a:lnTo>
                    <a:pt x="3095625" y="6834188"/>
                  </a:lnTo>
                  <a:lnTo>
                    <a:pt x="3091484" y="6833394"/>
                  </a:lnTo>
                  <a:lnTo>
                    <a:pt x="3090862" y="6832600"/>
                  </a:lnTo>
                  <a:close/>
                  <a:moveTo>
                    <a:pt x="3086100" y="6832203"/>
                  </a:moveTo>
                  <a:lnTo>
                    <a:pt x="3089275" y="6832600"/>
                  </a:lnTo>
                  <a:lnTo>
                    <a:pt x="3086344" y="6832336"/>
                  </a:lnTo>
                  <a:lnTo>
                    <a:pt x="3086100" y="6832203"/>
                  </a:lnTo>
                  <a:close/>
                  <a:moveTo>
                    <a:pt x="3097212" y="6831012"/>
                  </a:moveTo>
                  <a:lnTo>
                    <a:pt x="3113876" y="6832401"/>
                  </a:lnTo>
                  <a:lnTo>
                    <a:pt x="3106343" y="6831608"/>
                  </a:lnTo>
                  <a:lnTo>
                    <a:pt x="3121637" y="6832600"/>
                  </a:lnTo>
                  <a:lnTo>
                    <a:pt x="3132137" y="6834187"/>
                  </a:lnTo>
                  <a:lnTo>
                    <a:pt x="3097212" y="6831012"/>
                  </a:lnTo>
                  <a:close/>
                  <a:moveTo>
                    <a:pt x="3076575" y="6831012"/>
                  </a:moveTo>
                  <a:lnTo>
                    <a:pt x="3085856" y="6832071"/>
                  </a:lnTo>
                  <a:lnTo>
                    <a:pt x="3086100" y="6832203"/>
                  </a:lnTo>
                  <a:lnTo>
                    <a:pt x="3076575" y="6831012"/>
                  </a:lnTo>
                  <a:close/>
                  <a:moveTo>
                    <a:pt x="3813053" y="6828613"/>
                  </a:moveTo>
                  <a:lnTo>
                    <a:pt x="3813280" y="6828613"/>
                  </a:lnTo>
                  <a:lnTo>
                    <a:pt x="3810779" y="6828861"/>
                  </a:lnTo>
                  <a:lnTo>
                    <a:pt x="3813053" y="6828613"/>
                  </a:lnTo>
                  <a:close/>
                  <a:moveTo>
                    <a:pt x="3663534" y="6828613"/>
                  </a:moveTo>
                  <a:lnTo>
                    <a:pt x="3685315" y="6829069"/>
                  </a:lnTo>
                  <a:lnTo>
                    <a:pt x="3701424" y="6830665"/>
                  </a:lnTo>
                  <a:lnTo>
                    <a:pt x="3717306" y="6831577"/>
                  </a:lnTo>
                  <a:lnTo>
                    <a:pt x="3733415" y="6832261"/>
                  </a:lnTo>
                  <a:lnTo>
                    <a:pt x="3749298" y="6832489"/>
                  </a:lnTo>
                  <a:lnTo>
                    <a:pt x="3765180" y="6832033"/>
                  </a:lnTo>
                  <a:lnTo>
                    <a:pt x="3781289" y="6831349"/>
                  </a:lnTo>
                  <a:lnTo>
                    <a:pt x="3797171" y="6830209"/>
                  </a:lnTo>
                  <a:lnTo>
                    <a:pt x="3810779" y="6828861"/>
                  </a:lnTo>
                  <a:lnTo>
                    <a:pt x="3794221" y="6830665"/>
                  </a:lnTo>
                  <a:lnTo>
                    <a:pt x="3769037" y="6832489"/>
                  </a:lnTo>
                  <a:lnTo>
                    <a:pt x="3754062" y="6834085"/>
                  </a:lnTo>
                  <a:lnTo>
                    <a:pt x="3750432" y="6834313"/>
                  </a:lnTo>
                  <a:lnTo>
                    <a:pt x="3749524" y="6834541"/>
                  </a:lnTo>
                  <a:lnTo>
                    <a:pt x="3749524" y="6834721"/>
                  </a:lnTo>
                  <a:lnTo>
                    <a:pt x="3724340" y="6834313"/>
                  </a:lnTo>
                  <a:lnTo>
                    <a:pt x="3715038" y="6834313"/>
                  </a:lnTo>
                  <a:lnTo>
                    <a:pt x="3708458" y="6834541"/>
                  </a:lnTo>
                  <a:lnTo>
                    <a:pt x="3704828" y="6834769"/>
                  </a:lnTo>
                  <a:lnTo>
                    <a:pt x="3703920" y="6834997"/>
                  </a:lnTo>
                  <a:lnTo>
                    <a:pt x="3703920" y="6835225"/>
                  </a:lnTo>
                  <a:lnTo>
                    <a:pt x="3706189" y="6835681"/>
                  </a:lnTo>
                  <a:lnTo>
                    <a:pt x="3711181" y="6836365"/>
                  </a:lnTo>
                  <a:lnTo>
                    <a:pt x="3701476" y="6837015"/>
                  </a:lnTo>
                  <a:lnTo>
                    <a:pt x="3689399" y="6836365"/>
                  </a:lnTo>
                  <a:lnTo>
                    <a:pt x="3691895" y="6835909"/>
                  </a:lnTo>
                  <a:lnTo>
                    <a:pt x="3681685" y="6835681"/>
                  </a:lnTo>
                  <a:lnTo>
                    <a:pt x="3683273" y="6835225"/>
                  </a:lnTo>
                  <a:lnTo>
                    <a:pt x="3651056" y="6832945"/>
                  </a:lnTo>
                  <a:lnTo>
                    <a:pt x="3662627" y="6833173"/>
                  </a:lnTo>
                  <a:lnTo>
                    <a:pt x="3649014" y="6831577"/>
                  </a:lnTo>
                  <a:lnTo>
                    <a:pt x="3651056" y="6831349"/>
                  </a:lnTo>
                  <a:lnTo>
                    <a:pt x="3680551" y="6831577"/>
                  </a:lnTo>
                  <a:lnTo>
                    <a:pt x="3675559" y="6831349"/>
                  </a:lnTo>
                  <a:lnTo>
                    <a:pt x="3671475" y="6831121"/>
                  </a:lnTo>
                  <a:lnTo>
                    <a:pt x="3669433" y="6830893"/>
                  </a:lnTo>
                  <a:lnTo>
                    <a:pt x="3667618" y="6830437"/>
                  </a:lnTo>
                  <a:lnTo>
                    <a:pt x="3665576" y="6829525"/>
                  </a:lnTo>
                  <a:lnTo>
                    <a:pt x="3663534" y="6828613"/>
                  </a:lnTo>
                  <a:close/>
                  <a:moveTo>
                    <a:pt x="3048199" y="6827837"/>
                  </a:moveTo>
                  <a:lnTo>
                    <a:pt x="3049985" y="6827837"/>
                  </a:lnTo>
                  <a:lnTo>
                    <a:pt x="3052763" y="6829425"/>
                  </a:lnTo>
                  <a:lnTo>
                    <a:pt x="3048199" y="6827837"/>
                  </a:lnTo>
                  <a:close/>
                  <a:moveTo>
                    <a:pt x="3068637" y="6827473"/>
                  </a:moveTo>
                  <a:lnTo>
                    <a:pt x="3091780" y="6829753"/>
                  </a:lnTo>
                  <a:lnTo>
                    <a:pt x="3084746" y="6829297"/>
                  </a:lnTo>
                  <a:lnTo>
                    <a:pt x="3108569" y="6833173"/>
                  </a:lnTo>
                  <a:lnTo>
                    <a:pt x="3121763" y="6835227"/>
                  </a:lnTo>
                  <a:lnTo>
                    <a:pt x="3121764" y="6835227"/>
                  </a:lnTo>
                  <a:lnTo>
                    <a:pt x="3121765" y="6835227"/>
                  </a:lnTo>
                  <a:lnTo>
                    <a:pt x="3121766" y="6835227"/>
                  </a:lnTo>
                  <a:lnTo>
                    <a:pt x="3121767" y="6835227"/>
                  </a:lnTo>
                  <a:lnTo>
                    <a:pt x="3121768" y="6835227"/>
                  </a:lnTo>
                  <a:lnTo>
                    <a:pt x="3121769" y="6835227"/>
                  </a:lnTo>
                  <a:lnTo>
                    <a:pt x="3121770" y="6835227"/>
                  </a:lnTo>
                  <a:lnTo>
                    <a:pt x="3121775" y="6835228"/>
                  </a:lnTo>
                  <a:lnTo>
                    <a:pt x="3124678" y="6835681"/>
                  </a:lnTo>
                  <a:lnTo>
                    <a:pt x="3134434" y="6837049"/>
                  </a:lnTo>
                  <a:lnTo>
                    <a:pt x="3138518" y="6837505"/>
                  </a:lnTo>
                  <a:lnTo>
                    <a:pt x="3138972" y="6837277"/>
                  </a:lnTo>
                  <a:lnTo>
                    <a:pt x="3138291" y="6837277"/>
                  </a:lnTo>
                  <a:lnTo>
                    <a:pt x="3136628" y="6836859"/>
                  </a:lnTo>
                  <a:lnTo>
                    <a:pt x="3140787" y="6837277"/>
                  </a:lnTo>
                  <a:lnTo>
                    <a:pt x="3168241" y="6839785"/>
                  </a:lnTo>
                  <a:lnTo>
                    <a:pt x="3192291" y="6841837"/>
                  </a:lnTo>
                  <a:lnTo>
                    <a:pt x="3198870" y="6842521"/>
                  </a:lnTo>
                  <a:lnTo>
                    <a:pt x="3200232" y="6842749"/>
                  </a:lnTo>
                  <a:lnTo>
                    <a:pt x="3199778" y="6842749"/>
                  </a:lnTo>
                  <a:lnTo>
                    <a:pt x="3203408" y="6842880"/>
                  </a:lnTo>
                  <a:lnTo>
                    <a:pt x="3211076" y="6843613"/>
                  </a:lnTo>
                  <a:lnTo>
                    <a:pt x="3208853" y="6843433"/>
                  </a:lnTo>
                  <a:lnTo>
                    <a:pt x="3216341" y="6844117"/>
                  </a:lnTo>
                  <a:lnTo>
                    <a:pt x="3211076" y="6843613"/>
                  </a:lnTo>
                  <a:lnTo>
                    <a:pt x="3222920" y="6844573"/>
                  </a:lnTo>
                  <a:lnTo>
                    <a:pt x="3209988" y="6844345"/>
                  </a:lnTo>
                  <a:lnTo>
                    <a:pt x="3220878" y="6845029"/>
                  </a:lnTo>
                  <a:lnTo>
                    <a:pt x="3233584" y="6845713"/>
                  </a:lnTo>
                  <a:lnTo>
                    <a:pt x="3209761" y="6844573"/>
                  </a:lnTo>
                  <a:lnTo>
                    <a:pt x="3190475" y="6842977"/>
                  </a:lnTo>
                  <a:lnTo>
                    <a:pt x="3188433" y="6842749"/>
                  </a:lnTo>
                  <a:lnTo>
                    <a:pt x="3187753" y="6842977"/>
                  </a:lnTo>
                  <a:lnTo>
                    <a:pt x="3188887" y="6843205"/>
                  </a:lnTo>
                  <a:lnTo>
                    <a:pt x="3192064" y="6843889"/>
                  </a:lnTo>
                  <a:lnTo>
                    <a:pt x="3179131" y="6842749"/>
                  </a:lnTo>
                  <a:lnTo>
                    <a:pt x="3154400" y="6841153"/>
                  </a:lnTo>
                  <a:lnTo>
                    <a:pt x="3140787" y="6839785"/>
                  </a:lnTo>
                  <a:lnTo>
                    <a:pt x="3138065" y="6839329"/>
                  </a:lnTo>
                  <a:lnTo>
                    <a:pt x="3146459" y="6839557"/>
                  </a:lnTo>
                  <a:lnTo>
                    <a:pt x="3137157" y="6838645"/>
                  </a:lnTo>
                  <a:lnTo>
                    <a:pt x="3131939" y="6838189"/>
                  </a:lnTo>
                  <a:lnTo>
                    <a:pt x="3135115" y="6838189"/>
                  </a:lnTo>
                  <a:lnTo>
                    <a:pt x="3126602" y="6837476"/>
                  </a:lnTo>
                  <a:lnTo>
                    <a:pt x="3131457" y="6838156"/>
                  </a:lnTo>
                  <a:lnTo>
                    <a:pt x="3135312" y="6838950"/>
                  </a:lnTo>
                  <a:lnTo>
                    <a:pt x="3126340" y="6837454"/>
                  </a:lnTo>
                  <a:lnTo>
                    <a:pt x="3124225" y="6837277"/>
                  </a:lnTo>
                  <a:lnTo>
                    <a:pt x="3125856" y="6837374"/>
                  </a:lnTo>
                  <a:lnTo>
                    <a:pt x="3125787" y="6837362"/>
                  </a:lnTo>
                  <a:lnTo>
                    <a:pt x="3125878" y="6837375"/>
                  </a:lnTo>
                  <a:lnTo>
                    <a:pt x="3128082" y="6837505"/>
                  </a:lnTo>
                  <a:lnTo>
                    <a:pt x="3127076" y="6837325"/>
                  </a:lnTo>
                  <a:lnTo>
                    <a:pt x="3123667" y="6837151"/>
                  </a:lnTo>
                  <a:lnTo>
                    <a:pt x="3110773" y="6835881"/>
                  </a:lnTo>
                  <a:lnTo>
                    <a:pt x="3098800" y="6834187"/>
                  </a:lnTo>
                  <a:lnTo>
                    <a:pt x="3109852" y="6835246"/>
                  </a:lnTo>
                  <a:lnTo>
                    <a:pt x="3108471" y="6835034"/>
                  </a:lnTo>
                  <a:lnTo>
                    <a:pt x="3116760" y="6835881"/>
                  </a:lnTo>
                  <a:lnTo>
                    <a:pt x="3118541" y="6835881"/>
                  </a:lnTo>
                  <a:lnTo>
                    <a:pt x="3117848" y="6835775"/>
                  </a:lnTo>
                  <a:lnTo>
                    <a:pt x="3117616" y="6835775"/>
                  </a:lnTo>
                  <a:lnTo>
                    <a:pt x="3090862" y="6832600"/>
                  </a:lnTo>
                  <a:lnTo>
                    <a:pt x="3105882" y="6834188"/>
                  </a:lnTo>
                  <a:lnTo>
                    <a:pt x="3117829" y="6835772"/>
                  </a:lnTo>
                  <a:lnTo>
                    <a:pt x="3094729" y="6832261"/>
                  </a:lnTo>
                  <a:lnTo>
                    <a:pt x="3092914" y="6831805"/>
                  </a:lnTo>
                  <a:lnTo>
                    <a:pt x="3068637" y="6827473"/>
                  </a:lnTo>
                  <a:close/>
                  <a:moveTo>
                    <a:pt x="3030846" y="6827013"/>
                  </a:moveTo>
                  <a:lnTo>
                    <a:pt x="3038475" y="6827838"/>
                  </a:lnTo>
                  <a:lnTo>
                    <a:pt x="3030986" y="6827044"/>
                  </a:lnTo>
                  <a:lnTo>
                    <a:pt x="3030846" y="6827013"/>
                  </a:lnTo>
                  <a:close/>
                  <a:moveTo>
                    <a:pt x="3675062" y="6826250"/>
                  </a:moveTo>
                  <a:lnTo>
                    <a:pt x="3675768" y="6826250"/>
                  </a:lnTo>
                  <a:lnTo>
                    <a:pt x="3686116" y="6826250"/>
                  </a:lnTo>
                  <a:lnTo>
                    <a:pt x="3687762" y="6827838"/>
                  </a:lnTo>
                  <a:lnTo>
                    <a:pt x="3675062" y="6826250"/>
                  </a:lnTo>
                  <a:close/>
                  <a:moveTo>
                    <a:pt x="3027362" y="6826250"/>
                  </a:moveTo>
                  <a:lnTo>
                    <a:pt x="3030846" y="6827013"/>
                  </a:lnTo>
                  <a:lnTo>
                    <a:pt x="3029295" y="6826846"/>
                  </a:lnTo>
                  <a:lnTo>
                    <a:pt x="3027362" y="6826250"/>
                  </a:lnTo>
                  <a:close/>
                  <a:moveTo>
                    <a:pt x="3669427" y="6824662"/>
                  </a:moveTo>
                  <a:lnTo>
                    <a:pt x="3672999" y="6824662"/>
                  </a:lnTo>
                  <a:lnTo>
                    <a:pt x="3673475" y="6826250"/>
                  </a:lnTo>
                  <a:lnTo>
                    <a:pt x="3668712" y="6825456"/>
                  </a:lnTo>
                  <a:lnTo>
                    <a:pt x="3669427" y="6824662"/>
                  </a:lnTo>
                  <a:close/>
                  <a:moveTo>
                    <a:pt x="3072253" y="6824662"/>
                  </a:moveTo>
                  <a:lnTo>
                    <a:pt x="3086144" y="6826514"/>
                  </a:lnTo>
                  <a:lnTo>
                    <a:pt x="3081955" y="6826514"/>
                  </a:lnTo>
                  <a:lnTo>
                    <a:pt x="3085923" y="6827837"/>
                  </a:lnTo>
                  <a:lnTo>
                    <a:pt x="3083278" y="6827308"/>
                  </a:lnTo>
                  <a:lnTo>
                    <a:pt x="3077104" y="6825985"/>
                  </a:lnTo>
                  <a:lnTo>
                    <a:pt x="3074238" y="6825191"/>
                  </a:lnTo>
                  <a:lnTo>
                    <a:pt x="3071812" y="6824927"/>
                  </a:lnTo>
                  <a:lnTo>
                    <a:pt x="3072253" y="6824662"/>
                  </a:lnTo>
                  <a:close/>
                  <a:moveTo>
                    <a:pt x="3060700" y="6824662"/>
                  </a:moveTo>
                  <a:lnTo>
                    <a:pt x="3069449" y="6825456"/>
                  </a:lnTo>
                  <a:lnTo>
                    <a:pt x="3071813" y="6826250"/>
                  </a:lnTo>
                  <a:lnTo>
                    <a:pt x="3060700" y="6824662"/>
                  </a:lnTo>
                  <a:close/>
                  <a:moveTo>
                    <a:pt x="3009900" y="6823075"/>
                  </a:moveTo>
                  <a:lnTo>
                    <a:pt x="3016721" y="6823302"/>
                  </a:lnTo>
                  <a:lnTo>
                    <a:pt x="3016485" y="6823302"/>
                  </a:lnTo>
                  <a:lnTo>
                    <a:pt x="3022365" y="6823983"/>
                  </a:lnTo>
                  <a:lnTo>
                    <a:pt x="3022835" y="6823756"/>
                  </a:lnTo>
                  <a:lnTo>
                    <a:pt x="3024482" y="6823983"/>
                  </a:lnTo>
                  <a:lnTo>
                    <a:pt x="3028950" y="6824663"/>
                  </a:lnTo>
                  <a:lnTo>
                    <a:pt x="3022365" y="6824210"/>
                  </a:lnTo>
                  <a:lnTo>
                    <a:pt x="3019308" y="6824210"/>
                  </a:lnTo>
                  <a:lnTo>
                    <a:pt x="3019543" y="6824436"/>
                  </a:lnTo>
                  <a:lnTo>
                    <a:pt x="3019072" y="6824210"/>
                  </a:lnTo>
                  <a:lnTo>
                    <a:pt x="3009900" y="6823075"/>
                  </a:lnTo>
                  <a:close/>
                  <a:moveTo>
                    <a:pt x="3006960" y="6819900"/>
                  </a:moveTo>
                  <a:lnTo>
                    <a:pt x="3013075" y="6821488"/>
                  </a:lnTo>
                  <a:lnTo>
                    <a:pt x="3006725" y="6820430"/>
                  </a:lnTo>
                  <a:lnTo>
                    <a:pt x="3006960" y="6819900"/>
                  </a:lnTo>
                  <a:close/>
                  <a:moveTo>
                    <a:pt x="2994252" y="6818312"/>
                  </a:moveTo>
                  <a:lnTo>
                    <a:pt x="3000829" y="6818745"/>
                  </a:lnTo>
                  <a:lnTo>
                    <a:pt x="3007179" y="6819756"/>
                  </a:lnTo>
                  <a:lnTo>
                    <a:pt x="3002643" y="6819323"/>
                  </a:lnTo>
                  <a:lnTo>
                    <a:pt x="3008313" y="6819900"/>
                  </a:lnTo>
                  <a:lnTo>
                    <a:pt x="3003551" y="6819612"/>
                  </a:lnTo>
                  <a:lnTo>
                    <a:pt x="2998788" y="6819034"/>
                  </a:lnTo>
                  <a:lnTo>
                    <a:pt x="2996293" y="6818745"/>
                  </a:lnTo>
                  <a:lnTo>
                    <a:pt x="2994025" y="6818457"/>
                  </a:lnTo>
                  <a:lnTo>
                    <a:pt x="2994252" y="6818312"/>
                  </a:lnTo>
                  <a:close/>
                  <a:moveTo>
                    <a:pt x="2962275" y="6810375"/>
                  </a:moveTo>
                  <a:lnTo>
                    <a:pt x="2966731" y="6810602"/>
                  </a:lnTo>
                  <a:lnTo>
                    <a:pt x="2966954" y="6810602"/>
                  </a:lnTo>
                  <a:lnTo>
                    <a:pt x="2967177" y="6810602"/>
                  </a:lnTo>
                  <a:lnTo>
                    <a:pt x="2967400" y="6810375"/>
                  </a:lnTo>
                  <a:lnTo>
                    <a:pt x="2967623" y="6810375"/>
                  </a:lnTo>
                  <a:lnTo>
                    <a:pt x="2967845" y="6810375"/>
                  </a:lnTo>
                  <a:lnTo>
                    <a:pt x="2968291" y="6810375"/>
                  </a:lnTo>
                  <a:lnTo>
                    <a:pt x="2968737" y="6810602"/>
                  </a:lnTo>
                  <a:lnTo>
                    <a:pt x="2974975" y="6811963"/>
                  </a:lnTo>
                  <a:lnTo>
                    <a:pt x="2962275" y="6810375"/>
                  </a:lnTo>
                  <a:close/>
                  <a:moveTo>
                    <a:pt x="3951454" y="6776629"/>
                  </a:moveTo>
                  <a:lnTo>
                    <a:pt x="3946689" y="6781189"/>
                  </a:lnTo>
                  <a:lnTo>
                    <a:pt x="3941924" y="6785521"/>
                  </a:lnTo>
                  <a:lnTo>
                    <a:pt x="3937160" y="6789853"/>
                  </a:lnTo>
                  <a:lnTo>
                    <a:pt x="3932395" y="6793729"/>
                  </a:lnTo>
                  <a:lnTo>
                    <a:pt x="3927404" y="6797377"/>
                  </a:lnTo>
                  <a:lnTo>
                    <a:pt x="3923994" y="6799825"/>
                  </a:lnTo>
                  <a:lnTo>
                    <a:pt x="3916967" y="6803989"/>
                  </a:lnTo>
                  <a:lnTo>
                    <a:pt x="3908118" y="6808549"/>
                  </a:lnTo>
                  <a:lnTo>
                    <a:pt x="3899043" y="6812653"/>
                  </a:lnTo>
                  <a:lnTo>
                    <a:pt x="3894732" y="6814477"/>
                  </a:lnTo>
                  <a:lnTo>
                    <a:pt x="3889967" y="6816073"/>
                  </a:lnTo>
                  <a:lnTo>
                    <a:pt x="3885656" y="6817669"/>
                  </a:lnTo>
                  <a:lnTo>
                    <a:pt x="3881119" y="6819037"/>
                  </a:lnTo>
                  <a:lnTo>
                    <a:pt x="3881117" y="6819038"/>
                  </a:lnTo>
                  <a:lnTo>
                    <a:pt x="3876545" y="6820132"/>
                  </a:lnTo>
                  <a:lnTo>
                    <a:pt x="3872043" y="6820861"/>
                  </a:lnTo>
                  <a:lnTo>
                    <a:pt x="3876354" y="6820177"/>
                  </a:lnTo>
                  <a:lnTo>
                    <a:pt x="3876545" y="6820132"/>
                  </a:lnTo>
                  <a:lnTo>
                    <a:pt x="3877159" y="6820032"/>
                  </a:lnTo>
                  <a:lnTo>
                    <a:pt x="3876581" y="6820177"/>
                  </a:lnTo>
                  <a:lnTo>
                    <a:pt x="3871363" y="6821089"/>
                  </a:lnTo>
                  <a:lnTo>
                    <a:pt x="3859564" y="6822685"/>
                  </a:lnTo>
                  <a:lnTo>
                    <a:pt x="3844590" y="6824509"/>
                  </a:lnTo>
                  <a:lnTo>
                    <a:pt x="3829162" y="6826333"/>
                  </a:lnTo>
                  <a:lnTo>
                    <a:pt x="3813733" y="6828385"/>
                  </a:lnTo>
                  <a:lnTo>
                    <a:pt x="3806927" y="6829069"/>
                  </a:lnTo>
                  <a:lnTo>
                    <a:pt x="3799439" y="6829297"/>
                  </a:lnTo>
                  <a:lnTo>
                    <a:pt x="3790818" y="6829753"/>
                  </a:lnTo>
                  <a:lnTo>
                    <a:pt x="3781742" y="6829753"/>
                  </a:lnTo>
                  <a:lnTo>
                    <a:pt x="3762911" y="6829753"/>
                  </a:lnTo>
                  <a:lnTo>
                    <a:pt x="3744079" y="6829525"/>
                  </a:lnTo>
                  <a:lnTo>
                    <a:pt x="3726836" y="6829069"/>
                  </a:lnTo>
                  <a:lnTo>
                    <a:pt x="3712769" y="6828385"/>
                  </a:lnTo>
                  <a:lnTo>
                    <a:pt x="3703239" y="6828157"/>
                  </a:lnTo>
                  <a:lnTo>
                    <a:pt x="3700290" y="6828157"/>
                  </a:lnTo>
                  <a:lnTo>
                    <a:pt x="3700517" y="6827473"/>
                  </a:lnTo>
                  <a:lnTo>
                    <a:pt x="3709819" y="6827473"/>
                  </a:lnTo>
                  <a:lnTo>
                    <a:pt x="3707550" y="6825421"/>
                  </a:lnTo>
                  <a:lnTo>
                    <a:pt x="3712315" y="6823597"/>
                  </a:lnTo>
                  <a:lnTo>
                    <a:pt x="3717533" y="6821773"/>
                  </a:lnTo>
                  <a:lnTo>
                    <a:pt x="3726836" y="6819037"/>
                  </a:lnTo>
                  <a:lnTo>
                    <a:pt x="3726382" y="6817897"/>
                  </a:lnTo>
                  <a:lnTo>
                    <a:pt x="3736365" y="6817897"/>
                  </a:lnTo>
                  <a:lnTo>
                    <a:pt x="3731827" y="6816301"/>
                  </a:lnTo>
                  <a:lnTo>
                    <a:pt x="3757692" y="6816985"/>
                  </a:lnTo>
                  <a:lnTo>
                    <a:pt x="3759281" y="6814477"/>
                  </a:lnTo>
                  <a:lnTo>
                    <a:pt x="3773574" y="6811513"/>
                  </a:lnTo>
                  <a:lnTo>
                    <a:pt x="3787868" y="6809233"/>
                  </a:lnTo>
                  <a:lnTo>
                    <a:pt x="3802162" y="6807181"/>
                  </a:lnTo>
                  <a:lnTo>
                    <a:pt x="3816683" y="6805129"/>
                  </a:lnTo>
                  <a:lnTo>
                    <a:pt x="3830977" y="6803305"/>
                  </a:lnTo>
                  <a:lnTo>
                    <a:pt x="3845271" y="6800797"/>
                  </a:lnTo>
                  <a:lnTo>
                    <a:pt x="3859564" y="6798061"/>
                  </a:lnTo>
                  <a:lnTo>
                    <a:pt x="3867052" y="6796693"/>
                  </a:lnTo>
                  <a:lnTo>
                    <a:pt x="3874085" y="6794869"/>
                  </a:lnTo>
                  <a:lnTo>
                    <a:pt x="3897681" y="6784153"/>
                  </a:lnTo>
                  <a:lnTo>
                    <a:pt x="3898589" y="6785065"/>
                  </a:lnTo>
                  <a:lnTo>
                    <a:pt x="3898362" y="6786661"/>
                  </a:lnTo>
                  <a:lnTo>
                    <a:pt x="3904942" y="6788257"/>
                  </a:lnTo>
                  <a:lnTo>
                    <a:pt x="3905849" y="6789625"/>
                  </a:lnTo>
                  <a:lnTo>
                    <a:pt x="3903354" y="6790537"/>
                  </a:lnTo>
                  <a:lnTo>
                    <a:pt x="3916740" y="6786889"/>
                  </a:lnTo>
                  <a:lnTo>
                    <a:pt x="3910160" y="6790537"/>
                  </a:lnTo>
                  <a:lnTo>
                    <a:pt x="3913564" y="6790993"/>
                  </a:lnTo>
                  <a:lnTo>
                    <a:pt x="3913110" y="6791905"/>
                  </a:lnTo>
                  <a:lnTo>
                    <a:pt x="3919463" y="6788257"/>
                  </a:lnTo>
                  <a:lnTo>
                    <a:pt x="3916513" y="6791449"/>
                  </a:lnTo>
                  <a:lnTo>
                    <a:pt x="3920370" y="6787801"/>
                  </a:lnTo>
                  <a:lnTo>
                    <a:pt x="3924681" y="6784837"/>
                  </a:lnTo>
                  <a:lnTo>
                    <a:pt x="3928765" y="6782101"/>
                  </a:lnTo>
                  <a:lnTo>
                    <a:pt x="3933076" y="6780277"/>
                  </a:lnTo>
                  <a:lnTo>
                    <a:pt x="3937387" y="6778453"/>
                  </a:lnTo>
                  <a:lnTo>
                    <a:pt x="3941924" y="6777313"/>
                  </a:lnTo>
                  <a:lnTo>
                    <a:pt x="3946462" y="6776857"/>
                  </a:lnTo>
                  <a:lnTo>
                    <a:pt x="3951454" y="6776629"/>
                  </a:lnTo>
                  <a:close/>
                  <a:moveTo>
                    <a:pt x="2566988" y="6746874"/>
                  </a:moveTo>
                  <a:lnTo>
                    <a:pt x="2567175" y="6746874"/>
                  </a:lnTo>
                  <a:lnTo>
                    <a:pt x="2570163" y="6748462"/>
                  </a:lnTo>
                  <a:lnTo>
                    <a:pt x="2566988" y="6746874"/>
                  </a:lnTo>
                  <a:close/>
                  <a:moveTo>
                    <a:pt x="2565930" y="6745123"/>
                  </a:moveTo>
                  <a:lnTo>
                    <a:pt x="2570056" y="6745926"/>
                  </a:lnTo>
                  <a:lnTo>
                    <a:pt x="2571102" y="6746217"/>
                  </a:lnTo>
                  <a:lnTo>
                    <a:pt x="2565930" y="6745123"/>
                  </a:lnTo>
                  <a:close/>
                  <a:moveTo>
                    <a:pt x="2550361" y="6743473"/>
                  </a:moveTo>
                  <a:lnTo>
                    <a:pt x="2551739" y="6743926"/>
                  </a:lnTo>
                  <a:lnTo>
                    <a:pt x="2550959" y="6743767"/>
                  </a:lnTo>
                  <a:lnTo>
                    <a:pt x="2550361" y="6743473"/>
                  </a:lnTo>
                  <a:close/>
                  <a:moveTo>
                    <a:pt x="2546789" y="6742920"/>
                  </a:moveTo>
                  <a:lnTo>
                    <a:pt x="2550959" y="6743767"/>
                  </a:lnTo>
                  <a:lnTo>
                    <a:pt x="2551280" y="6743926"/>
                  </a:lnTo>
                  <a:lnTo>
                    <a:pt x="2551739" y="6743926"/>
                  </a:lnTo>
                  <a:lnTo>
                    <a:pt x="2551740" y="6743926"/>
                  </a:lnTo>
                  <a:lnTo>
                    <a:pt x="2555876" y="6745287"/>
                  </a:lnTo>
                  <a:lnTo>
                    <a:pt x="2546789" y="6742920"/>
                  </a:lnTo>
                  <a:close/>
                  <a:moveTo>
                    <a:pt x="2549113" y="6742376"/>
                  </a:moveTo>
                  <a:lnTo>
                    <a:pt x="2550988" y="6742826"/>
                  </a:lnTo>
                  <a:lnTo>
                    <a:pt x="2552568" y="6743302"/>
                  </a:lnTo>
                  <a:lnTo>
                    <a:pt x="2549113" y="6742376"/>
                  </a:lnTo>
                  <a:close/>
                  <a:moveTo>
                    <a:pt x="2541536" y="6741552"/>
                  </a:moveTo>
                  <a:lnTo>
                    <a:pt x="2546789" y="6742920"/>
                  </a:lnTo>
                  <a:lnTo>
                    <a:pt x="2543927" y="6742339"/>
                  </a:lnTo>
                  <a:lnTo>
                    <a:pt x="2541536" y="6741552"/>
                  </a:lnTo>
                  <a:close/>
                  <a:moveTo>
                    <a:pt x="2539332" y="6740978"/>
                  </a:moveTo>
                  <a:lnTo>
                    <a:pt x="2540709" y="6741280"/>
                  </a:lnTo>
                  <a:lnTo>
                    <a:pt x="2541536" y="6741552"/>
                  </a:lnTo>
                  <a:lnTo>
                    <a:pt x="2539332" y="6740978"/>
                  </a:lnTo>
                  <a:close/>
                  <a:moveTo>
                    <a:pt x="2546350" y="6740524"/>
                  </a:moveTo>
                  <a:lnTo>
                    <a:pt x="2552133" y="6742164"/>
                  </a:lnTo>
                  <a:lnTo>
                    <a:pt x="2547938" y="6740743"/>
                  </a:lnTo>
                  <a:lnTo>
                    <a:pt x="2548163" y="6740524"/>
                  </a:lnTo>
                  <a:lnTo>
                    <a:pt x="2557893" y="6742785"/>
                  </a:lnTo>
                  <a:lnTo>
                    <a:pt x="2567954" y="6745123"/>
                  </a:lnTo>
                  <a:lnTo>
                    <a:pt x="2568971" y="6745378"/>
                  </a:lnTo>
                  <a:lnTo>
                    <a:pt x="2571336" y="6745922"/>
                  </a:lnTo>
                  <a:lnTo>
                    <a:pt x="2574090" y="6746654"/>
                  </a:lnTo>
                  <a:lnTo>
                    <a:pt x="2570163" y="6745287"/>
                  </a:lnTo>
                  <a:lnTo>
                    <a:pt x="2574914" y="6746871"/>
                  </a:lnTo>
                  <a:lnTo>
                    <a:pt x="2574926" y="6746874"/>
                  </a:lnTo>
                  <a:lnTo>
                    <a:pt x="2574919" y="6746873"/>
                  </a:lnTo>
                  <a:lnTo>
                    <a:pt x="2574926" y="6746875"/>
                  </a:lnTo>
                  <a:lnTo>
                    <a:pt x="2574925" y="6746875"/>
                  </a:lnTo>
                  <a:lnTo>
                    <a:pt x="2574727" y="6746875"/>
                  </a:lnTo>
                  <a:lnTo>
                    <a:pt x="2574469" y="6746785"/>
                  </a:lnTo>
                  <a:lnTo>
                    <a:pt x="2570056" y="6745926"/>
                  </a:lnTo>
                  <a:lnTo>
                    <a:pt x="2569528" y="6745779"/>
                  </a:lnTo>
                  <a:lnTo>
                    <a:pt x="2555433" y="6743071"/>
                  </a:lnTo>
                  <a:lnTo>
                    <a:pt x="2555119" y="6743010"/>
                  </a:lnTo>
                  <a:lnTo>
                    <a:pt x="2555332" y="6743071"/>
                  </a:lnTo>
                  <a:lnTo>
                    <a:pt x="2555102" y="6743071"/>
                  </a:lnTo>
                  <a:lnTo>
                    <a:pt x="2555102" y="6743296"/>
                  </a:lnTo>
                  <a:lnTo>
                    <a:pt x="2550956" y="6742376"/>
                  </a:lnTo>
                  <a:lnTo>
                    <a:pt x="2554871" y="6743302"/>
                  </a:lnTo>
                  <a:lnTo>
                    <a:pt x="2555102" y="6743302"/>
                  </a:lnTo>
                  <a:lnTo>
                    <a:pt x="2555102" y="6743296"/>
                  </a:lnTo>
                  <a:lnTo>
                    <a:pt x="2568690" y="6746312"/>
                  </a:lnTo>
                  <a:lnTo>
                    <a:pt x="2565005" y="6745618"/>
                  </a:lnTo>
                  <a:lnTo>
                    <a:pt x="2571684" y="6747007"/>
                  </a:lnTo>
                  <a:lnTo>
                    <a:pt x="2590800" y="6751637"/>
                  </a:lnTo>
                  <a:lnTo>
                    <a:pt x="2575139" y="6748396"/>
                  </a:lnTo>
                  <a:lnTo>
                    <a:pt x="2576520" y="6748859"/>
                  </a:lnTo>
                  <a:lnTo>
                    <a:pt x="2555562" y="6743766"/>
                  </a:lnTo>
                  <a:lnTo>
                    <a:pt x="2574217" y="6748396"/>
                  </a:lnTo>
                  <a:lnTo>
                    <a:pt x="2550988" y="6742826"/>
                  </a:lnTo>
                  <a:lnTo>
                    <a:pt x="2547962" y="6741913"/>
                  </a:lnTo>
                  <a:lnTo>
                    <a:pt x="2548423" y="6741913"/>
                  </a:lnTo>
                  <a:lnTo>
                    <a:pt x="2546350" y="6740524"/>
                  </a:lnTo>
                  <a:close/>
                  <a:moveTo>
                    <a:pt x="2538413" y="6740524"/>
                  </a:moveTo>
                  <a:lnTo>
                    <a:pt x="2541400" y="6741431"/>
                  </a:lnTo>
                  <a:lnTo>
                    <a:pt x="2540709" y="6741280"/>
                  </a:lnTo>
                  <a:lnTo>
                    <a:pt x="2538413" y="6740524"/>
                  </a:lnTo>
                  <a:close/>
                  <a:moveTo>
                    <a:pt x="2536735" y="6739533"/>
                  </a:moveTo>
                  <a:lnTo>
                    <a:pt x="2540634" y="6740579"/>
                  </a:lnTo>
                  <a:lnTo>
                    <a:pt x="2542911" y="6740888"/>
                  </a:lnTo>
                  <a:lnTo>
                    <a:pt x="2536735" y="6739533"/>
                  </a:lnTo>
                  <a:close/>
                  <a:moveTo>
                    <a:pt x="2553141" y="6737349"/>
                  </a:moveTo>
                  <a:lnTo>
                    <a:pt x="2555566" y="6738082"/>
                  </a:lnTo>
                  <a:lnTo>
                    <a:pt x="2560638" y="6740524"/>
                  </a:lnTo>
                  <a:lnTo>
                    <a:pt x="2556448" y="6739547"/>
                  </a:lnTo>
                  <a:lnTo>
                    <a:pt x="2552700" y="6737593"/>
                  </a:lnTo>
                  <a:lnTo>
                    <a:pt x="2552920" y="6737593"/>
                  </a:lnTo>
                  <a:lnTo>
                    <a:pt x="2553141" y="6737349"/>
                  </a:lnTo>
                  <a:close/>
                  <a:moveTo>
                    <a:pt x="2518193" y="6736484"/>
                  </a:moveTo>
                  <a:lnTo>
                    <a:pt x="2518409" y="6736511"/>
                  </a:lnTo>
                  <a:lnTo>
                    <a:pt x="2520024" y="6736953"/>
                  </a:lnTo>
                  <a:lnTo>
                    <a:pt x="2518193" y="6736484"/>
                  </a:lnTo>
                  <a:close/>
                  <a:moveTo>
                    <a:pt x="2509723" y="6734139"/>
                  </a:moveTo>
                  <a:lnTo>
                    <a:pt x="2511711" y="6734682"/>
                  </a:lnTo>
                  <a:lnTo>
                    <a:pt x="2515904" y="6736015"/>
                  </a:lnTo>
                  <a:lnTo>
                    <a:pt x="2509723" y="6734139"/>
                  </a:lnTo>
                  <a:close/>
                  <a:moveTo>
                    <a:pt x="2506289" y="6732028"/>
                  </a:moveTo>
                  <a:lnTo>
                    <a:pt x="2511251" y="6733360"/>
                  </a:lnTo>
                  <a:lnTo>
                    <a:pt x="2511268" y="6733376"/>
                  </a:lnTo>
                  <a:lnTo>
                    <a:pt x="2508163" y="6732552"/>
                  </a:lnTo>
                  <a:lnTo>
                    <a:pt x="2506289" y="6732028"/>
                  </a:lnTo>
                  <a:close/>
                  <a:moveTo>
                    <a:pt x="2500313" y="6730999"/>
                  </a:moveTo>
                  <a:lnTo>
                    <a:pt x="2502077" y="6731595"/>
                  </a:lnTo>
                  <a:lnTo>
                    <a:pt x="2501724" y="6731595"/>
                  </a:lnTo>
                  <a:lnTo>
                    <a:pt x="2505076" y="6732587"/>
                  </a:lnTo>
                  <a:lnTo>
                    <a:pt x="2501548" y="6731595"/>
                  </a:lnTo>
                  <a:lnTo>
                    <a:pt x="2500313" y="6730999"/>
                  </a:lnTo>
                  <a:close/>
                  <a:moveTo>
                    <a:pt x="2493237" y="6729298"/>
                  </a:moveTo>
                  <a:lnTo>
                    <a:pt x="2498725" y="6731000"/>
                  </a:lnTo>
                  <a:lnTo>
                    <a:pt x="2498504" y="6731000"/>
                  </a:lnTo>
                  <a:lnTo>
                    <a:pt x="2493237" y="6729298"/>
                  </a:lnTo>
                  <a:close/>
                  <a:moveTo>
                    <a:pt x="2484121" y="6727190"/>
                  </a:moveTo>
                  <a:lnTo>
                    <a:pt x="2486026" y="6727825"/>
                  </a:lnTo>
                  <a:lnTo>
                    <a:pt x="2485645" y="6727825"/>
                  </a:lnTo>
                  <a:lnTo>
                    <a:pt x="2484121" y="6727190"/>
                  </a:lnTo>
                  <a:close/>
                  <a:moveTo>
                    <a:pt x="2479762" y="6724943"/>
                  </a:moveTo>
                  <a:lnTo>
                    <a:pt x="2486125" y="6726959"/>
                  </a:lnTo>
                  <a:lnTo>
                    <a:pt x="2485440" y="6726778"/>
                  </a:lnTo>
                  <a:lnTo>
                    <a:pt x="2479762" y="6724943"/>
                  </a:lnTo>
                  <a:close/>
                  <a:moveTo>
                    <a:pt x="2476620" y="6723928"/>
                  </a:moveTo>
                  <a:lnTo>
                    <a:pt x="2479762" y="6724943"/>
                  </a:lnTo>
                  <a:lnTo>
                    <a:pt x="2476764" y="6723994"/>
                  </a:lnTo>
                  <a:lnTo>
                    <a:pt x="2476620" y="6723928"/>
                  </a:lnTo>
                  <a:close/>
                  <a:moveTo>
                    <a:pt x="2462212" y="6721535"/>
                  </a:moveTo>
                  <a:lnTo>
                    <a:pt x="2463071" y="6721741"/>
                  </a:lnTo>
                  <a:lnTo>
                    <a:pt x="2463800" y="6721954"/>
                  </a:lnTo>
                  <a:lnTo>
                    <a:pt x="2462212" y="6721535"/>
                  </a:lnTo>
                  <a:close/>
                  <a:moveTo>
                    <a:pt x="2453368" y="6718809"/>
                  </a:moveTo>
                  <a:lnTo>
                    <a:pt x="2457450" y="6719857"/>
                  </a:lnTo>
                  <a:lnTo>
                    <a:pt x="2454619" y="6719156"/>
                  </a:lnTo>
                  <a:lnTo>
                    <a:pt x="2453368" y="6718809"/>
                  </a:lnTo>
                  <a:close/>
                  <a:moveTo>
                    <a:pt x="2451697" y="6718433"/>
                  </a:moveTo>
                  <a:lnTo>
                    <a:pt x="2454619" y="6719156"/>
                  </a:lnTo>
                  <a:lnTo>
                    <a:pt x="2455637" y="6719438"/>
                  </a:lnTo>
                  <a:lnTo>
                    <a:pt x="2455636" y="6719438"/>
                  </a:lnTo>
                  <a:lnTo>
                    <a:pt x="2460171" y="6720696"/>
                  </a:lnTo>
                  <a:lnTo>
                    <a:pt x="2451697" y="6718433"/>
                  </a:lnTo>
                  <a:close/>
                  <a:moveTo>
                    <a:pt x="2448472" y="6718157"/>
                  </a:moveTo>
                  <a:lnTo>
                    <a:pt x="2448634" y="6718179"/>
                  </a:lnTo>
                  <a:lnTo>
                    <a:pt x="2449042" y="6718300"/>
                  </a:lnTo>
                  <a:lnTo>
                    <a:pt x="2448472" y="6718157"/>
                  </a:lnTo>
                  <a:close/>
                  <a:moveTo>
                    <a:pt x="2446041" y="6717545"/>
                  </a:moveTo>
                  <a:lnTo>
                    <a:pt x="2448472" y="6718157"/>
                  </a:lnTo>
                  <a:lnTo>
                    <a:pt x="2447866" y="6718073"/>
                  </a:lnTo>
                  <a:lnTo>
                    <a:pt x="2446041" y="6717545"/>
                  </a:lnTo>
                  <a:close/>
                  <a:moveTo>
                    <a:pt x="2445985" y="6717393"/>
                  </a:moveTo>
                  <a:lnTo>
                    <a:pt x="2449513" y="6718300"/>
                  </a:lnTo>
                  <a:lnTo>
                    <a:pt x="2448634" y="6718179"/>
                  </a:lnTo>
                  <a:lnTo>
                    <a:pt x="2445985" y="6717393"/>
                  </a:lnTo>
                  <a:close/>
                  <a:moveTo>
                    <a:pt x="2451958" y="6717251"/>
                  </a:moveTo>
                  <a:lnTo>
                    <a:pt x="2452887" y="6717504"/>
                  </a:lnTo>
                  <a:lnTo>
                    <a:pt x="2454041" y="6717846"/>
                  </a:lnTo>
                  <a:lnTo>
                    <a:pt x="2451958" y="6717251"/>
                  </a:lnTo>
                  <a:close/>
                  <a:moveTo>
                    <a:pt x="2446524" y="6717152"/>
                  </a:moveTo>
                  <a:lnTo>
                    <a:pt x="2450419" y="6717970"/>
                  </a:lnTo>
                  <a:lnTo>
                    <a:pt x="2449966" y="6717970"/>
                  </a:lnTo>
                  <a:lnTo>
                    <a:pt x="2451697" y="6718433"/>
                  </a:lnTo>
                  <a:lnTo>
                    <a:pt x="2446524" y="6717152"/>
                  </a:lnTo>
                  <a:close/>
                  <a:moveTo>
                    <a:pt x="2444750" y="6716712"/>
                  </a:moveTo>
                  <a:lnTo>
                    <a:pt x="2446524" y="6717152"/>
                  </a:lnTo>
                  <a:lnTo>
                    <a:pt x="2445430" y="6716922"/>
                  </a:lnTo>
                  <a:lnTo>
                    <a:pt x="2444750" y="6716712"/>
                  </a:lnTo>
                  <a:close/>
                  <a:moveTo>
                    <a:pt x="2443163" y="6716712"/>
                  </a:moveTo>
                  <a:lnTo>
                    <a:pt x="2446041" y="6717545"/>
                  </a:lnTo>
                  <a:lnTo>
                    <a:pt x="2443633" y="6716939"/>
                  </a:lnTo>
                  <a:lnTo>
                    <a:pt x="2443163" y="6716712"/>
                  </a:lnTo>
                  <a:close/>
                  <a:moveTo>
                    <a:pt x="4293805" y="6715208"/>
                  </a:moveTo>
                  <a:lnTo>
                    <a:pt x="4289969" y="6716437"/>
                  </a:lnTo>
                  <a:lnTo>
                    <a:pt x="4258431" y="6727153"/>
                  </a:lnTo>
                  <a:lnTo>
                    <a:pt x="4227348" y="6738097"/>
                  </a:lnTo>
                  <a:lnTo>
                    <a:pt x="4196038" y="6749041"/>
                  </a:lnTo>
                  <a:lnTo>
                    <a:pt x="4180155" y="6754285"/>
                  </a:lnTo>
                  <a:lnTo>
                    <a:pt x="4164500" y="6759301"/>
                  </a:lnTo>
                  <a:lnTo>
                    <a:pt x="4151290" y="6763473"/>
                  </a:lnTo>
                  <a:lnTo>
                    <a:pt x="4146803" y="6764773"/>
                  </a:lnTo>
                  <a:lnTo>
                    <a:pt x="4121846" y="6771841"/>
                  </a:lnTo>
                  <a:lnTo>
                    <a:pt x="4096434" y="6778453"/>
                  </a:lnTo>
                  <a:lnTo>
                    <a:pt x="4082367" y="6780505"/>
                  </a:lnTo>
                  <a:lnTo>
                    <a:pt x="4068300" y="6782785"/>
                  </a:lnTo>
                  <a:lnTo>
                    <a:pt x="4054460" y="6785065"/>
                  </a:lnTo>
                  <a:lnTo>
                    <a:pt x="4040393" y="6787573"/>
                  </a:lnTo>
                  <a:lnTo>
                    <a:pt x="4012486" y="6793273"/>
                  </a:lnTo>
                  <a:lnTo>
                    <a:pt x="3984125" y="6798973"/>
                  </a:lnTo>
                  <a:lnTo>
                    <a:pt x="3956218" y="6805129"/>
                  </a:lnTo>
                  <a:lnTo>
                    <a:pt x="3928311" y="6810829"/>
                  </a:lnTo>
                  <a:lnTo>
                    <a:pt x="3914244" y="6813793"/>
                  </a:lnTo>
                  <a:lnTo>
                    <a:pt x="3899950" y="6816073"/>
                  </a:lnTo>
                  <a:lnTo>
                    <a:pt x="3886110" y="6818581"/>
                  </a:lnTo>
                  <a:lnTo>
                    <a:pt x="3877159" y="6820032"/>
                  </a:lnTo>
                  <a:lnTo>
                    <a:pt x="3881117" y="6819038"/>
                  </a:lnTo>
                  <a:lnTo>
                    <a:pt x="3881119" y="6819037"/>
                  </a:lnTo>
                  <a:lnTo>
                    <a:pt x="3882026" y="6818809"/>
                  </a:lnTo>
                  <a:lnTo>
                    <a:pt x="3887472" y="6817669"/>
                  </a:lnTo>
                  <a:lnTo>
                    <a:pt x="3892463" y="6815845"/>
                  </a:lnTo>
                  <a:lnTo>
                    <a:pt x="3897681" y="6814021"/>
                  </a:lnTo>
                  <a:lnTo>
                    <a:pt x="3902673" y="6811741"/>
                  </a:lnTo>
                  <a:lnTo>
                    <a:pt x="3907891" y="6809233"/>
                  </a:lnTo>
                  <a:lnTo>
                    <a:pt x="3912883" y="6806953"/>
                  </a:lnTo>
                  <a:lnTo>
                    <a:pt x="3917874" y="6803989"/>
                  </a:lnTo>
                  <a:lnTo>
                    <a:pt x="3922639" y="6800797"/>
                  </a:lnTo>
                  <a:lnTo>
                    <a:pt x="3923994" y="6799825"/>
                  </a:lnTo>
                  <a:lnTo>
                    <a:pt x="3925815" y="6798745"/>
                  </a:lnTo>
                  <a:lnTo>
                    <a:pt x="3943286" y="6788257"/>
                  </a:lnTo>
                  <a:lnTo>
                    <a:pt x="3951907" y="6783013"/>
                  </a:lnTo>
                  <a:lnTo>
                    <a:pt x="3960302" y="6777997"/>
                  </a:lnTo>
                  <a:lnTo>
                    <a:pt x="3968697" y="6773437"/>
                  </a:lnTo>
                  <a:lnTo>
                    <a:pt x="3976865" y="6769333"/>
                  </a:lnTo>
                  <a:lnTo>
                    <a:pt x="3980949" y="6767281"/>
                  </a:lnTo>
                  <a:lnTo>
                    <a:pt x="3984806" y="6765913"/>
                  </a:lnTo>
                  <a:lnTo>
                    <a:pt x="3989117" y="6764317"/>
                  </a:lnTo>
                  <a:lnTo>
                    <a:pt x="3992974" y="6763177"/>
                  </a:lnTo>
                  <a:lnTo>
                    <a:pt x="3996831" y="6762265"/>
                  </a:lnTo>
                  <a:lnTo>
                    <a:pt x="4000688" y="6761353"/>
                  </a:lnTo>
                  <a:lnTo>
                    <a:pt x="4004545" y="6760897"/>
                  </a:lnTo>
                  <a:lnTo>
                    <a:pt x="4008402" y="6760669"/>
                  </a:lnTo>
                  <a:lnTo>
                    <a:pt x="4007948" y="6762721"/>
                  </a:lnTo>
                  <a:lnTo>
                    <a:pt x="4024284" y="6757477"/>
                  </a:lnTo>
                  <a:lnTo>
                    <a:pt x="4024057" y="6757477"/>
                  </a:lnTo>
                  <a:lnTo>
                    <a:pt x="4023830" y="6757477"/>
                  </a:lnTo>
                  <a:lnTo>
                    <a:pt x="4022696" y="6756109"/>
                  </a:lnTo>
                  <a:lnTo>
                    <a:pt x="4035175" y="6752233"/>
                  </a:lnTo>
                  <a:lnTo>
                    <a:pt x="4033587" y="6753601"/>
                  </a:lnTo>
                  <a:lnTo>
                    <a:pt x="4037897" y="6752689"/>
                  </a:lnTo>
                  <a:lnTo>
                    <a:pt x="4039713" y="6754057"/>
                  </a:lnTo>
                  <a:lnTo>
                    <a:pt x="4066031" y="6741061"/>
                  </a:lnTo>
                  <a:lnTo>
                    <a:pt x="4091897" y="6733765"/>
                  </a:lnTo>
                  <a:lnTo>
                    <a:pt x="4107779" y="6732169"/>
                  </a:lnTo>
                  <a:lnTo>
                    <a:pt x="4108232" y="6736501"/>
                  </a:lnTo>
                  <a:lnTo>
                    <a:pt x="4110501" y="6737641"/>
                  </a:lnTo>
                  <a:lnTo>
                    <a:pt x="4098930" y="6743341"/>
                  </a:lnTo>
                  <a:lnTo>
                    <a:pt x="4105283" y="6743113"/>
                  </a:lnTo>
                  <a:lnTo>
                    <a:pt x="4106417" y="6744937"/>
                  </a:lnTo>
                  <a:lnTo>
                    <a:pt x="4104829" y="6746077"/>
                  </a:lnTo>
                  <a:lnTo>
                    <a:pt x="4124795" y="6745393"/>
                  </a:lnTo>
                  <a:lnTo>
                    <a:pt x="4125022" y="6745393"/>
                  </a:lnTo>
                  <a:lnTo>
                    <a:pt x="4125703" y="6745393"/>
                  </a:lnTo>
                  <a:lnTo>
                    <a:pt x="4169265" y="6739693"/>
                  </a:lnTo>
                  <a:lnTo>
                    <a:pt x="4144534" y="6749953"/>
                  </a:lnTo>
                  <a:lnTo>
                    <a:pt x="4144307" y="6749953"/>
                  </a:lnTo>
                  <a:lnTo>
                    <a:pt x="4144080" y="6749953"/>
                  </a:lnTo>
                  <a:lnTo>
                    <a:pt x="4143627" y="6749953"/>
                  </a:lnTo>
                  <a:lnTo>
                    <a:pt x="4143400" y="6749953"/>
                  </a:lnTo>
                  <a:lnTo>
                    <a:pt x="4142038" y="6750181"/>
                  </a:lnTo>
                  <a:lnTo>
                    <a:pt x="4144080" y="6749497"/>
                  </a:lnTo>
                  <a:lnTo>
                    <a:pt x="4144080" y="6749269"/>
                  </a:lnTo>
                  <a:lnTo>
                    <a:pt x="4143627" y="6749269"/>
                  </a:lnTo>
                  <a:lnTo>
                    <a:pt x="4143173" y="6749497"/>
                  </a:lnTo>
                  <a:lnTo>
                    <a:pt x="4135913" y="6751549"/>
                  </a:lnTo>
                  <a:lnTo>
                    <a:pt x="4107779" y="6761353"/>
                  </a:lnTo>
                  <a:lnTo>
                    <a:pt x="4079191" y="6771385"/>
                  </a:lnTo>
                  <a:lnTo>
                    <a:pt x="4073292" y="6773893"/>
                  </a:lnTo>
                  <a:lnTo>
                    <a:pt x="4085771" y="6770245"/>
                  </a:lnTo>
                  <a:lnTo>
                    <a:pt x="4078510" y="6772981"/>
                  </a:lnTo>
                  <a:lnTo>
                    <a:pt x="4071250" y="6775261"/>
                  </a:lnTo>
                  <a:lnTo>
                    <a:pt x="4056502" y="6779821"/>
                  </a:lnTo>
                  <a:lnTo>
                    <a:pt x="4041528" y="6783925"/>
                  </a:lnTo>
                  <a:lnTo>
                    <a:pt x="4027007" y="6788257"/>
                  </a:lnTo>
                  <a:lnTo>
                    <a:pt x="4031318" y="6787573"/>
                  </a:lnTo>
                  <a:lnTo>
                    <a:pt x="4038805" y="6785293"/>
                  </a:lnTo>
                  <a:lnTo>
                    <a:pt x="4060132" y="6779821"/>
                  </a:lnTo>
                  <a:lnTo>
                    <a:pt x="4092804" y="6770473"/>
                  </a:lnTo>
                  <a:lnTo>
                    <a:pt x="4094165" y="6770245"/>
                  </a:lnTo>
                  <a:lnTo>
                    <a:pt x="4115493" y="6763633"/>
                  </a:lnTo>
                  <a:lnTo>
                    <a:pt x="4138181" y="6756565"/>
                  </a:lnTo>
                  <a:lnTo>
                    <a:pt x="4161551" y="6749041"/>
                  </a:lnTo>
                  <a:lnTo>
                    <a:pt x="4184920" y="6741517"/>
                  </a:lnTo>
                  <a:lnTo>
                    <a:pt x="4207382" y="6735133"/>
                  </a:lnTo>
                  <a:lnTo>
                    <a:pt x="4218046" y="6731941"/>
                  </a:lnTo>
                  <a:lnTo>
                    <a:pt x="4228936" y="6729205"/>
                  </a:lnTo>
                  <a:lnTo>
                    <a:pt x="4238919" y="6726697"/>
                  </a:lnTo>
                  <a:lnTo>
                    <a:pt x="4248221" y="6724417"/>
                  </a:lnTo>
                  <a:lnTo>
                    <a:pt x="4257070" y="6723049"/>
                  </a:lnTo>
                  <a:lnTo>
                    <a:pt x="4265011" y="6721909"/>
                  </a:lnTo>
                  <a:lnTo>
                    <a:pt x="4283162" y="6716893"/>
                  </a:lnTo>
                  <a:lnTo>
                    <a:pt x="4283389" y="6716665"/>
                  </a:lnTo>
                  <a:lnTo>
                    <a:pt x="4283616" y="6716665"/>
                  </a:lnTo>
                  <a:lnTo>
                    <a:pt x="4284070" y="6716665"/>
                  </a:lnTo>
                  <a:lnTo>
                    <a:pt x="4293805" y="6715208"/>
                  </a:lnTo>
                  <a:close/>
                  <a:moveTo>
                    <a:pt x="2443156" y="6714858"/>
                  </a:moveTo>
                  <a:lnTo>
                    <a:pt x="2445741" y="6715561"/>
                  </a:lnTo>
                  <a:lnTo>
                    <a:pt x="2447235" y="6716032"/>
                  </a:lnTo>
                  <a:lnTo>
                    <a:pt x="2443656" y="6715010"/>
                  </a:lnTo>
                  <a:lnTo>
                    <a:pt x="2443156" y="6714858"/>
                  </a:lnTo>
                  <a:close/>
                  <a:moveTo>
                    <a:pt x="2442924" y="6714671"/>
                  </a:moveTo>
                  <a:lnTo>
                    <a:pt x="2451958" y="6717251"/>
                  </a:lnTo>
                  <a:lnTo>
                    <a:pt x="2445741" y="6715561"/>
                  </a:lnTo>
                  <a:lnTo>
                    <a:pt x="2442924" y="6714671"/>
                  </a:lnTo>
                  <a:close/>
                  <a:moveTo>
                    <a:pt x="2438868" y="6714662"/>
                  </a:moveTo>
                  <a:lnTo>
                    <a:pt x="2439988" y="6715125"/>
                  </a:lnTo>
                  <a:lnTo>
                    <a:pt x="2439028" y="6714828"/>
                  </a:lnTo>
                  <a:lnTo>
                    <a:pt x="2438868" y="6714662"/>
                  </a:lnTo>
                  <a:close/>
                  <a:moveTo>
                    <a:pt x="2426555" y="6710958"/>
                  </a:moveTo>
                  <a:lnTo>
                    <a:pt x="2426637" y="6710958"/>
                  </a:lnTo>
                  <a:lnTo>
                    <a:pt x="2428794" y="6711652"/>
                  </a:lnTo>
                  <a:lnTo>
                    <a:pt x="2439028" y="6714828"/>
                  </a:lnTo>
                  <a:lnTo>
                    <a:pt x="2439092" y="6714894"/>
                  </a:lnTo>
                  <a:lnTo>
                    <a:pt x="2426555" y="6710958"/>
                  </a:lnTo>
                  <a:close/>
                  <a:moveTo>
                    <a:pt x="2427771" y="6710915"/>
                  </a:moveTo>
                  <a:lnTo>
                    <a:pt x="2430463" y="6711633"/>
                  </a:lnTo>
                  <a:lnTo>
                    <a:pt x="2430463" y="6711950"/>
                  </a:lnTo>
                  <a:lnTo>
                    <a:pt x="2427771" y="6710915"/>
                  </a:lnTo>
                  <a:close/>
                  <a:moveTo>
                    <a:pt x="2425590" y="6710577"/>
                  </a:moveTo>
                  <a:lnTo>
                    <a:pt x="2433048" y="6712810"/>
                  </a:lnTo>
                  <a:lnTo>
                    <a:pt x="2428794" y="6711652"/>
                  </a:lnTo>
                  <a:lnTo>
                    <a:pt x="2426667" y="6710958"/>
                  </a:lnTo>
                  <a:lnTo>
                    <a:pt x="2426779" y="6710958"/>
                  </a:lnTo>
                  <a:lnTo>
                    <a:pt x="2425590" y="6710577"/>
                  </a:lnTo>
                  <a:close/>
                  <a:moveTo>
                    <a:pt x="2740024" y="6710362"/>
                  </a:moveTo>
                  <a:lnTo>
                    <a:pt x="2744787" y="6710362"/>
                  </a:lnTo>
                  <a:lnTo>
                    <a:pt x="2755446" y="6711081"/>
                  </a:lnTo>
                  <a:lnTo>
                    <a:pt x="2767919" y="6713477"/>
                  </a:lnTo>
                  <a:lnTo>
                    <a:pt x="2770187" y="6713717"/>
                  </a:lnTo>
                  <a:lnTo>
                    <a:pt x="2774496" y="6714915"/>
                  </a:lnTo>
                  <a:lnTo>
                    <a:pt x="2770640" y="6713238"/>
                  </a:lnTo>
                  <a:lnTo>
                    <a:pt x="2783114" y="6715874"/>
                  </a:lnTo>
                  <a:lnTo>
                    <a:pt x="2801937" y="6720666"/>
                  </a:lnTo>
                  <a:lnTo>
                    <a:pt x="2802617" y="6721625"/>
                  </a:lnTo>
                  <a:lnTo>
                    <a:pt x="2801030" y="6721625"/>
                  </a:lnTo>
                  <a:lnTo>
                    <a:pt x="2805112" y="6723062"/>
                  </a:lnTo>
                  <a:lnTo>
                    <a:pt x="2773815" y="6716592"/>
                  </a:lnTo>
                  <a:lnTo>
                    <a:pt x="2754312" y="6712998"/>
                  </a:lnTo>
                  <a:lnTo>
                    <a:pt x="2754765" y="6712519"/>
                  </a:lnTo>
                  <a:lnTo>
                    <a:pt x="2738437" y="6711081"/>
                  </a:lnTo>
                  <a:lnTo>
                    <a:pt x="2740024" y="6710362"/>
                  </a:lnTo>
                  <a:close/>
                  <a:moveTo>
                    <a:pt x="2425700" y="6710362"/>
                  </a:moveTo>
                  <a:lnTo>
                    <a:pt x="2426335" y="6710362"/>
                  </a:lnTo>
                  <a:lnTo>
                    <a:pt x="2427771" y="6710915"/>
                  </a:lnTo>
                  <a:lnTo>
                    <a:pt x="2425700" y="6710362"/>
                  </a:lnTo>
                  <a:close/>
                  <a:moveTo>
                    <a:pt x="2413000" y="6707187"/>
                  </a:moveTo>
                  <a:lnTo>
                    <a:pt x="2417763" y="6708775"/>
                  </a:lnTo>
                  <a:lnTo>
                    <a:pt x="2417382" y="6708775"/>
                  </a:lnTo>
                  <a:lnTo>
                    <a:pt x="2413777" y="6707457"/>
                  </a:lnTo>
                  <a:lnTo>
                    <a:pt x="2414524" y="6707717"/>
                  </a:lnTo>
                  <a:lnTo>
                    <a:pt x="2413762" y="6707452"/>
                  </a:lnTo>
                  <a:lnTo>
                    <a:pt x="2413777" y="6707457"/>
                  </a:lnTo>
                  <a:lnTo>
                    <a:pt x="2413000" y="6707187"/>
                  </a:lnTo>
                  <a:close/>
                  <a:moveTo>
                    <a:pt x="2397626" y="6701623"/>
                  </a:moveTo>
                  <a:lnTo>
                    <a:pt x="2399250" y="6701948"/>
                  </a:lnTo>
                  <a:lnTo>
                    <a:pt x="2403261" y="6703172"/>
                  </a:lnTo>
                  <a:lnTo>
                    <a:pt x="2397626" y="6701623"/>
                  </a:lnTo>
                  <a:close/>
                  <a:moveTo>
                    <a:pt x="2397097" y="6701291"/>
                  </a:moveTo>
                  <a:lnTo>
                    <a:pt x="2397906" y="6701493"/>
                  </a:lnTo>
                  <a:lnTo>
                    <a:pt x="2399727" y="6702043"/>
                  </a:lnTo>
                  <a:lnTo>
                    <a:pt x="2399250" y="6701948"/>
                  </a:lnTo>
                  <a:lnTo>
                    <a:pt x="2397097" y="6701291"/>
                  </a:lnTo>
                  <a:close/>
                  <a:moveTo>
                    <a:pt x="2396416" y="6701291"/>
                  </a:moveTo>
                  <a:lnTo>
                    <a:pt x="2397626" y="6701623"/>
                  </a:lnTo>
                  <a:lnTo>
                    <a:pt x="2397353" y="6701569"/>
                  </a:lnTo>
                  <a:lnTo>
                    <a:pt x="2396416" y="6701291"/>
                  </a:lnTo>
                  <a:close/>
                  <a:moveTo>
                    <a:pt x="2430462" y="6696075"/>
                  </a:moveTo>
                  <a:lnTo>
                    <a:pt x="2433510" y="6696983"/>
                  </a:lnTo>
                  <a:lnTo>
                    <a:pt x="2435225" y="6697663"/>
                  </a:lnTo>
                  <a:lnTo>
                    <a:pt x="2430462" y="6696302"/>
                  </a:lnTo>
                  <a:lnTo>
                    <a:pt x="2430462" y="6696075"/>
                  </a:lnTo>
                  <a:close/>
                  <a:moveTo>
                    <a:pt x="2368550" y="6692899"/>
                  </a:moveTo>
                  <a:lnTo>
                    <a:pt x="2370504" y="6693621"/>
                  </a:lnTo>
                  <a:lnTo>
                    <a:pt x="2370591" y="6693728"/>
                  </a:lnTo>
                  <a:lnTo>
                    <a:pt x="2368550" y="6692899"/>
                  </a:lnTo>
                  <a:close/>
                  <a:moveTo>
                    <a:pt x="2361706" y="6690470"/>
                  </a:moveTo>
                  <a:lnTo>
                    <a:pt x="2362830" y="6690791"/>
                  </a:lnTo>
                  <a:lnTo>
                    <a:pt x="2363975" y="6691156"/>
                  </a:lnTo>
                  <a:lnTo>
                    <a:pt x="2367296" y="6692242"/>
                  </a:lnTo>
                  <a:lnTo>
                    <a:pt x="2366052" y="6691866"/>
                  </a:lnTo>
                  <a:lnTo>
                    <a:pt x="2361706" y="6690470"/>
                  </a:lnTo>
                  <a:close/>
                  <a:moveTo>
                    <a:pt x="2400300" y="6689725"/>
                  </a:moveTo>
                  <a:lnTo>
                    <a:pt x="2405486" y="6691086"/>
                  </a:lnTo>
                  <a:lnTo>
                    <a:pt x="2404004" y="6690632"/>
                  </a:lnTo>
                  <a:lnTo>
                    <a:pt x="2408943" y="6691993"/>
                  </a:lnTo>
                  <a:lnTo>
                    <a:pt x="2411413" y="6692900"/>
                  </a:lnTo>
                  <a:lnTo>
                    <a:pt x="2400300" y="6689725"/>
                  </a:lnTo>
                  <a:close/>
                  <a:moveTo>
                    <a:pt x="2357438" y="6689724"/>
                  </a:moveTo>
                  <a:lnTo>
                    <a:pt x="2360159" y="6690121"/>
                  </a:lnTo>
                  <a:lnTo>
                    <a:pt x="2362200" y="6691312"/>
                  </a:lnTo>
                  <a:lnTo>
                    <a:pt x="2366963" y="6692899"/>
                  </a:lnTo>
                  <a:lnTo>
                    <a:pt x="2363105" y="6691755"/>
                  </a:lnTo>
                  <a:lnTo>
                    <a:pt x="2374447" y="6695820"/>
                  </a:lnTo>
                  <a:lnTo>
                    <a:pt x="2374901" y="6696074"/>
                  </a:lnTo>
                  <a:lnTo>
                    <a:pt x="2362663" y="6691624"/>
                  </a:lnTo>
                  <a:lnTo>
                    <a:pt x="2361198" y="6691190"/>
                  </a:lnTo>
                  <a:lnTo>
                    <a:pt x="2357438" y="6689724"/>
                  </a:lnTo>
                  <a:close/>
                  <a:moveTo>
                    <a:pt x="2356714" y="6689044"/>
                  </a:moveTo>
                  <a:lnTo>
                    <a:pt x="2356921" y="6689103"/>
                  </a:lnTo>
                  <a:lnTo>
                    <a:pt x="2357312" y="6689225"/>
                  </a:lnTo>
                  <a:lnTo>
                    <a:pt x="2356714" y="6689044"/>
                  </a:lnTo>
                  <a:close/>
                  <a:moveTo>
                    <a:pt x="2356345" y="6688725"/>
                  </a:moveTo>
                  <a:lnTo>
                    <a:pt x="2356645" y="6688800"/>
                  </a:lnTo>
                  <a:lnTo>
                    <a:pt x="2368738" y="6692673"/>
                  </a:lnTo>
                  <a:lnTo>
                    <a:pt x="2363975" y="6691156"/>
                  </a:lnTo>
                  <a:lnTo>
                    <a:pt x="2363067" y="6690859"/>
                  </a:lnTo>
                  <a:lnTo>
                    <a:pt x="2362830" y="6690791"/>
                  </a:lnTo>
                  <a:lnTo>
                    <a:pt x="2356345" y="6688725"/>
                  </a:lnTo>
                  <a:close/>
                  <a:moveTo>
                    <a:pt x="4398589" y="6688137"/>
                  </a:moveTo>
                  <a:lnTo>
                    <a:pt x="4398962" y="6688381"/>
                  </a:lnTo>
                  <a:lnTo>
                    <a:pt x="4398402" y="6688626"/>
                  </a:lnTo>
                  <a:lnTo>
                    <a:pt x="4394293" y="6690580"/>
                  </a:lnTo>
                  <a:lnTo>
                    <a:pt x="4392612" y="6691312"/>
                  </a:lnTo>
                  <a:lnTo>
                    <a:pt x="4392799" y="6690824"/>
                  </a:lnTo>
                  <a:lnTo>
                    <a:pt x="4392612" y="6690824"/>
                  </a:lnTo>
                  <a:lnTo>
                    <a:pt x="4398589" y="6688137"/>
                  </a:lnTo>
                  <a:close/>
                  <a:moveTo>
                    <a:pt x="2348226" y="6686139"/>
                  </a:moveTo>
                  <a:lnTo>
                    <a:pt x="2348308" y="6686165"/>
                  </a:lnTo>
                  <a:lnTo>
                    <a:pt x="2352860" y="6687628"/>
                  </a:lnTo>
                  <a:lnTo>
                    <a:pt x="2354219" y="6688137"/>
                  </a:lnTo>
                  <a:lnTo>
                    <a:pt x="2348226" y="6686139"/>
                  </a:lnTo>
                  <a:close/>
                  <a:moveTo>
                    <a:pt x="2348221" y="6686137"/>
                  </a:moveTo>
                  <a:lnTo>
                    <a:pt x="2348223" y="6686138"/>
                  </a:lnTo>
                  <a:lnTo>
                    <a:pt x="2348226" y="6686139"/>
                  </a:lnTo>
                  <a:lnTo>
                    <a:pt x="2348221" y="6686137"/>
                  </a:lnTo>
                  <a:close/>
                  <a:moveTo>
                    <a:pt x="2348200" y="6686131"/>
                  </a:moveTo>
                  <a:lnTo>
                    <a:pt x="2348203" y="6686131"/>
                  </a:lnTo>
                  <a:lnTo>
                    <a:pt x="2348221" y="6686137"/>
                  </a:lnTo>
                  <a:lnTo>
                    <a:pt x="2348200" y="6686131"/>
                  </a:lnTo>
                  <a:close/>
                  <a:moveTo>
                    <a:pt x="2348192" y="6686128"/>
                  </a:moveTo>
                  <a:lnTo>
                    <a:pt x="2348196" y="6686129"/>
                  </a:lnTo>
                  <a:lnTo>
                    <a:pt x="2348200" y="6686131"/>
                  </a:lnTo>
                  <a:lnTo>
                    <a:pt x="2348192" y="6686128"/>
                  </a:lnTo>
                  <a:close/>
                  <a:moveTo>
                    <a:pt x="2348185" y="6686126"/>
                  </a:moveTo>
                  <a:lnTo>
                    <a:pt x="2348190" y="6686127"/>
                  </a:lnTo>
                  <a:lnTo>
                    <a:pt x="2348192" y="6686128"/>
                  </a:lnTo>
                  <a:lnTo>
                    <a:pt x="2348185" y="6686126"/>
                  </a:lnTo>
                  <a:close/>
                  <a:moveTo>
                    <a:pt x="2348160" y="6686118"/>
                  </a:moveTo>
                  <a:lnTo>
                    <a:pt x="2348174" y="6686122"/>
                  </a:lnTo>
                  <a:lnTo>
                    <a:pt x="2348185" y="6686126"/>
                  </a:lnTo>
                  <a:lnTo>
                    <a:pt x="2348160" y="6686118"/>
                  </a:lnTo>
                  <a:close/>
                  <a:moveTo>
                    <a:pt x="2348150" y="6686114"/>
                  </a:moveTo>
                  <a:lnTo>
                    <a:pt x="2348150" y="6686114"/>
                  </a:lnTo>
                  <a:lnTo>
                    <a:pt x="2348160" y="6686118"/>
                  </a:lnTo>
                  <a:lnTo>
                    <a:pt x="2348150" y="6686114"/>
                  </a:lnTo>
                  <a:close/>
                  <a:moveTo>
                    <a:pt x="2348140" y="6686111"/>
                  </a:moveTo>
                  <a:lnTo>
                    <a:pt x="2348142" y="6686112"/>
                  </a:lnTo>
                  <a:lnTo>
                    <a:pt x="2348143" y="6686112"/>
                  </a:lnTo>
                  <a:lnTo>
                    <a:pt x="2348140" y="6686111"/>
                  </a:lnTo>
                  <a:close/>
                  <a:moveTo>
                    <a:pt x="2348132" y="6686109"/>
                  </a:moveTo>
                  <a:lnTo>
                    <a:pt x="2348132" y="6686109"/>
                  </a:lnTo>
                  <a:lnTo>
                    <a:pt x="2348138" y="6686111"/>
                  </a:lnTo>
                  <a:lnTo>
                    <a:pt x="2348132" y="6686109"/>
                  </a:lnTo>
                  <a:close/>
                  <a:moveTo>
                    <a:pt x="2348101" y="6686099"/>
                  </a:moveTo>
                  <a:lnTo>
                    <a:pt x="2348103" y="6686099"/>
                  </a:lnTo>
                  <a:lnTo>
                    <a:pt x="2348106" y="6686100"/>
                  </a:lnTo>
                  <a:lnTo>
                    <a:pt x="2348101" y="6686099"/>
                  </a:lnTo>
                  <a:close/>
                  <a:moveTo>
                    <a:pt x="2346959" y="6685300"/>
                  </a:moveTo>
                  <a:lnTo>
                    <a:pt x="2348093" y="6685642"/>
                  </a:lnTo>
                  <a:lnTo>
                    <a:pt x="2348411" y="6685960"/>
                  </a:lnTo>
                  <a:lnTo>
                    <a:pt x="2346959" y="6685416"/>
                  </a:lnTo>
                  <a:lnTo>
                    <a:pt x="2346959" y="6685300"/>
                  </a:lnTo>
                  <a:close/>
                  <a:moveTo>
                    <a:pt x="2345371" y="6685189"/>
                  </a:moveTo>
                  <a:lnTo>
                    <a:pt x="2352127" y="6687353"/>
                  </a:lnTo>
                  <a:lnTo>
                    <a:pt x="2352630" y="6687542"/>
                  </a:lnTo>
                  <a:lnTo>
                    <a:pt x="2348308" y="6686165"/>
                  </a:lnTo>
                  <a:lnTo>
                    <a:pt x="2348223" y="6686138"/>
                  </a:lnTo>
                  <a:lnTo>
                    <a:pt x="2348203" y="6686131"/>
                  </a:lnTo>
                  <a:lnTo>
                    <a:pt x="2348196" y="6686129"/>
                  </a:lnTo>
                  <a:lnTo>
                    <a:pt x="2348190" y="6686127"/>
                  </a:lnTo>
                  <a:lnTo>
                    <a:pt x="2348174" y="6686122"/>
                  </a:lnTo>
                  <a:lnTo>
                    <a:pt x="2348150" y="6686114"/>
                  </a:lnTo>
                  <a:lnTo>
                    <a:pt x="2348147" y="6686113"/>
                  </a:lnTo>
                  <a:lnTo>
                    <a:pt x="2348150" y="6686114"/>
                  </a:lnTo>
                  <a:lnTo>
                    <a:pt x="2348147" y="6686113"/>
                  </a:lnTo>
                  <a:lnTo>
                    <a:pt x="2348143" y="6686112"/>
                  </a:lnTo>
                  <a:lnTo>
                    <a:pt x="2348142" y="6686112"/>
                  </a:lnTo>
                  <a:lnTo>
                    <a:pt x="2348139" y="6686111"/>
                  </a:lnTo>
                  <a:lnTo>
                    <a:pt x="2348140" y="6686111"/>
                  </a:lnTo>
                  <a:lnTo>
                    <a:pt x="2348138" y="6686111"/>
                  </a:lnTo>
                  <a:lnTo>
                    <a:pt x="2348132" y="6686109"/>
                  </a:lnTo>
                  <a:lnTo>
                    <a:pt x="2348130" y="6686108"/>
                  </a:lnTo>
                  <a:lnTo>
                    <a:pt x="2348106" y="6686100"/>
                  </a:lnTo>
                  <a:lnTo>
                    <a:pt x="2348111" y="6686102"/>
                  </a:lnTo>
                  <a:lnTo>
                    <a:pt x="2348103" y="6686099"/>
                  </a:lnTo>
                  <a:lnTo>
                    <a:pt x="2348100" y="6686098"/>
                  </a:lnTo>
                  <a:lnTo>
                    <a:pt x="2348098" y="6686098"/>
                  </a:lnTo>
                  <a:lnTo>
                    <a:pt x="2345371" y="6685189"/>
                  </a:lnTo>
                  <a:close/>
                  <a:moveTo>
                    <a:pt x="4395787" y="6684962"/>
                  </a:moveTo>
                  <a:lnTo>
                    <a:pt x="4389437" y="6688137"/>
                  </a:lnTo>
                  <a:lnTo>
                    <a:pt x="4391922" y="6686867"/>
                  </a:lnTo>
                  <a:lnTo>
                    <a:pt x="4395787" y="6684962"/>
                  </a:lnTo>
                  <a:close/>
                  <a:moveTo>
                    <a:pt x="2344738" y="6684962"/>
                  </a:moveTo>
                  <a:lnTo>
                    <a:pt x="2350687" y="6687342"/>
                  </a:lnTo>
                  <a:lnTo>
                    <a:pt x="2355317" y="6688665"/>
                  </a:lnTo>
                  <a:lnTo>
                    <a:pt x="2355000" y="6688506"/>
                  </a:lnTo>
                  <a:lnTo>
                    <a:pt x="2353084" y="6687910"/>
                  </a:lnTo>
                  <a:lnTo>
                    <a:pt x="2354533" y="6688272"/>
                  </a:lnTo>
                  <a:lnTo>
                    <a:pt x="2354263" y="6688137"/>
                  </a:lnTo>
                  <a:lnTo>
                    <a:pt x="2354445" y="6688137"/>
                  </a:lnTo>
                  <a:lnTo>
                    <a:pt x="2352860" y="6687628"/>
                  </a:lnTo>
                  <a:lnTo>
                    <a:pt x="2352630" y="6687542"/>
                  </a:lnTo>
                  <a:lnTo>
                    <a:pt x="2354500" y="6688137"/>
                  </a:lnTo>
                  <a:lnTo>
                    <a:pt x="2354575" y="6688137"/>
                  </a:lnTo>
                  <a:lnTo>
                    <a:pt x="2352127" y="6687353"/>
                  </a:lnTo>
                  <a:lnTo>
                    <a:pt x="2350518" y="6686750"/>
                  </a:lnTo>
                  <a:lnTo>
                    <a:pt x="2357622" y="6689044"/>
                  </a:lnTo>
                  <a:lnTo>
                    <a:pt x="2356645" y="6688800"/>
                  </a:lnTo>
                  <a:lnTo>
                    <a:pt x="2354888" y="6688237"/>
                  </a:lnTo>
                  <a:lnTo>
                    <a:pt x="2354977" y="6688289"/>
                  </a:lnTo>
                  <a:lnTo>
                    <a:pt x="2356345" y="6688725"/>
                  </a:lnTo>
                  <a:lnTo>
                    <a:pt x="2356030" y="6688646"/>
                  </a:lnTo>
                  <a:lnTo>
                    <a:pt x="2355048" y="6688331"/>
                  </a:lnTo>
                  <a:lnTo>
                    <a:pt x="2355258" y="6688454"/>
                  </a:lnTo>
                  <a:lnTo>
                    <a:pt x="2356030" y="6688646"/>
                  </a:lnTo>
                  <a:lnTo>
                    <a:pt x="2361706" y="6690470"/>
                  </a:lnTo>
                  <a:lnTo>
                    <a:pt x="2356921" y="6689103"/>
                  </a:lnTo>
                  <a:lnTo>
                    <a:pt x="2355746" y="6688738"/>
                  </a:lnTo>
                  <a:lnTo>
                    <a:pt x="2355911" y="6688834"/>
                  </a:lnTo>
                  <a:lnTo>
                    <a:pt x="2357690" y="6689342"/>
                  </a:lnTo>
                  <a:lnTo>
                    <a:pt x="2357312" y="6689225"/>
                  </a:lnTo>
                  <a:lnTo>
                    <a:pt x="2357890" y="6689400"/>
                  </a:lnTo>
                  <a:lnTo>
                    <a:pt x="2359026" y="6689724"/>
                  </a:lnTo>
                  <a:lnTo>
                    <a:pt x="2358964" y="6689724"/>
                  </a:lnTo>
                  <a:lnTo>
                    <a:pt x="2366052" y="6691866"/>
                  </a:lnTo>
                  <a:lnTo>
                    <a:pt x="2371342" y="6693566"/>
                  </a:lnTo>
                  <a:lnTo>
                    <a:pt x="2371745" y="6693698"/>
                  </a:lnTo>
                  <a:lnTo>
                    <a:pt x="2371732" y="6693691"/>
                  </a:lnTo>
                  <a:lnTo>
                    <a:pt x="2371342" y="6693566"/>
                  </a:lnTo>
                  <a:lnTo>
                    <a:pt x="2367296" y="6692242"/>
                  </a:lnTo>
                  <a:lnTo>
                    <a:pt x="2371175" y="6693415"/>
                  </a:lnTo>
                  <a:lnTo>
                    <a:pt x="2370504" y="6693081"/>
                  </a:lnTo>
                  <a:lnTo>
                    <a:pt x="2363293" y="6690859"/>
                  </a:lnTo>
                  <a:lnTo>
                    <a:pt x="2372595" y="6693580"/>
                  </a:lnTo>
                  <a:lnTo>
                    <a:pt x="2372368" y="6693580"/>
                  </a:lnTo>
                  <a:lnTo>
                    <a:pt x="2372995" y="6693849"/>
                  </a:lnTo>
                  <a:lnTo>
                    <a:pt x="2370525" y="6693088"/>
                  </a:lnTo>
                  <a:lnTo>
                    <a:pt x="2371232" y="6693432"/>
                  </a:lnTo>
                  <a:lnTo>
                    <a:pt x="2373913" y="6694242"/>
                  </a:lnTo>
                  <a:lnTo>
                    <a:pt x="2375544" y="6694941"/>
                  </a:lnTo>
                  <a:lnTo>
                    <a:pt x="2372719" y="6694016"/>
                  </a:lnTo>
                  <a:lnTo>
                    <a:pt x="2373503" y="6694260"/>
                  </a:lnTo>
                  <a:lnTo>
                    <a:pt x="2371830" y="6693723"/>
                  </a:lnTo>
                  <a:lnTo>
                    <a:pt x="2371847" y="6693731"/>
                  </a:lnTo>
                  <a:lnTo>
                    <a:pt x="2372719" y="6694016"/>
                  </a:lnTo>
                  <a:lnTo>
                    <a:pt x="2371928" y="6693770"/>
                  </a:lnTo>
                  <a:lnTo>
                    <a:pt x="2374997" y="6695264"/>
                  </a:lnTo>
                  <a:lnTo>
                    <a:pt x="2375809" y="6695582"/>
                  </a:lnTo>
                  <a:lnTo>
                    <a:pt x="2375147" y="6695337"/>
                  </a:lnTo>
                  <a:lnTo>
                    <a:pt x="2375936" y="6695721"/>
                  </a:lnTo>
                  <a:lnTo>
                    <a:pt x="2376000" y="6695762"/>
                  </a:lnTo>
                  <a:lnTo>
                    <a:pt x="2376667" y="6695925"/>
                  </a:lnTo>
                  <a:lnTo>
                    <a:pt x="2376714" y="6695936"/>
                  </a:lnTo>
                  <a:lnTo>
                    <a:pt x="2376478" y="6695844"/>
                  </a:lnTo>
                  <a:lnTo>
                    <a:pt x="2375809" y="6695582"/>
                  </a:lnTo>
                  <a:lnTo>
                    <a:pt x="2376233" y="6695739"/>
                  </a:lnTo>
                  <a:lnTo>
                    <a:pt x="2381250" y="6697593"/>
                  </a:lnTo>
                  <a:lnTo>
                    <a:pt x="2384425" y="6699249"/>
                  </a:lnTo>
                  <a:lnTo>
                    <a:pt x="2384400" y="6699239"/>
                  </a:lnTo>
                  <a:lnTo>
                    <a:pt x="2376292" y="6695949"/>
                  </a:lnTo>
                  <a:lnTo>
                    <a:pt x="2376488" y="6696074"/>
                  </a:lnTo>
                  <a:lnTo>
                    <a:pt x="2376053" y="6695852"/>
                  </a:lnTo>
                  <a:lnTo>
                    <a:pt x="2375580" y="6695660"/>
                  </a:lnTo>
                  <a:lnTo>
                    <a:pt x="2375766" y="6695706"/>
                  </a:lnTo>
                  <a:lnTo>
                    <a:pt x="2375107" y="6695369"/>
                  </a:lnTo>
                  <a:lnTo>
                    <a:pt x="2374746" y="6695189"/>
                  </a:lnTo>
                  <a:lnTo>
                    <a:pt x="2372847" y="6694487"/>
                  </a:lnTo>
                  <a:lnTo>
                    <a:pt x="2370504" y="6693621"/>
                  </a:lnTo>
                  <a:lnTo>
                    <a:pt x="2370364" y="6693451"/>
                  </a:lnTo>
                  <a:lnTo>
                    <a:pt x="2373011" y="6694487"/>
                  </a:lnTo>
                  <a:lnTo>
                    <a:pt x="2374527" y="6695080"/>
                  </a:lnTo>
                  <a:lnTo>
                    <a:pt x="2371830" y="6693740"/>
                  </a:lnTo>
                  <a:lnTo>
                    <a:pt x="2358917" y="6689724"/>
                  </a:lnTo>
                  <a:lnTo>
                    <a:pt x="2358808" y="6689724"/>
                  </a:lnTo>
                  <a:lnTo>
                    <a:pt x="2356511" y="6689185"/>
                  </a:lnTo>
                  <a:lnTo>
                    <a:pt x="2357438" y="6689725"/>
                  </a:lnTo>
                  <a:lnTo>
                    <a:pt x="2356220" y="6689116"/>
                  </a:lnTo>
                  <a:lnTo>
                    <a:pt x="2352053" y="6688137"/>
                  </a:lnTo>
                  <a:lnTo>
                    <a:pt x="2347913" y="6686549"/>
                  </a:lnTo>
                  <a:lnTo>
                    <a:pt x="2350084" y="6687169"/>
                  </a:lnTo>
                  <a:lnTo>
                    <a:pt x="2344738" y="6684962"/>
                  </a:lnTo>
                  <a:close/>
                  <a:moveTo>
                    <a:pt x="2328129" y="6679519"/>
                  </a:moveTo>
                  <a:lnTo>
                    <a:pt x="2330004" y="6680125"/>
                  </a:lnTo>
                  <a:lnTo>
                    <a:pt x="2339245" y="6683148"/>
                  </a:lnTo>
                  <a:lnTo>
                    <a:pt x="2328129" y="6679519"/>
                  </a:lnTo>
                  <a:close/>
                  <a:moveTo>
                    <a:pt x="2319338" y="6677024"/>
                  </a:moveTo>
                  <a:lnTo>
                    <a:pt x="2327271" y="6680197"/>
                  </a:lnTo>
                  <a:lnTo>
                    <a:pt x="2322923" y="6678467"/>
                  </a:lnTo>
                  <a:lnTo>
                    <a:pt x="2320618" y="6677890"/>
                  </a:lnTo>
                  <a:lnTo>
                    <a:pt x="2319338" y="6677024"/>
                  </a:lnTo>
                  <a:close/>
                  <a:moveTo>
                    <a:pt x="2313609" y="6674757"/>
                  </a:moveTo>
                  <a:lnTo>
                    <a:pt x="2315878" y="6675437"/>
                  </a:lnTo>
                  <a:lnTo>
                    <a:pt x="2316558" y="6675664"/>
                  </a:lnTo>
                  <a:lnTo>
                    <a:pt x="2313609" y="6674757"/>
                  </a:lnTo>
                  <a:close/>
                  <a:moveTo>
                    <a:pt x="4489175" y="6674712"/>
                  </a:moveTo>
                  <a:lnTo>
                    <a:pt x="4483602" y="6676363"/>
                  </a:lnTo>
                  <a:lnTo>
                    <a:pt x="4484411" y="6676080"/>
                  </a:lnTo>
                  <a:lnTo>
                    <a:pt x="4489175" y="6674712"/>
                  </a:lnTo>
                  <a:close/>
                  <a:moveTo>
                    <a:pt x="4457467" y="6672262"/>
                  </a:moveTo>
                  <a:lnTo>
                    <a:pt x="4457700" y="6672262"/>
                  </a:lnTo>
                  <a:lnTo>
                    <a:pt x="4456303" y="6672770"/>
                  </a:lnTo>
                  <a:lnTo>
                    <a:pt x="4452112" y="6674802"/>
                  </a:lnTo>
                  <a:lnTo>
                    <a:pt x="4440237" y="6678612"/>
                  </a:lnTo>
                  <a:lnTo>
                    <a:pt x="4457467" y="6672262"/>
                  </a:lnTo>
                  <a:close/>
                  <a:moveTo>
                    <a:pt x="4495074" y="6668328"/>
                  </a:moveTo>
                  <a:lnTo>
                    <a:pt x="4464898" y="6680868"/>
                  </a:lnTo>
                  <a:lnTo>
                    <a:pt x="4456277" y="6684288"/>
                  </a:lnTo>
                  <a:lnTo>
                    <a:pt x="4460814" y="6682236"/>
                  </a:lnTo>
                  <a:lnTo>
                    <a:pt x="4471024" y="6678132"/>
                  </a:lnTo>
                  <a:lnTo>
                    <a:pt x="4446067" y="6687480"/>
                  </a:lnTo>
                  <a:lnTo>
                    <a:pt x="4483602" y="6676363"/>
                  </a:lnTo>
                  <a:lnTo>
                    <a:pt x="4473974" y="6679728"/>
                  </a:lnTo>
                  <a:lnTo>
                    <a:pt x="4487587" y="6675624"/>
                  </a:lnTo>
                  <a:lnTo>
                    <a:pt x="4478058" y="6678816"/>
                  </a:lnTo>
                  <a:lnTo>
                    <a:pt x="4504830" y="6670152"/>
                  </a:lnTo>
                  <a:lnTo>
                    <a:pt x="4475562" y="6680184"/>
                  </a:lnTo>
                  <a:lnTo>
                    <a:pt x="4469890" y="6682464"/>
                  </a:lnTo>
                  <a:lnTo>
                    <a:pt x="4503923" y="6671064"/>
                  </a:lnTo>
                  <a:lnTo>
                    <a:pt x="4488731" y="6676230"/>
                  </a:lnTo>
                  <a:lnTo>
                    <a:pt x="4488495" y="6676308"/>
                  </a:lnTo>
                  <a:lnTo>
                    <a:pt x="4468075" y="6683148"/>
                  </a:lnTo>
                  <a:lnTo>
                    <a:pt x="4447428" y="6689760"/>
                  </a:lnTo>
                  <a:lnTo>
                    <a:pt x="4454983" y="6687420"/>
                  </a:lnTo>
                  <a:lnTo>
                    <a:pt x="4443571" y="6691128"/>
                  </a:lnTo>
                  <a:lnTo>
                    <a:pt x="4422470" y="6697741"/>
                  </a:lnTo>
                  <a:lnTo>
                    <a:pt x="4420434" y="6698335"/>
                  </a:lnTo>
                  <a:lnTo>
                    <a:pt x="4401370" y="6703897"/>
                  </a:lnTo>
                  <a:lnTo>
                    <a:pt x="4380043" y="6710053"/>
                  </a:lnTo>
                  <a:lnTo>
                    <a:pt x="4358715" y="6715981"/>
                  </a:lnTo>
                  <a:lnTo>
                    <a:pt x="4337388" y="6721909"/>
                  </a:lnTo>
                  <a:lnTo>
                    <a:pt x="4315834" y="6727381"/>
                  </a:lnTo>
                  <a:lnTo>
                    <a:pt x="4273179" y="6738097"/>
                  </a:lnTo>
                  <a:lnTo>
                    <a:pt x="4230071" y="6748357"/>
                  </a:lnTo>
                  <a:lnTo>
                    <a:pt x="4186735" y="6758389"/>
                  </a:lnTo>
                  <a:lnTo>
                    <a:pt x="4143627" y="6768193"/>
                  </a:lnTo>
                  <a:lnTo>
                    <a:pt x="4100518" y="6777769"/>
                  </a:lnTo>
                  <a:lnTo>
                    <a:pt x="4116400" y="6773665"/>
                  </a:lnTo>
                  <a:lnTo>
                    <a:pt x="4132509" y="6769105"/>
                  </a:lnTo>
                  <a:lnTo>
                    <a:pt x="4148618" y="6764317"/>
                  </a:lnTo>
                  <a:lnTo>
                    <a:pt x="4151290" y="6763473"/>
                  </a:lnTo>
                  <a:lnTo>
                    <a:pt x="4171988" y="6757477"/>
                  </a:lnTo>
                  <a:lnTo>
                    <a:pt x="4196718" y="6749725"/>
                  </a:lnTo>
                  <a:lnTo>
                    <a:pt x="4221449" y="6741517"/>
                  </a:lnTo>
                  <a:lnTo>
                    <a:pt x="4246179" y="6733081"/>
                  </a:lnTo>
                  <a:lnTo>
                    <a:pt x="4270456" y="6724189"/>
                  </a:lnTo>
                  <a:lnTo>
                    <a:pt x="4294733" y="6715069"/>
                  </a:lnTo>
                  <a:lnTo>
                    <a:pt x="4293805" y="6715208"/>
                  </a:lnTo>
                  <a:lnTo>
                    <a:pt x="4305624" y="6711421"/>
                  </a:lnTo>
                  <a:lnTo>
                    <a:pt x="4321506" y="6706177"/>
                  </a:lnTo>
                  <a:lnTo>
                    <a:pt x="4337388" y="6701161"/>
                  </a:lnTo>
                  <a:lnTo>
                    <a:pt x="4353270" y="6696373"/>
                  </a:lnTo>
                  <a:lnTo>
                    <a:pt x="4334706" y="6704117"/>
                  </a:lnTo>
                  <a:lnTo>
                    <a:pt x="4334665" y="6704125"/>
                  </a:lnTo>
                  <a:lnTo>
                    <a:pt x="4331716" y="6705265"/>
                  </a:lnTo>
                  <a:lnTo>
                    <a:pt x="4329220" y="6706405"/>
                  </a:lnTo>
                  <a:lnTo>
                    <a:pt x="4334706" y="6704117"/>
                  </a:lnTo>
                  <a:lnTo>
                    <a:pt x="4338069" y="6703441"/>
                  </a:lnTo>
                  <a:lnTo>
                    <a:pt x="4341926" y="6702529"/>
                  </a:lnTo>
                  <a:lnTo>
                    <a:pt x="4349867" y="6701161"/>
                  </a:lnTo>
                  <a:lnTo>
                    <a:pt x="4358262" y="6699793"/>
                  </a:lnTo>
                  <a:lnTo>
                    <a:pt x="4372555" y="6698197"/>
                  </a:lnTo>
                  <a:lnTo>
                    <a:pt x="4378228" y="6697741"/>
                  </a:lnTo>
                  <a:lnTo>
                    <a:pt x="4389345" y="6694549"/>
                  </a:lnTo>
                  <a:lnTo>
                    <a:pt x="4378908" y="6698653"/>
                  </a:lnTo>
                  <a:lnTo>
                    <a:pt x="4383219" y="6697057"/>
                  </a:lnTo>
                  <a:lnTo>
                    <a:pt x="4387984" y="6695461"/>
                  </a:lnTo>
                  <a:lnTo>
                    <a:pt x="4397286" y="6691584"/>
                  </a:lnTo>
                  <a:lnTo>
                    <a:pt x="4407042" y="6687708"/>
                  </a:lnTo>
                  <a:lnTo>
                    <a:pt x="4416345" y="6684060"/>
                  </a:lnTo>
                  <a:lnTo>
                    <a:pt x="4420429" y="6682692"/>
                  </a:lnTo>
                  <a:lnTo>
                    <a:pt x="4424286" y="6681552"/>
                  </a:lnTo>
                  <a:lnTo>
                    <a:pt x="4427689" y="6680868"/>
                  </a:lnTo>
                  <a:lnTo>
                    <a:pt x="4430412" y="6680640"/>
                  </a:lnTo>
                  <a:lnTo>
                    <a:pt x="4431773" y="6680640"/>
                  </a:lnTo>
                  <a:lnTo>
                    <a:pt x="4432680" y="6680868"/>
                  </a:lnTo>
                  <a:lnTo>
                    <a:pt x="4433588" y="6681096"/>
                  </a:lnTo>
                  <a:lnTo>
                    <a:pt x="4434269" y="6681780"/>
                  </a:lnTo>
                  <a:lnTo>
                    <a:pt x="4434495" y="6682236"/>
                  </a:lnTo>
                  <a:lnTo>
                    <a:pt x="4434949" y="6683148"/>
                  </a:lnTo>
                  <a:lnTo>
                    <a:pt x="4434949" y="6684288"/>
                  </a:lnTo>
                  <a:lnTo>
                    <a:pt x="4434949" y="6685428"/>
                  </a:lnTo>
                  <a:lnTo>
                    <a:pt x="4438579" y="6684744"/>
                  </a:lnTo>
                  <a:lnTo>
                    <a:pt x="4428596" y="6688620"/>
                  </a:lnTo>
                  <a:lnTo>
                    <a:pt x="4422017" y="6690900"/>
                  </a:lnTo>
                  <a:lnTo>
                    <a:pt x="4458772" y="6679500"/>
                  </a:lnTo>
                  <a:lnTo>
                    <a:pt x="4495074" y="6668328"/>
                  </a:lnTo>
                  <a:close/>
                  <a:moveTo>
                    <a:pt x="4479925" y="6665912"/>
                  </a:moveTo>
                  <a:lnTo>
                    <a:pt x="4465472" y="6672008"/>
                  </a:lnTo>
                  <a:lnTo>
                    <a:pt x="4464050" y="6672262"/>
                  </a:lnTo>
                  <a:lnTo>
                    <a:pt x="4479925" y="6665912"/>
                  </a:lnTo>
                  <a:close/>
                  <a:moveTo>
                    <a:pt x="2281394" y="6663871"/>
                  </a:moveTo>
                  <a:lnTo>
                    <a:pt x="2282069" y="6664096"/>
                  </a:lnTo>
                  <a:lnTo>
                    <a:pt x="2282074" y="6664098"/>
                  </a:lnTo>
                  <a:lnTo>
                    <a:pt x="2281394" y="6663871"/>
                  </a:lnTo>
                  <a:close/>
                  <a:moveTo>
                    <a:pt x="4527496" y="6663316"/>
                  </a:moveTo>
                  <a:lnTo>
                    <a:pt x="4483503" y="6678588"/>
                  </a:lnTo>
                  <a:lnTo>
                    <a:pt x="4454983" y="6687420"/>
                  </a:lnTo>
                  <a:lnTo>
                    <a:pt x="4473747" y="6681324"/>
                  </a:lnTo>
                  <a:lnTo>
                    <a:pt x="4488731" y="6676230"/>
                  </a:lnTo>
                  <a:lnTo>
                    <a:pt x="4527496" y="6663316"/>
                  </a:lnTo>
                  <a:close/>
                  <a:moveTo>
                    <a:pt x="4500339" y="6651625"/>
                  </a:moveTo>
                  <a:lnTo>
                    <a:pt x="4500563" y="6651625"/>
                  </a:lnTo>
                  <a:lnTo>
                    <a:pt x="4486860" y="6657903"/>
                  </a:lnTo>
                  <a:lnTo>
                    <a:pt x="4476750" y="6661150"/>
                  </a:lnTo>
                  <a:lnTo>
                    <a:pt x="4500339" y="6651625"/>
                  </a:lnTo>
                  <a:close/>
                  <a:moveTo>
                    <a:pt x="4591501" y="6640512"/>
                  </a:moveTo>
                  <a:lnTo>
                    <a:pt x="4593997" y="6640512"/>
                  </a:lnTo>
                  <a:lnTo>
                    <a:pt x="4595812" y="6640740"/>
                  </a:lnTo>
                  <a:lnTo>
                    <a:pt x="4597173" y="6640968"/>
                  </a:lnTo>
                  <a:lnTo>
                    <a:pt x="4597400" y="6641424"/>
                  </a:lnTo>
                  <a:lnTo>
                    <a:pt x="4597173" y="6641880"/>
                  </a:lnTo>
                  <a:lnTo>
                    <a:pt x="4596266" y="6642336"/>
                  </a:lnTo>
                  <a:lnTo>
                    <a:pt x="4594678" y="6643476"/>
                  </a:lnTo>
                  <a:lnTo>
                    <a:pt x="4592409" y="6644160"/>
                  </a:lnTo>
                  <a:lnTo>
                    <a:pt x="4585829" y="6646212"/>
                  </a:lnTo>
                  <a:lnTo>
                    <a:pt x="4576753" y="6648948"/>
                  </a:lnTo>
                  <a:lnTo>
                    <a:pt x="4564728" y="6651912"/>
                  </a:lnTo>
                  <a:lnTo>
                    <a:pt x="4550208" y="6655560"/>
                  </a:lnTo>
                  <a:lnTo>
                    <a:pt x="4523889" y="6664908"/>
                  </a:lnTo>
                  <a:lnTo>
                    <a:pt x="4529561" y="6662628"/>
                  </a:lnTo>
                  <a:lnTo>
                    <a:pt x="4527496" y="6663316"/>
                  </a:lnTo>
                  <a:lnTo>
                    <a:pt x="4533418" y="6661260"/>
                  </a:lnTo>
                  <a:lnTo>
                    <a:pt x="4533418" y="6661373"/>
                  </a:lnTo>
                  <a:lnTo>
                    <a:pt x="4531830" y="6661944"/>
                  </a:lnTo>
                  <a:lnTo>
                    <a:pt x="4533418" y="6661488"/>
                  </a:lnTo>
                  <a:lnTo>
                    <a:pt x="4533418" y="6661373"/>
                  </a:lnTo>
                  <a:lnTo>
                    <a:pt x="4547031" y="6656472"/>
                  </a:lnTo>
                  <a:lnTo>
                    <a:pt x="4591501" y="6640512"/>
                  </a:lnTo>
                  <a:close/>
                  <a:moveTo>
                    <a:pt x="2132795" y="6608309"/>
                  </a:moveTo>
                  <a:lnTo>
                    <a:pt x="2134610" y="6608989"/>
                  </a:lnTo>
                  <a:lnTo>
                    <a:pt x="2135971" y="6609669"/>
                  </a:lnTo>
                  <a:lnTo>
                    <a:pt x="2132795" y="6608309"/>
                  </a:lnTo>
                  <a:close/>
                  <a:moveTo>
                    <a:pt x="2116621" y="6601537"/>
                  </a:moveTo>
                  <a:lnTo>
                    <a:pt x="2118502" y="6602185"/>
                  </a:lnTo>
                  <a:lnTo>
                    <a:pt x="2117141" y="6601732"/>
                  </a:lnTo>
                  <a:lnTo>
                    <a:pt x="2116621" y="6601537"/>
                  </a:lnTo>
                  <a:close/>
                  <a:moveTo>
                    <a:pt x="2111696" y="6599691"/>
                  </a:moveTo>
                  <a:lnTo>
                    <a:pt x="2116621" y="6601537"/>
                  </a:lnTo>
                  <a:lnTo>
                    <a:pt x="2111923" y="6599917"/>
                  </a:lnTo>
                  <a:lnTo>
                    <a:pt x="2111696" y="6599691"/>
                  </a:lnTo>
                  <a:close/>
                  <a:moveTo>
                    <a:pt x="2062238" y="6579053"/>
                  </a:moveTo>
                  <a:lnTo>
                    <a:pt x="2066549" y="6580867"/>
                  </a:lnTo>
                  <a:lnTo>
                    <a:pt x="2070632" y="6582682"/>
                  </a:lnTo>
                  <a:lnTo>
                    <a:pt x="2065868" y="6580641"/>
                  </a:lnTo>
                  <a:lnTo>
                    <a:pt x="2062238" y="6579053"/>
                  </a:lnTo>
                  <a:close/>
                  <a:moveTo>
                    <a:pt x="2058558" y="6572303"/>
                  </a:moveTo>
                  <a:lnTo>
                    <a:pt x="2074943" y="6579053"/>
                  </a:lnTo>
                  <a:lnTo>
                    <a:pt x="2112150" y="6594248"/>
                  </a:lnTo>
                  <a:lnTo>
                    <a:pt x="2149129" y="6609669"/>
                  </a:lnTo>
                  <a:lnTo>
                    <a:pt x="2146860" y="6608762"/>
                  </a:lnTo>
                  <a:lnTo>
                    <a:pt x="2148222" y="6609442"/>
                  </a:lnTo>
                  <a:lnTo>
                    <a:pt x="2157296" y="6613298"/>
                  </a:lnTo>
                  <a:lnTo>
                    <a:pt x="2192688" y="6627585"/>
                  </a:lnTo>
                  <a:lnTo>
                    <a:pt x="2224450" y="6640285"/>
                  </a:lnTo>
                  <a:lnTo>
                    <a:pt x="2226639" y="6641073"/>
                  </a:lnTo>
                  <a:lnTo>
                    <a:pt x="2223769" y="6640059"/>
                  </a:lnTo>
                  <a:lnTo>
                    <a:pt x="2230121" y="6642326"/>
                  </a:lnTo>
                  <a:lnTo>
                    <a:pt x="2226639" y="6641073"/>
                  </a:lnTo>
                  <a:lnTo>
                    <a:pt x="2246229" y="6647996"/>
                  </a:lnTo>
                  <a:lnTo>
                    <a:pt x="2268235" y="6656387"/>
                  </a:lnTo>
                  <a:lnTo>
                    <a:pt x="2249178" y="6650264"/>
                  </a:lnTo>
                  <a:lnTo>
                    <a:pt x="2286385" y="6662737"/>
                  </a:lnTo>
                  <a:lnTo>
                    <a:pt x="2326994" y="6676117"/>
                  </a:lnTo>
                  <a:lnTo>
                    <a:pt x="2365108" y="6688591"/>
                  </a:lnTo>
                  <a:lnTo>
                    <a:pt x="2395509" y="6698342"/>
                  </a:lnTo>
                  <a:lnTo>
                    <a:pt x="2386207" y="6696075"/>
                  </a:lnTo>
                  <a:lnTo>
                    <a:pt x="2405344" y="6702053"/>
                  </a:lnTo>
                  <a:lnTo>
                    <a:pt x="2411975" y="6703651"/>
                  </a:lnTo>
                  <a:lnTo>
                    <a:pt x="2409456" y="6702713"/>
                  </a:lnTo>
                  <a:lnTo>
                    <a:pt x="2443336" y="6712329"/>
                  </a:lnTo>
                  <a:lnTo>
                    <a:pt x="2465829" y="6718978"/>
                  </a:lnTo>
                  <a:lnTo>
                    <a:pt x="2466377" y="6719117"/>
                  </a:lnTo>
                  <a:lnTo>
                    <a:pt x="2480914" y="6722724"/>
                  </a:lnTo>
                  <a:lnTo>
                    <a:pt x="2495678" y="6725880"/>
                  </a:lnTo>
                  <a:lnTo>
                    <a:pt x="2524752" y="6732193"/>
                  </a:lnTo>
                  <a:lnTo>
                    <a:pt x="2539516" y="6735574"/>
                  </a:lnTo>
                  <a:lnTo>
                    <a:pt x="2553826" y="6739181"/>
                  </a:lnTo>
                  <a:lnTo>
                    <a:pt x="2558595" y="6740534"/>
                  </a:lnTo>
                  <a:lnTo>
                    <a:pt x="2555188" y="6740309"/>
                  </a:lnTo>
                  <a:lnTo>
                    <a:pt x="2559050" y="6742112"/>
                  </a:lnTo>
                  <a:lnTo>
                    <a:pt x="2549964" y="6740534"/>
                  </a:lnTo>
                  <a:lnTo>
                    <a:pt x="2540652" y="6738956"/>
                  </a:lnTo>
                  <a:lnTo>
                    <a:pt x="2531339" y="6736927"/>
                  </a:lnTo>
                  <a:lnTo>
                    <a:pt x="2522253" y="6735123"/>
                  </a:lnTo>
                  <a:lnTo>
                    <a:pt x="2521949" y="6735046"/>
                  </a:lnTo>
                  <a:lnTo>
                    <a:pt x="2543007" y="6740901"/>
                  </a:lnTo>
                  <a:lnTo>
                    <a:pt x="2544903" y="6741159"/>
                  </a:lnTo>
                  <a:lnTo>
                    <a:pt x="2547938" y="6742112"/>
                  </a:lnTo>
                  <a:lnTo>
                    <a:pt x="2542568" y="6741001"/>
                  </a:lnTo>
                  <a:lnTo>
                    <a:pt x="2541396" y="6740783"/>
                  </a:lnTo>
                  <a:lnTo>
                    <a:pt x="2546350" y="6742112"/>
                  </a:lnTo>
                  <a:lnTo>
                    <a:pt x="2542445" y="6741299"/>
                  </a:lnTo>
                  <a:lnTo>
                    <a:pt x="2544763" y="6742112"/>
                  </a:lnTo>
                  <a:lnTo>
                    <a:pt x="2542118" y="6741231"/>
                  </a:lnTo>
                  <a:lnTo>
                    <a:pt x="2535648" y="6739882"/>
                  </a:lnTo>
                  <a:lnTo>
                    <a:pt x="2535494" y="6739860"/>
                  </a:lnTo>
                  <a:lnTo>
                    <a:pt x="2535599" y="6739912"/>
                  </a:lnTo>
                  <a:lnTo>
                    <a:pt x="2538208" y="6740525"/>
                  </a:lnTo>
                  <a:lnTo>
                    <a:pt x="2535725" y="6739975"/>
                  </a:lnTo>
                  <a:lnTo>
                    <a:pt x="2536825" y="6740525"/>
                  </a:lnTo>
                  <a:lnTo>
                    <a:pt x="2535407" y="6739905"/>
                  </a:lnTo>
                  <a:lnTo>
                    <a:pt x="2534623" y="6739731"/>
                  </a:lnTo>
                  <a:lnTo>
                    <a:pt x="2535176" y="6739813"/>
                  </a:lnTo>
                  <a:lnTo>
                    <a:pt x="2535221" y="6739823"/>
                  </a:lnTo>
                  <a:lnTo>
                    <a:pt x="2535208" y="6739817"/>
                  </a:lnTo>
                  <a:lnTo>
                    <a:pt x="2535176" y="6739813"/>
                  </a:lnTo>
                  <a:lnTo>
                    <a:pt x="2534097" y="6739559"/>
                  </a:lnTo>
                  <a:lnTo>
                    <a:pt x="2532844" y="6739298"/>
                  </a:lnTo>
                  <a:lnTo>
                    <a:pt x="2533530" y="6739533"/>
                  </a:lnTo>
                  <a:lnTo>
                    <a:pt x="2529868" y="6738360"/>
                  </a:lnTo>
                  <a:lnTo>
                    <a:pt x="2535591" y="6740236"/>
                  </a:lnTo>
                  <a:lnTo>
                    <a:pt x="2529868" y="6738594"/>
                  </a:lnTo>
                  <a:lnTo>
                    <a:pt x="2533759" y="6740236"/>
                  </a:lnTo>
                  <a:lnTo>
                    <a:pt x="2524831" y="6737656"/>
                  </a:lnTo>
                  <a:lnTo>
                    <a:pt x="2529868" y="6739298"/>
                  </a:lnTo>
                  <a:lnTo>
                    <a:pt x="2519566" y="6736484"/>
                  </a:lnTo>
                  <a:lnTo>
                    <a:pt x="2523687" y="6737656"/>
                  </a:lnTo>
                  <a:lnTo>
                    <a:pt x="2514072" y="6735077"/>
                  </a:lnTo>
                  <a:lnTo>
                    <a:pt x="2520024" y="6736718"/>
                  </a:lnTo>
                  <a:lnTo>
                    <a:pt x="2518409" y="6736511"/>
                  </a:lnTo>
                  <a:lnTo>
                    <a:pt x="2511711" y="6734682"/>
                  </a:lnTo>
                  <a:lnTo>
                    <a:pt x="2509265" y="6733904"/>
                  </a:lnTo>
                  <a:lnTo>
                    <a:pt x="2511783" y="6734608"/>
                  </a:lnTo>
                  <a:lnTo>
                    <a:pt x="2508807" y="6733670"/>
                  </a:lnTo>
                  <a:lnTo>
                    <a:pt x="2511096" y="6734139"/>
                  </a:lnTo>
                  <a:lnTo>
                    <a:pt x="2504000" y="6732028"/>
                  </a:lnTo>
                  <a:lnTo>
                    <a:pt x="2520482" y="6736484"/>
                  </a:lnTo>
                  <a:lnTo>
                    <a:pt x="2510410" y="6733670"/>
                  </a:lnTo>
                  <a:lnTo>
                    <a:pt x="2519108" y="6735780"/>
                  </a:lnTo>
                  <a:lnTo>
                    <a:pt x="2493804" y="6729241"/>
                  </a:lnTo>
                  <a:lnTo>
                    <a:pt x="2500313" y="6730999"/>
                  </a:lnTo>
                  <a:lnTo>
                    <a:pt x="2492310" y="6728999"/>
                  </a:lnTo>
                  <a:lnTo>
                    <a:pt x="2492840" y="6729170"/>
                  </a:lnTo>
                  <a:lnTo>
                    <a:pt x="2493963" y="6729412"/>
                  </a:lnTo>
                  <a:lnTo>
                    <a:pt x="2492984" y="6729216"/>
                  </a:lnTo>
                  <a:lnTo>
                    <a:pt x="2493237" y="6729298"/>
                  </a:lnTo>
                  <a:lnTo>
                    <a:pt x="2492954" y="6729210"/>
                  </a:lnTo>
                  <a:lnTo>
                    <a:pt x="2486025" y="6727824"/>
                  </a:lnTo>
                  <a:lnTo>
                    <a:pt x="2490284" y="6728618"/>
                  </a:lnTo>
                  <a:lnTo>
                    <a:pt x="2492785" y="6729158"/>
                  </a:lnTo>
                  <a:lnTo>
                    <a:pt x="2492110" y="6728949"/>
                  </a:lnTo>
                  <a:lnTo>
                    <a:pt x="2487582" y="6727817"/>
                  </a:lnTo>
                  <a:lnTo>
                    <a:pt x="2487213" y="6727724"/>
                  </a:lnTo>
                  <a:lnTo>
                    <a:pt x="2487470" y="6727785"/>
                  </a:lnTo>
                  <a:lnTo>
                    <a:pt x="2489329" y="6728221"/>
                  </a:lnTo>
                  <a:lnTo>
                    <a:pt x="2489598" y="6728221"/>
                  </a:lnTo>
                  <a:lnTo>
                    <a:pt x="2482597" y="6726555"/>
                  </a:lnTo>
                  <a:lnTo>
                    <a:pt x="2482596" y="6726555"/>
                  </a:lnTo>
                  <a:lnTo>
                    <a:pt x="2482688" y="6726593"/>
                  </a:lnTo>
                  <a:lnTo>
                    <a:pt x="2487213" y="6727724"/>
                  </a:lnTo>
                  <a:lnTo>
                    <a:pt x="2483064" y="6726750"/>
                  </a:lnTo>
                  <a:lnTo>
                    <a:pt x="2484121" y="6727190"/>
                  </a:lnTo>
                  <a:lnTo>
                    <a:pt x="2482169" y="6726539"/>
                  </a:lnTo>
                  <a:lnTo>
                    <a:pt x="2478345" y="6725641"/>
                  </a:lnTo>
                  <a:lnTo>
                    <a:pt x="2478803" y="6725641"/>
                  </a:lnTo>
                  <a:lnTo>
                    <a:pt x="2474913" y="6724649"/>
                  </a:lnTo>
                  <a:lnTo>
                    <a:pt x="2481275" y="6726240"/>
                  </a:lnTo>
                  <a:lnTo>
                    <a:pt x="2482787" y="6726555"/>
                  </a:lnTo>
                  <a:lnTo>
                    <a:pt x="2482763" y="6726555"/>
                  </a:lnTo>
                  <a:lnTo>
                    <a:pt x="2483576" y="6726727"/>
                  </a:lnTo>
                  <a:lnTo>
                    <a:pt x="2477634" y="6725309"/>
                  </a:lnTo>
                  <a:lnTo>
                    <a:pt x="2476697" y="6725020"/>
                  </a:lnTo>
                  <a:lnTo>
                    <a:pt x="2478768" y="6725519"/>
                  </a:lnTo>
                  <a:lnTo>
                    <a:pt x="2475590" y="6724679"/>
                  </a:lnTo>
                  <a:lnTo>
                    <a:pt x="2472872" y="6723841"/>
                  </a:lnTo>
                  <a:lnTo>
                    <a:pt x="2470830" y="6723422"/>
                  </a:lnTo>
                  <a:lnTo>
                    <a:pt x="2475590" y="6724679"/>
                  </a:lnTo>
                  <a:lnTo>
                    <a:pt x="2476697" y="6725020"/>
                  </a:lnTo>
                  <a:lnTo>
                    <a:pt x="2463071" y="6721741"/>
                  </a:lnTo>
                  <a:lnTo>
                    <a:pt x="2455182" y="6719438"/>
                  </a:lnTo>
                  <a:lnTo>
                    <a:pt x="2460171" y="6720696"/>
                  </a:lnTo>
                  <a:lnTo>
                    <a:pt x="2455637" y="6719438"/>
                  </a:lnTo>
                  <a:lnTo>
                    <a:pt x="2473015" y="6723764"/>
                  </a:lnTo>
                  <a:lnTo>
                    <a:pt x="2473098" y="6723841"/>
                  </a:lnTo>
                  <a:lnTo>
                    <a:pt x="2473325" y="6723841"/>
                  </a:lnTo>
                  <a:lnTo>
                    <a:pt x="2473015" y="6723764"/>
                  </a:lnTo>
                  <a:lnTo>
                    <a:pt x="2472872" y="6723632"/>
                  </a:lnTo>
                  <a:lnTo>
                    <a:pt x="2484262" y="6726872"/>
                  </a:lnTo>
                  <a:lnTo>
                    <a:pt x="2487470" y="6727551"/>
                  </a:lnTo>
                  <a:lnTo>
                    <a:pt x="2486354" y="6727229"/>
                  </a:lnTo>
                  <a:lnTo>
                    <a:pt x="2487833" y="6727628"/>
                  </a:lnTo>
                  <a:lnTo>
                    <a:pt x="2487895" y="6727641"/>
                  </a:lnTo>
                  <a:lnTo>
                    <a:pt x="2483252" y="6726201"/>
                  </a:lnTo>
                  <a:lnTo>
                    <a:pt x="2485440" y="6726778"/>
                  </a:lnTo>
                  <a:lnTo>
                    <a:pt x="2488519" y="6727773"/>
                  </a:lnTo>
                  <a:lnTo>
                    <a:pt x="2489807" y="6728046"/>
                  </a:lnTo>
                  <a:lnTo>
                    <a:pt x="2489200" y="6727824"/>
                  </a:lnTo>
                  <a:lnTo>
                    <a:pt x="2490093" y="6728106"/>
                  </a:lnTo>
                  <a:lnTo>
                    <a:pt x="2493863" y="6728905"/>
                  </a:lnTo>
                  <a:lnTo>
                    <a:pt x="2488649" y="6727571"/>
                  </a:lnTo>
                  <a:lnTo>
                    <a:pt x="2498677" y="6730033"/>
                  </a:lnTo>
                  <a:lnTo>
                    <a:pt x="2497138" y="6729412"/>
                  </a:lnTo>
                  <a:lnTo>
                    <a:pt x="2501901" y="6731000"/>
                  </a:lnTo>
                  <a:lnTo>
                    <a:pt x="2501072" y="6731000"/>
                  </a:lnTo>
                  <a:lnTo>
                    <a:pt x="2500003" y="6730569"/>
                  </a:lnTo>
                  <a:lnTo>
                    <a:pt x="2493273" y="6729038"/>
                  </a:lnTo>
                  <a:lnTo>
                    <a:pt x="2492789" y="6728959"/>
                  </a:lnTo>
                  <a:lnTo>
                    <a:pt x="2492555" y="6728885"/>
                  </a:lnTo>
                  <a:lnTo>
                    <a:pt x="2492748" y="6728919"/>
                  </a:lnTo>
                  <a:lnTo>
                    <a:pt x="2492444" y="6728850"/>
                  </a:lnTo>
                  <a:lnTo>
                    <a:pt x="2492555" y="6728885"/>
                  </a:lnTo>
                  <a:lnTo>
                    <a:pt x="2492355" y="6728850"/>
                  </a:lnTo>
                  <a:lnTo>
                    <a:pt x="2492775" y="6728963"/>
                  </a:lnTo>
                  <a:lnTo>
                    <a:pt x="2496470" y="6729857"/>
                  </a:lnTo>
                  <a:lnTo>
                    <a:pt x="2493229" y="6729086"/>
                  </a:lnTo>
                  <a:lnTo>
                    <a:pt x="2493786" y="6729236"/>
                  </a:lnTo>
                  <a:lnTo>
                    <a:pt x="2511096" y="6733670"/>
                  </a:lnTo>
                  <a:lnTo>
                    <a:pt x="2503542" y="6731324"/>
                  </a:lnTo>
                  <a:lnTo>
                    <a:pt x="2508163" y="6732552"/>
                  </a:lnTo>
                  <a:lnTo>
                    <a:pt x="2511325" y="6733435"/>
                  </a:lnTo>
                  <a:lnTo>
                    <a:pt x="2511268" y="6733376"/>
                  </a:lnTo>
                  <a:lnTo>
                    <a:pt x="2515904" y="6734608"/>
                  </a:lnTo>
                  <a:lnTo>
                    <a:pt x="2511251" y="6733360"/>
                  </a:lnTo>
                  <a:lnTo>
                    <a:pt x="2511075" y="6733179"/>
                  </a:lnTo>
                  <a:lnTo>
                    <a:pt x="2523229" y="6736484"/>
                  </a:lnTo>
                  <a:lnTo>
                    <a:pt x="2522466" y="6736149"/>
                  </a:lnTo>
                  <a:lnTo>
                    <a:pt x="2523687" y="6736484"/>
                  </a:lnTo>
                  <a:lnTo>
                    <a:pt x="2521627" y="6735780"/>
                  </a:lnTo>
                  <a:lnTo>
                    <a:pt x="2522466" y="6736149"/>
                  </a:lnTo>
                  <a:lnTo>
                    <a:pt x="2510867" y="6732966"/>
                  </a:lnTo>
                  <a:lnTo>
                    <a:pt x="2511075" y="6733179"/>
                  </a:lnTo>
                  <a:lnTo>
                    <a:pt x="2486144" y="6726400"/>
                  </a:lnTo>
                  <a:lnTo>
                    <a:pt x="2467373" y="6721006"/>
                  </a:lnTo>
                  <a:lnTo>
                    <a:pt x="2466777" y="6720830"/>
                  </a:lnTo>
                  <a:lnTo>
                    <a:pt x="2476764" y="6723994"/>
                  </a:lnTo>
                  <a:lnTo>
                    <a:pt x="2477726" y="6724433"/>
                  </a:lnTo>
                  <a:lnTo>
                    <a:pt x="2465874" y="6720564"/>
                  </a:lnTo>
                  <a:lnTo>
                    <a:pt x="2449304" y="6715684"/>
                  </a:lnTo>
                  <a:lnTo>
                    <a:pt x="2473325" y="6723062"/>
                  </a:lnTo>
                  <a:lnTo>
                    <a:pt x="2452887" y="6717504"/>
                  </a:lnTo>
                  <a:lnTo>
                    <a:pt x="2412751" y="6705600"/>
                  </a:lnTo>
                  <a:lnTo>
                    <a:pt x="2443156" y="6714858"/>
                  </a:lnTo>
                  <a:lnTo>
                    <a:pt x="2442471" y="6714671"/>
                  </a:lnTo>
                  <a:lnTo>
                    <a:pt x="2443656" y="6715010"/>
                  </a:lnTo>
                  <a:lnTo>
                    <a:pt x="2452226" y="6717619"/>
                  </a:lnTo>
                  <a:lnTo>
                    <a:pt x="2420011" y="6708548"/>
                  </a:lnTo>
                  <a:lnTo>
                    <a:pt x="2407039" y="6704644"/>
                  </a:lnTo>
                  <a:lnTo>
                    <a:pt x="2425590" y="6710577"/>
                  </a:lnTo>
                  <a:lnTo>
                    <a:pt x="2424540" y="6710263"/>
                  </a:lnTo>
                  <a:lnTo>
                    <a:pt x="2426667" y="6710958"/>
                  </a:lnTo>
                  <a:lnTo>
                    <a:pt x="2426637" y="6710958"/>
                  </a:lnTo>
                  <a:lnTo>
                    <a:pt x="2406839" y="6704584"/>
                  </a:lnTo>
                  <a:lnTo>
                    <a:pt x="2404479" y="6703874"/>
                  </a:lnTo>
                  <a:lnTo>
                    <a:pt x="2398078" y="6702356"/>
                  </a:lnTo>
                  <a:lnTo>
                    <a:pt x="2387600" y="6699249"/>
                  </a:lnTo>
                  <a:lnTo>
                    <a:pt x="2403742" y="6703652"/>
                  </a:lnTo>
                  <a:lnTo>
                    <a:pt x="2398912" y="6702198"/>
                  </a:lnTo>
                  <a:lnTo>
                    <a:pt x="2396416" y="6701517"/>
                  </a:lnTo>
                  <a:lnTo>
                    <a:pt x="2395963" y="6701291"/>
                  </a:lnTo>
                  <a:lnTo>
                    <a:pt x="2397353" y="6701569"/>
                  </a:lnTo>
                  <a:lnTo>
                    <a:pt x="2420951" y="6708572"/>
                  </a:lnTo>
                  <a:lnTo>
                    <a:pt x="2426817" y="6710362"/>
                  </a:lnTo>
                  <a:lnTo>
                    <a:pt x="2425456" y="6709909"/>
                  </a:lnTo>
                  <a:lnTo>
                    <a:pt x="2420951" y="6708572"/>
                  </a:lnTo>
                  <a:lnTo>
                    <a:pt x="2403261" y="6703172"/>
                  </a:lnTo>
                  <a:lnTo>
                    <a:pt x="2405491" y="6703785"/>
                  </a:lnTo>
                  <a:lnTo>
                    <a:pt x="2399727" y="6702043"/>
                  </a:lnTo>
                  <a:lnTo>
                    <a:pt x="2401634" y="6702425"/>
                  </a:lnTo>
                  <a:lnTo>
                    <a:pt x="2397906" y="6701493"/>
                  </a:lnTo>
                  <a:lnTo>
                    <a:pt x="2375323" y="6694668"/>
                  </a:lnTo>
                  <a:lnTo>
                    <a:pt x="2373913" y="6694242"/>
                  </a:lnTo>
                  <a:lnTo>
                    <a:pt x="2372995" y="6693849"/>
                  </a:lnTo>
                  <a:lnTo>
                    <a:pt x="2373625" y="6694043"/>
                  </a:lnTo>
                  <a:lnTo>
                    <a:pt x="2390518" y="6699250"/>
                  </a:lnTo>
                  <a:lnTo>
                    <a:pt x="2350816" y="6686323"/>
                  </a:lnTo>
                  <a:lnTo>
                    <a:pt x="2347413" y="6685416"/>
                  </a:lnTo>
                  <a:lnTo>
                    <a:pt x="2346959" y="6685189"/>
                  </a:lnTo>
                  <a:lnTo>
                    <a:pt x="2346959" y="6685300"/>
                  </a:lnTo>
                  <a:lnTo>
                    <a:pt x="2336857" y="6682252"/>
                  </a:lnTo>
                  <a:lnTo>
                    <a:pt x="2331305" y="6680426"/>
                  </a:lnTo>
                  <a:lnTo>
                    <a:pt x="2336069" y="6682014"/>
                  </a:lnTo>
                  <a:lnTo>
                    <a:pt x="2336857" y="6682252"/>
                  </a:lnTo>
                  <a:lnTo>
                    <a:pt x="2348547" y="6686096"/>
                  </a:lnTo>
                  <a:lnTo>
                    <a:pt x="2348411" y="6685960"/>
                  </a:lnTo>
                  <a:lnTo>
                    <a:pt x="2350518" y="6686750"/>
                  </a:lnTo>
                  <a:lnTo>
                    <a:pt x="2330004" y="6680125"/>
                  </a:lnTo>
                  <a:lnTo>
                    <a:pt x="2325984" y="6678810"/>
                  </a:lnTo>
                  <a:lnTo>
                    <a:pt x="2330451" y="6681787"/>
                  </a:lnTo>
                  <a:lnTo>
                    <a:pt x="2329718" y="6681434"/>
                  </a:lnTo>
                  <a:lnTo>
                    <a:pt x="2325957" y="6678801"/>
                  </a:lnTo>
                  <a:lnTo>
                    <a:pt x="2314290" y="6674984"/>
                  </a:lnTo>
                  <a:lnTo>
                    <a:pt x="2318600" y="6676344"/>
                  </a:lnTo>
                  <a:lnTo>
                    <a:pt x="2314063" y="6674757"/>
                  </a:lnTo>
                  <a:lnTo>
                    <a:pt x="2313382" y="6674530"/>
                  </a:lnTo>
                  <a:lnTo>
                    <a:pt x="2282069" y="6664096"/>
                  </a:lnTo>
                  <a:lnTo>
                    <a:pt x="2240104" y="6647769"/>
                  </a:lnTo>
                  <a:lnTo>
                    <a:pt x="2198360" y="6631214"/>
                  </a:lnTo>
                  <a:lnTo>
                    <a:pt x="2156616" y="6614432"/>
                  </a:lnTo>
                  <a:lnTo>
                    <a:pt x="2115326" y="6596969"/>
                  </a:lnTo>
                  <a:lnTo>
                    <a:pt x="2074262" y="6579280"/>
                  </a:lnTo>
                  <a:lnTo>
                    <a:pt x="2058558" y="6572303"/>
                  </a:lnTo>
                  <a:close/>
                  <a:moveTo>
                    <a:pt x="2036602" y="6567714"/>
                  </a:moveTo>
                  <a:lnTo>
                    <a:pt x="2047492" y="6572703"/>
                  </a:lnTo>
                  <a:lnTo>
                    <a:pt x="2047038" y="6572703"/>
                  </a:lnTo>
                  <a:lnTo>
                    <a:pt x="2036602" y="6567714"/>
                  </a:lnTo>
                  <a:close/>
                  <a:moveTo>
                    <a:pt x="1956517" y="6531882"/>
                  </a:moveTo>
                  <a:lnTo>
                    <a:pt x="1957425" y="6532335"/>
                  </a:lnTo>
                  <a:lnTo>
                    <a:pt x="1956971" y="6532109"/>
                  </a:lnTo>
                  <a:lnTo>
                    <a:pt x="1956517" y="6531882"/>
                  </a:lnTo>
                  <a:close/>
                  <a:moveTo>
                    <a:pt x="1867870" y="6481848"/>
                  </a:moveTo>
                  <a:lnTo>
                    <a:pt x="1870988" y="6483123"/>
                  </a:lnTo>
                  <a:lnTo>
                    <a:pt x="1875525" y="6485844"/>
                  </a:lnTo>
                  <a:lnTo>
                    <a:pt x="1867870" y="6481848"/>
                  </a:lnTo>
                  <a:close/>
                  <a:moveTo>
                    <a:pt x="1857375" y="6477680"/>
                  </a:moveTo>
                  <a:lnTo>
                    <a:pt x="1871895" y="6484937"/>
                  </a:lnTo>
                  <a:lnTo>
                    <a:pt x="1912051" y="6504667"/>
                  </a:lnTo>
                  <a:lnTo>
                    <a:pt x="1952434" y="6523717"/>
                  </a:lnTo>
                  <a:lnTo>
                    <a:pt x="1992816" y="6542767"/>
                  </a:lnTo>
                  <a:lnTo>
                    <a:pt x="2033426" y="6561137"/>
                  </a:lnTo>
                  <a:lnTo>
                    <a:pt x="2058558" y="6572303"/>
                  </a:lnTo>
                  <a:lnTo>
                    <a:pt x="2037510" y="6563632"/>
                  </a:lnTo>
                  <a:lnTo>
                    <a:pt x="2000303" y="6547757"/>
                  </a:lnTo>
                  <a:lnTo>
                    <a:pt x="1981927" y="6539819"/>
                  </a:lnTo>
                  <a:lnTo>
                    <a:pt x="1963323" y="6531428"/>
                  </a:lnTo>
                  <a:lnTo>
                    <a:pt x="1945174" y="6523037"/>
                  </a:lnTo>
                  <a:lnTo>
                    <a:pt x="1926798" y="6514192"/>
                  </a:lnTo>
                  <a:lnTo>
                    <a:pt x="1908875" y="6505575"/>
                  </a:lnTo>
                  <a:lnTo>
                    <a:pt x="1891179" y="6496276"/>
                  </a:lnTo>
                  <a:lnTo>
                    <a:pt x="1873257" y="6486751"/>
                  </a:lnTo>
                  <a:lnTo>
                    <a:pt x="1857375" y="6477680"/>
                  </a:lnTo>
                  <a:close/>
                  <a:moveTo>
                    <a:pt x="1834689" y="6464526"/>
                  </a:moveTo>
                  <a:lnTo>
                    <a:pt x="1867870" y="6481848"/>
                  </a:lnTo>
                  <a:lnTo>
                    <a:pt x="1865997" y="6481082"/>
                  </a:lnTo>
                  <a:lnTo>
                    <a:pt x="1861006" y="6478814"/>
                  </a:lnTo>
                  <a:lnTo>
                    <a:pt x="1855788" y="6476773"/>
                  </a:lnTo>
                  <a:lnTo>
                    <a:pt x="1857375" y="6477680"/>
                  </a:lnTo>
                  <a:lnTo>
                    <a:pt x="1840454" y="6469223"/>
                  </a:lnTo>
                  <a:lnTo>
                    <a:pt x="1848301" y="6471784"/>
                  </a:lnTo>
                  <a:lnTo>
                    <a:pt x="1841495" y="6468155"/>
                  </a:lnTo>
                  <a:lnTo>
                    <a:pt x="1834689" y="6464526"/>
                  </a:lnTo>
                  <a:close/>
                  <a:moveTo>
                    <a:pt x="1759306" y="6427457"/>
                  </a:moveTo>
                  <a:lnTo>
                    <a:pt x="1792037" y="6444569"/>
                  </a:lnTo>
                  <a:lnTo>
                    <a:pt x="1831966" y="6464980"/>
                  </a:lnTo>
                  <a:lnTo>
                    <a:pt x="1840454" y="6469223"/>
                  </a:lnTo>
                  <a:lnTo>
                    <a:pt x="1837184" y="6468155"/>
                  </a:lnTo>
                  <a:lnTo>
                    <a:pt x="1825160" y="6463392"/>
                  </a:lnTo>
                  <a:lnTo>
                    <a:pt x="1813136" y="6458403"/>
                  </a:lnTo>
                  <a:lnTo>
                    <a:pt x="1800885" y="6452507"/>
                  </a:lnTo>
                  <a:lnTo>
                    <a:pt x="1788861" y="6446384"/>
                  </a:lnTo>
                  <a:lnTo>
                    <a:pt x="1783190" y="6443209"/>
                  </a:lnTo>
                  <a:lnTo>
                    <a:pt x="1777518" y="6439807"/>
                  </a:lnTo>
                  <a:lnTo>
                    <a:pt x="1772073" y="6436405"/>
                  </a:lnTo>
                  <a:lnTo>
                    <a:pt x="1766855" y="6433003"/>
                  </a:lnTo>
                  <a:lnTo>
                    <a:pt x="1761864" y="6429375"/>
                  </a:lnTo>
                  <a:lnTo>
                    <a:pt x="1759306" y="6427457"/>
                  </a:lnTo>
                  <a:close/>
                  <a:moveTo>
                    <a:pt x="4750689" y="6426200"/>
                  </a:moveTo>
                  <a:lnTo>
                    <a:pt x="4752975" y="6426761"/>
                  </a:lnTo>
                  <a:lnTo>
                    <a:pt x="4752594" y="6428441"/>
                  </a:lnTo>
                  <a:lnTo>
                    <a:pt x="4752404" y="6428628"/>
                  </a:lnTo>
                  <a:lnTo>
                    <a:pt x="4748212" y="6429375"/>
                  </a:lnTo>
                  <a:lnTo>
                    <a:pt x="4750689" y="6426200"/>
                  </a:lnTo>
                  <a:close/>
                  <a:moveTo>
                    <a:pt x="1633910" y="6359751"/>
                  </a:moveTo>
                  <a:lnTo>
                    <a:pt x="1639355" y="6361112"/>
                  </a:lnTo>
                  <a:lnTo>
                    <a:pt x="1645253" y="6362019"/>
                  </a:lnTo>
                  <a:lnTo>
                    <a:pt x="1650925" y="6363153"/>
                  </a:lnTo>
                  <a:lnTo>
                    <a:pt x="1656370" y="6363833"/>
                  </a:lnTo>
                  <a:lnTo>
                    <a:pt x="1662268" y="6364287"/>
                  </a:lnTo>
                  <a:lnTo>
                    <a:pt x="1668167" y="6364514"/>
                  </a:lnTo>
                  <a:lnTo>
                    <a:pt x="1673612" y="6364287"/>
                  </a:lnTo>
                  <a:lnTo>
                    <a:pt x="1679510" y="6364060"/>
                  </a:lnTo>
                  <a:lnTo>
                    <a:pt x="1679737" y="6373132"/>
                  </a:lnTo>
                  <a:lnTo>
                    <a:pt x="1665671" y="6367916"/>
                  </a:lnTo>
                  <a:lnTo>
                    <a:pt x="1671797" y="6371091"/>
                  </a:lnTo>
                  <a:lnTo>
                    <a:pt x="1678603" y="6374492"/>
                  </a:lnTo>
                  <a:lnTo>
                    <a:pt x="1693576" y="6381523"/>
                  </a:lnTo>
                  <a:lnTo>
                    <a:pt x="1710365" y="6389007"/>
                  </a:lnTo>
                  <a:lnTo>
                    <a:pt x="1719213" y="6392862"/>
                  </a:lnTo>
                  <a:lnTo>
                    <a:pt x="1727607" y="6397171"/>
                  </a:lnTo>
                  <a:lnTo>
                    <a:pt x="1736228" y="6401480"/>
                  </a:lnTo>
                  <a:lnTo>
                    <a:pt x="1744395" y="6406016"/>
                  </a:lnTo>
                  <a:lnTo>
                    <a:pt x="1752562" y="6410778"/>
                  </a:lnTo>
                  <a:lnTo>
                    <a:pt x="1760049" y="6415541"/>
                  </a:lnTo>
                  <a:lnTo>
                    <a:pt x="1766855" y="6420757"/>
                  </a:lnTo>
                  <a:lnTo>
                    <a:pt x="1770031" y="6423025"/>
                  </a:lnTo>
                  <a:lnTo>
                    <a:pt x="1773207" y="6425746"/>
                  </a:lnTo>
                  <a:lnTo>
                    <a:pt x="1775930" y="6428694"/>
                  </a:lnTo>
                  <a:lnTo>
                    <a:pt x="1778425" y="6431416"/>
                  </a:lnTo>
                  <a:lnTo>
                    <a:pt x="1780921" y="6434364"/>
                  </a:lnTo>
                  <a:lnTo>
                    <a:pt x="1782963" y="6437085"/>
                  </a:lnTo>
                  <a:lnTo>
                    <a:pt x="1757326" y="6425973"/>
                  </a:lnTo>
                  <a:lnTo>
                    <a:pt x="1759306" y="6427457"/>
                  </a:lnTo>
                  <a:lnTo>
                    <a:pt x="1752562" y="6423932"/>
                  </a:lnTo>
                  <a:lnTo>
                    <a:pt x="1712860" y="6402614"/>
                  </a:lnTo>
                  <a:lnTo>
                    <a:pt x="1673385" y="6381296"/>
                  </a:lnTo>
                  <a:lnTo>
                    <a:pt x="1633910" y="6359751"/>
                  </a:lnTo>
                  <a:close/>
                  <a:moveTo>
                    <a:pt x="4843408" y="6307074"/>
                  </a:moveTo>
                  <a:lnTo>
                    <a:pt x="4828603" y="6317742"/>
                  </a:lnTo>
                  <a:lnTo>
                    <a:pt x="4833386" y="6314853"/>
                  </a:lnTo>
                  <a:lnTo>
                    <a:pt x="4832636" y="6316499"/>
                  </a:lnTo>
                  <a:lnTo>
                    <a:pt x="4843463" y="6310312"/>
                  </a:lnTo>
                  <a:lnTo>
                    <a:pt x="4843232" y="6310511"/>
                  </a:lnTo>
                  <a:lnTo>
                    <a:pt x="4834897" y="6315670"/>
                  </a:lnTo>
                  <a:lnTo>
                    <a:pt x="4832607" y="6316562"/>
                  </a:lnTo>
                  <a:lnTo>
                    <a:pt x="4832475" y="6316853"/>
                  </a:lnTo>
                  <a:lnTo>
                    <a:pt x="4832475" y="6317297"/>
                  </a:lnTo>
                  <a:lnTo>
                    <a:pt x="4834980" y="6316186"/>
                  </a:lnTo>
                  <a:lnTo>
                    <a:pt x="4832930" y="6317297"/>
                  </a:lnTo>
                  <a:lnTo>
                    <a:pt x="4835160" y="6316186"/>
                  </a:lnTo>
                  <a:lnTo>
                    <a:pt x="4835208" y="6316162"/>
                  </a:lnTo>
                  <a:lnTo>
                    <a:pt x="4843636" y="6311963"/>
                  </a:lnTo>
                  <a:lnTo>
                    <a:pt x="4831108" y="6319742"/>
                  </a:lnTo>
                  <a:lnTo>
                    <a:pt x="4834525" y="6317964"/>
                  </a:lnTo>
                  <a:lnTo>
                    <a:pt x="4832930" y="6320409"/>
                  </a:lnTo>
                  <a:lnTo>
                    <a:pt x="4835664" y="6321076"/>
                  </a:lnTo>
                  <a:lnTo>
                    <a:pt x="4832247" y="6322854"/>
                  </a:lnTo>
                  <a:lnTo>
                    <a:pt x="4841813" y="6318186"/>
                  </a:lnTo>
                  <a:lnTo>
                    <a:pt x="4848419" y="6316408"/>
                  </a:lnTo>
                  <a:lnTo>
                    <a:pt x="4855252" y="6312852"/>
                  </a:lnTo>
                  <a:lnTo>
                    <a:pt x="4856163" y="6312408"/>
                  </a:lnTo>
                  <a:lnTo>
                    <a:pt x="4852291" y="6317742"/>
                  </a:lnTo>
                  <a:lnTo>
                    <a:pt x="4844775" y="6321743"/>
                  </a:lnTo>
                  <a:lnTo>
                    <a:pt x="4842497" y="6324410"/>
                  </a:lnTo>
                  <a:lnTo>
                    <a:pt x="4840447" y="6322854"/>
                  </a:lnTo>
                  <a:lnTo>
                    <a:pt x="4836347" y="6323298"/>
                  </a:lnTo>
                  <a:lnTo>
                    <a:pt x="4835891" y="6323298"/>
                  </a:lnTo>
                  <a:lnTo>
                    <a:pt x="4833841" y="6325076"/>
                  </a:lnTo>
                  <a:lnTo>
                    <a:pt x="4831791" y="6324854"/>
                  </a:lnTo>
                  <a:lnTo>
                    <a:pt x="4830653" y="6329744"/>
                  </a:lnTo>
                  <a:lnTo>
                    <a:pt x="4834525" y="6327521"/>
                  </a:lnTo>
                  <a:lnTo>
                    <a:pt x="4835208" y="6327743"/>
                  </a:lnTo>
                  <a:lnTo>
                    <a:pt x="4834525" y="6329299"/>
                  </a:lnTo>
                  <a:lnTo>
                    <a:pt x="4823364" y="6334855"/>
                  </a:lnTo>
                  <a:lnTo>
                    <a:pt x="4826553" y="6328855"/>
                  </a:lnTo>
                  <a:lnTo>
                    <a:pt x="4825642" y="6328855"/>
                  </a:lnTo>
                  <a:lnTo>
                    <a:pt x="4821769" y="6332855"/>
                  </a:lnTo>
                  <a:lnTo>
                    <a:pt x="4821086" y="6333077"/>
                  </a:lnTo>
                  <a:lnTo>
                    <a:pt x="4817669" y="6331966"/>
                  </a:lnTo>
                  <a:lnTo>
                    <a:pt x="4816075" y="6331299"/>
                  </a:lnTo>
                  <a:lnTo>
                    <a:pt x="4810836" y="6334411"/>
                  </a:lnTo>
                  <a:lnTo>
                    <a:pt x="4803775" y="6337300"/>
                  </a:lnTo>
                  <a:lnTo>
                    <a:pt x="4823136" y="6320854"/>
                  </a:lnTo>
                  <a:lnTo>
                    <a:pt x="4830880" y="6314408"/>
                  </a:lnTo>
                  <a:lnTo>
                    <a:pt x="4830880" y="6314630"/>
                  </a:lnTo>
                  <a:lnTo>
                    <a:pt x="4831108" y="6314408"/>
                  </a:lnTo>
                  <a:lnTo>
                    <a:pt x="4837555" y="6309490"/>
                  </a:lnTo>
                  <a:lnTo>
                    <a:pt x="4843408" y="6307074"/>
                  </a:lnTo>
                  <a:close/>
                  <a:moveTo>
                    <a:pt x="4844775" y="6303962"/>
                  </a:moveTo>
                  <a:lnTo>
                    <a:pt x="4843636" y="6304851"/>
                  </a:lnTo>
                  <a:lnTo>
                    <a:pt x="4837555" y="6309490"/>
                  </a:lnTo>
                  <a:lnTo>
                    <a:pt x="4837486" y="6309519"/>
                  </a:lnTo>
                  <a:lnTo>
                    <a:pt x="4844775" y="6303962"/>
                  </a:lnTo>
                  <a:close/>
                  <a:moveTo>
                    <a:pt x="1418384" y="6153603"/>
                  </a:moveTo>
                  <a:lnTo>
                    <a:pt x="1418384" y="6153830"/>
                  </a:lnTo>
                  <a:lnTo>
                    <a:pt x="1421334" y="6155191"/>
                  </a:lnTo>
                  <a:lnTo>
                    <a:pt x="1418384" y="6153603"/>
                  </a:lnTo>
                  <a:close/>
                  <a:moveTo>
                    <a:pt x="1340796" y="6132512"/>
                  </a:moveTo>
                  <a:lnTo>
                    <a:pt x="1343291" y="6134553"/>
                  </a:lnTo>
                  <a:lnTo>
                    <a:pt x="1362348" y="6149067"/>
                  </a:lnTo>
                  <a:lnTo>
                    <a:pt x="1358264" y="6145439"/>
                  </a:lnTo>
                  <a:lnTo>
                    <a:pt x="1340796" y="6132512"/>
                  </a:lnTo>
                  <a:close/>
                  <a:moveTo>
                    <a:pt x="1354635" y="6084433"/>
                  </a:moveTo>
                  <a:lnTo>
                    <a:pt x="1360080" y="6088516"/>
                  </a:lnTo>
                  <a:lnTo>
                    <a:pt x="1364843" y="6092825"/>
                  </a:lnTo>
                  <a:lnTo>
                    <a:pt x="1354635" y="6084433"/>
                  </a:lnTo>
                  <a:close/>
                  <a:moveTo>
                    <a:pt x="1257988" y="6064023"/>
                  </a:moveTo>
                  <a:lnTo>
                    <a:pt x="1257988" y="6064250"/>
                  </a:lnTo>
                  <a:lnTo>
                    <a:pt x="1259122" y="6064930"/>
                  </a:lnTo>
                  <a:lnTo>
                    <a:pt x="1258215" y="6064250"/>
                  </a:lnTo>
                  <a:lnTo>
                    <a:pt x="1257988" y="6064023"/>
                  </a:lnTo>
                  <a:close/>
                  <a:moveTo>
                    <a:pt x="1264794" y="6063116"/>
                  </a:moveTo>
                  <a:lnTo>
                    <a:pt x="1279314" y="6072641"/>
                  </a:lnTo>
                  <a:lnTo>
                    <a:pt x="1278180" y="6071733"/>
                  </a:lnTo>
                  <a:lnTo>
                    <a:pt x="1264794" y="6063116"/>
                  </a:lnTo>
                  <a:close/>
                  <a:moveTo>
                    <a:pt x="1120279" y="5920694"/>
                  </a:moveTo>
                  <a:lnTo>
                    <a:pt x="1120279" y="5920921"/>
                  </a:lnTo>
                  <a:lnTo>
                    <a:pt x="1120506" y="5921375"/>
                  </a:lnTo>
                  <a:lnTo>
                    <a:pt x="1120279" y="5920694"/>
                  </a:lnTo>
                  <a:close/>
                  <a:moveTo>
                    <a:pt x="1076266" y="5877151"/>
                  </a:moveTo>
                  <a:lnTo>
                    <a:pt x="1077173" y="5878058"/>
                  </a:lnTo>
                  <a:lnTo>
                    <a:pt x="1077173" y="5877605"/>
                  </a:lnTo>
                  <a:lnTo>
                    <a:pt x="1076266" y="5877151"/>
                  </a:lnTo>
                  <a:close/>
                  <a:moveTo>
                    <a:pt x="1078308" y="5874430"/>
                  </a:moveTo>
                  <a:lnTo>
                    <a:pt x="1078827" y="5875319"/>
                  </a:lnTo>
                  <a:lnTo>
                    <a:pt x="1078535" y="5876925"/>
                  </a:lnTo>
                  <a:lnTo>
                    <a:pt x="1081484" y="5879873"/>
                  </a:lnTo>
                  <a:lnTo>
                    <a:pt x="1078827" y="5875319"/>
                  </a:lnTo>
                  <a:lnTo>
                    <a:pt x="1078950" y="5874644"/>
                  </a:lnTo>
                  <a:lnTo>
                    <a:pt x="1078989" y="5874657"/>
                  </a:lnTo>
                  <a:lnTo>
                    <a:pt x="1078989" y="5874430"/>
                  </a:lnTo>
                  <a:lnTo>
                    <a:pt x="1078950" y="5874644"/>
                  </a:lnTo>
                  <a:lnTo>
                    <a:pt x="1078308" y="5874430"/>
                  </a:lnTo>
                  <a:close/>
                  <a:moveTo>
                    <a:pt x="938783" y="5793241"/>
                  </a:moveTo>
                  <a:lnTo>
                    <a:pt x="942867" y="5796869"/>
                  </a:lnTo>
                  <a:lnTo>
                    <a:pt x="943042" y="5797011"/>
                  </a:lnTo>
                  <a:lnTo>
                    <a:pt x="946724" y="5800271"/>
                  </a:lnTo>
                  <a:lnTo>
                    <a:pt x="946497" y="5799817"/>
                  </a:lnTo>
                  <a:lnTo>
                    <a:pt x="943042" y="5797011"/>
                  </a:lnTo>
                  <a:lnTo>
                    <a:pt x="938783" y="5793241"/>
                  </a:lnTo>
                  <a:close/>
                  <a:moveTo>
                    <a:pt x="1136651" y="5791199"/>
                  </a:moveTo>
                  <a:lnTo>
                    <a:pt x="1137580" y="5791199"/>
                  </a:lnTo>
                  <a:lnTo>
                    <a:pt x="1145943" y="5800492"/>
                  </a:lnTo>
                  <a:lnTo>
                    <a:pt x="1146176" y="5800724"/>
                  </a:lnTo>
                  <a:lnTo>
                    <a:pt x="1140600" y="5799330"/>
                  </a:lnTo>
                  <a:lnTo>
                    <a:pt x="1136651" y="5791199"/>
                  </a:lnTo>
                  <a:close/>
                  <a:moveTo>
                    <a:pt x="1130301" y="5759449"/>
                  </a:moveTo>
                  <a:lnTo>
                    <a:pt x="1133211" y="5760625"/>
                  </a:lnTo>
                  <a:lnTo>
                    <a:pt x="1133476" y="5765799"/>
                  </a:lnTo>
                  <a:lnTo>
                    <a:pt x="1130301" y="5759449"/>
                  </a:lnTo>
                  <a:close/>
                  <a:moveTo>
                    <a:pt x="870269" y="5726792"/>
                  </a:moveTo>
                  <a:lnTo>
                    <a:pt x="870269" y="5727019"/>
                  </a:lnTo>
                  <a:lnTo>
                    <a:pt x="871857" y="5728607"/>
                  </a:lnTo>
                  <a:lnTo>
                    <a:pt x="870269" y="5726792"/>
                  </a:lnTo>
                  <a:close/>
                  <a:moveTo>
                    <a:pt x="1100087" y="5617028"/>
                  </a:moveTo>
                  <a:lnTo>
                    <a:pt x="1088744" y="5617935"/>
                  </a:lnTo>
                  <a:lnTo>
                    <a:pt x="1087710" y="5618062"/>
                  </a:lnTo>
                  <a:lnTo>
                    <a:pt x="1090332" y="5617708"/>
                  </a:lnTo>
                  <a:lnTo>
                    <a:pt x="1100087" y="5617028"/>
                  </a:lnTo>
                  <a:close/>
                  <a:moveTo>
                    <a:pt x="1100087" y="5617028"/>
                  </a:moveTo>
                  <a:lnTo>
                    <a:pt x="1110297" y="5633357"/>
                  </a:lnTo>
                  <a:lnTo>
                    <a:pt x="1119825" y="5649232"/>
                  </a:lnTo>
                  <a:lnTo>
                    <a:pt x="1129127" y="5665107"/>
                  </a:lnTo>
                  <a:lnTo>
                    <a:pt x="1133664" y="5673271"/>
                  </a:lnTo>
                  <a:lnTo>
                    <a:pt x="1137975" y="5681208"/>
                  </a:lnTo>
                  <a:lnTo>
                    <a:pt x="1142058" y="5689373"/>
                  </a:lnTo>
                  <a:lnTo>
                    <a:pt x="1145915" y="5697764"/>
                  </a:lnTo>
                  <a:lnTo>
                    <a:pt x="1149772" y="5705928"/>
                  </a:lnTo>
                  <a:lnTo>
                    <a:pt x="1153401" y="5714319"/>
                  </a:lnTo>
                  <a:lnTo>
                    <a:pt x="1157259" y="5722937"/>
                  </a:lnTo>
                  <a:lnTo>
                    <a:pt x="1160662" y="5731782"/>
                  </a:lnTo>
                  <a:lnTo>
                    <a:pt x="1163611" y="5740400"/>
                  </a:lnTo>
                  <a:lnTo>
                    <a:pt x="1166787" y="5749698"/>
                  </a:lnTo>
                  <a:lnTo>
                    <a:pt x="1151587" y="5753326"/>
                  </a:lnTo>
                  <a:lnTo>
                    <a:pt x="1137067" y="5744482"/>
                  </a:lnTo>
                  <a:lnTo>
                    <a:pt x="1145915" y="5754007"/>
                  </a:lnTo>
                  <a:lnTo>
                    <a:pt x="1134345" y="5758769"/>
                  </a:lnTo>
                  <a:lnTo>
                    <a:pt x="1135933" y="5753780"/>
                  </a:lnTo>
                  <a:lnTo>
                    <a:pt x="1130941" y="5751512"/>
                  </a:lnTo>
                  <a:lnTo>
                    <a:pt x="1122094" y="5755141"/>
                  </a:lnTo>
                  <a:lnTo>
                    <a:pt x="1119825" y="5759450"/>
                  </a:lnTo>
                  <a:lnTo>
                    <a:pt x="1132076" y="5770562"/>
                  </a:lnTo>
                  <a:lnTo>
                    <a:pt x="1127539" y="5773283"/>
                  </a:lnTo>
                  <a:lnTo>
                    <a:pt x="1135252" y="5794601"/>
                  </a:lnTo>
                  <a:lnTo>
                    <a:pt x="1125497" y="5792787"/>
                  </a:lnTo>
                  <a:lnTo>
                    <a:pt x="1129580" y="5803446"/>
                  </a:lnTo>
                  <a:lnTo>
                    <a:pt x="1125043" y="5800725"/>
                  </a:lnTo>
                  <a:lnTo>
                    <a:pt x="1130941" y="5817733"/>
                  </a:lnTo>
                  <a:lnTo>
                    <a:pt x="1134118" y="5826125"/>
                  </a:lnTo>
                  <a:lnTo>
                    <a:pt x="1137521" y="5834062"/>
                  </a:lnTo>
                  <a:lnTo>
                    <a:pt x="1141150" y="5841773"/>
                  </a:lnTo>
                  <a:lnTo>
                    <a:pt x="1145235" y="5849710"/>
                  </a:lnTo>
                  <a:lnTo>
                    <a:pt x="1149772" y="5857194"/>
                  </a:lnTo>
                  <a:lnTo>
                    <a:pt x="1152267" y="5861050"/>
                  </a:lnTo>
                  <a:lnTo>
                    <a:pt x="1154990" y="5864678"/>
                  </a:lnTo>
                  <a:lnTo>
                    <a:pt x="1149091" y="5862864"/>
                  </a:lnTo>
                  <a:lnTo>
                    <a:pt x="1151814" y="5867853"/>
                  </a:lnTo>
                  <a:lnTo>
                    <a:pt x="1147276" y="5865132"/>
                  </a:lnTo>
                  <a:lnTo>
                    <a:pt x="1154763" y="5872842"/>
                  </a:lnTo>
                  <a:lnTo>
                    <a:pt x="1162930" y="5880326"/>
                  </a:lnTo>
                  <a:lnTo>
                    <a:pt x="1172005" y="5888264"/>
                  </a:lnTo>
                  <a:lnTo>
                    <a:pt x="1181534" y="5896428"/>
                  </a:lnTo>
                  <a:lnTo>
                    <a:pt x="1221008" y="5930219"/>
                  </a:lnTo>
                  <a:lnTo>
                    <a:pt x="1230537" y="5938383"/>
                  </a:lnTo>
                  <a:lnTo>
                    <a:pt x="1239838" y="5946548"/>
                  </a:lnTo>
                  <a:lnTo>
                    <a:pt x="1248687" y="5954712"/>
                  </a:lnTo>
                  <a:lnTo>
                    <a:pt x="1256627" y="5962423"/>
                  </a:lnTo>
                  <a:lnTo>
                    <a:pt x="1263660" y="5969907"/>
                  </a:lnTo>
                  <a:lnTo>
                    <a:pt x="1269786" y="5976710"/>
                  </a:lnTo>
                  <a:lnTo>
                    <a:pt x="1272508" y="5980112"/>
                  </a:lnTo>
                  <a:lnTo>
                    <a:pt x="1274776" y="5983287"/>
                  </a:lnTo>
                  <a:lnTo>
                    <a:pt x="1276818" y="5986462"/>
                  </a:lnTo>
                  <a:lnTo>
                    <a:pt x="1278407" y="5989410"/>
                  </a:lnTo>
                  <a:lnTo>
                    <a:pt x="1405626" y="6130232"/>
                  </a:lnTo>
                  <a:lnTo>
                    <a:pt x="1395771" y="6121621"/>
                  </a:lnTo>
                  <a:lnTo>
                    <a:pt x="1392521" y="6118225"/>
                  </a:lnTo>
                  <a:lnTo>
                    <a:pt x="1382766" y="6107566"/>
                  </a:lnTo>
                  <a:lnTo>
                    <a:pt x="1373011" y="6096907"/>
                  </a:lnTo>
                  <a:lnTo>
                    <a:pt x="1363936" y="6086928"/>
                  </a:lnTo>
                  <a:lnTo>
                    <a:pt x="1359172" y="6082392"/>
                  </a:lnTo>
                  <a:lnTo>
                    <a:pt x="1355088" y="6078310"/>
                  </a:lnTo>
                  <a:lnTo>
                    <a:pt x="1351004" y="6074908"/>
                  </a:lnTo>
                  <a:lnTo>
                    <a:pt x="1347374" y="6072414"/>
                  </a:lnTo>
                  <a:lnTo>
                    <a:pt x="1345333" y="6071280"/>
                  </a:lnTo>
                  <a:lnTo>
                    <a:pt x="1343745" y="6070373"/>
                  </a:lnTo>
                  <a:lnTo>
                    <a:pt x="1341929" y="6069692"/>
                  </a:lnTo>
                  <a:lnTo>
                    <a:pt x="1340569" y="6069466"/>
                  </a:lnTo>
                  <a:lnTo>
                    <a:pt x="1320831" y="6056539"/>
                  </a:lnTo>
                  <a:lnTo>
                    <a:pt x="1354635" y="6084433"/>
                  </a:lnTo>
                  <a:lnTo>
                    <a:pt x="1348963" y="6080125"/>
                  </a:lnTo>
                  <a:lnTo>
                    <a:pt x="1364617" y="6094185"/>
                  </a:lnTo>
                  <a:lnTo>
                    <a:pt x="1380724" y="6108473"/>
                  </a:lnTo>
                  <a:lnTo>
                    <a:pt x="1395771" y="6121621"/>
                  </a:lnTo>
                  <a:lnTo>
                    <a:pt x="1397512" y="6123441"/>
                  </a:lnTo>
                  <a:lnTo>
                    <a:pt x="1402277" y="6128203"/>
                  </a:lnTo>
                  <a:lnTo>
                    <a:pt x="1407041" y="6132512"/>
                  </a:lnTo>
                  <a:lnTo>
                    <a:pt x="1411579" y="6136821"/>
                  </a:lnTo>
                  <a:lnTo>
                    <a:pt x="1405626" y="6130232"/>
                  </a:lnTo>
                  <a:lnTo>
                    <a:pt x="1413167" y="6136821"/>
                  </a:lnTo>
                  <a:lnTo>
                    <a:pt x="1429274" y="6151108"/>
                  </a:lnTo>
                  <a:lnTo>
                    <a:pt x="1444928" y="6165396"/>
                  </a:lnTo>
                  <a:lnTo>
                    <a:pt x="1452415" y="6172653"/>
                  </a:lnTo>
                  <a:lnTo>
                    <a:pt x="1459674" y="6179910"/>
                  </a:lnTo>
                  <a:lnTo>
                    <a:pt x="1466935" y="6187621"/>
                  </a:lnTo>
                  <a:lnTo>
                    <a:pt x="1473740" y="6194878"/>
                  </a:lnTo>
                  <a:lnTo>
                    <a:pt x="1479639" y="6199187"/>
                  </a:lnTo>
                  <a:lnTo>
                    <a:pt x="1485764" y="6204176"/>
                  </a:lnTo>
                  <a:lnTo>
                    <a:pt x="1491436" y="6209392"/>
                  </a:lnTo>
                  <a:lnTo>
                    <a:pt x="1497335" y="6214835"/>
                  </a:lnTo>
                  <a:lnTo>
                    <a:pt x="1502780" y="6220505"/>
                  </a:lnTo>
                  <a:lnTo>
                    <a:pt x="1507771" y="6226175"/>
                  </a:lnTo>
                  <a:lnTo>
                    <a:pt x="1512535" y="6232071"/>
                  </a:lnTo>
                  <a:lnTo>
                    <a:pt x="1516165" y="6237287"/>
                  </a:lnTo>
                  <a:lnTo>
                    <a:pt x="1511401" y="6235926"/>
                  </a:lnTo>
                  <a:lnTo>
                    <a:pt x="1506636" y="6238875"/>
                  </a:lnTo>
                  <a:lnTo>
                    <a:pt x="1487580" y="6228896"/>
                  </a:lnTo>
                  <a:lnTo>
                    <a:pt x="1468977" y="6218691"/>
                  </a:lnTo>
                  <a:lnTo>
                    <a:pt x="1450600" y="6208032"/>
                  </a:lnTo>
                  <a:lnTo>
                    <a:pt x="1432904" y="6197146"/>
                  </a:lnTo>
                  <a:lnTo>
                    <a:pt x="1415208" y="6185580"/>
                  </a:lnTo>
                  <a:lnTo>
                    <a:pt x="1397739" y="6174014"/>
                  </a:lnTo>
                  <a:lnTo>
                    <a:pt x="1380043" y="6161767"/>
                  </a:lnTo>
                  <a:lnTo>
                    <a:pt x="1362575" y="6149294"/>
                  </a:lnTo>
                  <a:lnTo>
                    <a:pt x="1365524" y="6151562"/>
                  </a:lnTo>
                  <a:lnTo>
                    <a:pt x="1398420" y="6176962"/>
                  </a:lnTo>
                  <a:lnTo>
                    <a:pt x="1401597" y="6179230"/>
                  </a:lnTo>
                  <a:lnTo>
                    <a:pt x="1414755" y="6189208"/>
                  </a:lnTo>
                  <a:lnTo>
                    <a:pt x="1428594" y="6198960"/>
                  </a:lnTo>
                  <a:lnTo>
                    <a:pt x="1442206" y="6208712"/>
                  </a:lnTo>
                  <a:lnTo>
                    <a:pt x="1455818" y="6218237"/>
                  </a:lnTo>
                  <a:lnTo>
                    <a:pt x="1469203" y="6226401"/>
                  </a:lnTo>
                  <a:lnTo>
                    <a:pt x="1482588" y="6234566"/>
                  </a:lnTo>
                  <a:lnTo>
                    <a:pt x="1496428" y="6242503"/>
                  </a:lnTo>
                  <a:lnTo>
                    <a:pt x="1510266" y="6250441"/>
                  </a:lnTo>
                  <a:lnTo>
                    <a:pt x="1538171" y="6266089"/>
                  </a:lnTo>
                  <a:lnTo>
                    <a:pt x="1566303" y="6282191"/>
                  </a:lnTo>
                  <a:lnTo>
                    <a:pt x="1580142" y="6290128"/>
                  </a:lnTo>
                  <a:lnTo>
                    <a:pt x="1593527" y="6298519"/>
                  </a:lnTo>
                  <a:lnTo>
                    <a:pt x="1607139" y="6306683"/>
                  </a:lnTo>
                  <a:lnTo>
                    <a:pt x="1619844" y="6315528"/>
                  </a:lnTo>
                  <a:lnTo>
                    <a:pt x="1632775" y="6324146"/>
                  </a:lnTo>
                  <a:lnTo>
                    <a:pt x="1645253" y="6333444"/>
                  </a:lnTo>
                  <a:lnTo>
                    <a:pt x="1657504" y="6342969"/>
                  </a:lnTo>
                  <a:lnTo>
                    <a:pt x="1663176" y="6347732"/>
                  </a:lnTo>
                  <a:lnTo>
                    <a:pt x="1668848" y="6352721"/>
                  </a:lnTo>
                  <a:lnTo>
                    <a:pt x="1660227" y="6352721"/>
                  </a:lnTo>
                  <a:lnTo>
                    <a:pt x="1651832" y="6351814"/>
                  </a:lnTo>
                  <a:lnTo>
                    <a:pt x="1643438" y="6350907"/>
                  </a:lnTo>
                  <a:lnTo>
                    <a:pt x="1635044" y="6349319"/>
                  </a:lnTo>
                  <a:lnTo>
                    <a:pt x="1626650" y="6347278"/>
                  </a:lnTo>
                  <a:lnTo>
                    <a:pt x="1618483" y="6345010"/>
                  </a:lnTo>
                  <a:lnTo>
                    <a:pt x="1610315" y="6342062"/>
                  </a:lnTo>
                  <a:lnTo>
                    <a:pt x="1602148" y="6339341"/>
                  </a:lnTo>
                  <a:lnTo>
                    <a:pt x="1593981" y="6335939"/>
                  </a:lnTo>
                  <a:lnTo>
                    <a:pt x="1585814" y="6332310"/>
                  </a:lnTo>
                  <a:lnTo>
                    <a:pt x="1577873" y="6328228"/>
                  </a:lnTo>
                  <a:lnTo>
                    <a:pt x="1569933" y="6323919"/>
                  </a:lnTo>
                  <a:lnTo>
                    <a:pt x="1561765" y="6319610"/>
                  </a:lnTo>
                  <a:lnTo>
                    <a:pt x="1554052" y="6314848"/>
                  </a:lnTo>
                  <a:lnTo>
                    <a:pt x="1546338" y="6310085"/>
                  </a:lnTo>
                  <a:lnTo>
                    <a:pt x="1538398" y="6304869"/>
                  </a:lnTo>
                  <a:lnTo>
                    <a:pt x="1522971" y="6294437"/>
                  </a:lnTo>
                  <a:lnTo>
                    <a:pt x="1507771" y="6283551"/>
                  </a:lnTo>
                  <a:lnTo>
                    <a:pt x="1492798" y="6272666"/>
                  </a:lnTo>
                  <a:lnTo>
                    <a:pt x="1477824" y="6261553"/>
                  </a:lnTo>
                  <a:lnTo>
                    <a:pt x="1463532" y="6250441"/>
                  </a:lnTo>
                  <a:lnTo>
                    <a:pt x="1449239" y="6239782"/>
                  </a:lnTo>
                  <a:lnTo>
                    <a:pt x="1435173" y="6229803"/>
                  </a:lnTo>
                  <a:lnTo>
                    <a:pt x="1421334" y="6220278"/>
                  </a:lnTo>
                  <a:lnTo>
                    <a:pt x="1398647" y="6204176"/>
                  </a:lnTo>
                  <a:lnTo>
                    <a:pt x="1376187" y="6187848"/>
                  </a:lnTo>
                  <a:lnTo>
                    <a:pt x="1353954" y="6171292"/>
                  </a:lnTo>
                  <a:lnTo>
                    <a:pt x="1331948" y="6154737"/>
                  </a:lnTo>
                  <a:lnTo>
                    <a:pt x="1310168" y="6137728"/>
                  </a:lnTo>
                  <a:lnTo>
                    <a:pt x="1288389" y="6120719"/>
                  </a:lnTo>
                  <a:lnTo>
                    <a:pt x="1267063" y="6103257"/>
                  </a:lnTo>
                  <a:lnTo>
                    <a:pt x="1245737" y="6085794"/>
                  </a:lnTo>
                  <a:lnTo>
                    <a:pt x="1224411" y="6068105"/>
                  </a:lnTo>
                  <a:lnTo>
                    <a:pt x="1203539" y="6050189"/>
                  </a:lnTo>
                  <a:lnTo>
                    <a:pt x="1182668" y="6032273"/>
                  </a:lnTo>
                  <a:lnTo>
                    <a:pt x="1162249" y="6013903"/>
                  </a:lnTo>
                  <a:lnTo>
                    <a:pt x="1141604" y="5995760"/>
                  </a:lnTo>
                  <a:lnTo>
                    <a:pt x="1121186" y="5977391"/>
                  </a:lnTo>
                  <a:lnTo>
                    <a:pt x="1100995" y="5958567"/>
                  </a:lnTo>
                  <a:lnTo>
                    <a:pt x="1081031" y="5939517"/>
                  </a:lnTo>
                  <a:lnTo>
                    <a:pt x="1061066" y="5920694"/>
                  </a:lnTo>
                  <a:lnTo>
                    <a:pt x="1041101" y="5901644"/>
                  </a:lnTo>
                  <a:lnTo>
                    <a:pt x="1021364" y="5882367"/>
                  </a:lnTo>
                  <a:lnTo>
                    <a:pt x="1001853" y="5863091"/>
                  </a:lnTo>
                  <a:lnTo>
                    <a:pt x="982342" y="5843587"/>
                  </a:lnTo>
                  <a:lnTo>
                    <a:pt x="962832" y="5824083"/>
                  </a:lnTo>
                  <a:lnTo>
                    <a:pt x="924491" y="5784396"/>
                  </a:lnTo>
                  <a:lnTo>
                    <a:pt x="886150" y="5744708"/>
                  </a:lnTo>
                  <a:lnTo>
                    <a:pt x="848263" y="5704341"/>
                  </a:lnTo>
                  <a:lnTo>
                    <a:pt x="810830" y="5663746"/>
                  </a:lnTo>
                  <a:lnTo>
                    <a:pt x="773623" y="5622698"/>
                  </a:lnTo>
                  <a:lnTo>
                    <a:pt x="775438" y="5624512"/>
                  </a:lnTo>
                  <a:lnTo>
                    <a:pt x="777253" y="5626326"/>
                  </a:lnTo>
                  <a:lnTo>
                    <a:pt x="779748" y="5627914"/>
                  </a:lnTo>
                  <a:lnTo>
                    <a:pt x="782471" y="5629501"/>
                  </a:lnTo>
                  <a:lnTo>
                    <a:pt x="785193" y="5630862"/>
                  </a:lnTo>
                  <a:lnTo>
                    <a:pt x="788369" y="5631996"/>
                  </a:lnTo>
                  <a:lnTo>
                    <a:pt x="791773" y="5633357"/>
                  </a:lnTo>
                  <a:lnTo>
                    <a:pt x="795402" y="5634491"/>
                  </a:lnTo>
                  <a:lnTo>
                    <a:pt x="799486" y="5635398"/>
                  </a:lnTo>
                  <a:lnTo>
                    <a:pt x="803570" y="5636305"/>
                  </a:lnTo>
                  <a:lnTo>
                    <a:pt x="812191" y="5637666"/>
                  </a:lnTo>
                  <a:lnTo>
                    <a:pt x="821946" y="5638799"/>
                  </a:lnTo>
                  <a:lnTo>
                    <a:pt x="832382" y="5639707"/>
                  </a:lnTo>
                  <a:lnTo>
                    <a:pt x="843499" y="5640160"/>
                  </a:lnTo>
                  <a:lnTo>
                    <a:pt x="855069" y="5640387"/>
                  </a:lnTo>
                  <a:lnTo>
                    <a:pt x="867093" y="5640160"/>
                  </a:lnTo>
                  <a:lnTo>
                    <a:pt x="879571" y="5639933"/>
                  </a:lnTo>
                  <a:lnTo>
                    <a:pt x="892276" y="5639026"/>
                  </a:lnTo>
                  <a:lnTo>
                    <a:pt x="905434" y="5638346"/>
                  </a:lnTo>
                  <a:lnTo>
                    <a:pt x="918592" y="5637439"/>
                  </a:lnTo>
                  <a:lnTo>
                    <a:pt x="931977" y="5636532"/>
                  </a:lnTo>
                  <a:lnTo>
                    <a:pt x="958748" y="5633810"/>
                  </a:lnTo>
                  <a:lnTo>
                    <a:pt x="985292" y="5630862"/>
                  </a:lnTo>
                  <a:lnTo>
                    <a:pt x="1010474" y="5627914"/>
                  </a:lnTo>
                  <a:lnTo>
                    <a:pt x="1034069" y="5624966"/>
                  </a:lnTo>
                  <a:lnTo>
                    <a:pt x="1073997" y="5619749"/>
                  </a:lnTo>
                  <a:lnTo>
                    <a:pt x="1087710" y="5618062"/>
                  </a:lnTo>
                  <a:lnTo>
                    <a:pt x="1081938" y="5618842"/>
                  </a:lnTo>
                  <a:lnTo>
                    <a:pt x="1075132" y="5620430"/>
                  </a:lnTo>
                  <a:lnTo>
                    <a:pt x="1072183" y="5621110"/>
                  </a:lnTo>
                  <a:lnTo>
                    <a:pt x="1069914" y="5622017"/>
                  </a:lnTo>
                  <a:lnTo>
                    <a:pt x="1067418" y="5623151"/>
                  </a:lnTo>
                  <a:lnTo>
                    <a:pt x="1065376" y="5624058"/>
                  </a:lnTo>
                  <a:lnTo>
                    <a:pt x="1064015" y="5624966"/>
                  </a:lnTo>
                  <a:lnTo>
                    <a:pt x="1062654" y="5626099"/>
                  </a:lnTo>
                  <a:lnTo>
                    <a:pt x="1061293" y="5627233"/>
                  </a:lnTo>
                  <a:lnTo>
                    <a:pt x="1060612" y="5628141"/>
                  </a:lnTo>
                  <a:lnTo>
                    <a:pt x="1059932" y="5629501"/>
                  </a:lnTo>
                  <a:lnTo>
                    <a:pt x="1059705" y="5630635"/>
                  </a:lnTo>
                  <a:lnTo>
                    <a:pt x="1059478" y="5631769"/>
                  </a:lnTo>
                  <a:lnTo>
                    <a:pt x="1059478" y="5633130"/>
                  </a:lnTo>
                  <a:lnTo>
                    <a:pt x="1059705" y="5634264"/>
                  </a:lnTo>
                  <a:lnTo>
                    <a:pt x="1060159" y="5635398"/>
                  </a:lnTo>
                  <a:lnTo>
                    <a:pt x="1060612" y="5636532"/>
                  </a:lnTo>
                  <a:lnTo>
                    <a:pt x="1061520" y="5637666"/>
                  </a:lnTo>
                  <a:lnTo>
                    <a:pt x="1063562" y="5640160"/>
                  </a:lnTo>
                  <a:lnTo>
                    <a:pt x="1066284" y="5642201"/>
                  </a:lnTo>
                  <a:lnTo>
                    <a:pt x="1069007" y="5644469"/>
                  </a:lnTo>
                  <a:lnTo>
                    <a:pt x="1072410" y="5646510"/>
                  </a:lnTo>
                  <a:lnTo>
                    <a:pt x="1076266" y="5648098"/>
                  </a:lnTo>
                  <a:lnTo>
                    <a:pt x="1080123" y="5649685"/>
                  </a:lnTo>
                  <a:lnTo>
                    <a:pt x="1083980" y="5650819"/>
                  </a:lnTo>
                  <a:lnTo>
                    <a:pt x="1087837" y="5651726"/>
                  </a:lnTo>
                  <a:lnTo>
                    <a:pt x="1091693" y="5652180"/>
                  </a:lnTo>
                  <a:lnTo>
                    <a:pt x="1095323" y="5652407"/>
                  </a:lnTo>
                  <a:lnTo>
                    <a:pt x="1098953" y="5652180"/>
                  </a:lnTo>
                  <a:lnTo>
                    <a:pt x="1101903" y="5651499"/>
                  </a:lnTo>
                  <a:lnTo>
                    <a:pt x="1103490" y="5650819"/>
                  </a:lnTo>
                  <a:lnTo>
                    <a:pt x="1104625" y="5650139"/>
                  </a:lnTo>
                  <a:lnTo>
                    <a:pt x="1105759" y="5649232"/>
                  </a:lnTo>
                  <a:lnTo>
                    <a:pt x="1106893" y="5648324"/>
                  </a:lnTo>
                  <a:lnTo>
                    <a:pt x="1107801" y="5647191"/>
                  </a:lnTo>
                  <a:lnTo>
                    <a:pt x="1108255" y="5645830"/>
                  </a:lnTo>
                  <a:lnTo>
                    <a:pt x="1108935" y="5644469"/>
                  </a:lnTo>
                  <a:lnTo>
                    <a:pt x="1109162" y="5642882"/>
                  </a:lnTo>
                  <a:lnTo>
                    <a:pt x="1109162" y="5641067"/>
                  </a:lnTo>
                  <a:lnTo>
                    <a:pt x="1109162" y="5639026"/>
                  </a:lnTo>
                  <a:lnTo>
                    <a:pt x="1108935" y="5637212"/>
                  </a:lnTo>
                  <a:lnTo>
                    <a:pt x="1108481" y="5634717"/>
                  </a:lnTo>
                  <a:lnTo>
                    <a:pt x="1107801" y="5632223"/>
                  </a:lnTo>
                  <a:lnTo>
                    <a:pt x="1106893" y="5629728"/>
                  </a:lnTo>
                  <a:lnTo>
                    <a:pt x="1105306" y="5626780"/>
                  </a:lnTo>
                  <a:lnTo>
                    <a:pt x="1103944" y="5623832"/>
                  </a:lnTo>
                  <a:lnTo>
                    <a:pt x="1101903" y="5620430"/>
                  </a:lnTo>
                  <a:lnTo>
                    <a:pt x="1100087" y="5617028"/>
                  </a:lnTo>
                  <a:close/>
                  <a:moveTo>
                    <a:pt x="4066892" y="5615664"/>
                  </a:moveTo>
                  <a:lnTo>
                    <a:pt x="4061317" y="5616230"/>
                  </a:lnTo>
                  <a:lnTo>
                    <a:pt x="4063848" y="5616976"/>
                  </a:lnTo>
                  <a:lnTo>
                    <a:pt x="4066892" y="5615664"/>
                  </a:lnTo>
                  <a:close/>
                  <a:moveTo>
                    <a:pt x="4041479" y="5605124"/>
                  </a:moveTo>
                  <a:lnTo>
                    <a:pt x="4050009" y="5612894"/>
                  </a:lnTo>
                  <a:lnTo>
                    <a:pt x="4054544" y="5614232"/>
                  </a:lnTo>
                  <a:lnTo>
                    <a:pt x="4041479" y="5605124"/>
                  </a:lnTo>
                  <a:close/>
                  <a:moveTo>
                    <a:pt x="4085540" y="5594689"/>
                  </a:moveTo>
                  <a:lnTo>
                    <a:pt x="4084747" y="5594804"/>
                  </a:lnTo>
                  <a:lnTo>
                    <a:pt x="4079379" y="5605009"/>
                  </a:lnTo>
                  <a:lnTo>
                    <a:pt x="4073073" y="5613001"/>
                  </a:lnTo>
                  <a:lnTo>
                    <a:pt x="4077006" y="5611306"/>
                  </a:lnTo>
                  <a:lnTo>
                    <a:pt x="4078367" y="5608357"/>
                  </a:lnTo>
                  <a:lnTo>
                    <a:pt x="4085540" y="5594689"/>
                  </a:lnTo>
                  <a:close/>
                  <a:moveTo>
                    <a:pt x="3703123" y="5586810"/>
                  </a:moveTo>
                  <a:lnTo>
                    <a:pt x="3707433" y="5587717"/>
                  </a:lnTo>
                  <a:lnTo>
                    <a:pt x="3708114" y="5587717"/>
                  </a:lnTo>
                  <a:lnTo>
                    <a:pt x="3703123" y="5586810"/>
                  </a:lnTo>
                  <a:close/>
                  <a:moveTo>
                    <a:pt x="4031853" y="5584860"/>
                  </a:moveTo>
                  <a:lnTo>
                    <a:pt x="4027548" y="5594748"/>
                  </a:lnTo>
                  <a:lnTo>
                    <a:pt x="4027608" y="5594748"/>
                  </a:lnTo>
                  <a:lnTo>
                    <a:pt x="4031853" y="5584860"/>
                  </a:lnTo>
                  <a:close/>
                  <a:moveTo>
                    <a:pt x="3691779" y="5580686"/>
                  </a:moveTo>
                  <a:lnTo>
                    <a:pt x="3692233" y="5580913"/>
                  </a:lnTo>
                  <a:lnTo>
                    <a:pt x="3692006" y="5580686"/>
                  </a:lnTo>
                  <a:lnTo>
                    <a:pt x="3691779" y="5580686"/>
                  </a:lnTo>
                  <a:close/>
                  <a:moveTo>
                    <a:pt x="767498" y="5575526"/>
                  </a:moveTo>
                  <a:lnTo>
                    <a:pt x="770447" y="5579155"/>
                  </a:lnTo>
                  <a:lnTo>
                    <a:pt x="767725" y="5575753"/>
                  </a:lnTo>
                  <a:lnTo>
                    <a:pt x="767498" y="5575526"/>
                  </a:lnTo>
                  <a:close/>
                  <a:moveTo>
                    <a:pt x="4040348" y="5567760"/>
                  </a:moveTo>
                  <a:lnTo>
                    <a:pt x="4038211" y="5570252"/>
                  </a:lnTo>
                  <a:lnTo>
                    <a:pt x="4038179" y="5570325"/>
                  </a:lnTo>
                  <a:lnTo>
                    <a:pt x="4040348" y="5567760"/>
                  </a:lnTo>
                  <a:close/>
                  <a:moveTo>
                    <a:pt x="4069973" y="5549612"/>
                  </a:moveTo>
                  <a:lnTo>
                    <a:pt x="4054546" y="5551200"/>
                  </a:lnTo>
                  <a:lnTo>
                    <a:pt x="4054319" y="5551465"/>
                  </a:lnTo>
                  <a:lnTo>
                    <a:pt x="4069314" y="5549900"/>
                  </a:lnTo>
                  <a:lnTo>
                    <a:pt x="4085194" y="5559425"/>
                  </a:lnTo>
                  <a:lnTo>
                    <a:pt x="4089220" y="5568950"/>
                  </a:lnTo>
                  <a:lnTo>
                    <a:pt x="4088997" y="5570538"/>
                  </a:lnTo>
                  <a:lnTo>
                    <a:pt x="4089668" y="5581423"/>
                  </a:lnTo>
                  <a:lnTo>
                    <a:pt x="4092543" y="5593534"/>
                  </a:lnTo>
                  <a:lnTo>
                    <a:pt x="4093568" y="5593387"/>
                  </a:lnTo>
                  <a:lnTo>
                    <a:pt x="4093341" y="5590666"/>
                  </a:lnTo>
                  <a:lnTo>
                    <a:pt x="4090165" y="5578418"/>
                  </a:lnTo>
                  <a:lnTo>
                    <a:pt x="4089938" y="5570252"/>
                  </a:lnTo>
                  <a:lnTo>
                    <a:pt x="4089938" y="5567757"/>
                  </a:lnTo>
                  <a:lnTo>
                    <a:pt x="4084039" y="5557324"/>
                  </a:lnTo>
                  <a:lnTo>
                    <a:pt x="4082224" y="5555282"/>
                  </a:lnTo>
                  <a:lnTo>
                    <a:pt x="4082451" y="5556416"/>
                  </a:lnTo>
                  <a:lnTo>
                    <a:pt x="4069973" y="5549612"/>
                  </a:lnTo>
                  <a:close/>
                  <a:moveTo>
                    <a:pt x="4084266" y="5536683"/>
                  </a:moveTo>
                  <a:lnTo>
                    <a:pt x="4083812" y="5538271"/>
                  </a:lnTo>
                  <a:lnTo>
                    <a:pt x="4083585" y="5539405"/>
                  </a:lnTo>
                  <a:lnTo>
                    <a:pt x="4084266" y="5536683"/>
                  </a:lnTo>
                  <a:close/>
                  <a:moveTo>
                    <a:pt x="642720" y="5435826"/>
                  </a:moveTo>
                  <a:lnTo>
                    <a:pt x="644308" y="5438321"/>
                  </a:lnTo>
                  <a:lnTo>
                    <a:pt x="645669" y="5439682"/>
                  </a:lnTo>
                  <a:lnTo>
                    <a:pt x="642720" y="5435826"/>
                  </a:lnTo>
                  <a:close/>
                  <a:moveTo>
                    <a:pt x="3513459" y="5435070"/>
                  </a:moveTo>
                  <a:lnTo>
                    <a:pt x="3498032" y="5437111"/>
                  </a:lnTo>
                  <a:lnTo>
                    <a:pt x="3498032" y="5437338"/>
                  </a:lnTo>
                  <a:lnTo>
                    <a:pt x="3513459" y="5435070"/>
                  </a:lnTo>
                  <a:close/>
                  <a:moveTo>
                    <a:pt x="4063848" y="5413976"/>
                  </a:moveTo>
                  <a:lnTo>
                    <a:pt x="4064301" y="5418058"/>
                  </a:lnTo>
                  <a:lnTo>
                    <a:pt x="4064075" y="5415110"/>
                  </a:lnTo>
                  <a:lnTo>
                    <a:pt x="4063848" y="5413976"/>
                  </a:lnTo>
                  <a:close/>
                  <a:moveTo>
                    <a:pt x="4054092" y="5385624"/>
                  </a:moveTo>
                  <a:lnTo>
                    <a:pt x="4053638" y="5386531"/>
                  </a:lnTo>
                  <a:lnTo>
                    <a:pt x="4057217" y="5392122"/>
                  </a:lnTo>
                  <a:lnTo>
                    <a:pt x="4057268" y="5392428"/>
                  </a:lnTo>
                  <a:lnTo>
                    <a:pt x="4057268" y="5392201"/>
                  </a:lnTo>
                  <a:lnTo>
                    <a:pt x="4057217" y="5392122"/>
                  </a:lnTo>
                  <a:lnTo>
                    <a:pt x="4057042" y="5391067"/>
                  </a:lnTo>
                  <a:lnTo>
                    <a:pt x="4054773" y="5387665"/>
                  </a:lnTo>
                  <a:lnTo>
                    <a:pt x="4054092" y="5385624"/>
                  </a:lnTo>
                  <a:close/>
                  <a:moveTo>
                    <a:pt x="564223" y="5326516"/>
                  </a:moveTo>
                  <a:lnTo>
                    <a:pt x="568080" y="5331958"/>
                  </a:lnTo>
                  <a:lnTo>
                    <a:pt x="569214" y="5333505"/>
                  </a:lnTo>
                  <a:lnTo>
                    <a:pt x="569214" y="5333773"/>
                  </a:lnTo>
                  <a:lnTo>
                    <a:pt x="571029" y="5336494"/>
                  </a:lnTo>
                  <a:lnTo>
                    <a:pt x="570575" y="5335360"/>
                  </a:lnTo>
                  <a:lnTo>
                    <a:pt x="569214" y="5333505"/>
                  </a:lnTo>
                  <a:lnTo>
                    <a:pt x="569214" y="5333319"/>
                  </a:lnTo>
                  <a:lnTo>
                    <a:pt x="564223" y="5326516"/>
                  </a:lnTo>
                  <a:close/>
                  <a:moveTo>
                    <a:pt x="4265612" y="5311774"/>
                  </a:moveTo>
                  <a:lnTo>
                    <a:pt x="4265612" y="5313496"/>
                  </a:lnTo>
                  <a:lnTo>
                    <a:pt x="4262437" y="5324474"/>
                  </a:lnTo>
                  <a:lnTo>
                    <a:pt x="4265612" y="5311774"/>
                  </a:lnTo>
                  <a:close/>
                  <a:moveTo>
                    <a:pt x="885826" y="5256212"/>
                  </a:moveTo>
                  <a:lnTo>
                    <a:pt x="889724" y="5260474"/>
                  </a:lnTo>
                  <a:lnTo>
                    <a:pt x="890589" y="5270500"/>
                  </a:lnTo>
                  <a:lnTo>
                    <a:pt x="885826" y="5256212"/>
                  </a:lnTo>
                  <a:close/>
                  <a:moveTo>
                    <a:pt x="4169569" y="5249761"/>
                  </a:moveTo>
                  <a:lnTo>
                    <a:pt x="4170250" y="5312362"/>
                  </a:lnTo>
                  <a:lnTo>
                    <a:pt x="4170704" y="5374510"/>
                  </a:lnTo>
                  <a:lnTo>
                    <a:pt x="4171158" y="5437111"/>
                  </a:lnTo>
                  <a:lnTo>
                    <a:pt x="4170704" y="5499486"/>
                  </a:lnTo>
                  <a:lnTo>
                    <a:pt x="4166847" y="5501300"/>
                  </a:lnTo>
                  <a:lnTo>
                    <a:pt x="4162763" y="5503568"/>
                  </a:lnTo>
                  <a:lnTo>
                    <a:pt x="4158680" y="5506290"/>
                  </a:lnTo>
                  <a:lnTo>
                    <a:pt x="4154596" y="5509012"/>
                  </a:lnTo>
                  <a:lnTo>
                    <a:pt x="4150739" y="5511734"/>
                  </a:lnTo>
                  <a:lnTo>
                    <a:pt x="4146882" y="5514682"/>
                  </a:lnTo>
                  <a:lnTo>
                    <a:pt x="4143253" y="5517631"/>
                  </a:lnTo>
                  <a:lnTo>
                    <a:pt x="4136220" y="5523755"/>
                  </a:lnTo>
                  <a:lnTo>
                    <a:pt x="4129640" y="5530559"/>
                  </a:lnTo>
                  <a:lnTo>
                    <a:pt x="4122834" y="5537364"/>
                  </a:lnTo>
                  <a:lnTo>
                    <a:pt x="4109676" y="5551426"/>
                  </a:lnTo>
                  <a:lnTo>
                    <a:pt x="4117162" y="5555736"/>
                  </a:lnTo>
                  <a:lnTo>
                    <a:pt x="4124649" y="5559592"/>
                  </a:lnTo>
                  <a:lnTo>
                    <a:pt x="4128279" y="5555509"/>
                  </a:lnTo>
                  <a:lnTo>
                    <a:pt x="4128279" y="5561406"/>
                  </a:lnTo>
                  <a:lnTo>
                    <a:pt x="4128506" y="5566850"/>
                  </a:lnTo>
                  <a:lnTo>
                    <a:pt x="4128733" y="5571613"/>
                  </a:lnTo>
                  <a:lnTo>
                    <a:pt x="4128506" y="5575696"/>
                  </a:lnTo>
                  <a:lnTo>
                    <a:pt x="4128052" y="5579552"/>
                  </a:lnTo>
                  <a:lnTo>
                    <a:pt x="4127598" y="5581139"/>
                  </a:lnTo>
                  <a:lnTo>
                    <a:pt x="4126691" y="5583181"/>
                  </a:lnTo>
                  <a:lnTo>
                    <a:pt x="4126010" y="5584768"/>
                  </a:lnTo>
                  <a:lnTo>
                    <a:pt x="4125103" y="5586583"/>
                  </a:lnTo>
                  <a:lnTo>
                    <a:pt x="4123742" y="5588397"/>
                  </a:lnTo>
                  <a:lnTo>
                    <a:pt x="4122154" y="5590439"/>
                  </a:lnTo>
                  <a:lnTo>
                    <a:pt x="4118750" y="5603594"/>
                  </a:lnTo>
                  <a:lnTo>
                    <a:pt x="4115347" y="5616976"/>
                  </a:lnTo>
                  <a:lnTo>
                    <a:pt x="4111717" y="5630585"/>
                  </a:lnTo>
                  <a:lnTo>
                    <a:pt x="4109676" y="5637390"/>
                  </a:lnTo>
                  <a:lnTo>
                    <a:pt x="4107634" y="5643967"/>
                  </a:lnTo>
                  <a:lnTo>
                    <a:pt x="4104911" y="5650318"/>
                  </a:lnTo>
                  <a:lnTo>
                    <a:pt x="4102189" y="5656669"/>
                  </a:lnTo>
                  <a:lnTo>
                    <a:pt x="4099240" y="5662340"/>
                  </a:lnTo>
                  <a:lnTo>
                    <a:pt x="4095836" y="5668237"/>
                  </a:lnTo>
                  <a:lnTo>
                    <a:pt x="4091980" y="5673680"/>
                  </a:lnTo>
                  <a:lnTo>
                    <a:pt x="4090165" y="5675949"/>
                  </a:lnTo>
                  <a:lnTo>
                    <a:pt x="4087896" y="5678670"/>
                  </a:lnTo>
                  <a:lnTo>
                    <a:pt x="4085627" y="5680939"/>
                  </a:lnTo>
                  <a:lnTo>
                    <a:pt x="4083359" y="5682980"/>
                  </a:lnTo>
                  <a:lnTo>
                    <a:pt x="4080636" y="5685248"/>
                  </a:lnTo>
                  <a:lnTo>
                    <a:pt x="4078141" y="5687516"/>
                  </a:lnTo>
                  <a:lnTo>
                    <a:pt x="4066343" y="5692733"/>
                  </a:lnTo>
                  <a:lnTo>
                    <a:pt x="4062033" y="5696589"/>
                  </a:lnTo>
                  <a:lnTo>
                    <a:pt x="4056815" y="5701806"/>
                  </a:lnTo>
                  <a:lnTo>
                    <a:pt x="4051597" y="5707249"/>
                  </a:lnTo>
                  <a:lnTo>
                    <a:pt x="4046605" y="5712466"/>
                  </a:lnTo>
                  <a:lnTo>
                    <a:pt x="4041387" y="5718136"/>
                  </a:lnTo>
                  <a:lnTo>
                    <a:pt x="4031859" y="5729477"/>
                  </a:lnTo>
                  <a:lnTo>
                    <a:pt x="4022784" y="5741272"/>
                  </a:lnTo>
                  <a:lnTo>
                    <a:pt x="4013482" y="5753066"/>
                  </a:lnTo>
                  <a:lnTo>
                    <a:pt x="4004634" y="5765087"/>
                  </a:lnTo>
                  <a:lnTo>
                    <a:pt x="3987392" y="5789357"/>
                  </a:lnTo>
                  <a:lnTo>
                    <a:pt x="3978771" y="5801378"/>
                  </a:lnTo>
                  <a:lnTo>
                    <a:pt x="3969923" y="5813399"/>
                  </a:lnTo>
                  <a:lnTo>
                    <a:pt x="3960848" y="5825194"/>
                  </a:lnTo>
                  <a:lnTo>
                    <a:pt x="3951773" y="5836988"/>
                  </a:lnTo>
                  <a:lnTo>
                    <a:pt x="3942018" y="5848329"/>
                  </a:lnTo>
                  <a:lnTo>
                    <a:pt x="3937027" y="5853772"/>
                  </a:lnTo>
                  <a:lnTo>
                    <a:pt x="3932036" y="5859443"/>
                  </a:lnTo>
                  <a:lnTo>
                    <a:pt x="3926818" y="5864660"/>
                  </a:lnTo>
                  <a:lnTo>
                    <a:pt x="3921600" y="5869876"/>
                  </a:lnTo>
                  <a:lnTo>
                    <a:pt x="3916155" y="5874866"/>
                  </a:lnTo>
                  <a:lnTo>
                    <a:pt x="3910256" y="5879856"/>
                  </a:lnTo>
                  <a:lnTo>
                    <a:pt x="3905038" y="5884393"/>
                  </a:lnTo>
                  <a:lnTo>
                    <a:pt x="3898686" y="5888702"/>
                  </a:lnTo>
                  <a:lnTo>
                    <a:pt x="3891880" y="5893239"/>
                  </a:lnTo>
                  <a:lnTo>
                    <a:pt x="3884620" y="5897548"/>
                  </a:lnTo>
                  <a:lnTo>
                    <a:pt x="3876679" y="5901858"/>
                  </a:lnTo>
                  <a:lnTo>
                    <a:pt x="3868966" y="5905940"/>
                  </a:lnTo>
                  <a:lnTo>
                    <a:pt x="3853311" y="5914559"/>
                  </a:lnTo>
                  <a:lnTo>
                    <a:pt x="3838111" y="5922725"/>
                  </a:lnTo>
                  <a:lnTo>
                    <a:pt x="3831078" y="5927034"/>
                  </a:lnTo>
                  <a:lnTo>
                    <a:pt x="3824726" y="5931117"/>
                  </a:lnTo>
                  <a:lnTo>
                    <a:pt x="3818827" y="5935200"/>
                  </a:lnTo>
                  <a:lnTo>
                    <a:pt x="3813836" y="5939055"/>
                  </a:lnTo>
                  <a:lnTo>
                    <a:pt x="3811567" y="5941097"/>
                  </a:lnTo>
                  <a:lnTo>
                    <a:pt x="3809752" y="5943138"/>
                  </a:lnTo>
                  <a:lnTo>
                    <a:pt x="3807937" y="5945179"/>
                  </a:lnTo>
                  <a:lnTo>
                    <a:pt x="3806576" y="5947221"/>
                  </a:lnTo>
                  <a:lnTo>
                    <a:pt x="3776856" y="5951757"/>
                  </a:lnTo>
                  <a:lnTo>
                    <a:pt x="3762109" y="5954252"/>
                  </a:lnTo>
                  <a:lnTo>
                    <a:pt x="3746909" y="5956520"/>
                  </a:lnTo>
                  <a:lnTo>
                    <a:pt x="3732162" y="5958562"/>
                  </a:lnTo>
                  <a:lnTo>
                    <a:pt x="3716962" y="5960149"/>
                  </a:lnTo>
                  <a:lnTo>
                    <a:pt x="3702442" y="5961510"/>
                  </a:lnTo>
                  <a:lnTo>
                    <a:pt x="3695182" y="5961964"/>
                  </a:lnTo>
                  <a:lnTo>
                    <a:pt x="3688149" y="5962191"/>
                  </a:lnTo>
                  <a:lnTo>
                    <a:pt x="3619408" y="5986460"/>
                  </a:lnTo>
                  <a:lnTo>
                    <a:pt x="3610786" y="5990543"/>
                  </a:lnTo>
                  <a:lnTo>
                    <a:pt x="3602392" y="5994625"/>
                  </a:lnTo>
                  <a:lnTo>
                    <a:pt x="3594906" y="5998028"/>
                  </a:lnTo>
                  <a:lnTo>
                    <a:pt x="3591276" y="5999389"/>
                  </a:lnTo>
                  <a:lnTo>
                    <a:pt x="3587646" y="6000523"/>
                  </a:lnTo>
                  <a:lnTo>
                    <a:pt x="3584243" y="6001430"/>
                  </a:lnTo>
                  <a:lnTo>
                    <a:pt x="3580840" y="6002110"/>
                  </a:lnTo>
                  <a:lnTo>
                    <a:pt x="3577210" y="6002337"/>
                  </a:lnTo>
                  <a:lnTo>
                    <a:pt x="3573807" y="6002110"/>
                  </a:lnTo>
                  <a:lnTo>
                    <a:pt x="3570177" y="6001657"/>
                  </a:lnTo>
                  <a:lnTo>
                    <a:pt x="3566774" y="6000296"/>
                  </a:lnTo>
                  <a:lnTo>
                    <a:pt x="3563144" y="5998935"/>
                  </a:lnTo>
                  <a:lnTo>
                    <a:pt x="3559287" y="5996667"/>
                  </a:lnTo>
                  <a:lnTo>
                    <a:pt x="3554296" y="5995533"/>
                  </a:lnTo>
                  <a:lnTo>
                    <a:pt x="3549985" y="5994852"/>
                  </a:lnTo>
                  <a:lnTo>
                    <a:pt x="3545901" y="5994172"/>
                  </a:lnTo>
                  <a:lnTo>
                    <a:pt x="3541818" y="5993491"/>
                  </a:lnTo>
                  <a:lnTo>
                    <a:pt x="3538188" y="5992811"/>
                  </a:lnTo>
                  <a:lnTo>
                    <a:pt x="3536600" y="5992130"/>
                  </a:lnTo>
                  <a:lnTo>
                    <a:pt x="3534558" y="5991223"/>
                  </a:lnTo>
                  <a:lnTo>
                    <a:pt x="3532743" y="5990089"/>
                  </a:lnTo>
                  <a:lnTo>
                    <a:pt x="3530701" y="5988955"/>
                  </a:lnTo>
                  <a:lnTo>
                    <a:pt x="3528886" y="5987140"/>
                  </a:lnTo>
                  <a:lnTo>
                    <a:pt x="3526844" y="5985553"/>
                  </a:lnTo>
                  <a:lnTo>
                    <a:pt x="3523441" y="5990316"/>
                  </a:lnTo>
                  <a:lnTo>
                    <a:pt x="3525710" y="5996440"/>
                  </a:lnTo>
                  <a:lnTo>
                    <a:pt x="3519584" y="5993264"/>
                  </a:lnTo>
                  <a:lnTo>
                    <a:pt x="3517316" y="5984872"/>
                  </a:lnTo>
                  <a:lnTo>
                    <a:pt x="3515728" y="5977161"/>
                  </a:lnTo>
                  <a:lnTo>
                    <a:pt x="3513686" y="5970356"/>
                  </a:lnTo>
                  <a:lnTo>
                    <a:pt x="3512551" y="5967181"/>
                  </a:lnTo>
                  <a:lnTo>
                    <a:pt x="3511190" y="5964459"/>
                  </a:lnTo>
                  <a:lnTo>
                    <a:pt x="3510056" y="5961510"/>
                  </a:lnTo>
                  <a:lnTo>
                    <a:pt x="3508241" y="5959015"/>
                  </a:lnTo>
                  <a:lnTo>
                    <a:pt x="3506653" y="5956293"/>
                  </a:lnTo>
                  <a:lnTo>
                    <a:pt x="3504384" y="5954252"/>
                  </a:lnTo>
                  <a:lnTo>
                    <a:pt x="3501888" y="5951984"/>
                  </a:lnTo>
                  <a:lnTo>
                    <a:pt x="3499166" y="5949716"/>
                  </a:lnTo>
                  <a:lnTo>
                    <a:pt x="3495763" y="5947901"/>
                  </a:lnTo>
                  <a:lnTo>
                    <a:pt x="3492133" y="5945860"/>
                  </a:lnTo>
                  <a:lnTo>
                    <a:pt x="3491906" y="5945860"/>
                  </a:lnTo>
                  <a:lnTo>
                    <a:pt x="3489184" y="5944726"/>
                  </a:lnTo>
                  <a:lnTo>
                    <a:pt x="3489184" y="5938375"/>
                  </a:lnTo>
                  <a:lnTo>
                    <a:pt x="3499166" y="5933839"/>
                  </a:lnTo>
                  <a:lnTo>
                    <a:pt x="3500300" y="5932024"/>
                  </a:lnTo>
                  <a:lnTo>
                    <a:pt x="3501208" y="5929983"/>
                  </a:lnTo>
                  <a:lnTo>
                    <a:pt x="3501888" y="5927941"/>
                  </a:lnTo>
                  <a:lnTo>
                    <a:pt x="3502342" y="5925900"/>
                  </a:lnTo>
                  <a:lnTo>
                    <a:pt x="3502796" y="5923859"/>
                  </a:lnTo>
                  <a:lnTo>
                    <a:pt x="3502796" y="5921364"/>
                  </a:lnTo>
                  <a:lnTo>
                    <a:pt x="3502796" y="5918869"/>
                  </a:lnTo>
                  <a:lnTo>
                    <a:pt x="3502796" y="5916374"/>
                  </a:lnTo>
                  <a:lnTo>
                    <a:pt x="3501888" y="5911384"/>
                  </a:lnTo>
                  <a:lnTo>
                    <a:pt x="3500300" y="5905713"/>
                  </a:lnTo>
                  <a:lnTo>
                    <a:pt x="3498485" y="5900270"/>
                  </a:lnTo>
                  <a:lnTo>
                    <a:pt x="3495763" y="5894373"/>
                  </a:lnTo>
                  <a:lnTo>
                    <a:pt x="3492814" y="5888249"/>
                  </a:lnTo>
                  <a:lnTo>
                    <a:pt x="3489411" y="5881898"/>
                  </a:lnTo>
                  <a:lnTo>
                    <a:pt x="3485554" y="5875547"/>
                  </a:lnTo>
                  <a:lnTo>
                    <a:pt x="3481243" y="5869196"/>
                  </a:lnTo>
                  <a:lnTo>
                    <a:pt x="3476706" y="5862845"/>
                  </a:lnTo>
                  <a:lnTo>
                    <a:pt x="3472168" y="5856267"/>
                  </a:lnTo>
                  <a:lnTo>
                    <a:pt x="3466950" y="5849690"/>
                  </a:lnTo>
                  <a:lnTo>
                    <a:pt x="3461959" y="5843112"/>
                  </a:lnTo>
                  <a:lnTo>
                    <a:pt x="3451296" y="5830410"/>
                  </a:lnTo>
                  <a:lnTo>
                    <a:pt x="3440180" y="5817936"/>
                  </a:lnTo>
                  <a:lnTo>
                    <a:pt x="3429290" y="5806595"/>
                  </a:lnTo>
                  <a:lnTo>
                    <a:pt x="3419081" y="5795934"/>
                  </a:lnTo>
                  <a:lnTo>
                    <a:pt x="3409325" y="5786408"/>
                  </a:lnTo>
                  <a:lnTo>
                    <a:pt x="3400931" y="5778696"/>
                  </a:lnTo>
                  <a:lnTo>
                    <a:pt x="3393898" y="5772345"/>
                  </a:lnTo>
                  <a:lnTo>
                    <a:pt x="3388680" y="5768263"/>
                  </a:lnTo>
                  <a:lnTo>
                    <a:pt x="3380513" y="5761912"/>
                  </a:lnTo>
                  <a:lnTo>
                    <a:pt x="3372345" y="5755334"/>
                  </a:lnTo>
                  <a:lnTo>
                    <a:pt x="3364858" y="5748757"/>
                  </a:lnTo>
                  <a:lnTo>
                    <a:pt x="3357599" y="5741952"/>
                  </a:lnTo>
                  <a:lnTo>
                    <a:pt x="3350566" y="5735148"/>
                  </a:lnTo>
                  <a:lnTo>
                    <a:pt x="3343759" y="5728116"/>
                  </a:lnTo>
                  <a:lnTo>
                    <a:pt x="3337180" y="5721085"/>
                  </a:lnTo>
                  <a:lnTo>
                    <a:pt x="3331055" y="5713600"/>
                  </a:lnTo>
                  <a:lnTo>
                    <a:pt x="3324929" y="5706342"/>
                  </a:lnTo>
                  <a:lnTo>
                    <a:pt x="3319030" y="5698857"/>
                  </a:lnTo>
                  <a:lnTo>
                    <a:pt x="3313586" y="5691372"/>
                  </a:lnTo>
                  <a:lnTo>
                    <a:pt x="3308141" y="5683660"/>
                  </a:lnTo>
                  <a:lnTo>
                    <a:pt x="3303376" y="5675722"/>
                  </a:lnTo>
                  <a:lnTo>
                    <a:pt x="3298158" y="5668010"/>
                  </a:lnTo>
                  <a:lnTo>
                    <a:pt x="3293621" y="5660071"/>
                  </a:lnTo>
                  <a:lnTo>
                    <a:pt x="3289310" y="5651679"/>
                  </a:lnTo>
                  <a:lnTo>
                    <a:pt x="3284773" y="5643514"/>
                  </a:lnTo>
                  <a:lnTo>
                    <a:pt x="3280689" y="5634895"/>
                  </a:lnTo>
                  <a:lnTo>
                    <a:pt x="3276833" y="5626503"/>
                  </a:lnTo>
                  <a:lnTo>
                    <a:pt x="3273203" y="5617884"/>
                  </a:lnTo>
                  <a:lnTo>
                    <a:pt x="3269573" y="5609265"/>
                  </a:lnTo>
                  <a:lnTo>
                    <a:pt x="3266170" y="5600419"/>
                  </a:lnTo>
                  <a:lnTo>
                    <a:pt x="3262767" y="5591346"/>
                  </a:lnTo>
                  <a:lnTo>
                    <a:pt x="3259590" y="5582273"/>
                  </a:lnTo>
                  <a:lnTo>
                    <a:pt x="3256414" y="5573201"/>
                  </a:lnTo>
                  <a:lnTo>
                    <a:pt x="3253465" y="5563675"/>
                  </a:lnTo>
                  <a:lnTo>
                    <a:pt x="3248020" y="5544622"/>
                  </a:lnTo>
                  <a:lnTo>
                    <a:pt x="3242802" y="5525569"/>
                  </a:lnTo>
                  <a:lnTo>
                    <a:pt x="3238264" y="5505610"/>
                  </a:lnTo>
                  <a:lnTo>
                    <a:pt x="3236676" y="5501527"/>
                  </a:lnTo>
                  <a:lnTo>
                    <a:pt x="3231912" y="5493135"/>
                  </a:lnTo>
                  <a:lnTo>
                    <a:pt x="3226467" y="5485196"/>
                  </a:lnTo>
                  <a:lnTo>
                    <a:pt x="3220795" y="5477711"/>
                  </a:lnTo>
                  <a:lnTo>
                    <a:pt x="3215124" y="5469999"/>
                  </a:lnTo>
                  <a:lnTo>
                    <a:pt x="3208998" y="5462741"/>
                  </a:lnTo>
                  <a:lnTo>
                    <a:pt x="3202646" y="5455710"/>
                  </a:lnTo>
                  <a:lnTo>
                    <a:pt x="3196293" y="5448679"/>
                  </a:lnTo>
                  <a:lnTo>
                    <a:pt x="3189487" y="5441874"/>
                  </a:lnTo>
                  <a:lnTo>
                    <a:pt x="3176102" y="5428265"/>
                  </a:lnTo>
                  <a:lnTo>
                    <a:pt x="3162716" y="5414883"/>
                  </a:lnTo>
                  <a:lnTo>
                    <a:pt x="3156137" y="5407852"/>
                  </a:lnTo>
                  <a:lnTo>
                    <a:pt x="3149558" y="5401047"/>
                  </a:lnTo>
                  <a:lnTo>
                    <a:pt x="3143206" y="5394016"/>
                  </a:lnTo>
                  <a:lnTo>
                    <a:pt x="3137307" y="5386758"/>
                  </a:lnTo>
                  <a:lnTo>
                    <a:pt x="3266396" y="5370200"/>
                  </a:lnTo>
                  <a:lnTo>
                    <a:pt x="3395259" y="5353643"/>
                  </a:lnTo>
                  <a:lnTo>
                    <a:pt x="3524349" y="5336631"/>
                  </a:lnTo>
                  <a:lnTo>
                    <a:pt x="3653438" y="5319620"/>
                  </a:lnTo>
                  <a:lnTo>
                    <a:pt x="3782528" y="5302382"/>
                  </a:lnTo>
                  <a:lnTo>
                    <a:pt x="3911617" y="5285144"/>
                  </a:lnTo>
                  <a:lnTo>
                    <a:pt x="4040480" y="5267452"/>
                  </a:lnTo>
                  <a:lnTo>
                    <a:pt x="4169569" y="5249761"/>
                  </a:lnTo>
                  <a:close/>
                  <a:moveTo>
                    <a:pt x="4205869" y="5240235"/>
                  </a:moveTo>
                  <a:lnTo>
                    <a:pt x="4208818" y="5240235"/>
                  </a:lnTo>
                  <a:lnTo>
                    <a:pt x="4211994" y="5240915"/>
                  </a:lnTo>
                  <a:lnTo>
                    <a:pt x="4215397" y="5241595"/>
                  </a:lnTo>
                  <a:lnTo>
                    <a:pt x="4219254" y="5242956"/>
                  </a:lnTo>
                  <a:lnTo>
                    <a:pt x="4223338" y="5244998"/>
                  </a:lnTo>
                  <a:lnTo>
                    <a:pt x="4227648" y="5247719"/>
                  </a:lnTo>
                  <a:lnTo>
                    <a:pt x="4231505" y="5265638"/>
                  </a:lnTo>
                  <a:lnTo>
                    <a:pt x="4236043" y="5269267"/>
                  </a:lnTo>
                  <a:lnTo>
                    <a:pt x="4239899" y="5272896"/>
                  </a:lnTo>
                  <a:lnTo>
                    <a:pt x="4241261" y="5274711"/>
                  </a:lnTo>
                  <a:lnTo>
                    <a:pt x="4242849" y="5276525"/>
                  </a:lnTo>
                  <a:lnTo>
                    <a:pt x="4244210" y="5278566"/>
                  </a:lnTo>
                  <a:lnTo>
                    <a:pt x="4245344" y="5280154"/>
                  </a:lnTo>
                  <a:lnTo>
                    <a:pt x="4246252" y="5282422"/>
                  </a:lnTo>
                  <a:lnTo>
                    <a:pt x="4246932" y="5284237"/>
                  </a:lnTo>
                  <a:lnTo>
                    <a:pt x="4247386" y="5286732"/>
                  </a:lnTo>
                  <a:lnTo>
                    <a:pt x="4247840" y="5289000"/>
                  </a:lnTo>
                  <a:lnTo>
                    <a:pt x="4247840" y="5291722"/>
                  </a:lnTo>
                  <a:lnTo>
                    <a:pt x="4247840" y="5294217"/>
                  </a:lnTo>
                  <a:lnTo>
                    <a:pt x="4247613" y="5297165"/>
                  </a:lnTo>
                  <a:lnTo>
                    <a:pt x="4247159" y="5300114"/>
                  </a:lnTo>
                  <a:lnTo>
                    <a:pt x="4248067" y="5297392"/>
                  </a:lnTo>
                  <a:lnTo>
                    <a:pt x="4247840" y="5300568"/>
                  </a:lnTo>
                  <a:lnTo>
                    <a:pt x="4247613" y="5303970"/>
                  </a:lnTo>
                  <a:lnTo>
                    <a:pt x="4247613" y="5307599"/>
                  </a:lnTo>
                  <a:lnTo>
                    <a:pt x="4247840" y="5311001"/>
                  </a:lnTo>
                  <a:lnTo>
                    <a:pt x="4248974" y="5318486"/>
                  </a:lnTo>
                  <a:lnTo>
                    <a:pt x="4250109" y="5325744"/>
                  </a:lnTo>
                  <a:lnTo>
                    <a:pt x="4251470" y="5333229"/>
                  </a:lnTo>
                  <a:lnTo>
                    <a:pt x="4253058" y="5340487"/>
                  </a:lnTo>
                  <a:lnTo>
                    <a:pt x="4253965" y="5347745"/>
                  </a:lnTo>
                  <a:lnTo>
                    <a:pt x="4254192" y="5351375"/>
                  </a:lnTo>
                  <a:lnTo>
                    <a:pt x="4254192" y="5354777"/>
                  </a:lnTo>
                  <a:lnTo>
                    <a:pt x="4257822" y="5359313"/>
                  </a:lnTo>
                  <a:lnTo>
                    <a:pt x="4259410" y="5351601"/>
                  </a:lnTo>
                  <a:lnTo>
                    <a:pt x="4260318" y="5347745"/>
                  </a:lnTo>
                  <a:lnTo>
                    <a:pt x="4260998" y="5344570"/>
                  </a:lnTo>
                  <a:lnTo>
                    <a:pt x="4261452" y="5343436"/>
                  </a:lnTo>
                  <a:lnTo>
                    <a:pt x="4261906" y="5342755"/>
                  </a:lnTo>
                  <a:lnTo>
                    <a:pt x="4262587" y="5342302"/>
                  </a:lnTo>
                  <a:lnTo>
                    <a:pt x="4263040" y="5342529"/>
                  </a:lnTo>
                  <a:lnTo>
                    <a:pt x="4263494" y="5343209"/>
                  </a:lnTo>
                  <a:lnTo>
                    <a:pt x="4263948" y="5344343"/>
                  </a:lnTo>
                  <a:lnTo>
                    <a:pt x="4264402" y="5346611"/>
                  </a:lnTo>
                  <a:lnTo>
                    <a:pt x="4264628" y="5349560"/>
                  </a:lnTo>
                  <a:lnTo>
                    <a:pt x="4266443" y="5344570"/>
                  </a:lnTo>
                  <a:lnTo>
                    <a:pt x="4265990" y="5347065"/>
                  </a:lnTo>
                  <a:lnTo>
                    <a:pt x="4263040" y="5360220"/>
                  </a:lnTo>
                  <a:lnTo>
                    <a:pt x="4265309" y="5380180"/>
                  </a:lnTo>
                  <a:lnTo>
                    <a:pt x="4264628" y="5382222"/>
                  </a:lnTo>
                  <a:lnTo>
                    <a:pt x="4263040" y="5388119"/>
                  </a:lnTo>
                  <a:lnTo>
                    <a:pt x="4257822" y="5406491"/>
                  </a:lnTo>
                  <a:lnTo>
                    <a:pt x="4253285" y="5423729"/>
                  </a:lnTo>
                  <a:lnTo>
                    <a:pt x="4252150" y="5428492"/>
                  </a:lnTo>
                  <a:lnTo>
                    <a:pt x="4251697" y="5429172"/>
                  </a:lnTo>
                  <a:lnTo>
                    <a:pt x="4252150" y="5428719"/>
                  </a:lnTo>
                  <a:lnTo>
                    <a:pt x="4258049" y="5424183"/>
                  </a:lnTo>
                  <a:lnTo>
                    <a:pt x="4259410" y="5427131"/>
                  </a:lnTo>
                  <a:lnTo>
                    <a:pt x="4259864" y="5430080"/>
                  </a:lnTo>
                  <a:lnTo>
                    <a:pt x="4260091" y="5432802"/>
                  </a:lnTo>
                  <a:lnTo>
                    <a:pt x="4259864" y="5435523"/>
                  </a:lnTo>
                  <a:lnTo>
                    <a:pt x="4259410" y="5438472"/>
                  </a:lnTo>
                  <a:lnTo>
                    <a:pt x="4258276" y="5441194"/>
                  </a:lnTo>
                  <a:lnTo>
                    <a:pt x="4257142" y="5443916"/>
                  </a:lnTo>
                  <a:lnTo>
                    <a:pt x="4255780" y="5446411"/>
                  </a:lnTo>
                  <a:lnTo>
                    <a:pt x="4253965" y="5449132"/>
                  </a:lnTo>
                  <a:lnTo>
                    <a:pt x="4251697" y="5451854"/>
                  </a:lnTo>
                  <a:lnTo>
                    <a:pt x="4249655" y="5454349"/>
                  </a:lnTo>
                  <a:lnTo>
                    <a:pt x="4247159" y="5456617"/>
                  </a:lnTo>
                  <a:lnTo>
                    <a:pt x="4244437" y="5459112"/>
                  </a:lnTo>
                  <a:lnTo>
                    <a:pt x="4241488" y="5461607"/>
                  </a:lnTo>
                  <a:lnTo>
                    <a:pt x="4235589" y="5466144"/>
                  </a:lnTo>
                  <a:lnTo>
                    <a:pt x="4229237" y="5470226"/>
                  </a:lnTo>
                  <a:lnTo>
                    <a:pt x="4222884" y="5474536"/>
                  </a:lnTo>
                  <a:lnTo>
                    <a:pt x="4216305" y="5477938"/>
                  </a:lnTo>
                  <a:lnTo>
                    <a:pt x="4209952" y="5481340"/>
                  </a:lnTo>
                  <a:lnTo>
                    <a:pt x="4198609" y="5486557"/>
                  </a:lnTo>
                  <a:lnTo>
                    <a:pt x="4190215" y="5490413"/>
                  </a:lnTo>
                  <a:lnTo>
                    <a:pt x="4190668" y="5450493"/>
                  </a:lnTo>
                  <a:lnTo>
                    <a:pt x="4190895" y="5410347"/>
                  </a:lnTo>
                  <a:lnTo>
                    <a:pt x="4190895" y="5370200"/>
                  </a:lnTo>
                  <a:lnTo>
                    <a:pt x="4190895" y="5330054"/>
                  </a:lnTo>
                  <a:lnTo>
                    <a:pt x="4190668" y="5322115"/>
                  </a:lnTo>
                  <a:lnTo>
                    <a:pt x="4190442" y="5313269"/>
                  </a:lnTo>
                  <a:lnTo>
                    <a:pt x="4189534" y="5295578"/>
                  </a:lnTo>
                  <a:lnTo>
                    <a:pt x="4189307" y="5286505"/>
                  </a:lnTo>
                  <a:lnTo>
                    <a:pt x="4189307" y="5277886"/>
                  </a:lnTo>
                  <a:lnTo>
                    <a:pt x="4189761" y="5269494"/>
                  </a:lnTo>
                  <a:lnTo>
                    <a:pt x="4190215" y="5265638"/>
                  </a:lnTo>
                  <a:lnTo>
                    <a:pt x="4190668" y="5262009"/>
                  </a:lnTo>
                  <a:lnTo>
                    <a:pt x="4191349" y="5258607"/>
                  </a:lnTo>
                  <a:lnTo>
                    <a:pt x="4192030" y="5255204"/>
                  </a:lnTo>
                  <a:lnTo>
                    <a:pt x="4193164" y="5252256"/>
                  </a:lnTo>
                  <a:lnTo>
                    <a:pt x="4194072" y="5249534"/>
                  </a:lnTo>
                  <a:lnTo>
                    <a:pt x="4195660" y="5247039"/>
                  </a:lnTo>
                  <a:lnTo>
                    <a:pt x="4197021" y="5244998"/>
                  </a:lnTo>
                  <a:lnTo>
                    <a:pt x="4199063" y="5243183"/>
                  </a:lnTo>
                  <a:lnTo>
                    <a:pt x="4200878" y="5241822"/>
                  </a:lnTo>
                  <a:lnTo>
                    <a:pt x="4203373" y="5240915"/>
                  </a:lnTo>
                  <a:lnTo>
                    <a:pt x="4205869" y="5240235"/>
                  </a:lnTo>
                  <a:close/>
                  <a:moveTo>
                    <a:pt x="3098512" y="5230708"/>
                  </a:moveTo>
                  <a:lnTo>
                    <a:pt x="3097605" y="5231162"/>
                  </a:lnTo>
                  <a:lnTo>
                    <a:pt x="3097151" y="5231616"/>
                  </a:lnTo>
                  <a:lnTo>
                    <a:pt x="3098512" y="5230708"/>
                  </a:lnTo>
                  <a:close/>
                  <a:moveTo>
                    <a:pt x="3486007" y="5230028"/>
                  </a:moveTo>
                  <a:lnTo>
                    <a:pt x="3489864" y="5230255"/>
                  </a:lnTo>
                  <a:lnTo>
                    <a:pt x="3487596" y="5230028"/>
                  </a:lnTo>
                  <a:lnTo>
                    <a:pt x="3486007" y="5230028"/>
                  </a:lnTo>
                  <a:close/>
                  <a:moveTo>
                    <a:pt x="483231" y="5219926"/>
                  </a:moveTo>
                  <a:lnTo>
                    <a:pt x="483684" y="5220607"/>
                  </a:lnTo>
                  <a:lnTo>
                    <a:pt x="483458" y="5220380"/>
                  </a:lnTo>
                  <a:lnTo>
                    <a:pt x="483231" y="5219926"/>
                  </a:lnTo>
                  <a:close/>
                  <a:moveTo>
                    <a:pt x="476425" y="5209040"/>
                  </a:moveTo>
                  <a:lnTo>
                    <a:pt x="476651" y="5209267"/>
                  </a:lnTo>
                  <a:lnTo>
                    <a:pt x="478013" y="5211535"/>
                  </a:lnTo>
                  <a:lnTo>
                    <a:pt x="476425" y="5209040"/>
                  </a:lnTo>
                  <a:close/>
                  <a:moveTo>
                    <a:pt x="3694729" y="5205078"/>
                  </a:moveTo>
                  <a:lnTo>
                    <a:pt x="3697905" y="5205985"/>
                  </a:lnTo>
                  <a:lnTo>
                    <a:pt x="3695636" y="5205078"/>
                  </a:lnTo>
                  <a:lnTo>
                    <a:pt x="3694729" y="5205078"/>
                  </a:lnTo>
                  <a:close/>
                  <a:moveTo>
                    <a:pt x="3737380" y="5199861"/>
                  </a:moveTo>
                  <a:lnTo>
                    <a:pt x="3737834" y="5200542"/>
                  </a:lnTo>
                  <a:lnTo>
                    <a:pt x="3738515" y="5201449"/>
                  </a:lnTo>
                  <a:lnTo>
                    <a:pt x="3737380" y="5199861"/>
                  </a:lnTo>
                  <a:close/>
                  <a:moveTo>
                    <a:pt x="3769823" y="5194644"/>
                  </a:moveTo>
                  <a:lnTo>
                    <a:pt x="3770957" y="5195552"/>
                  </a:lnTo>
                  <a:lnTo>
                    <a:pt x="3775949" y="5195098"/>
                  </a:lnTo>
                  <a:lnTo>
                    <a:pt x="3770957" y="5195325"/>
                  </a:lnTo>
                  <a:lnTo>
                    <a:pt x="3769823" y="5194644"/>
                  </a:lnTo>
                  <a:close/>
                  <a:moveTo>
                    <a:pt x="3639826" y="5193057"/>
                  </a:moveTo>
                  <a:lnTo>
                    <a:pt x="3640733" y="5193510"/>
                  </a:lnTo>
                  <a:lnTo>
                    <a:pt x="3641868" y="5193057"/>
                  </a:lnTo>
                  <a:lnTo>
                    <a:pt x="3639826" y="5193057"/>
                  </a:lnTo>
                  <a:close/>
                  <a:moveTo>
                    <a:pt x="3736019" y="5190335"/>
                  </a:moveTo>
                  <a:lnTo>
                    <a:pt x="3736246" y="5191015"/>
                  </a:lnTo>
                  <a:lnTo>
                    <a:pt x="3738969" y="5191015"/>
                  </a:lnTo>
                  <a:lnTo>
                    <a:pt x="3736019" y="5190335"/>
                  </a:lnTo>
                  <a:close/>
                  <a:moveTo>
                    <a:pt x="3685881" y="5180128"/>
                  </a:moveTo>
                  <a:lnTo>
                    <a:pt x="3686788" y="5180355"/>
                  </a:lnTo>
                  <a:lnTo>
                    <a:pt x="3686334" y="5180128"/>
                  </a:lnTo>
                  <a:lnTo>
                    <a:pt x="3685881" y="5180128"/>
                  </a:lnTo>
                  <a:close/>
                  <a:moveTo>
                    <a:pt x="4145294" y="5163571"/>
                  </a:moveTo>
                  <a:lnTo>
                    <a:pt x="4143026" y="5169922"/>
                  </a:lnTo>
                  <a:lnTo>
                    <a:pt x="4145521" y="5165158"/>
                  </a:lnTo>
                  <a:lnTo>
                    <a:pt x="4145294" y="5163571"/>
                  </a:lnTo>
                  <a:close/>
                  <a:moveTo>
                    <a:pt x="4913253" y="5146631"/>
                  </a:moveTo>
                  <a:lnTo>
                    <a:pt x="4815515" y="5350387"/>
                  </a:lnTo>
                  <a:lnTo>
                    <a:pt x="4790967" y="5396623"/>
                  </a:lnTo>
                  <a:lnTo>
                    <a:pt x="4789376" y="5398890"/>
                  </a:lnTo>
                  <a:lnTo>
                    <a:pt x="4787558" y="5401383"/>
                  </a:lnTo>
                  <a:lnTo>
                    <a:pt x="4785740" y="5403876"/>
                  </a:lnTo>
                  <a:lnTo>
                    <a:pt x="4783467" y="5406143"/>
                  </a:lnTo>
                  <a:lnTo>
                    <a:pt x="4780966" y="5408636"/>
                  </a:lnTo>
                  <a:lnTo>
                    <a:pt x="4778466" y="5410902"/>
                  </a:lnTo>
                  <a:lnTo>
                    <a:pt x="4773011" y="5414982"/>
                  </a:lnTo>
                  <a:lnTo>
                    <a:pt x="4766874" y="5419062"/>
                  </a:lnTo>
                  <a:lnTo>
                    <a:pt x="4760510" y="5422688"/>
                  </a:lnTo>
                  <a:lnTo>
                    <a:pt x="4753691" y="5426314"/>
                  </a:lnTo>
                  <a:lnTo>
                    <a:pt x="4746872" y="5429487"/>
                  </a:lnTo>
                  <a:lnTo>
                    <a:pt x="4739598" y="5432661"/>
                  </a:lnTo>
                  <a:lnTo>
                    <a:pt x="4732552" y="5435380"/>
                  </a:lnTo>
                  <a:lnTo>
                    <a:pt x="4725506" y="5438100"/>
                  </a:lnTo>
                  <a:lnTo>
                    <a:pt x="4718460" y="5440593"/>
                  </a:lnTo>
                  <a:lnTo>
                    <a:pt x="4705504" y="5444673"/>
                  </a:lnTo>
                  <a:lnTo>
                    <a:pt x="4693912" y="5448299"/>
                  </a:lnTo>
                  <a:lnTo>
                    <a:pt x="4675728" y="5438327"/>
                  </a:lnTo>
                  <a:lnTo>
                    <a:pt x="4678228" y="5438553"/>
                  </a:lnTo>
                  <a:lnTo>
                    <a:pt x="4676864" y="5438327"/>
                  </a:lnTo>
                  <a:lnTo>
                    <a:pt x="4668454" y="5436967"/>
                  </a:lnTo>
                  <a:lnTo>
                    <a:pt x="4660499" y="5435380"/>
                  </a:lnTo>
                  <a:lnTo>
                    <a:pt x="4663226" y="5435607"/>
                  </a:lnTo>
                  <a:lnTo>
                    <a:pt x="4659362" y="5432661"/>
                  </a:lnTo>
                  <a:lnTo>
                    <a:pt x="4655953" y="5429714"/>
                  </a:lnTo>
                  <a:lnTo>
                    <a:pt x="4652998" y="5426768"/>
                  </a:lnTo>
                  <a:lnTo>
                    <a:pt x="4650498" y="5423595"/>
                  </a:lnTo>
                  <a:lnTo>
                    <a:pt x="4648225" y="5420195"/>
                  </a:lnTo>
                  <a:lnTo>
                    <a:pt x="4646406" y="5417022"/>
                  </a:lnTo>
                  <a:lnTo>
                    <a:pt x="4644815" y="5413622"/>
                  </a:lnTo>
                  <a:lnTo>
                    <a:pt x="4643906" y="5409996"/>
                  </a:lnTo>
                  <a:lnTo>
                    <a:pt x="4642770" y="5406596"/>
                  </a:lnTo>
                  <a:lnTo>
                    <a:pt x="4642088" y="5402743"/>
                  </a:lnTo>
                  <a:lnTo>
                    <a:pt x="4641860" y="5399343"/>
                  </a:lnTo>
                  <a:lnTo>
                    <a:pt x="4641633" y="5395717"/>
                  </a:lnTo>
                  <a:lnTo>
                    <a:pt x="4641633" y="5391864"/>
                  </a:lnTo>
                  <a:lnTo>
                    <a:pt x="4641633" y="5388238"/>
                  </a:lnTo>
                  <a:lnTo>
                    <a:pt x="4642315" y="5380758"/>
                  </a:lnTo>
                  <a:lnTo>
                    <a:pt x="4643906" y="5365346"/>
                  </a:lnTo>
                  <a:lnTo>
                    <a:pt x="4644588" y="5357413"/>
                  </a:lnTo>
                  <a:lnTo>
                    <a:pt x="4644815" y="5349707"/>
                  </a:lnTo>
                  <a:lnTo>
                    <a:pt x="4644815" y="5345854"/>
                  </a:lnTo>
                  <a:lnTo>
                    <a:pt x="4644361" y="5341775"/>
                  </a:lnTo>
                  <a:lnTo>
                    <a:pt x="4643906" y="5337922"/>
                  </a:lnTo>
                  <a:lnTo>
                    <a:pt x="4642997" y="5334069"/>
                  </a:lnTo>
                  <a:lnTo>
                    <a:pt x="4642088" y="5330216"/>
                  </a:lnTo>
                  <a:lnTo>
                    <a:pt x="4640724" y="5326363"/>
                  </a:lnTo>
                  <a:lnTo>
                    <a:pt x="4639133" y="5322736"/>
                  </a:lnTo>
                  <a:lnTo>
                    <a:pt x="4637087" y="5318883"/>
                  </a:lnTo>
                  <a:lnTo>
                    <a:pt x="4639133" y="5285339"/>
                  </a:lnTo>
                  <a:lnTo>
                    <a:pt x="4660499" y="5244543"/>
                  </a:lnTo>
                  <a:lnTo>
                    <a:pt x="4674591" y="5236157"/>
                  </a:lnTo>
                  <a:lnTo>
                    <a:pt x="4684365" y="5212585"/>
                  </a:lnTo>
                  <a:lnTo>
                    <a:pt x="4686183" y="5209639"/>
                  </a:lnTo>
                  <a:lnTo>
                    <a:pt x="4688456" y="5206693"/>
                  </a:lnTo>
                  <a:lnTo>
                    <a:pt x="4692775" y="5201480"/>
                  </a:lnTo>
                  <a:lnTo>
                    <a:pt x="4698003" y="5196267"/>
                  </a:lnTo>
                  <a:lnTo>
                    <a:pt x="4703231" y="5191507"/>
                  </a:lnTo>
                  <a:lnTo>
                    <a:pt x="4708913" y="5187201"/>
                  </a:lnTo>
                  <a:lnTo>
                    <a:pt x="4715050" y="5182895"/>
                  </a:lnTo>
                  <a:lnTo>
                    <a:pt x="4721414" y="5179041"/>
                  </a:lnTo>
                  <a:lnTo>
                    <a:pt x="4727779" y="5175642"/>
                  </a:lnTo>
                  <a:lnTo>
                    <a:pt x="4734825" y="5172469"/>
                  </a:lnTo>
                  <a:lnTo>
                    <a:pt x="4742098" y="5169522"/>
                  </a:lnTo>
                  <a:lnTo>
                    <a:pt x="4749372" y="5167029"/>
                  </a:lnTo>
                  <a:lnTo>
                    <a:pt x="4756873" y="5164536"/>
                  </a:lnTo>
                  <a:lnTo>
                    <a:pt x="4764374" y="5162270"/>
                  </a:lnTo>
                  <a:lnTo>
                    <a:pt x="4772556" y="5160456"/>
                  </a:lnTo>
                  <a:lnTo>
                    <a:pt x="4780284" y="5158643"/>
                  </a:lnTo>
                  <a:lnTo>
                    <a:pt x="4788467" y="5157057"/>
                  </a:lnTo>
                  <a:lnTo>
                    <a:pt x="4796650" y="5155697"/>
                  </a:lnTo>
                  <a:lnTo>
                    <a:pt x="4804832" y="5154564"/>
                  </a:lnTo>
                  <a:lnTo>
                    <a:pt x="4821425" y="5152297"/>
                  </a:lnTo>
                  <a:lnTo>
                    <a:pt x="4838018" y="5150937"/>
                  </a:lnTo>
                  <a:lnTo>
                    <a:pt x="4854156" y="5149804"/>
                  </a:lnTo>
                  <a:lnTo>
                    <a:pt x="4870294" y="5148671"/>
                  </a:lnTo>
                  <a:lnTo>
                    <a:pt x="4885296" y="5147991"/>
                  </a:lnTo>
                  <a:lnTo>
                    <a:pt x="4899843" y="5147537"/>
                  </a:lnTo>
                  <a:lnTo>
                    <a:pt x="4913253" y="5146631"/>
                  </a:lnTo>
                  <a:close/>
                  <a:moveTo>
                    <a:pt x="3861252" y="5137714"/>
                  </a:moveTo>
                  <a:lnTo>
                    <a:pt x="3860571" y="5138621"/>
                  </a:lnTo>
                  <a:lnTo>
                    <a:pt x="3861025" y="5138167"/>
                  </a:lnTo>
                  <a:lnTo>
                    <a:pt x="3861252" y="5137714"/>
                  </a:lnTo>
                  <a:close/>
                  <a:moveTo>
                    <a:pt x="5299075" y="5087937"/>
                  </a:moveTo>
                  <a:lnTo>
                    <a:pt x="5298355" y="5094968"/>
                  </a:lnTo>
                  <a:lnTo>
                    <a:pt x="5297395" y="5097916"/>
                  </a:lnTo>
                  <a:lnTo>
                    <a:pt x="5296196" y="5100637"/>
                  </a:lnTo>
                  <a:lnTo>
                    <a:pt x="5294756" y="5102905"/>
                  </a:lnTo>
                  <a:lnTo>
                    <a:pt x="5293556" y="5104946"/>
                  </a:lnTo>
                  <a:lnTo>
                    <a:pt x="5291876" y="5106987"/>
                  </a:lnTo>
                  <a:lnTo>
                    <a:pt x="5290436" y="5108348"/>
                  </a:lnTo>
                  <a:lnTo>
                    <a:pt x="5288756" y="5109935"/>
                  </a:lnTo>
                  <a:lnTo>
                    <a:pt x="5287316" y="5111069"/>
                  </a:lnTo>
                  <a:lnTo>
                    <a:pt x="5285877" y="5111750"/>
                  </a:lnTo>
                  <a:lnTo>
                    <a:pt x="5284197" y="5112430"/>
                  </a:lnTo>
                  <a:lnTo>
                    <a:pt x="5282757" y="5113110"/>
                  </a:lnTo>
                  <a:lnTo>
                    <a:pt x="5281557" y="5113337"/>
                  </a:lnTo>
                  <a:lnTo>
                    <a:pt x="5280357" y="5113337"/>
                  </a:lnTo>
                  <a:lnTo>
                    <a:pt x="5279637" y="5113110"/>
                  </a:lnTo>
                  <a:lnTo>
                    <a:pt x="5278917" y="5112657"/>
                  </a:lnTo>
                  <a:lnTo>
                    <a:pt x="5278437" y="5111977"/>
                  </a:lnTo>
                  <a:lnTo>
                    <a:pt x="5290916" y="5089071"/>
                  </a:lnTo>
                  <a:lnTo>
                    <a:pt x="5299075" y="5087937"/>
                  </a:lnTo>
                  <a:close/>
                  <a:moveTo>
                    <a:pt x="4254646" y="5083731"/>
                  </a:moveTo>
                  <a:lnTo>
                    <a:pt x="4258957" y="5084412"/>
                  </a:lnTo>
                  <a:lnTo>
                    <a:pt x="4260772" y="5083958"/>
                  </a:lnTo>
                  <a:lnTo>
                    <a:pt x="4260998" y="5083958"/>
                  </a:lnTo>
                  <a:lnTo>
                    <a:pt x="4254646" y="5083731"/>
                  </a:lnTo>
                  <a:close/>
                  <a:moveTo>
                    <a:pt x="4254192" y="5078515"/>
                  </a:moveTo>
                  <a:lnTo>
                    <a:pt x="4253739" y="5078968"/>
                  </a:lnTo>
                  <a:lnTo>
                    <a:pt x="4253763" y="5079459"/>
                  </a:lnTo>
                  <a:lnTo>
                    <a:pt x="4253058" y="5081010"/>
                  </a:lnTo>
                  <a:lnTo>
                    <a:pt x="4253965" y="5083505"/>
                  </a:lnTo>
                  <a:lnTo>
                    <a:pt x="4253763" y="5079459"/>
                  </a:lnTo>
                  <a:lnTo>
                    <a:pt x="4254192" y="5078515"/>
                  </a:lnTo>
                  <a:close/>
                  <a:moveTo>
                    <a:pt x="4266443" y="5076473"/>
                  </a:moveTo>
                  <a:lnTo>
                    <a:pt x="4266216" y="5078741"/>
                  </a:lnTo>
                  <a:lnTo>
                    <a:pt x="4266443" y="5077154"/>
                  </a:lnTo>
                  <a:lnTo>
                    <a:pt x="4266443" y="5076473"/>
                  </a:lnTo>
                  <a:close/>
                  <a:moveTo>
                    <a:pt x="3932943" y="5060142"/>
                  </a:moveTo>
                  <a:lnTo>
                    <a:pt x="3923415" y="5069896"/>
                  </a:lnTo>
                  <a:lnTo>
                    <a:pt x="3932943" y="5060596"/>
                  </a:lnTo>
                  <a:lnTo>
                    <a:pt x="3932943" y="5060142"/>
                  </a:lnTo>
                  <a:close/>
                  <a:moveTo>
                    <a:pt x="4039572" y="5054245"/>
                  </a:moveTo>
                  <a:lnTo>
                    <a:pt x="4046152" y="5055152"/>
                  </a:lnTo>
                  <a:lnTo>
                    <a:pt x="4042068" y="5054245"/>
                  </a:lnTo>
                  <a:lnTo>
                    <a:pt x="4039572" y="5054245"/>
                  </a:lnTo>
                  <a:close/>
                  <a:moveTo>
                    <a:pt x="4219935" y="5040409"/>
                  </a:moveTo>
                  <a:lnTo>
                    <a:pt x="4220842" y="5041770"/>
                  </a:lnTo>
                  <a:lnTo>
                    <a:pt x="4221977" y="5042678"/>
                  </a:lnTo>
                  <a:lnTo>
                    <a:pt x="4219935" y="5040409"/>
                  </a:lnTo>
                  <a:close/>
                  <a:moveTo>
                    <a:pt x="4270527" y="5031564"/>
                  </a:moveTo>
                  <a:lnTo>
                    <a:pt x="4269846" y="5032017"/>
                  </a:lnTo>
                  <a:lnTo>
                    <a:pt x="4269846" y="5032244"/>
                  </a:lnTo>
                  <a:lnTo>
                    <a:pt x="4270527" y="5031564"/>
                  </a:lnTo>
                  <a:close/>
                  <a:moveTo>
                    <a:pt x="4066797" y="4970550"/>
                  </a:moveTo>
                  <a:lnTo>
                    <a:pt x="4047967" y="4978715"/>
                  </a:lnTo>
                  <a:lnTo>
                    <a:pt x="4029363" y="4987334"/>
                  </a:lnTo>
                  <a:lnTo>
                    <a:pt x="4010760" y="4995953"/>
                  </a:lnTo>
                  <a:lnTo>
                    <a:pt x="3992383" y="5005026"/>
                  </a:lnTo>
                  <a:lnTo>
                    <a:pt x="4028229" y="4988242"/>
                  </a:lnTo>
                  <a:lnTo>
                    <a:pt x="4064301" y="4971684"/>
                  </a:lnTo>
                  <a:lnTo>
                    <a:pt x="4066797" y="4970550"/>
                  </a:lnTo>
                  <a:close/>
                  <a:moveTo>
                    <a:pt x="3532970" y="4967828"/>
                  </a:moveTo>
                  <a:lnTo>
                    <a:pt x="3533650" y="4974633"/>
                  </a:lnTo>
                  <a:lnTo>
                    <a:pt x="3533650" y="4975313"/>
                  </a:lnTo>
                  <a:lnTo>
                    <a:pt x="3535692" y="4986427"/>
                  </a:lnTo>
                  <a:lnTo>
                    <a:pt x="3534785" y="4980984"/>
                  </a:lnTo>
                  <a:lnTo>
                    <a:pt x="3534785" y="4980076"/>
                  </a:lnTo>
                  <a:lnTo>
                    <a:pt x="3534104" y="4975767"/>
                  </a:lnTo>
                  <a:lnTo>
                    <a:pt x="3532970" y="4967828"/>
                  </a:lnTo>
                  <a:close/>
                  <a:moveTo>
                    <a:pt x="4300020" y="4961251"/>
                  </a:moveTo>
                  <a:lnTo>
                    <a:pt x="4297978" y="4973045"/>
                  </a:lnTo>
                  <a:lnTo>
                    <a:pt x="4300020" y="4961704"/>
                  </a:lnTo>
                  <a:lnTo>
                    <a:pt x="4300020" y="4961251"/>
                  </a:lnTo>
                  <a:close/>
                  <a:moveTo>
                    <a:pt x="5003800" y="4954587"/>
                  </a:moveTo>
                  <a:lnTo>
                    <a:pt x="5003382" y="4957880"/>
                  </a:lnTo>
                  <a:lnTo>
                    <a:pt x="4995862" y="4973637"/>
                  </a:lnTo>
                  <a:lnTo>
                    <a:pt x="4996489" y="4967052"/>
                  </a:lnTo>
                  <a:lnTo>
                    <a:pt x="5003800" y="4954587"/>
                  </a:lnTo>
                  <a:close/>
                  <a:moveTo>
                    <a:pt x="4219027" y="4943559"/>
                  </a:moveTo>
                  <a:lnTo>
                    <a:pt x="4220162" y="4944013"/>
                  </a:lnTo>
                  <a:lnTo>
                    <a:pt x="4219935" y="4943786"/>
                  </a:lnTo>
                  <a:lnTo>
                    <a:pt x="4219027" y="4943559"/>
                  </a:lnTo>
                  <a:close/>
                  <a:moveTo>
                    <a:pt x="4148471" y="4930857"/>
                  </a:moveTo>
                  <a:lnTo>
                    <a:pt x="4147336" y="4931538"/>
                  </a:lnTo>
                  <a:lnTo>
                    <a:pt x="4148697" y="4931084"/>
                  </a:lnTo>
                  <a:lnTo>
                    <a:pt x="4148471" y="4930857"/>
                  </a:lnTo>
                  <a:close/>
                  <a:moveTo>
                    <a:pt x="3956991" y="4914980"/>
                  </a:moveTo>
                  <a:lnTo>
                    <a:pt x="3945648" y="4917248"/>
                  </a:lnTo>
                  <a:lnTo>
                    <a:pt x="3957445" y="4915207"/>
                  </a:lnTo>
                  <a:lnTo>
                    <a:pt x="3955857" y="4921104"/>
                  </a:lnTo>
                  <a:lnTo>
                    <a:pt x="3957445" y="4915434"/>
                  </a:lnTo>
                  <a:lnTo>
                    <a:pt x="3957445" y="4915207"/>
                  </a:lnTo>
                  <a:lnTo>
                    <a:pt x="3956991" y="4914980"/>
                  </a:lnTo>
                  <a:close/>
                  <a:moveTo>
                    <a:pt x="3899366" y="4901371"/>
                  </a:moveTo>
                  <a:lnTo>
                    <a:pt x="3904811" y="4905681"/>
                  </a:lnTo>
                  <a:lnTo>
                    <a:pt x="3904357" y="4905000"/>
                  </a:lnTo>
                  <a:lnTo>
                    <a:pt x="3899366" y="4901371"/>
                  </a:lnTo>
                  <a:close/>
                  <a:moveTo>
                    <a:pt x="3911844" y="4861225"/>
                  </a:moveTo>
                  <a:lnTo>
                    <a:pt x="3915474" y="4863946"/>
                  </a:lnTo>
                  <a:lnTo>
                    <a:pt x="3924776" y="4867575"/>
                  </a:lnTo>
                  <a:lnTo>
                    <a:pt x="3925456" y="4867802"/>
                  </a:lnTo>
                  <a:lnTo>
                    <a:pt x="3911844" y="4861225"/>
                  </a:lnTo>
                  <a:close/>
                  <a:moveTo>
                    <a:pt x="3801358" y="4854193"/>
                  </a:moveTo>
                  <a:lnTo>
                    <a:pt x="3798862" y="4858956"/>
                  </a:lnTo>
                  <a:lnTo>
                    <a:pt x="3801358" y="4854420"/>
                  </a:lnTo>
                  <a:lnTo>
                    <a:pt x="3801358" y="4854193"/>
                  </a:lnTo>
                  <a:close/>
                  <a:moveTo>
                    <a:pt x="3529340" y="4844894"/>
                  </a:moveTo>
                  <a:lnTo>
                    <a:pt x="3533424" y="4858276"/>
                  </a:lnTo>
                  <a:lnTo>
                    <a:pt x="3534104" y="4858049"/>
                  </a:lnTo>
                  <a:lnTo>
                    <a:pt x="3533650" y="4858049"/>
                  </a:lnTo>
                  <a:lnTo>
                    <a:pt x="3529340" y="4844894"/>
                  </a:lnTo>
                  <a:close/>
                  <a:moveTo>
                    <a:pt x="3574941" y="4843760"/>
                  </a:moveTo>
                  <a:lnTo>
                    <a:pt x="3574487" y="4843987"/>
                  </a:lnTo>
                  <a:lnTo>
                    <a:pt x="3575395" y="4843760"/>
                  </a:lnTo>
                  <a:lnTo>
                    <a:pt x="3574941" y="4843760"/>
                  </a:lnTo>
                  <a:close/>
                  <a:moveTo>
                    <a:pt x="3682478" y="4840811"/>
                  </a:moveTo>
                  <a:lnTo>
                    <a:pt x="3678855" y="4842623"/>
                  </a:lnTo>
                  <a:lnTo>
                    <a:pt x="3675445" y="4844213"/>
                  </a:lnTo>
                  <a:lnTo>
                    <a:pt x="3677033" y="4843533"/>
                  </a:lnTo>
                  <a:lnTo>
                    <a:pt x="3678855" y="4842623"/>
                  </a:lnTo>
                  <a:lnTo>
                    <a:pt x="3682251" y="4841038"/>
                  </a:lnTo>
                  <a:lnTo>
                    <a:pt x="3682478" y="4840811"/>
                  </a:lnTo>
                  <a:close/>
                  <a:moveTo>
                    <a:pt x="3602619" y="4833780"/>
                  </a:moveTo>
                  <a:lnTo>
                    <a:pt x="3593771" y="4837182"/>
                  </a:lnTo>
                  <a:lnTo>
                    <a:pt x="3602846" y="4833780"/>
                  </a:lnTo>
                  <a:lnTo>
                    <a:pt x="3602619" y="4833780"/>
                  </a:lnTo>
                  <a:close/>
                  <a:moveTo>
                    <a:pt x="3647766" y="4832873"/>
                  </a:moveTo>
                  <a:lnTo>
                    <a:pt x="3652531" y="4838770"/>
                  </a:lnTo>
                  <a:lnTo>
                    <a:pt x="3652531" y="4837863"/>
                  </a:lnTo>
                  <a:lnTo>
                    <a:pt x="3649128" y="4832873"/>
                  </a:lnTo>
                  <a:lnTo>
                    <a:pt x="3648901" y="4832873"/>
                  </a:lnTo>
                  <a:lnTo>
                    <a:pt x="3647766" y="4832873"/>
                  </a:lnTo>
                  <a:close/>
                  <a:moveTo>
                    <a:pt x="3006856" y="4791819"/>
                  </a:moveTo>
                  <a:lnTo>
                    <a:pt x="3006938" y="4793460"/>
                  </a:lnTo>
                  <a:lnTo>
                    <a:pt x="3006176" y="4796128"/>
                  </a:lnTo>
                  <a:lnTo>
                    <a:pt x="3005041" y="4799304"/>
                  </a:lnTo>
                  <a:lnTo>
                    <a:pt x="3006856" y="4791819"/>
                  </a:lnTo>
                  <a:close/>
                  <a:moveTo>
                    <a:pt x="4318397" y="4775942"/>
                  </a:moveTo>
                  <a:lnTo>
                    <a:pt x="4319985" y="4776395"/>
                  </a:lnTo>
                  <a:lnTo>
                    <a:pt x="4322480" y="4776849"/>
                  </a:lnTo>
                  <a:lnTo>
                    <a:pt x="4318397" y="4775942"/>
                  </a:lnTo>
                  <a:close/>
                  <a:moveTo>
                    <a:pt x="4947949" y="4773612"/>
                  </a:moveTo>
                  <a:lnTo>
                    <a:pt x="4951413" y="4780558"/>
                  </a:lnTo>
                  <a:lnTo>
                    <a:pt x="4950114" y="4783137"/>
                  </a:lnTo>
                  <a:lnTo>
                    <a:pt x="4946650" y="4774604"/>
                  </a:lnTo>
                  <a:lnTo>
                    <a:pt x="4947949" y="4773612"/>
                  </a:lnTo>
                  <a:close/>
                  <a:moveTo>
                    <a:pt x="3495309" y="4748043"/>
                  </a:moveTo>
                  <a:lnTo>
                    <a:pt x="3495309" y="4748724"/>
                  </a:lnTo>
                  <a:lnTo>
                    <a:pt x="3495990" y="4751899"/>
                  </a:lnTo>
                  <a:lnTo>
                    <a:pt x="3495309" y="4748043"/>
                  </a:lnTo>
                  <a:close/>
                  <a:moveTo>
                    <a:pt x="468780" y="4719122"/>
                  </a:moveTo>
                  <a:lnTo>
                    <a:pt x="472567" y="4733846"/>
                  </a:lnTo>
                  <a:lnTo>
                    <a:pt x="473022" y="4735965"/>
                  </a:lnTo>
                  <a:lnTo>
                    <a:pt x="473929" y="4739140"/>
                  </a:lnTo>
                  <a:lnTo>
                    <a:pt x="472567" y="4733846"/>
                  </a:lnTo>
                  <a:lnTo>
                    <a:pt x="472341" y="4732790"/>
                  </a:lnTo>
                  <a:lnTo>
                    <a:pt x="471434" y="4725987"/>
                  </a:lnTo>
                  <a:lnTo>
                    <a:pt x="471116" y="4723526"/>
                  </a:lnTo>
                  <a:lnTo>
                    <a:pt x="471044" y="4723436"/>
                  </a:lnTo>
                  <a:lnTo>
                    <a:pt x="469773" y="4721118"/>
                  </a:lnTo>
                  <a:lnTo>
                    <a:pt x="468780" y="4719122"/>
                  </a:lnTo>
                  <a:close/>
                  <a:moveTo>
                    <a:pt x="3255734" y="4711072"/>
                  </a:moveTo>
                  <a:lnTo>
                    <a:pt x="3247339" y="4712206"/>
                  </a:lnTo>
                  <a:lnTo>
                    <a:pt x="3249154" y="4712433"/>
                  </a:lnTo>
                  <a:lnTo>
                    <a:pt x="3255280" y="4711299"/>
                  </a:lnTo>
                  <a:lnTo>
                    <a:pt x="3255734" y="4711072"/>
                  </a:lnTo>
                  <a:close/>
                  <a:moveTo>
                    <a:pt x="3270480" y="4709938"/>
                  </a:moveTo>
                  <a:lnTo>
                    <a:pt x="3257775" y="4711072"/>
                  </a:lnTo>
                  <a:lnTo>
                    <a:pt x="3270707" y="4709938"/>
                  </a:lnTo>
                  <a:lnTo>
                    <a:pt x="3270480" y="4709938"/>
                  </a:lnTo>
                  <a:close/>
                  <a:moveTo>
                    <a:pt x="5010309" y="4702174"/>
                  </a:moveTo>
                  <a:lnTo>
                    <a:pt x="5008718" y="4705121"/>
                  </a:lnTo>
                  <a:lnTo>
                    <a:pt x="5005308" y="4706027"/>
                  </a:lnTo>
                  <a:lnTo>
                    <a:pt x="5005763" y="4710787"/>
                  </a:lnTo>
                  <a:lnTo>
                    <a:pt x="5006672" y="4710560"/>
                  </a:lnTo>
                  <a:lnTo>
                    <a:pt x="5007354" y="4710560"/>
                  </a:lnTo>
                  <a:lnTo>
                    <a:pt x="5008036" y="4710560"/>
                  </a:lnTo>
                  <a:lnTo>
                    <a:pt x="5009173" y="4710560"/>
                  </a:lnTo>
                  <a:lnTo>
                    <a:pt x="5010536" y="4711240"/>
                  </a:lnTo>
                  <a:lnTo>
                    <a:pt x="5011673" y="4712373"/>
                  </a:lnTo>
                  <a:lnTo>
                    <a:pt x="5013264" y="4714187"/>
                  </a:lnTo>
                  <a:lnTo>
                    <a:pt x="5014400" y="4716000"/>
                  </a:lnTo>
                  <a:lnTo>
                    <a:pt x="5015310" y="4718040"/>
                  </a:lnTo>
                  <a:lnTo>
                    <a:pt x="5016446" y="4720306"/>
                  </a:lnTo>
                  <a:lnTo>
                    <a:pt x="5018037" y="4725292"/>
                  </a:lnTo>
                  <a:lnTo>
                    <a:pt x="5019401" y="4729825"/>
                  </a:lnTo>
                  <a:lnTo>
                    <a:pt x="5020083" y="4733905"/>
                  </a:lnTo>
                  <a:lnTo>
                    <a:pt x="5020537" y="4736398"/>
                  </a:lnTo>
                  <a:lnTo>
                    <a:pt x="5020083" y="4739571"/>
                  </a:lnTo>
                  <a:lnTo>
                    <a:pt x="5024856" y="4735491"/>
                  </a:lnTo>
                  <a:lnTo>
                    <a:pt x="5027584" y="4743877"/>
                  </a:lnTo>
                  <a:lnTo>
                    <a:pt x="5030084" y="4752717"/>
                  </a:lnTo>
                  <a:lnTo>
                    <a:pt x="5031902" y="4761556"/>
                  </a:lnTo>
                  <a:lnTo>
                    <a:pt x="5033493" y="4770169"/>
                  </a:lnTo>
                  <a:lnTo>
                    <a:pt x="5034857" y="4779235"/>
                  </a:lnTo>
                  <a:lnTo>
                    <a:pt x="5035766" y="4788300"/>
                  </a:lnTo>
                  <a:lnTo>
                    <a:pt x="5036903" y="4797140"/>
                  </a:lnTo>
                  <a:lnTo>
                    <a:pt x="5037585" y="4806206"/>
                  </a:lnTo>
                  <a:lnTo>
                    <a:pt x="5038267" y="4824337"/>
                  </a:lnTo>
                  <a:lnTo>
                    <a:pt x="5038948" y="4842469"/>
                  </a:lnTo>
                  <a:lnTo>
                    <a:pt x="5039630" y="4860601"/>
                  </a:lnTo>
                  <a:lnTo>
                    <a:pt x="5040312" y="4878280"/>
                  </a:lnTo>
                  <a:lnTo>
                    <a:pt x="5038948" y="4883493"/>
                  </a:lnTo>
                  <a:lnTo>
                    <a:pt x="5037585" y="4888252"/>
                  </a:lnTo>
                  <a:lnTo>
                    <a:pt x="5035539" y="4893012"/>
                  </a:lnTo>
                  <a:lnTo>
                    <a:pt x="5033266" y="4897091"/>
                  </a:lnTo>
                  <a:lnTo>
                    <a:pt x="5030311" y="4901171"/>
                  </a:lnTo>
                  <a:lnTo>
                    <a:pt x="5026902" y="4904797"/>
                  </a:lnTo>
                  <a:lnTo>
                    <a:pt x="5023038" y="4908197"/>
                  </a:lnTo>
                  <a:lnTo>
                    <a:pt x="5018719" y="4911370"/>
                  </a:lnTo>
                  <a:lnTo>
                    <a:pt x="5018719" y="4911144"/>
                  </a:lnTo>
                  <a:lnTo>
                    <a:pt x="5018037" y="4910010"/>
                  </a:lnTo>
                  <a:lnTo>
                    <a:pt x="5015537" y="4906611"/>
                  </a:lnTo>
                  <a:lnTo>
                    <a:pt x="5011900" y="4901851"/>
                  </a:lnTo>
                  <a:lnTo>
                    <a:pt x="5007581" y="4897091"/>
                  </a:lnTo>
                  <a:lnTo>
                    <a:pt x="5003717" y="4893012"/>
                  </a:lnTo>
                  <a:lnTo>
                    <a:pt x="5000535" y="4890065"/>
                  </a:lnTo>
                  <a:lnTo>
                    <a:pt x="4999626" y="4889159"/>
                  </a:lnTo>
                  <a:lnTo>
                    <a:pt x="4999171" y="4889159"/>
                  </a:lnTo>
                  <a:lnTo>
                    <a:pt x="4999171" y="4889612"/>
                  </a:lnTo>
                  <a:lnTo>
                    <a:pt x="4999171" y="4890292"/>
                  </a:lnTo>
                  <a:lnTo>
                    <a:pt x="4999853" y="4891879"/>
                  </a:lnTo>
                  <a:lnTo>
                    <a:pt x="4998262" y="4897318"/>
                  </a:lnTo>
                  <a:lnTo>
                    <a:pt x="4996217" y="4906157"/>
                  </a:lnTo>
                  <a:lnTo>
                    <a:pt x="4994171" y="4915450"/>
                  </a:lnTo>
                  <a:lnTo>
                    <a:pt x="4990307" y="4934262"/>
                  </a:lnTo>
                  <a:lnTo>
                    <a:pt x="4986670" y="4952620"/>
                  </a:lnTo>
                  <a:lnTo>
                    <a:pt x="4982806" y="4971205"/>
                  </a:lnTo>
                  <a:lnTo>
                    <a:pt x="4980533" y="4980271"/>
                  </a:lnTo>
                  <a:lnTo>
                    <a:pt x="4978260" y="4989564"/>
                  </a:lnTo>
                  <a:lnTo>
                    <a:pt x="4975987" y="4999083"/>
                  </a:lnTo>
                  <a:lnTo>
                    <a:pt x="4973260" y="5008376"/>
                  </a:lnTo>
                  <a:lnTo>
                    <a:pt x="4970532" y="5017442"/>
                  </a:lnTo>
                  <a:lnTo>
                    <a:pt x="4967350" y="5026734"/>
                  </a:lnTo>
                  <a:lnTo>
                    <a:pt x="4963713" y="5035800"/>
                  </a:lnTo>
                  <a:lnTo>
                    <a:pt x="4959849" y="5045093"/>
                  </a:lnTo>
                  <a:lnTo>
                    <a:pt x="4956212" y="5053932"/>
                  </a:lnTo>
                  <a:lnTo>
                    <a:pt x="4952803" y="5062318"/>
                  </a:lnTo>
                  <a:lnTo>
                    <a:pt x="4946666" y="5077730"/>
                  </a:lnTo>
                  <a:lnTo>
                    <a:pt x="4943711" y="5084756"/>
                  </a:lnTo>
                  <a:lnTo>
                    <a:pt x="4940756" y="5091329"/>
                  </a:lnTo>
                  <a:lnTo>
                    <a:pt x="4937347" y="5097448"/>
                  </a:lnTo>
                  <a:lnTo>
                    <a:pt x="4933937" y="5103341"/>
                  </a:lnTo>
                  <a:lnTo>
                    <a:pt x="4932119" y="5106061"/>
                  </a:lnTo>
                  <a:lnTo>
                    <a:pt x="4930073" y="5108327"/>
                  </a:lnTo>
                  <a:lnTo>
                    <a:pt x="4928027" y="5110820"/>
                  </a:lnTo>
                  <a:lnTo>
                    <a:pt x="4925527" y="5113314"/>
                  </a:lnTo>
                  <a:lnTo>
                    <a:pt x="4923027" y="5115353"/>
                  </a:lnTo>
                  <a:lnTo>
                    <a:pt x="4920299" y="5117620"/>
                  </a:lnTo>
                  <a:lnTo>
                    <a:pt x="4917799" y="5119660"/>
                  </a:lnTo>
                  <a:lnTo>
                    <a:pt x="4914617" y="5121246"/>
                  </a:lnTo>
                  <a:lnTo>
                    <a:pt x="4911435" y="5123059"/>
                  </a:lnTo>
                  <a:lnTo>
                    <a:pt x="4908025" y="5124646"/>
                  </a:lnTo>
                  <a:lnTo>
                    <a:pt x="4904389" y="5126233"/>
                  </a:lnTo>
                  <a:lnTo>
                    <a:pt x="4900070" y="5127366"/>
                  </a:lnTo>
                  <a:lnTo>
                    <a:pt x="4895979" y="5128499"/>
                  </a:lnTo>
                  <a:lnTo>
                    <a:pt x="4891660" y="5129859"/>
                  </a:lnTo>
                  <a:lnTo>
                    <a:pt x="4886659" y="5130765"/>
                  </a:lnTo>
                  <a:lnTo>
                    <a:pt x="4881659" y="5131445"/>
                  </a:lnTo>
                  <a:lnTo>
                    <a:pt x="4797332" y="5143684"/>
                  </a:lnTo>
                  <a:lnTo>
                    <a:pt x="4713004" y="5155470"/>
                  </a:lnTo>
                  <a:lnTo>
                    <a:pt x="4712777" y="5149804"/>
                  </a:lnTo>
                  <a:lnTo>
                    <a:pt x="4712550" y="5143684"/>
                  </a:lnTo>
                  <a:lnTo>
                    <a:pt x="4711641" y="5130539"/>
                  </a:lnTo>
                  <a:lnTo>
                    <a:pt x="4711413" y="5124193"/>
                  </a:lnTo>
                  <a:lnTo>
                    <a:pt x="4711413" y="5117847"/>
                  </a:lnTo>
                  <a:lnTo>
                    <a:pt x="4711868" y="5111727"/>
                  </a:lnTo>
                  <a:lnTo>
                    <a:pt x="4712323" y="5108781"/>
                  </a:lnTo>
                  <a:lnTo>
                    <a:pt x="4713004" y="5106061"/>
                  </a:lnTo>
                  <a:lnTo>
                    <a:pt x="4712550" y="5099941"/>
                  </a:lnTo>
                  <a:lnTo>
                    <a:pt x="4712323" y="5093822"/>
                  </a:lnTo>
                  <a:lnTo>
                    <a:pt x="4712323" y="5088156"/>
                  </a:lnTo>
                  <a:lnTo>
                    <a:pt x="4712550" y="5082943"/>
                  </a:lnTo>
                  <a:lnTo>
                    <a:pt x="4712777" y="5077957"/>
                  </a:lnTo>
                  <a:lnTo>
                    <a:pt x="4713004" y="5073197"/>
                  </a:lnTo>
                  <a:lnTo>
                    <a:pt x="4714141" y="5064131"/>
                  </a:lnTo>
                  <a:lnTo>
                    <a:pt x="4715959" y="5055972"/>
                  </a:lnTo>
                  <a:lnTo>
                    <a:pt x="4718005" y="5048039"/>
                  </a:lnTo>
                  <a:lnTo>
                    <a:pt x="4720051" y="5040786"/>
                  </a:lnTo>
                  <a:lnTo>
                    <a:pt x="4722551" y="5033760"/>
                  </a:lnTo>
                  <a:lnTo>
                    <a:pt x="4727779" y="5019708"/>
                  </a:lnTo>
                  <a:lnTo>
                    <a:pt x="4730506" y="5012455"/>
                  </a:lnTo>
                  <a:lnTo>
                    <a:pt x="4733234" y="5004749"/>
                  </a:lnTo>
                  <a:lnTo>
                    <a:pt x="4735734" y="4996363"/>
                  </a:lnTo>
                  <a:lnTo>
                    <a:pt x="4738234" y="4987297"/>
                  </a:lnTo>
                  <a:lnTo>
                    <a:pt x="4740280" y="4977551"/>
                  </a:lnTo>
                  <a:lnTo>
                    <a:pt x="4742326" y="4966219"/>
                  </a:lnTo>
                  <a:lnTo>
                    <a:pt x="4760964" y="4962593"/>
                  </a:lnTo>
                  <a:lnTo>
                    <a:pt x="4779148" y="4948541"/>
                  </a:lnTo>
                  <a:lnTo>
                    <a:pt x="4782785" y="4948541"/>
                  </a:lnTo>
                  <a:lnTo>
                    <a:pt x="4786649" y="4952847"/>
                  </a:lnTo>
                  <a:lnTo>
                    <a:pt x="4799605" y="4947407"/>
                  </a:lnTo>
                  <a:lnTo>
                    <a:pt x="4800968" y="4944234"/>
                  </a:lnTo>
                  <a:lnTo>
                    <a:pt x="4803014" y="4941514"/>
                  </a:lnTo>
                  <a:lnTo>
                    <a:pt x="4804832" y="4939248"/>
                  </a:lnTo>
                  <a:lnTo>
                    <a:pt x="4807333" y="4937435"/>
                  </a:lnTo>
                  <a:lnTo>
                    <a:pt x="4809833" y="4935848"/>
                  </a:lnTo>
                  <a:lnTo>
                    <a:pt x="4812333" y="4934942"/>
                  </a:lnTo>
                  <a:lnTo>
                    <a:pt x="4815288" y="4934035"/>
                  </a:lnTo>
                  <a:lnTo>
                    <a:pt x="4818243" y="4933582"/>
                  </a:lnTo>
                  <a:lnTo>
                    <a:pt x="4821425" y="4933128"/>
                  </a:lnTo>
                  <a:lnTo>
                    <a:pt x="4824380" y="4933582"/>
                  </a:lnTo>
                  <a:lnTo>
                    <a:pt x="4827562" y="4933808"/>
                  </a:lnTo>
                  <a:lnTo>
                    <a:pt x="4830744" y="4934262"/>
                  </a:lnTo>
                  <a:lnTo>
                    <a:pt x="4833927" y="4934942"/>
                  </a:lnTo>
                  <a:lnTo>
                    <a:pt x="4837109" y="4935848"/>
                  </a:lnTo>
                  <a:lnTo>
                    <a:pt x="4840291" y="4937208"/>
                  </a:lnTo>
                  <a:lnTo>
                    <a:pt x="4843246" y="4938568"/>
                  </a:lnTo>
                  <a:lnTo>
                    <a:pt x="4838018" y="4934488"/>
                  </a:lnTo>
                  <a:lnTo>
                    <a:pt x="4837109" y="4933128"/>
                  </a:lnTo>
                  <a:lnTo>
                    <a:pt x="4835972" y="4931995"/>
                  </a:lnTo>
                  <a:lnTo>
                    <a:pt x="4835518" y="4930862"/>
                  </a:lnTo>
                  <a:lnTo>
                    <a:pt x="4835290" y="4929275"/>
                  </a:lnTo>
                  <a:lnTo>
                    <a:pt x="4835290" y="4928142"/>
                  </a:lnTo>
                  <a:lnTo>
                    <a:pt x="4835518" y="4926782"/>
                  </a:lnTo>
                  <a:lnTo>
                    <a:pt x="4835745" y="4925196"/>
                  </a:lnTo>
                  <a:lnTo>
                    <a:pt x="4836654" y="4923836"/>
                  </a:lnTo>
                  <a:lnTo>
                    <a:pt x="4838245" y="4920889"/>
                  </a:lnTo>
                  <a:lnTo>
                    <a:pt x="4840518" y="4917716"/>
                  </a:lnTo>
                  <a:lnTo>
                    <a:pt x="4843246" y="4914770"/>
                  </a:lnTo>
                  <a:lnTo>
                    <a:pt x="4845973" y="4911824"/>
                  </a:lnTo>
                  <a:lnTo>
                    <a:pt x="4849383" y="4908877"/>
                  </a:lnTo>
                  <a:lnTo>
                    <a:pt x="4852565" y="4906157"/>
                  </a:lnTo>
                  <a:lnTo>
                    <a:pt x="4855974" y="4903891"/>
                  </a:lnTo>
                  <a:lnTo>
                    <a:pt x="4859156" y="4901624"/>
                  </a:lnTo>
                  <a:lnTo>
                    <a:pt x="4864839" y="4898225"/>
                  </a:lnTo>
                  <a:lnTo>
                    <a:pt x="4867112" y="4897091"/>
                  </a:lnTo>
                  <a:lnTo>
                    <a:pt x="4868476" y="4896638"/>
                  </a:lnTo>
                  <a:lnTo>
                    <a:pt x="4868703" y="4896638"/>
                  </a:lnTo>
                  <a:lnTo>
                    <a:pt x="4871885" y="4896638"/>
                  </a:lnTo>
                  <a:lnTo>
                    <a:pt x="4871431" y="4911597"/>
                  </a:lnTo>
                  <a:lnTo>
                    <a:pt x="4882341" y="4904571"/>
                  </a:lnTo>
                  <a:lnTo>
                    <a:pt x="4878477" y="4889612"/>
                  </a:lnTo>
                  <a:lnTo>
                    <a:pt x="4880750" y="4885306"/>
                  </a:lnTo>
                  <a:lnTo>
                    <a:pt x="4885296" y="4878960"/>
                  </a:lnTo>
                  <a:lnTo>
                    <a:pt x="4890069" y="4873067"/>
                  </a:lnTo>
                  <a:lnTo>
                    <a:pt x="4895524" y="4867174"/>
                  </a:lnTo>
                  <a:lnTo>
                    <a:pt x="4901206" y="4861734"/>
                  </a:lnTo>
                  <a:lnTo>
                    <a:pt x="4895297" y="4882133"/>
                  </a:lnTo>
                  <a:lnTo>
                    <a:pt x="4898024" y="4880320"/>
                  </a:lnTo>
                  <a:lnTo>
                    <a:pt x="4900070" y="4878053"/>
                  </a:lnTo>
                  <a:lnTo>
                    <a:pt x="4902116" y="4875787"/>
                  </a:lnTo>
                  <a:lnTo>
                    <a:pt x="4904161" y="4873520"/>
                  </a:lnTo>
                  <a:lnTo>
                    <a:pt x="4906889" y="4868760"/>
                  </a:lnTo>
                  <a:lnTo>
                    <a:pt x="4909616" y="4864454"/>
                  </a:lnTo>
                  <a:lnTo>
                    <a:pt x="4911207" y="4862868"/>
                  </a:lnTo>
                  <a:lnTo>
                    <a:pt x="4912571" y="4861054"/>
                  </a:lnTo>
                  <a:lnTo>
                    <a:pt x="4913935" y="4859921"/>
                  </a:lnTo>
                  <a:lnTo>
                    <a:pt x="4915753" y="4859241"/>
                  </a:lnTo>
                  <a:lnTo>
                    <a:pt x="4917799" y="4858788"/>
                  </a:lnTo>
                  <a:lnTo>
                    <a:pt x="4919845" y="4859468"/>
                  </a:lnTo>
                  <a:lnTo>
                    <a:pt x="4922345" y="4860375"/>
                  </a:lnTo>
                  <a:lnTo>
                    <a:pt x="4925300" y="4861961"/>
                  </a:lnTo>
                  <a:lnTo>
                    <a:pt x="4926664" y="4855842"/>
                  </a:lnTo>
                  <a:lnTo>
                    <a:pt x="4923709" y="4853575"/>
                  </a:lnTo>
                  <a:lnTo>
                    <a:pt x="4921436" y="4851309"/>
                  </a:lnTo>
                  <a:lnTo>
                    <a:pt x="4919390" y="4849269"/>
                  </a:lnTo>
                  <a:lnTo>
                    <a:pt x="4918026" y="4847229"/>
                  </a:lnTo>
                  <a:lnTo>
                    <a:pt x="4916890" y="4845416"/>
                  </a:lnTo>
                  <a:lnTo>
                    <a:pt x="4916208" y="4843603"/>
                  </a:lnTo>
                  <a:lnTo>
                    <a:pt x="4915981" y="4842016"/>
                  </a:lnTo>
                  <a:lnTo>
                    <a:pt x="4915981" y="4840429"/>
                  </a:lnTo>
                  <a:lnTo>
                    <a:pt x="4916435" y="4839070"/>
                  </a:lnTo>
                  <a:lnTo>
                    <a:pt x="4917117" y="4837710"/>
                  </a:lnTo>
                  <a:lnTo>
                    <a:pt x="4918481" y="4836350"/>
                  </a:lnTo>
                  <a:lnTo>
                    <a:pt x="4919845" y="4835217"/>
                  </a:lnTo>
                  <a:lnTo>
                    <a:pt x="4921890" y="4834083"/>
                  </a:lnTo>
                  <a:lnTo>
                    <a:pt x="4923936" y="4833177"/>
                  </a:lnTo>
                  <a:lnTo>
                    <a:pt x="4926436" y="4832497"/>
                  </a:lnTo>
                  <a:lnTo>
                    <a:pt x="4929164" y="4831590"/>
                  </a:lnTo>
                  <a:lnTo>
                    <a:pt x="4928709" y="4826604"/>
                  </a:lnTo>
                  <a:lnTo>
                    <a:pt x="4928482" y="4821618"/>
                  </a:lnTo>
                  <a:lnTo>
                    <a:pt x="4928482" y="4816858"/>
                  </a:lnTo>
                  <a:lnTo>
                    <a:pt x="4928709" y="4812098"/>
                  </a:lnTo>
                  <a:lnTo>
                    <a:pt x="4929164" y="4807112"/>
                  </a:lnTo>
                  <a:lnTo>
                    <a:pt x="4929846" y="4802353"/>
                  </a:lnTo>
                  <a:lnTo>
                    <a:pt x="4930755" y="4797366"/>
                  </a:lnTo>
                  <a:lnTo>
                    <a:pt x="4931892" y="4792607"/>
                  </a:lnTo>
                  <a:lnTo>
                    <a:pt x="4947348" y="4805752"/>
                  </a:lnTo>
                  <a:lnTo>
                    <a:pt x="4958713" y="4783541"/>
                  </a:lnTo>
                  <a:lnTo>
                    <a:pt x="4962804" y="4782408"/>
                  </a:lnTo>
                  <a:lnTo>
                    <a:pt x="4966441" y="4780821"/>
                  </a:lnTo>
                  <a:lnTo>
                    <a:pt x="4969623" y="4779235"/>
                  </a:lnTo>
                  <a:lnTo>
                    <a:pt x="4972350" y="4777195"/>
                  </a:lnTo>
                  <a:lnTo>
                    <a:pt x="4974396" y="4775155"/>
                  </a:lnTo>
                  <a:lnTo>
                    <a:pt x="4976669" y="4772662"/>
                  </a:lnTo>
                  <a:lnTo>
                    <a:pt x="4978033" y="4769942"/>
                  </a:lnTo>
                  <a:lnTo>
                    <a:pt x="4979624" y="4767222"/>
                  </a:lnTo>
                  <a:lnTo>
                    <a:pt x="4980533" y="4764276"/>
                  </a:lnTo>
                  <a:lnTo>
                    <a:pt x="4981442" y="4761329"/>
                  </a:lnTo>
                  <a:lnTo>
                    <a:pt x="4982351" y="4758156"/>
                  </a:lnTo>
                  <a:lnTo>
                    <a:pt x="4982806" y="4754983"/>
                  </a:lnTo>
                  <a:lnTo>
                    <a:pt x="4983261" y="4748184"/>
                  </a:lnTo>
                  <a:lnTo>
                    <a:pt x="4983715" y="4741384"/>
                  </a:lnTo>
                  <a:lnTo>
                    <a:pt x="4984170" y="4734585"/>
                  </a:lnTo>
                  <a:lnTo>
                    <a:pt x="4984852" y="4728012"/>
                  </a:lnTo>
                  <a:lnTo>
                    <a:pt x="4985534" y="4724839"/>
                  </a:lnTo>
                  <a:lnTo>
                    <a:pt x="4986216" y="4721893"/>
                  </a:lnTo>
                  <a:lnTo>
                    <a:pt x="4987125" y="4718946"/>
                  </a:lnTo>
                  <a:lnTo>
                    <a:pt x="4988261" y="4716226"/>
                  </a:lnTo>
                  <a:lnTo>
                    <a:pt x="4989852" y="4713507"/>
                  </a:lnTo>
                  <a:lnTo>
                    <a:pt x="4991443" y="4711240"/>
                  </a:lnTo>
                  <a:lnTo>
                    <a:pt x="4993489" y="4708974"/>
                  </a:lnTo>
                  <a:lnTo>
                    <a:pt x="4995989" y="4707387"/>
                  </a:lnTo>
                  <a:lnTo>
                    <a:pt x="4998944" y="4705574"/>
                  </a:lnTo>
                  <a:lnTo>
                    <a:pt x="5002354" y="4704214"/>
                  </a:lnTo>
                  <a:lnTo>
                    <a:pt x="5005990" y="4703081"/>
                  </a:lnTo>
                  <a:lnTo>
                    <a:pt x="5010309" y="4702174"/>
                  </a:lnTo>
                  <a:close/>
                  <a:moveTo>
                    <a:pt x="4197248" y="4670472"/>
                  </a:moveTo>
                  <a:lnTo>
                    <a:pt x="4195206" y="4670699"/>
                  </a:lnTo>
                  <a:lnTo>
                    <a:pt x="4193391" y="4671153"/>
                  </a:lnTo>
                  <a:lnTo>
                    <a:pt x="4191803" y="4671833"/>
                  </a:lnTo>
                  <a:lnTo>
                    <a:pt x="4190442" y="4673194"/>
                  </a:lnTo>
                  <a:lnTo>
                    <a:pt x="4189307" y="4674555"/>
                  </a:lnTo>
                  <a:lnTo>
                    <a:pt x="4188627" y="4676596"/>
                  </a:lnTo>
                  <a:lnTo>
                    <a:pt x="4188173" y="4678411"/>
                  </a:lnTo>
                  <a:lnTo>
                    <a:pt x="4187492" y="4680906"/>
                  </a:lnTo>
                  <a:lnTo>
                    <a:pt x="4187492" y="4683401"/>
                  </a:lnTo>
                  <a:lnTo>
                    <a:pt x="4187946" y="4685896"/>
                  </a:lnTo>
                  <a:lnTo>
                    <a:pt x="4188400" y="4688844"/>
                  </a:lnTo>
                  <a:lnTo>
                    <a:pt x="4189080" y="4691793"/>
                  </a:lnTo>
                  <a:lnTo>
                    <a:pt x="4191349" y="4698144"/>
                  </a:lnTo>
                  <a:lnTo>
                    <a:pt x="4193845" y="4704495"/>
                  </a:lnTo>
                  <a:lnTo>
                    <a:pt x="4199516" y="4717196"/>
                  </a:lnTo>
                  <a:lnTo>
                    <a:pt x="4205415" y="4729898"/>
                  </a:lnTo>
                  <a:lnTo>
                    <a:pt x="4208138" y="4736476"/>
                  </a:lnTo>
                  <a:lnTo>
                    <a:pt x="4210179" y="4743053"/>
                  </a:lnTo>
                  <a:lnTo>
                    <a:pt x="4212448" y="4749631"/>
                  </a:lnTo>
                  <a:lnTo>
                    <a:pt x="4213809" y="4756435"/>
                  </a:lnTo>
                  <a:lnTo>
                    <a:pt x="4214263" y="4759838"/>
                  </a:lnTo>
                  <a:lnTo>
                    <a:pt x="4214490" y="4763240"/>
                  </a:lnTo>
                  <a:lnTo>
                    <a:pt x="4214944" y="4766869"/>
                  </a:lnTo>
                  <a:lnTo>
                    <a:pt x="4214944" y="4770271"/>
                  </a:lnTo>
                  <a:lnTo>
                    <a:pt x="4214490" y="4773674"/>
                  </a:lnTo>
                  <a:lnTo>
                    <a:pt x="4214036" y="4777303"/>
                  </a:lnTo>
                  <a:lnTo>
                    <a:pt x="4213582" y="4781158"/>
                  </a:lnTo>
                  <a:lnTo>
                    <a:pt x="4212675" y="4784788"/>
                  </a:lnTo>
                  <a:lnTo>
                    <a:pt x="4211541" y="4788417"/>
                  </a:lnTo>
                  <a:lnTo>
                    <a:pt x="4210179" y="4792046"/>
                  </a:lnTo>
                  <a:lnTo>
                    <a:pt x="4208591" y="4795675"/>
                  </a:lnTo>
                  <a:lnTo>
                    <a:pt x="4206323" y="4799304"/>
                  </a:lnTo>
                  <a:lnTo>
                    <a:pt x="4204281" y="4803386"/>
                  </a:lnTo>
                  <a:lnTo>
                    <a:pt x="4202466" y="4807469"/>
                  </a:lnTo>
                  <a:lnTo>
                    <a:pt x="4201105" y="4811779"/>
                  </a:lnTo>
                  <a:lnTo>
                    <a:pt x="4200197" y="4815635"/>
                  </a:lnTo>
                  <a:lnTo>
                    <a:pt x="4199516" y="4819490"/>
                  </a:lnTo>
                  <a:lnTo>
                    <a:pt x="4199290" y="4823346"/>
                  </a:lnTo>
                  <a:lnTo>
                    <a:pt x="4199290" y="4827202"/>
                  </a:lnTo>
                  <a:lnTo>
                    <a:pt x="4199743" y="4831058"/>
                  </a:lnTo>
                  <a:lnTo>
                    <a:pt x="4200424" y="4835141"/>
                  </a:lnTo>
                  <a:lnTo>
                    <a:pt x="4201785" y="4838997"/>
                  </a:lnTo>
                  <a:lnTo>
                    <a:pt x="4203373" y="4842852"/>
                  </a:lnTo>
                  <a:lnTo>
                    <a:pt x="4205188" y="4846482"/>
                  </a:lnTo>
                  <a:lnTo>
                    <a:pt x="4207230" y="4850337"/>
                  </a:lnTo>
                  <a:lnTo>
                    <a:pt x="4209952" y="4853966"/>
                  </a:lnTo>
                  <a:lnTo>
                    <a:pt x="4212902" y="4857596"/>
                  </a:lnTo>
                  <a:lnTo>
                    <a:pt x="4216078" y="4861451"/>
                  </a:lnTo>
                  <a:lnTo>
                    <a:pt x="4214490" y="4866668"/>
                  </a:lnTo>
                  <a:lnTo>
                    <a:pt x="4213809" y="4869390"/>
                  </a:lnTo>
                  <a:lnTo>
                    <a:pt x="4213356" y="4871658"/>
                  </a:lnTo>
                  <a:lnTo>
                    <a:pt x="4213356" y="4874380"/>
                  </a:lnTo>
                  <a:lnTo>
                    <a:pt x="4213356" y="4876875"/>
                  </a:lnTo>
                  <a:lnTo>
                    <a:pt x="4213809" y="4879370"/>
                  </a:lnTo>
                  <a:lnTo>
                    <a:pt x="4214263" y="4881638"/>
                  </a:lnTo>
                  <a:lnTo>
                    <a:pt x="4215171" y="4884133"/>
                  </a:lnTo>
                  <a:lnTo>
                    <a:pt x="4216305" y="4886401"/>
                  </a:lnTo>
                  <a:lnTo>
                    <a:pt x="4217439" y="4888443"/>
                  </a:lnTo>
                  <a:lnTo>
                    <a:pt x="4219027" y="4890484"/>
                  </a:lnTo>
                  <a:lnTo>
                    <a:pt x="4220389" y="4892752"/>
                  </a:lnTo>
                  <a:lnTo>
                    <a:pt x="4222204" y="4894340"/>
                  </a:lnTo>
                  <a:lnTo>
                    <a:pt x="4224018" y="4896381"/>
                  </a:lnTo>
                  <a:lnTo>
                    <a:pt x="4226060" y="4897969"/>
                  </a:lnTo>
                  <a:lnTo>
                    <a:pt x="4228102" y="4899557"/>
                  </a:lnTo>
                  <a:lnTo>
                    <a:pt x="4230371" y="4900917"/>
                  </a:lnTo>
                  <a:lnTo>
                    <a:pt x="4229010" y="4921785"/>
                  </a:lnTo>
                  <a:lnTo>
                    <a:pt x="4236043" y="4930177"/>
                  </a:lnTo>
                  <a:lnTo>
                    <a:pt x="4244437" y="4915887"/>
                  </a:lnTo>
                  <a:lnTo>
                    <a:pt x="4264855" y="4935394"/>
                  </a:lnTo>
                  <a:lnTo>
                    <a:pt x="4265082" y="4935394"/>
                  </a:lnTo>
                  <a:lnTo>
                    <a:pt x="4266443" y="4934033"/>
                  </a:lnTo>
                  <a:lnTo>
                    <a:pt x="4250109" y="4900237"/>
                  </a:lnTo>
                  <a:lnTo>
                    <a:pt x="4244891" y="4889803"/>
                  </a:lnTo>
                  <a:lnTo>
                    <a:pt x="4243756" y="4889123"/>
                  </a:lnTo>
                  <a:lnTo>
                    <a:pt x="4242849" y="4882545"/>
                  </a:lnTo>
                  <a:lnTo>
                    <a:pt x="4239219" y="4859183"/>
                  </a:lnTo>
                  <a:lnTo>
                    <a:pt x="4242168" y="4844667"/>
                  </a:lnTo>
                  <a:lnTo>
                    <a:pt x="4241488" y="4842626"/>
                  </a:lnTo>
                  <a:lnTo>
                    <a:pt x="4240580" y="4838543"/>
                  </a:lnTo>
                  <a:lnTo>
                    <a:pt x="4239899" y="4834233"/>
                  </a:lnTo>
                  <a:lnTo>
                    <a:pt x="4239446" y="4829924"/>
                  </a:lnTo>
                  <a:lnTo>
                    <a:pt x="4239219" y="4825841"/>
                  </a:lnTo>
                  <a:lnTo>
                    <a:pt x="4238992" y="4821759"/>
                  </a:lnTo>
                  <a:lnTo>
                    <a:pt x="4239219" y="4817676"/>
                  </a:lnTo>
                  <a:lnTo>
                    <a:pt x="4239446" y="4813593"/>
                  </a:lnTo>
                  <a:lnTo>
                    <a:pt x="4240126" y="4809510"/>
                  </a:lnTo>
                  <a:lnTo>
                    <a:pt x="4240807" y="4805655"/>
                  </a:lnTo>
                  <a:lnTo>
                    <a:pt x="4241488" y="4801799"/>
                  </a:lnTo>
                  <a:lnTo>
                    <a:pt x="4242849" y="4797943"/>
                  </a:lnTo>
                  <a:lnTo>
                    <a:pt x="4243983" y="4794087"/>
                  </a:lnTo>
                  <a:lnTo>
                    <a:pt x="4245344" y="4790458"/>
                  </a:lnTo>
                  <a:lnTo>
                    <a:pt x="4246932" y="4786829"/>
                  </a:lnTo>
                  <a:lnTo>
                    <a:pt x="4248294" y="4783200"/>
                  </a:lnTo>
                  <a:lnTo>
                    <a:pt x="4250336" y="4779798"/>
                  </a:lnTo>
                  <a:lnTo>
                    <a:pt x="4248974" y="4779798"/>
                  </a:lnTo>
                  <a:lnTo>
                    <a:pt x="4247386" y="4776849"/>
                  </a:lnTo>
                  <a:lnTo>
                    <a:pt x="4246025" y="4773900"/>
                  </a:lnTo>
                  <a:lnTo>
                    <a:pt x="4243303" y="4767776"/>
                  </a:lnTo>
                  <a:lnTo>
                    <a:pt x="4240807" y="4760972"/>
                  </a:lnTo>
                  <a:lnTo>
                    <a:pt x="4238765" y="4753941"/>
                  </a:lnTo>
                  <a:lnTo>
                    <a:pt x="4236723" y="4746229"/>
                  </a:lnTo>
                  <a:lnTo>
                    <a:pt x="4234681" y="4738744"/>
                  </a:lnTo>
                  <a:lnTo>
                    <a:pt x="4231278" y="4723547"/>
                  </a:lnTo>
                  <a:lnTo>
                    <a:pt x="4229463" y="4716062"/>
                  </a:lnTo>
                  <a:lnTo>
                    <a:pt x="4227195" y="4708804"/>
                  </a:lnTo>
                  <a:lnTo>
                    <a:pt x="4225153" y="4701773"/>
                  </a:lnTo>
                  <a:lnTo>
                    <a:pt x="4222430" y="4695195"/>
                  </a:lnTo>
                  <a:lnTo>
                    <a:pt x="4220842" y="4692020"/>
                  </a:lnTo>
                  <a:lnTo>
                    <a:pt x="4219254" y="4689071"/>
                  </a:lnTo>
                  <a:lnTo>
                    <a:pt x="4217666" y="4686576"/>
                  </a:lnTo>
                  <a:lnTo>
                    <a:pt x="4215851" y="4683854"/>
                  </a:lnTo>
                  <a:lnTo>
                    <a:pt x="4213809" y="4681133"/>
                  </a:lnTo>
                  <a:lnTo>
                    <a:pt x="4211994" y="4678864"/>
                  </a:lnTo>
                  <a:lnTo>
                    <a:pt x="4209726" y="4676823"/>
                  </a:lnTo>
                  <a:lnTo>
                    <a:pt x="4207230" y="4675009"/>
                  </a:lnTo>
                  <a:lnTo>
                    <a:pt x="4204508" y="4673194"/>
                  </a:lnTo>
                  <a:lnTo>
                    <a:pt x="4202012" y="4671606"/>
                  </a:lnTo>
                  <a:lnTo>
                    <a:pt x="4199516" y="4670926"/>
                  </a:lnTo>
                  <a:lnTo>
                    <a:pt x="4197248" y="4670472"/>
                  </a:lnTo>
                  <a:close/>
                  <a:moveTo>
                    <a:pt x="4128733" y="4669792"/>
                  </a:moveTo>
                  <a:lnTo>
                    <a:pt x="4131228" y="4670926"/>
                  </a:lnTo>
                  <a:lnTo>
                    <a:pt x="4131228" y="4670699"/>
                  </a:lnTo>
                  <a:lnTo>
                    <a:pt x="4128733" y="4669792"/>
                  </a:lnTo>
                  <a:close/>
                  <a:moveTo>
                    <a:pt x="350837" y="4643437"/>
                  </a:moveTo>
                  <a:lnTo>
                    <a:pt x="351234" y="4644344"/>
                  </a:lnTo>
                  <a:lnTo>
                    <a:pt x="354012" y="4656137"/>
                  </a:lnTo>
                  <a:lnTo>
                    <a:pt x="350837" y="4643437"/>
                  </a:lnTo>
                  <a:close/>
                  <a:moveTo>
                    <a:pt x="3426340" y="4643254"/>
                  </a:moveTo>
                  <a:lnTo>
                    <a:pt x="3420896" y="4643935"/>
                  </a:lnTo>
                  <a:lnTo>
                    <a:pt x="3420734" y="4644097"/>
                  </a:lnTo>
                  <a:lnTo>
                    <a:pt x="3420215" y="4644162"/>
                  </a:lnTo>
                  <a:lnTo>
                    <a:pt x="3420669" y="4644162"/>
                  </a:lnTo>
                  <a:lnTo>
                    <a:pt x="3420734" y="4644097"/>
                  </a:lnTo>
                  <a:lnTo>
                    <a:pt x="3425660" y="4643481"/>
                  </a:lnTo>
                  <a:lnTo>
                    <a:pt x="3426794" y="4643254"/>
                  </a:lnTo>
                  <a:lnTo>
                    <a:pt x="3426340" y="4643254"/>
                  </a:lnTo>
                  <a:close/>
                  <a:moveTo>
                    <a:pt x="292100" y="4633912"/>
                  </a:moveTo>
                  <a:lnTo>
                    <a:pt x="293688" y="4633912"/>
                  </a:lnTo>
                  <a:lnTo>
                    <a:pt x="293688" y="4634393"/>
                  </a:lnTo>
                  <a:lnTo>
                    <a:pt x="292100" y="4641850"/>
                  </a:lnTo>
                  <a:lnTo>
                    <a:pt x="292100" y="4633912"/>
                  </a:lnTo>
                  <a:close/>
                  <a:moveTo>
                    <a:pt x="300038" y="4630216"/>
                  </a:moveTo>
                  <a:lnTo>
                    <a:pt x="299822" y="4630673"/>
                  </a:lnTo>
                  <a:lnTo>
                    <a:pt x="298746" y="4638674"/>
                  </a:lnTo>
                  <a:lnTo>
                    <a:pt x="295948" y="4630445"/>
                  </a:lnTo>
                  <a:lnTo>
                    <a:pt x="300038" y="4630216"/>
                  </a:lnTo>
                  <a:close/>
                  <a:moveTo>
                    <a:pt x="426840" y="4624387"/>
                  </a:moveTo>
                  <a:lnTo>
                    <a:pt x="427039" y="4624586"/>
                  </a:lnTo>
                  <a:lnTo>
                    <a:pt x="426443" y="4627562"/>
                  </a:lnTo>
                  <a:lnTo>
                    <a:pt x="425450" y="4624586"/>
                  </a:lnTo>
                  <a:lnTo>
                    <a:pt x="425649" y="4624586"/>
                  </a:lnTo>
                  <a:lnTo>
                    <a:pt x="426245" y="4624784"/>
                  </a:lnTo>
                  <a:lnTo>
                    <a:pt x="426245" y="4624586"/>
                  </a:lnTo>
                  <a:lnTo>
                    <a:pt x="426840" y="4624387"/>
                  </a:lnTo>
                  <a:close/>
                  <a:moveTo>
                    <a:pt x="191704" y="4622119"/>
                  </a:moveTo>
                  <a:lnTo>
                    <a:pt x="192385" y="4623706"/>
                  </a:lnTo>
                  <a:lnTo>
                    <a:pt x="193519" y="4624840"/>
                  </a:lnTo>
                  <a:lnTo>
                    <a:pt x="195107" y="4626428"/>
                  </a:lnTo>
                  <a:lnTo>
                    <a:pt x="196922" y="4627335"/>
                  </a:lnTo>
                  <a:lnTo>
                    <a:pt x="199191" y="4628469"/>
                  </a:lnTo>
                  <a:lnTo>
                    <a:pt x="201913" y="4629376"/>
                  </a:lnTo>
                  <a:lnTo>
                    <a:pt x="204636" y="4630283"/>
                  </a:lnTo>
                  <a:lnTo>
                    <a:pt x="207812" y="4630737"/>
                  </a:lnTo>
                  <a:lnTo>
                    <a:pt x="214391" y="4631871"/>
                  </a:lnTo>
                  <a:lnTo>
                    <a:pt x="221878" y="4632778"/>
                  </a:lnTo>
                  <a:lnTo>
                    <a:pt x="229818" y="4633231"/>
                  </a:lnTo>
                  <a:lnTo>
                    <a:pt x="238213" y="4633231"/>
                  </a:lnTo>
                  <a:lnTo>
                    <a:pt x="246380" y="4633458"/>
                  </a:lnTo>
                  <a:lnTo>
                    <a:pt x="254547" y="4633231"/>
                  </a:lnTo>
                  <a:lnTo>
                    <a:pt x="269974" y="4632778"/>
                  </a:lnTo>
                  <a:lnTo>
                    <a:pt x="282905" y="4632324"/>
                  </a:lnTo>
                  <a:lnTo>
                    <a:pt x="287670" y="4632324"/>
                  </a:lnTo>
                  <a:lnTo>
                    <a:pt x="291300" y="4632324"/>
                  </a:lnTo>
                  <a:lnTo>
                    <a:pt x="290165" y="4633685"/>
                  </a:lnTo>
                  <a:lnTo>
                    <a:pt x="289485" y="4646158"/>
                  </a:lnTo>
                  <a:lnTo>
                    <a:pt x="294476" y="4643890"/>
                  </a:lnTo>
                  <a:lnTo>
                    <a:pt x="298106" y="4648426"/>
                  </a:lnTo>
                  <a:lnTo>
                    <a:pt x="298383" y="4647802"/>
                  </a:lnTo>
                  <a:lnTo>
                    <a:pt x="296862" y="4638674"/>
                  </a:lnTo>
                  <a:lnTo>
                    <a:pt x="300038" y="4641714"/>
                  </a:lnTo>
                  <a:lnTo>
                    <a:pt x="298747" y="4646984"/>
                  </a:lnTo>
                  <a:lnTo>
                    <a:pt x="299013" y="4646385"/>
                  </a:lnTo>
                  <a:lnTo>
                    <a:pt x="299694" y="4644117"/>
                  </a:lnTo>
                  <a:lnTo>
                    <a:pt x="300374" y="4640262"/>
                  </a:lnTo>
                  <a:lnTo>
                    <a:pt x="301055" y="4636860"/>
                  </a:lnTo>
                  <a:lnTo>
                    <a:pt x="301736" y="4633912"/>
                  </a:lnTo>
                  <a:lnTo>
                    <a:pt x="302416" y="4632778"/>
                  </a:lnTo>
                  <a:lnTo>
                    <a:pt x="303097" y="4631644"/>
                  </a:lnTo>
                  <a:lnTo>
                    <a:pt x="304004" y="4630964"/>
                  </a:lnTo>
                  <a:lnTo>
                    <a:pt x="305139" y="4630510"/>
                  </a:lnTo>
                  <a:lnTo>
                    <a:pt x="306727" y="4630283"/>
                  </a:lnTo>
                  <a:lnTo>
                    <a:pt x="308542" y="4630283"/>
                  </a:lnTo>
                  <a:lnTo>
                    <a:pt x="310810" y="4630737"/>
                  </a:lnTo>
                  <a:lnTo>
                    <a:pt x="313533" y="4631417"/>
                  </a:lnTo>
                  <a:lnTo>
                    <a:pt x="314217" y="4633078"/>
                  </a:lnTo>
                  <a:lnTo>
                    <a:pt x="314440" y="4634139"/>
                  </a:lnTo>
                  <a:lnTo>
                    <a:pt x="315801" y="4638448"/>
                  </a:lnTo>
                  <a:lnTo>
                    <a:pt x="317389" y="4642530"/>
                  </a:lnTo>
                  <a:lnTo>
                    <a:pt x="319658" y="4646158"/>
                  </a:lnTo>
                  <a:lnTo>
                    <a:pt x="320955" y="4648103"/>
                  </a:lnTo>
                  <a:lnTo>
                    <a:pt x="321927" y="4650240"/>
                  </a:lnTo>
                  <a:lnTo>
                    <a:pt x="323288" y="4652055"/>
                  </a:lnTo>
                  <a:lnTo>
                    <a:pt x="324649" y="4654096"/>
                  </a:lnTo>
                  <a:lnTo>
                    <a:pt x="326237" y="4655910"/>
                  </a:lnTo>
                  <a:lnTo>
                    <a:pt x="327599" y="4657044"/>
                  </a:lnTo>
                  <a:lnTo>
                    <a:pt x="329414" y="4657951"/>
                  </a:lnTo>
                  <a:lnTo>
                    <a:pt x="331002" y="4658858"/>
                  </a:lnTo>
                  <a:lnTo>
                    <a:pt x="333043" y="4659312"/>
                  </a:lnTo>
                  <a:lnTo>
                    <a:pt x="335085" y="4659539"/>
                  </a:lnTo>
                  <a:lnTo>
                    <a:pt x="337354" y="4658858"/>
                  </a:lnTo>
                  <a:lnTo>
                    <a:pt x="343706" y="4667249"/>
                  </a:lnTo>
                  <a:lnTo>
                    <a:pt x="347790" y="4652055"/>
                  </a:lnTo>
                  <a:lnTo>
                    <a:pt x="350739" y="4663394"/>
                  </a:lnTo>
                  <a:lnTo>
                    <a:pt x="353915" y="4674507"/>
                  </a:lnTo>
                  <a:lnTo>
                    <a:pt x="355504" y="4680176"/>
                  </a:lnTo>
                  <a:lnTo>
                    <a:pt x="357318" y="4685619"/>
                  </a:lnTo>
                  <a:lnTo>
                    <a:pt x="359360" y="4691062"/>
                  </a:lnTo>
                  <a:lnTo>
                    <a:pt x="361856" y="4696505"/>
                  </a:lnTo>
                  <a:lnTo>
                    <a:pt x="360948" y="4693330"/>
                  </a:lnTo>
                  <a:lnTo>
                    <a:pt x="360268" y="4689701"/>
                  </a:lnTo>
                  <a:lnTo>
                    <a:pt x="359133" y="4682444"/>
                  </a:lnTo>
                  <a:lnTo>
                    <a:pt x="358453" y="4674960"/>
                  </a:lnTo>
                  <a:lnTo>
                    <a:pt x="357999" y="4667476"/>
                  </a:lnTo>
                  <a:lnTo>
                    <a:pt x="357546" y="4653415"/>
                  </a:lnTo>
                  <a:lnTo>
                    <a:pt x="357318" y="4646839"/>
                  </a:lnTo>
                  <a:lnTo>
                    <a:pt x="357092" y="4640942"/>
                  </a:lnTo>
                  <a:lnTo>
                    <a:pt x="360948" y="4644571"/>
                  </a:lnTo>
                  <a:lnTo>
                    <a:pt x="357999" y="4639128"/>
                  </a:lnTo>
                  <a:lnTo>
                    <a:pt x="361175" y="4634592"/>
                  </a:lnTo>
                  <a:lnTo>
                    <a:pt x="355957" y="4634592"/>
                  </a:lnTo>
                  <a:lnTo>
                    <a:pt x="354823" y="4628015"/>
                  </a:lnTo>
                  <a:lnTo>
                    <a:pt x="384543" y="4626655"/>
                  </a:lnTo>
                  <a:lnTo>
                    <a:pt x="411540" y="4625067"/>
                  </a:lnTo>
                  <a:lnTo>
                    <a:pt x="412901" y="4624840"/>
                  </a:lnTo>
                  <a:lnTo>
                    <a:pt x="418800" y="4635046"/>
                  </a:lnTo>
                  <a:lnTo>
                    <a:pt x="419254" y="4630056"/>
                  </a:lnTo>
                  <a:lnTo>
                    <a:pt x="426740" y="4646158"/>
                  </a:lnTo>
                  <a:lnTo>
                    <a:pt x="427875" y="4634592"/>
                  </a:lnTo>
                  <a:lnTo>
                    <a:pt x="431051" y="4639128"/>
                  </a:lnTo>
                  <a:lnTo>
                    <a:pt x="430824" y="4632778"/>
                  </a:lnTo>
                  <a:lnTo>
                    <a:pt x="437022" y="4642469"/>
                  </a:lnTo>
                  <a:lnTo>
                    <a:pt x="436563" y="4640262"/>
                  </a:lnTo>
                  <a:lnTo>
                    <a:pt x="438151" y="4641673"/>
                  </a:lnTo>
                  <a:lnTo>
                    <a:pt x="437412" y="4643079"/>
                  </a:lnTo>
                  <a:lnTo>
                    <a:pt x="439672" y="4646612"/>
                  </a:lnTo>
                  <a:lnTo>
                    <a:pt x="453738" y="4680176"/>
                  </a:lnTo>
                  <a:lnTo>
                    <a:pt x="457368" y="4675640"/>
                  </a:lnTo>
                  <a:lnTo>
                    <a:pt x="465762" y="4707390"/>
                  </a:lnTo>
                  <a:lnTo>
                    <a:pt x="466761" y="4711276"/>
                  </a:lnTo>
                  <a:lnTo>
                    <a:pt x="466726" y="4710915"/>
                  </a:lnTo>
                  <a:lnTo>
                    <a:pt x="466726" y="4708132"/>
                  </a:lnTo>
                  <a:lnTo>
                    <a:pt x="466979" y="4705349"/>
                  </a:lnTo>
                  <a:lnTo>
                    <a:pt x="467487" y="4706741"/>
                  </a:lnTo>
                  <a:lnTo>
                    <a:pt x="470387" y="4716728"/>
                  </a:lnTo>
                  <a:lnTo>
                    <a:pt x="470072" y="4711699"/>
                  </a:lnTo>
                  <a:lnTo>
                    <a:pt x="469845" y="4698092"/>
                  </a:lnTo>
                  <a:lnTo>
                    <a:pt x="469619" y="4691969"/>
                  </a:lnTo>
                  <a:lnTo>
                    <a:pt x="469392" y="4686753"/>
                  </a:lnTo>
                  <a:lnTo>
                    <a:pt x="472341" y="4704442"/>
                  </a:lnTo>
                  <a:lnTo>
                    <a:pt x="476651" y="4709205"/>
                  </a:lnTo>
                  <a:lnTo>
                    <a:pt x="476198" y="4702401"/>
                  </a:lnTo>
                  <a:lnTo>
                    <a:pt x="476425" y="4699226"/>
                  </a:lnTo>
                  <a:lnTo>
                    <a:pt x="476651" y="4696732"/>
                  </a:lnTo>
                  <a:lnTo>
                    <a:pt x="477105" y="4695144"/>
                  </a:lnTo>
                  <a:lnTo>
                    <a:pt x="477559" y="4694010"/>
                  </a:lnTo>
                  <a:lnTo>
                    <a:pt x="478466" y="4693103"/>
                  </a:lnTo>
                  <a:lnTo>
                    <a:pt x="479147" y="4691969"/>
                  </a:lnTo>
                  <a:lnTo>
                    <a:pt x="480282" y="4691289"/>
                  </a:lnTo>
                  <a:lnTo>
                    <a:pt x="481643" y="4690608"/>
                  </a:lnTo>
                  <a:lnTo>
                    <a:pt x="483004" y="4689928"/>
                  </a:lnTo>
                  <a:lnTo>
                    <a:pt x="484819" y="4689248"/>
                  </a:lnTo>
                  <a:lnTo>
                    <a:pt x="484138" y="4683351"/>
                  </a:lnTo>
                  <a:lnTo>
                    <a:pt x="486861" y="4683805"/>
                  </a:lnTo>
                  <a:lnTo>
                    <a:pt x="489583" y="4684485"/>
                  </a:lnTo>
                  <a:lnTo>
                    <a:pt x="492532" y="4685619"/>
                  </a:lnTo>
                  <a:lnTo>
                    <a:pt x="495482" y="4686980"/>
                  </a:lnTo>
                  <a:lnTo>
                    <a:pt x="502061" y="4690155"/>
                  </a:lnTo>
                  <a:lnTo>
                    <a:pt x="508640" y="4693557"/>
                  </a:lnTo>
                  <a:lnTo>
                    <a:pt x="514766" y="4696958"/>
                  </a:lnTo>
                  <a:lnTo>
                    <a:pt x="520664" y="4700133"/>
                  </a:lnTo>
                  <a:lnTo>
                    <a:pt x="525882" y="4702174"/>
                  </a:lnTo>
                  <a:lnTo>
                    <a:pt x="527924" y="4702855"/>
                  </a:lnTo>
                  <a:lnTo>
                    <a:pt x="529966" y="4703535"/>
                  </a:lnTo>
                  <a:lnTo>
                    <a:pt x="549704" y="4713967"/>
                  </a:lnTo>
                  <a:lnTo>
                    <a:pt x="552879" y="4708071"/>
                  </a:lnTo>
                  <a:lnTo>
                    <a:pt x="556510" y="4707390"/>
                  </a:lnTo>
                  <a:lnTo>
                    <a:pt x="560366" y="4706710"/>
                  </a:lnTo>
                  <a:lnTo>
                    <a:pt x="563996" y="4706257"/>
                  </a:lnTo>
                  <a:lnTo>
                    <a:pt x="567626" y="4706030"/>
                  </a:lnTo>
                  <a:lnTo>
                    <a:pt x="571029" y="4706030"/>
                  </a:lnTo>
                  <a:lnTo>
                    <a:pt x="574659" y="4706710"/>
                  </a:lnTo>
                  <a:lnTo>
                    <a:pt x="578062" y="4707164"/>
                  </a:lnTo>
                  <a:lnTo>
                    <a:pt x="581238" y="4707617"/>
                  </a:lnTo>
                  <a:lnTo>
                    <a:pt x="584641" y="4708524"/>
                  </a:lnTo>
                  <a:lnTo>
                    <a:pt x="587817" y="4709432"/>
                  </a:lnTo>
                  <a:lnTo>
                    <a:pt x="590994" y="4710792"/>
                  </a:lnTo>
                  <a:lnTo>
                    <a:pt x="594170" y="4712153"/>
                  </a:lnTo>
                  <a:lnTo>
                    <a:pt x="597346" y="4713740"/>
                  </a:lnTo>
                  <a:lnTo>
                    <a:pt x="600295" y="4715328"/>
                  </a:lnTo>
                  <a:lnTo>
                    <a:pt x="606421" y="4719183"/>
                  </a:lnTo>
                  <a:lnTo>
                    <a:pt x="611865" y="4723719"/>
                  </a:lnTo>
                  <a:lnTo>
                    <a:pt x="617764" y="4728482"/>
                  </a:lnTo>
                  <a:lnTo>
                    <a:pt x="622982" y="4733698"/>
                  </a:lnTo>
                  <a:lnTo>
                    <a:pt x="628427" y="4739140"/>
                  </a:lnTo>
                  <a:lnTo>
                    <a:pt x="633872" y="4744810"/>
                  </a:lnTo>
                  <a:lnTo>
                    <a:pt x="639090" y="4750933"/>
                  </a:lnTo>
                  <a:lnTo>
                    <a:pt x="649299" y="4763180"/>
                  </a:lnTo>
                  <a:lnTo>
                    <a:pt x="659508" y="4775653"/>
                  </a:lnTo>
                  <a:lnTo>
                    <a:pt x="669717" y="4787899"/>
                  </a:lnTo>
                  <a:lnTo>
                    <a:pt x="675162" y="4793569"/>
                  </a:lnTo>
                  <a:lnTo>
                    <a:pt x="680153" y="4799239"/>
                  </a:lnTo>
                  <a:lnTo>
                    <a:pt x="685598" y="4804228"/>
                  </a:lnTo>
                  <a:lnTo>
                    <a:pt x="691270" y="4809217"/>
                  </a:lnTo>
                  <a:lnTo>
                    <a:pt x="696714" y="4813299"/>
                  </a:lnTo>
                  <a:lnTo>
                    <a:pt x="702386" y="4817155"/>
                  </a:lnTo>
                  <a:lnTo>
                    <a:pt x="705335" y="4818969"/>
                  </a:lnTo>
                  <a:lnTo>
                    <a:pt x="708285" y="4820557"/>
                  </a:lnTo>
                  <a:lnTo>
                    <a:pt x="711234" y="4821917"/>
                  </a:lnTo>
                  <a:lnTo>
                    <a:pt x="714183" y="4823051"/>
                  </a:lnTo>
                  <a:lnTo>
                    <a:pt x="717133" y="4824185"/>
                  </a:lnTo>
                  <a:lnTo>
                    <a:pt x="720309" y="4825092"/>
                  </a:lnTo>
                  <a:lnTo>
                    <a:pt x="723485" y="4825773"/>
                  </a:lnTo>
                  <a:lnTo>
                    <a:pt x="726888" y="4826226"/>
                  </a:lnTo>
                  <a:lnTo>
                    <a:pt x="730064" y="4826453"/>
                  </a:lnTo>
                  <a:lnTo>
                    <a:pt x="733467" y="4826680"/>
                  </a:lnTo>
                  <a:lnTo>
                    <a:pt x="736870" y="4826453"/>
                  </a:lnTo>
                  <a:lnTo>
                    <a:pt x="740273" y="4826226"/>
                  </a:lnTo>
                  <a:lnTo>
                    <a:pt x="742315" y="4825999"/>
                  </a:lnTo>
                  <a:lnTo>
                    <a:pt x="744130" y="4825999"/>
                  </a:lnTo>
                  <a:lnTo>
                    <a:pt x="747760" y="4826226"/>
                  </a:lnTo>
                  <a:lnTo>
                    <a:pt x="751390" y="4827133"/>
                  </a:lnTo>
                  <a:lnTo>
                    <a:pt x="755246" y="4828494"/>
                  </a:lnTo>
                  <a:lnTo>
                    <a:pt x="758877" y="4830308"/>
                  </a:lnTo>
                  <a:lnTo>
                    <a:pt x="762506" y="4832576"/>
                  </a:lnTo>
                  <a:lnTo>
                    <a:pt x="765910" y="4835298"/>
                  </a:lnTo>
                  <a:lnTo>
                    <a:pt x="769540" y="4838473"/>
                  </a:lnTo>
                  <a:lnTo>
                    <a:pt x="772942" y="4841874"/>
                  </a:lnTo>
                  <a:lnTo>
                    <a:pt x="776119" y="4845503"/>
                  </a:lnTo>
                  <a:lnTo>
                    <a:pt x="779521" y="4849358"/>
                  </a:lnTo>
                  <a:lnTo>
                    <a:pt x="782698" y="4853440"/>
                  </a:lnTo>
                  <a:lnTo>
                    <a:pt x="785874" y="4857749"/>
                  </a:lnTo>
                  <a:lnTo>
                    <a:pt x="789050" y="4862285"/>
                  </a:lnTo>
                  <a:lnTo>
                    <a:pt x="794722" y="4871357"/>
                  </a:lnTo>
                  <a:lnTo>
                    <a:pt x="800167" y="4880882"/>
                  </a:lnTo>
                  <a:lnTo>
                    <a:pt x="805385" y="4890407"/>
                  </a:lnTo>
                  <a:lnTo>
                    <a:pt x="814232" y="4907869"/>
                  </a:lnTo>
                  <a:lnTo>
                    <a:pt x="821265" y="4921476"/>
                  </a:lnTo>
                  <a:lnTo>
                    <a:pt x="823988" y="4926465"/>
                  </a:lnTo>
                  <a:lnTo>
                    <a:pt x="824896" y="4928053"/>
                  </a:lnTo>
                  <a:lnTo>
                    <a:pt x="825803" y="4929640"/>
                  </a:lnTo>
                  <a:lnTo>
                    <a:pt x="837373" y="4953907"/>
                  </a:lnTo>
                  <a:lnTo>
                    <a:pt x="837373" y="4960710"/>
                  </a:lnTo>
                  <a:lnTo>
                    <a:pt x="841003" y="4961617"/>
                  </a:lnTo>
                  <a:lnTo>
                    <a:pt x="845540" y="4975224"/>
                  </a:lnTo>
                  <a:lnTo>
                    <a:pt x="850759" y="4990646"/>
                  </a:lnTo>
                  <a:lnTo>
                    <a:pt x="855749" y="5006294"/>
                  </a:lnTo>
                  <a:lnTo>
                    <a:pt x="858245" y="5014685"/>
                  </a:lnTo>
                  <a:lnTo>
                    <a:pt x="860741" y="5022623"/>
                  </a:lnTo>
                  <a:lnTo>
                    <a:pt x="862555" y="5030560"/>
                  </a:lnTo>
                  <a:lnTo>
                    <a:pt x="864597" y="5038724"/>
                  </a:lnTo>
                  <a:lnTo>
                    <a:pt x="865732" y="5046208"/>
                  </a:lnTo>
                  <a:lnTo>
                    <a:pt x="866866" y="5053692"/>
                  </a:lnTo>
                  <a:lnTo>
                    <a:pt x="867547" y="5060723"/>
                  </a:lnTo>
                  <a:lnTo>
                    <a:pt x="867547" y="5064124"/>
                  </a:lnTo>
                  <a:lnTo>
                    <a:pt x="867320" y="5067526"/>
                  </a:lnTo>
                  <a:lnTo>
                    <a:pt x="867093" y="5070474"/>
                  </a:lnTo>
                  <a:lnTo>
                    <a:pt x="866866" y="5073649"/>
                  </a:lnTo>
                  <a:lnTo>
                    <a:pt x="865959" y="5076598"/>
                  </a:lnTo>
                  <a:lnTo>
                    <a:pt x="865278" y="5079319"/>
                  </a:lnTo>
                  <a:lnTo>
                    <a:pt x="867320" y="5080680"/>
                  </a:lnTo>
                  <a:lnTo>
                    <a:pt x="869135" y="5082494"/>
                  </a:lnTo>
                  <a:lnTo>
                    <a:pt x="870723" y="5084308"/>
                  </a:lnTo>
                  <a:lnTo>
                    <a:pt x="871857" y="5086123"/>
                  </a:lnTo>
                  <a:lnTo>
                    <a:pt x="872991" y="5088164"/>
                  </a:lnTo>
                  <a:lnTo>
                    <a:pt x="873899" y="5090432"/>
                  </a:lnTo>
                  <a:lnTo>
                    <a:pt x="874580" y="5092699"/>
                  </a:lnTo>
                  <a:lnTo>
                    <a:pt x="875034" y="5094740"/>
                  </a:lnTo>
                  <a:lnTo>
                    <a:pt x="875487" y="5097235"/>
                  </a:lnTo>
                  <a:lnTo>
                    <a:pt x="875714" y="5099503"/>
                  </a:lnTo>
                  <a:lnTo>
                    <a:pt x="875714" y="5104492"/>
                  </a:lnTo>
                  <a:lnTo>
                    <a:pt x="875260" y="5109482"/>
                  </a:lnTo>
                  <a:lnTo>
                    <a:pt x="874353" y="5114244"/>
                  </a:lnTo>
                  <a:lnTo>
                    <a:pt x="872991" y="5119233"/>
                  </a:lnTo>
                  <a:lnTo>
                    <a:pt x="871630" y="5123769"/>
                  </a:lnTo>
                  <a:lnTo>
                    <a:pt x="870042" y="5127851"/>
                  </a:lnTo>
                  <a:lnTo>
                    <a:pt x="868228" y="5131707"/>
                  </a:lnTo>
                  <a:lnTo>
                    <a:pt x="866639" y="5135108"/>
                  </a:lnTo>
                  <a:lnTo>
                    <a:pt x="865051" y="5137830"/>
                  </a:lnTo>
                  <a:lnTo>
                    <a:pt x="863690" y="5140098"/>
                  </a:lnTo>
                  <a:lnTo>
                    <a:pt x="862329" y="5141232"/>
                  </a:lnTo>
                  <a:lnTo>
                    <a:pt x="869362" y="5150530"/>
                  </a:lnTo>
                  <a:lnTo>
                    <a:pt x="867093" y="5156199"/>
                  </a:lnTo>
                  <a:lnTo>
                    <a:pt x="866186" y="5155519"/>
                  </a:lnTo>
                  <a:lnTo>
                    <a:pt x="873899" y="5164137"/>
                  </a:lnTo>
                  <a:lnTo>
                    <a:pt x="872538" y="5167085"/>
                  </a:lnTo>
                  <a:lnTo>
                    <a:pt x="871857" y="5170260"/>
                  </a:lnTo>
                  <a:lnTo>
                    <a:pt x="871177" y="5173208"/>
                  </a:lnTo>
                  <a:lnTo>
                    <a:pt x="870950" y="5176383"/>
                  </a:lnTo>
                  <a:lnTo>
                    <a:pt x="870723" y="5179332"/>
                  </a:lnTo>
                  <a:lnTo>
                    <a:pt x="870723" y="5182280"/>
                  </a:lnTo>
                  <a:lnTo>
                    <a:pt x="870950" y="5185455"/>
                  </a:lnTo>
                  <a:lnTo>
                    <a:pt x="871403" y="5188630"/>
                  </a:lnTo>
                  <a:lnTo>
                    <a:pt x="872311" y="5194980"/>
                  </a:lnTo>
                  <a:lnTo>
                    <a:pt x="874126" y="5201557"/>
                  </a:lnTo>
                  <a:lnTo>
                    <a:pt x="876168" y="5207907"/>
                  </a:lnTo>
                  <a:lnTo>
                    <a:pt x="878437" y="5214257"/>
                  </a:lnTo>
                  <a:lnTo>
                    <a:pt x="883201" y="5226730"/>
                  </a:lnTo>
                  <a:lnTo>
                    <a:pt x="885696" y="5232853"/>
                  </a:lnTo>
                  <a:lnTo>
                    <a:pt x="887965" y="5238749"/>
                  </a:lnTo>
                  <a:lnTo>
                    <a:pt x="889780" y="5244873"/>
                  </a:lnTo>
                  <a:lnTo>
                    <a:pt x="891368" y="5250316"/>
                  </a:lnTo>
                  <a:lnTo>
                    <a:pt x="891822" y="5253264"/>
                  </a:lnTo>
                  <a:lnTo>
                    <a:pt x="892049" y="5255985"/>
                  </a:lnTo>
                  <a:lnTo>
                    <a:pt x="892276" y="5258707"/>
                  </a:lnTo>
                  <a:lnTo>
                    <a:pt x="892276" y="5261428"/>
                  </a:lnTo>
                  <a:lnTo>
                    <a:pt x="890007" y="5256666"/>
                  </a:lnTo>
                  <a:lnTo>
                    <a:pt x="887511" y="5252130"/>
                  </a:lnTo>
                  <a:lnTo>
                    <a:pt x="884562" y="5247821"/>
                  </a:lnTo>
                  <a:lnTo>
                    <a:pt x="882974" y="5245780"/>
                  </a:lnTo>
                  <a:lnTo>
                    <a:pt x="881612" y="5244419"/>
                  </a:lnTo>
                  <a:lnTo>
                    <a:pt x="880478" y="5243058"/>
                  </a:lnTo>
                  <a:lnTo>
                    <a:pt x="879117" y="5242378"/>
                  </a:lnTo>
                  <a:lnTo>
                    <a:pt x="878210" y="5242151"/>
                  </a:lnTo>
                  <a:lnTo>
                    <a:pt x="877756" y="5242378"/>
                  </a:lnTo>
                  <a:lnTo>
                    <a:pt x="877529" y="5242605"/>
                  </a:lnTo>
                  <a:lnTo>
                    <a:pt x="877075" y="5243965"/>
                  </a:lnTo>
                  <a:lnTo>
                    <a:pt x="876849" y="5245780"/>
                  </a:lnTo>
                  <a:lnTo>
                    <a:pt x="877075" y="5248728"/>
                  </a:lnTo>
                  <a:lnTo>
                    <a:pt x="877529" y="5252357"/>
                  </a:lnTo>
                  <a:lnTo>
                    <a:pt x="879571" y="5254624"/>
                  </a:lnTo>
                  <a:lnTo>
                    <a:pt x="882293" y="5257799"/>
                  </a:lnTo>
                  <a:lnTo>
                    <a:pt x="885016" y="5261655"/>
                  </a:lnTo>
                  <a:lnTo>
                    <a:pt x="887965" y="5266191"/>
                  </a:lnTo>
                  <a:lnTo>
                    <a:pt x="894091" y="5276396"/>
                  </a:lnTo>
                  <a:lnTo>
                    <a:pt x="899989" y="5287282"/>
                  </a:lnTo>
                  <a:lnTo>
                    <a:pt x="905434" y="5297487"/>
                  </a:lnTo>
                  <a:lnTo>
                    <a:pt x="909290" y="5305424"/>
                  </a:lnTo>
                  <a:lnTo>
                    <a:pt x="911786" y="5309960"/>
                  </a:lnTo>
                  <a:lnTo>
                    <a:pt x="928802" y="5338082"/>
                  </a:lnTo>
                  <a:lnTo>
                    <a:pt x="946044" y="5366430"/>
                  </a:lnTo>
                  <a:lnTo>
                    <a:pt x="980527" y="5422219"/>
                  </a:lnTo>
                  <a:lnTo>
                    <a:pt x="1015011" y="5478462"/>
                  </a:lnTo>
                  <a:lnTo>
                    <a:pt x="1032253" y="5506583"/>
                  </a:lnTo>
                  <a:lnTo>
                    <a:pt x="1048815" y="5535158"/>
                  </a:lnTo>
                  <a:lnTo>
                    <a:pt x="1051084" y="5538787"/>
                  </a:lnTo>
                  <a:lnTo>
                    <a:pt x="1053806" y="5542416"/>
                  </a:lnTo>
                  <a:lnTo>
                    <a:pt x="1059705" y="5550126"/>
                  </a:lnTo>
                  <a:lnTo>
                    <a:pt x="1066057" y="5557837"/>
                  </a:lnTo>
                  <a:lnTo>
                    <a:pt x="1072183" y="5566001"/>
                  </a:lnTo>
                  <a:lnTo>
                    <a:pt x="1075359" y="5569857"/>
                  </a:lnTo>
                  <a:lnTo>
                    <a:pt x="1078308" y="5573939"/>
                  </a:lnTo>
                  <a:lnTo>
                    <a:pt x="1081031" y="5578021"/>
                  </a:lnTo>
                  <a:lnTo>
                    <a:pt x="1083526" y="5582103"/>
                  </a:lnTo>
                  <a:lnTo>
                    <a:pt x="1085341" y="5586185"/>
                  </a:lnTo>
                  <a:lnTo>
                    <a:pt x="1087156" y="5590267"/>
                  </a:lnTo>
                  <a:lnTo>
                    <a:pt x="1088517" y="5594349"/>
                  </a:lnTo>
                  <a:lnTo>
                    <a:pt x="1089198" y="5598432"/>
                  </a:lnTo>
                  <a:lnTo>
                    <a:pt x="1078308" y="5599566"/>
                  </a:lnTo>
                  <a:lnTo>
                    <a:pt x="1063108" y="5601607"/>
                  </a:lnTo>
                  <a:lnTo>
                    <a:pt x="1022952" y="5607276"/>
                  </a:lnTo>
                  <a:lnTo>
                    <a:pt x="999131" y="5610451"/>
                  </a:lnTo>
                  <a:lnTo>
                    <a:pt x="973494" y="5613853"/>
                  </a:lnTo>
                  <a:lnTo>
                    <a:pt x="946951" y="5617028"/>
                  </a:lnTo>
                  <a:lnTo>
                    <a:pt x="920181" y="5619749"/>
                  </a:lnTo>
                  <a:lnTo>
                    <a:pt x="906568" y="5620883"/>
                  </a:lnTo>
                  <a:lnTo>
                    <a:pt x="893183" y="5621791"/>
                  </a:lnTo>
                  <a:lnTo>
                    <a:pt x="880251" y="5622924"/>
                  </a:lnTo>
                  <a:lnTo>
                    <a:pt x="867320" y="5623605"/>
                  </a:lnTo>
                  <a:lnTo>
                    <a:pt x="854615" y="5623832"/>
                  </a:lnTo>
                  <a:lnTo>
                    <a:pt x="842364" y="5624058"/>
                  </a:lnTo>
                  <a:lnTo>
                    <a:pt x="830794" y="5624058"/>
                  </a:lnTo>
                  <a:lnTo>
                    <a:pt x="819678" y="5623605"/>
                  </a:lnTo>
                  <a:lnTo>
                    <a:pt x="809242" y="5622924"/>
                  </a:lnTo>
                  <a:lnTo>
                    <a:pt x="799486" y="5621564"/>
                  </a:lnTo>
                  <a:lnTo>
                    <a:pt x="790411" y="5620203"/>
                  </a:lnTo>
                  <a:lnTo>
                    <a:pt x="786328" y="5619523"/>
                  </a:lnTo>
                  <a:lnTo>
                    <a:pt x="782471" y="5618162"/>
                  </a:lnTo>
                  <a:lnTo>
                    <a:pt x="778387" y="5617255"/>
                  </a:lnTo>
                  <a:lnTo>
                    <a:pt x="774984" y="5616121"/>
                  </a:lnTo>
                  <a:lnTo>
                    <a:pt x="772035" y="5614760"/>
                  </a:lnTo>
                  <a:lnTo>
                    <a:pt x="769085" y="5613399"/>
                  </a:lnTo>
                  <a:lnTo>
                    <a:pt x="766363" y="5611585"/>
                  </a:lnTo>
                  <a:lnTo>
                    <a:pt x="763868" y="5609998"/>
                  </a:lnTo>
                  <a:lnTo>
                    <a:pt x="761599" y="5608183"/>
                  </a:lnTo>
                  <a:lnTo>
                    <a:pt x="760011" y="5606369"/>
                  </a:lnTo>
                  <a:lnTo>
                    <a:pt x="756608" y="5604328"/>
                  </a:lnTo>
                  <a:lnTo>
                    <a:pt x="753432" y="5602287"/>
                  </a:lnTo>
                  <a:lnTo>
                    <a:pt x="750029" y="5599792"/>
                  </a:lnTo>
                  <a:lnTo>
                    <a:pt x="746852" y="5597298"/>
                  </a:lnTo>
                  <a:lnTo>
                    <a:pt x="743676" y="5594349"/>
                  </a:lnTo>
                  <a:lnTo>
                    <a:pt x="740500" y="5591174"/>
                  </a:lnTo>
                  <a:lnTo>
                    <a:pt x="734148" y="5584371"/>
                  </a:lnTo>
                  <a:lnTo>
                    <a:pt x="727795" y="5576887"/>
                  </a:lnTo>
                  <a:lnTo>
                    <a:pt x="721670" y="5569176"/>
                  </a:lnTo>
                  <a:lnTo>
                    <a:pt x="715545" y="5560558"/>
                  </a:lnTo>
                  <a:lnTo>
                    <a:pt x="709419" y="5552167"/>
                  </a:lnTo>
                  <a:lnTo>
                    <a:pt x="697849" y="5534705"/>
                  </a:lnTo>
                  <a:lnTo>
                    <a:pt x="686732" y="5517242"/>
                  </a:lnTo>
                  <a:lnTo>
                    <a:pt x="676296" y="5501594"/>
                  </a:lnTo>
                  <a:lnTo>
                    <a:pt x="671305" y="5494564"/>
                  </a:lnTo>
                  <a:lnTo>
                    <a:pt x="666541" y="5488214"/>
                  </a:lnTo>
                  <a:lnTo>
                    <a:pt x="647938" y="5463267"/>
                  </a:lnTo>
                  <a:lnTo>
                    <a:pt x="629334" y="5438094"/>
                  </a:lnTo>
                  <a:lnTo>
                    <a:pt x="611412" y="5412921"/>
                  </a:lnTo>
                  <a:lnTo>
                    <a:pt x="593716" y="5387521"/>
                  </a:lnTo>
                  <a:lnTo>
                    <a:pt x="576247" y="5361667"/>
                  </a:lnTo>
                  <a:lnTo>
                    <a:pt x="559232" y="5336041"/>
                  </a:lnTo>
                  <a:lnTo>
                    <a:pt x="542217" y="5310187"/>
                  </a:lnTo>
                  <a:lnTo>
                    <a:pt x="525655" y="5284107"/>
                  </a:lnTo>
                  <a:lnTo>
                    <a:pt x="509321" y="5258026"/>
                  </a:lnTo>
                  <a:lnTo>
                    <a:pt x="492986" y="5231492"/>
                  </a:lnTo>
                  <a:lnTo>
                    <a:pt x="477105" y="5204958"/>
                  </a:lnTo>
                  <a:lnTo>
                    <a:pt x="461678" y="5178424"/>
                  </a:lnTo>
                  <a:lnTo>
                    <a:pt x="446251" y="5151664"/>
                  </a:lnTo>
                  <a:lnTo>
                    <a:pt x="431278" y="5124676"/>
                  </a:lnTo>
                  <a:lnTo>
                    <a:pt x="416305" y="5097689"/>
                  </a:lnTo>
                  <a:lnTo>
                    <a:pt x="401558" y="5070474"/>
                  </a:lnTo>
                  <a:lnTo>
                    <a:pt x="387265" y="5043260"/>
                  </a:lnTo>
                  <a:lnTo>
                    <a:pt x="372746" y="5016046"/>
                  </a:lnTo>
                  <a:lnTo>
                    <a:pt x="358906" y="4988378"/>
                  </a:lnTo>
                  <a:lnTo>
                    <a:pt x="345067" y="4960937"/>
                  </a:lnTo>
                  <a:lnTo>
                    <a:pt x="331456" y="4933269"/>
                  </a:lnTo>
                  <a:lnTo>
                    <a:pt x="317843" y="4905148"/>
                  </a:lnTo>
                  <a:lnTo>
                    <a:pt x="304458" y="4877480"/>
                  </a:lnTo>
                  <a:lnTo>
                    <a:pt x="291300" y="4849358"/>
                  </a:lnTo>
                  <a:lnTo>
                    <a:pt x="278595" y="4821464"/>
                  </a:lnTo>
                  <a:lnTo>
                    <a:pt x="265663" y="4793115"/>
                  </a:lnTo>
                  <a:lnTo>
                    <a:pt x="252959" y="4764767"/>
                  </a:lnTo>
                  <a:lnTo>
                    <a:pt x="240481" y="4736419"/>
                  </a:lnTo>
                  <a:lnTo>
                    <a:pt x="228230" y="4707844"/>
                  </a:lnTo>
                  <a:lnTo>
                    <a:pt x="215752" y="4679496"/>
                  </a:lnTo>
                  <a:lnTo>
                    <a:pt x="191704" y="4622119"/>
                  </a:lnTo>
                  <a:close/>
                  <a:moveTo>
                    <a:pt x="334405" y="4621212"/>
                  </a:moveTo>
                  <a:lnTo>
                    <a:pt x="336900" y="4621212"/>
                  </a:lnTo>
                  <a:lnTo>
                    <a:pt x="338715" y="4621439"/>
                  </a:lnTo>
                  <a:lnTo>
                    <a:pt x="340757" y="4622119"/>
                  </a:lnTo>
                  <a:lnTo>
                    <a:pt x="342345" y="4622573"/>
                  </a:lnTo>
                  <a:lnTo>
                    <a:pt x="343933" y="4623480"/>
                  </a:lnTo>
                  <a:lnTo>
                    <a:pt x="345294" y="4624840"/>
                  </a:lnTo>
                  <a:lnTo>
                    <a:pt x="346656" y="4626428"/>
                  </a:lnTo>
                  <a:lnTo>
                    <a:pt x="347563" y="4628015"/>
                  </a:lnTo>
                  <a:lnTo>
                    <a:pt x="348244" y="4630056"/>
                  </a:lnTo>
                  <a:lnTo>
                    <a:pt x="348471" y="4641169"/>
                  </a:lnTo>
                  <a:lnTo>
                    <a:pt x="339850" y="4640715"/>
                  </a:lnTo>
                  <a:lnTo>
                    <a:pt x="341664" y="4655230"/>
                  </a:lnTo>
                  <a:lnTo>
                    <a:pt x="338489" y="4650014"/>
                  </a:lnTo>
                  <a:lnTo>
                    <a:pt x="340077" y="4655230"/>
                  </a:lnTo>
                  <a:lnTo>
                    <a:pt x="337354" y="4654096"/>
                  </a:lnTo>
                  <a:lnTo>
                    <a:pt x="334858" y="4653189"/>
                  </a:lnTo>
                  <a:lnTo>
                    <a:pt x="330775" y="4655230"/>
                  </a:lnTo>
                  <a:lnTo>
                    <a:pt x="329868" y="4655230"/>
                  </a:lnTo>
                  <a:lnTo>
                    <a:pt x="331456" y="4657951"/>
                  </a:lnTo>
                  <a:lnTo>
                    <a:pt x="327825" y="4655230"/>
                  </a:lnTo>
                  <a:lnTo>
                    <a:pt x="324649" y="4652735"/>
                  </a:lnTo>
                  <a:lnTo>
                    <a:pt x="321927" y="4649560"/>
                  </a:lnTo>
                  <a:lnTo>
                    <a:pt x="320955" y="4648103"/>
                  </a:lnTo>
                  <a:lnTo>
                    <a:pt x="320793" y="4647746"/>
                  </a:lnTo>
                  <a:lnTo>
                    <a:pt x="318297" y="4642983"/>
                  </a:lnTo>
                  <a:lnTo>
                    <a:pt x="314217" y="4633078"/>
                  </a:lnTo>
                  <a:lnTo>
                    <a:pt x="313533" y="4629830"/>
                  </a:lnTo>
                  <a:lnTo>
                    <a:pt x="317163" y="4627562"/>
                  </a:lnTo>
                  <a:lnTo>
                    <a:pt x="320566" y="4625974"/>
                  </a:lnTo>
                  <a:lnTo>
                    <a:pt x="323742" y="4624387"/>
                  </a:lnTo>
                  <a:lnTo>
                    <a:pt x="326691" y="4623253"/>
                  </a:lnTo>
                  <a:lnTo>
                    <a:pt x="329414" y="4622573"/>
                  </a:lnTo>
                  <a:lnTo>
                    <a:pt x="331909" y="4621665"/>
                  </a:lnTo>
                  <a:lnTo>
                    <a:pt x="334405" y="4621212"/>
                  </a:lnTo>
                  <a:close/>
                  <a:moveTo>
                    <a:pt x="301962" y="4604430"/>
                  </a:moveTo>
                  <a:lnTo>
                    <a:pt x="305139" y="4609192"/>
                  </a:lnTo>
                  <a:lnTo>
                    <a:pt x="302870" y="4609192"/>
                  </a:lnTo>
                  <a:lnTo>
                    <a:pt x="301962" y="4604656"/>
                  </a:lnTo>
                  <a:lnTo>
                    <a:pt x="301962" y="4604430"/>
                  </a:lnTo>
                  <a:close/>
                  <a:moveTo>
                    <a:pt x="384176" y="4602162"/>
                  </a:moveTo>
                  <a:lnTo>
                    <a:pt x="385168" y="4602400"/>
                  </a:lnTo>
                  <a:lnTo>
                    <a:pt x="385168" y="4602877"/>
                  </a:lnTo>
                  <a:lnTo>
                    <a:pt x="385763" y="4606687"/>
                  </a:lnTo>
                  <a:lnTo>
                    <a:pt x="384771" y="4606925"/>
                  </a:lnTo>
                  <a:lnTo>
                    <a:pt x="384176" y="4602162"/>
                  </a:lnTo>
                  <a:close/>
                  <a:moveTo>
                    <a:pt x="300038" y="4602162"/>
                  </a:moveTo>
                  <a:lnTo>
                    <a:pt x="301096" y="4602162"/>
                  </a:lnTo>
                  <a:lnTo>
                    <a:pt x="301096" y="4602403"/>
                  </a:lnTo>
                  <a:lnTo>
                    <a:pt x="301625" y="4610100"/>
                  </a:lnTo>
                  <a:lnTo>
                    <a:pt x="300038" y="4610100"/>
                  </a:lnTo>
                  <a:lnTo>
                    <a:pt x="300038" y="4606924"/>
                  </a:lnTo>
                  <a:lnTo>
                    <a:pt x="300038" y="4602162"/>
                  </a:lnTo>
                  <a:close/>
                  <a:moveTo>
                    <a:pt x="296862" y="4584699"/>
                  </a:moveTo>
                  <a:lnTo>
                    <a:pt x="297921" y="4587366"/>
                  </a:lnTo>
                  <a:lnTo>
                    <a:pt x="298555" y="4591367"/>
                  </a:lnTo>
                  <a:lnTo>
                    <a:pt x="299191" y="4596923"/>
                  </a:lnTo>
                  <a:lnTo>
                    <a:pt x="300038" y="4606924"/>
                  </a:lnTo>
                  <a:lnTo>
                    <a:pt x="296862" y="4584699"/>
                  </a:lnTo>
                  <a:close/>
                  <a:moveTo>
                    <a:pt x="352426" y="4583112"/>
                  </a:moveTo>
                  <a:lnTo>
                    <a:pt x="355601" y="4588730"/>
                  </a:lnTo>
                  <a:lnTo>
                    <a:pt x="355071" y="4589462"/>
                  </a:lnTo>
                  <a:lnTo>
                    <a:pt x="354542" y="4588974"/>
                  </a:lnTo>
                  <a:lnTo>
                    <a:pt x="352426" y="4583112"/>
                  </a:lnTo>
                  <a:close/>
                  <a:moveTo>
                    <a:pt x="357999" y="4581978"/>
                  </a:moveTo>
                  <a:lnTo>
                    <a:pt x="367074" y="4592637"/>
                  </a:lnTo>
                  <a:lnTo>
                    <a:pt x="367981" y="4590369"/>
                  </a:lnTo>
                  <a:lnTo>
                    <a:pt x="370704" y="4596039"/>
                  </a:lnTo>
                  <a:lnTo>
                    <a:pt x="371158" y="4593544"/>
                  </a:lnTo>
                  <a:lnTo>
                    <a:pt x="371384" y="4593544"/>
                  </a:lnTo>
                  <a:lnTo>
                    <a:pt x="373426" y="4598080"/>
                  </a:lnTo>
                  <a:lnTo>
                    <a:pt x="373653" y="4591730"/>
                  </a:lnTo>
                  <a:lnTo>
                    <a:pt x="378871" y="4601481"/>
                  </a:lnTo>
                  <a:lnTo>
                    <a:pt x="378871" y="4597626"/>
                  </a:lnTo>
                  <a:lnTo>
                    <a:pt x="381140" y="4599214"/>
                  </a:lnTo>
                  <a:lnTo>
                    <a:pt x="381367" y="4605564"/>
                  </a:lnTo>
                  <a:lnTo>
                    <a:pt x="383408" y="4605790"/>
                  </a:lnTo>
                  <a:lnTo>
                    <a:pt x="378644" y="4606017"/>
                  </a:lnTo>
                  <a:lnTo>
                    <a:pt x="374560" y="4606471"/>
                  </a:lnTo>
                  <a:lnTo>
                    <a:pt x="367301" y="4607605"/>
                  </a:lnTo>
                  <a:lnTo>
                    <a:pt x="360948" y="4608739"/>
                  </a:lnTo>
                  <a:lnTo>
                    <a:pt x="358453" y="4608965"/>
                  </a:lnTo>
                  <a:lnTo>
                    <a:pt x="355957" y="4609192"/>
                  </a:lnTo>
                  <a:lnTo>
                    <a:pt x="354142" y="4608965"/>
                  </a:lnTo>
                  <a:lnTo>
                    <a:pt x="352327" y="4608512"/>
                  </a:lnTo>
                  <a:lnTo>
                    <a:pt x="350966" y="4607378"/>
                  </a:lnTo>
                  <a:lnTo>
                    <a:pt x="350059" y="4606017"/>
                  </a:lnTo>
                  <a:lnTo>
                    <a:pt x="349151" y="4604203"/>
                  </a:lnTo>
                  <a:lnTo>
                    <a:pt x="348471" y="4601935"/>
                  </a:lnTo>
                  <a:lnTo>
                    <a:pt x="348471" y="4598987"/>
                  </a:lnTo>
                  <a:lnTo>
                    <a:pt x="348471" y="4595358"/>
                  </a:lnTo>
                  <a:lnTo>
                    <a:pt x="348698" y="4593998"/>
                  </a:lnTo>
                  <a:lnTo>
                    <a:pt x="348925" y="4593771"/>
                  </a:lnTo>
                  <a:lnTo>
                    <a:pt x="350512" y="4594451"/>
                  </a:lnTo>
                  <a:lnTo>
                    <a:pt x="352100" y="4591730"/>
                  </a:lnTo>
                  <a:lnTo>
                    <a:pt x="353008" y="4588781"/>
                  </a:lnTo>
                  <a:lnTo>
                    <a:pt x="355957" y="4592410"/>
                  </a:lnTo>
                  <a:lnTo>
                    <a:pt x="358906" y="4591049"/>
                  </a:lnTo>
                  <a:lnTo>
                    <a:pt x="362310" y="4592637"/>
                  </a:lnTo>
                  <a:lnTo>
                    <a:pt x="358226" y="4583112"/>
                  </a:lnTo>
                  <a:lnTo>
                    <a:pt x="357999" y="4581978"/>
                  </a:lnTo>
                  <a:close/>
                  <a:moveTo>
                    <a:pt x="288199" y="4581524"/>
                  </a:moveTo>
                  <a:lnTo>
                    <a:pt x="288629" y="4581753"/>
                  </a:lnTo>
                  <a:lnTo>
                    <a:pt x="289490" y="4582439"/>
                  </a:lnTo>
                  <a:lnTo>
                    <a:pt x="290566" y="4584267"/>
                  </a:lnTo>
                  <a:lnTo>
                    <a:pt x="291858" y="4587011"/>
                  </a:lnTo>
                  <a:lnTo>
                    <a:pt x="293364" y="4589754"/>
                  </a:lnTo>
                  <a:lnTo>
                    <a:pt x="294871" y="4593411"/>
                  </a:lnTo>
                  <a:lnTo>
                    <a:pt x="296916" y="4602292"/>
                  </a:lnTo>
                  <a:lnTo>
                    <a:pt x="299794" y="4609332"/>
                  </a:lnTo>
                  <a:lnTo>
                    <a:pt x="300038" y="4610100"/>
                  </a:lnTo>
                  <a:lnTo>
                    <a:pt x="298571" y="4610100"/>
                  </a:lnTo>
                  <a:lnTo>
                    <a:pt x="297093" y="4603232"/>
                  </a:lnTo>
                  <a:lnTo>
                    <a:pt x="296808" y="4602327"/>
                  </a:lnTo>
                  <a:lnTo>
                    <a:pt x="298100" y="4609413"/>
                  </a:lnTo>
                  <a:lnTo>
                    <a:pt x="292718" y="4609642"/>
                  </a:lnTo>
                  <a:lnTo>
                    <a:pt x="287337" y="4585868"/>
                  </a:lnTo>
                  <a:lnTo>
                    <a:pt x="287337" y="4583810"/>
                  </a:lnTo>
                  <a:lnTo>
                    <a:pt x="287553" y="4582439"/>
                  </a:lnTo>
                  <a:lnTo>
                    <a:pt x="287768" y="4581753"/>
                  </a:lnTo>
                  <a:lnTo>
                    <a:pt x="288199" y="4581524"/>
                  </a:lnTo>
                  <a:close/>
                  <a:moveTo>
                    <a:pt x="290513" y="4575174"/>
                  </a:moveTo>
                  <a:lnTo>
                    <a:pt x="291420" y="4577617"/>
                  </a:lnTo>
                  <a:lnTo>
                    <a:pt x="292100" y="4583112"/>
                  </a:lnTo>
                  <a:lnTo>
                    <a:pt x="290513" y="4575174"/>
                  </a:lnTo>
                  <a:close/>
                  <a:moveTo>
                    <a:pt x="292630" y="4573587"/>
                  </a:moveTo>
                  <a:lnTo>
                    <a:pt x="293688" y="4576627"/>
                  </a:lnTo>
                  <a:lnTo>
                    <a:pt x="293335" y="4581086"/>
                  </a:lnTo>
                  <a:lnTo>
                    <a:pt x="293335" y="4582504"/>
                  </a:lnTo>
                  <a:lnTo>
                    <a:pt x="293159" y="4583112"/>
                  </a:lnTo>
                  <a:lnTo>
                    <a:pt x="292982" y="4583112"/>
                  </a:lnTo>
                  <a:lnTo>
                    <a:pt x="292630" y="4582910"/>
                  </a:lnTo>
                  <a:lnTo>
                    <a:pt x="292453" y="4581694"/>
                  </a:lnTo>
                  <a:lnTo>
                    <a:pt x="292100" y="4579262"/>
                  </a:lnTo>
                  <a:lnTo>
                    <a:pt x="292100" y="4576830"/>
                  </a:lnTo>
                  <a:lnTo>
                    <a:pt x="292100" y="4574601"/>
                  </a:lnTo>
                  <a:lnTo>
                    <a:pt x="292277" y="4573993"/>
                  </a:lnTo>
                  <a:lnTo>
                    <a:pt x="292630" y="4573587"/>
                  </a:lnTo>
                  <a:close/>
                  <a:moveTo>
                    <a:pt x="287337" y="4568824"/>
                  </a:moveTo>
                  <a:lnTo>
                    <a:pt x="289321" y="4570803"/>
                  </a:lnTo>
                  <a:lnTo>
                    <a:pt x="289123" y="4570803"/>
                  </a:lnTo>
                  <a:lnTo>
                    <a:pt x="290513" y="4583112"/>
                  </a:lnTo>
                  <a:lnTo>
                    <a:pt x="287337" y="4568824"/>
                  </a:lnTo>
                  <a:close/>
                  <a:moveTo>
                    <a:pt x="282575" y="4559299"/>
                  </a:moveTo>
                  <a:lnTo>
                    <a:pt x="284616" y="4564344"/>
                  </a:lnTo>
                  <a:lnTo>
                    <a:pt x="285750" y="4579937"/>
                  </a:lnTo>
                  <a:lnTo>
                    <a:pt x="282575" y="4559299"/>
                  </a:lnTo>
                  <a:close/>
                  <a:moveTo>
                    <a:pt x="294929" y="4556578"/>
                  </a:moveTo>
                  <a:lnTo>
                    <a:pt x="308088" y="4562474"/>
                  </a:lnTo>
                  <a:lnTo>
                    <a:pt x="313306" y="4563381"/>
                  </a:lnTo>
                  <a:lnTo>
                    <a:pt x="313760" y="4558846"/>
                  </a:lnTo>
                  <a:lnTo>
                    <a:pt x="317389" y="4557258"/>
                  </a:lnTo>
                  <a:lnTo>
                    <a:pt x="331002" y="4563155"/>
                  </a:lnTo>
                  <a:lnTo>
                    <a:pt x="335085" y="4571999"/>
                  </a:lnTo>
                  <a:lnTo>
                    <a:pt x="343933" y="4607605"/>
                  </a:lnTo>
                  <a:lnTo>
                    <a:pt x="338942" y="4607831"/>
                  </a:lnTo>
                  <a:lnTo>
                    <a:pt x="334405" y="4608512"/>
                  </a:lnTo>
                  <a:lnTo>
                    <a:pt x="326464" y="4609873"/>
                  </a:lnTo>
                  <a:lnTo>
                    <a:pt x="319658" y="4611006"/>
                  </a:lnTo>
                  <a:lnTo>
                    <a:pt x="316936" y="4611460"/>
                  </a:lnTo>
                  <a:lnTo>
                    <a:pt x="314214" y="4611914"/>
                  </a:lnTo>
                  <a:lnTo>
                    <a:pt x="311718" y="4611914"/>
                  </a:lnTo>
                  <a:lnTo>
                    <a:pt x="309903" y="4611233"/>
                  </a:lnTo>
                  <a:lnTo>
                    <a:pt x="308088" y="4610553"/>
                  </a:lnTo>
                  <a:lnTo>
                    <a:pt x="306727" y="4609646"/>
                  </a:lnTo>
                  <a:lnTo>
                    <a:pt x="305593" y="4607605"/>
                  </a:lnTo>
                  <a:lnTo>
                    <a:pt x="304231" y="4605564"/>
                  </a:lnTo>
                  <a:lnTo>
                    <a:pt x="303551" y="4602615"/>
                  </a:lnTo>
                  <a:lnTo>
                    <a:pt x="303097" y="4598987"/>
                  </a:lnTo>
                  <a:lnTo>
                    <a:pt x="298560" y="4587874"/>
                  </a:lnTo>
                  <a:lnTo>
                    <a:pt x="303551" y="4590823"/>
                  </a:lnTo>
                  <a:lnTo>
                    <a:pt x="294929" y="4556578"/>
                  </a:lnTo>
                  <a:close/>
                  <a:moveTo>
                    <a:pt x="287337" y="4551362"/>
                  </a:moveTo>
                  <a:lnTo>
                    <a:pt x="287564" y="4551362"/>
                  </a:lnTo>
                  <a:lnTo>
                    <a:pt x="290513" y="4555551"/>
                  </a:lnTo>
                  <a:lnTo>
                    <a:pt x="290513" y="4567237"/>
                  </a:lnTo>
                  <a:lnTo>
                    <a:pt x="287337" y="4551362"/>
                  </a:lnTo>
                  <a:close/>
                  <a:moveTo>
                    <a:pt x="3044744" y="4548445"/>
                  </a:moveTo>
                  <a:lnTo>
                    <a:pt x="3036349" y="4551394"/>
                  </a:lnTo>
                  <a:lnTo>
                    <a:pt x="3044970" y="4548445"/>
                  </a:lnTo>
                  <a:lnTo>
                    <a:pt x="3044744" y="4548445"/>
                  </a:lnTo>
                  <a:close/>
                  <a:moveTo>
                    <a:pt x="304800" y="4546599"/>
                  </a:moveTo>
                  <a:lnTo>
                    <a:pt x="311150" y="4554764"/>
                  </a:lnTo>
                  <a:lnTo>
                    <a:pt x="306552" y="4557712"/>
                  </a:lnTo>
                  <a:lnTo>
                    <a:pt x="304800" y="4546599"/>
                  </a:lnTo>
                  <a:close/>
                  <a:moveTo>
                    <a:pt x="283369" y="4546599"/>
                  </a:moveTo>
                  <a:lnTo>
                    <a:pt x="285750" y="4548293"/>
                  </a:lnTo>
                  <a:lnTo>
                    <a:pt x="283898" y="4552949"/>
                  </a:lnTo>
                  <a:lnTo>
                    <a:pt x="282575" y="4549986"/>
                  </a:lnTo>
                  <a:lnTo>
                    <a:pt x="283369" y="4546599"/>
                  </a:lnTo>
                  <a:close/>
                  <a:moveTo>
                    <a:pt x="2935034" y="4540862"/>
                  </a:moveTo>
                  <a:lnTo>
                    <a:pt x="2930627" y="4544589"/>
                  </a:lnTo>
                  <a:lnTo>
                    <a:pt x="2924502" y="4549806"/>
                  </a:lnTo>
                  <a:lnTo>
                    <a:pt x="2922775" y="4551400"/>
                  </a:lnTo>
                  <a:lnTo>
                    <a:pt x="2932635" y="4544332"/>
                  </a:lnTo>
                  <a:lnTo>
                    <a:pt x="2935034" y="4540862"/>
                  </a:lnTo>
                  <a:close/>
                  <a:moveTo>
                    <a:pt x="285750" y="4538662"/>
                  </a:moveTo>
                  <a:lnTo>
                    <a:pt x="290513" y="4549053"/>
                  </a:lnTo>
                  <a:lnTo>
                    <a:pt x="290513" y="4551362"/>
                  </a:lnTo>
                  <a:lnTo>
                    <a:pt x="285750" y="4538662"/>
                  </a:lnTo>
                  <a:close/>
                  <a:moveTo>
                    <a:pt x="2942879" y="4535290"/>
                  </a:moveTo>
                  <a:lnTo>
                    <a:pt x="2941755" y="4536052"/>
                  </a:lnTo>
                  <a:lnTo>
                    <a:pt x="2955627" y="4544739"/>
                  </a:lnTo>
                  <a:lnTo>
                    <a:pt x="2942879" y="4535290"/>
                  </a:lnTo>
                  <a:close/>
                  <a:moveTo>
                    <a:pt x="296357" y="4530724"/>
                  </a:moveTo>
                  <a:lnTo>
                    <a:pt x="299821" y="4535260"/>
                  </a:lnTo>
                  <a:lnTo>
                    <a:pt x="300038" y="4552949"/>
                  </a:lnTo>
                  <a:lnTo>
                    <a:pt x="297656" y="4551135"/>
                  </a:lnTo>
                  <a:lnTo>
                    <a:pt x="295708" y="4549547"/>
                  </a:lnTo>
                  <a:lnTo>
                    <a:pt x="294192" y="4547506"/>
                  </a:lnTo>
                  <a:lnTo>
                    <a:pt x="292893" y="4545692"/>
                  </a:lnTo>
                  <a:lnTo>
                    <a:pt x="291811" y="4543424"/>
                  </a:lnTo>
                  <a:lnTo>
                    <a:pt x="290945" y="4540930"/>
                  </a:lnTo>
                  <a:lnTo>
                    <a:pt x="290513" y="4538662"/>
                  </a:lnTo>
                  <a:lnTo>
                    <a:pt x="290513" y="4536167"/>
                  </a:lnTo>
                  <a:lnTo>
                    <a:pt x="296357" y="4530724"/>
                  </a:lnTo>
                  <a:close/>
                  <a:moveTo>
                    <a:pt x="3030451" y="4529166"/>
                  </a:moveTo>
                  <a:lnTo>
                    <a:pt x="3029997" y="4531887"/>
                  </a:lnTo>
                  <a:lnTo>
                    <a:pt x="3029997" y="4532568"/>
                  </a:lnTo>
                  <a:lnTo>
                    <a:pt x="3030451" y="4529166"/>
                  </a:lnTo>
                  <a:close/>
                  <a:moveTo>
                    <a:pt x="3012528" y="4525990"/>
                  </a:moveTo>
                  <a:lnTo>
                    <a:pt x="3010968" y="4526827"/>
                  </a:lnTo>
                  <a:lnTo>
                    <a:pt x="3000277" y="4530527"/>
                  </a:lnTo>
                  <a:lnTo>
                    <a:pt x="3003226" y="4530980"/>
                  </a:lnTo>
                  <a:lnTo>
                    <a:pt x="3010968" y="4526827"/>
                  </a:lnTo>
                  <a:lnTo>
                    <a:pt x="3012074" y="4526444"/>
                  </a:lnTo>
                  <a:lnTo>
                    <a:pt x="3012528" y="4525990"/>
                  </a:lnTo>
                  <a:close/>
                  <a:moveTo>
                    <a:pt x="4523643" y="4519612"/>
                  </a:moveTo>
                  <a:lnTo>
                    <a:pt x="4524375" y="4523642"/>
                  </a:lnTo>
                  <a:lnTo>
                    <a:pt x="4521689" y="4529015"/>
                  </a:lnTo>
                  <a:lnTo>
                    <a:pt x="4511675" y="4537075"/>
                  </a:lnTo>
                  <a:lnTo>
                    <a:pt x="4523643" y="4519612"/>
                  </a:lnTo>
                  <a:close/>
                  <a:moveTo>
                    <a:pt x="3026821" y="4518959"/>
                  </a:moveTo>
                  <a:lnTo>
                    <a:pt x="3025460" y="4519186"/>
                  </a:lnTo>
                  <a:lnTo>
                    <a:pt x="3027501" y="4519186"/>
                  </a:lnTo>
                  <a:lnTo>
                    <a:pt x="3026821" y="4518959"/>
                  </a:lnTo>
                  <a:close/>
                  <a:moveTo>
                    <a:pt x="284163" y="4510087"/>
                  </a:moveTo>
                  <a:lnTo>
                    <a:pt x="286941" y="4514907"/>
                  </a:lnTo>
                  <a:lnTo>
                    <a:pt x="287337" y="4529137"/>
                  </a:lnTo>
                  <a:lnTo>
                    <a:pt x="284163" y="4510087"/>
                  </a:lnTo>
                  <a:close/>
                  <a:moveTo>
                    <a:pt x="164707" y="4474708"/>
                  </a:moveTo>
                  <a:lnTo>
                    <a:pt x="164480" y="4474935"/>
                  </a:lnTo>
                  <a:lnTo>
                    <a:pt x="164707" y="4475162"/>
                  </a:lnTo>
                  <a:lnTo>
                    <a:pt x="164707" y="4474708"/>
                  </a:lnTo>
                  <a:close/>
                  <a:moveTo>
                    <a:pt x="195078" y="4419920"/>
                  </a:moveTo>
                  <a:lnTo>
                    <a:pt x="194946" y="4420790"/>
                  </a:lnTo>
                  <a:lnTo>
                    <a:pt x="195107" y="4420960"/>
                  </a:lnTo>
                  <a:lnTo>
                    <a:pt x="195078" y="4419920"/>
                  </a:lnTo>
                  <a:close/>
                  <a:moveTo>
                    <a:pt x="185806" y="4410301"/>
                  </a:moveTo>
                  <a:lnTo>
                    <a:pt x="185963" y="4410549"/>
                  </a:lnTo>
                  <a:lnTo>
                    <a:pt x="185922" y="4410359"/>
                  </a:lnTo>
                  <a:lnTo>
                    <a:pt x="185806" y="4410301"/>
                  </a:lnTo>
                  <a:close/>
                  <a:moveTo>
                    <a:pt x="196603" y="4409862"/>
                  </a:moveTo>
                  <a:lnTo>
                    <a:pt x="196101" y="4413171"/>
                  </a:lnTo>
                  <a:lnTo>
                    <a:pt x="203326" y="4415393"/>
                  </a:lnTo>
                  <a:lnTo>
                    <a:pt x="199728" y="4412807"/>
                  </a:lnTo>
                  <a:lnTo>
                    <a:pt x="196603" y="4409862"/>
                  </a:lnTo>
                  <a:close/>
                  <a:moveTo>
                    <a:pt x="4490587" y="4406899"/>
                  </a:moveTo>
                  <a:lnTo>
                    <a:pt x="4496669" y="4433124"/>
                  </a:lnTo>
                  <a:lnTo>
                    <a:pt x="4505325" y="4440421"/>
                  </a:lnTo>
                  <a:lnTo>
                    <a:pt x="4501114" y="4448174"/>
                  </a:lnTo>
                  <a:lnTo>
                    <a:pt x="4490119" y="4440421"/>
                  </a:lnTo>
                  <a:lnTo>
                    <a:pt x="4483100" y="4422178"/>
                  </a:lnTo>
                  <a:lnTo>
                    <a:pt x="4490587" y="4406899"/>
                  </a:lnTo>
                  <a:close/>
                  <a:moveTo>
                    <a:pt x="117291" y="4395787"/>
                  </a:moveTo>
                  <a:lnTo>
                    <a:pt x="118199" y="4396921"/>
                  </a:lnTo>
                  <a:lnTo>
                    <a:pt x="117972" y="4396921"/>
                  </a:lnTo>
                  <a:lnTo>
                    <a:pt x="117291" y="4395787"/>
                  </a:lnTo>
                  <a:close/>
                  <a:moveTo>
                    <a:pt x="2997101" y="4394890"/>
                  </a:moveTo>
                  <a:lnTo>
                    <a:pt x="2997328" y="4396478"/>
                  </a:lnTo>
                  <a:lnTo>
                    <a:pt x="2997554" y="4396705"/>
                  </a:lnTo>
                  <a:lnTo>
                    <a:pt x="2997101" y="4394890"/>
                  </a:lnTo>
                  <a:close/>
                  <a:moveTo>
                    <a:pt x="2969422" y="4390354"/>
                  </a:moveTo>
                  <a:lnTo>
                    <a:pt x="2968288" y="4396478"/>
                  </a:lnTo>
                  <a:lnTo>
                    <a:pt x="2969422" y="4390581"/>
                  </a:lnTo>
                  <a:lnTo>
                    <a:pt x="2969422" y="4390354"/>
                  </a:lnTo>
                  <a:close/>
                  <a:moveTo>
                    <a:pt x="2707840" y="4377199"/>
                  </a:moveTo>
                  <a:lnTo>
                    <a:pt x="2707613" y="4377652"/>
                  </a:lnTo>
                  <a:lnTo>
                    <a:pt x="2698311" y="4378333"/>
                  </a:lnTo>
                  <a:lnTo>
                    <a:pt x="2707840" y="4377199"/>
                  </a:lnTo>
                  <a:close/>
                  <a:moveTo>
                    <a:pt x="3128913" y="4360188"/>
                  </a:moveTo>
                  <a:lnTo>
                    <a:pt x="3123468" y="4368580"/>
                  </a:lnTo>
                  <a:lnTo>
                    <a:pt x="3128686" y="4360641"/>
                  </a:lnTo>
                  <a:lnTo>
                    <a:pt x="3128913" y="4360188"/>
                  </a:lnTo>
                  <a:close/>
                  <a:moveTo>
                    <a:pt x="4509459" y="4354512"/>
                  </a:moveTo>
                  <a:lnTo>
                    <a:pt x="4521200" y="4367893"/>
                  </a:lnTo>
                  <a:lnTo>
                    <a:pt x="4520961" y="4370161"/>
                  </a:lnTo>
                  <a:lnTo>
                    <a:pt x="4520721" y="4372202"/>
                  </a:lnTo>
                  <a:lnTo>
                    <a:pt x="4520002" y="4375830"/>
                  </a:lnTo>
                  <a:lnTo>
                    <a:pt x="4518804" y="4379006"/>
                  </a:lnTo>
                  <a:lnTo>
                    <a:pt x="4517127" y="4381500"/>
                  </a:lnTo>
                  <a:lnTo>
                    <a:pt x="4516168" y="4382634"/>
                  </a:lnTo>
                  <a:lnTo>
                    <a:pt x="4515449" y="4383541"/>
                  </a:lnTo>
                  <a:lnTo>
                    <a:pt x="4514251" y="4383995"/>
                  </a:lnTo>
                  <a:lnTo>
                    <a:pt x="4513532" y="4384448"/>
                  </a:lnTo>
                  <a:lnTo>
                    <a:pt x="4512574" y="4384675"/>
                  </a:lnTo>
                  <a:lnTo>
                    <a:pt x="4511855" y="4384448"/>
                  </a:lnTo>
                  <a:lnTo>
                    <a:pt x="4510896" y="4384222"/>
                  </a:lnTo>
                  <a:lnTo>
                    <a:pt x="4510178" y="4383541"/>
                  </a:lnTo>
                  <a:lnTo>
                    <a:pt x="4514491" y="4374923"/>
                  </a:lnTo>
                  <a:lnTo>
                    <a:pt x="4508500" y="4372429"/>
                  </a:lnTo>
                  <a:lnTo>
                    <a:pt x="4511136" y="4364718"/>
                  </a:lnTo>
                  <a:lnTo>
                    <a:pt x="4509459" y="4354512"/>
                  </a:lnTo>
                  <a:close/>
                  <a:moveTo>
                    <a:pt x="3005041" y="4349527"/>
                  </a:moveTo>
                  <a:lnTo>
                    <a:pt x="3000277" y="4356105"/>
                  </a:lnTo>
                  <a:lnTo>
                    <a:pt x="3004587" y="4360188"/>
                  </a:lnTo>
                  <a:lnTo>
                    <a:pt x="3005041" y="4360414"/>
                  </a:lnTo>
                  <a:lnTo>
                    <a:pt x="3000277" y="4356105"/>
                  </a:lnTo>
                  <a:lnTo>
                    <a:pt x="3005041" y="4349754"/>
                  </a:lnTo>
                  <a:lnTo>
                    <a:pt x="3005041" y="4349527"/>
                  </a:lnTo>
                  <a:close/>
                  <a:moveTo>
                    <a:pt x="3963027" y="4348279"/>
                  </a:moveTo>
                  <a:lnTo>
                    <a:pt x="3957461" y="4351823"/>
                  </a:lnTo>
                  <a:lnTo>
                    <a:pt x="3958663" y="4355133"/>
                  </a:lnTo>
                  <a:lnTo>
                    <a:pt x="3959033" y="4353837"/>
                  </a:lnTo>
                  <a:lnTo>
                    <a:pt x="3962663" y="4348847"/>
                  </a:lnTo>
                  <a:lnTo>
                    <a:pt x="3963027" y="4348279"/>
                  </a:lnTo>
                  <a:close/>
                  <a:moveTo>
                    <a:pt x="2679708" y="4342269"/>
                  </a:moveTo>
                  <a:lnTo>
                    <a:pt x="2682203" y="4343857"/>
                  </a:lnTo>
                  <a:lnTo>
                    <a:pt x="2684926" y="4345445"/>
                  </a:lnTo>
                  <a:lnTo>
                    <a:pt x="2687046" y="4346353"/>
                  </a:lnTo>
                  <a:lnTo>
                    <a:pt x="2686060" y="4351115"/>
                  </a:lnTo>
                  <a:lnTo>
                    <a:pt x="2679708" y="4342269"/>
                  </a:lnTo>
                  <a:close/>
                  <a:moveTo>
                    <a:pt x="2681288" y="4337049"/>
                  </a:moveTo>
                  <a:lnTo>
                    <a:pt x="2686051" y="4341217"/>
                  </a:lnTo>
                  <a:lnTo>
                    <a:pt x="2685455" y="4344987"/>
                  </a:lnTo>
                  <a:lnTo>
                    <a:pt x="2681585" y="4341415"/>
                  </a:lnTo>
                  <a:lnTo>
                    <a:pt x="2681288" y="4337049"/>
                  </a:lnTo>
                  <a:close/>
                  <a:moveTo>
                    <a:pt x="3980026" y="4312718"/>
                  </a:moveTo>
                  <a:lnTo>
                    <a:pt x="3979640" y="4313592"/>
                  </a:lnTo>
                  <a:lnTo>
                    <a:pt x="3980025" y="4316495"/>
                  </a:lnTo>
                  <a:lnTo>
                    <a:pt x="3980359" y="4314824"/>
                  </a:lnTo>
                  <a:lnTo>
                    <a:pt x="3980359" y="4313690"/>
                  </a:lnTo>
                  <a:lnTo>
                    <a:pt x="3980359" y="4312783"/>
                  </a:lnTo>
                  <a:lnTo>
                    <a:pt x="3980026" y="4312718"/>
                  </a:lnTo>
                  <a:close/>
                  <a:moveTo>
                    <a:pt x="93444" y="4312372"/>
                  </a:moveTo>
                  <a:lnTo>
                    <a:pt x="94377" y="4315505"/>
                  </a:lnTo>
                  <a:lnTo>
                    <a:pt x="94377" y="4315731"/>
                  </a:lnTo>
                  <a:lnTo>
                    <a:pt x="93444" y="4312372"/>
                  </a:lnTo>
                  <a:close/>
                  <a:moveTo>
                    <a:pt x="3961688" y="4309131"/>
                  </a:moveTo>
                  <a:lnTo>
                    <a:pt x="3962666" y="4309950"/>
                  </a:lnTo>
                  <a:lnTo>
                    <a:pt x="3964703" y="4310861"/>
                  </a:lnTo>
                  <a:lnTo>
                    <a:pt x="3966514" y="4311999"/>
                  </a:lnTo>
                  <a:lnTo>
                    <a:pt x="3969003" y="4312454"/>
                  </a:lnTo>
                  <a:lnTo>
                    <a:pt x="3971493" y="4312681"/>
                  </a:lnTo>
                  <a:lnTo>
                    <a:pt x="3974435" y="4312681"/>
                  </a:lnTo>
                  <a:lnTo>
                    <a:pt x="3977150" y="4312226"/>
                  </a:lnTo>
                  <a:lnTo>
                    <a:pt x="3977329" y="4312190"/>
                  </a:lnTo>
                  <a:lnTo>
                    <a:pt x="3961688" y="4309131"/>
                  </a:lnTo>
                  <a:close/>
                  <a:moveTo>
                    <a:pt x="3899436" y="4304862"/>
                  </a:moveTo>
                  <a:lnTo>
                    <a:pt x="3891756" y="4305088"/>
                  </a:lnTo>
                  <a:lnTo>
                    <a:pt x="3884301" y="4305541"/>
                  </a:lnTo>
                  <a:lnTo>
                    <a:pt x="3882501" y="4305781"/>
                  </a:lnTo>
                  <a:lnTo>
                    <a:pt x="3890021" y="4309040"/>
                  </a:lnTo>
                  <a:lnTo>
                    <a:pt x="3894321" y="4309495"/>
                  </a:lnTo>
                  <a:lnTo>
                    <a:pt x="3898394" y="4309723"/>
                  </a:lnTo>
                  <a:lnTo>
                    <a:pt x="3902015" y="4309723"/>
                  </a:lnTo>
                  <a:lnTo>
                    <a:pt x="3905636" y="4309268"/>
                  </a:lnTo>
                  <a:lnTo>
                    <a:pt x="3908578" y="4308585"/>
                  </a:lnTo>
                  <a:lnTo>
                    <a:pt x="3911520" y="4307447"/>
                  </a:lnTo>
                  <a:lnTo>
                    <a:pt x="3914010" y="4306082"/>
                  </a:lnTo>
                  <a:lnTo>
                    <a:pt x="3915316" y="4305031"/>
                  </a:lnTo>
                  <a:lnTo>
                    <a:pt x="3906891" y="4304862"/>
                  </a:lnTo>
                  <a:lnTo>
                    <a:pt x="3899436" y="4304862"/>
                  </a:lnTo>
                  <a:close/>
                  <a:moveTo>
                    <a:pt x="90974" y="4303485"/>
                  </a:moveTo>
                  <a:lnTo>
                    <a:pt x="93444" y="4312372"/>
                  </a:lnTo>
                  <a:lnTo>
                    <a:pt x="91201" y="4304846"/>
                  </a:lnTo>
                  <a:lnTo>
                    <a:pt x="90974" y="4303485"/>
                  </a:lnTo>
                  <a:close/>
                  <a:moveTo>
                    <a:pt x="3863067" y="4295265"/>
                  </a:moveTo>
                  <a:lnTo>
                    <a:pt x="3863067" y="4296906"/>
                  </a:lnTo>
                  <a:lnTo>
                    <a:pt x="3863748" y="4303257"/>
                  </a:lnTo>
                  <a:lnTo>
                    <a:pt x="3864655" y="4309834"/>
                  </a:lnTo>
                  <a:lnTo>
                    <a:pt x="3866016" y="4316639"/>
                  </a:lnTo>
                  <a:lnTo>
                    <a:pt x="3867604" y="4323670"/>
                  </a:lnTo>
                  <a:lnTo>
                    <a:pt x="3869419" y="4330928"/>
                  </a:lnTo>
                  <a:lnTo>
                    <a:pt x="3873957" y="4345898"/>
                  </a:lnTo>
                  <a:lnTo>
                    <a:pt x="3878494" y="4360868"/>
                  </a:lnTo>
                  <a:lnTo>
                    <a:pt x="3880536" y="4368580"/>
                  </a:lnTo>
                  <a:lnTo>
                    <a:pt x="3882351" y="4376065"/>
                  </a:lnTo>
                  <a:lnTo>
                    <a:pt x="3884166" y="4383323"/>
                  </a:lnTo>
                  <a:lnTo>
                    <a:pt x="3885527" y="4390581"/>
                  </a:lnTo>
                  <a:lnTo>
                    <a:pt x="3886662" y="4397612"/>
                  </a:lnTo>
                  <a:lnTo>
                    <a:pt x="3887342" y="4404644"/>
                  </a:lnTo>
                  <a:lnTo>
                    <a:pt x="3889838" y="4396932"/>
                  </a:lnTo>
                  <a:lnTo>
                    <a:pt x="3892560" y="4389447"/>
                  </a:lnTo>
                  <a:lnTo>
                    <a:pt x="3895056" y="4408046"/>
                  </a:lnTo>
                  <a:lnTo>
                    <a:pt x="3897778" y="4425737"/>
                  </a:lnTo>
                  <a:lnTo>
                    <a:pt x="3899139" y="4434356"/>
                  </a:lnTo>
                  <a:lnTo>
                    <a:pt x="3900954" y="4442295"/>
                  </a:lnTo>
                  <a:lnTo>
                    <a:pt x="3902542" y="4450460"/>
                  </a:lnTo>
                  <a:lnTo>
                    <a:pt x="3904584" y="4458172"/>
                  </a:lnTo>
                  <a:lnTo>
                    <a:pt x="3906399" y="4465884"/>
                  </a:lnTo>
                  <a:lnTo>
                    <a:pt x="3908441" y="4473369"/>
                  </a:lnTo>
                  <a:lnTo>
                    <a:pt x="3910483" y="4480627"/>
                  </a:lnTo>
                  <a:lnTo>
                    <a:pt x="3912979" y="4487885"/>
                  </a:lnTo>
                  <a:lnTo>
                    <a:pt x="3915474" y="4494690"/>
                  </a:lnTo>
                  <a:lnTo>
                    <a:pt x="3918197" y="4501721"/>
                  </a:lnTo>
                  <a:lnTo>
                    <a:pt x="3920919" y="4508525"/>
                  </a:lnTo>
                  <a:lnTo>
                    <a:pt x="3923641" y="4515103"/>
                  </a:lnTo>
                  <a:lnTo>
                    <a:pt x="3926818" y="4521681"/>
                  </a:lnTo>
                  <a:lnTo>
                    <a:pt x="3929994" y="4528258"/>
                  </a:lnTo>
                  <a:lnTo>
                    <a:pt x="3933170" y="4534836"/>
                  </a:lnTo>
                  <a:lnTo>
                    <a:pt x="3936800" y="4541414"/>
                  </a:lnTo>
                  <a:lnTo>
                    <a:pt x="3944060" y="4554569"/>
                  </a:lnTo>
                  <a:lnTo>
                    <a:pt x="3952227" y="4567271"/>
                  </a:lnTo>
                  <a:lnTo>
                    <a:pt x="3960848" y="4580653"/>
                  </a:lnTo>
                  <a:lnTo>
                    <a:pt x="3970377" y="4594262"/>
                  </a:lnTo>
                  <a:lnTo>
                    <a:pt x="3980359" y="4608551"/>
                  </a:lnTo>
                  <a:lnTo>
                    <a:pt x="3991249" y="4623068"/>
                  </a:lnTo>
                  <a:lnTo>
                    <a:pt x="3985804" y="4638945"/>
                  </a:lnTo>
                  <a:lnTo>
                    <a:pt x="3992610" y="4641213"/>
                  </a:lnTo>
                  <a:lnTo>
                    <a:pt x="3998736" y="4643935"/>
                  </a:lnTo>
                  <a:lnTo>
                    <a:pt x="4004408" y="4646203"/>
                  </a:lnTo>
                  <a:lnTo>
                    <a:pt x="4007130" y="4647110"/>
                  </a:lnTo>
                  <a:lnTo>
                    <a:pt x="4009852" y="4647791"/>
                  </a:lnTo>
                  <a:lnTo>
                    <a:pt x="4012348" y="4648244"/>
                  </a:lnTo>
                  <a:lnTo>
                    <a:pt x="4014617" y="4648244"/>
                  </a:lnTo>
                  <a:lnTo>
                    <a:pt x="4016885" y="4648017"/>
                  </a:lnTo>
                  <a:lnTo>
                    <a:pt x="4018927" y="4647564"/>
                  </a:lnTo>
                  <a:lnTo>
                    <a:pt x="4020742" y="4646656"/>
                  </a:lnTo>
                  <a:lnTo>
                    <a:pt x="4022784" y="4644842"/>
                  </a:lnTo>
                  <a:lnTo>
                    <a:pt x="4024372" y="4643027"/>
                  </a:lnTo>
                  <a:lnTo>
                    <a:pt x="4026187" y="4640306"/>
                  </a:lnTo>
                  <a:lnTo>
                    <a:pt x="4026641" y="4640306"/>
                  </a:lnTo>
                  <a:lnTo>
                    <a:pt x="4022557" y="4633955"/>
                  </a:lnTo>
                  <a:lnTo>
                    <a:pt x="4018474" y="4627604"/>
                  </a:lnTo>
                  <a:lnTo>
                    <a:pt x="4014844" y="4621253"/>
                  </a:lnTo>
                  <a:lnTo>
                    <a:pt x="4011441" y="4615356"/>
                  </a:lnTo>
                  <a:lnTo>
                    <a:pt x="4005542" y="4602881"/>
                  </a:lnTo>
                  <a:lnTo>
                    <a:pt x="3999643" y="4590633"/>
                  </a:lnTo>
                  <a:lnTo>
                    <a:pt x="3988527" y="4566137"/>
                  </a:lnTo>
                  <a:lnTo>
                    <a:pt x="3982401" y="4553435"/>
                  </a:lnTo>
                  <a:lnTo>
                    <a:pt x="3976049" y="4540506"/>
                  </a:lnTo>
                  <a:lnTo>
                    <a:pt x="3975141" y="4539146"/>
                  </a:lnTo>
                  <a:lnTo>
                    <a:pt x="3973780" y="4537785"/>
                  </a:lnTo>
                  <a:lnTo>
                    <a:pt x="3972646" y="4536424"/>
                  </a:lnTo>
                  <a:lnTo>
                    <a:pt x="3970831" y="4535517"/>
                  </a:lnTo>
                  <a:lnTo>
                    <a:pt x="3969243" y="4534609"/>
                  </a:lnTo>
                  <a:lnTo>
                    <a:pt x="3967428" y="4533475"/>
                  </a:lnTo>
                  <a:lnTo>
                    <a:pt x="3963344" y="4531887"/>
                  </a:lnTo>
                  <a:lnTo>
                    <a:pt x="3959260" y="4530300"/>
                  </a:lnTo>
                  <a:lnTo>
                    <a:pt x="3954723" y="4528939"/>
                  </a:lnTo>
                  <a:lnTo>
                    <a:pt x="3950185" y="4527805"/>
                  </a:lnTo>
                  <a:lnTo>
                    <a:pt x="3946102" y="4526217"/>
                  </a:lnTo>
                  <a:lnTo>
                    <a:pt x="3942245" y="4524629"/>
                  </a:lnTo>
                  <a:lnTo>
                    <a:pt x="3938842" y="4522815"/>
                  </a:lnTo>
                  <a:lnTo>
                    <a:pt x="3937254" y="4521908"/>
                  </a:lnTo>
                  <a:lnTo>
                    <a:pt x="3936119" y="4520773"/>
                  </a:lnTo>
                  <a:lnTo>
                    <a:pt x="3935212" y="4519413"/>
                  </a:lnTo>
                  <a:lnTo>
                    <a:pt x="3934531" y="4518052"/>
                  </a:lnTo>
                  <a:lnTo>
                    <a:pt x="3933624" y="4516464"/>
                  </a:lnTo>
                  <a:lnTo>
                    <a:pt x="3933397" y="4514876"/>
                  </a:lnTo>
                  <a:lnTo>
                    <a:pt x="3933397" y="4513062"/>
                  </a:lnTo>
                  <a:lnTo>
                    <a:pt x="3933624" y="4511247"/>
                  </a:lnTo>
                  <a:lnTo>
                    <a:pt x="3934531" y="4508979"/>
                  </a:lnTo>
                  <a:lnTo>
                    <a:pt x="3935439" y="4506484"/>
                  </a:lnTo>
                  <a:lnTo>
                    <a:pt x="3936800" y="4504216"/>
                  </a:lnTo>
                  <a:lnTo>
                    <a:pt x="3938615" y="4501267"/>
                  </a:lnTo>
                  <a:lnTo>
                    <a:pt x="3940884" y="4497411"/>
                  </a:lnTo>
                  <a:lnTo>
                    <a:pt x="3942699" y="4494236"/>
                  </a:lnTo>
                  <a:lnTo>
                    <a:pt x="3943606" y="4491287"/>
                  </a:lnTo>
                  <a:lnTo>
                    <a:pt x="3944060" y="4488792"/>
                  </a:lnTo>
                  <a:lnTo>
                    <a:pt x="3943833" y="4486978"/>
                  </a:lnTo>
                  <a:lnTo>
                    <a:pt x="3943379" y="4485163"/>
                  </a:lnTo>
                  <a:lnTo>
                    <a:pt x="3942472" y="4483576"/>
                  </a:lnTo>
                  <a:lnTo>
                    <a:pt x="3941337" y="4482215"/>
                  </a:lnTo>
                  <a:lnTo>
                    <a:pt x="3938388" y="4479493"/>
                  </a:lnTo>
                  <a:lnTo>
                    <a:pt x="3936800" y="4478132"/>
                  </a:lnTo>
                  <a:lnTo>
                    <a:pt x="3935439" y="4476771"/>
                  </a:lnTo>
                  <a:lnTo>
                    <a:pt x="3934078" y="4474957"/>
                  </a:lnTo>
                  <a:lnTo>
                    <a:pt x="3932943" y="4472915"/>
                  </a:lnTo>
                  <a:lnTo>
                    <a:pt x="3932263" y="4470647"/>
                  </a:lnTo>
                  <a:lnTo>
                    <a:pt x="3931809" y="4467925"/>
                  </a:lnTo>
                  <a:lnTo>
                    <a:pt x="3928406" y="4463389"/>
                  </a:lnTo>
                  <a:lnTo>
                    <a:pt x="3925683" y="4458853"/>
                  </a:lnTo>
                  <a:lnTo>
                    <a:pt x="3923188" y="4454543"/>
                  </a:lnTo>
                  <a:lnTo>
                    <a:pt x="3921373" y="4450460"/>
                  </a:lnTo>
                  <a:lnTo>
                    <a:pt x="3920012" y="4446378"/>
                  </a:lnTo>
                  <a:lnTo>
                    <a:pt x="3919104" y="4442068"/>
                  </a:lnTo>
                  <a:lnTo>
                    <a:pt x="3918423" y="4438212"/>
                  </a:lnTo>
                  <a:lnTo>
                    <a:pt x="3918423" y="4434356"/>
                  </a:lnTo>
                  <a:lnTo>
                    <a:pt x="3918423" y="4430501"/>
                  </a:lnTo>
                  <a:lnTo>
                    <a:pt x="3918877" y="4426645"/>
                  </a:lnTo>
                  <a:lnTo>
                    <a:pt x="3919785" y="4423016"/>
                  </a:lnTo>
                  <a:lnTo>
                    <a:pt x="3920919" y="4419387"/>
                  </a:lnTo>
                  <a:lnTo>
                    <a:pt x="3922053" y="4415984"/>
                  </a:lnTo>
                  <a:lnTo>
                    <a:pt x="3923641" y="4412128"/>
                  </a:lnTo>
                  <a:lnTo>
                    <a:pt x="3925456" y="4408726"/>
                  </a:lnTo>
                  <a:lnTo>
                    <a:pt x="3926888" y="4406042"/>
                  </a:lnTo>
                  <a:lnTo>
                    <a:pt x="3924873" y="4407123"/>
                  </a:lnTo>
                  <a:lnTo>
                    <a:pt x="3921704" y="4408033"/>
                  </a:lnTo>
                  <a:lnTo>
                    <a:pt x="3918989" y="4408488"/>
                  </a:lnTo>
                  <a:lnTo>
                    <a:pt x="3916499" y="4408488"/>
                  </a:lnTo>
                  <a:lnTo>
                    <a:pt x="3915594" y="4408261"/>
                  </a:lnTo>
                  <a:lnTo>
                    <a:pt x="3914462" y="4408033"/>
                  </a:lnTo>
                  <a:lnTo>
                    <a:pt x="3912426" y="4406895"/>
                  </a:lnTo>
                  <a:lnTo>
                    <a:pt x="3910615" y="4405075"/>
                  </a:lnTo>
                  <a:lnTo>
                    <a:pt x="3908805" y="4402799"/>
                  </a:lnTo>
                  <a:lnTo>
                    <a:pt x="3907220" y="4400296"/>
                  </a:lnTo>
                  <a:lnTo>
                    <a:pt x="3905410" y="4397110"/>
                  </a:lnTo>
                  <a:lnTo>
                    <a:pt x="3904052" y="4393696"/>
                  </a:lnTo>
                  <a:lnTo>
                    <a:pt x="3900431" y="4385276"/>
                  </a:lnTo>
                  <a:lnTo>
                    <a:pt x="3896131" y="4375263"/>
                  </a:lnTo>
                  <a:lnTo>
                    <a:pt x="3895000" y="4367753"/>
                  </a:lnTo>
                  <a:lnTo>
                    <a:pt x="3893416" y="4359788"/>
                  </a:lnTo>
                  <a:lnTo>
                    <a:pt x="3891379" y="4351368"/>
                  </a:lnTo>
                  <a:lnTo>
                    <a:pt x="3888889" y="4343176"/>
                  </a:lnTo>
                  <a:lnTo>
                    <a:pt x="3887531" y="4339307"/>
                  </a:lnTo>
                  <a:lnTo>
                    <a:pt x="3885721" y="4335211"/>
                  </a:lnTo>
                  <a:lnTo>
                    <a:pt x="3884363" y="4331342"/>
                  </a:lnTo>
                  <a:lnTo>
                    <a:pt x="3882326" y="4327701"/>
                  </a:lnTo>
                  <a:lnTo>
                    <a:pt x="3880516" y="4324287"/>
                  </a:lnTo>
                  <a:lnTo>
                    <a:pt x="3878253" y="4321101"/>
                  </a:lnTo>
                  <a:lnTo>
                    <a:pt x="3875990" y="4317915"/>
                  </a:lnTo>
                  <a:lnTo>
                    <a:pt x="3873500" y="4315412"/>
                  </a:lnTo>
                  <a:lnTo>
                    <a:pt x="3875792" y="4307268"/>
                  </a:lnTo>
                  <a:lnTo>
                    <a:pt x="3875491" y="4307351"/>
                  </a:lnTo>
                  <a:lnTo>
                    <a:pt x="3873457" y="4308256"/>
                  </a:lnTo>
                  <a:lnTo>
                    <a:pt x="3872780" y="4308708"/>
                  </a:lnTo>
                  <a:lnTo>
                    <a:pt x="3872328" y="4309387"/>
                  </a:lnTo>
                  <a:lnTo>
                    <a:pt x="3871876" y="4309839"/>
                  </a:lnTo>
                  <a:lnTo>
                    <a:pt x="3871876" y="4310518"/>
                  </a:lnTo>
                  <a:lnTo>
                    <a:pt x="3871876" y="4311649"/>
                  </a:lnTo>
                  <a:lnTo>
                    <a:pt x="3863067" y="4295265"/>
                  </a:lnTo>
                  <a:close/>
                  <a:moveTo>
                    <a:pt x="2994832" y="4291916"/>
                  </a:moveTo>
                  <a:lnTo>
                    <a:pt x="2996193" y="4293050"/>
                  </a:lnTo>
                  <a:lnTo>
                    <a:pt x="2995966" y="4292823"/>
                  </a:lnTo>
                  <a:lnTo>
                    <a:pt x="2994832" y="4291916"/>
                  </a:lnTo>
                  <a:close/>
                  <a:moveTo>
                    <a:pt x="3960107" y="4287053"/>
                  </a:moveTo>
                  <a:lnTo>
                    <a:pt x="3955198" y="4293793"/>
                  </a:lnTo>
                  <a:lnTo>
                    <a:pt x="3955198" y="4296069"/>
                  </a:lnTo>
                  <a:lnTo>
                    <a:pt x="3955651" y="4298344"/>
                  </a:lnTo>
                  <a:lnTo>
                    <a:pt x="3956103" y="4300165"/>
                  </a:lnTo>
                  <a:lnTo>
                    <a:pt x="3956556" y="4302213"/>
                  </a:lnTo>
                  <a:lnTo>
                    <a:pt x="3957688" y="4304034"/>
                  </a:lnTo>
                  <a:lnTo>
                    <a:pt x="3958593" y="4305854"/>
                  </a:lnTo>
                  <a:lnTo>
                    <a:pt x="3959419" y="4306851"/>
                  </a:lnTo>
                  <a:lnTo>
                    <a:pt x="3959260" y="4302576"/>
                  </a:lnTo>
                  <a:lnTo>
                    <a:pt x="3959487" y="4296452"/>
                  </a:lnTo>
                  <a:lnTo>
                    <a:pt x="3959714" y="4290328"/>
                  </a:lnTo>
                  <a:lnTo>
                    <a:pt x="3960107" y="4287053"/>
                  </a:lnTo>
                  <a:close/>
                  <a:moveTo>
                    <a:pt x="3924244" y="4281682"/>
                  </a:moveTo>
                  <a:lnTo>
                    <a:pt x="3923834" y="4282011"/>
                  </a:lnTo>
                  <a:lnTo>
                    <a:pt x="3923608" y="4283368"/>
                  </a:lnTo>
                  <a:lnTo>
                    <a:pt x="3923382" y="4284952"/>
                  </a:lnTo>
                  <a:lnTo>
                    <a:pt x="3923382" y="4286762"/>
                  </a:lnTo>
                  <a:lnTo>
                    <a:pt x="3923382" y="4289094"/>
                  </a:lnTo>
                  <a:lnTo>
                    <a:pt x="3923967" y="4286738"/>
                  </a:lnTo>
                  <a:lnTo>
                    <a:pt x="3924194" y="4282642"/>
                  </a:lnTo>
                  <a:lnTo>
                    <a:pt x="3924244" y="4281682"/>
                  </a:lnTo>
                  <a:close/>
                  <a:moveTo>
                    <a:pt x="191704" y="4277631"/>
                  </a:moveTo>
                  <a:lnTo>
                    <a:pt x="193292" y="4282167"/>
                  </a:lnTo>
                  <a:lnTo>
                    <a:pt x="193292" y="4282394"/>
                  </a:lnTo>
                  <a:lnTo>
                    <a:pt x="191704" y="4277631"/>
                  </a:lnTo>
                  <a:close/>
                  <a:moveTo>
                    <a:pt x="3947328" y="4276581"/>
                  </a:moveTo>
                  <a:lnTo>
                    <a:pt x="3933773" y="4281106"/>
                  </a:lnTo>
                  <a:lnTo>
                    <a:pt x="3930385" y="4280201"/>
                  </a:lnTo>
                  <a:lnTo>
                    <a:pt x="3928515" y="4280014"/>
                  </a:lnTo>
                  <a:lnTo>
                    <a:pt x="3932115" y="4281504"/>
                  </a:lnTo>
                  <a:lnTo>
                    <a:pt x="3934604" y="4281049"/>
                  </a:lnTo>
                  <a:lnTo>
                    <a:pt x="3948635" y="4276725"/>
                  </a:lnTo>
                  <a:lnTo>
                    <a:pt x="3961471" y="4277396"/>
                  </a:lnTo>
                  <a:lnTo>
                    <a:pt x="3961517" y="4277083"/>
                  </a:lnTo>
                  <a:lnTo>
                    <a:pt x="3947328" y="4276581"/>
                  </a:lnTo>
                  <a:close/>
                  <a:moveTo>
                    <a:pt x="97100" y="4268106"/>
                  </a:moveTo>
                  <a:lnTo>
                    <a:pt x="97780" y="4270148"/>
                  </a:lnTo>
                  <a:lnTo>
                    <a:pt x="97327" y="4268560"/>
                  </a:lnTo>
                  <a:lnTo>
                    <a:pt x="97100" y="4268106"/>
                  </a:lnTo>
                  <a:close/>
                  <a:moveTo>
                    <a:pt x="3875782" y="4265855"/>
                  </a:moveTo>
                  <a:lnTo>
                    <a:pt x="3863067" y="4291009"/>
                  </a:lnTo>
                  <a:lnTo>
                    <a:pt x="3863067" y="4292698"/>
                  </a:lnTo>
                  <a:lnTo>
                    <a:pt x="3867810" y="4283595"/>
                  </a:lnTo>
                  <a:lnTo>
                    <a:pt x="3875716" y="4267079"/>
                  </a:lnTo>
                  <a:lnTo>
                    <a:pt x="3875782" y="4265855"/>
                  </a:lnTo>
                  <a:close/>
                  <a:moveTo>
                    <a:pt x="4386912" y="4259708"/>
                  </a:moveTo>
                  <a:lnTo>
                    <a:pt x="4391903" y="4267420"/>
                  </a:lnTo>
                  <a:lnTo>
                    <a:pt x="4392130" y="4267420"/>
                  </a:lnTo>
                  <a:lnTo>
                    <a:pt x="4386912" y="4259708"/>
                  </a:lnTo>
                  <a:close/>
                  <a:moveTo>
                    <a:pt x="2778775" y="4221251"/>
                  </a:moveTo>
                  <a:lnTo>
                    <a:pt x="2752092" y="4224338"/>
                  </a:lnTo>
                  <a:lnTo>
                    <a:pt x="2747311" y="4224792"/>
                  </a:lnTo>
                  <a:lnTo>
                    <a:pt x="2746603" y="4224952"/>
                  </a:lnTo>
                  <a:lnTo>
                    <a:pt x="2752307" y="4224325"/>
                  </a:lnTo>
                  <a:lnTo>
                    <a:pt x="2778775" y="4221251"/>
                  </a:lnTo>
                  <a:close/>
                  <a:moveTo>
                    <a:pt x="107309" y="4217760"/>
                  </a:moveTo>
                  <a:lnTo>
                    <a:pt x="107309" y="4217987"/>
                  </a:lnTo>
                  <a:lnTo>
                    <a:pt x="107763" y="4221389"/>
                  </a:lnTo>
                  <a:lnTo>
                    <a:pt x="107309" y="4217760"/>
                  </a:lnTo>
                  <a:close/>
                  <a:moveTo>
                    <a:pt x="4033220" y="4205726"/>
                  </a:moveTo>
                  <a:lnTo>
                    <a:pt x="4031859" y="4208221"/>
                  </a:lnTo>
                  <a:lnTo>
                    <a:pt x="4030725" y="4210942"/>
                  </a:lnTo>
                  <a:lnTo>
                    <a:pt x="4029590" y="4213664"/>
                  </a:lnTo>
                  <a:lnTo>
                    <a:pt x="4028456" y="4216159"/>
                  </a:lnTo>
                  <a:lnTo>
                    <a:pt x="4027775" y="4218881"/>
                  </a:lnTo>
                  <a:lnTo>
                    <a:pt x="4027095" y="4221830"/>
                  </a:lnTo>
                  <a:lnTo>
                    <a:pt x="4026187" y="4227727"/>
                  </a:lnTo>
                  <a:lnTo>
                    <a:pt x="4025733" y="4233851"/>
                  </a:lnTo>
                  <a:lnTo>
                    <a:pt x="4025733" y="4239748"/>
                  </a:lnTo>
                  <a:lnTo>
                    <a:pt x="4026187" y="4245645"/>
                  </a:lnTo>
                  <a:lnTo>
                    <a:pt x="4027095" y="4251543"/>
                  </a:lnTo>
                  <a:lnTo>
                    <a:pt x="4028456" y="4257213"/>
                  </a:lnTo>
                  <a:lnTo>
                    <a:pt x="4030498" y="4262430"/>
                  </a:lnTo>
                  <a:lnTo>
                    <a:pt x="4032766" y="4267420"/>
                  </a:lnTo>
                  <a:lnTo>
                    <a:pt x="4035262" y="4271956"/>
                  </a:lnTo>
                  <a:lnTo>
                    <a:pt x="4036850" y="4273997"/>
                  </a:lnTo>
                  <a:lnTo>
                    <a:pt x="4038211" y="4275812"/>
                  </a:lnTo>
                  <a:lnTo>
                    <a:pt x="4040026" y="4277626"/>
                  </a:lnTo>
                  <a:lnTo>
                    <a:pt x="4041614" y="4279214"/>
                  </a:lnTo>
                  <a:lnTo>
                    <a:pt x="4043429" y="4280802"/>
                  </a:lnTo>
                  <a:lnTo>
                    <a:pt x="4045244" y="4281936"/>
                  </a:lnTo>
                  <a:lnTo>
                    <a:pt x="4047286" y="4282843"/>
                  </a:lnTo>
                  <a:lnTo>
                    <a:pt x="4049328" y="4283524"/>
                  </a:lnTo>
                  <a:lnTo>
                    <a:pt x="4049555" y="4280121"/>
                  </a:lnTo>
                  <a:lnTo>
                    <a:pt x="4050009" y="4276719"/>
                  </a:lnTo>
                  <a:lnTo>
                    <a:pt x="4050689" y="4273997"/>
                  </a:lnTo>
                  <a:lnTo>
                    <a:pt x="4051370" y="4271276"/>
                  </a:lnTo>
                  <a:lnTo>
                    <a:pt x="4052277" y="4269007"/>
                  </a:lnTo>
                  <a:lnTo>
                    <a:pt x="4053638" y="4266739"/>
                  </a:lnTo>
                  <a:lnTo>
                    <a:pt x="4054773" y="4265152"/>
                  </a:lnTo>
                  <a:lnTo>
                    <a:pt x="4056361" y="4263791"/>
                  </a:lnTo>
                  <a:lnTo>
                    <a:pt x="4057722" y="4262657"/>
                  </a:lnTo>
                  <a:lnTo>
                    <a:pt x="4059537" y="4261749"/>
                  </a:lnTo>
                  <a:lnTo>
                    <a:pt x="4061125" y="4261069"/>
                  </a:lnTo>
                  <a:lnTo>
                    <a:pt x="4062940" y="4260615"/>
                  </a:lnTo>
                  <a:lnTo>
                    <a:pt x="4064755" y="4260388"/>
                  </a:lnTo>
                  <a:lnTo>
                    <a:pt x="4066797" y="4260388"/>
                  </a:lnTo>
                  <a:lnTo>
                    <a:pt x="4068612" y="4260615"/>
                  </a:lnTo>
                  <a:lnTo>
                    <a:pt x="4070881" y="4260842"/>
                  </a:lnTo>
                  <a:lnTo>
                    <a:pt x="4072696" y="4261296"/>
                  </a:lnTo>
                  <a:lnTo>
                    <a:pt x="4074964" y="4261976"/>
                  </a:lnTo>
                  <a:lnTo>
                    <a:pt x="4079048" y="4263791"/>
                  </a:lnTo>
                  <a:lnTo>
                    <a:pt x="4083359" y="4265832"/>
                  </a:lnTo>
                  <a:lnTo>
                    <a:pt x="4087442" y="4268554"/>
                  </a:lnTo>
                  <a:lnTo>
                    <a:pt x="4091072" y="4271502"/>
                  </a:lnTo>
                  <a:lnTo>
                    <a:pt x="4094475" y="4274678"/>
                  </a:lnTo>
                  <a:lnTo>
                    <a:pt x="4097651" y="4277853"/>
                  </a:lnTo>
                  <a:lnTo>
                    <a:pt x="4100147" y="4281029"/>
                  </a:lnTo>
                  <a:lnTo>
                    <a:pt x="4094022" y="4288287"/>
                  </a:lnTo>
                  <a:lnTo>
                    <a:pt x="4100374" y="4289421"/>
                  </a:lnTo>
                  <a:lnTo>
                    <a:pt x="4105592" y="4283070"/>
                  </a:lnTo>
                  <a:lnTo>
                    <a:pt x="4100147" y="4265832"/>
                  </a:lnTo>
                  <a:lnTo>
                    <a:pt x="4116028" y="4258574"/>
                  </a:lnTo>
                  <a:lnTo>
                    <a:pt x="4123288" y="4347259"/>
                  </a:lnTo>
                  <a:lnTo>
                    <a:pt x="4130548" y="4435264"/>
                  </a:lnTo>
                  <a:lnTo>
                    <a:pt x="4136673" y="4522134"/>
                  </a:lnTo>
                  <a:lnTo>
                    <a:pt x="4142572" y="4607871"/>
                  </a:lnTo>
                  <a:lnTo>
                    <a:pt x="4148017" y="4692700"/>
                  </a:lnTo>
                  <a:lnTo>
                    <a:pt x="4152554" y="4776395"/>
                  </a:lnTo>
                  <a:lnTo>
                    <a:pt x="4156638" y="4858956"/>
                  </a:lnTo>
                  <a:lnTo>
                    <a:pt x="4160268" y="4940157"/>
                  </a:lnTo>
                  <a:lnTo>
                    <a:pt x="4159360" y="4939023"/>
                  </a:lnTo>
                  <a:lnTo>
                    <a:pt x="4152781" y="4934033"/>
                  </a:lnTo>
                  <a:lnTo>
                    <a:pt x="4160268" y="4940157"/>
                  </a:lnTo>
                  <a:lnTo>
                    <a:pt x="4162536" y="4992778"/>
                  </a:lnTo>
                  <a:lnTo>
                    <a:pt x="4164578" y="5045399"/>
                  </a:lnTo>
                  <a:lnTo>
                    <a:pt x="4166166" y="5097794"/>
                  </a:lnTo>
                  <a:lnTo>
                    <a:pt x="4167754" y="5150642"/>
                  </a:lnTo>
                  <a:lnTo>
                    <a:pt x="4168208" y="5161302"/>
                  </a:lnTo>
                  <a:lnTo>
                    <a:pt x="4168889" y="5171282"/>
                  </a:lnTo>
                  <a:lnTo>
                    <a:pt x="4170704" y="5188520"/>
                  </a:lnTo>
                  <a:lnTo>
                    <a:pt x="4171611" y="5195779"/>
                  </a:lnTo>
                  <a:lnTo>
                    <a:pt x="4172065" y="5202356"/>
                  </a:lnTo>
                  <a:lnTo>
                    <a:pt x="4172065" y="5205532"/>
                  </a:lnTo>
                  <a:lnTo>
                    <a:pt x="4172065" y="5208480"/>
                  </a:lnTo>
                  <a:lnTo>
                    <a:pt x="4171838" y="5211202"/>
                  </a:lnTo>
                  <a:lnTo>
                    <a:pt x="4171384" y="5213924"/>
                  </a:lnTo>
                  <a:lnTo>
                    <a:pt x="4170704" y="5216192"/>
                  </a:lnTo>
                  <a:lnTo>
                    <a:pt x="4169796" y="5218460"/>
                  </a:lnTo>
                  <a:lnTo>
                    <a:pt x="4168889" y="5220728"/>
                  </a:lnTo>
                  <a:lnTo>
                    <a:pt x="4167301" y="5222543"/>
                  </a:lnTo>
                  <a:lnTo>
                    <a:pt x="4165713" y="5224584"/>
                  </a:lnTo>
                  <a:lnTo>
                    <a:pt x="4163671" y="5226172"/>
                  </a:lnTo>
                  <a:lnTo>
                    <a:pt x="4161629" y="5227986"/>
                  </a:lnTo>
                  <a:lnTo>
                    <a:pt x="4158907" y="5229347"/>
                  </a:lnTo>
                  <a:lnTo>
                    <a:pt x="4155957" y="5230935"/>
                  </a:lnTo>
                  <a:lnTo>
                    <a:pt x="4152554" y="5232069"/>
                  </a:lnTo>
                  <a:lnTo>
                    <a:pt x="4148697" y="5233203"/>
                  </a:lnTo>
                  <a:lnTo>
                    <a:pt x="4144614" y="5234564"/>
                  </a:lnTo>
                  <a:lnTo>
                    <a:pt x="4139849" y="5235698"/>
                  </a:lnTo>
                  <a:lnTo>
                    <a:pt x="4134858" y="5236605"/>
                  </a:lnTo>
                  <a:lnTo>
                    <a:pt x="4122834" y="5238420"/>
                  </a:lnTo>
                  <a:lnTo>
                    <a:pt x="4030498" y="5251122"/>
                  </a:lnTo>
                  <a:lnTo>
                    <a:pt x="3915701" y="5266545"/>
                  </a:lnTo>
                  <a:lnTo>
                    <a:pt x="3800904" y="5282196"/>
                  </a:lnTo>
                  <a:lnTo>
                    <a:pt x="3571311" y="5312589"/>
                  </a:lnTo>
                  <a:lnTo>
                    <a:pt x="3347389" y="5341621"/>
                  </a:lnTo>
                  <a:lnTo>
                    <a:pt x="3235542" y="5356364"/>
                  </a:lnTo>
                  <a:lnTo>
                    <a:pt x="3123468" y="5370427"/>
                  </a:lnTo>
                  <a:lnTo>
                    <a:pt x="3118930" y="5364303"/>
                  </a:lnTo>
                  <a:lnTo>
                    <a:pt x="3114393" y="5358179"/>
                  </a:lnTo>
                  <a:lnTo>
                    <a:pt x="3104411" y="5345931"/>
                  </a:lnTo>
                  <a:lnTo>
                    <a:pt x="3083312" y="5320527"/>
                  </a:lnTo>
                  <a:lnTo>
                    <a:pt x="3072649" y="5307372"/>
                  </a:lnTo>
                  <a:lnTo>
                    <a:pt x="3062440" y="5293990"/>
                  </a:lnTo>
                  <a:lnTo>
                    <a:pt x="3057221" y="5287186"/>
                  </a:lnTo>
                  <a:lnTo>
                    <a:pt x="3052457" y="5280381"/>
                  </a:lnTo>
                  <a:lnTo>
                    <a:pt x="3047693" y="5273577"/>
                  </a:lnTo>
                  <a:lnTo>
                    <a:pt x="3043156" y="5266545"/>
                  </a:lnTo>
                  <a:lnTo>
                    <a:pt x="3039072" y="5259514"/>
                  </a:lnTo>
                  <a:lnTo>
                    <a:pt x="3034988" y="5252256"/>
                  </a:lnTo>
                  <a:lnTo>
                    <a:pt x="3031358" y="5244998"/>
                  </a:lnTo>
                  <a:lnTo>
                    <a:pt x="3028182" y="5237740"/>
                  </a:lnTo>
                  <a:lnTo>
                    <a:pt x="3025686" y="5230028"/>
                  </a:lnTo>
                  <a:lnTo>
                    <a:pt x="3023191" y="5222543"/>
                  </a:lnTo>
                  <a:lnTo>
                    <a:pt x="3020922" y="5214831"/>
                  </a:lnTo>
                  <a:lnTo>
                    <a:pt x="3019561" y="5207119"/>
                  </a:lnTo>
                  <a:lnTo>
                    <a:pt x="3018653" y="5199181"/>
                  </a:lnTo>
                  <a:lnTo>
                    <a:pt x="3018200" y="5191242"/>
                  </a:lnTo>
                  <a:lnTo>
                    <a:pt x="3018200" y="5187160"/>
                  </a:lnTo>
                  <a:lnTo>
                    <a:pt x="3018200" y="5183304"/>
                  </a:lnTo>
                  <a:lnTo>
                    <a:pt x="3018880" y="5178994"/>
                  </a:lnTo>
                  <a:lnTo>
                    <a:pt x="3019334" y="5174911"/>
                  </a:lnTo>
                  <a:lnTo>
                    <a:pt x="3019788" y="5170829"/>
                  </a:lnTo>
                  <a:lnTo>
                    <a:pt x="3020468" y="5166746"/>
                  </a:lnTo>
                  <a:lnTo>
                    <a:pt x="3021376" y="5162210"/>
                  </a:lnTo>
                  <a:lnTo>
                    <a:pt x="3022737" y="5158127"/>
                  </a:lnTo>
                  <a:lnTo>
                    <a:pt x="3023871" y="5153818"/>
                  </a:lnTo>
                  <a:lnTo>
                    <a:pt x="3025686" y="5149735"/>
                  </a:lnTo>
                  <a:lnTo>
                    <a:pt x="3027048" y="5145199"/>
                  </a:lnTo>
                  <a:lnTo>
                    <a:pt x="3029090" y="5140889"/>
                  </a:lnTo>
                  <a:lnTo>
                    <a:pt x="3031131" y="5130909"/>
                  </a:lnTo>
                  <a:lnTo>
                    <a:pt x="3032719" y="5121383"/>
                  </a:lnTo>
                  <a:lnTo>
                    <a:pt x="3033627" y="5112764"/>
                  </a:lnTo>
                  <a:lnTo>
                    <a:pt x="3034081" y="5104145"/>
                  </a:lnTo>
                  <a:lnTo>
                    <a:pt x="3034534" y="5096206"/>
                  </a:lnTo>
                  <a:lnTo>
                    <a:pt x="3034761" y="5088041"/>
                  </a:lnTo>
                  <a:lnTo>
                    <a:pt x="3034761" y="5080556"/>
                  </a:lnTo>
                  <a:lnTo>
                    <a:pt x="3035442" y="5072844"/>
                  </a:lnTo>
                  <a:lnTo>
                    <a:pt x="3035896" y="5065359"/>
                  </a:lnTo>
                  <a:lnTo>
                    <a:pt x="3036803" y="5057647"/>
                  </a:lnTo>
                  <a:lnTo>
                    <a:pt x="3037937" y="5049936"/>
                  </a:lnTo>
                  <a:lnTo>
                    <a:pt x="3039072" y="5046080"/>
                  </a:lnTo>
                  <a:lnTo>
                    <a:pt x="3039979" y="5041997"/>
                  </a:lnTo>
                  <a:lnTo>
                    <a:pt x="3041114" y="5037914"/>
                  </a:lnTo>
                  <a:lnTo>
                    <a:pt x="3042702" y="5033605"/>
                  </a:lnTo>
                  <a:lnTo>
                    <a:pt x="3044290" y="5029522"/>
                  </a:lnTo>
                  <a:lnTo>
                    <a:pt x="3046332" y="5025213"/>
                  </a:lnTo>
                  <a:lnTo>
                    <a:pt x="3048374" y="5020676"/>
                  </a:lnTo>
                  <a:lnTo>
                    <a:pt x="3050642" y="5016140"/>
                  </a:lnTo>
                  <a:lnTo>
                    <a:pt x="3053365" y="5011377"/>
                  </a:lnTo>
                  <a:lnTo>
                    <a:pt x="3056314" y="5006387"/>
                  </a:lnTo>
                  <a:lnTo>
                    <a:pt x="3061305" y="4998222"/>
                  </a:lnTo>
                  <a:lnTo>
                    <a:pt x="3063574" y="4994139"/>
                  </a:lnTo>
                  <a:lnTo>
                    <a:pt x="3065389" y="4989603"/>
                  </a:lnTo>
                  <a:lnTo>
                    <a:pt x="3067431" y="4985520"/>
                  </a:lnTo>
                  <a:lnTo>
                    <a:pt x="3069246" y="4981437"/>
                  </a:lnTo>
                  <a:lnTo>
                    <a:pt x="3070607" y="4977355"/>
                  </a:lnTo>
                  <a:lnTo>
                    <a:pt x="3071968" y="4973045"/>
                  </a:lnTo>
                  <a:lnTo>
                    <a:pt x="3073329" y="4968736"/>
                  </a:lnTo>
                  <a:lnTo>
                    <a:pt x="3074237" y="4964426"/>
                  </a:lnTo>
                  <a:lnTo>
                    <a:pt x="3074917" y="4960116"/>
                  </a:lnTo>
                  <a:lnTo>
                    <a:pt x="3075598" y="4955353"/>
                  </a:lnTo>
                  <a:lnTo>
                    <a:pt x="3076052" y="4950817"/>
                  </a:lnTo>
                  <a:lnTo>
                    <a:pt x="3076279" y="4946054"/>
                  </a:lnTo>
                  <a:lnTo>
                    <a:pt x="3076506" y="4941291"/>
                  </a:lnTo>
                  <a:lnTo>
                    <a:pt x="3076279" y="4936528"/>
                  </a:lnTo>
                  <a:lnTo>
                    <a:pt x="3075598" y="4931084"/>
                  </a:lnTo>
                  <a:lnTo>
                    <a:pt x="3074917" y="4925640"/>
                  </a:lnTo>
                  <a:lnTo>
                    <a:pt x="3074010" y="4920650"/>
                  </a:lnTo>
                  <a:lnTo>
                    <a:pt x="3072649" y="4915434"/>
                  </a:lnTo>
                  <a:lnTo>
                    <a:pt x="3070834" y="4910671"/>
                  </a:lnTo>
                  <a:lnTo>
                    <a:pt x="3068792" y="4905681"/>
                  </a:lnTo>
                  <a:lnTo>
                    <a:pt x="3066750" y="4900917"/>
                  </a:lnTo>
                  <a:lnTo>
                    <a:pt x="3064254" y="4896381"/>
                  </a:lnTo>
                  <a:lnTo>
                    <a:pt x="3061759" y="4891618"/>
                  </a:lnTo>
                  <a:lnTo>
                    <a:pt x="3059263" y="4887082"/>
                  </a:lnTo>
                  <a:lnTo>
                    <a:pt x="3053365" y="4878009"/>
                  </a:lnTo>
                  <a:lnTo>
                    <a:pt x="3047012" y="4869390"/>
                  </a:lnTo>
                  <a:lnTo>
                    <a:pt x="3040660" y="4860771"/>
                  </a:lnTo>
                  <a:lnTo>
                    <a:pt x="3034308" y="4852379"/>
                  </a:lnTo>
                  <a:lnTo>
                    <a:pt x="3028182" y="4843760"/>
                  </a:lnTo>
                  <a:lnTo>
                    <a:pt x="3022510" y="4835594"/>
                  </a:lnTo>
                  <a:lnTo>
                    <a:pt x="3019788" y="4831058"/>
                  </a:lnTo>
                  <a:lnTo>
                    <a:pt x="3017292" y="4826975"/>
                  </a:lnTo>
                  <a:lnTo>
                    <a:pt x="3015250" y="4822893"/>
                  </a:lnTo>
                  <a:lnTo>
                    <a:pt x="3013209" y="4818583"/>
                  </a:lnTo>
                  <a:lnTo>
                    <a:pt x="3011167" y="4814047"/>
                  </a:lnTo>
                  <a:lnTo>
                    <a:pt x="3009805" y="4809737"/>
                  </a:lnTo>
                  <a:lnTo>
                    <a:pt x="3008671" y="4805428"/>
                  </a:lnTo>
                  <a:lnTo>
                    <a:pt x="3007537" y="4800891"/>
                  </a:lnTo>
                  <a:lnTo>
                    <a:pt x="3007083" y="4796355"/>
                  </a:lnTo>
                  <a:lnTo>
                    <a:pt x="3006938" y="4793460"/>
                  </a:lnTo>
                  <a:lnTo>
                    <a:pt x="3007083" y="4792953"/>
                  </a:lnTo>
                  <a:lnTo>
                    <a:pt x="3007764" y="4789777"/>
                  </a:lnTo>
                  <a:lnTo>
                    <a:pt x="3008444" y="4786375"/>
                  </a:lnTo>
                  <a:lnTo>
                    <a:pt x="3008671" y="4782973"/>
                  </a:lnTo>
                  <a:lnTo>
                    <a:pt x="3008671" y="4779798"/>
                  </a:lnTo>
                  <a:lnTo>
                    <a:pt x="3008444" y="4776395"/>
                  </a:lnTo>
                  <a:lnTo>
                    <a:pt x="3007764" y="4772993"/>
                  </a:lnTo>
                  <a:lnTo>
                    <a:pt x="3007083" y="4769591"/>
                  </a:lnTo>
                  <a:lnTo>
                    <a:pt x="3006176" y="4765962"/>
                  </a:lnTo>
                  <a:lnTo>
                    <a:pt x="3005268" y="4762560"/>
                  </a:lnTo>
                  <a:lnTo>
                    <a:pt x="3003907" y="4759157"/>
                  </a:lnTo>
                  <a:lnTo>
                    <a:pt x="3000958" y="4752126"/>
                  </a:lnTo>
                  <a:lnTo>
                    <a:pt x="2997328" y="4745095"/>
                  </a:lnTo>
                  <a:lnTo>
                    <a:pt x="2993471" y="4738063"/>
                  </a:lnTo>
                  <a:lnTo>
                    <a:pt x="2989160" y="4731032"/>
                  </a:lnTo>
                  <a:lnTo>
                    <a:pt x="2984850" y="4724001"/>
                  </a:lnTo>
                  <a:lnTo>
                    <a:pt x="2979859" y="4716970"/>
                  </a:lnTo>
                  <a:lnTo>
                    <a:pt x="2970103" y="4702907"/>
                  </a:lnTo>
                  <a:lnTo>
                    <a:pt x="2961028" y="4689752"/>
                  </a:lnTo>
                  <a:lnTo>
                    <a:pt x="2956491" y="4683401"/>
                  </a:lnTo>
                  <a:lnTo>
                    <a:pt x="2952634" y="4677050"/>
                  </a:lnTo>
                  <a:lnTo>
                    <a:pt x="2949231" y="4670699"/>
                  </a:lnTo>
                  <a:lnTo>
                    <a:pt x="2946282" y="4664802"/>
                  </a:lnTo>
                  <a:lnTo>
                    <a:pt x="2943786" y="4658905"/>
                  </a:lnTo>
                  <a:lnTo>
                    <a:pt x="2943105" y="4656410"/>
                  </a:lnTo>
                  <a:lnTo>
                    <a:pt x="2942425" y="4653688"/>
                  </a:lnTo>
                  <a:lnTo>
                    <a:pt x="2941971" y="4650966"/>
                  </a:lnTo>
                  <a:lnTo>
                    <a:pt x="2941744" y="4648244"/>
                  </a:lnTo>
                  <a:lnTo>
                    <a:pt x="2941744" y="4645976"/>
                  </a:lnTo>
                  <a:lnTo>
                    <a:pt x="2941971" y="4643481"/>
                  </a:lnTo>
                  <a:lnTo>
                    <a:pt x="2942198" y="4640986"/>
                  </a:lnTo>
                  <a:lnTo>
                    <a:pt x="2942879" y="4638945"/>
                  </a:lnTo>
                  <a:lnTo>
                    <a:pt x="2943786" y="4636677"/>
                  </a:lnTo>
                  <a:lnTo>
                    <a:pt x="2945374" y="4634408"/>
                  </a:lnTo>
                  <a:lnTo>
                    <a:pt x="2946735" y="4632594"/>
                  </a:lnTo>
                  <a:lnTo>
                    <a:pt x="2948777" y="4630553"/>
                  </a:lnTo>
                  <a:lnTo>
                    <a:pt x="2951046" y="4628511"/>
                  </a:lnTo>
                  <a:lnTo>
                    <a:pt x="2953315" y="4626923"/>
                  </a:lnTo>
                  <a:lnTo>
                    <a:pt x="2956264" y="4625109"/>
                  </a:lnTo>
                  <a:lnTo>
                    <a:pt x="2959440" y="4623521"/>
                  </a:lnTo>
                  <a:lnTo>
                    <a:pt x="2963070" y="4622160"/>
                  </a:lnTo>
                  <a:lnTo>
                    <a:pt x="2967154" y="4620573"/>
                  </a:lnTo>
                  <a:lnTo>
                    <a:pt x="2971464" y="4619439"/>
                  </a:lnTo>
                  <a:lnTo>
                    <a:pt x="2976229" y="4618078"/>
                  </a:lnTo>
                  <a:lnTo>
                    <a:pt x="2981447" y="4617170"/>
                  </a:lnTo>
                  <a:lnTo>
                    <a:pt x="2985165" y="4616551"/>
                  </a:lnTo>
                  <a:lnTo>
                    <a:pt x="2985984" y="4616490"/>
                  </a:lnTo>
                  <a:lnTo>
                    <a:pt x="2987118" y="4616263"/>
                  </a:lnTo>
                  <a:lnTo>
                    <a:pt x="2986892" y="4616263"/>
                  </a:lnTo>
                  <a:lnTo>
                    <a:pt x="2985165" y="4616551"/>
                  </a:lnTo>
                  <a:lnTo>
                    <a:pt x="2979859" y="4616944"/>
                  </a:lnTo>
                  <a:lnTo>
                    <a:pt x="2969876" y="4617624"/>
                  </a:lnTo>
                  <a:lnTo>
                    <a:pt x="2958079" y="4618758"/>
                  </a:lnTo>
                  <a:lnTo>
                    <a:pt x="2945601" y="4619212"/>
                  </a:lnTo>
                  <a:lnTo>
                    <a:pt x="2934711" y="4619439"/>
                  </a:lnTo>
                  <a:lnTo>
                    <a:pt x="2929946" y="4619439"/>
                  </a:lnTo>
                  <a:lnTo>
                    <a:pt x="2926317" y="4619212"/>
                  </a:lnTo>
                  <a:lnTo>
                    <a:pt x="2924048" y="4618758"/>
                  </a:lnTo>
                  <a:lnTo>
                    <a:pt x="2923140" y="4618304"/>
                  </a:lnTo>
                  <a:lnTo>
                    <a:pt x="2922687" y="4617851"/>
                  </a:lnTo>
                  <a:lnTo>
                    <a:pt x="2924955" y="4616944"/>
                  </a:lnTo>
                  <a:lnTo>
                    <a:pt x="2926770" y="4615809"/>
                  </a:lnTo>
                  <a:lnTo>
                    <a:pt x="2928585" y="4614222"/>
                  </a:lnTo>
                  <a:lnTo>
                    <a:pt x="2929946" y="4612861"/>
                  </a:lnTo>
                  <a:lnTo>
                    <a:pt x="2931308" y="4611046"/>
                  </a:lnTo>
                  <a:lnTo>
                    <a:pt x="2932216" y="4609459"/>
                  </a:lnTo>
                  <a:lnTo>
                    <a:pt x="2932896" y="4607417"/>
                  </a:lnTo>
                  <a:lnTo>
                    <a:pt x="2933577" y="4605376"/>
                  </a:lnTo>
                  <a:lnTo>
                    <a:pt x="2934711" y="4600613"/>
                  </a:lnTo>
                  <a:lnTo>
                    <a:pt x="2935165" y="4595850"/>
                  </a:lnTo>
                  <a:lnTo>
                    <a:pt x="2935619" y="4585416"/>
                  </a:lnTo>
                  <a:lnTo>
                    <a:pt x="2935846" y="4579973"/>
                  </a:lnTo>
                  <a:lnTo>
                    <a:pt x="2936526" y="4574302"/>
                  </a:lnTo>
                  <a:lnTo>
                    <a:pt x="2937887" y="4568859"/>
                  </a:lnTo>
                  <a:lnTo>
                    <a:pt x="2938568" y="4566137"/>
                  </a:lnTo>
                  <a:lnTo>
                    <a:pt x="2939475" y="4563415"/>
                  </a:lnTo>
                  <a:lnTo>
                    <a:pt x="2940383" y="4560920"/>
                  </a:lnTo>
                  <a:lnTo>
                    <a:pt x="2941487" y="4559187"/>
                  </a:lnTo>
                  <a:lnTo>
                    <a:pt x="2938632" y="4561794"/>
                  </a:lnTo>
                  <a:lnTo>
                    <a:pt x="2935078" y="4564743"/>
                  </a:lnTo>
                  <a:lnTo>
                    <a:pt x="2932635" y="4567237"/>
                  </a:lnTo>
                  <a:lnTo>
                    <a:pt x="2930857" y="4569505"/>
                  </a:lnTo>
                  <a:lnTo>
                    <a:pt x="2929525" y="4571319"/>
                  </a:lnTo>
                  <a:lnTo>
                    <a:pt x="2928858" y="4573587"/>
                  </a:lnTo>
                  <a:lnTo>
                    <a:pt x="2930413" y="4581298"/>
                  </a:lnTo>
                  <a:lnTo>
                    <a:pt x="2931302" y="4585607"/>
                  </a:lnTo>
                  <a:lnTo>
                    <a:pt x="2931524" y="4589689"/>
                  </a:lnTo>
                  <a:lnTo>
                    <a:pt x="2931080" y="4593771"/>
                  </a:lnTo>
                  <a:lnTo>
                    <a:pt x="2930191" y="4597627"/>
                  </a:lnTo>
                  <a:lnTo>
                    <a:pt x="2929303" y="4601255"/>
                  </a:lnTo>
                  <a:lnTo>
                    <a:pt x="2928192" y="4604657"/>
                  </a:lnTo>
                  <a:lnTo>
                    <a:pt x="2926637" y="4607605"/>
                  </a:lnTo>
                  <a:lnTo>
                    <a:pt x="2925304" y="4610327"/>
                  </a:lnTo>
                  <a:lnTo>
                    <a:pt x="2923527" y="4612594"/>
                  </a:lnTo>
                  <a:lnTo>
                    <a:pt x="2922195" y="4613955"/>
                  </a:lnTo>
                  <a:lnTo>
                    <a:pt x="2920640" y="4614635"/>
                  </a:lnTo>
                  <a:lnTo>
                    <a:pt x="2919974" y="4614862"/>
                  </a:lnTo>
                  <a:lnTo>
                    <a:pt x="2919307" y="4614862"/>
                  </a:lnTo>
                  <a:lnTo>
                    <a:pt x="2918863" y="4614862"/>
                  </a:lnTo>
                  <a:lnTo>
                    <a:pt x="2918419" y="4614409"/>
                  </a:lnTo>
                  <a:lnTo>
                    <a:pt x="2917975" y="4613955"/>
                  </a:lnTo>
                  <a:lnTo>
                    <a:pt x="2917752" y="4613048"/>
                  </a:lnTo>
                  <a:lnTo>
                    <a:pt x="2917086" y="4610780"/>
                  </a:lnTo>
                  <a:lnTo>
                    <a:pt x="2917086" y="4607378"/>
                  </a:lnTo>
                  <a:lnTo>
                    <a:pt x="2915975" y="4603977"/>
                  </a:lnTo>
                  <a:lnTo>
                    <a:pt x="2914421" y="4599668"/>
                  </a:lnTo>
                  <a:lnTo>
                    <a:pt x="2910422" y="4590143"/>
                  </a:lnTo>
                  <a:lnTo>
                    <a:pt x="2909090" y="4585380"/>
                  </a:lnTo>
                  <a:lnTo>
                    <a:pt x="2907979" y="4581071"/>
                  </a:lnTo>
                  <a:lnTo>
                    <a:pt x="2907757" y="4579257"/>
                  </a:lnTo>
                  <a:lnTo>
                    <a:pt x="2907757" y="4577443"/>
                  </a:lnTo>
                  <a:lnTo>
                    <a:pt x="2908201" y="4576082"/>
                  </a:lnTo>
                  <a:lnTo>
                    <a:pt x="2908645" y="4574721"/>
                  </a:lnTo>
                  <a:lnTo>
                    <a:pt x="2903537" y="4576309"/>
                  </a:lnTo>
                  <a:lnTo>
                    <a:pt x="2911311" y="4566784"/>
                  </a:lnTo>
                  <a:lnTo>
                    <a:pt x="2921931" y="4552179"/>
                  </a:lnTo>
                  <a:lnTo>
                    <a:pt x="2918603" y="4555250"/>
                  </a:lnTo>
                  <a:lnTo>
                    <a:pt x="2907259" y="4565456"/>
                  </a:lnTo>
                  <a:lnTo>
                    <a:pt x="2901814" y="4569766"/>
                  </a:lnTo>
                  <a:lnTo>
                    <a:pt x="2896823" y="4573848"/>
                  </a:lnTo>
                  <a:lnTo>
                    <a:pt x="2892967" y="4568859"/>
                  </a:lnTo>
                  <a:lnTo>
                    <a:pt x="2889110" y="4563642"/>
                  </a:lnTo>
                  <a:lnTo>
                    <a:pt x="2885253" y="4558879"/>
                  </a:lnTo>
                  <a:lnTo>
                    <a:pt x="2881169" y="4554115"/>
                  </a:lnTo>
                  <a:lnTo>
                    <a:pt x="2877086" y="4549579"/>
                  </a:lnTo>
                  <a:lnTo>
                    <a:pt x="2872775" y="4545270"/>
                  </a:lnTo>
                  <a:lnTo>
                    <a:pt x="2863927" y="4536651"/>
                  </a:lnTo>
                  <a:lnTo>
                    <a:pt x="2854852" y="4528485"/>
                  </a:lnTo>
                  <a:lnTo>
                    <a:pt x="2845324" y="4520320"/>
                  </a:lnTo>
                  <a:lnTo>
                    <a:pt x="2836022" y="4512608"/>
                  </a:lnTo>
                  <a:lnTo>
                    <a:pt x="2826266" y="4505123"/>
                  </a:lnTo>
                  <a:lnTo>
                    <a:pt x="2806529" y="4489926"/>
                  </a:lnTo>
                  <a:lnTo>
                    <a:pt x="2796546" y="4482442"/>
                  </a:lnTo>
                  <a:lnTo>
                    <a:pt x="2786791" y="4474957"/>
                  </a:lnTo>
                  <a:lnTo>
                    <a:pt x="2777262" y="4467245"/>
                  </a:lnTo>
                  <a:lnTo>
                    <a:pt x="2767961" y="4458853"/>
                  </a:lnTo>
                  <a:lnTo>
                    <a:pt x="2759113" y="4450687"/>
                  </a:lnTo>
                  <a:lnTo>
                    <a:pt x="2750265" y="4441841"/>
                  </a:lnTo>
                  <a:lnTo>
                    <a:pt x="2757536" y="4443106"/>
                  </a:lnTo>
                  <a:lnTo>
                    <a:pt x="2758432" y="4443429"/>
                  </a:lnTo>
                  <a:lnTo>
                    <a:pt x="2765919" y="4444563"/>
                  </a:lnTo>
                  <a:lnTo>
                    <a:pt x="2757536" y="4443106"/>
                  </a:lnTo>
                  <a:lnTo>
                    <a:pt x="2750265" y="4440481"/>
                  </a:lnTo>
                  <a:lnTo>
                    <a:pt x="2746408" y="4438666"/>
                  </a:lnTo>
                  <a:lnTo>
                    <a:pt x="2742778" y="4437078"/>
                  </a:lnTo>
                  <a:lnTo>
                    <a:pt x="2739375" y="4435264"/>
                  </a:lnTo>
                  <a:lnTo>
                    <a:pt x="2736199" y="4433449"/>
                  </a:lnTo>
                  <a:lnTo>
                    <a:pt x="2733476" y="4431408"/>
                  </a:lnTo>
                  <a:lnTo>
                    <a:pt x="2731208" y="4429593"/>
                  </a:lnTo>
                  <a:lnTo>
                    <a:pt x="2728939" y="4427552"/>
                  </a:lnTo>
                  <a:lnTo>
                    <a:pt x="2727124" y="4425511"/>
                  </a:lnTo>
                  <a:lnTo>
                    <a:pt x="2725990" y="4423469"/>
                  </a:lnTo>
                  <a:lnTo>
                    <a:pt x="2725309" y="4421428"/>
                  </a:lnTo>
                  <a:lnTo>
                    <a:pt x="2725082" y="4419613"/>
                  </a:lnTo>
                  <a:lnTo>
                    <a:pt x="2725082" y="4418706"/>
                  </a:lnTo>
                  <a:lnTo>
                    <a:pt x="2725309" y="4417799"/>
                  </a:lnTo>
                  <a:lnTo>
                    <a:pt x="2725763" y="4416892"/>
                  </a:lnTo>
                  <a:lnTo>
                    <a:pt x="2726216" y="4415984"/>
                  </a:lnTo>
                  <a:lnTo>
                    <a:pt x="2727578" y="4414170"/>
                  </a:lnTo>
                  <a:lnTo>
                    <a:pt x="2711924" y="4406685"/>
                  </a:lnTo>
                  <a:lnTo>
                    <a:pt x="2710335" y="4403509"/>
                  </a:lnTo>
                  <a:lnTo>
                    <a:pt x="2708294" y="4399654"/>
                  </a:lnTo>
                  <a:lnTo>
                    <a:pt x="2703302" y="4391488"/>
                  </a:lnTo>
                  <a:lnTo>
                    <a:pt x="2698311" y="4384003"/>
                  </a:lnTo>
                  <a:lnTo>
                    <a:pt x="2695816" y="4381055"/>
                  </a:lnTo>
                  <a:lnTo>
                    <a:pt x="2694228" y="4379013"/>
                  </a:lnTo>
                  <a:lnTo>
                    <a:pt x="2697177" y="4382642"/>
                  </a:lnTo>
                  <a:lnTo>
                    <a:pt x="2700807" y="4385818"/>
                  </a:lnTo>
                  <a:lnTo>
                    <a:pt x="2702395" y="4386952"/>
                  </a:lnTo>
                  <a:lnTo>
                    <a:pt x="2704437" y="4388086"/>
                  </a:lnTo>
                  <a:lnTo>
                    <a:pt x="2706025" y="4389220"/>
                  </a:lnTo>
                  <a:lnTo>
                    <a:pt x="2708067" y="4389901"/>
                  </a:lnTo>
                  <a:lnTo>
                    <a:pt x="2709882" y="4390581"/>
                  </a:lnTo>
                  <a:lnTo>
                    <a:pt x="2711924" y="4391035"/>
                  </a:lnTo>
                  <a:lnTo>
                    <a:pt x="2713739" y="4391488"/>
                  </a:lnTo>
                  <a:lnTo>
                    <a:pt x="2715780" y="4391715"/>
                  </a:lnTo>
                  <a:lnTo>
                    <a:pt x="2718049" y="4391715"/>
                  </a:lnTo>
                  <a:lnTo>
                    <a:pt x="2719864" y="4391488"/>
                  </a:lnTo>
                  <a:lnTo>
                    <a:pt x="2722133" y="4391261"/>
                  </a:lnTo>
                  <a:lnTo>
                    <a:pt x="2724175" y="4390808"/>
                  </a:lnTo>
                  <a:lnTo>
                    <a:pt x="2708974" y="4386498"/>
                  </a:lnTo>
                  <a:lnTo>
                    <a:pt x="2709882" y="4376972"/>
                  </a:lnTo>
                  <a:lnTo>
                    <a:pt x="2868464" y="4357012"/>
                  </a:lnTo>
                  <a:lnTo>
                    <a:pt x="3027048" y="4336826"/>
                  </a:lnTo>
                  <a:lnTo>
                    <a:pt x="3343986" y="4295999"/>
                  </a:lnTo>
                  <a:lnTo>
                    <a:pt x="3668865" y="4253811"/>
                  </a:lnTo>
                  <a:lnTo>
                    <a:pt x="3680663" y="4251996"/>
                  </a:lnTo>
                  <a:lnTo>
                    <a:pt x="3694502" y="4249728"/>
                  </a:lnTo>
                  <a:lnTo>
                    <a:pt x="3725356" y="4244738"/>
                  </a:lnTo>
                  <a:lnTo>
                    <a:pt x="3758933" y="4239068"/>
                  </a:lnTo>
                  <a:lnTo>
                    <a:pt x="3793418" y="4233851"/>
                  </a:lnTo>
                  <a:lnTo>
                    <a:pt x="3810206" y="4231356"/>
                  </a:lnTo>
                  <a:lnTo>
                    <a:pt x="3826541" y="4229088"/>
                  </a:lnTo>
                  <a:lnTo>
                    <a:pt x="3841741" y="4227727"/>
                  </a:lnTo>
                  <a:lnTo>
                    <a:pt x="3855807" y="4226593"/>
                  </a:lnTo>
                  <a:lnTo>
                    <a:pt x="3862159" y="4225912"/>
                  </a:lnTo>
                  <a:lnTo>
                    <a:pt x="3868512" y="4225912"/>
                  </a:lnTo>
                  <a:lnTo>
                    <a:pt x="3874184" y="4225912"/>
                  </a:lnTo>
                  <a:lnTo>
                    <a:pt x="3879175" y="4225912"/>
                  </a:lnTo>
                  <a:lnTo>
                    <a:pt x="3884166" y="4226593"/>
                  </a:lnTo>
                  <a:lnTo>
                    <a:pt x="3888250" y="4227046"/>
                  </a:lnTo>
                  <a:lnTo>
                    <a:pt x="3891653" y="4227954"/>
                  </a:lnTo>
                  <a:lnTo>
                    <a:pt x="3894526" y="4228775"/>
                  </a:lnTo>
                  <a:lnTo>
                    <a:pt x="3894361" y="4229102"/>
                  </a:lnTo>
                  <a:lnTo>
                    <a:pt x="3894613" y="4228800"/>
                  </a:lnTo>
                  <a:lnTo>
                    <a:pt x="3894526" y="4228775"/>
                  </a:lnTo>
                  <a:lnTo>
                    <a:pt x="3895056" y="4227727"/>
                  </a:lnTo>
                  <a:lnTo>
                    <a:pt x="3894913" y="4228441"/>
                  </a:lnTo>
                  <a:lnTo>
                    <a:pt x="3895144" y="4228164"/>
                  </a:lnTo>
                  <a:lnTo>
                    <a:pt x="3894918" y="4229295"/>
                  </a:lnTo>
                  <a:lnTo>
                    <a:pt x="3905762" y="4221150"/>
                  </a:lnTo>
                  <a:lnTo>
                    <a:pt x="3913216" y="4220245"/>
                  </a:lnTo>
                  <a:lnTo>
                    <a:pt x="3914658" y="4221582"/>
                  </a:lnTo>
                  <a:lnTo>
                    <a:pt x="3913205" y="4219788"/>
                  </a:lnTo>
                  <a:lnTo>
                    <a:pt x="3928406" y="4217747"/>
                  </a:lnTo>
                  <a:lnTo>
                    <a:pt x="3928179" y="4218201"/>
                  </a:lnTo>
                  <a:lnTo>
                    <a:pt x="3920012" y="4225459"/>
                  </a:lnTo>
                  <a:lnTo>
                    <a:pt x="3919558" y="4225459"/>
                  </a:lnTo>
                  <a:lnTo>
                    <a:pt x="3918374" y="4225028"/>
                  </a:lnTo>
                  <a:lnTo>
                    <a:pt x="3919316" y="4225902"/>
                  </a:lnTo>
                  <a:lnTo>
                    <a:pt x="3919542" y="4225902"/>
                  </a:lnTo>
                  <a:lnTo>
                    <a:pt x="3919993" y="4225902"/>
                  </a:lnTo>
                  <a:lnTo>
                    <a:pt x="3928352" y="4218209"/>
                  </a:lnTo>
                  <a:lnTo>
                    <a:pt x="3931063" y="4217530"/>
                  </a:lnTo>
                  <a:lnTo>
                    <a:pt x="3933548" y="4217078"/>
                  </a:lnTo>
                  <a:lnTo>
                    <a:pt x="3936258" y="4216625"/>
                  </a:lnTo>
                  <a:lnTo>
                    <a:pt x="3938743" y="4216399"/>
                  </a:lnTo>
                  <a:lnTo>
                    <a:pt x="3941454" y="4216625"/>
                  </a:lnTo>
                  <a:lnTo>
                    <a:pt x="3943713" y="4217078"/>
                  </a:lnTo>
                  <a:lnTo>
                    <a:pt x="3946198" y="4217304"/>
                  </a:lnTo>
                  <a:lnTo>
                    <a:pt x="3948683" y="4217983"/>
                  </a:lnTo>
                  <a:lnTo>
                    <a:pt x="3950716" y="4218662"/>
                  </a:lnTo>
                  <a:lnTo>
                    <a:pt x="3953201" y="4219340"/>
                  </a:lnTo>
                  <a:lnTo>
                    <a:pt x="3955460" y="4220472"/>
                  </a:lnTo>
                  <a:lnTo>
                    <a:pt x="3957267" y="4221603"/>
                  </a:lnTo>
                  <a:lnTo>
                    <a:pt x="3958694" y="4222317"/>
                  </a:lnTo>
                  <a:lnTo>
                    <a:pt x="3957218" y="4219788"/>
                  </a:lnTo>
                  <a:lnTo>
                    <a:pt x="3955630" y="4216840"/>
                  </a:lnTo>
                  <a:lnTo>
                    <a:pt x="3953588" y="4214118"/>
                  </a:lnTo>
                  <a:lnTo>
                    <a:pt x="3973553" y="4211169"/>
                  </a:lnTo>
                  <a:lnTo>
                    <a:pt x="3993518" y="4208901"/>
                  </a:lnTo>
                  <a:lnTo>
                    <a:pt x="4013255" y="4207087"/>
                  </a:lnTo>
                  <a:lnTo>
                    <a:pt x="4033220" y="4205726"/>
                  </a:lnTo>
                  <a:close/>
                  <a:moveTo>
                    <a:pt x="2902495" y="4192797"/>
                  </a:moveTo>
                  <a:lnTo>
                    <a:pt x="2902268" y="4193251"/>
                  </a:lnTo>
                  <a:lnTo>
                    <a:pt x="2902495" y="4193024"/>
                  </a:lnTo>
                  <a:lnTo>
                    <a:pt x="2902495" y="4192797"/>
                  </a:lnTo>
                  <a:close/>
                  <a:moveTo>
                    <a:pt x="2944694" y="4175332"/>
                  </a:moveTo>
                  <a:lnTo>
                    <a:pt x="2940837" y="4176466"/>
                  </a:lnTo>
                  <a:lnTo>
                    <a:pt x="2942425" y="4176013"/>
                  </a:lnTo>
                  <a:lnTo>
                    <a:pt x="2944694" y="4175332"/>
                  </a:lnTo>
                  <a:close/>
                  <a:moveTo>
                    <a:pt x="2784749" y="4148114"/>
                  </a:moveTo>
                  <a:lnTo>
                    <a:pt x="2784749" y="4148341"/>
                  </a:lnTo>
                  <a:lnTo>
                    <a:pt x="2784721" y="4148345"/>
                  </a:lnTo>
                  <a:lnTo>
                    <a:pt x="2784880" y="4148818"/>
                  </a:lnTo>
                  <a:lnTo>
                    <a:pt x="2797174" y="4219114"/>
                  </a:lnTo>
                  <a:lnTo>
                    <a:pt x="2797227" y="4219108"/>
                  </a:lnTo>
                  <a:lnTo>
                    <a:pt x="2784976" y="4148795"/>
                  </a:lnTo>
                  <a:lnTo>
                    <a:pt x="2784749" y="4148114"/>
                  </a:lnTo>
                  <a:close/>
                  <a:moveTo>
                    <a:pt x="2896143" y="4145846"/>
                  </a:moveTo>
                  <a:lnTo>
                    <a:pt x="2895916" y="4146300"/>
                  </a:lnTo>
                  <a:lnTo>
                    <a:pt x="2895008" y="4153104"/>
                  </a:lnTo>
                  <a:lnTo>
                    <a:pt x="2896143" y="4146073"/>
                  </a:lnTo>
                  <a:lnTo>
                    <a:pt x="2896143" y="4145846"/>
                  </a:lnTo>
                  <a:close/>
                  <a:moveTo>
                    <a:pt x="3896644" y="4139722"/>
                  </a:moveTo>
                  <a:lnTo>
                    <a:pt x="3896190" y="4143124"/>
                  </a:lnTo>
                  <a:lnTo>
                    <a:pt x="3896417" y="4147434"/>
                  </a:lnTo>
                  <a:lnTo>
                    <a:pt x="3896644" y="4140176"/>
                  </a:lnTo>
                  <a:lnTo>
                    <a:pt x="3896644" y="4139722"/>
                  </a:lnTo>
                  <a:close/>
                  <a:moveTo>
                    <a:pt x="2898411" y="4132691"/>
                  </a:moveTo>
                  <a:lnTo>
                    <a:pt x="2898271" y="4133533"/>
                  </a:lnTo>
                  <a:lnTo>
                    <a:pt x="2898185" y="4133598"/>
                  </a:lnTo>
                  <a:lnTo>
                    <a:pt x="2898185" y="4134052"/>
                  </a:lnTo>
                  <a:lnTo>
                    <a:pt x="2898271" y="4133533"/>
                  </a:lnTo>
                  <a:lnTo>
                    <a:pt x="2899092" y="4132918"/>
                  </a:lnTo>
                  <a:lnTo>
                    <a:pt x="2898638" y="4133145"/>
                  </a:lnTo>
                  <a:lnTo>
                    <a:pt x="2898411" y="4132691"/>
                  </a:lnTo>
                  <a:close/>
                  <a:moveTo>
                    <a:pt x="2990975" y="4127247"/>
                  </a:moveTo>
                  <a:lnTo>
                    <a:pt x="2994832" y="4129289"/>
                  </a:lnTo>
                  <a:lnTo>
                    <a:pt x="2992563" y="4127474"/>
                  </a:lnTo>
                  <a:lnTo>
                    <a:pt x="2990975" y="4127247"/>
                  </a:lnTo>
                  <a:close/>
                  <a:moveTo>
                    <a:pt x="3184269" y="4124752"/>
                  </a:moveTo>
                  <a:lnTo>
                    <a:pt x="3184950" y="4138134"/>
                  </a:lnTo>
                  <a:lnTo>
                    <a:pt x="3184950" y="4135866"/>
                  </a:lnTo>
                  <a:lnTo>
                    <a:pt x="3184496" y="4125660"/>
                  </a:lnTo>
                  <a:lnTo>
                    <a:pt x="3184269" y="4124752"/>
                  </a:lnTo>
                  <a:close/>
                  <a:moveTo>
                    <a:pt x="4621723" y="4124072"/>
                  </a:moveTo>
                  <a:lnTo>
                    <a:pt x="4609472" y="4143124"/>
                  </a:lnTo>
                  <a:lnTo>
                    <a:pt x="4609018" y="4143351"/>
                  </a:lnTo>
                  <a:lnTo>
                    <a:pt x="4607884" y="4146527"/>
                  </a:lnTo>
                  <a:lnTo>
                    <a:pt x="4606296" y="4149475"/>
                  </a:lnTo>
                  <a:lnTo>
                    <a:pt x="4604935" y="4152197"/>
                  </a:lnTo>
                  <a:lnTo>
                    <a:pt x="4602893" y="4154465"/>
                  </a:lnTo>
                  <a:lnTo>
                    <a:pt x="4601078" y="4156733"/>
                  </a:lnTo>
                  <a:lnTo>
                    <a:pt x="4599036" y="4158548"/>
                  </a:lnTo>
                  <a:lnTo>
                    <a:pt x="4596541" y="4160362"/>
                  </a:lnTo>
                  <a:lnTo>
                    <a:pt x="4594499" y="4161950"/>
                  </a:lnTo>
                  <a:lnTo>
                    <a:pt x="4591776" y="4163538"/>
                  </a:lnTo>
                  <a:lnTo>
                    <a:pt x="4589281" y="4164672"/>
                  </a:lnTo>
                  <a:lnTo>
                    <a:pt x="4586331" y="4166033"/>
                  </a:lnTo>
                  <a:lnTo>
                    <a:pt x="4583836" y="4166940"/>
                  </a:lnTo>
                  <a:lnTo>
                    <a:pt x="4580886" y="4167621"/>
                  </a:lnTo>
                  <a:lnTo>
                    <a:pt x="4577937" y="4168301"/>
                  </a:lnTo>
                  <a:lnTo>
                    <a:pt x="4574988" y="4168528"/>
                  </a:lnTo>
                  <a:lnTo>
                    <a:pt x="4571812" y="4169208"/>
                  </a:lnTo>
                  <a:lnTo>
                    <a:pt x="4577256" y="4182817"/>
                  </a:lnTo>
                  <a:lnTo>
                    <a:pt x="4571131" y="4184178"/>
                  </a:lnTo>
                  <a:lnTo>
                    <a:pt x="4570223" y="4185993"/>
                  </a:lnTo>
                  <a:lnTo>
                    <a:pt x="4569089" y="4187354"/>
                  </a:lnTo>
                  <a:lnTo>
                    <a:pt x="4566820" y="4190075"/>
                  </a:lnTo>
                  <a:lnTo>
                    <a:pt x="4564098" y="4192797"/>
                  </a:lnTo>
                  <a:lnTo>
                    <a:pt x="4560922" y="4194839"/>
                  </a:lnTo>
                  <a:lnTo>
                    <a:pt x="4557746" y="4197107"/>
                  </a:lnTo>
                  <a:lnTo>
                    <a:pt x="4554343" y="4199148"/>
                  </a:lnTo>
                  <a:lnTo>
                    <a:pt x="4547536" y="4203458"/>
                  </a:lnTo>
                  <a:lnTo>
                    <a:pt x="4544360" y="4205499"/>
                  </a:lnTo>
                  <a:lnTo>
                    <a:pt x="4541411" y="4207994"/>
                  </a:lnTo>
                  <a:lnTo>
                    <a:pt x="4538915" y="4210489"/>
                  </a:lnTo>
                  <a:lnTo>
                    <a:pt x="4538008" y="4211850"/>
                  </a:lnTo>
                  <a:lnTo>
                    <a:pt x="4537100" y="4213437"/>
                  </a:lnTo>
                  <a:lnTo>
                    <a:pt x="4536420" y="4214798"/>
                  </a:lnTo>
                  <a:lnTo>
                    <a:pt x="4535512" y="4216613"/>
                  </a:lnTo>
                  <a:lnTo>
                    <a:pt x="4535058" y="4218201"/>
                  </a:lnTo>
                  <a:lnTo>
                    <a:pt x="4534832" y="4220242"/>
                  </a:lnTo>
                  <a:lnTo>
                    <a:pt x="4534605" y="4222056"/>
                  </a:lnTo>
                  <a:lnTo>
                    <a:pt x="4534832" y="4224325"/>
                  </a:lnTo>
                  <a:lnTo>
                    <a:pt x="4535058" y="4226593"/>
                  </a:lnTo>
                  <a:lnTo>
                    <a:pt x="4535966" y="4228861"/>
                  </a:lnTo>
                  <a:lnTo>
                    <a:pt x="4536647" y="4231583"/>
                  </a:lnTo>
                  <a:lnTo>
                    <a:pt x="4537100" y="4234531"/>
                  </a:lnTo>
                  <a:lnTo>
                    <a:pt x="4537100" y="4237253"/>
                  </a:lnTo>
                  <a:lnTo>
                    <a:pt x="4536873" y="4239748"/>
                  </a:lnTo>
                  <a:lnTo>
                    <a:pt x="4536420" y="4242470"/>
                  </a:lnTo>
                  <a:lnTo>
                    <a:pt x="4535285" y="4245192"/>
                  </a:lnTo>
                  <a:lnTo>
                    <a:pt x="4533924" y="4247687"/>
                  </a:lnTo>
                  <a:lnTo>
                    <a:pt x="4532109" y="4249955"/>
                  </a:lnTo>
                  <a:lnTo>
                    <a:pt x="4528706" y="4256533"/>
                  </a:lnTo>
                  <a:lnTo>
                    <a:pt x="4525530" y="4263110"/>
                  </a:lnTo>
                  <a:lnTo>
                    <a:pt x="4523261" y="4269688"/>
                  </a:lnTo>
                  <a:lnTo>
                    <a:pt x="4520766" y="4276039"/>
                  </a:lnTo>
                  <a:lnTo>
                    <a:pt x="4516682" y="4288967"/>
                  </a:lnTo>
                  <a:lnTo>
                    <a:pt x="4514413" y="4295091"/>
                  </a:lnTo>
                  <a:lnTo>
                    <a:pt x="4512598" y="4301215"/>
                  </a:lnTo>
                  <a:lnTo>
                    <a:pt x="4510103" y="4307113"/>
                  </a:lnTo>
                  <a:lnTo>
                    <a:pt x="4507380" y="4313010"/>
                  </a:lnTo>
                  <a:lnTo>
                    <a:pt x="4504431" y="4318680"/>
                  </a:lnTo>
                  <a:lnTo>
                    <a:pt x="4500801" y="4323897"/>
                  </a:lnTo>
                  <a:lnTo>
                    <a:pt x="4498986" y="4326619"/>
                  </a:lnTo>
                  <a:lnTo>
                    <a:pt x="4496944" y="4329341"/>
                  </a:lnTo>
                  <a:lnTo>
                    <a:pt x="4494449" y="4331836"/>
                  </a:lnTo>
                  <a:lnTo>
                    <a:pt x="4492180" y="4334331"/>
                  </a:lnTo>
                  <a:lnTo>
                    <a:pt x="4489684" y="4336826"/>
                  </a:lnTo>
                  <a:lnTo>
                    <a:pt x="4486735" y="4339094"/>
                  </a:lnTo>
                  <a:lnTo>
                    <a:pt x="4483559" y="4341589"/>
                  </a:lnTo>
                  <a:lnTo>
                    <a:pt x="4480383" y="4343630"/>
                  </a:lnTo>
                  <a:lnTo>
                    <a:pt x="4482198" y="4347032"/>
                  </a:lnTo>
                  <a:lnTo>
                    <a:pt x="4483105" y="4350661"/>
                  </a:lnTo>
                  <a:lnTo>
                    <a:pt x="4483786" y="4354064"/>
                  </a:lnTo>
                  <a:lnTo>
                    <a:pt x="4484013" y="4357693"/>
                  </a:lnTo>
                  <a:lnTo>
                    <a:pt x="4484013" y="4361322"/>
                  </a:lnTo>
                  <a:lnTo>
                    <a:pt x="4483786" y="4365178"/>
                  </a:lnTo>
                  <a:lnTo>
                    <a:pt x="4483105" y="4368807"/>
                  </a:lnTo>
                  <a:lnTo>
                    <a:pt x="4482424" y="4372662"/>
                  </a:lnTo>
                  <a:lnTo>
                    <a:pt x="4481063" y="4376292"/>
                  </a:lnTo>
                  <a:lnTo>
                    <a:pt x="4479929" y="4379921"/>
                  </a:lnTo>
                  <a:lnTo>
                    <a:pt x="4476980" y="4387406"/>
                  </a:lnTo>
                  <a:lnTo>
                    <a:pt x="4470627" y="4402829"/>
                  </a:lnTo>
                  <a:lnTo>
                    <a:pt x="4467678" y="4410314"/>
                  </a:lnTo>
                  <a:lnTo>
                    <a:pt x="4466317" y="4414170"/>
                  </a:lnTo>
                  <a:lnTo>
                    <a:pt x="4465409" y="4417799"/>
                  </a:lnTo>
                  <a:lnTo>
                    <a:pt x="4464275" y="4421428"/>
                  </a:lnTo>
                  <a:lnTo>
                    <a:pt x="4463594" y="4425284"/>
                  </a:lnTo>
                  <a:lnTo>
                    <a:pt x="4463367" y="4428913"/>
                  </a:lnTo>
                  <a:lnTo>
                    <a:pt x="4463140" y="4432769"/>
                  </a:lnTo>
                  <a:lnTo>
                    <a:pt x="4463594" y="4436398"/>
                  </a:lnTo>
                  <a:lnTo>
                    <a:pt x="4464048" y="4440027"/>
                  </a:lnTo>
                  <a:lnTo>
                    <a:pt x="4465409" y="4443656"/>
                  </a:lnTo>
                  <a:lnTo>
                    <a:pt x="4466770" y="4447285"/>
                  </a:lnTo>
                  <a:lnTo>
                    <a:pt x="4468812" y="4450687"/>
                  </a:lnTo>
                  <a:lnTo>
                    <a:pt x="4471081" y="4454316"/>
                  </a:lnTo>
                  <a:lnTo>
                    <a:pt x="4474257" y="4457719"/>
                  </a:lnTo>
                  <a:lnTo>
                    <a:pt x="4477887" y="4461121"/>
                  </a:lnTo>
                  <a:lnTo>
                    <a:pt x="4483105" y="4465430"/>
                  </a:lnTo>
                  <a:lnTo>
                    <a:pt x="4487189" y="4469967"/>
                  </a:lnTo>
                  <a:lnTo>
                    <a:pt x="4490592" y="4474049"/>
                  </a:lnTo>
                  <a:lnTo>
                    <a:pt x="4493314" y="4478132"/>
                  </a:lnTo>
                  <a:lnTo>
                    <a:pt x="4495583" y="4481988"/>
                  </a:lnTo>
                  <a:lnTo>
                    <a:pt x="4496944" y="4485844"/>
                  </a:lnTo>
                  <a:lnTo>
                    <a:pt x="4498079" y="4489473"/>
                  </a:lnTo>
                  <a:lnTo>
                    <a:pt x="4498532" y="4493329"/>
                  </a:lnTo>
                  <a:lnTo>
                    <a:pt x="4498986" y="4497411"/>
                  </a:lnTo>
                  <a:lnTo>
                    <a:pt x="4498986" y="4501040"/>
                  </a:lnTo>
                  <a:lnTo>
                    <a:pt x="4498986" y="4505123"/>
                  </a:lnTo>
                  <a:lnTo>
                    <a:pt x="4498305" y="4508979"/>
                  </a:lnTo>
                  <a:lnTo>
                    <a:pt x="4497625" y="4517825"/>
                  </a:lnTo>
                  <a:lnTo>
                    <a:pt x="4497171" y="4522361"/>
                  </a:lnTo>
                  <a:lnTo>
                    <a:pt x="4496944" y="4527124"/>
                  </a:lnTo>
                  <a:lnTo>
                    <a:pt x="4498532" y="4531661"/>
                  </a:lnTo>
                  <a:lnTo>
                    <a:pt x="4499894" y="4535970"/>
                  </a:lnTo>
                  <a:lnTo>
                    <a:pt x="4500801" y="4540506"/>
                  </a:lnTo>
                  <a:lnTo>
                    <a:pt x="4501482" y="4545270"/>
                  </a:lnTo>
                  <a:lnTo>
                    <a:pt x="4501935" y="4550033"/>
                  </a:lnTo>
                  <a:lnTo>
                    <a:pt x="4502616" y="4555250"/>
                  </a:lnTo>
                  <a:lnTo>
                    <a:pt x="4503070" y="4565229"/>
                  </a:lnTo>
                  <a:lnTo>
                    <a:pt x="4503523" y="4575436"/>
                  </a:lnTo>
                  <a:lnTo>
                    <a:pt x="4503750" y="4585416"/>
                  </a:lnTo>
                  <a:lnTo>
                    <a:pt x="4504204" y="4590179"/>
                  </a:lnTo>
                  <a:lnTo>
                    <a:pt x="4504658" y="4595169"/>
                  </a:lnTo>
                  <a:lnTo>
                    <a:pt x="4505565" y="4599706"/>
                  </a:lnTo>
                  <a:lnTo>
                    <a:pt x="4506246" y="4604015"/>
                  </a:lnTo>
                  <a:lnTo>
                    <a:pt x="4506473" y="4604015"/>
                  </a:lnTo>
                  <a:lnTo>
                    <a:pt x="4511464" y="4606056"/>
                  </a:lnTo>
                  <a:lnTo>
                    <a:pt x="4511010" y="4609912"/>
                  </a:lnTo>
                  <a:lnTo>
                    <a:pt x="4510556" y="4613995"/>
                  </a:lnTo>
                  <a:lnTo>
                    <a:pt x="4510556" y="4617851"/>
                  </a:lnTo>
                  <a:lnTo>
                    <a:pt x="4510783" y="4622160"/>
                  </a:lnTo>
                  <a:lnTo>
                    <a:pt x="4511237" y="4626016"/>
                  </a:lnTo>
                  <a:lnTo>
                    <a:pt x="4511691" y="4629872"/>
                  </a:lnTo>
                  <a:lnTo>
                    <a:pt x="4512825" y="4633728"/>
                  </a:lnTo>
                  <a:lnTo>
                    <a:pt x="4513960" y="4637584"/>
                  </a:lnTo>
                  <a:lnTo>
                    <a:pt x="4515094" y="4641213"/>
                  </a:lnTo>
                  <a:lnTo>
                    <a:pt x="4516909" y="4644842"/>
                  </a:lnTo>
                  <a:lnTo>
                    <a:pt x="4518497" y="4648244"/>
                  </a:lnTo>
                  <a:lnTo>
                    <a:pt x="4520539" y="4651646"/>
                  </a:lnTo>
                  <a:lnTo>
                    <a:pt x="4522807" y="4654822"/>
                  </a:lnTo>
                  <a:lnTo>
                    <a:pt x="4524849" y="4657770"/>
                  </a:lnTo>
                  <a:lnTo>
                    <a:pt x="4527345" y="4660719"/>
                  </a:lnTo>
                  <a:lnTo>
                    <a:pt x="4530067" y="4663441"/>
                  </a:lnTo>
                  <a:lnTo>
                    <a:pt x="4533924" y="4658451"/>
                  </a:lnTo>
                  <a:lnTo>
                    <a:pt x="4536420" y="4658905"/>
                  </a:lnTo>
                  <a:lnTo>
                    <a:pt x="4538462" y="4659812"/>
                  </a:lnTo>
                  <a:lnTo>
                    <a:pt x="4540730" y="4660719"/>
                  </a:lnTo>
                  <a:lnTo>
                    <a:pt x="4542772" y="4661626"/>
                  </a:lnTo>
                  <a:lnTo>
                    <a:pt x="4544587" y="4662987"/>
                  </a:lnTo>
                  <a:lnTo>
                    <a:pt x="4546629" y="4664121"/>
                  </a:lnTo>
                  <a:lnTo>
                    <a:pt x="4550032" y="4667070"/>
                  </a:lnTo>
                  <a:lnTo>
                    <a:pt x="4553208" y="4670245"/>
                  </a:lnTo>
                  <a:lnTo>
                    <a:pt x="4555931" y="4673648"/>
                  </a:lnTo>
                  <a:lnTo>
                    <a:pt x="4560922" y="4679998"/>
                  </a:lnTo>
                  <a:lnTo>
                    <a:pt x="4561149" y="4686803"/>
                  </a:lnTo>
                  <a:lnTo>
                    <a:pt x="4556838" y="4691339"/>
                  </a:lnTo>
                  <a:lnTo>
                    <a:pt x="4560241" y="4695422"/>
                  </a:lnTo>
                  <a:lnTo>
                    <a:pt x="4557746" y="4706763"/>
                  </a:lnTo>
                  <a:lnTo>
                    <a:pt x="4555704" y="4717877"/>
                  </a:lnTo>
                  <a:lnTo>
                    <a:pt x="4554116" y="4729444"/>
                  </a:lnTo>
                  <a:lnTo>
                    <a:pt x="4552981" y="4741466"/>
                  </a:lnTo>
                  <a:lnTo>
                    <a:pt x="4551847" y="4753487"/>
                  </a:lnTo>
                  <a:lnTo>
                    <a:pt x="4551393" y="4765962"/>
                  </a:lnTo>
                  <a:lnTo>
                    <a:pt x="4551166" y="4778437"/>
                  </a:lnTo>
                  <a:lnTo>
                    <a:pt x="4551166" y="4790685"/>
                  </a:lnTo>
                  <a:lnTo>
                    <a:pt x="4551393" y="4803386"/>
                  </a:lnTo>
                  <a:lnTo>
                    <a:pt x="4552074" y="4815861"/>
                  </a:lnTo>
                  <a:lnTo>
                    <a:pt x="4552981" y="4827883"/>
                  </a:lnTo>
                  <a:lnTo>
                    <a:pt x="4553889" y="4840131"/>
                  </a:lnTo>
                  <a:lnTo>
                    <a:pt x="4555023" y="4851925"/>
                  </a:lnTo>
                  <a:lnTo>
                    <a:pt x="4556611" y="4863493"/>
                  </a:lnTo>
                  <a:lnTo>
                    <a:pt x="4557972" y="4874607"/>
                  </a:lnTo>
                  <a:lnTo>
                    <a:pt x="4560014" y="4885721"/>
                  </a:lnTo>
                  <a:lnTo>
                    <a:pt x="4557292" y="4899557"/>
                  </a:lnTo>
                  <a:lnTo>
                    <a:pt x="4562737" y="4896381"/>
                  </a:lnTo>
                  <a:lnTo>
                    <a:pt x="4564098" y="4900917"/>
                  </a:lnTo>
                  <a:lnTo>
                    <a:pt x="4565005" y="4905227"/>
                  </a:lnTo>
                  <a:lnTo>
                    <a:pt x="4565686" y="4909763"/>
                  </a:lnTo>
                  <a:lnTo>
                    <a:pt x="4565913" y="4914300"/>
                  </a:lnTo>
                  <a:lnTo>
                    <a:pt x="4566140" y="4918609"/>
                  </a:lnTo>
                  <a:lnTo>
                    <a:pt x="4565913" y="4923145"/>
                  </a:lnTo>
                  <a:lnTo>
                    <a:pt x="4565232" y="4927455"/>
                  </a:lnTo>
                  <a:lnTo>
                    <a:pt x="4564552" y="4931764"/>
                  </a:lnTo>
                  <a:lnTo>
                    <a:pt x="4563644" y="4936074"/>
                  </a:lnTo>
                  <a:lnTo>
                    <a:pt x="4562283" y="4940383"/>
                  </a:lnTo>
                  <a:lnTo>
                    <a:pt x="4560922" y="4944693"/>
                  </a:lnTo>
                  <a:lnTo>
                    <a:pt x="4558880" y="4949002"/>
                  </a:lnTo>
                  <a:lnTo>
                    <a:pt x="4557065" y="4953085"/>
                  </a:lnTo>
                  <a:lnTo>
                    <a:pt x="4554796" y="4957395"/>
                  </a:lnTo>
                  <a:lnTo>
                    <a:pt x="4552301" y="4961477"/>
                  </a:lnTo>
                  <a:lnTo>
                    <a:pt x="4549805" y="4965560"/>
                  </a:lnTo>
                  <a:lnTo>
                    <a:pt x="4547083" y="4969643"/>
                  </a:lnTo>
                  <a:lnTo>
                    <a:pt x="4544133" y="4973952"/>
                  </a:lnTo>
                  <a:lnTo>
                    <a:pt x="4540957" y="4977808"/>
                  </a:lnTo>
                  <a:lnTo>
                    <a:pt x="4537554" y="4981891"/>
                  </a:lnTo>
                  <a:lnTo>
                    <a:pt x="4530294" y="4989603"/>
                  </a:lnTo>
                  <a:lnTo>
                    <a:pt x="4522807" y="4997541"/>
                  </a:lnTo>
                  <a:lnTo>
                    <a:pt x="4514413" y="5005253"/>
                  </a:lnTo>
                  <a:lnTo>
                    <a:pt x="4508695" y="5010067"/>
                  </a:lnTo>
                  <a:lnTo>
                    <a:pt x="4508676" y="5010149"/>
                  </a:lnTo>
                  <a:lnTo>
                    <a:pt x="4508644" y="5010110"/>
                  </a:lnTo>
                  <a:lnTo>
                    <a:pt x="4505792" y="5012511"/>
                  </a:lnTo>
                  <a:lnTo>
                    <a:pt x="4496490" y="5019769"/>
                  </a:lnTo>
                  <a:lnTo>
                    <a:pt x="4487189" y="5027027"/>
                  </a:lnTo>
                  <a:lnTo>
                    <a:pt x="4477433" y="5033832"/>
                  </a:lnTo>
                  <a:lnTo>
                    <a:pt x="4467451" y="5040636"/>
                  </a:lnTo>
                  <a:lnTo>
                    <a:pt x="4457469" y="5047214"/>
                  </a:lnTo>
                  <a:lnTo>
                    <a:pt x="4447486" y="5053565"/>
                  </a:lnTo>
                  <a:lnTo>
                    <a:pt x="4437277" y="5059916"/>
                  </a:lnTo>
                  <a:lnTo>
                    <a:pt x="4427295" y="5065813"/>
                  </a:lnTo>
                  <a:lnTo>
                    <a:pt x="4407784" y="5077154"/>
                  </a:lnTo>
                  <a:lnTo>
                    <a:pt x="4389181" y="5087360"/>
                  </a:lnTo>
                  <a:lnTo>
                    <a:pt x="4372165" y="5096887"/>
                  </a:lnTo>
                  <a:lnTo>
                    <a:pt x="4357192" y="5105506"/>
                  </a:lnTo>
                  <a:lnTo>
                    <a:pt x="4344714" y="5112764"/>
                  </a:lnTo>
                  <a:lnTo>
                    <a:pt x="4345394" y="5114125"/>
                  </a:lnTo>
                  <a:lnTo>
                    <a:pt x="4346075" y="5115712"/>
                  </a:lnTo>
                  <a:lnTo>
                    <a:pt x="4346756" y="5117300"/>
                  </a:lnTo>
                  <a:lnTo>
                    <a:pt x="4347209" y="5118661"/>
                  </a:lnTo>
                  <a:lnTo>
                    <a:pt x="4347209" y="5120476"/>
                  </a:lnTo>
                  <a:lnTo>
                    <a:pt x="4347209" y="5122063"/>
                  </a:lnTo>
                  <a:lnTo>
                    <a:pt x="4346983" y="5124105"/>
                  </a:lnTo>
                  <a:lnTo>
                    <a:pt x="4346302" y="5125919"/>
                  </a:lnTo>
                  <a:lnTo>
                    <a:pt x="4345168" y="5129775"/>
                  </a:lnTo>
                  <a:lnTo>
                    <a:pt x="4343353" y="5133858"/>
                  </a:lnTo>
                  <a:lnTo>
                    <a:pt x="4340630" y="5137940"/>
                  </a:lnTo>
                  <a:lnTo>
                    <a:pt x="4337454" y="5142023"/>
                  </a:lnTo>
                  <a:lnTo>
                    <a:pt x="4334051" y="5146559"/>
                  </a:lnTo>
                  <a:lnTo>
                    <a:pt x="4329967" y="5150869"/>
                  </a:lnTo>
                  <a:lnTo>
                    <a:pt x="4325430" y="5155405"/>
                  </a:lnTo>
                  <a:lnTo>
                    <a:pt x="4320892" y="5159942"/>
                  </a:lnTo>
                  <a:lnTo>
                    <a:pt x="4315792" y="5164376"/>
                  </a:lnTo>
                  <a:lnTo>
                    <a:pt x="4318000" y="5165140"/>
                  </a:lnTo>
                  <a:lnTo>
                    <a:pt x="4316136" y="5168900"/>
                  </a:lnTo>
                  <a:lnTo>
                    <a:pt x="4314044" y="5165825"/>
                  </a:lnTo>
                  <a:lnTo>
                    <a:pt x="4310456" y="5168787"/>
                  </a:lnTo>
                  <a:lnTo>
                    <a:pt x="4305011" y="5173324"/>
                  </a:lnTo>
                  <a:lnTo>
                    <a:pt x="4299566" y="5177633"/>
                  </a:lnTo>
                  <a:lnTo>
                    <a:pt x="4287996" y="5186025"/>
                  </a:lnTo>
                  <a:lnTo>
                    <a:pt x="4276426" y="5193964"/>
                  </a:lnTo>
                  <a:lnTo>
                    <a:pt x="4265082" y="5201222"/>
                  </a:lnTo>
                  <a:lnTo>
                    <a:pt x="4254646" y="5207573"/>
                  </a:lnTo>
                  <a:lnTo>
                    <a:pt x="4245571" y="5212563"/>
                  </a:lnTo>
                  <a:lnTo>
                    <a:pt x="4237631" y="5216419"/>
                  </a:lnTo>
                  <a:lnTo>
                    <a:pt x="4234455" y="5218007"/>
                  </a:lnTo>
                  <a:lnTo>
                    <a:pt x="4231959" y="5218914"/>
                  </a:lnTo>
                  <a:lnTo>
                    <a:pt x="4229690" y="5219594"/>
                  </a:lnTo>
                  <a:lnTo>
                    <a:pt x="4228102" y="5219594"/>
                  </a:lnTo>
                  <a:lnTo>
                    <a:pt x="4225394" y="5219394"/>
                  </a:lnTo>
                  <a:lnTo>
                    <a:pt x="4225153" y="5219141"/>
                  </a:lnTo>
                  <a:lnTo>
                    <a:pt x="4221977" y="5219141"/>
                  </a:lnTo>
                  <a:lnTo>
                    <a:pt x="4225394" y="5219394"/>
                  </a:lnTo>
                  <a:lnTo>
                    <a:pt x="4229690" y="5223904"/>
                  </a:lnTo>
                  <a:lnTo>
                    <a:pt x="4189988" y="5229121"/>
                  </a:lnTo>
                  <a:lnTo>
                    <a:pt x="4189534" y="5212336"/>
                  </a:lnTo>
                  <a:lnTo>
                    <a:pt x="4188853" y="5195325"/>
                  </a:lnTo>
                  <a:lnTo>
                    <a:pt x="4187946" y="5177860"/>
                  </a:lnTo>
                  <a:lnTo>
                    <a:pt x="4186812" y="5159942"/>
                  </a:lnTo>
                  <a:lnTo>
                    <a:pt x="4184770" y="5123651"/>
                  </a:lnTo>
                  <a:lnTo>
                    <a:pt x="4183409" y="5105506"/>
                  </a:lnTo>
                  <a:lnTo>
                    <a:pt x="4182501" y="5087134"/>
                  </a:lnTo>
                  <a:lnTo>
                    <a:pt x="4181820" y="5068988"/>
                  </a:lnTo>
                  <a:lnTo>
                    <a:pt x="4181594" y="5050843"/>
                  </a:lnTo>
                  <a:lnTo>
                    <a:pt x="4181367" y="5033151"/>
                  </a:lnTo>
                  <a:lnTo>
                    <a:pt x="4181820" y="5015686"/>
                  </a:lnTo>
                  <a:lnTo>
                    <a:pt x="4182501" y="4998675"/>
                  </a:lnTo>
                  <a:lnTo>
                    <a:pt x="4183182" y="4990283"/>
                  </a:lnTo>
                  <a:lnTo>
                    <a:pt x="4183862" y="4982344"/>
                  </a:lnTo>
                  <a:lnTo>
                    <a:pt x="4184997" y="4974179"/>
                  </a:lnTo>
                  <a:lnTo>
                    <a:pt x="4185904" y="4966241"/>
                  </a:lnTo>
                  <a:lnTo>
                    <a:pt x="4187265" y="4958529"/>
                  </a:lnTo>
                  <a:lnTo>
                    <a:pt x="4188853" y="4951044"/>
                  </a:lnTo>
                  <a:lnTo>
                    <a:pt x="4182955" y="4952858"/>
                  </a:lnTo>
                  <a:lnTo>
                    <a:pt x="4181140" y="4905000"/>
                  </a:lnTo>
                  <a:lnTo>
                    <a:pt x="4179098" y="4856915"/>
                  </a:lnTo>
                  <a:lnTo>
                    <a:pt x="4176829" y="4808830"/>
                  </a:lnTo>
                  <a:lnTo>
                    <a:pt x="4174561" y="4760745"/>
                  </a:lnTo>
                  <a:lnTo>
                    <a:pt x="4171838" y="4712433"/>
                  </a:lnTo>
                  <a:lnTo>
                    <a:pt x="4169116" y="4664575"/>
                  </a:lnTo>
                  <a:lnTo>
                    <a:pt x="4166166" y="4616490"/>
                  </a:lnTo>
                  <a:lnTo>
                    <a:pt x="4162990" y="4568405"/>
                  </a:lnTo>
                  <a:lnTo>
                    <a:pt x="4161629" y="4549126"/>
                  </a:lnTo>
                  <a:lnTo>
                    <a:pt x="4159587" y="4528939"/>
                  </a:lnTo>
                  <a:lnTo>
                    <a:pt x="4156865" y="4508072"/>
                  </a:lnTo>
                  <a:lnTo>
                    <a:pt x="4154369" y="4486297"/>
                  </a:lnTo>
                  <a:lnTo>
                    <a:pt x="4148697" y="4441841"/>
                  </a:lnTo>
                  <a:lnTo>
                    <a:pt x="4145975" y="4419387"/>
                  </a:lnTo>
                  <a:lnTo>
                    <a:pt x="4143933" y="4396932"/>
                  </a:lnTo>
                  <a:lnTo>
                    <a:pt x="4141891" y="4374250"/>
                  </a:lnTo>
                  <a:lnTo>
                    <a:pt x="4141438" y="4363363"/>
                  </a:lnTo>
                  <a:lnTo>
                    <a:pt x="4140984" y="4352476"/>
                  </a:lnTo>
                  <a:lnTo>
                    <a:pt x="4140757" y="4341589"/>
                  </a:lnTo>
                  <a:lnTo>
                    <a:pt x="4140303" y="4330701"/>
                  </a:lnTo>
                  <a:lnTo>
                    <a:pt x="4140757" y="4320041"/>
                  </a:lnTo>
                  <a:lnTo>
                    <a:pt x="4141211" y="4309608"/>
                  </a:lnTo>
                  <a:lnTo>
                    <a:pt x="4141891" y="4299401"/>
                  </a:lnTo>
                  <a:lnTo>
                    <a:pt x="4142799" y="4289421"/>
                  </a:lnTo>
                  <a:lnTo>
                    <a:pt x="4144160" y="4279668"/>
                  </a:lnTo>
                  <a:lnTo>
                    <a:pt x="4145748" y="4269915"/>
                  </a:lnTo>
                  <a:lnTo>
                    <a:pt x="4147790" y="4260842"/>
                  </a:lnTo>
                  <a:lnTo>
                    <a:pt x="4150059" y="4251996"/>
                  </a:lnTo>
                  <a:lnTo>
                    <a:pt x="4152781" y="4243150"/>
                  </a:lnTo>
                  <a:lnTo>
                    <a:pt x="4155957" y="4234985"/>
                  </a:lnTo>
                  <a:lnTo>
                    <a:pt x="4138488" y="4239748"/>
                  </a:lnTo>
                  <a:lnTo>
                    <a:pt x="4137354" y="4226139"/>
                  </a:lnTo>
                  <a:lnTo>
                    <a:pt x="4140757" y="4215932"/>
                  </a:lnTo>
                  <a:lnTo>
                    <a:pt x="4141664" y="4213664"/>
                  </a:lnTo>
                  <a:lnTo>
                    <a:pt x="4142118" y="4211396"/>
                  </a:lnTo>
                  <a:lnTo>
                    <a:pt x="4143026" y="4207313"/>
                  </a:lnTo>
                  <a:lnTo>
                    <a:pt x="4143479" y="4203684"/>
                  </a:lnTo>
                  <a:lnTo>
                    <a:pt x="4144160" y="4200736"/>
                  </a:lnTo>
                  <a:lnTo>
                    <a:pt x="4144387" y="4199148"/>
                  </a:lnTo>
                  <a:lnTo>
                    <a:pt x="4145067" y="4198014"/>
                  </a:lnTo>
                  <a:lnTo>
                    <a:pt x="4145748" y="4197107"/>
                  </a:lnTo>
                  <a:lnTo>
                    <a:pt x="4146882" y="4195746"/>
                  </a:lnTo>
                  <a:lnTo>
                    <a:pt x="4148471" y="4195065"/>
                  </a:lnTo>
                  <a:lnTo>
                    <a:pt x="4150285" y="4194158"/>
                  </a:lnTo>
                  <a:lnTo>
                    <a:pt x="4152781" y="4193704"/>
                  </a:lnTo>
                  <a:lnTo>
                    <a:pt x="4155730" y="4193024"/>
                  </a:lnTo>
                  <a:lnTo>
                    <a:pt x="4154823" y="4186673"/>
                  </a:lnTo>
                  <a:lnTo>
                    <a:pt x="4271435" y="4170569"/>
                  </a:lnTo>
                  <a:lnTo>
                    <a:pt x="4388046" y="4154238"/>
                  </a:lnTo>
                  <a:lnTo>
                    <a:pt x="4446352" y="4146527"/>
                  </a:lnTo>
                  <a:lnTo>
                    <a:pt x="4504658" y="4138815"/>
                  </a:lnTo>
                  <a:lnTo>
                    <a:pt x="4563190" y="4131103"/>
                  </a:lnTo>
                  <a:lnTo>
                    <a:pt x="4621723" y="4124072"/>
                  </a:lnTo>
                  <a:close/>
                  <a:moveTo>
                    <a:pt x="61482" y="4112985"/>
                  </a:moveTo>
                  <a:lnTo>
                    <a:pt x="61482" y="4113892"/>
                  </a:lnTo>
                  <a:lnTo>
                    <a:pt x="61708" y="4114572"/>
                  </a:lnTo>
                  <a:lnTo>
                    <a:pt x="61482" y="4112985"/>
                  </a:lnTo>
                  <a:close/>
                  <a:moveTo>
                    <a:pt x="1730744" y="4097791"/>
                  </a:moveTo>
                  <a:lnTo>
                    <a:pt x="1730517" y="4098472"/>
                  </a:lnTo>
                  <a:lnTo>
                    <a:pt x="1730063" y="4109131"/>
                  </a:lnTo>
                  <a:lnTo>
                    <a:pt x="1730744" y="4097791"/>
                  </a:lnTo>
                  <a:close/>
                  <a:moveTo>
                    <a:pt x="3072876" y="4095493"/>
                  </a:moveTo>
                  <a:lnTo>
                    <a:pt x="3071061" y="4100256"/>
                  </a:lnTo>
                  <a:lnTo>
                    <a:pt x="3071741" y="4098895"/>
                  </a:lnTo>
                  <a:lnTo>
                    <a:pt x="3072876" y="4095493"/>
                  </a:lnTo>
                  <a:close/>
                  <a:moveTo>
                    <a:pt x="3061759" y="4091410"/>
                  </a:moveTo>
                  <a:lnTo>
                    <a:pt x="3067658" y="4106607"/>
                  </a:lnTo>
                  <a:lnTo>
                    <a:pt x="3067884" y="4106834"/>
                  </a:lnTo>
                  <a:lnTo>
                    <a:pt x="3061759" y="4091410"/>
                  </a:lnTo>
                  <a:close/>
                  <a:moveTo>
                    <a:pt x="6767697" y="4084699"/>
                  </a:moveTo>
                  <a:lnTo>
                    <a:pt x="6765698" y="4095240"/>
                  </a:lnTo>
                  <a:lnTo>
                    <a:pt x="6765018" y="4097722"/>
                  </a:lnTo>
                  <a:lnTo>
                    <a:pt x="6764985" y="4097755"/>
                  </a:lnTo>
                  <a:lnTo>
                    <a:pt x="6767697" y="4084699"/>
                  </a:lnTo>
                  <a:close/>
                  <a:moveTo>
                    <a:pt x="6750050" y="4079874"/>
                  </a:moveTo>
                  <a:lnTo>
                    <a:pt x="6749596" y="4082922"/>
                  </a:lnTo>
                  <a:lnTo>
                    <a:pt x="6748462" y="4086224"/>
                  </a:lnTo>
                  <a:lnTo>
                    <a:pt x="6750050" y="4079874"/>
                  </a:lnTo>
                  <a:close/>
                  <a:moveTo>
                    <a:pt x="1875727" y="4067265"/>
                  </a:moveTo>
                  <a:lnTo>
                    <a:pt x="1872760" y="4068536"/>
                  </a:lnTo>
                  <a:lnTo>
                    <a:pt x="1872216" y="4067992"/>
                  </a:lnTo>
                  <a:lnTo>
                    <a:pt x="1875727" y="4067265"/>
                  </a:lnTo>
                  <a:close/>
                  <a:moveTo>
                    <a:pt x="2625847" y="4067175"/>
                  </a:moveTo>
                  <a:lnTo>
                    <a:pt x="2631613" y="4071739"/>
                  </a:lnTo>
                  <a:lnTo>
                    <a:pt x="2631844" y="4072880"/>
                  </a:lnTo>
                  <a:lnTo>
                    <a:pt x="2631844" y="4074934"/>
                  </a:lnTo>
                  <a:lnTo>
                    <a:pt x="2631844" y="4077216"/>
                  </a:lnTo>
                  <a:lnTo>
                    <a:pt x="2631152" y="4082009"/>
                  </a:lnTo>
                  <a:lnTo>
                    <a:pt x="2629999" y="4086801"/>
                  </a:lnTo>
                  <a:lnTo>
                    <a:pt x="2628845" y="4091365"/>
                  </a:lnTo>
                  <a:lnTo>
                    <a:pt x="2627461" y="4095701"/>
                  </a:lnTo>
                  <a:lnTo>
                    <a:pt x="2625847" y="4099352"/>
                  </a:lnTo>
                  <a:lnTo>
                    <a:pt x="2624693" y="4102091"/>
                  </a:lnTo>
                  <a:lnTo>
                    <a:pt x="2623771" y="4103688"/>
                  </a:lnTo>
                  <a:lnTo>
                    <a:pt x="2610392" y="4099809"/>
                  </a:lnTo>
                  <a:lnTo>
                    <a:pt x="2605087" y="4095701"/>
                  </a:lnTo>
                  <a:lnTo>
                    <a:pt x="2605548" y="4093419"/>
                  </a:lnTo>
                  <a:lnTo>
                    <a:pt x="2613160" y="4084062"/>
                  </a:lnTo>
                  <a:lnTo>
                    <a:pt x="2617543" y="4072424"/>
                  </a:lnTo>
                  <a:lnTo>
                    <a:pt x="2621925" y="4068773"/>
                  </a:lnTo>
                  <a:lnTo>
                    <a:pt x="2625847" y="4067175"/>
                  </a:lnTo>
                  <a:close/>
                  <a:moveTo>
                    <a:pt x="6772275" y="4062068"/>
                  </a:moveTo>
                  <a:lnTo>
                    <a:pt x="6769327" y="4078767"/>
                  </a:lnTo>
                  <a:lnTo>
                    <a:pt x="6770007" y="4073577"/>
                  </a:lnTo>
                  <a:lnTo>
                    <a:pt x="6767697" y="4084699"/>
                  </a:lnTo>
                  <a:lnTo>
                    <a:pt x="6767966" y="4083280"/>
                  </a:lnTo>
                  <a:lnTo>
                    <a:pt x="6772275" y="4062068"/>
                  </a:lnTo>
                  <a:close/>
                  <a:moveTo>
                    <a:pt x="1920671" y="4055378"/>
                  </a:moveTo>
                  <a:lnTo>
                    <a:pt x="1918586" y="4058331"/>
                  </a:lnTo>
                  <a:lnTo>
                    <a:pt x="1914049" y="4058104"/>
                  </a:lnTo>
                  <a:lnTo>
                    <a:pt x="1918813" y="4056063"/>
                  </a:lnTo>
                  <a:lnTo>
                    <a:pt x="1920671" y="4055378"/>
                  </a:lnTo>
                  <a:close/>
                  <a:moveTo>
                    <a:pt x="6766605" y="4038599"/>
                  </a:moveTo>
                  <a:lnTo>
                    <a:pt x="6766152" y="4056201"/>
                  </a:lnTo>
                  <a:lnTo>
                    <a:pt x="6766832" y="4054847"/>
                  </a:lnTo>
                  <a:lnTo>
                    <a:pt x="6766832" y="4061165"/>
                  </a:lnTo>
                  <a:lnTo>
                    <a:pt x="6768193" y="4056878"/>
                  </a:lnTo>
                  <a:lnTo>
                    <a:pt x="6769100" y="4055072"/>
                  </a:lnTo>
                  <a:lnTo>
                    <a:pt x="6769327" y="4054847"/>
                  </a:lnTo>
                  <a:lnTo>
                    <a:pt x="6769554" y="4055298"/>
                  </a:lnTo>
                  <a:lnTo>
                    <a:pt x="6769327" y="4057780"/>
                  </a:lnTo>
                  <a:lnTo>
                    <a:pt x="6768646" y="4062745"/>
                  </a:lnTo>
                  <a:lnTo>
                    <a:pt x="6767286" y="4069966"/>
                  </a:lnTo>
                  <a:lnTo>
                    <a:pt x="6763204" y="4091404"/>
                  </a:lnTo>
                  <a:lnTo>
                    <a:pt x="6764111" y="4088696"/>
                  </a:lnTo>
                  <a:lnTo>
                    <a:pt x="6764111" y="4091855"/>
                  </a:lnTo>
                  <a:lnTo>
                    <a:pt x="6764564" y="4091178"/>
                  </a:lnTo>
                  <a:lnTo>
                    <a:pt x="6765018" y="4092306"/>
                  </a:lnTo>
                  <a:lnTo>
                    <a:pt x="6765698" y="4091404"/>
                  </a:lnTo>
                  <a:lnTo>
                    <a:pt x="6764791" y="4097948"/>
                  </a:lnTo>
                  <a:lnTo>
                    <a:pt x="6764985" y="4097755"/>
                  </a:lnTo>
                  <a:lnTo>
                    <a:pt x="6748916" y="4175124"/>
                  </a:lnTo>
                  <a:lnTo>
                    <a:pt x="6752328" y="4145168"/>
                  </a:lnTo>
                  <a:lnTo>
                    <a:pt x="6752771" y="4141275"/>
                  </a:lnTo>
                  <a:lnTo>
                    <a:pt x="6749370" y="4150753"/>
                  </a:lnTo>
                  <a:lnTo>
                    <a:pt x="6749370" y="4133377"/>
                  </a:lnTo>
                  <a:lnTo>
                    <a:pt x="6749823" y="4115775"/>
                  </a:lnTo>
                  <a:lnTo>
                    <a:pt x="6750050" y="4103138"/>
                  </a:lnTo>
                  <a:lnTo>
                    <a:pt x="6750050" y="4098851"/>
                  </a:lnTo>
                  <a:lnTo>
                    <a:pt x="6750050" y="4096820"/>
                  </a:lnTo>
                  <a:lnTo>
                    <a:pt x="6746875" y="4097045"/>
                  </a:lnTo>
                  <a:lnTo>
                    <a:pt x="6747555" y="4091855"/>
                  </a:lnTo>
                  <a:lnTo>
                    <a:pt x="6747555" y="4096143"/>
                  </a:lnTo>
                  <a:lnTo>
                    <a:pt x="6752998" y="4074479"/>
                  </a:lnTo>
                  <a:lnTo>
                    <a:pt x="6757080" y="4058683"/>
                  </a:lnTo>
                  <a:lnTo>
                    <a:pt x="6761616" y="4040404"/>
                  </a:lnTo>
                  <a:lnTo>
                    <a:pt x="6760936" y="4045595"/>
                  </a:lnTo>
                  <a:lnTo>
                    <a:pt x="6762523" y="4043338"/>
                  </a:lnTo>
                  <a:lnTo>
                    <a:pt x="6763657" y="4050108"/>
                  </a:lnTo>
                  <a:lnTo>
                    <a:pt x="6766605" y="4038599"/>
                  </a:lnTo>
                  <a:close/>
                  <a:moveTo>
                    <a:pt x="2544763" y="4032249"/>
                  </a:moveTo>
                  <a:lnTo>
                    <a:pt x="2539577" y="4035424"/>
                  </a:lnTo>
                  <a:lnTo>
                    <a:pt x="2533650" y="4035424"/>
                  </a:lnTo>
                  <a:lnTo>
                    <a:pt x="2544763" y="4032249"/>
                  </a:lnTo>
                  <a:close/>
                  <a:moveTo>
                    <a:pt x="2527911" y="4030662"/>
                  </a:moveTo>
                  <a:lnTo>
                    <a:pt x="2532063" y="4035308"/>
                  </a:lnTo>
                  <a:lnTo>
                    <a:pt x="2525713" y="4040187"/>
                  </a:lnTo>
                  <a:lnTo>
                    <a:pt x="2527911" y="4030662"/>
                  </a:lnTo>
                  <a:close/>
                  <a:moveTo>
                    <a:pt x="3111670" y="4016561"/>
                  </a:moveTo>
                  <a:lnTo>
                    <a:pt x="3109402" y="4018149"/>
                  </a:lnTo>
                  <a:lnTo>
                    <a:pt x="3110536" y="4017922"/>
                  </a:lnTo>
                  <a:lnTo>
                    <a:pt x="3111670" y="4016561"/>
                  </a:lnTo>
                  <a:close/>
                  <a:moveTo>
                    <a:pt x="38500" y="4016330"/>
                  </a:moveTo>
                  <a:lnTo>
                    <a:pt x="38896" y="4017860"/>
                  </a:lnTo>
                  <a:lnTo>
                    <a:pt x="39020" y="4017737"/>
                  </a:lnTo>
                  <a:lnTo>
                    <a:pt x="38500" y="4016330"/>
                  </a:lnTo>
                  <a:close/>
                  <a:moveTo>
                    <a:pt x="6738938" y="4013199"/>
                  </a:moveTo>
                  <a:lnTo>
                    <a:pt x="6738938" y="4022923"/>
                  </a:lnTo>
                  <a:lnTo>
                    <a:pt x="6737350" y="4024312"/>
                  </a:lnTo>
                  <a:lnTo>
                    <a:pt x="6738938" y="4013199"/>
                  </a:lnTo>
                  <a:close/>
                  <a:moveTo>
                    <a:pt x="3199470" y="4011344"/>
                  </a:moveTo>
                  <a:lnTo>
                    <a:pt x="3199923" y="4012025"/>
                  </a:lnTo>
                  <a:lnTo>
                    <a:pt x="3199923" y="4011344"/>
                  </a:lnTo>
                  <a:lnTo>
                    <a:pt x="3199470" y="4011344"/>
                  </a:lnTo>
                  <a:close/>
                  <a:moveTo>
                    <a:pt x="38418" y="4006849"/>
                  </a:moveTo>
                  <a:lnTo>
                    <a:pt x="39687" y="4010022"/>
                  </a:lnTo>
                  <a:lnTo>
                    <a:pt x="39689" y="4010024"/>
                  </a:lnTo>
                  <a:lnTo>
                    <a:pt x="39687" y="4010023"/>
                  </a:lnTo>
                  <a:lnTo>
                    <a:pt x="38100" y="4008186"/>
                  </a:lnTo>
                  <a:lnTo>
                    <a:pt x="38418" y="4006849"/>
                  </a:lnTo>
                  <a:close/>
                  <a:moveTo>
                    <a:pt x="1662004" y="4002314"/>
                  </a:moveTo>
                  <a:lnTo>
                    <a:pt x="1659509" y="4006170"/>
                  </a:lnTo>
                  <a:lnTo>
                    <a:pt x="1659736" y="4006397"/>
                  </a:lnTo>
                  <a:lnTo>
                    <a:pt x="1662004" y="4002314"/>
                  </a:lnTo>
                  <a:close/>
                  <a:moveTo>
                    <a:pt x="36512" y="3998912"/>
                  </a:moveTo>
                  <a:lnTo>
                    <a:pt x="38100" y="4000133"/>
                  </a:lnTo>
                  <a:lnTo>
                    <a:pt x="37571" y="4006850"/>
                  </a:lnTo>
                  <a:lnTo>
                    <a:pt x="36512" y="3998912"/>
                  </a:lnTo>
                  <a:close/>
                  <a:moveTo>
                    <a:pt x="3976049" y="3990477"/>
                  </a:moveTo>
                  <a:lnTo>
                    <a:pt x="3977339" y="3995854"/>
                  </a:lnTo>
                  <a:lnTo>
                    <a:pt x="3970831" y="4010664"/>
                  </a:lnTo>
                  <a:lnTo>
                    <a:pt x="3977410" y="3996148"/>
                  </a:lnTo>
                  <a:lnTo>
                    <a:pt x="3977339" y="3995854"/>
                  </a:lnTo>
                  <a:lnTo>
                    <a:pt x="3977410" y="3995694"/>
                  </a:lnTo>
                  <a:lnTo>
                    <a:pt x="3976049" y="3990477"/>
                  </a:lnTo>
                  <a:close/>
                  <a:moveTo>
                    <a:pt x="34030" y="3979408"/>
                  </a:moveTo>
                  <a:lnTo>
                    <a:pt x="34257" y="3980315"/>
                  </a:lnTo>
                  <a:lnTo>
                    <a:pt x="34098" y="3980156"/>
                  </a:lnTo>
                  <a:lnTo>
                    <a:pt x="34030" y="3979408"/>
                  </a:lnTo>
                  <a:close/>
                  <a:moveTo>
                    <a:pt x="2609605" y="3972105"/>
                  </a:moveTo>
                  <a:lnTo>
                    <a:pt x="2608924" y="3975734"/>
                  </a:lnTo>
                  <a:lnTo>
                    <a:pt x="2608924" y="3976641"/>
                  </a:lnTo>
                  <a:lnTo>
                    <a:pt x="2609605" y="3972105"/>
                  </a:lnTo>
                  <a:close/>
                  <a:moveTo>
                    <a:pt x="1669264" y="3968977"/>
                  </a:moveTo>
                  <a:lnTo>
                    <a:pt x="1669264" y="3969204"/>
                  </a:lnTo>
                  <a:lnTo>
                    <a:pt x="1669264" y="3969431"/>
                  </a:lnTo>
                  <a:lnTo>
                    <a:pt x="1669945" y="3975100"/>
                  </a:lnTo>
                  <a:lnTo>
                    <a:pt x="1669718" y="3971698"/>
                  </a:lnTo>
                  <a:lnTo>
                    <a:pt x="1669264" y="3968977"/>
                  </a:lnTo>
                  <a:close/>
                  <a:moveTo>
                    <a:pt x="1449063" y="3959224"/>
                  </a:moveTo>
                  <a:lnTo>
                    <a:pt x="1458914" y="3965347"/>
                  </a:lnTo>
                  <a:lnTo>
                    <a:pt x="1458210" y="3966254"/>
                  </a:lnTo>
                  <a:lnTo>
                    <a:pt x="1457272" y="3967388"/>
                  </a:lnTo>
                  <a:lnTo>
                    <a:pt x="1456334" y="3967842"/>
                  </a:lnTo>
                  <a:lnTo>
                    <a:pt x="1455395" y="3968296"/>
                  </a:lnTo>
                  <a:lnTo>
                    <a:pt x="1454457" y="3968522"/>
                  </a:lnTo>
                  <a:lnTo>
                    <a:pt x="1453285" y="3968749"/>
                  </a:lnTo>
                  <a:lnTo>
                    <a:pt x="1450939" y="3968296"/>
                  </a:lnTo>
                  <a:lnTo>
                    <a:pt x="1448360" y="3967842"/>
                  </a:lnTo>
                  <a:lnTo>
                    <a:pt x="1445311" y="3966708"/>
                  </a:lnTo>
                  <a:lnTo>
                    <a:pt x="1441793" y="3965574"/>
                  </a:lnTo>
                  <a:lnTo>
                    <a:pt x="1438276" y="3964667"/>
                  </a:lnTo>
                  <a:lnTo>
                    <a:pt x="1439214" y="3960812"/>
                  </a:lnTo>
                  <a:lnTo>
                    <a:pt x="1449063" y="3959224"/>
                  </a:lnTo>
                  <a:close/>
                  <a:moveTo>
                    <a:pt x="2141128" y="3947419"/>
                  </a:moveTo>
                  <a:lnTo>
                    <a:pt x="2141138" y="3947432"/>
                  </a:lnTo>
                  <a:lnTo>
                    <a:pt x="2143180" y="3949700"/>
                  </a:lnTo>
                  <a:lnTo>
                    <a:pt x="2145449" y="3951741"/>
                  </a:lnTo>
                  <a:lnTo>
                    <a:pt x="2147944" y="3953782"/>
                  </a:lnTo>
                  <a:lnTo>
                    <a:pt x="2150213" y="3955597"/>
                  </a:lnTo>
                  <a:lnTo>
                    <a:pt x="2152708" y="3957411"/>
                  </a:lnTo>
                  <a:lnTo>
                    <a:pt x="2158153" y="3960586"/>
                  </a:lnTo>
                  <a:lnTo>
                    <a:pt x="2163371" y="3963307"/>
                  </a:lnTo>
                  <a:lnTo>
                    <a:pt x="2169043" y="3965348"/>
                  </a:lnTo>
                  <a:lnTo>
                    <a:pt x="2175055" y="3968353"/>
                  </a:lnTo>
                  <a:lnTo>
                    <a:pt x="2175045" y="3968303"/>
                  </a:lnTo>
                  <a:lnTo>
                    <a:pt x="2168684" y="3965135"/>
                  </a:lnTo>
                  <a:lnTo>
                    <a:pt x="2163913" y="3963099"/>
                  </a:lnTo>
                  <a:lnTo>
                    <a:pt x="2158687" y="3960383"/>
                  </a:lnTo>
                  <a:lnTo>
                    <a:pt x="2153916" y="3957441"/>
                  </a:lnTo>
                  <a:lnTo>
                    <a:pt x="2148918" y="3954047"/>
                  </a:lnTo>
                  <a:lnTo>
                    <a:pt x="2144374" y="3950426"/>
                  </a:lnTo>
                  <a:lnTo>
                    <a:pt x="2142102" y="3948389"/>
                  </a:lnTo>
                  <a:lnTo>
                    <a:pt x="2141128" y="3947419"/>
                  </a:lnTo>
                  <a:close/>
                  <a:moveTo>
                    <a:pt x="3422257" y="3939897"/>
                  </a:moveTo>
                  <a:lnTo>
                    <a:pt x="3421803" y="3940124"/>
                  </a:lnTo>
                  <a:lnTo>
                    <a:pt x="3422030" y="3940124"/>
                  </a:lnTo>
                  <a:lnTo>
                    <a:pt x="3422257" y="3939897"/>
                  </a:lnTo>
                  <a:close/>
                  <a:moveTo>
                    <a:pt x="1657467" y="3937454"/>
                  </a:moveTo>
                  <a:lnTo>
                    <a:pt x="1655879" y="3938361"/>
                  </a:lnTo>
                  <a:lnTo>
                    <a:pt x="1656106" y="3938588"/>
                  </a:lnTo>
                  <a:lnTo>
                    <a:pt x="1657467" y="3937454"/>
                  </a:lnTo>
                  <a:close/>
                  <a:moveTo>
                    <a:pt x="3338768" y="3936495"/>
                  </a:moveTo>
                  <a:lnTo>
                    <a:pt x="3341264" y="3937629"/>
                  </a:lnTo>
                  <a:lnTo>
                    <a:pt x="3338995" y="3936495"/>
                  </a:lnTo>
                  <a:lnTo>
                    <a:pt x="3338768" y="3936495"/>
                  </a:lnTo>
                  <a:close/>
                  <a:moveTo>
                    <a:pt x="1647939" y="3931330"/>
                  </a:moveTo>
                  <a:lnTo>
                    <a:pt x="1649754" y="3931784"/>
                  </a:lnTo>
                  <a:lnTo>
                    <a:pt x="1649073" y="3931330"/>
                  </a:lnTo>
                  <a:lnTo>
                    <a:pt x="1647939" y="3931330"/>
                  </a:lnTo>
                  <a:close/>
                  <a:moveTo>
                    <a:pt x="2942425" y="3927649"/>
                  </a:moveTo>
                  <a:lnTo>
                    <a:pt x="2942198" y="3928103"/>
                  </a:lnTo>
                  <a:lnTo>
                    <a:pt x="2942879" y="3928556"/>
                  </a:lnTo>
                  <a:lnTo>
                    <a:pt x="2942425" y="3927649"/>
                  </a:lnTo>
                  <a:close/>
                  <a:moveTo>
                    <a:pt x="1670172" y="3915455"/>
                  </a:moveTo>
                  <a:lnTo>
                    <a:pt x="1669945" y="3916363"/>
                  </a:lnTo>
                  <a:lnTo>
                    <a:pt x="1671306" y="3918630"/>
                  </a:lnTo>
                  <a:lnTo>
                    <a:pt x="1670172" y="3915455"/>
                  </a:lnTo>
                  <a:close/>
                  <a:moveTo>
                    <a:pt x="23340" y="3913644"/>
                  </a:moveTo>
                  <a:lnTo>
                    <a:pt x="22368" y="3917206"/>
                  </a:lnTo>
                  <a:lnTo>
                    <a:pt x="23840" y="3917756"/>
                  </a:lnTo>
                  <a:lnTo>
                    <a:pt x="23340" y="3913644"/>
                  </a:lnTo>
                  <a:close/>
                  <a:moveTo>
                    <a:pt x="1602566" y="3912961"/>
                  </a:moveTo>
                  <a:lnTo>
                    <a:pt x="1602566" y="3913188"/>
                  </a:lnTo>
                  <a:lnTo>
                    <a:pt x="1602793" y="3912961"/>
                  </a:lnTo>
                  <a:lnTo>
                    <a:pt x="1602566" y="3912961"/>
                  </a:lnTo>
                  <a:close/>
                  <a:moveTo>
                    <a:pt x="3941337" y="3910865"/>
                  </a:moveTo>
                  <a:lnTo>
                    <a:pt x="3940657" y="3911545"/>
                  </a:lnTo>
                  <a:lnTo>
                    <a:pt x="3941791" y="3912679"/>
                  </a:lnTo>
                  <a:lnTo>
                    <a:pt x="3941337" y="3910865"/>
                  </a:lnTo>
                  <a:close/>
                  <a:moveTo>
                    <a:pt x="2135675" y="3904578"/>
                  </a:moveTo>
                  <a:lnTo>
                    <a:pt x="2133198" y="3934732"/>
                  </a:lnTo>
                  <a:lnTo>
                    <a:pt x="2134377" y="3937089"/>
                  </a:lnTo>
                  <a:lnTo>
                    <a:pt x="2134377" y="3933680"/>
                  </a:lnTo>
                  <a:lnTo>
                    <a:pt x="2134831" y="3928928"/>
                  </a:lnTo>
                  <a:lnTo>
                    <a:pt x="2135740" y="3918066"/>
                  </a:lnTo>
                  <a:lnTo>
                    <a:pt x="2135967" y="3912861"/>
                  </a:lnTo>
                  <a:lnTo>
                    <a:pt x="2135967" y="3907430"/>
                  </a:lnTo>
                  <a:lnTo>
                    <a:pt x="2135740" y="3905167"/>
                  </a:lnTo>
                  <a:lnTo>
                    <a:pt x="2135675" y="3904578"/>
                  </a:lnTo>
                  <a:close/>
                  <a:moveTo>
                    <a:pt x="1597122" y="3898220"/>
                  </a:moveTo>
                  <a:lnTo>
                    <a:pt x="1598710" y="3904797"/>
                  </a:lnTo>
                  <a:lnTo>
                    <a:pt x="1598937" y="3905023"/>
                  </a:lnTo>
                  <a:lnTo>
                    <a:pt x="1597122" y="3898220"/>
                  </a:lnTo>
                  <a:close/>
                  <a:moveTo>
                    <a:pt x="4015524" y="3897709"/>
                  </a:moveTo>
                  <a:lnTo>
                    <a:pt x="4022330" y="3899524"/>
                  </a:lnTo>
                  <a:lnTo>
                    <a:pt x="4022557" y="3899524"/>
                  </a:lnTo>
                  <a:lnTo>
                    <a:pt x="4015524" y="3897709"/>
                  </a:lnTo>
                  <a:close/>
                  <a:moveTo>
                    <a:pt x="3981947" y="3894987"/>
                  </a:moveTo>
                  <a:lnTo>
                    <a:pt x="3981040" y="3895441"/>
                  </a:lnTo>
                  <a:lnTo>
                    <a:pt x="3982401" y="3894987"/>
                  </a:lnTo>
                  <a:lnTo>
                    <a:pt x="3981947" y="3894987"/>
                  </a:lnTo>
                  <a:close/>
                  <a:moveTo>
                    <a:pt x="1557194" y="3891416"/>
                  </a:moveTo>
                  <a:lnTo>
                    <a:pt x="1557874" y="3892550"/>
                  </a:lnTo>
                  <a:lnTo>
                    <a:pt x="1557874" y="3891643"/>
                  </a:lnTo>
                  <a:lnTo>
                    <a:pt x="1557194" y="3891416"/>
                  </a:lnTo>
                  <a:close/>
                  <a:moveTo>
                    <a:pt x="2125963" y="3884592"/>
                  </a:moveTo>
                  <a:lnTo>
                    <a:pt x="2125485" y="3887561"/>
                  </a:lnTo>
                  <a:lnTo>
                    <a:pt x="2135638" y="3904251"/>
                  </a:lnTo>
                  <a:lnTo>
                    <a:pt x="2135513" y="3903130"/>
                  </a:lnTo>
                  <a:lnTo>
                    <a:pt x="2134831" y="3901094"/>
                  </a:lnTo>
                  <a:lnTo>
                    <a:pt x="2134150" y="3899509"/>
                  </a:lnTo>
                  <a:lnTo>
                    <a:pt x="2125963" y="3884592"/>
                  </a:lnTo>
                  <a:close/>
                  <a:moveTo>
                    <a:pt x="7940" y="3873499"/>
                  </a:moveTo>
                  <a:lnTo>
                    <a:pt x="11117" y="3875313"/>
                  </a:lnTo>
                  <a:lnTo>
                    <a:pt x="11570" y="3875313"/>
                  </a:lnTo>
                  <a:lnTo>
                    <a:pt x="11797" y="3875313"/>
                  </a:lnTo>
                  <a:lnTo>
                    <a:pt x="13612" y="3875313"/>
                  </a:lnTo>
                  <a:lnTo>
                    <a:pt x="13385" y="3891415"/>
                  </a:lnTo>
                  <a:lnTo>
                    <a:pt x="13385" y="3894590"/>
                  </a:lnTo>
                  <a:lnTo>
                    <a:pt x="17242" y="3920217"/>
                  </a:lnTo>
                  <a:lnTo>
                    <a:pt x="16108" y="3906837"/>
                  </a:lnTo>
                  <a:lnTo>
                    <a:pt x="22006" y="3939947"/>
                  </a:lnTo>
                  <a:lnTo>
                    <a:pt x="19738" y="3923392"/>
                  </a:lnTo>
                  <a:lnTo>
                    <a:pt x="23141" y="3944937"/>
                  </a:lnTo>
                  <a:lnTo>
                    <a:pt x="20191" y="3921804"/>
                  </a:lnTo>
                  <a:lnTo>
                    <a:pt x="24275" y="3941762"/>
                  </a:lnTo>
                  <a:lnTo>
                    <a:pt x="24502" y="3934051"/>
                  </a:lnTo>
                  <a:lnTo>
                    <a:pt x="30173" y="3961265"/>
                  </a:lnTo>
                  <a:lnTo>
                    <a:pt x="33350" y="3976460"/>
                  </a:lnTo>
                  <a:lnTo>
                    <a:pt x="34030" y="3980088"/>
                  </a:lnTo>
                  <a:lnTo>
                    <a:pt x="34098" y="3980156"/>
                  </a:lnTo>
                  <a:lnTo>
                    <a:pt x="34257" y="3981903"/>
                  </a:lnTo>
                  <a:lnTo>
                    <a:pt x="34257" y="3985305"/>
                  </a:lnTo>
                  <a:lnTo>
                    <a:pt x="34257" y="3993015"/>
                  </a:lnTo>
                  <a:lnTo>
                    <a:pt x="34030" y="4001633"/>
                  </a:lnTo>
                  <a:lnTo>
                    <a:pt x="34257" y="4009571"/>
                  </a:lnTo>
                  <a:lnTo>
                    <a:pt x="34484" y="4012746"/>
                  </a:lnTo>
                  <a:lnTo>
                    <a:pt x="34711" y="4015694"/>
                  </a:lnTo>
                  <a:lnTo>
                    <a:pt x="35618" y="4017735"/>
                  </a:lnTo>
                  <a:lnTo>
                    <a:pt x="36072" y="4018415"/>
                  </a:lnTo>
                  <a:lnTo>
                    <a:pt x="36526" y="4018642"/>
                  </a:lnTo>
                  <a:lnTo>
                    <a:pt x="36980" y="4018869"/>
                  </a:lnTo>
                  <a:lnTo>
                    <a:pt x="37660" y="4018869"/>
                  </a:lnTo>
                  <a:lnTo>
                    <a:pt x="38341" y="4018415"/>
                  </a:lnTo>
                  <a:lnTo>
                    <a:pt x="38875" y="4017882"/>
                  </a:lnTo>
                  <a:lnTo>
                    <a:pt x="38458" y="4016215"/>
                  </a:lnTo>
                  <a:lnTo>
                    <a:pt x="38100" y="4015248"/>
                  </a:lnTo>
                  <a:lnTo>
                    <a:pt x="38179" y="4015097"/>
                  </a:lnTo>
                  <a:lnTo>
                    <a:pt x="38100" y="4014787"/>
                  </a:lnTo>
                  <a:lnTo>
                    <a:pt x="38180" y="4015094"/>
                  </a:lnTo>
                  <a:lnTo>
                    <a:pt x="39159" y="4013199"/>
                  </a:lnTo>
                  <a:lnTo>
                    <a:pt x="39159" y="4013404"/>
                  </a:lnTo>
                  <a:lnTo>
                    <a:pt x="39485" y="4017183"/>
                  </a:lnTo>
                  <a:lnTo>
                    <a:pt x="41063" y="4015013"/>
                  </a:lnTo>
                  <a:lnTo>
                    <a:pt x="43559" y="4010931"/>
                  </a:lnTo>
                  <a:lnTo>
                    <a:pt x="46281" y="4018869"/>
                  </a:lnTo>
                  <a:lnTo>
                    <a:pt x="46055" y="4017962"/>
                  </a:lnTo>
                  <a:lnTo>
                    <a:pt x="53541" y="4041321"/>
                  </a:lnTo>
                  <a:lnTo>
                    <a:pt x="49911" y="4028394"/>
                  </a:lnTo>
                  <a:lnTo>
                    <a:pt x="52861" y="4035878"/>
                  </a:lnTo>
                  <a:lnTo>
                    <a:pt x="55583" y="4043588"/>
                  </a:lnTo>
                  <a:lnTo>
                    <a:pt x="57851" y="4051526"/>
                  </a:lnTo>
                  <a:lnTo>
                    <a:pt x="60120" y="4059237"/>
                  </a:lnTo>
                  <a:lnTo>
                    <a:pt x="64204" y="4075112"/>
                  </a:lnTo>
                  <a:lnTo>
                    <a:pt x="68061" y="4090760"/>
                  </a:lnTo>
                  <a:lnTo>
                    <a:pt x="71464" y="4106862"/>
                  </a:lnTo>
                  <a:lnTo>
                    <a:pt x="74867" y="4122737"/>
                  </a:lnTo>
                  <a:lnTo>
                    <a:pt x="78043" y="4138838"/>
                  </a:lnTo>
                  <a:lnTo>
                    <a:pt x="81446" y="4154260"/>
                  </a:lnTo>
                  <a:lnTo>
                    <a:pt x="80765" y="4147683"/>
                  </a:lnTo>
                  <a:lnTo>
                    <a:pt x="80085" y="4141106"/>
                  </a:lnTo>
                  <a:lnTo>
                    <a:pt x="79404" y="4134303"/>
                  </a:lnTo>
                  <a:lnTo>
                    <a:pt x="79177" y="4127499"/>
                  </a:lnTo>
                  <a:lnTo>
                    <a:pt x="80311" y="4130447"/>
                  </a:lnTo>
                  <a:lnTo>
                    <a:pt x="81900" y="4134756"/>
                  </a:lnTo>
                  <a:lnTo>
                    <a:pt x="85530" y="4146776"/>
                  </a:lnTo>
                  <a:lnTo>
                    <a:pt x="94604" y="4175578"/>
                  </a:lnTo>
                  <a:lnTo>
                    <a:pt x="98461" y="4187597"/>
                  </a:lnTo>
                  <a:lnTo>
                    <a:pt x="100276" y="4191906"/>
                  </a:lnTo>
                  <a:lnTo>
                    <a:pt x="101410" y="4194855"/>
                  </a:lnTo>
                  <a:lnTo>
                    <a:pt x="101864" y="4195535"/>
                  </a:lnTo>
                  <a:lnTo>
                    <a:pt x="102318" y="4195762"/>
                  </a:lnTo>
                  <a:lnTo>
                    <a:pt x="102545" y="4195535"/>
                  </a:lnTo>
                  <a:lnTo>
                    <a:pt x="102999" y="4194855"/>
                  </a:lnTo>
                  <a:lnTo>
                    <a:pt x="102999" y="4191453"/>
                  </a:lnTo>
                  <a:lnTo>
                    <a:pt x="102318" y="4185330"/>
                  </a:lnTo>
                  <a:lnTo>
                    <a:pt x="105267" y="4183288"/>
                  </a:lnTo>
                  <a:lnTo>
                    <a:pt x="117745" y="4202112"/>
                  </a:lnTo>
                  <a:lnTo>
                    <a:pt x="116837" y="4196669"/>
                  </a:lnTo>
                  <a:lnTo>
                    <a:pt x="115930" y="4192133"/>
                  </a:lnTo>
                  <a:lnTo>
                    <a:pt x="115930" y="4190092"/>
                  </a:lnTo>
                  <a:lnTo>
                    <a:pt x="115703" y="4188051"/>
                  </a:lnTo>
                  <a:lnTo>
                    <a:pt x="115930" y="4186010"/>
                  </a:lnTo>
                  <a:lnTo>
                    <a:pt x="116384" y="4183288"/>
                  </a:lnTo>
                  <a:lnTo>
                    <a:pt x="116610" y="4183288"/>
                  </a:lnTo>
                  <a:lnTo>
                    <a:pt x="119787" y="4184196"/>
                  </a:lnTo>
                  <a:lnTo>
                    <a:pt x="124551" y="4192814"/>
                  </a:lnTo>
                  <a:lnTo>
                    <a:pt x="126593" y="4189638"/>
                  </a:lnTo>
                  <a:lnTo>
                    <a:pt x="122736" y="4181474"/>
                  </a:lnTo>
                  <a:lnTo>
                    <a:pt x="124324" y="4181701"/>
                  </a:lnTo>
                  <a:lnTo>
                    <a:pt x="125685" y="4182608"/>
                  </a:lnTo>
                  <a:lnTo>
                    <a:pt x="127500" y="4183288"/>
                  </a:lnTo>
                  <a:lnTo>
                    <a:pt x="128862" y="4184196"/>
                  </a:lnTo>
                  <a:lnTo>
                    <a:pt x="130450" y="4185330"/>
                  </a:lnTo>
                  <a:lnTo>
                    <a:pt x="131811" y="4187144"/>
                  </a:lnTo>
                  <a:lnTo>
                    <a:pt x="133399" y="4188731"/>
                  </a:lnTo>
                  <a:lnTo>
                    <a:pt x="134760" y="4190999"/>
                  </a:lnTo>
                  <a:lnTo>
                    <a:pt x="137483" y="4195535"/>
                  </a:lnTo>
                  <a:lnTo>
                    <a:pt x="140432" y="4200978"/>
                  </a:lnTo>
                  <a:lnTo>
                    <a:pt x="140566" y="4201320"/>
                  </a:lnTo>
                  <a:lnTo>
                    <a:pt x="140793" y="4200976"/>
                  </a:lnTo>
                  <a:lnTo>
                    <a:pt x="141685" y="4199617"/>
                  </a:lnTo>
                  <a:lnTo>
                    <a:pt x="142578" y="4198937"/>
                  </a:lnTo>
                  <a:lnTo>
                    <a:pt x="144141" y="4199617"/>
                  </a:lnTo>
                  <a:lnTo>
                    <a:pt x="145703" y="4200976"/>
                  </a:lnTo>
                  <a:lnTo>
                    <a:pt x="148829" y="4203242"/>
                  </a:lnTo>
                  <a:lnTo>
                    <a:pt x="151954" y="4206414"/>
                  </a:lnTo>
                  <a:lnTo>
                    <a:pt x="154856" y="4210039"/>
                  </a:lnTo>
                  <a:lnTo>
                    <a:pt x="157758" y="4214117"/>
                  </a:lnTo>
                  <a:lnTo>
                    <a:pt x="160661" y="4218421"/>
                  </a:lnTo>
                  <a:lnTo>
                    <a:pt x="163116" y="4222952"/>
                  </a:lnTo>
                  <a:lnTo>
                    <a:pt x="165572" y="4227710"/>
                  </a:lnTo>
                  <a:lnTo>
                    <a:pt x="168028" y="4232468"/>
                  </a:lnTo>
                  <a:lnTo>
                    <a:pt x="170036" y="4237225"/>
                  </a:lnTo>
                  <a:lnTo>
                    <a:pt x="172046" y="4242210"/>
                  </a:lnTo>
                  <a:lnTo>
                    <a:pt x="173831" y="4246741"/>
                  </a:lnTo>
                  <a:lnTo>
                    <a:pt x="175395" y="4251272"/>
                  </a:lnTo>
                  <a:lnTo>
                    <a:pt x="176511" y="4255350"/>
                  </a:lnTo>
                  <a:lnTo>
                    <a:pt x="177627" y="4258975"/>
                  </a:lnTo>
                  <a:lnTo>
                    <a:pt x="178298" y="4262373"/>
                  </a:lnTo>
                  <a:lnTo>
                    <a:pt x="179189" y="4261920"/>
                  </a:lnTo>
                  <a:lnTo>
                    <a:pt x="180082" y="4261693"/>
                  </a:lnTo>
                  <a:lnTo>
                    <a:pt x="181199" y="4261920"/>
                  </a:lnTo>
                  <a:lnTo>
                    <a:pt x="182092" y="4262373"/>
                  </a:lnTo>
                  <a:lnTo>
                    <a:pt x="182761" y="4263053"/>
                  </a:lnTo>
                  <a:lnTo>
                    <a:pt x="183878" y="4264186"/>
                  </a:lnTo>
                  <a:lnTo>
                    <a:pt x="184547" y="4265771"/>
                  </a:lnTo>
                  <a:lnTo>
                    <a:pt x="185442" y="4267357"/>
                  </a:lnTo>
                  <a:lnTo>
                    <a:pt x="186558" y="4271435"/>
                  </a:lnTo>
                  <a:lnTo>
                    <a:pt x="187065" y="4273066"/>
                  </a:lnTo>
                  <a:lnTo>
                    <a:pt x="188565" y="4285935"/>
                  </a:lnTo>
                  <a:lnTo>
                    <a:pt x="188342" y="4280724"/>
                  </a:lnTo>
                  <a:lnTo>
                    <a:pt x="187896" y="4275740"/>
                  </a:lnTo>
                  <a:lnTo>
                    <a:pt x="187065" y="4273066"/>
                  </a:lnTo>
                  <a:lnTo>
                    <a:pt x="186558" y="4268717"/>
                  </a:lnTo>
                  <a:lnTo>
                    <a:pt x="188342" y="4271435"/>
                  </a:lnTo>
                  <a:lnTo>
                    <a:pt x="189682" y="4274154"/>
                  </a:lnTo>
                  <a:lnTo>
                    <a:pt x="191245" y="4277552"/>
                  </a:lnTo>
                  <a:lnTo>
                    <a:pt x="192361" y="4280724"/>
                  </a:lnTo>
                  <a:lnTo>
                    <a:pt x="194371" y="4287747"/>
                  </a:lnTo>
                  <a:lnTo>
                    <a:pt x="195933" y="4294318"/>
                  </a:lnTo>
                  <a:lnTo>
                    <a:pt x="198389" y="4312216"/>
                  </a:lnTo>
                  <a:lnTo>
                    <a:pt x="201067" y="4330114"/>
                  </a:lnTo>
                  <a:lnTo>
                    <a:pt x="203523" y="4350957"/>
                  </a:lnTo>
                  <a:lnTo>
                    <a:pt x="206202" y="4372706"/>
                  </a:lnTo>
                  <a:lnTo>
                    <a:pt x="208435" y="4392643"/>
                  </a:lnTo>
                  <a:lnTo>
                    <a:pt x="209104" y="4401252"/>
                  </a:lnTo>
                  <a:lnTo>
                    <a:pt x="209551" y="4408729"/>
                  </a:lnTo>
                  <a:lnTo>
                    <a:pt x="209551" y="4414393"/>
                  </a:lnTo>
                  <a:lnTo>
                    <a:pt x="209412" y="4416789"/>
                  </a:lnTo>
                  <a:lnTo>
                    <a:pt x="210080" y="4416878"/>
                  </a:lnTo>
                  <a:lnTo>
                    <a:pt x="210080" y="4408714"/>
                  </a:lnTo>
                  <a:lnTo>
                    <a:pt x="210080" y="4400776"/>
                  </a:lnTo>
                  <a:lnTo>
                    <a:pt x="209854" y="4392612"/>
                  </a:lnTo>
                  <a:lnTo>
                    <a:pt x="209400" y="4384221"/>
                  </a:lnTo>
                  <a:lnTo>
                    <a:pt x="208946" y="4376056"/>
                  </a:lnTo>
                  <a:lnTo>
                    <a:pt x="208266" y="4367665"/>
                  </a:lnTo>
                  <a:lnTo>
                    <a:pt x="206224" y="4350883"/>
                  </a:lnTo>
                  <a:lnTo>
                    <a:pt x="203728" y="4334101"/>
                  </a:lnTo>
                  <a:lnTo>
                    <a:pt x="201006" y="4317319"/>
                  </a:lnTo>
                  <a:lnTo>
                    <a:pt x="197830" y="4301444"/>
                  </a:lnTo>
                  <a:lnTo>
                    <a:pt x="194653" y="4285569"/>
                  </a:lnTo>
                  <a:lnTo>
                    <a:pt x="201222" y="4301639"/>
                  </a:lnTo>
                  <a:lnTo>
                    <a:pt x="201233" y="4301671"/>
                  </a:lnTo>
                  <a:lnTo>
                    <a:pt x="203275" y="4306660"/>
                  </a:lnTo>
                  <a:lnTo>
                    <a:pt x="201222" y="4301639"/>
                  </a:lnTo>
                  <a:lnTo>
                    <a:pt x="199418" y="4296228"/>
                  </a:lnTo>
                  <a:lnTo>
                    <a:pt x="198056" y="4290785"/>
                  </a:lnTo>
                  <a:lnTo>
                    <a:pt x="197149" y="4285115"/>
                  </a:lnTo>
                  <a:lnTo>
                    <a:pt x="201913" y="4292146"/>
                  </a:lnTo>
                  <a:lnTo>
                    <a:pt x="206224" y="4298269"/>
                  </a:lnTo>
                  <a:lnTo>
                    <a:pt x="209854" y="4303485"/>
                  </a:lnTo>
                  <a:lnTo>
                    <a:pt x="213030" y="4308248"/>
                  </a:lnTo>
                  <a:lnTo>
                    <a:pt x="214845" y="4311649"/>
                  </a:lnTo>
                  <a:lnTo>
                    <a:pt x="215298" y="4312556"/>
                  </a:lnTo>
                  <a:lnTo>
                    <a:pt x="215298" y="4313464"/>
                  </a:lnTo>
                  <a:lnTo>
                    <a:pt x="215072" y="4313917"/>
                  </a:lnTo>
                  <a:lnTo>
                    <a:pt x="213938" y="4314144"/>
                  </a:lnTo>
                  <a:lnTo>
                    <a:pt x="212803" y="4313917"/>
                  </a:lnTo>
                  <a:lnTo>
                    <a:pt x="210988" y="4313237"/>
                  </a:lnTo>
                  <a:lnTo>
                    <a:pt x="212349" y="4318226"/>
                  </a:lnTo>
                  <a:lnTo>
                    <a:pt x="213484" y="4322989"/>
                  </a:lnTo>
                  <a:lnTo>
                    <a:pt x="216887" y="4332740"/>
                  </a:lnTo>
                  <a:lnTo>
                    <a:pt x="220517" y="4342492"/>
                  </a:lnTo>
                  <a:lnTo>
                    <a:pt x="224827" y="4352017"/>
                  </a:lnTo>
                  <a:lnTo>
                    <a:pt x="229138" y="4361089"/>
                  </a:lnTo>
                  <a:lnTo>
                    <a:pt x="233675" y="4370614"/>
                  </a:lnTo>
                  <a:lnTo>
                    <a:pt x="243203" y="4389210"/>
                  </a:lnTo>
                  <a:lnTo>
                    <a:pt x="252732" y="4407580"/>
                  </a:lnTo>
                  <a:lnTo>
                    <a:pt x="257042" y="4416878"/>
                  </a:lnTo>
                  <a:lnTo>
                    <a:pt x="261126" y="4426176"/>
                  </a:lnTo>
                  <a:lnTo>
                    <a:pt x="264756" y="4435474"/>
                  </a:lnTo>
                  <a:lnTo>
                    <a:pt x="268159" y="4444999"/>
                  </a:lnTo>
                  <a:lnTo>
                    <a:pt x="269747" y="4449762"/>
                  </a:lnTo>
                  <a:lnTo>
                    <a:pt x="270882" y="4454524"/>
                  </a:lnTo>
                  <a:lnTo>
                    <a:pt x="272038" y="4458376"/>
                  </a:lnTo>
                  <a:lnTo>
                    <a:pt x="272243" y="4459060"/>
                  </a:lnTo>
                  <a:lnTo>
                    <a:pt x="273150" y="4464049"/>
                  </a:lnTo>
                  <a:lnTo>
                    <a:pt x="273150" y="4476296"/>
                  </a:lnTo>
                  <a:lnTo>
                    <a:pt x="276553" y="4477656"/>
                  </a:lnTo>
                  <a:lnTo>
                    <a:pt x="278141" y="4485821"/>
                  </a:lnTo>
                  <a:lnTo>
                    <a:pt x="278534" y="4488244"/>
                  </a:lnTo>
                  <a:lnTo>
                    <a:pt x="279224" y="4490123"/>
                  </a:lnTo>
                  <a:lnTo>
                    <a:pt x="279364" y="4493359"/>
                  </a:lnTo>
                  <a:lnTo>
                    <a:pt x="279503" y="4494212"/>
                  </a:lnTo>
                  <a:lnTo>
                    <a:pt x="279814" y="4497945"/>
                  </a:lnTo>
                  <a:lnTo>
                    <a:pt x="280988" y="4499533"/>
                  </a:lnTo>
                  <a:lnTo>
                    <a:pt x="280214" y="4502760"/>
                  </a:lnTo>
                  <a:lnTo>
                    <a:pt x="280864" y="4510767"/>
                  </a:lnTo>
                  <a:lnTo>
                    <a:pt x="281024" y="4516533"/>
                  </a:lnTo>
                  <a:lnTo>
                    <a:pt x="284957" y="4526771"/>
                  </a:lnTo>
                  <a:lnTo>
                    <a:pt x="287337" y="4540250"/>
                  </a:lnTo>
                  <a:lnTo>
                    <a:pt x="281025" y="4516580"/>
                  </a:lnTo>
                  <a:lnTo>
                    <a:pt x="281091" y="4518931"/>
                  </a:lnTo>
                  <a:lnTo>
                    <a:pt x="281318" y="4527096"/>
                  </a:lnTo>
                  <a:lnTo>
                    <a:pt x="281544" y="4543878"/>
                  </a:lnTo>
                  <a:lnTo>
                    <a:pt x="281998" y="4552269"/>
                  </a:lnTo>
                  <a:lnTo>
                    <a:pt x="282225" y="4560433"/>
                  </a:lnTo>
                  <a:lnTo>
                    <a:pt x="282905" y="4568824"/>
                  </a:lnTo>
                  <a:lnTo>
                    <a:pt x="283586" y="4576989"/>
                  </a:lnTo>
                  <a:lnTo>
                    <a:pt x="284720" y="4585380"/>
                  </a:lnTo>
                  <a:lnTo>
                    <a:pt x="286535" y="4593544"/>
                  </a:lnTo>
                  <a:lnTo>
                    <a:pt x="288351" y="4601481"/>
                  </a:lnTo>
                  <a:lnTo>
                    <a:pt x="289711" y="4605790"/>
                  </a:lnTo>
                  <a:lnTo>
                    <a:pt x="291073" y="4609646"/>
                  </a:lnTo>
                  <a:lnTo>
                    <a:pt x="279956" y="4609873"/>
                  </a:lnTo>
                  <a:lnTo>
                    <a:pt x="268613" y="4610099"/>
                  </a:lnTo>
                  <a:lnTo>
                    <a:pt x="243203" y="4610099"/>
                  </a:lnTo>
                  <a:lnTo>
                    <a:pt x="232767" y="4609873"/>
                  </a:lnTo>
                  <a:lnTo>
                    <a:pt x="223466" y="4609419"/>
                  </a:lnTo>
                  <a:lnTo>
                    <a:pt x="215525" y="4608512"/>
                  </a:lnTo>
                  <a:lnTo>
                    <a:pt x="211896" y="4607831"/>
                  </a:lnTo>
                  <a:lnTo>
                    <a:pt x="208492" y="4606924"/>
                  </a:lnTo>
                  <a:lnTo>
                    <a:pt x="205317" y="4606244"/>
                  </a:lnTo>
                  <a:lnTo>
                    <a:pt x="202140" y="4605110"/>
                  </a:lnTo>
                  <a:lnTo>
                    <a:pt x="199191" y="4603749"/>
                  </a:lnTo>
                  <a:lnTo>
                    <a:pt x="196469" y="4602389"/>
                  </a:lnTo>
                  <a:lnTo>
                    <a:pt x="194200" y="4600574"/>
                  </a:lnTo>
                  <a:lnTo>
                    <a:pt x="191704" y="4598987"/>
                  </a:lnTo>
                  <a:lnTo>
                    <a:pt x="189435" y="4596719"/>
                  </a:lnTo>
                  <a:lnTo>
                    <a:pt x="187394" y="4594451"/>
                  </a:lnTo>
                  <a:lnTo>
                    <a:pt x="185125" y="4591956"/>
                  </a:lnTo>
                  <a:lnTo>
                    <a:pt x="183083" y="4589008"/>
                  </a:lnTo>
                  <a:lnTo>
                    <a:pt x="181268" y="4586060"/>
                  </a:lnTo>
                  <a:lnTo>
                    <a:pt x="179227" y="4582658"/>
                  </a:lnTo>
                  <a:lnTo>
                    <a:pt x="175596" y="4574948"/>
                  </a:lnTo>
                  <a:lnTo>
                    <a:pt x="171740" y="4566103"/>
                  </a:lnTo>
                  <a:lnTo>
                    <a:pt x="167656" y="4555671"/>
                  </a:lnTo>
                  <a:lnTo>
                    <a:pt x="163345" y="4543878"/>
                  </a:lnTo>
                  <a:lnTo>
                    <a:pt x="150641" y="4504190"/>
                  </a:lnTo>
                  <a:lnTo>
                    <a:pt x="138390" y="4464276"/>
                  </a:lnTo>
                  <a:lnTo>
                    <a:pt x="126820" y="4424362"/>
                  </a:lnTo>
                  <a:lnTo>
                    <a:pt x="115476" y="4384448"/>
                  </a:lnTo>
                  <a:lnTo>
                    <a:pt x="104814" y="4344533"/>
                  </a:lnTo>
                  <a:lnTo>
                    <a:pt x="94604" y="4304619"/>
                  </a:lnTo>
                  <a:lnTo>
                    <a:pt x="84849" y="4264705"/>
                  </a:lnTo>
                  <a:lnTo>
                    <a:pt x="75320" y="4224564"/>
                  </a:lnTo>
                  <a:lnTo>
                    <a:pt x="66246" y="4184196"/>
                  </a:lnTo>
                  <a:lnTo>
                    <a:pt x="57398" y="4144055"/>
                  </a:lnTo>
                  <a:lnTo>
                    <a:pt x="49004" y="4103460"/>
                  </a:lnTo>
                  <a:lnTo>
                    <a:pt x="40609" y="4063092"/>
                  </a:lnTo>
                  <a:lnTo>
                    <a:pt x="32442" y="4022271"/>
                  </a:lnTo>
                  <a:lnTo>
                    <a:pt x="24502" y="3981449"/>
                  </a:lnTo>
                  <a:lnTo>
                    <a:pt x="17015" y="3940628"/>
                  </a:lnTo>
                  <a:lnTo>
                    <a:pt x="9528" y="3899579"/>
                  </a:lnTo>
                  <a:lnTo>
                    <a:pt x="12024" y="3914321"/>
                  </a:lnTo>
                  <a:lnTo>
                    <a:pt x="7033" y="3904115"/>
                  </a:lnTo>
                  <a:lnTo>
                    <a:pt x="3630" y="3895724"/>
                  </a:lnTo>
                  <a:lnTo>
                    <a:pt x="2269" y="3891642"/>
                  </a:lnTo>
                  <a:lnTo>
                    <a:pt x="1134" y="3888694"/>
                  </a:lnTo>
                  <a:lnTo>
                    <a:pt x="454" y="3885746"/>
                  </a:lnTo>
                  <a:lnTo>
                    <a:pt x="227" y="3883024"/>
                  </a:lnTo>
                  <a:lnTo>
                    <a:pt x="0" y="3880983"/>
                  </a:lnTo>
                  <a:lnTo>
                    <a:pt x="227" y="3879396"/>
                  </a:lnTo>
                  <a:lnTo>
                    <a:pt x="680" y="3877808"/>
                  </a:lnTo>
                  <a:lnTo>
                    <a:pt x="1815" y="3876901"/>
                  </a:lnTo>
                  <a:lnTo>
                    <a:pt x="2949" y="3876447"/>
                  </a:lnTo>
                  <a:lnTo>
                    <a:pt x="4311" y="3876447"/>
                  </a:lnTo>
                  <a:lnTo>
                    <a:pt x="6125" y="3876674"/>
                  </a:lnTo>
                  <a:lnTo>
                    <a:pt x="8394" y="3877354"/>
                  </a:lnTo>
                  <a:lnTo>
                    <a:pt x="7940" y="3873499"/>
                  </a:lnTo>
                  <a:close/>
                  <a:moveTo>
                    <a:pt x="4160495" y="3872306"/>
                  </a:moveTo>
                  <a:lnTo>
                    <a:pt x="4161175" y="3872759"/>
                  </a:lnTo>
                  <a:lnTo>
                    <a:pt x="4160948" y="3872533"/>
                  </a:lnTo>
                  <a:lnTo>
                    <a:pt x="4160495" y="3872306"/>
                  </a:lnTo>
                  <a:close/>
                  <a:moveTo>
                    <a:pt x="3798409" y="3870038"/>
                  </a:moveTo>
                  <a:lnTo>
                    <a:pt x="3797604" y="3870753"/>
                  </a:lnTo>
                  <a:lnTo>
                    <a:pt x="3786385" y="3879110"/>
                  </a:lnTo>
                  <a:lnTo>
                    <a:pt x="3794325" y="3873667"/>
                  </a:lnTo>
                  <a:lnTo>
                    <a:pt x="3797604" y="3870753"/>
                  </a:lnTo>
                  <a:lnTo>
                    <a:pt x="3797955" y="3870491"/>
                  </a:lnTo>
                  <a:lnTo>
                    <a:pt x="3798409" y="3870038"/>
                  </a:lnTo>
                  <a:close/>
                  <a:moveTo>
                    <a:pt x="17785" y="3867987"/>
                  </a:moveTo>
                  <a:lnTo>
                    <a:pt x="17954" y="3870354"/>
                  </a:lnTo>
                  <a:lnTo>
                    <a:pt x="18153" y="3871006"/>
                  </a:lnTo>
                  <a:lnTo>
                    <a:pt x="17785" y="3867987"/>
                  </a:lnTo>
                  <a:close/>
                  <a:moveTo>
                    <a:pt x="6740525" y="3863974"/>
                  </a:moveTo>
                  <a:lnTo>
                    <a:pt x="6740525" y="3879962"/>
                  </a:lnTo>
                  <a:lnTo>
                    <a:pt x="6738937" y="3895724"/>
                  </a:lnTo>
                  <a:lnTo>
                    <a:pt x="6740525" y="3863974"/>
                  </a:lnTo>
                  <a:close/>
                  <a:moveTo>
                    <a:pt x="2670406" y="3855748"/>
                  </a:moveTo>
                  <a:lnTo>
                    <a:pt x="2680162" y="3859604"/>
                  </a:lnTo>
                  <a:lnTo>
                    <a:pt x="2680842" y="3859604"/>
                  </a:lnTo>
                  <a:lnTo>
                    <a:pt x="2670406" y="3855748"/>
                  </a:lnTo>
                  <a:close/>
                  <a:moveTo>
                    <a:pt x="1531105" y="3850822"/>
                  </a:moveTo>
                  <a:lnTo>
                    <a:pt x="1531105" y="3851275"/>
                  </a:lnTo>
                  <a:lnTo>
                    <a:pt x="1531332" y="3851729"/>
                  </a:lnTo>
                  <a:lnTo>
                    <a:pt x="1531105" y="3850822"/>
                  </a:lnTo>
                  <a:close/>
                  <a:moveTo>
                    <a:pt x="6739548" y="3844924"/>
                  </a:moveTo>
                  <a:lnTo>
                    <a:pt x="6740525" y="3858526"/>
                  </a:lnTo>
                  <a:lnTo>
                    <a:pt x="6737594" y="3865562"/>
                  </a:lnTo>
                  <a:lnTo>
                    <a:pt x="6737350" y="3863686"/>
                  </a:lnTo>
                  <a:lnTo>
                    <a:pt x="6739548" y="3844924"/>
                  </a:lnTo>
                  <a:close/>
                  <a:moveTo>
                    <a:pt x="6800850" y="3842267"/>
                  </a:moveTo>
                  <a:lnTo>
                    <a:pt x="6800374" y="3845408"/>
                  </a:lnTo>
                  <a:lnTo>
                    <a:pt x="6800136" y="3848548"/>
                  </a:lnTo>
                  <a:lnTo>
                    <a:pt x="6800374" y="3845183"/>
                  </a:lnTo>
                  <a:lnTo>
                    <a:pt x="6800850" y="3842267"/>
                  </a:lnTo>
                  <a:close/>
                  <a:moveTo>
                    <a:pt x="12700" y="3840162"/>
                  </a:moveTo>
                  <a:lnTo>
                    <a:pt x="24082" y="3890609"/>
                  </a:lnTo>
                  <a:lnTo>
                    <a:pt x="25293" y="3901468"/>
                  </a:lnTo>
                  <a:lnTo>
                    <a:pt x="26746" y="3914589"/>
                  </a:lnTo>
                  <a:lnTo>
                    <a:pt x="26988" y="3920470"/>
                  </a:lnTo>
                  <a:lnTo>
                    <a:pt x="26988" y="3925447"/>
                  </a:lnTo>
                  <a:lnTo>
                    <a:pt x="26988" y="3927483"/>
                  </a:lnTo>
                  <a:lnTo>
                    <a:pt x="26746" y="3929293"/>
                  </a:lnTo>
                  <a:lnTo>
                    <a:pt x="26261" y="3930198"/>
                  </a:lnTo>
                  <a:lnTo>
                    <a:pt x="25777" y="3930650"/>
                  </a:lnTo>
                  <a:lnTo>
                    <a:pt x="21597" y="3917416"/>
                  </a:lnTo>
                  <a:lnTo>
                    <a:pt x="20864" y="3917055"/>
                  </a:lnTo>
                  <a:lnTo>
                    <a:pt x="20411" y="3917950"/>
                  </a:lnTo>
                  <a:lnTo>
                    <a:pt x="20306" y="3914333"/>
                  </a:lnTo>
                  <a:lnTo>
                    <a:pt x="18512" y="3905766"/>
                  </a:lnTo>
                  <a:lnTo>
                    <a:pt x="16575" y="3894907"/>
                  </a:lnTo>
                  <a:lnTo>
                    <a:pt x="15364" y="3884275"/>
                  </a:lnTo>
                  <a:lnTo>
                    <a:pt x="14395" y="3873416"/>
                  </a:lnTo>
                  <a:lnTo>
                    <a:pt x="13911" y="3874774"/>
                  </a:lnTo>
                  <a:lnTo>
                    <a:pt x="12700" y="3840162"/>
                  </a:lnTo>
                  <a:close/>
                  <a:moveTo>
                    <a:pt x="4128279" y="3838964"/>
                  </a:moveTo>
                  <a:lnTo>
                    <a:pt x="4127598" y="3839871"/>
                  </a:lnTo>
                  <a:lnTo>
                    <a:pt x="4128733" y="3841232"/>
                  </a:lnTo>
                  <a:lnTo>
                    <a:pt x="4128052" y="3839417"/>
                  </a:lnTo>
                  <a:lnTo>
                    <a:pt x="4128279" y="3838964"/>
                  </a:lnTo>
                  <a:close/>
                  <a:moveTo>
                    <a:pt x="6800850" y="3827462"/>
                  </a:moveTo>
                  <a:lnTo>
                    <a:pt x="6800374" y="3845183"/>
                  </a:lnTo>
                  <a:lnTo>
                    <a:pt x="6799421" y="3853483"/>
                  </a:lnTo>
                  <a:lnTo>
                    <a:pt x="6797992" y="3860437"/>
                  </a:lnTo>
                  <a:lnTo>
                    <a:pt x="6797040" y="3866045"/>
                  </a:lnTo>
                  <a:lnTo>
                    <a:pt x="6796563" y="3868737"/>
                  </a:lnTo>
                  <a:lnTo>
                    <a:pt x="6796801" y="3860213"/>
                  </a:lnTo>
                  <a:lnTo>
                    <a:pt x="6796087" y="3866270"/>
                  </a:lnTo>
                  <a:lnTo>
                    <a:pt x="6797040" y="3856399"/>
                  </a:lnTo>
                  <a:lnTo>
                    <a:pt x="6798469" y="3846754"/>
                  </a:lnTo>
                  <a:lnTo>
                    <a:pt x="6800850" y="3827462"/>
                  </a:lnTo>
                  <a:close/>
                  <a:moveTo>
                    <a:pt x="1510460" y="3811588"/>
                  </a:moveTo>
                  <a:lnTo>
                    <a:pt x="1519988" y="3825195"/>
                  </a:lnTo>
                  <a:lnTo>
                    <a:pt x="1520215" y="3825422"/>
                  </a:lnTo>
                  <a:lnTo>
                    <a:pt x="1510460" y="3811588"/>
                  </a:lnTo>
                  <a:close/>
                  <a:moveTo>
                    <a:pt x="4254646" y="3806529"/>
                  </a:moveTo>
                  <a:lnTo>
                    <a:pt x="4254873" y="3806756"/>
                  </a:lnTo>
                  <a:lnTo>
                    <a:pt x="4255100" y="3806756"/>
                  </a:lnTo>
                  <a:lnTo>
                    <a:pt x="4254646" y="3806529"/>
                  </a:lnTo>
                  <a:close/>
                  <a:moveTo>
                    <a:pt x="4301835" y="3804261"/>
                  </a:moveTo>
                  <a:lnTo>
                    <a:pt x="4289357" y="3804941"/>
                  </a:lnTo>
                  <a:lnTo>
                    <a:pt x="4302289" y="3804261"/>
                  </a:lnTo>
                  <a:lnTo>
                    <a:pt x="4301835" y="3804261"/>
                  </a:lnTo>
                  <a:close/>
                  <a:moveTo>
                    <a:pt x="4242168" y="3798137"/>
                  </a:moveTo>
                  <a:lnTo>
                    <a:pt x="4243076" y="3798817"/>
                  </a:lnTo>
                  <a:lnTo>
                    <a:pt x="4242622" y="3798137"/>
                  </a:lnTo>
                  <a:lnTo>
                    <a:pt x="4242168" y="3798137"/>
                  </a:lnTo>
                  <a:close/>
                  <a:moveTo>
                    <a:pt x="2114348" y="3797202"/>
                  </a:moveTo>
                  <a:lnTo>
                    <a:pt x="2114369" y="3797980"/>
                  </a:lnTo>
                  <a:lnTo>
                    <a:pt x="2114596" y="3806145"/>
                  </a:lnTo>
                  <a:lnTo>
                    <a:pt x="2114822" y="3810000"/>
                  </a:lnTo>
                  <a:lnTo>
                    <a:pt x="2115503" y="3813402"/>
                  </a:lnTo>
                  <a:lnTo>
                    <a:pt x="2116410" y="3816577"/>
                  </a:lnTo>
                  <a:lnTo>
                    <a:pt x="2117772" y="3819525"/>
                  </a:lnTo>
                  <a:lnTo>
                    <a:pt x="2118824" y="3820437"/>
                  </a:lnTo>
                  <a:lnTo>
                    <a:pt x="2118246" y="3817138"/>
                  </a:lnTo>
                  <a:lnTo>
                    <a:pt x="2115292" y="3801976"/>
                  </a:lnTo>
                  <a:lnTo>
                    <a:pt x="2114348" y="3797202"/>
                  </a:lnTo>
                  <a:close/>
                  <a:moveTo>
                    <a:pt x="2970557" y="3787930"/>
                  </a:moveTo>
                  <a:lnTo>
                    <a:pt x="2970103" y="3789064"/>
                  </a:lnTo>
                  <a:lnTo>
                    <a:pt x="2965566" y="3799271"/>
                  </a:lnTo>
                  <a:lnTo>
                    <a:pt x="2970330" y="3788837"/>
                  </a:lnTo>
                  <a:lnTo>
                    <a:pt x="2970557" y="3787930"/>
                  </a:lnTo>
                  <a:close/>
                  <a:moveTo>
                    <a:pt x="1649981" y="3785507"/>
                  </a:moveTo>
                  <a:lnTo>
                    <a:pt x="1650888" y="3792764"/>
                  </a:lnTo>
                  <a:lnTo>
                    <a:pt x="1650888" y="3793218"/>
                  </a:lnTo>
                  <a:lnTo>
                    <a:pt x="1653157" y="3803877"/>
                  </a:lnTo>
                  <a:lnTo>
                    <a:pt x="1649981" y="3785507"/>
                  </a:lnTo>
                  <a:close/>
                  <a:moveTo>
                    <a:pt x="1934013" y="3782332"/>
                  </a:moveTo>
                  <a:lnTo>
                    <a:pt x="1932879" y="3786414"/>
                  </a:lnTo>
                  <a:lnTo>
                    <a:pt x="1934467" y="3783013"/>
                  </a:lnTo>
                  <a:lnTo>
                    <a:pt x="1934013" y="3782332"/>
                  </a:lnTo>
                  <a:close/>
                  <a:moveTo>
                    <a:pt x="2977363" y="3779084"/>
                  </a:moveTo>
                  <a:lnTo>
                    <a:pt x="2977136" y="3779765"/>
                  </a:lnTo>
                  <a:lnTo>
                    <a:pt x="2978497" y="3779084"/>
                  </a:lnTo>
                  <a:lnTo>
                    <a:pt x="2977363" y="3779084"/>
                  </a:lnTo>
                  <a:close/>
                  <a:moveTo>
                    <a:pt x="6794697" y="3778519"/>
                  </a:moveTo>
                  <a:lnTo>
                    <a:pt x="6794543" y="3779450"/>
                  </a:lnTo>
                  <a:lnTo>
                    <a:pt x="6794543" y="3779344"/>
                  </a:lnTo>
                  <a:lnTo>
                    <a:pt x="6794697" y="3778519"/>
                  </a:lnTo>
                  <a:close/>
                  <a:moveTo>
                    <a:pt x="6735763" y="3775206"/>
                  </a:moveTo>
                  <a:lnTo>
                    <a:pt x="6735356" y="3796258"/>
                  </a:lnTo>
                  <a:lnTo>
                    <a:pt x="6733117" y="3803649"/>
                  </a:lnTo>
                  <a:lnTo>
                    <a:pt x="6731896" y="3802081"/>
                  </a:lnTo>
                  <a:lnTo>
                    <a:pt x="6730675" y="3800290"/>
                  </a:lnTo>
                  <a:lnTo>
                    <a:pt x="6729860" y="3798498"/>
                  </a:lnTo>
                  <a:lnTo>
                    <a:pt x="6729046" y="3796482"/>
                  </a:lnTo>
                  <a:lnTo>
                    <a:pt x="6728232" y="3794467"/>
                  </a:lnTo>
                  <a:lnTo>
                    <a:pt x="6728029" y="3792227"/>
                  </a:lnTo>
                  <a:lnTo>
                    <a:pt x="6727825" y="3790211"/>
                  </a:lnTo>
                  <a:lnTo>
                    <a:pt x="6727825" y="3788196"/>
                  </a:lnTo>
                  <a:lnTo>
                    <a:pt x="6728029" y="3785956"/>
                  </a:lnTo>
                  <a:lnTo>
                    <a:pt x="6728639" y="3783940"/>
                  </a:lnTo>
                  <a:lnTo>
                    <a:pt x="6729250" y="3782149"/>
                  </a:lnTo>
                  <a:lnTo>
                    <a:pt x="6730064" y="3780357"/>
                  </a:lnTo>
                  <a:lnTo>
                    <a:pt x="6731082" y="3778789"/>
                  </a:lnTo>
                  <a:lnTo>
                    <a:pt x="6732506" y="3777222"/>
                  </a:lnTo>
                  <a:lnTo>
                    <a:pt x="6733728" y="3776102"/>
                  </a:lnTo>
                  <a:lnTo>
                    <a:pt x="6735763" y="3775206"/>
                  </a:lnTo>
                  <a:close/>
                  <a:moveTo>
                    <a:pt x="2779758" y="3771146"/>
                  </a:moveTo>
                  <a:lnTo>
                    <a:pt x="2779531" y="3771826"/>
                  </a:lnTo>
                  <a:lnTo>
                    <a:pt x="2779304" y="3772960"/>
                  </a:lnTo>
                  <a:lnTo>
                    <a:pt x="2779758" y="3771146"/>
                  </a:lnTo>
                  <a:close/>
                  <a:moveTo>
                    <a:pt x="6796045" y="3770377"/>
                  </a:moveTo>
                  <a:lnTo>
                    <a:pt x="6796045" y="3772561"/>
                  </a:lnTo>
                  <a:lnTo>
                    <a:pt x="6795616" y="3773826"/>
                  </a:lnTo>
                  <a:lnTo>
                    <a:pt x="6795187" y="3775895"/>
                  </a:lnTo>
                  <a:lnTo>
                    <a:pt x="6794697" y="3778519"/>
                  </a:lnTo>
                  <a:lnTo>
                    <a:pt x="6796045" y="3770377"/>
                  </a:lnTo>
                  <a:close/>
                  <a:moveTo>
                    <a:pt x="3021376" y="3765702"/>
                  </a:moveTo>
                  <a:lnTo>
                    <a:pt x="3011394" y="3770239"/>
                  </a:lnTo>
                  <a:lnTo>
                    <a:pt x="3021149" y="3765929"/>
                  </a:lnTo>
                  <a:lnTo>
                    <a:pt x="3021376" y="3765702"/>
                  </a:lnTo>
                  <a:close/>
                  <a:moveTo>
                    <a:pt x="6798619" y="3765549"/>
                  </a:moveTo>
                  <a:lnTo>
                    <a:pt x="6799263" y="3771757"/>
                  </a:lnTo>
                  <a:lnTo>
                    <a:pt x="6799263" y="3778194"/>
                  </a:lnTo>
                  <a:lnTo>
                    <a:pt x="6799263" y="3784402"/>
                  </a:lnTo>
                  <a:lnTo>
                    <a:pt x="6799048" y="3790380"/>
                  </a:lnTo>
                  <a:lnTo>
                    <a:pt x="6798405" y="3796588"/>
                  </a:lnTo>
                  <a:lnTo>
                    <a:pt x="6797761" y="3802795"/>
                  </a:lnTo>
                  <a:lnTo>
                    <a:pt x="6796903" y="3809003"/>
                  </a:lnTo>
                  <a:lnTo>
                    <a:pt x="6795616" y="3815441"/>
                  </a:lnTo>
                  <a:lnTo>
                    <a:pt x="6795401" y="3826247"/>
                  </a:lnTo>
                  <a:lnTo>
                    <a:pt x="6796689" y="3833374"/>
                  </a:lnTo>
                  <a:lnTo>
                    <a:pt x="6793965" y="3853413"/>
                  </a:lnTo>
                  <a:lnTo>
                    <a:pt x="6794500" y="3851274"/>
                  </a:lnTo>
                  <a:lnTo>
                    <a:pt x="6793971" y="3856529"/>
                  </a:lnTo>
                  <a:lnTo>
                    <a:pt x="6793971" y="3856748"/>
                  </a:lnTo>
                  <a:lnTo>
                    <a:pt x="6793451" y="3857178"/>
                  </a:lnTo>
                  <a:lnTo>
                    <a:pt x="6792183" y="3865562"/>
                  </a:lnTo>
                  <a:lnTo>
                    <a:pt x="6791540" y="3856136"/>
                  </a:lnTo>
                  <a:lnTo>
                    <a:pt x="6791969" y="3851077"/>
                  </a:lnTo>
                  <a:lnTo>
                    <a:pt x="6793041" y="3844640"/>
                  </a:lnTo>
                  <a:lnTo>
                    <a:pt x="6793899" y="3837053"/>
                  </a:lnTo>
                  <a:lnTo>
                    <a:pt x="6794758" y="3829236"/>
                  </a:lnTo>
                  <a:lnTo>
                    <a:pt x="6795401" y="3821189"/>
                  </a:lnTo>
                  <a:lnTo>
                    <a:pt x="6795401" y="3817280"/>
                  </a:lnTo>
                  <a:lnTo>
                    <a:pt x="6795401" y="3813831"/>
                  </a:lnTo>
                  <a:lnTo>
                    <a:pt x="6795187" y="3810612"/>
                  </a:lnTo>
                  <a:lnTo>
                    <a:pt x="6794758" y="3807853"/>
                  </a:lnTo>
                  <a:lnTo>
                    <a:pt x="6794114" y="3805554"/>
                  </a:lnTo>
                  <a:lnTo>
                    <a:pt x="6793256" y="3803485"/>
                  </a:lnTo>
                  <a:lnTo>
                    <a:pt x="6792398" y="3805554"/>
                  </a:lnTo>
                  <a:lnTo>
                    <a:pt x="6791754" y="3805324"/>
                  </a:lnTo>
                  <a:lnTo>
                    <a:pt x="6791325" y="3798887"/>
                  </a:lnTo>
                  <a:lnTo>
                    <a:pt x="6794543" y="3779450"/>
                  </a:lnTo>
                  <a:lnTo>
                    <a:pt x="6794543" y="3781183"/>
                  </a:lnTo>
                  <a:lnTo>
                    <a:pt x="6794758" y="3781643"/>
                  </a:lnTo>
                  <a:lnTo>
                    <a:pt x="6794972" y="3781413"/>
                  </a:lnTo>
                  <a:lnTo>
                    <a:pt x="6795187" y="3780953"/>
                  </a:lnTo>
                  <a:lnTo>
                    <a:pt x="6795401" y="3779804"/>
                  </a:lnTo>
                  <a:lnTo>
                    <a:pt x="6796045" y="3776125"/>
                  </a:lnTo>
                  <a:lnTo>
                    <a:pt x="6796045" y="3772561"/>
                  </a:lnTo>
                  <a:lnTo>
                    <a:pt x="6796474" y="3771297"/>
                  </a:lnTo>
                  <a:lnTo>
                    <a:pt x="6797547" y="3768538"/>
                  </a:lnTo>
                  <a:lnTo>
                    <a:pt x="6798619" y="3765549"/>
                  </a:lnTo>
                  <a:close/>
                  <a:moveTo>
                    <a:pt x="1812188" y="3764189"/>
                  </a:moveTo>
                  <a:lnTo>
                    <a:pt x="1813549" y="3765550"/>
                  </a:lnTo>
                  <a:lnTo>
                    <a:pt x="1812868" y="3764870"/>
                  </a:lnTo>
                  <a:lnTo>
                    <a:pt x="1812188" y="3764189"/>
                  </a:lnTo>
                  <a:close/>
                  <a:moveTo>
                    <a:pt x="2104614" y="3761243"/>
                  </a:moveTo>
                  <a:lnTo>
                    <a:pt x="2104147" y="3761350"/>
                  </a:lnTo>
                  <a:lnTo>
                    <a:pt x="2105028" y="3761655"/>
                  </a:lnTo>
                  <a:lnTo>
                    <a:pt x="2104614" y="3761243"/>
                  </a:lnTo>
                  <a:close/>
                  <a:moveTo>
                    <a:pt x="6789071" y="3759874"/>
                  </a:moveTo>
                  <a:lnTo>
                    <a:pt x="6787944" y="3780772"/>
                  </a:lnTo>
                  <a:lnTo>
                    <a:pt x="6786592" y="3802125"/>
                  </a:lnTo>
                  <a:lnTo>
                    <a:pt x="6785916" y="3812801"/>
                  </a:lnTo>
                  <a:lnTo>
                    <a:pt x="6784563" y="3823250"/>
                  </a:lnTo>
                  <a:lnTo>
                    <a:pt x="6783211" y="3833699"/>
                  </a:lnTo>
                  <a:lnTo>
                    <a:pt x="6781633" y="3844148"/>
                  </a:lnTo>
                  <a:lnTo>
                    <a:pt x="6786592" y="3817571"/>
                  </a:lnTo>
                  <a:lnTo>
                    <a:pt x="6786592" y="3822341"/>
                  </a:lnTo>
                  <a:lnTo>
                    <a:pt x="6787493" y="3820524"/>
                  </a:lnTo>
                  <a:lnTo>
                    <a:pt x="6787944" y="3820979"/>
                  </a:lnTo>
                  <a:lnTo>
                    <a:pt x="6789071" y="3822114"/>
                  </a:lnTo>
                  <a:lnTo>
                    <a:pt x="6789297" y="3823023"/>
                  </a:lnTo>
                  <a:lnTo>
                    <a:pt x="6789747" y="3824159"/>
                  </a:lnTo>
                  <a:lnTo>
                    <a:pt x="6789973" y="3825976"/>
                  </a:lnTo>
                  <a:lnTo>
                    <a:pt x="6790198" y="3828020"/>
                  </a:lnTo>
                  <a:lnTo>
                    <a:pt x="6790423" y="3833926"/>
                  </a:lnTo>
                  <a:lnTo>
                    <a:pt x="6790198" y="3842331"/>
                  </a:lnTo>
                  <a:lnTo>
                    <a:pt x="6789297" y="3853689"/>
                  </a:lnTo>
                  <a:lnTo>
                    <a:pt x="6787493" y="3868454"/>
                  </a:lnTo>
                  <a:lnTo>
                    <a:pt x="6759771" y="4035185"/>
                  </a:lnTo>
                  <a:lnTo>
                    <a:pt x="6760898" y="4014286"/>
                  </a:lnTo>
                  <a:lnTo>
                    <a:pt x="6759996" y="4020420"/>
                  </a:lnTo>
                  <a:lnTo>
                    <a:pt x="6759095" y="4024963"/>
                  </a:lnTo>
                  <a:lnTo>
                    <a:pt x="6758419" y="4027916"/>
                  </a:lnTo>
                  <a:lnTo>
                    <a:pt x="6757742" y="4028824"/>
                  </a:lnTo>
                  <a:lnTo>
                    <a:pt x="6757517" y="4029279"/>
                  </a:lnTo>
                  <a:lnTo>
                    <a:pt x="6757292" y="4029506"/>
                  </a:lnTo>
                  <a:lnTo>
                    <a:pt x="6756841" y="4029051"/>
                  </a:lnTo>
                  <a:lnTo>
                    <a:pt x="6756390" y="4027234"/>
                  </a:lnTo>
                  <a:lnTo>
                    <a:pt x="6756165" y="4023600"/>
                  </a:lnTo>
                  <a:lnTo>
                    <a:pt x="6755714" y="4018602"/>
                  </a:lnTo>
                  <a:lnTo>
                    <a:pt x="6751882" y="4043362"/>
                  </a:lnTo>
                  <a:lnTo>
                    <a:pt x="6753009" y="4025871"/>
                  </a:lnTo>
                  <a:lnTo>
                    <a:pt x="6753460" y="4008380"/>
                  </a:lnTo>
                  <a:lnTo>
                    <a:pt x="6753460" y="3991117"/>
                  </a:lnTo>
                  <a:lnTo>
                    <a:pt x="6753460" y="3973399"/>
                  </a:lnTo>
                  <a:lnTo>
                    <a:pt x="6752784" y="3938644"/>
                  </a:lnTo>
                  <a:lnTo>
                    <a:pt x="6751882" y="3903890"/>
                  </a:lnTo>
                  <a:lnTo>
                    <a:pt x="6751432" y="3892305"/>
                  </a:lnTo>
                  <a:lnTo>
                    <a:pt x="6750530" y="3881174"/>
                  </a:lnTo>
                  <a:lnTo>
                    <a:pt x="6748952" y="3858686"/>
                  </a:lnTo>
                  <a:lnTo>
                    <a:pt x="6748501" y="3847556"/>
                  </a:lnTo>
                  <a:lnTo>
                    <a:pt x="6748051" y="3837106"/>
                  </a:lnTo>
                  <a:lnTo>
                    <a:pt x="6748051" y="3826657"/>
                  </a:lnTo>
                  <a:lnTo>
                    <a:pt x="6748276" y="3821433"/>
                  </a:lnTo>
                  <a:lnTo>
                    <a:pt x="6748727" y="3816663"/>
                  </a:lnTo>
                  <a:lnTo>
                    <a:pt x="6749178" y="3811892"/>
                  </a:lnTo>
                  <a:lnTo>
                    <a:pt x="6749854" y="3807122"/>
                  </a:lnTo>
                  <a:lnTo>
                    <a:pt x="6750755" y="3802579"/>
                  </a:lnTo>
                  <a:lnTo>
                    <a:pt x="6751882" y="3798263"/>
                  </a:lnTo>
                  <a:lnTo>
                    <a:pt x="6753235" y="3793947"/>
                  </a:lnTo>
                  <a:lnTo>
                    <a:pt x="6755038" y="3789859"/>
                  </a:lnTo>
                  <a:lnTo>
                    <a:pt x="6756841" y="3785997"/>
                  </a:lnTo>
                  <a:lnTo>
                    <a:pt x="6759095" y="3782135"/>
                  </a:lnTo>
                  <a:lnTo>
                    <a:pt x="6761574" y="3778728"/>
                  </a:lnTo>
                  <a:lnTo>
                    <a:pt x="6764279" y="3775321"/>
                  </a:lnTo>
                  <a:lnTo>
                    <a:pt x="6767434" y="3772141"/>
                  </a:lnTo>
                  <a:lnTo>
                    <a:pt x="6771040" y="3769188"/>
                  </a:lnTo>
                  <a:lnTo>
                    <a:pt x="6775097" y="3766462"/>
                  </a:lnTo>
                  <a:lnTo>
                    <a:pt x="6779379" y="3764190"/>
                  </a:lnTo>
                  <a:lnTo>
                    <a:pt x="6783887" y="3761919"/>
                  </a:lnTo>
                  <a:lnTo>
                    <a:pt x="6789071" y="3759874"/>
                  </a:lnTo>
                  <a:close/>
                  <a:moveTo>
                    <a:pt x="4230144" y="3758444"/>
                  </a:moveTo>
                  <a:lnTo>
                    <a:pt x="4230598" y="3759351"/>
                  </a:lnTo>
                  <a:lnTo>
                    <a:pt x="4230598" y="3759125"/>
                  </a:lnTo>
                  <a:lnTo>
                    <a:pt x="4230144" y="3758444"/>
                  </a:lnTo>
                  <a:close/>
                  <a:moveTo>
                    <a:pt x="3043382" y="3757537"/>
                  </a:moveTo>
                  <a:lnTo>
                    <a:pt x="3044290" y="3758444"/>
                  </a:lnTo>
                  <a:lnTo>
                    <a:pt x="3051777" y="3765249"/>
                  </a:lnTo>
                  <a:lnTo>
                    <a:pt x="3052684" y="3765702"/>
                  </a:lnTo>
                  <a:lnTo>
                    <a:pt x="3047466" y="3761166"/>
                  </a:lnTo>
                  <a:lnTo>
                    <a:pt x="3043382" y="3757537"/>
                  </a:lnTo>
                  <a:close/>
                  <a:moveTo>
                    <a:pt x="3064935" y="3756856"/>
                  </a:moveTo>
                  <a:lnTo>
                    <a:pt x="3064481" y="3757083"/>
                  </a:lnTo>
                  <a:lnTo>
                    <a:pt x="3055407" y="3767744"/>
                  </a:lnTo>
                  <a:lnTo>
                    <a:pt x="3064935" y="3756856"/>
                  </a:lnTo>
                  <a:close/>
                  <a:moveTo>
                    <a:pt x="1311275" y="3754437"/>
                  </a:moveTo>
                  <a:lnTo>
                    <a:pt x="1316038" y="3754681"/>
                  </a:lnTo>
                  <a:lnTo>
                    <a:pt x="1316038" y="3754926"/>
                  </a:lnTo>
                  <a:lnTo>
                    <a:pt x="1315358" y="3767137"/>
                  </a:lnTo>
                  <a:lnTo>
                    <a:pt x="1311275" y="3754437"/>
                  </a:lnTo>
                  <a:close/>
                  <a:moveTo>
                    <a:pt x="1755699" y="3754211"/>
                  </a:moveTo>
                  <a:lnTo>
                    <a:pt x="1752682" y="3754857"/>
                  </a:lnTo>
                  <a:lnTo>
                    <a:pt x="1752296" y="3754664"/>
                  </a:lnTo>
                  <a:lnTo>
                    <a:pt x="1752523" y="3754891"/>
                  </a:lnTo>
                  <a:lnTo>
                    <a:pt x="1752682" y="3754857"/>
                  </a:lnTo>
                  <a:lnTo>
                    <a:pt x="1752750" y="3754891"/>
                  </a:lnTo>
                  <a:lnTo>
                    <a:pt x="1755699" y="3754211"/>
                  </a:lnTo>
                  <a:close/>
                  <a:moveTo>
                    <a:pt x="6735356" y="3749674"/>
                  </a:moveTo>
                  <a:lnTo>
                    <a:pt x="6734949" y="3753929"/>
                  </a:lnTo>
                  <a:lnTo>
                    <a:pt x="6732099" y="3755273"/>
                  </a:lnTo>
                  <a:lnTo>
                    <a:pt x="6734949" y="3749898"/>
                  </a:lnTo>
                  <a:lnTo>
                    <a:pt x="6735356" y="3749674"/>
                  </a:lnTo>
                  <a:close/>
                  <a:moveTo>
                    <a:pt x="3036803" y="3748918"/>
                  </a:moveTo>
                  <a:lnTo>
                    <a:pt x="3038164" y="3751866"/>
                  </a:lnTo>
                  <a:lnTo>
                    <a:pt x="3039299" y="3753000"/>
                  </a:lnTo>
                  <a:lnTo>
                    <a:pt x="3040433" y="3754588"/>
                  </a:lnTo>
                  <a:lnTo>
                    <a:pt x="3041341" y="3755495"/>
                  </a:lnTo>
                  <a:lnTo>
                    <a:pt x="3039979" y="3753681"/>
                  </a:lnTo>
                  <a:lnTo>
                    <a:pt x="3038164" y="3751413"/>
                  </a:lnTo>
                  <a:lnTo>
                    <a:pt x="3036803" y="3748918"/>
                  </a:lnTo>
                  <a:close/>
                  <a:moveTo>
                    <a:pt x="1257300" y="3748087"/>
                  </a:moveTo>
                  <a:lnTo>
                    <a:pt x="1262063" y="3751847"/>
                  </a:lnTo>
                  <a:lnTo>
                    <a:pt x="1261865" y="3752056"/>
                  </a:lnTo>
                  <a:lnTo>
                    <a:pt x="1258294" y="3756025"/>
                  </a:lnTo>
                  <a:lnTo>
                    <a:pt x="1257300" y="3748087"/>
                  </a:lnTo>
                  <a:close/>
                  <a:moveTo>
                    <a:pt x="1679473" y="3747180"/>
                  </a:moveTo>
                  <a:lnTo>
                    <a:pt x="1670852" y="3749448"/>
                  </a:lnTo>
                  <a:lnTo>
                    <a:pt x="1679700" y="3747180"/>
                  </a:lnTo>
                  <a:lnTo>
                    <a:pt x="1679473" y="3747180"/>
                  </a:lnTo>
                  <a:close/>
                  <a:moveTo>
                    <a:pt x="2779758" y="3746650"/>
                  </a:moveTo>
                  <a:lnTo>
                    <a:pt x="2779531" y="3746876"/>
                  </a:lnTo>
                  <a:lnTo>
                    <a:pt x="2779304" y="3747557"/>
                  </a:lnTo>
                  <a:lnTo>
                    <a:pt x="2779758" y="3746650"/>
                  </a:lnTo>
                  <a:close/>
                  <a:moveTo>
                    <a:pt x="6816509" y="3744677"/>
                  </a:moveTo>
                  <a:lnTo>
                    <a:pt x="6805643" y="3846023"/>
                  </a:lnTo>
                  <a:lnTo>
                    <a:pt x="6805643" y="3845795"/>
                  </a:lnTo>
                  <a:lnTo>
                    <a:pt x="6804256" y="3854449"/>
                  </a:lnTo>
                  <a:lnTo>
                    <a:pt x="6805643" y="3844656"/>
                  </a:lnTo>
                  <a:lnTo>
                    <a:pt x="6804025" y="3853083"/>
                  </a:lnTo>
                  <a:lnTo>
                    <a:pt x="6805412" y="3844428"/>
                  </a:lnTo>
                  <a:lnTo>
                    <a:pt x="6804025" y="3851488"/>
                  </a:lnTo>
                  <a:lnTo>
                    <a:pt x="6809805" y="3799335"/>
                  </a:lnTo>
                  <a:lnTo>
                    <a:pt x="6815122" y="3746955"/>
                  </a:lnTo>
                  <a:lnTo>
                    <a:pt x="6816509" y="3744677"/>
                  </a:lnTo>
                  <a:close/>
                  <a:moveTo>
                    <a:pt x="4671408" y="3738711"/>
                  </a:moveTo>
                  <a:lnTo>
                    <a:pt x="4667324" y="3742794"/>
                  </a:lnTo>
                  <a:lnTo>
                    <a:pt x="4661879" y="3750279"/>
                  </a:lnTo>
                  <a:lnTo>
                    <a:pt x="4671181" y="3739165"/>
                  </a:lnTo>
                  <a:lnTo>
                    <a:pt x="4671408" y="3738711"/>
                  </a:lnTo>
                  <a:close/>
                  <a:moveTo>
                    <a:pt x="1294918" y="3738562"/>
                  </a:moveTo>
                  <a:lnTo>
                    <a:pt x="1296988" y="3741473"/>
                  </a:lnTo>
                  <a:lnTo>
                    <a:pt x="1296781" y="3744912"/>
                  </a:lnTo>
                  <a:lnTo>
                    <a:pt x="1292225" y="3740414"/>
                  </a:lnTo>
                  <a:lnTo>
                    <a:pt x="1294918" y="3738562"/>
                  </a:lnTo>
                  <a:close/>
                  <a:moveTo>
                    <a:pt x="1279527" y="3735387"/>
                  </a:moveTo>
                  <a:lnTo>
                    <a:pt x="1279527" y="3735614"/>
                  </a:lnTo>
                  <a:lnTo>
                    <a:pt x="1274762" y="3744912"/>
                  </a:lnTo>
                  <a:lnTo>
                    <a:pt x="1279527" y="3735387"/>
                  </a:lnTo>
                  <a:close/>
                  <a:moveTo>
                    <a:pt x="1780427" y="3729491"/>
                  </a:moveTo>
                  <a:lnTo>
                    <a:pt x="1779746" y="3732213"/>
                  </a:lnTo>
                  <a:lnTo>
                    <a:pt x="1778158" y="3733800"/>
                  </a:lnTo>
                  <a:lnTo>
                    <a:pt x="1778385" y="3733800"/>
                  </a:lnTo>
                  <a:lnTo>
                    <a:pt x="1779519" y="3735614"/>
                  </a:lnTo>
                  <a:lnTo>
                    <a:pt x="1780427" y="3729491"/>
                  </a:lnTo>
                  <a:close/>
                  <a:moveTo>
                    <a:pt x="1265238" y="3722687"/>
                  </a:moveTo>
                  <a:lnTo>
                    <a:pt x="1265238" y="3723420"/>
                  </a:lnTo>
                  <a:lnTo>
                    <a:pt x="1260476" y="3729037"/>
                  </a:lnTo>
                  <a:lnTo>
                    <a:pt x="1261391" y="3722931"/>
                  </a:lnTo>
                  <a:lnTo>
                    <a:pt x="1265238" y="3722687"/>
                  </a:lnTo>
                  <a:close/>
                  <a:moveTo>
                    <a:pt x="1247061" y="3722687"/>
                  </a:moveTo>
                  <a:lnTo>
                    <a:pt x="1247776" y="3727036"/>
                  </a:lnTo>
                  <a:lnTo>
                    <a:pt x="1243012" y="3727450"/>
                  </a:lnTo>
                  <a:lnTo>
                    <a:pt x="1247061" y="3722687"/>
                  </a:lnTo>
                  <a:close/>
                  <a:moveTo>
                    <a:pt x="2262847" y="3719007"/>
                  </a:moveTo>
                  <a:lnTo>
                    <a:pt x="2261149" y="3721100"/>
                  </a:lnTo>
                  <a:lnTo>
                    <a:pt x="2259561" y="3725182"/>
                  </a:lnTo>
                  <a:lnTo>
                    <a:pt x="2258200" y="3729038"/>
                  </a:lnTo>
                  <a:lnTo>
                    <a:pt x="2257292" y="3732666"/>
                  </a:lnTo>
                  <a:lnTo>
                    <a:pt x="2256385" y="3736068"/>
                  </a:lnTo>
                  <a:lnTo>
                    <a:pt x="2254797" y="3742645"/>
                  </a:lnTo>
                  <a:lnTo>
                    <a:pt x="2253435" y="3748768"/>
                  </a:lnTo>
                  <a:lnTo>
                    <a:pt x="2252755" y="3751716"/>
                  </a:lnTo>
                  <a:lnTo>
                    <a:pt x="2251621" y="3754664"/>
                  </a:lnTo>
                  <a:lnTo>
                    <a:pt x="2250486" y="3757386"/>
                  </a:lnTo>
                  <a:lnTo>
                    <a:pt x="2249352" y="3760334"/>
                  </a:lnTo>
                  <a:lnTo>
                    <a:pt x="2247537" y="3763055"/>
                  </a:lnTo>
                  <a:lnTo>
                    <a:pt x="2245495" y="3766004"/>
                  </a:lnTo>
                  <a:lnTo>
                    <a:pt x="2243000" y="3768952"/>
                  </a:lnTo>
                  <a:lnTo>
                    <a:pt x="2239824" y="3772127"/>
                  </a:lnTo>
                  <a:lnTo>
                    <a:pt x="2239143" y="3772354"/>
                  </a:lnTo>
                  <a:lnTo>
                    <a:pt x="2238009" y="3772807"/>
                  </a:lnTo>
                  <a:lnTo>
                    <a:pt x="2237328" y="3773488"/>
                  </a:lnTo>
                  <a:lnTo>
                    <a:pt x="2236875" y="3774395"/>
                  </a:lnTo>
                  <a:lnTo>
                    <a:pt x="2235740" y="3776209"/>
                  </a:lnTo>
                  <a:lnTo>
                    <a:pt x="2234606" y="3778930"/>
                  </a:lnTo>
                  <a:lnTo>
                    <a:pt x="2234152" y="3782332"/>
                  </a:lnTo>
                  <a:lnTo>
                    <a:pt x="2233925" y="3786188"/>
                  </a:lnTo>
                  <a:lnTo>
                    <a:pt x="2233698" y="3790270"/>
                  </a:lnTo>
                  <a:lnTo>
                    <a:pt x="2233698" y="3795259"/>
                  </a:lnTo>
                  <a:lnTo>
                    <a:pt x="2233925" y="3800248"/>
                  </a:lnTo>
                  <a:lnTo>
                    <a:pt x="2234045" y="3801749"/>
                  </a:lnTo>
                  <a:lnTo>
                    <a:pt x="2234587" y="3798137"/>
                  </a:lnTo>
                  <a:lnTo>
                    <a:pt x="2235495" y="3793601"/>
                  </a:lnTo>
                  <a:lnTo>
                    <a:pt x="2236402" y="3789291"/>
                  </a:lnTo>
                  <a:lnTo>
                    <a:pt x="2237536" y="3785208"/>
                  </a:lnTo>
                  <a:lnTo>
                    <a:pt x="2239351" y="3781579"/>
                  </a:lnTo>
                  <a:lnTo>
                    <a:pt x="2241166" y="3777950"/>
                  </a:lnTo>
                  <a:lnTo>
                    <a:pt x="2243208" y="3774548"/>
                  </a:lnTo>
                  <a:lnTo>
                    <a:pt x="2245931" y="3771373"/>
                  </a:lnTo>
                  <a:lnTo>
                    <a:pt x="2248653" y="3768651"/>
                  </a:lnTo>
                  <a:lnTo>
                    <a:pt x="2250922" y="3763661"/>
                  </a:lnTo>
                  <a:lnTo>
                    <a:pt x="2253191" y="3757537"/>
                  </a:lnTo>
                  <a:lnTo>
                    <a:pt x="2255459" y="3750959"/>
                  </a:lnTo>
                  <a:lnTo>
                    <a:pt x="2257501" y="3743701"/>
                  </a:lnTo>
                  <a:lnTo>
                    <a:pt x="2259543" y="3735762"/>
                  </a:lnTo>
                  <a:lnTo>
                    <a:pt x="2261131" y="3727370"/>
                  </a:lnTo>
                  <a:lnTo>
                    <a:pt x="2262847" y="3719007"/>
                  </a:lnTo>
                  <a:close/>
                  <a:moveTo>
                    <a:pt x="6732058" y="3709987"/>
                  </a:moveTo>
                  <a:lnTo>
                    <a:pt x="6732587" y="3719059"/>
                  </a:lnTo>
                  <a:lnTo>
                    <a:pt x="6729412" y="3729037"/>
                  </a:lnTo>
                  <a:lnTo>
                    <a:pt x="6732058" y="3709987"/>
                  </a:lnTo>
                  <a:close/>
                  <a:moveTo>
                    <a:pt x="2806756" y="3709905"/>
                  </a:moveTo>
                  <a:lnTo>
                    <a:pt x="2806302" y="3712854"/>
                  </a:lnTo>
                  <a:lnTo>
                    <a:pt x="2806756" y="3711266"/>
                  </a:lnTo>
                  <a:lnTo>
                    <a:pt x="2806756" y="3710132"/>
                  </a:lnTo>
                  <a:lnTo>
                    <a:pt x="2806756" y="3709905"/>
                  </a:lnTo>
                  <a:close/>
                  <a:moveTo>
                    <a:pt x="1356430" y="3700965"/>
                  </a:moveTo>
                  <a:lnTo>
                    <a:pt x="1353247" y="3701558"/>
                  </a:lnTo>
                  <a:lnTo>
                    <a:pt x="1350077" y="3702458"/>
                  </a:lnTo>
                  <a:lnTo>
                    <a:pt x="1347134" y="3703808"/>
                  </a:lnTo>
                  <a:lnTo>
                    <a:pt x="1344190" y="3704934"/>
                  </a:lnTo>
                  <a:lnTo>
                    <a:pt x="1341700" y="3706059"/>
                  </a:lnTo>
                  <a:lnTo>
                    <a:pt x="1339662" y="3707635"/>
                  </a:lnTo>
                  <a:lnTo>
                    <a:pt x="1337397" y="3709210"/>
                  </a:lnTo>
                  <a:lnTo>
                    <a:pt x="1335813" y="3711011"/>
                  </a:lnTo>
                  <a:lnTo>
                    <a:pt x="1334001" y="3712586"/>
                  </a:lnTo>
                  <a:lnTo>
                    <a:pt x="1332643" y="3714612"/>
                  </a:lnTo>
                  <a:lnTo>
                    <a:pt x="1331058" y="3716187"/>
                  </a:lnTo>
                  <a:lnTo>
                    <a:pt x="1328568" y="3720464"/>
                  </a:lnTo>
                  <a:lnTo>
                    <a:pt x="1328372" y="3720925"/>
                  </a:lnTo>
                  <a:lnTo>
                    <a:pt x="1331239" y="3718605"/>
                  </a:lnTo>
                  <a:lnTo>
                    <a:pt x="1336457" y="3714977"/>
                  </a:lnTo>
                  <a:lnTo>
                    <a:pt x="1346893" y="3708173"/>
                  </a:lnTo>
                  <a:lnTo>
                    <a:pt x="1351656" y="3704772"/>
                  </a:lnTo>
                  <a:lnTo>
                    <a:pt x="1355967" y="3701370"/>
                  </a:lnTo>
                  <a:lnTo>
                    <a:pt x="1356430" y="3700965"/>
                  </a:lnTo>
                  <a:close/>
                  <a:moveTo>
                    <a:pt x="1258464" y="3698874"/>
                  </a:moveTo>
                  <a:lnTo>
                    <a:pt x="1258887" y="3701805"/>
                  </a:lnTo>
                  <a:lnTo>
                    <a:pt x="1254231" y="3705224"/>
                  </a:lnTo>
                  <a:lnTo>
                    <a:pt x="1252537" y="3700828"/>
                  </a:lnTo>
                  <a:lnTo>
                    <a:pt x="1258464" y="3698874"/>
                  </a:lnTo>
                  <a:close/>
                  <a:moveTo>
                    <a:pt x="1246187" y="3698874"/>
                  </a:moveTo>
                  <a:lnTo>
                    <a:pt x="1249363" y="3700945"/>
                  </a:lnTo>
                  <a:lnTo>
                    <a:pt x="1247616" y="3703637"/>
                  </a:lnTo>
                  <a:lnTo>
                    <a:pt x="1246187" y="3698874"/>
                  </a:lnTo>
                  <a:close/>
                  <a:moveTo>
                    <a:pt x="6796087" y="3697287"/>
                  </a:moveTo>
                  <a:lnTo>
                    <a:pt x="6796087" y="3704466"/>
                  </a:lnTo>
                  <a:lnTo>
                    <a:pt x="6794676" y="3713439"/>
                  </a:lnTo>
                  <a:lnTo>
                    <a:pt x="6793970" y="3712317"/>
                  </a:lnTo>
                  <a:lnTo>
                    <a:pt x="6792912" y="3717925"/>
                  </a:lnTo>
                  <a:lnTo>
                    <a:pt x="6793265" y="3703793"/>
                  </a:lnTo>
                  <a:lnTo>
                    <a:pt x="6796087" y="3697287"/>
                  </a:lnTo>
                  <a:close/>
                  <a:moveTo>
                    <a:pt x="1628656" y="3696834"/>
                  </a:moveTo>
                  <a:lnTo>
                    <a:pt x="1627521" y="3697061"/>
                  </a:lnTo>
                  <a:lnTo>
                    <a:pt x="1628656" y="3697061"/>
                  </a:lnTo>
                  <a:lnTo>
                    <a:pt x="1628656" y="3696834"/>
                  </a:lnTo>
                  <a:close/>
                  <a:moveTo>
                    <a:pt x="1778385" y="3695700"/>
                  </a:moveTo>
                  <a:lnTo>
                    <a:pt x="1778612" y="3696607"/>
                  </a:lnTo>
                  <a:lnTo>
                    <a:pt x="1778612" y="3695700"/>
                  </a:lnTo>
                  <a:lnTo>
                    <a:pt x="1778385" y="3695700"/>
                  </a:lnTo>
                  <a:close/>
                  <a:moveTo>
                    <a:pt x="2808571" y="3693575"/>
                  </a:moveTo>
                  <a:lnTo>
                    <a:pt x="2806982" y="3707637"/>
                  </a:lnTo>
                  <a:lnTo>
                    <a:pt x="2808571" y="3693801"/>
                  </a:lnTo>
                  <a:lnTo>
                    <a:pt x="2808571" y="3693575"/>
                  </a:lnTo>
                  <a:close/>
                  <a:moveTo>
                    <a:pt x="6789143" y="3692524"/>
                  </a:moveTo>
                  <a:lnTo>
                    <a:pt x="6789738" y="3694069"/>
                  </a:lnTo>
                  <a:lnTo>
                    <a:pt x="6788150" y="3702049"/>
                  </a:lnTo>
                  <a:lnTo>
                    <a:pt x="6789143" y="3692524"/>
                  </a:lnTo>
                  <a:close/>
                  <a:moveTo>
                    <a:pt x="6732587" y="3692524"/>
                  </a:moveTo>
                  <a:lnTo>
                    <a:pt x="6734175" y="3712148"/>
                  </a:lnTo>
                  <a:lnTo>
                    <a:pt x="6733910" y="3714749"/>
                  </a:lnTo>
                  <a:lnTo>
                    <a:pt x="6732587" y="3692524"/>
                  </a:lnTo>
                  <a:close/>
                  <a:moveTo>
                    <a:pt x="1363644" y="3685074"/>
                  </a:moveTo>
                  <a:lnTo>
                    <a:pt x="1363513" y="3692740"/>
                  </a:lnTo>
                  <a:lnTo>
                    <a:pt x="1363907" y="3691164"/>
                  </a:lnTo>
                  <a:lnTo>
                    <a:pt x="1364361" y="3689123"/>
                  </a:lnTo>
                  <a:lnTo>
                    <a:pt x="1364134" y="3687536"/>
                  </a:lnTo>
                  <a:lnTo>
                    <a:pt x="1363907" y="3685495"/>
                  </a:lnTo>
                  <a:lnTo>
                    <a:pt x="1363644" y="3685074"/>
                  </a:lnTo>
                  <a:close/>
                  <a:moveTo>
                    <a:pt x="1914956" y="3682093"/>
                  </a:moveTo>
                  <a:lnTo>
                    <a:pt x="1915864" y="3688216"/>
                  </a:lnTo>
                  <a:lnTo>
                    <a:pt x="1915183" y="3682093"/>
                  </a:lnTo>
                  <a:lnTo>
                    <a:pt x="1914956" y="3682093"/>
                  </a:lnTo>
                  <a:close/>
                  <a:moveTo>
                    <a:pt x="6737443" y="3681412"/>
                  </a:moveTo>
                  <a:lnTo>
                    <a:pt x="6738937" y="3685948"/>
                  </a:lnTo>
                  <a:lnTo>
                    <a:pt x="6738750" y="3686175"/>
                  </a:lnTo>
                  <a:lnTo>
                    <a:pt x="6735762" y="3684814"/>
                  </a:lnTo>
                  <a:lnTo>
                    <a:pt x="6737443" y="3681412"/>
                  </a:lnTo>
                  <a:close/>
                  <a:moveTo>
                    <a:pt x="3181774" y="3676563"/>
                  </a:moveTo>
                  <a:lnTo>
                    <a:pt x="3182000" y="3677924"/>
                  </a:lnTo>
                  <a:lnTo>
                    <a:pt x="3182000" y="3676790"/>
                  </a:lnTo>
                  <a:lnTo>
                    <a:pt x="3181774" y="3676563"/>
                  </a:lnTo>
                  <a:close/>
                  <a:moveTo>
                    <a:pt x="6797221" y="3675062"/>
                  </a:moveTo>
                  <a:lnTo>
                    <a:pt x="6799262" y="3692751"/>
                  </a:lnTo>
                  <a:lnTo>
                    <a:pt x="6799035" y="3694112"/>
                  </a:lnTo>
                  <a:lnTo>
                    <a:pt x="6798808" y="3694112"/>
                  </a:lnTo>
                  <a:lnTo>
                    <a:pt x="6797448" y="3689350"/>
                  </a:lnTo>
                  <a:lnTo>
                    <a:pt x="6796314" y="3691617"/>
                  </a:lnTo>
                  <a:lnTo>
                    <a:pt x="6796087" y="3691391"/>
                  </a:lnTo>
                  <a:lnTo>
                    <a:pt x="6796767" y="3680732"/>
                  </a:lnTo>
                  <a:lnTo>
                    <a:pt x="6797221" y="3675062"/>
                  </a:lnTo>
                  <a:close/>
                  <a:moveTo>
                    <a:pt x="1609145" y="3674836"/>
                  </a:moveTo>
                  <a:lnTo>
                    <a:pt x="1613002" y="3680505"/>
                  </a:lnTo>
                  <a:lnTo>
                    <a:pt x="1613456" y="3680732"/>
                  </a:lnTo>
                  <a:lnTo>
                    <a:pt x="1609145" y="3674836"/>
                  </a:lnTo>
                  <a:close/>
                  <a:moveTo>
                    <a:pt x="5868761" y="3671887"/>
                  </a:moveTo>
                  <a:lnTo>
                    <a:pt x="5873750" y="3679554"/>
                  </a:lnTo>
                  <a:lnTo>
                    <a:pt x="5873750" y="3680251"/>
                  </a:lnTo>
                  <a:lnTo>
                    <a:pt x="5873750" y="3681412"/>
                  </a:lnTo>
                  <a:lnTo>
                    <a:pt x="5867400" y="3672352"/>
                  </a:lnTo>
                  <a:lnTo>
                    <a:pt x="5868761" y="3671887"/>
                  </a:lnTo>
                  <a:close/>
                  <a:moveTo>
                    <a:pt x="1354796" y="3668720"/>
                  </a:moveTo>
                  <a:lnTo>
                    <a:pt x="1351889" y="3673424"/>
                  </a:lnTo>
                  <a:lnTo>
                    <a:pt x="1362243" y="3682727"/>
                  </a:lnTo>
                  <a:lnTo>
                    <a:pt x="1361638" y="3681639"/>
                  </a:lnTo>
                  <a:lnTo>
                    <a:pt x="1360051" y="3679825"/>
                  </a:lnTo>
                  <a:lnTo>
                    <a:pt x="1358235" y="3677557"/>
                  </a:lnTo>
                  <a:lnTo>
                    <a:pt x="1356874" y="3675289"/>
                  </a:lnTo>
                  <a:lnTo>
                    <a:pt x="1355740" y="3673022"/>
                  </a:lnTo>
                  <a:lnTo>
                    <a:pt x="1355059" y="3670300"/>
                  </a:lnTo>
                  <a:lnTo>
                    <a:pt x="1354796" y="3668720"/>
                  </a:lnTo>
                  <a:close/>
                  <a:moveTo>
                    <a:pt x="3537280" y="3667264"/>
                  </a:moveTo>
                  <a:lnTo>
                    <a:pt x="3537734" y="3667491"/>
                  </a:lnTo>
                  <a:lnTo>
                    <a:pt x="3537507" y="3667264"/>
                  </a:lnTo>
                  <a:lnTo>
                    <a:pt x="3537280" y="3667264"/>
                  </a:lnTo>
                  <a:close/>
                  <a:moveTo>
                    <a:pt x="2041999" y="3666672"/>
                  </a:moveTo>
                  <a:lnTo>
                    <a:pt x="2033379" y="3673022"/>
                  </a:lnTo>
                  <a:lnTo>
                    <a:pt x="2027707" y="3670073"/>
                  </a:lnTo>
                  <a:lnTo>
                    <a:pt x="2025892" y="3669620"/>
                  </a:lnTo>
                  <a:lnTo>
                    <a:pt x="2023397" y="3669393"/>
                  </a:lnTo>
                  <a:lnTo>
                    <a:pt x="2017045" y="3669166"/>
                  </a:lnTo>
                  <a:lnTo>
                    <a:pt x="2010239" y="3669620"/>
                  </a:lnTo>
                  <a:lnTo>
                    <a:pt x="2003887" y="3670073"/>
                  </a:lnTo>
                  <a:lnTo>
                    <a:pt x="1999122" y="3670754"/>
                  </a:lnTo>
                  <a:lnTo>
                    <a:pt x="1997534" y="3671207"/>
                  </a:lnTo>
                  <a:lnTo>
                    <a:pt x="1997081" y="3671434"/>
                  </a:lnTo>
                  <a:lnTo>
                    <a:pt x="1997308" y="3671661"/>
                  </a:lnTo>
                  <a:lnTo>
                    <a:pt x="1999122" y="3671661"/>
                  </a:lnTo>
                  <a:lnTo>
                    <a:pt x="2005928" y="3671661"/>
                  </a:lnTo>
                  <a:lnTo>
                    <a:pt x="2019994" y="3670073"/>
                  </a:lnTo>
                  <a:lnTo>
                    <a:pt x="2029749" y="3671661"/>
                  </a:lnTo>
                  <a:lnTo>
                    <a:pt x="2032925" y="3673475"/>
                  </a:lnTo>
                  <a:lnTo>
                    <a:pt x="2040865" y="3667805"/>
                  </a:lnTo>
                  <a:lnTo>
                    <a:pt x="2041999" y="3666672"/>
                  </a:lnTo>
                  <a:close/>
                  <a:moveTo>
                    <a:pt x="4132816" y="3665676"/>
                  </a:moveTo>
                  <a:lnTo>
                    <a:pt x="4134178" y="3666357"/>
                  </a:lnTo>
                  <a:lnTo>
                    <a:pt x="4133497" y="3665676"/>
                  </a:lnTo>
                  <a:lnTo>
                    <a:pt x="4132816" y="3665676"/>
                  </a:lnTo>
                  <a:close/>
                  <a:moveTo>
                    <a:pt x="1250887" y="3663373"/>
                  </a:moveTo>
                  <a:lnTo>
                    <a:pt x="1228770" y="3672702"/>
                  </a:lnTo>
                  <a:lnTo>
                    <a:pt x="1238000" y="3670723"/>
                  </a:lnTo>
                  <a:lnTo>
                    <a:pt x="1250887" y="3663373"/>
                  </a:lnTo>
                  <a:close/>
                  <a:moveTo>
                    <a:pt x="6797675" y="3660774"/>
                  </a:moveTo>
                  <a:lnTo>
                    <a:pt x="6799263" y="3671651"/>
                  </a:lnTo>
                  <a:lnTo>
                    <a:pt x="6799263" y="3671887"/>
                  </a:lnTo>
                  <a:lnTo>
                    <a:pt x="6797675" y="3660774"/>
                  </a:lnTo>
                  <a:close/>
                  <a:moveTo>
                    <a:pt x="2054250" y="3657147"/>
                  </a:moveTo>
                  <a:lnTo>
                    <a:pt x="2051981" y="3657827"/>
                  </a:lnTo>
                  <a:lnTo>
                    <a:pt x="2056519" y="3657373"/>
                  </a:lnTo>
                  <a:lnTo>
                    <a:pt x="2054250" y="3657147"/>
                  </a:lnTo>
                  <a:close/>
                  <a:moveTo>
                    <a:pt x="2116410" y="3656693"/>
                  </a:moveTo>
                  <a:lnTo>
                    <a:pt x="2114142" y="3658280"/>
                  </a:lnTo>
                  <a:lnTo>
                    <a:pt x="2111654" y="3659637"/>
                  </a:lnTo>
                  <a:lnTo>
                    <a:pt x="2111657" y="3659636"/>
                  </a:lnTo>
                  <a:lnTo>
                    <a:pt x="2115520" y="3657599"/>
                  </a:lnTo>
                  <a:lnTo>
                    <a:pt x="2113929" y="3662351"/>
                  </a:lnTo>
                  <a:lnTo>
                    <a:pt x="2112566" y="3667104"/>
                  </a:lnTo>
                  <a:lnTo>
                    <a:pt x="2111657" y="3671856"/>
                  </a:lnTo>
                  <a:lnTo>
                    <a:pt x="2111203" y="3676834"/>
                  </a:lnTo>
                  <a:lnTo>
                    <a:pt x="2111203" y="3681586"/>
                  </a:lnTo>
                  <a:lnTo>
                    <a:pt x="2111657" y="3686565"/>
                  </a:lnTo>
                  <a:lnTo>
                    <a:pt x="2112339" y="3691091"/>
                  </a:lnTo>
                  <a:lnTo>
                    <a:pt x="2113702" y="3695843"/>
                  </a:lnTo>
                  <a:lnTo>
                    <a:pt x="2117110" y="3697880"/>
                  </a:lnTo>
                  <a:lnTo>
                    <a:pt x="2120518" y="3700143"/>
                  </a:lnTo>
                  <a:lnTo>
                    <a:pt x="2123926" y="3702179"/>
                  </a:lnTo>
                  <a:lnTo>
                    <a:pt x="2127107" y="3704669"/>
                  </a:lnTo>
                  <a:lnTo>
                    <a:pt x="2128568" y="3705812"/>
                  </a:lnTo>
                  <a:lnTo>
                    <a:pt x="2127300" y="3704545"/>
                  </a:lnTo>
                  <a:lnTo>
                    <a:pt x="2124124" y="3701823"/>
                  </a:lnTo>
                  <a:lnTo>
                    <a:pt x="2120948" y="3699782"/>
                  </a:lnTo>
                  <a:lnTo>
                    <a:pt x="2117545" y="3697514"/>
                  </a:lnTo>
                  <a:lnTo>
                    <a:pt x="2114142" y="3695473"/>
                  </a:lnTo>
                  <a:lnTo>
                    <a:pt x="2112781" y="3690938"/>
                  </a:lnTo>
                  <a:lnTo>
                    <a:pt x="2112100" y="3686175"/>
                  </a:lnTo>
                  <a:lnTo>
                    <a:pt x="2111873" y="3680959"/>
                  </a:lnTo>
                  <a:lnTo>
                    <a:pt x="2112100" y="3675970"/>
                  </a:lnTo>
                  <a:lnTo>
                    <a:pt x="2112554" y="3670980"/>
                  </a:lnTo>
                  <a:lnTo>
                    <a:pt x="2113688" y="3665991"/>
                  </a:lnTo>
                  <a:lnTo>
                    <a:pt x="2115049" y="3661229"/>
                  </a:lnTo>
                  <a:lnTo>
                    <a:pt x="2116410" y="3656693"/>
                  </a:lnTo>
                  <a:close/>
                  <a:moveTo>
                    <a:pt x="2826040" y="3656150"/>
                  </a:moveTo>
                  <a:lnTo>
                    <a:pt x="2826040" y="3657057"/>
                  </a:lnTo>
                  <a:lnTo>
                    <a:pt x="2826266" y="3656830"/>
                  </a:lnTo>
                  <a:lnTo>
                    <a:pt x="2826040" y="3656150"/>
                  </a:lnTo>
                  <a:close/>
                  <a:moveTo>
                    <a:pt x="1277164" y="3652461"/>
                  </a:moveTo>
                  <a:lnTo>
                    <a:pt x="1274834" y="3653291"/>
                  </a:lnTo>
                  <a:lnTo>
                    <a:pt x="1268692" y="3655559"/>
                  </a:lnTo>
                  <a:lnTo>
                    <a:pt x="1262322" y="3658507"/>
                  </a:lnTo>
                  <a:lnTo>
                    <a:pt x="1256180" y="3661682"/>
                  </a:lnTo>
                  <a:lnTo>
                    <a:pt x="1254360" y="3661909"/>
                  </a:lnTo>
                  <a:lnTo>
                    <a:pt x="1252691" y="3662612"/>
                  </a:lnTo>
                  <a:lnTo>
                    <a:pt x="1255208" y="3661945"/>
                  </a:lnTo>
                  <a:lnTo>
                    <a:pt x="1258378" y="3661270"/>
                  </a:lnTo>
                  <a:lnTo>
                    <a:pt x="1261548" y="3660145"/>
                  </a:lnTo>
                  <a:lnTo>
                    <a:pt x="1264491" y="3658794"/>
                  </a:lnTo>
                  <a:lnTo>
                    <a:pt x="1270378" y="3656093"/>
                  </a:lnTo>
                  <a:lnTo>
                    <a:pt x="1276265" y="3652942"/>
                  </a:lnTo>
                  <a:lnTo>
                    <a:pt x="1277164" y="3652461"/>
                  </a:lnTo>
                  <a:close/>
                  <a:moveTo>
                    <a:pt x="1496395" y="3650797"/>
                  </a:moveTo>
                  <a:lnTo>
                    <a:pt x="1498084" y="3651600"/>
                  </a:lnTo>
                  <a:lnTo>
                    <a:pt x="1501159" y="3653291"/>
                  </a:lnTo>
                  <a:lnTo>
                    <a:pt x="1501159" y="3653064"/>
                  </a:lnTo>
                  <a:lnTo>
                    <a:pt x="1498084" y="3651600"/>
                  </a:lnTo>
                  <a:lnTo>
                    <a:pt x="1496622" y="3650797"/>
                  </a:lnTo>
                  <a:lnTo>
                    <a:pt x="1496395" y="3650797"/>
                  </a:lnTo>
                  <a:close/>
                  <a:moveTo>
                    <a:pt x="1472121" y="3643993"/>
                  </a:moveTo>
                  <a:lnTo>
                    <a:pt x="1471894" y="3644447"/>
                  </a:lnTo>
                  <a:lnTo>
                    <a:pt x="1470079" y="3650570"/>
                  </a:lnTo>
                  <a:lnTo>
                    <a:pt x="1472121" y="3643993"/>
                  </a:lnTo>
                  <a:close/>
                  <a:moveTo>
                    <a:pt x="1461442" y="3640796"/>
                  </a:moveTo>
                  <a:lnTo>
                    <a:pt x="1460916" y="3640817"/>
                  </a:lnTo>
                  <a:lnTo>
                    <a:pt x="1455684" y="3641498"/>
                  </a:lnTo>
                  <a:lnTo>
                    <a:pt x="1449997" y="3642405"/>
                  </a:lnTo>
                  <a:lnTo>
                    <a:pt x="1444992" y="3643766"/>
                  </a:lnTo>
                  <a:lnTo>
                    <a:pt x="1440647" y="3644848"/>
                  </a:lnTo>
                  <a:lnTo>
                    <a:pt x="1442401" y="3644673"/>
                  </a:lnTo>
                  <a:lnTo>
                    <a:pt x="1447166" y="3643766"/>
                  </a:lnTo>
                  <a:lnTo>
                    <a:pt x="1452157" y="3642859"/>
                  </a:lnTo>
                  <a:lnTo>
                    <a:pt x="1461442" y="3640796"/>
                  </a:lnTo>
                  <a:close/>
                  <a:moveTo>
                    <a:pt x="3487369" y="3637778"/>
                  </a:moveTo>
                  <a:lnTo>
                    <a:pt x="3490091" y="3639819"/>
                  </a:lnTo>
                  <a:lnTo>
                    <a:pt x="3489637" y="3638685"/>
                  </a:lnTo>
                  <a:lnTo>
                    <a:pt x="3487369" y="3637778"/>
                  </a:lnTo>
                  <a:close/>
                  <a:moveTo>
                    <a:pt x="1353995" y="3637598"/>
                  </a:moveTo>
                  <a:lnTo>
                    <a:pt x="1346719" y="3638323"/>
                  </a:lnTo>
                  <a:lnTo>
                    <a:pt x="1337001" y="3639453"/>
                  </a:lnTo>
                  <a:lnTo>
                    <a:pt x="1353995" y="3637598"/>
                  </a:lnTo>
                  <a:close/>
                  <a:moveTo>
                    <a:pt x="1391209" y="3637068"/>
                  </a:moveTo>
                  <a:lnTo>
                    <a:pt x="1392945" y="3637870"/>
                  </a:lnTo>
                  <a:lnTo>
                    <a:pt x="1393626" y="3642632"/>
                  </a:lnTo>
                  <a:lnTo>
                    <a:pt x="1398617" y="3643766"/>
                  </a:lnTo>
                  <a:lnTo>
                    <a:pt x="1399159" y="3643837"/>
                  </a:lnTo>
                  <a:lnTo>
                    <a:pt x="1399040" y="3643766"/>
                  </a:lnTo>
                  <a:lnTo>
                    <a:pt x="1397220" y="3641725"/>
                  </a:lnTo>
                  <a:lnTo>
                    <a:pt x="1394945" y="3639910"/>
                  </a:lnTo>
                  <a:lnTo>
                    <a:pt x="1392898" y="3637642"/>
                  </a:lnTo>
                  <a:lnTo>
                    <a:pt x="1391209" y="3637068"/>
                  </a:lnTo>
                  <a:close/>
                  <a:moveTo>
                    <a:pt x="1360220" y="3636977"/>
                  </a:moveTo>
                  <a:lnTo>
                    <a:pt x="1359824" y="3637016"/>
                  </a:lnTo>
                  <a:lnTo>
                    <a:pt x="1359950" y="3637636"/>
                  </a:lnTo>
                  <a:lnTo>
                    <a:pt x="1360220" y="3636977"/>
                  </a:lnTo>
                  <a:close/>
                  <a:moveTo>
                    <a:pt x="3467631" y="3635963"/>
                  </a:moveTo>
                  <a:lnTo>
                    <a:pt x="3452431" y="3637551"/>
                  </a:lnTo>
                  <a:lnTo>
                    <a:pt x="3468312" y="3635963"/>
                  </a:lnTo>
                  <a:lnTo>
                    <a:pt x="3467631" y="3635963"/>
                  </a:lnTo>
                  <a:close/>
                  <a:moveTo>
                    <a:pt x="1281241" y="3633820"/>
                  </a:moveTo>
                  <a:lnTo>
                    <a:pt x="1280905" y="3634089"/>
                  </a:lnTo>
                  <a:lnTo>
                    <a:pt x="1281171" y="3633961"/>
                  </a:lnTo>
                  <a:lnTo>
                    <a:pt x="1281241" y="3633820"/>
                  </a:lnTo>
                  <a:close/>
                  <a:moveTo>
                    <a:pt x="1304296" y="3630123"/>
                  </a:moveTo>
                  <a:lnTo>
                    <a:pt x="1303380" y="3631109"/>
                  </a:lnTo>
                  <a:lnTo>
                    <a:pt x="1300843" y="3633820"/>
                  </a:lnTo>
                  <a:lnTo>
                    <a:pt x="1298076" y="3635853"/>
                  </a:lnTo>
                  <a:lnTo>
                    <a:pt x="1295078" y="3637660"/>
                  </a:lnTo>
                  <a:lnTo>
                    <a:pt x="1291849" y="3639241"/>
                  </a:lnTo>
                  <a:lnTo>
                    <a:pt x="1288390" y="3640370"/>
                  </a:lnTo>
                  <a:lnTo>
                    <a:pt x="1284931" y="3641048"/>
                  </a:lnTo>
                  <a:lnTo>
                    <a:pt x="1281241" y="3641725"/>
                  </a:lnTo>
                  <a:lnTo>
                    <a:pt x="1277320" y="3641725"/>
                  </a:lnTo>
                  <a:lnTo>
                    <a:pt x="1281139" y="3634026"/>
                  </a:lnTo>
                  <a:lnTo>
                    <a:pt x="1281010" y="3634150"/>
                  </a:lnTo>
                  <a:lnTo>
                    <a:pt x="1277320" y="3641725"/>
                  </a:lnTo>
                  <a:lnTo>
                    <a:pt x="1275937" y="3641280"/>
                  </a:lnTo>
                  <a:lnTo>
                    <a:pt x="1280720" y="3634237"/>
                  </a:lnTo>
                  <a:lnTo>
                    <a:pt x="1278704" y="3635853"/>
                  </a:lnTo>
                  <a:lnTo>
                    <a:pt x="1276167" y="3637208"/>
                  </a:lnTo>
                  <a:lnTo>
                    <a:pt x="1273400" y="3638337"/>
                  </a:lnTo>
                  <a:lnTo>
                    <a:pt x="1270863" y="3638789"/>
                  </a:lnTo>
                  <a:lnTo>
                    <a:pt x="1268557" y="3638789"/>
                  </a:lnTo>
                  <a:lnTo>
                    <a:pt x="1266020" y="3638337"/>
                  </a:lnTo>
                  <a:lnTo>
                    <a:pt x="1265952" y="3638313"/>
                  </a:lnTo>
                  <a:lnTo>
                    <a:pt x="1266644" y="3639003"/>
                  </a:lnTo>
                  <a:lnTo>
                    <a:pt x="1268009" y="3640817"/>
                  </a:lnTo>
                  <a:lnTo>
                    <a:pt x="1269374" y="3642405"/>
                  </a:lnTo>
                  <a:lnTo>
                    <a:pt x="1270056" y="3644673"/>
                  </a:lnTo>
                  <a:lnTo>
                    <a:pt x="1270739" y="3647167"/>
                  </a:lnTo>
                  <a:lnTo>
                    <a:pt x="1270966" y="3650342"/>
                  </a:lnTo>
                  <a:lnTo>
                    <a:pt x="1270739" y="3653744"/>
                  </a:lnTo>
                  <a:lnTo>
                    <a:pt x="1278928" y="3642859"/>
                  </a:lnTo>
                  <a:lnTo>
                    <a:pt x="1283023" y="3642405"/>
                  </a:lnTo>
                  <a:lnTo>
                    <a:pt x="1286663" y="3641951"/>
                  </a:lnTo>
                  <a:lnTo>
                    <a:pt x="1290075" y="3641271"/>
                  </a:lnTo>
                  <a:lnTo>
                    <a:pt x="1293032" y="3640364"/>
                  </a:lnTo>
                  <a:lnTo>
                    <a:pt x="1295535" y="3639003"/>
                  </a:lnTo>
                  <a:lnTo>
                    <a:pt x="1297810" y="3637642"/>
                  </a:lnTo>
                  <a:lnTo>
                    <a:pt x="1299857" y="3636055"/>
                  </a:lnTo>
                  <a:lnTo>
                    <a:pt x="1301449" y="3634241"/>
                  </a:lnTo>
                  <a:lnTo>
                    <a:pt x="1303042" y="3632653"/>
                  </a:lnTo>
                  <a:lnTo>
                    <a:pt x="1304179" y="3630385"/>
                  </a:lnTo>
                  <a:lnTo>
                    <a:pt x="1304296" y="3630123"/>
                  </a:lnTo>
                  <a:close/>
                  <a:moveTo>
                    <a:pt x="4086535" y="3626437"/>
                  </a:moveTo>
                  <a:lnTo>
                    <a:pt x="4100374" y="3636190"/>
                  </a:lnTo>
                  <a:lnTo>
                    <a:pt x="4100147" y="3635963"/>
                  </a:lnTo>
                  <a:lnTo>
                    <a:pt x="4086535" y="3626437"/>
                  </a:lnTo>
                  <a:close/>
                  <a:moveTo>
                    <a:pt x="2833980" y="3621901"/>
                  </a:moveTo>
                  <a:lnTo>
                    <a:pt x="2832165" y="3625530"/>
                  </a:lnTo>
                  <a:lnTo>
                    <a:pt x="2833299" y="3624169"/>
                  </a:lnTo>
                  <a:lnTo>
                    <a:pt x="2833980" y="3621901"/>
                  </a:lnTo>
                  <a:close/>
                  <a:moveTo>
                    <a:pt x="2955810" y="3613962"/>
                  </a:moveTo>
                  <a:lnTo>
                    <a:pt x="2962616" y="3617364"/>
                  </a:lnTo>
                  <a:lnTo>
                    <a:pt x="2963070" y="3617591"/>
                  </a:lnTo>
                  <a:lnTo>
                    <a:pt x="2955810" y="3613962"/>
                  </a:lnTo>
                  <a:close/>
                  <a:moveTo>
                    <a:pt x="1259471" y="3613209"/>
                  </a:moveTo>
                  <a:lnTo>
                    <a:pt x="1251741" y="3614289"/>
                  </a:lnTo>
                  <a:lnTo>
                    <a:pt x="1246983" y="3614693"/>
                  </a:lnTo>
                  <a:lnTo>
                    <a:pt x="1247050" y="3614963"/>
                  </a:lnTo>
                  <a:lnTo>
                    <a:pt x="1251491" y="3614395"/>
                  </a:lnTo>
                  <a:lnTo>
                    <a:pt x="1259485" y="3613277"/>
                  </a:lnTo>
                  <a:lnTo>
                    <a:pt x="1259471" y="3613209"/>
                  </a:lnTo>
                  <a:close/>
                  <a:moveTo>
                    <a:pt x="6802438" y="3608387"/>
                  </a:moveTo>
                  <a:lnTo>
                    <a:pt x="6802438" y="3608857"/>
                  </a:lnTo>
                  <a:lnTo>
                    <a:pt x="6802438" y="3609093"/>
                  </a:lnTo>
                  <a:lnTo>
                    <a:pt x="6800850" y="3621087"/>
                  </a:lnTo>
                  <a:lnTo>
                    <a:pt x="6802438" y="3608387"/>
                  </a:lnTo>
                  <a:close/>
                  <a:moveTo>
                    <a:pt x="6719887" y="3606799"/>
                  </a:moveTo>
                  <a:lnTo>
                    <a:pt x="6721580" y="3607021"/>
                  </a:lnTo>
                  <a:lnTo>
                    <a:pt x="6723062" y="3607686"/>
                  </a:lnTo>
                  <a:lnTo>
                    <a:pt x="6724332" y="3608574"/>
                  </a:lnTo>
                  <a:lnTo>
                    <a:pt x="6725602" y="3609905"/>
                  </a:lnTo>
                  <a:lnTo>
                    <a:pt x="6726449" y="3611236"/>
                  </a:lnTo>
                  <a:lnTo>
                    <a:pt x="6727084" y="3613010"/>
                  </a:lnTo>
                  <a:lnTo>
                    <a:pt x="6727719" y="3615007"/>
                  </a:lnTo>
                  <a:lnTo>
                    <a:pt x="6728565" y="3617225"/>
                  </a:lnTo>
                  <a:lnTo>
                    <a:pt x="6728777" y="3619666"/>
                  </a:lnTo>
                  <a:lnTo>
                    <a:pt x="6728989" y="3622106"/>
                  </a:lnTo>
                  <a:lnTo>
                    <a:pt x="6729412" y="3627430"/>
                  </a:lnTo>
                  <a:lnTo>
                    <a:pt x="6729200" y="3633419"/>
                  </a:lnTo>
                  <a:lnTo>
                    <a:pt x="6728989" y="3639631"/>
                  </a:lnTo>
                  <a:lnTo>
                    <a:pt x="6726660" y="3657599"/>
                  </a:lnTo>
                  <a:lnTo>
                    <a:pt x="6725179" y="3646951"/>
                  </a:lnTo>
                  <a:lnTo>
                    <a:pt x="6722850" y="3632754"/>
                  </a:lnTo>
                  <a:lnTo>
                    <a:pt x="6720310" y="3616560"/>
                  </a:lnTo>
                  <a:lnTo>
                    <a:pt x="6719887" y="3606799"/>
                  </a:lnTo>
                  <a:close/>
                  <a:moveTo>
                    <a:pt x="2185604" y="3606120"/>
                  </a:moveTo>
                  <a:lnTo>
                    <a:pt x="2184696" y="3607707"/>
                  </a:lnTo>
                  <a:lnTo>
                    <a:pt x="2184923" y="3607480"/>
                  </a:lnTo>
                  <a:lnTo>
                    <a:pt x="2185604" y="3606120"/>
                  </a:lnTo>
                  <a:close/>
                  <a:moveTo>
                    <a:pt x="1272853" y="3600544"/>
                  </a:moveTo>
                  <a:lnTo>
                    <a:pt x="1272172" y="3600626"/>
                  </a:lnTo>
                  <a:lnTo>
                    <a:pt x="1260041" y="3612902"/>
                  </a:lnTo>
                  <a:lnTo>
                    <a:pt x="1260548" y="3613820"/>
                  </a:lnTo>
                  <a:lnTo>
                    <a:pt x="1260716" y="3613944"/>
                  </a:lnTo>
                  <a:lnTo>
                    <a:pt x="1272853" y="3600544"/>
                  </a:lnTo>
                  <a:close/>
                  <a:moveTo>
                    <a:pt x="1272873" y="3599916"/>
                  </a:moveTo>
                  <a:lnTo>
                    <a:pt x="1272247" y="3600551"/>
                  </a:lnTo>
                  <a:lnTo>
                    <a:pt x="1272478" y="3600506"/>
                  </a:lnTo>
                  <a:lnTo>
                    <a:pt x="1272708" y="3600506"/>
                  </a:lnTo>
                  <a:lnTo>
                    <a:pt x="1272888" y="3600506"/>
                  </a:lnTo>
                  <a:lnTo>
                    <a:pt x="1273400" y="3599940"/>
                  </a:lnTo>
                  <a:lnTo>
                    <a:pt x="1273861" y="3599940"/>
                  </a:lnTo>
                  <a:lnTo>
                    <a:pt x="1274092" y="3599940"/>
                  </a:lnTo>
                  <a:lnTo>
                    <a:pt x="1274322" y="3599940"/>
                  </a:lnTo>
                  <a:lnTo>
                    <a:pt x="1274553" y="3599940"/>
                  </a:lnTo>
                  <a:lnTo>
                    <a:pt x="1274553" y="3599916"/>
                  </a:lnTo>
                  <a:lnTo>
                    <a:pt x="1274481" y="3599916"/>
                  </a:lnTo>
                  <a:lnTo>
                    <a:pt x="1274252" y="3599916"/>
                  </a:lnTo>
                  <a:lnTo>
                    <a:pt x="1274022" y="3599916"/>
                  </a:lnTo>
                  <a:lnTo>
                    <a:pt x="1273792" y="3599916"/>
                  </a:lnTo>
                  <a:lnTo>
                    <a:pt x="1273563" y="3599916"/>
                  </a:lnTo>
                  <a:lnTo>
                    <a:pt x="1273333" y="3599916"/>
                  </a:lnTo>
                  <a:lnTo>
                    <a:pt x="1273103" y="3599916"/>
                  </a:lnTo>
                  <a:lnTo>
                    <a:pt x="1272873" y="3599916"/>
                  </a:lnTo>
                  <a:close/>
                  <a:moveTo>
                    <a:pt x="1274711" y="3599692"/>
                  </a:moveTo>
                  <a:lnTo>
                    <a:pt x="1274711" y="3599714"/>
                  </a:lnTo>
                  <a:lnTo>
                    <a:pt x="1274784" y="3599714"/>
                  </a:lnTo>
                  <a:lnTo>
                    <a:pt x="1275245" y="3599714"/>
                  </a:lnTo>
                  <a:lnTo>
                    <a:pt x="1275476" y="3599714"/>
                  </a:lnTo>
                  <a:lnTo>
                    <a:pt x="1275706" y="3599714"/>
                  </a:lnTo>
                  <a:lnTo>
                    <a:pt x="1275734" y="3599692"/>
                  </a:lnTo>
                  <a:lnTo>
                    <a:pt x="1275630" y="3599692"/>
                  </a:lnTo>
                  <a:lnTo>
                    <a:pt x="1275400" y="3599692"/>
                  </a:lnTo>
                  <a:lnTo>
                    <a:pt x="1274941" y="3599692"/>
                  </a:lnTo>
                  <a:lnTo>
                    <a:pt x="1274711" y="3599692"/>
                  </a:lnTo>
                  <a:close/>
                  <a:moveTo>
                    <a:pt x="1260299" y="3596378"/>
                  </a:moveTo>
                  <a:lnTo>
                    <a:pt x="1255939" y="3597955"/>
                  </a:lnTo>
                  <a:lnTo>
                    <a:pt x="1252888" y="3599342"/>
                  </a:lnTo>
                  <a:lnTo>
                    <a:pt x="1255416" y="3598344"/>
                  </a:lnTo>
                  <a:lnTo>
                    <a:pt x="1260299" y="3596378"/>
                  </a:lnTo>
                  <a:close/>
                  <a:moveTo>
                    <a:pt x="1267131" y="3593628"/>
                  </a:moveTo>
                  <a:lnTo>
                    <a:pt x="1264301" y="3594287"/>
                  </a:lnTo>
                  <a:lnTo>
                    <a:pt x="1265764" y="3594179"/>
                  </a:lnTo>
                  <a:lnTo>
                    <a:pt x="1267131" y="3593628"/>
                  </a:lnTo>
                  <a:close/>
                  <a:moveTo>
                    <a:pt x="2257722" y="3591073"/>
                  </a:moveTo>
                  <a:lnTo>
                    <a:pt x="2257765" y="3591170"/>
                  </a:lnTo>
                  <a:lnTo>
                    <a:pt x="2257728" y="3591280"/>
                  </a:lnTo>
                  <a:lnTo>
                    <a:pt x="2257722" y="3591073"/>
                  </a:lnTo>
                  <a:close/>
                  <a:moveTo>
                    <a:pt x="1350254" y="3590122"/>
                  </a:moveTo>
                  <a:lnTo>
                    <a:pt x="1336567" y="3600903"/>
                  </a:lnTo>
                  <a:lnTo>
                    <a:pt x="1314450" y="3598280"/>
                  </a:lnTo>
                  <a:lnTo>
                    <a:pt x="1314450" y="3598723"/>
                  </a:lnTo>
                  <a:lnTo>
                    <a:pt x="1314450" y="3601747"/>
                  </a:lnTo>
                  <a:lnTo>
                    <a:pt x="1314295" y="3604791"/>
                  </a:lnTo>
                  <a:lnTo>
                    <a:pt x="1314377" y="3604676"/>
                  </a:lnTo>
                  <a:lnTo>
                    <a:pt x="1314643" y="3604305"/>
                  </a:lnTo>
                  <a:lnTo>
                    <a:pt x="1316009" y="3603171"/>
                  </a:lnTo>
                  <a:lnTo>
                    <a:pt x="1317601" y="3601810"/>
                  </a:lnTo>
                  <a:lnTo>
                    <a:pt x="1319649" y="3601130"/>
                  </a:lnTo>
                  <a:lnTo>
                    <a:pt x="1321696" y="3600450"/>
                  </a:lnTo>
                  <a:lnTo>
                    <a:pt x="1324198" y="3600223"/>
                  </a:lnTo>
                  <a:lnTo>
                    <a:pt x="1327155" y="3600223"/>
                  </a:lnTo>
                  <a:lnTo>
                    <a:pt x="1330340" y="3600450"/>
                  </a:lnTo>
                  <a:lnTo>
                    <a:pt x="1333979" y="3600903"/>
                  </a:lnTo>
                  <a:lnTo>
                    <a:pt x="1337847" y="3601810"/>
                  </a:lnTo>
                  <a:lnTo>
                    <a:pt x="1351268" y="3592058"/>
                  </a:lnTo>
                  <a:lnTo>
                    <a:pt x="1350254" y="3590122"/>
                  </a:lnTo>
                  <a:close/>
                  <a:moveTo>
                    <a:pt x="1346036" y="3582080"/>
                  </a:moveTo>
                  <a:lnTo>
                    <a:pt x="1345961" y="3582101"/>
                  </a:lnTo>
                  <a:lnTo>
                    <a:pt x="1346359" y="3582695"/>
                  </a:lnTo>
                  <a:lnTo>
                    <a:pt x="1346036" y="3582080"/>
                  </a:lnTo>
                  <a:close/>
                  <a:moveTo>
                    <a:pt x="1317981" y="3579652"/>
                  </a:moveTo>
                  <a:lnTo>
                    <a:pt x="1324197" y="3586389"/>
                  </a:lnTo>
                  <a:lnTo>
                    <a:pt x="1325759" y="3585826"/>
                  </a:lnTo>
                  <a:lnTo>
                    <a:pt x="1317981" y="3579652"/>
                  </a:lnTo>
                  <a:close/>
                  <a:moveTo>
                    <a:pt x="1275273" y="3579420"/>
                  </a:moveTo>
                  <a:lnTo>
                    <a:pt x="1272977" y="3585085"/>
                  </a:lnTo>
                  <a:lnTo>
                    <a:pt x="1273792" y="3584420"/>
                  </a:lnTo>
                  <a:lnTo>
                    <a:pt x="1275273" y="3579420"/>
                  </a:lnTo>
                  <a:close/>
                  <a:moveTo>
                    <a:pt x="6780212" y="3578224"/>
                  </a:moveTo>
                  <a:lnTo>
                    <a:pt x="6783123" y="3582079"/>
                  </a:lnTo>
                  <a:lnTo>
                    <a:pt x="6784975" y="3584347"/>
                  </a:lnTo>
                  <a:lnTo>
                    <a:pt x="6784710" y="3595460"/>
                  </a:lnTo>
                  <a:lnTo>
                    <a:pt x="6784710" y="3596367"/>
                  </a:lnTo>
                  <a:lnTo>
                    <a:pt x="6784446" y="3600449"/>
                  </a:lnTo>
                  <a:lnTo>
                    <a:pt x="6783387" y="3592738"/>
                  </a:lnTo>
                  <a:lnTo>
                    <a:pt x="6782329" y="3590244"/>
                  </a:lnTo>
                  <a:lnTo>
                    <a:pt x="6780212" y="3578224"/>
                  </a:lnTo>
                  <a:close/>
                  <a:moveTo>
                    <a:pt x="1277020" y="3575372"/>
                  </a:moveTo>
                  <a:lnTo>
                    <a:pt x="1276875" y="3575467"/>
                  </a:lnTo>
                  <a:lnTo>
                    <a:pt x="1276757" y="3575758"/>
                  </a:lnTo>
                  <a:lnTo>
                    <a:pt x="1278073" y="3575372"/>
                  </a:lnTo>
                  <a:lnTo>
                    <a:pt x="1277020" y="3575372"/>
                  </a:lnTo>
                  <a:close/>
                  <a:moveTo>
                    <a:pt x="6723030" y="3566683"/>
                  </a:moveTo>
                  <a:lnTo>
                    <a:pt x="6723063" y="3566865"/>
                  </a:lnTo>
                  <a:lnTo>
                    <a:pt x="6723063" y="3567112"/>
                  </a:lnTo>
                  <a:lnTo>
                    <a:pt x="6723030" y="3566683"/>
                  </a:lnTo>
                  <a:close/>
                  <a:moveTo>
                    <a:pt x="1433845" y="3563759"/>
                  </a:moveTo>
                  <a:lnTo>
                    <a:pt x="1433845" y="3565751"/>
                  </a:lnTo>
                  <a:lnTo>
                    <a:pt x="1434528" y="3568019"/>
                  </a:lnTo>
                  <a:lnTo>
                    <a:pt x="1434983" y="3570287"/>
                  </a:lnTo>
                  <a:lnTo>
                    <a:pt x="1435665" y="3572555"/>
                  </a:lnTo>
                  <a:lnTo>
                    <a:pt x="1436575" y="3574142"/>
                  </a:lnTo>
                  <a:lnTo>
                    <a:pt x="1437940" y="3575957"/>
                  </a:lnTo>
                  <a:lnTo>
                    <a:pt x="1439077" y="3577317"/>
                  </a:lnTo>
                  <a:lnTo>
                    <a:pt x="1440442" y="3578678"/>
                  </a:lnTo>
                  <a:lnTo>
                    <a:pt x="1442034" y="3579358"/>
                  </a:lnTo>
                  <a:lnTo>
                    <a:pt x="1443627" y="3580039"/>
                  </a:lnTo>
                  <a:lnTo>
                    <a:pt x="1444110" y="3580159"/>
                  </a:lnTo>
                  <a:lnTo>
                    <a:pt x="1443536" y="3579586"/>
                  </a:lnTo>
                  <a:lnTo>
                    <a:pt x="1441948" y="3577545"/>
                  </a:lnTo>
                  <a:lnTo>
                    <a:pt x="1440133" y="3575277"/>
                  </a:lnTo>
                  <a:lnTo>
                    <a:pt x="1438545" y="3573009"/>
                  </a:lnTo>
                  <a:lnTo>
                    <a:pt x="1436957" y="3570288"/>
                  </a:lnTo>
                  <a:lnTo>
                    <a:pt x="1435596" y="3568020"/>
                  </a:lnTo>
                  <a:lnTo>
                    <a:pt x="1434461" y="3565298"/>
                  </a:lnTo>
                  <a:lnTo>
                    <a:pt x="1433845" y="3563759"/>
                  </a:lnTo>
                  <a:close/>
                  <a:moveTo>
                    <a:pt x="1826480" y="3559855"/>
                  </a:moveTo>
                  <a:lnTo>
                    <a:pt x="1829084" y="3566146"/>
                  </a:lnTo>
                  <a:lnTo>
                    <a:pt x="1829202" y="3566659"/>
                  </a:lnTo>
                  <a:lnTo>
                    <a:pt x="1829202" y="3566432"/>
                  </a:lnTo>
                  <a:lnTo>
                    <a:pt x="1829084" y="3566146"/>
                  </a:lnTo>
                  <a:lnTo>
                    <a:pt x="1828522" y="3563711"/>
                  </a:lnTo>
                  <a:lnTo>
                    <a:pt x="1826480" y="3559855"/>
                  </a:lnTo>
                  <a:close/>
                  <a:moveTo>
                    <a:pt x="2204247" y="3559513"/>
                  </a:moveTo>
                  <a:lnTo>
                    <a:pt x="2204186" y="3559526"/>
                  </a:lnTo>
                  <a:lnTo>
                    <a:pt x="2199876" y="3560887"/>
                  </a:lnTo>
                  <a:lnTo>
                    <a:pt x="2195565" y="3562248"/>
                  </a:lnTo>
                  <a:lnTo>
                    <a:pt x="2191028" y="3564289"/>
                  </a:lnTo>
                  <a:lnTo>
                    <a:pt x="2185129" y="3585156"/>
                  </a:lnTo>
                  <a:lnTo>
                    <a:pt x="2171084" y="3565539"/>
                  </a:lnTo>
                  <a:lnTo>
                    <a:pt x="2171084" y="3566659"/>
                  </a:lnTo>
                  <a:lnTo>
                    <a:pt x="2171311" y="3568020"/>
                  </a:lnTo>
                  <a:lnTo>
                    <a:pt x="2171765" y="3569380"/>
                  </a:lnTo>
                  <a:lnTo>
                    <a:pt x="2172899" y="3572329"/>
                  </a:lnTo>
                  <a:lnTo>
                    <a:pt x="2174487" y="3575277"/>
                  </a:lnTo>
                  <a:lnTo>
                    <a:pt x="2176302" y="3578225"/>
                  </a:lnTo>
                  <a:lnTo>
                    <a:pt x="2180613" y="3583895"/>
                  </a:lnTo>
                  <a:lnTo>
                    <a:pt x="2182654" y="3586843"/>
                  </a:lnTo>
                  <a:lnTo>
                    <a:pt x="2184696" y="3589564"/>
                  </a:lnTo>
                  <a:lnTo>
                    <a:pt x="2186057" y="3592513"/>
                  </a:lnTo>
                  <a:lnTo>
                    <a:pt x="2186965" y="3595461"/>
                  </a:lnTo>
                  <a:lnTo>
                    <a:pt x="2187418" y="3596821"/>
                  </a:lnTo>
                  <a:lnTo>
                    <a:pt x="2187418" y="3598182"/>
                  </a:lnTo>
                  <a:lnTo>
                    <a:pt x="2187418" y="3599543"/>
                  </a:lnTo>
                  <a:lnTo>
                    <a:pt x="2187418" y="3600677"/>
                  </a:lnTo>
                  <a:lnTo>
                    <a:pt x="2190141" y="3592059"/>
                  </a:lnTo>
                  <a:lnTo>
                    <a:pt x="2192183" y="3585482"/>
                  </a:lnTo>
                  <a:lnTo>
                    <a:pt x="2193544" y="3580266"/>
                  </a:lnTo>
                  <a:lnTo>
                    <a:pt x="2194905" y="3576411"/>
                  </a:lnTo>
                  <a:lnTo>
                    <a:pt x="2196266" y="3572555"/>
                  </a:lnTo>
                  <a:lnTo>
                    <a:pt x="2198535" y="3568473"/>
                  </a:lnTo>
                  <a:lnTo>
                    <a:pt x="2201938" y="3563030"/>
                  </a:lnTo>
                  <a:lnTo>
                    <a:pt x="2204247" y="3559513"/>
                  </a:lnTo>
                  <a:close/>
                  <a:moveTo>
                    <a:pt x="6825514" y="3558404"/>
                  </a:moveTo>
                  <a:lnTo>
                    <a:pt x="6824832" y="3572048"/>
                  </a:lnTo>
                  <a:lnTo>
                    <a:pt x="6824370" y="3585713"/>
                  </a:lnTo>
                  <a:lnTo>
                    <a:pt x="6824139" y="3583891"/>
                  </a:lnTo>
                  <a:lnTo>
                    <a:pt x="6823908" y="3585257"/>
                  </a:lnTo>
                  <a:lnTo>
                    <a:pt x="6823807" y="3586644"/>
                  </a:lnTo>
                  <a:lnTo>
                    <a:pt x="6824370" y="3575920"/>
                  </a:lnTo>
                  <a:lnTo>
                    <a:pt x="6825295" y="3561117"/>
                  </a:lnTo>
                  <a:lnTo>
                    <a:pt x="6825514" y="3558404"/>
                  </a:lnTo>
                  <a:close/>
                  <a:moveTo>
                    <a:pt x="2216356" y="3557962"/>
                  </a:moveTo>
                  <a:lnTo>
                    <a:pt x="2257292" y="3595688"/>
                  </a:lnTo>
                  <a:lnTo>
                    <a:pt x="2257292" y="3596141"/>
                  </a:lnTo>
                  <a:lnTo>
                    <a:pt x="2257065" y="3601130"/>
                  </a:lnTo>
                  <a:lnTo>
                    <a:pt x="2257519" y="3606120"/>
                  </a:lnTo>
                  <a:lnTo>
                    <a:pt x="2258200" y="3610655"/>
                  </a:lnTo>
                  <a:lnTo>
                    <a:pt x="2259334" y="3615418"/>
                  </a:lnTo>
                  <a:lnTo>
                    <a:pt x="2260695" y="3619954"/>
                  </a:lnTo>
                  <a:lnTo>
                    <a:pt x="2262283" y="3624489"/>
                  </a:lnTo>
                  <a:lnTo>
                    <a:pt x="2264098" y="3629025"/>
                  </a:lnTo>
                  <a:lnTo>
                    <a:pt x="2266140" y="3633334"/>
                  </a:lnTo>
                  <a:lnTo>
                    <a:pt x="2267107" y="3635455"/>
                  </a:lnTo>
                  <a:lnTo>
                    <a:pt x="2266803" y="3631200"/>
                  </a:lnTo>
                  <a:lnTo>
                    <a:pt x="2265668" y="3622127"/>
                  </a:lnTo>
                  <a:lnTo>
                    <a:pt x="2264080" y="3613055"/>
                  </a:lnTo>
                  <a:lnTo>
                    <a:pt x="2262265" y="3604663"/>
                  </a:lnTo>
                  <a:lnTo>
                    <a:pt x="2259770" y="3596497"/>
                  </a:lnTo>
                  <a:lnTo>
                    <a:pt x="2258409" y="3592641"/>
                  </a:lnTo>
                  <a:lnTo>
                    <a:pt x="2257765" y="3591170"/>
                  </a:lnTo>
                  <a:lnTo>
                    <a:pt x="2258182" y="3589920"/>
                  </a:lnTo>
                  <a:lnTo>
                    <a:pt x="2258409" y="3574496"/>
                  </a:lnTo>
                  <a:lnTo>
                    <a:pt x="2257047" y="3565197"/>
                  </a:lnTo>
                  <a:lnTo>
                    <a:pt x="2257722" y="3591073"/>
                  </a:lnTo>
                  <a:lnTo>
                    <a:pt x="2256820" y="3589012"/>
                  </a:lnTo>
                  <a:lnTo>
                    <a:pt x="2255459" y="3585610"/>
                  </a:lnTo>
                  <a:lnTo>
                    <a:pt x="2253644" y="3582208"/>
                  </a:lnTo>
                  <a:lnTo>
                    <a:pt x="2252056" y="3579032"/>
                  </a:lnTo>
                  <a:lnTo>
                    <a:pt x="2250014" y="3576084"/>
                  </a:lnTo>
                  <a:lnTo>
                    <a:pt x="2247973" y="3573135"/>
                  </a:lnTo>
                  <a:lnTo>
                    <a:pt x="2245704" y="3570867"/>
                  </a:lnTo>
                  <a:lnTo>
                    <a:pt x="2243208" y="3568372"/>
                  </a:lnTo>
                  <a:lnTo>
                    <a:pt x="2240713" y="3566104"/>
                  </a:lnTo>
                  <a:lnTo>
                    <a:pt x="2238444" y="3564289"/>
                  </a:lnTo>
                  <a:lnTo>
                    <a:pt x="2235495" y="3562475"/>
                  </a:lnTo>
                  <a:lnTo>
                    <a:pt x="2232772" y="3561114"/>
                  </a:lnTo>
                  <a:lnTo>
                    <a:pt x="2229596" y="3559753"/>
                  </a:lnTo>
                  <a:lnTo>
                    <a:pt x="2226420" y="3559073"/>
                  </a:lnTo>
                  <a:lnTo>
                    <a:pt x="2223017" y="3558392"/>
                  </a:lnTo>
                  <a:lnTo>
                    <a:pt x="2219614" y="3558165"/>
                  </a:lnTo>
                  <a:lnTo>
                    <a:pt x="2216356" y="3557962"/>
                  </a:lnTo>
                  <a:close/>
                  <a:moveTo>
                    <a:pt x="2176201" y="3556555"/>
                  </a:moveTo>
                  <a:lnTo>
                    <a:pt x="2174941" y="3557814"/>
                  </a:lnTo>
                  <a:lnTo>
                    <a:pt x="2173353" y="3558948"/>
                  </a:lnTo>
                  <a:lnTo>
                    <a:pt x="2172446" y="3560082"/>
                  </a:lnTo>
                  <a:lnTo>
                    <a:pt x="2171845" y="3561284"/>
                  </a:lnTo>
                  <a:lnTo>
                    <a:pt x="2176201" y="3556555"/>
                  </a:lnTo>
                  <a:close/>
                  <a:moveTo>
                    <a:pt x="6722197" y="3555999"/>
                  </a:moveTo>
                  <a:lnTo>
                    <a:pt x="6723030" y="3566683"/>
                  </a:lnTo>
                  <a:lnTo>
                    <a:pt x="6721475" y="3558222"/>
                  </a:lnTo>
                  <a:lnTo>
                    <a:pt x="6722197" y="3555999"/>
                  </a:lnTo>
                  <a:close/>
                  <a:moveTo>
                    <a:pt x="6825717" y="3555874"/>
                  </a:moveTo>
                  <a:lnTo>
                    <a:pt x="6825514" y="3558404"/>
                  </a:lnTo>
                  <a:lnTo>
                    <a:pt x="6825526" y="3558156"/>
                  </a:lnTo>
                  <a:lnTo>
                    <a:pt x="6825717" y="3555874"/>
                  </a:lnTo>
                  <a:close/>
                  <a:moveTo>
                    <a:pt x="1280521" y="3551690"/>
                  </a:moveTo>
                  <a:lnTo>
                    <a:pt x="1277791" y="3551917"/>
                  </a:lnTo>
                  <a:lnTo>
                    <a:pt x="1275516" y="3552598"/>
                  </a:lnTo>
                  <a:lnTo>
                    <a:pt x="1272786" y="3553278"/>
                  </a:lnTo>
                  <a:lnTo>
                    <a:pt x="1270284" y="3554412"/>
                  </a:lnTo>
                  <a:lnTo>
                    <a:pt x="1267554" y="3555999"/>
                  </a:lnTo>
                  <a:lnTo>
                    <a:pt x="1267136" y="3556291"/>
                  </a:lnTo>
                  <a:lnTo>
                    <a:pt x="1269072" y="3556000"/>
                  </a:lnTo>
                  <a:lnTo>
                    <a:pt x="1272300" y="3556000"/>
                  </a:lnTo>
                  <a:lnTo>
                    <a:pt x="1275529" y="3556000"/>
                  </a:lnTo>
                  <a:lnTo>
                    <a:pt x="1278758" y="3556451"/>
                  </a:lnTo>
                  <a:lnTo>
                    <a:pt x="1281756" y="3556901"/>
                  </a:lnTo>
                  <a:lnTo>
                    <a:pt x="1284754" y="3557802"/>
                  </a:lnTo>
                  <a:lnTo>
                    <a:pt x="1287982" y="3558928"/>
                  </a:lnTo>
                  <a:lnTo>
                    <a:pt x="1290980" y="3560055"/>
                  </a:lnTo>
                  <a:lnTo>
                    <a:pt x="1293979" y="3561181"/>
                  </a:lnTo>
                  <a:lnTo>
                    <a:pt x="1296746" y="3562758"/>
                  </a:lnTo>
                  <a:lnTo>
                    <a:pt x="1299283" y="3564109"/>
                  </a:lnTo>
                  <a:lnTo>
                    <a:pt x="1301589" y="3565911"/>
                  </a:lnTo>
                  <a:lnTo>
                    <a:pt x="1303895" y="3567263"/>
                  </a:lnTo>
                  <a:lnTo>
                    <a:pt x="1305492" y="3568822"/>
                  </a:lnTo>
                  <a:lnTo>
                    <a:pt x="1304861" y="3567566"/>
                  </a:lnTo>
                  <a:lnTo>
                    <a:pt x="1302359" y="3563710"/>
                  </a:lnTo>
                  <a:lnTo>
                    <a:pt x="1299402" y="3560535"/>
                  </a:lnTo>
                  <a:lnTo>
                    <a:pt x="1296672" y="3557814"/>
                  </a:lnTo>
                  <a:lnTo>
                    <a:pt x="1293942" y="3555773"/>
                  </a:lnTo>
                  <a:lnTo>
                    <a:pt x="1291212" y="3553958"/>
                  </a:lnTo>
                  <a:lnTo>
                    <a:pt x="1288710" y="3552824"/>
                  </a:lnTo>
                  <a:lnTo>
                    <a:pt x="1285980" y="3551917"/>
                  </a:lnTo>
                  <a:lnTo>
                    <a:pt x="1283250" y="3551690"/>
                  </a:lnTo>
                  <a:lnTo>
                    <a:pt x="1280521" y="3551690"/>
                  </a:lnTo>
                  <a:close/>
                  <a:moveTo>
                    <a:pt x="6769688" y="3539762"/>
                  </a:moveTo>
                  <a:lnTo>
                    <a:pt x="6773519" y="3559297"/>
                  </a:lnTo>
                  <a:lnTo>
                    <a:pt x="6775607" y="3570392"/>
                  </a:lnTo>
                  <a:lnTo>
                    <a:pt x="6776671" y="3549649"/>
                  </a:lnTo>
                  <a:lnTo>
                    <a:pt x="6778625" y="3559590"/>
                  </a:lnTo>
                  <a:lnTo>
                    <a:pt x="6776915" y="3572306"/>
                  </a:lnTo>
                  <a:lnTo>
                    <a:pt x="6776084" y="3572962"/>
                  </a:lnTo>
                  <a:lnTo>
                    <a:pt x="6776900" y="3577697"/>
                  </a:lnTo>
                  <a:lnTo>
                    <a:pt x="6778478" y="3587237"/>
                  </a:lnTo>
                  <a:lnTo>
                    <a:pt x="6781633" y="3607227"/>
                  </a:lnTo>
                  <a:lnTo>
                    <a:pt x="6782257" y="3611710"/>
                  </a:lnTo>
                  <a:lnTo>
                    <a:pt x="6781800" y="3592512"/>
                  </a:lnTo>
                  <a:lnTo>
                    <a:pt x="6783388" y="3605647"/>
                  </a:lnTo>
                  <a:lnTo>
                    <a:pt x="6782802" y="3615620"/>
                  </a:lnTo>
                  <a:lnTo>
                    <a:pt x="6783673" y="3621870"/>
                  </a:lnTo>
                  <a:lnTo>
                    <a:pt x="6784294" y="3608387"/>
                  </a:lnTo>
                  <a:lnTo>
                    <a:pt x="6785454" y="3612337"/>
                  </a:lnTo>
                  <a:lnTo>
                    <a:pt x="6786096" y="3608387"/>
                  </a:lnTo>
                  <a:lnTo>
                    <a:pt x="6789738" y="3624262"/>
                  </a:lnTo>
                  <a:lnTo>
                    <a:pt x="6788057" y="3623802"/>
                  </a:lnTo>
                  <a:lnTo>
                    <a:pt x="6788057" y="3623112"/>
                  </a:lnTo>
                  <a:lnTo>
                    <a:pt x="6786656" y="3615749"/>
                  </a:lnTo>
                  <a:lnTo>
                    <a:pt x="6786097" y="3614524"/>
                  </a:lnTo>
                  <a:lnTo>
                    <a:pt x="6786109" y="3614566"/>
                  </a:lnTo>
                  <a:lnTo>
                    <a:pt x="6787243" y="3620744"/>
                  </a:lnTo>
                  <a:lnTo>
                    <a:pt x="6787696" y="3624176"/>
                  </a:lnTo>
                  <a:lnTo>
                    <a:pt x="6787923" y="3627380"/>
                  </a:lnTo>
                  <a:lnTo>
                    <a:pt x="6787923" y="3630584"/>
                  </a:lnTo>
                  <a:lnTo>
                    <a:pt x="6787696" y="3633787"/>
                  </a:lnTo>
                  <a:lnTo>
                    <a:pt x="6785655" y="3630355"/>
                  </a:lnTo>
                  <a:lnTo>
                    <a:pt x="6784724" y="3629415"/>
                  </a:lnTo>
                  <a:lnTo>
                    <a:pt x="6785240" y="3633122"/>
                  </a:lnTo>
                  <a:lnTo>
                    <a:pt x="6780957" y="3666287"/>
                  </a:lnTo>
                  <a:lnTo>
                    <a:pt x="6780056" y="3665605"/>
                  </a:lnTo>
                  <a:lnTo>
                    <a:pt x="6780957" y="3668331"/>
                  </a:lnTo>
                  <a:lnTo>
                    <a:pt x="6788846" y="3647433"/>
                  </a:lnTo>
                  <a:lnTo>
                    <a:pt x="6789973" y="3647433"/>
                  </a:lnTo>
                  <a:lnTo>
                    <a:pt x="6791325" y="3675600"/>
                  </a:lnTo>
                  <a:lnTo>
                    <a:pt x="6786366" y="3694000"/>
                  </a:lnTo>
                  <a:lnTo>
                    <a:pt x="6787493" y="3693091"/>
                  </a:lnTo>
                  <a:lnTo>
                    <a:pt x="6786817" y="3708310"/>
                  </a:lnTo>
                  <a:lnTo>
                    <a:pt x="6785916" y="3708992"/>
                  </a:lnTo>
                  <a:lnTo>
                    <a:pt x="6785465" y="3706266"/>
                  </a:lnTo>
                  <a:lnTo>
                    <a:pt x="6785465" y="3712853"/>
                  </a:lnTo>
                  <a:lnTo>
                    <a:pt x="6785465" y="3718305"/>
                  </a:lnTo>
                  <a:lnTo>
                    <a:pt x="6785916" y="3727164"/>
                  </a:lnTo>
                  <a:lnTo>
                    <a:pt x="6785916" y="3730344"/>
                  </a:lnTo>
                  <a:lnTo>
                    <a:pt x="6785690" y="3733070"/>
                  </a:lnTo>
                  <a:lnTo>
                    <a:pt x="6785465" y="3735342"/>
                  </a:lnTo>
                  <a:lnTo>
                    <a:pt x="6784338" y="3737386"/>
                  </a:lnTo>
                  <a:lnTo>
                    <a:pt x="6783211" y="3738976"/>
                  </a:lnTo>
                  <a:lnTo>
                    <a:pt x="6781183" y="3740566"/>
                  </a:lnTo>
                  <a:lnTo>
                    <a:pt x="6778929" y="3741702"/>
                  </a:lnTo>
                  <a:lnTo>
                    <a:pt x="6775548" y="3742838"/>
                  </a:lnTo>
                  <a:lnTo>
                    <a:pt x="6771491" y="3744428"/>
                  </a:lnTo>
                  <a:lnTo>
                    <a:pt x="6766307" y="3745791"/>
                  </a:lnTo>
                  <a:lnTo>
                    <a:pt x="6753009" y="3749425"/>
                  </a:lnTo>
                  <a:lnTo>
                    <a:pt x="6753009" y="3730344"/>
                  </a:lnTo>
                  <a:lnTo>
                    <a:pt x="6753235" y="3711263"/>
                  </a:lnTo>
                  <a:lnTo>
                    <a:pt x="6753460" y="3692182"/>
                  </a:lnTo>
                  <a:lnTo>
                    <a:pt x="6754136" y="3673329"/>
                  </a:lnTo>
                  <a:lnTo>
                    <a:pt x="6755714" y="3635167"/>
                  </a:lnTo>
                  <a:lnTo>
                    <a:pt x="6757066" y="3597005"/>
                  </a:lnTo>
                  <a:lnTo>
                    <a:pt x="6757292" y="3593370"/>
                  </a:lnTo>
                  <a:lnTo>
                    <a:pt x="6758193" y="3588827"/>
                  </a:lnTo>
                  <a:lnTo>
                    <a:pt x="6759771" y="3576788"/>
                  </a:lnTo>
                  <a:lnTo>
                    <a:pt x="6762025" y="3563159"/>
                  </a:lnTo>
                  <a:lnTo>
                    <a:pt x="6763828" y="3549530"/>
                  </a:lnTo>
                  <a:lnTo>
                    <a:pt x="6764504" y="3543169"/>
                  </a:lnTo>
                  <a:lnTo>
                    <a:pt x="6765018" y="3539934"/>
                  </a:lnTo>
                  <a:lnTo>
                    <a:pt x="6765406" y="3542261"/>
                  </a:lnTo>
                  <a:lnTo>
                    <a:pt x="6769012" y="3569292"/>
                  </a:lnTo>
                  <a:lnTo>
                    <a:pt x="6768786" y="3540216"/>
                  </a:lnTo>
                  <a:lnTo>
                    <a:pt x="6769688" y="3539762"/>
                  </a:lnTo>
                  <a:close/>
                  <a:moveTo>
                    <a:pt x="2159720" y="3538886"/>
                  </a:moveTo>
                  <a:lnTo>
                    <a:pt x="2157451" y="3540700"/>
                  </a:lnTo>
                  <a:lnTo>
                    <a:pt x="2154729" y="3541835"/>
                  </a:lnTo>
                  <a:lnTo>
                    <a:pt x="2152006" y="3542969"/>
                  </a:lnTo>
                  <a:lnTo>
                    <a:pt x="2149284" y="3543876"/>
                  </a:lnTo>
                  <a:lnTo>
                    <a:pt x="2146561" y="3544330"/>
                  </a:lnTo>
                  <a:lnTo>
                    <a:pt x="2143839" y="3544556"/>
                  </a:lnTo>
                  <a:lnTo>
                    <a:pt x="2141116" y="3544330"/>
                  </a:lnTo>
                  <a:lnTo>
                    <a:pt x="2140316" y="3544263"/>
                  </a:lnTo>
                  <a:lnTo>
                    <a:pt x="2141365" y="3544661"/>
                  </a:lnTo>
                  <a:lnTo>
                    <a:pt x="2147717" y="3546702"/>
                  </a:lnTo>
                  <a:lnTo>
                    <a:pt x="2159741" y="3550330"/>
                  </a:lnTo>
                  <a:lnTo>
                    <a:pt x="2169723" y="3553505"/>
                  </a:lnTo>
                  <a:lnTo>
                    <a:pt x="2173353" y="3555093"/>
                  </a:lnTo>
                  <a:lnTo>
                    <a:pt x="2176297" y="3556451"/>
                  </a:lnTo>
                  <a:lnTo>
                    <a:pt x="2177643" y="3554990"/>
                  </a:lnTo>
                  <a:lnTo>
                    <a:pt x="2175828" y="3552041"/>
                  </a:lnTo>
                  <a:lnTo>
                    <a:pt x="2170610" y="3541608"/>
                  </a:lnTo>
                  <a:lnTo>
                    <a:pt x="2159720" y="3538886"/>
                  </a:lnTo>
                  <a:close/>
                  <a:moveTo>
                    <a:pt x="885825" y="3533775"/>
                  </a:moveTo>
                  <a:lnTo>
                    <a:pt x="889000" y="3539051"/>
                  </a:lnTo>
                  <a:lnTo>
                    <a:pt x="886660" y="3548063"/>
                  </a:lnTo>
                  <a:lnTo>
                    <a:pt x="885825" y="3533775"/>
                  </a:lnTo>
                  <a:close/>
                  <a:moveTo>
                    <a:pt x="6828064" y="3530970"/>
                  </a:moveTo>
                  <a:lnTo>
                    <a:pt x="6828291" y="3554739"/>
                  </a:lnTo>
                  <a:lnTo>
                    <a:pt x="6828745" y="3546968"/>
                  </a:lnTo>
                  <a:lnTo>
                    <a:pt x="6828613" y="3562615"/>
                  </a:lnTo>
                  <a:lnTo>
                    <a:pt x="6827611" y="3595878"/>
                  </a:lnTo>
                  <a:lnTo>
                    <a:pt x="6827611" y="3594278"/>
                  </a:lnTo>
                  <a:lnTo>
                    <a:pt x="6827384" y="3594050"/>
                  </a:lnTo>
                  <a:lnTo>
                    <a:pt x="6827376" y="3594122"/>
                  </a:lnTo>
                  <a:lnTo>
                    <a:pt x="6827376" y="3595050"/>
                  </a:lnTo>
                  <a:lnTo>
                    <a:pt x="6827376" y="3595278"/>
                  </a:lnTo>
                  <a:lnTo>
                    <a:pt x="6818359" y="3722358"/>
                  </a:lnTo>
                  <a:lnTo>
                    <a:pt x="6816741" y="3725547"/>
                  </a:lnTo>
                  <a:lnTo>
                    <a:pt x="6817203" y="3718715"/>
                  </a:lnTo>
                  <a:lnTo>
                    <a:pt x="6816509" y="3724180"/>
                  </a:lnTo>
                  <a:lnTo>
                    <a:pt x="6816741" y="3719398"/>
                  </a:lnTo>
                  <a:lnTo>
                    <a:pt x="6816509" y="3720536"/>
                  </a:lnTo>
                  <a:lnTo>
                    <a:pt x="6817434" y="3708238"/>
                  </a:lnTo>
                  <a:lnTo>
                    <a:pt x="6817665" y="3709149"/>
                  </a:lnTo>
                  <a:lnTo>
                    <a:pt x="6819053" y="3678176"/>
                  </a:lnTo>
                  <a:lnTo>
                    <a:pt x="6821133" y="3632856"/>
                  </a:lnTo>
                  <a:lnTo>
                    <a:pt x="6822058" y="3611220"/>
                  </a:lnTo>
                  <a:lnTo>
                    <a:pt x="6823214" y="3594823"/>
                  </a:lnTo>
                  <a:lnTo>
                    <a:pt x="6823807" y="3586644"/>
                  </a:lnTo>
                  <a:lnTo>
                    <a:pt x="6823677" y="3589129"/>
                  </a:lnTo>
                  <a:lnTo>
                    <a:pt x="6823677" y="3594139"/>
                  </a:lnTo>
                  <a:lnTo>
                    <a:pt x="6823908" y="3598011"/>
                  </a:lnTo>
                  <a:lnTo>
                    <a:pt x="6823908" y="3599377"/>
                  </a:lnTo>
                  <a:lnTo>
                    <a:pt x="6824139" y="3600061"/>
                  </a:lnTo>
                  <a:lnTo>
                    <a:pt x="6824370" y="3600288"/>
                  </a:lnTo>
                  <a:lnTo>
                    <a:pt x="6824832" y="3600288"/>
                  </a:lnTo>
                  <a:lnTo>
                    <a:pt x="6825295" y="3599605"/>
                  </a:lnTo>
                  <a:lnTo>
                    <a:pt x="6825988" y="3598239"/>
                  </a:lnTo>
                  <a:lnTo>
                    <a:pt x="6826250" y="3597155"/>
                  </a:lnTo>
                  <a:lnTo>
                    <a:pt x="6826250" y="3589936"/>
                  </a:lnTo>
                  <a:lnTo>
                    <a:pt x="6826477" y="3577594"/>
                  </a:lnTo>
                  <a:lnTo>
                    <a:pt x="6828064" y="3530970"/>
                  </a:lnTo>
                  <a:close/>
                  <a:moveTo>
                    <a:pt x="6827838" y="3530599"/>
                  </a:moveTo>
                  <a:lnTo>
                    <a:pt x="6825717" y="3555874"/>
                  </a:lnTo>
                  <a:lnTo>
                    <a:pt x="6826451" y="3546769"/>
                  </a:lnTo>
                  <a:lnTo>
                    <a:pt x="6827838" y="3530599"/>
                  </a:lnTo>
                  <a:close/>
                  <a:moveTo>
                    <a:pt x="2112347" y="3527595"/>
                  </a:moveTo>
                  <a:lnTo>
                    <a:pt x="2112554" y="3527879"/>
                  </a:lnTo>
                  <a:lnTo>
                    <a:pt x="2112701" y="3527999"/>
                  </a:lnTo>
                  <a:lnTo>
                    <a:pt x="2112347" y="3527595"/>
                  </a:lnTo>
                  <a:close/>
                  <a:moveTo>
                    <a:pt x="3413182" y="3525050"/>
                  </a:moveTo>
                  <a:lnTo>
                    <a:pt x="3415678" y="3527318"/>
                  </a:lnTo>
                  <a:lnTo>
                    <a:pt x="3414543" y="3525731"/>
                  </a:lnTo>
                  <a:lnTo>
                    <a:pt x="3413182" y="3525050"/>
                  </a:lnTo>
                  <a:close/>
                  <a:moveTo>
                    <a:pt x="6763377" y="3524089"/>
                  </a:moveTo>
                  <a:lnTo>
                    <a:pt x="6764053" y="3524089"/>
                  </a:lnTo>
                  <a:lnTo>
                    <a:pt x="6764504" y="3524543"/>
                  </a:lnTo>
                  <a:lnTo>
                    <a:pt x="6765180" y="3525451"/>
                  </a:lnTo>
                  <a:lnTo>
                    <a:pt x="6765406" y="3526587"/>
                  </a:lnTo>
                  <a:lnTo>
                    <a:pt x="6765631" y="3528404"/>
                  </a:lnTo>
                  <a:lnTo>
                    <a:pt x="6765631" y="3532266"/>
                  </a:lnTo>
                  <a:lnTo>
                    <a:pt x="6765406" y="3537491"/>
                  </a:lnTo>
                  <a:lnTo>
                    <a:pt x="6765018" y="3539934"/>
                  </a:lnTo>
                  <a:lnTo>
                    <a:pt x="6762445" y="3524509"/>
                  </a:lnTo>
                  <a:lnTo>
                    <a:pt x="6762701" y="3524316"/>
                  </a:lnTo>
                  <a:lnTo>
                    <a:pt x="6763377" y="3524089"/>
                  </a:lnTo>
                  <a:close/>
                  <a:moveTo>
                    <a:pt x="6700361" y="3517899"/>
                  </a:moveTo>
                  <a:lnTo>
                    <a:pt x="6703695" y="3525226"/>
                  </a:lnTo>
                  <a:lnTo>
                    <a:pt x="6704584" y="3532331"/>
                  </a:lnTo>
                  <a:lnTo>
                    <a:pt x="6710363" y="3547651"/>
                  </a:lnTo>
                  <a:lnTo>
                    <a:pt x="6708363" y="3549649"/>
                  </a:lnTo>
                  <a:lnTo>
                    <a:pt x="6707696" y="3547429"/>
                  </a:lnTo>
                  <a:lnTo>
                    <a:pt x="6704807" y="3539658"/>
                  </a:lnTo>
                  <a:lnTo>
                    <a:pt x="6700139" y="3532997"/>
                  </a:lnTo>
                  <a:lnTo>
                    <a:pt x="6699250" y="3530333"/>
                  </a:lnTo>
                  <a:lnTo>
                    <a:pt x="6700361" y="3517899"/>
                  </a:lnTo>
                  <a:close/>
                  <a:moveTo>
                    <a:pt x="6760898" y="3515230"/>
                  </a:moveTo>
                  <a:lnTo>
                    <a:pt x="6762445" y="3524509"/>
                  </a:lnTo>
                  <a:lnTo>
                    <a:pt x="6761799" y="3524997"/>
                  </a:lnTo>
                  <a:lnTo>
                    <a:pt x="6760447" y="3526133"/>
                  </a:lnTo>
                  <a:lnTo>
                    <a:pt x="6760898" y="3515230"/>
                  </a:lnTo>
                  <a:close/>
                  <a:moveTo>
                    <a:pt x="2887068" y="3515070"/>
                  </a:moveTo>
                  <a:lnTo>
                    <a:pt x="2890471" y="3521875"/>
                  </a:lnTo>
                  <a:lnTo>
                    <a:pt x="2888429" y="3517565"/>
                  </a:lnTo>
                  <a:lnTo>
                    <a:pt x="2887068" y="3515070"/>
                  </a:lnTo>
                  <a:close/>
                  <a:moveTo>
                    <a:pt x="935281" y="3513137"/>
                  </a:moveTo>
                  <a:lnTo>
                    <a:pt x="938212" y="3515951"/>
                  </a:lnTo>
                  <a:lnTo>
                    <a:pt x="935037" y="3522662"/>
                  </a:lnTo>
                  <a:lnTo>
                    <a:pt x="935281" y="3513137"/>
                  </a:lnTo>
                  <a:close/>
                  <a:moveTo>
                    <a:pt x="912336" y="3511550"/>
                  </a:moveTo>
                  <a:lnTo>
                    <a:pt x="922338" y="3533439"/>
                  </a:lnTo>
                  <a:lnTo>
                    <a:pt x="920560" y="3534401"/>
                  </a:lnTo>
                  <a:lnTo>
                    <a:pt x="919004" y="3535123"/>
                  </a:lnTo>
                  <a:lnTo>
                    <a:pt x="917448" y="3535363"/>
                  </a:lnTo>
                  <a:lnTo>
                    <a:pt x="916115" y="3535123"/>
                  </a:lnTo>
                  <a:lnTo>
                    <a:pt x="915003" y="3534401"/>
                  </a:lnTo>
                  <a:lnTo>
                    <a:pt x="914114" y="3533679"/>
                  </a:lnTo>
                  <a:lnTo>
                    <a:pt x="913003" y="3532717"/>
                  </a:lnTo>
                  <a:lnTo>
                    <a:pt x="912336" y="3531274"/>
                  </a:lnTo>
                  <a:lnTo>
                    <a:pt x="911892" y="3529590"/>
                  </a:lnTo>
                  <a:lnTo>
                    <a:pt x="911447" y="3527666"/>
                  </a:lnTo>
                  <a:lnTo>
                    <a:pt x="911225" y="3525501"/>
                  </a:lnTo>
                  <a:lnTo>
                    <a:pt x="911225" y="3523096"/>
                  </a:lnTo>
                  <a:lnTo>
                    <a:pt x="911225" y="3520450"/>
                  </a:lnTo>
                  <a:lnTo>
                    <a:pt x="911447" y="3517804"/>
                  </a:lnTo>
                  <a:lnTo>
                    <a:pt x="912336" y="3511550"/>
                  </a:lnTo>
                  <a:close/>
                  <a:moveTo>
                    <a:pt x="2104160" y="3503839"/>
                  </a:moveTo>
                  <a:lnTo>
                    <a:pt x="2104160" y="3507468"/>
                  </a:lnTo>
                  <a:lnTo>
                    <a:pt x="2104387" y="3510870"/>
                  </a:lnTo>
                  <a:lnTo>
                    <a:pt x="2105067" y="3514271"/>
                  </a:lnTo>
                  <a:lnTo>
                    <a:pt x="2105975" y="3517220"/>
                  </a:lnTo>
                  <a:lnTo>
                    <a:pt x="2107336" y="3519941"/>
                  </a:lnTo>
                  <a:lnTo>
                    <a:pt x="2108924" y="3522663"/>
                  </a:lnTo>
                  <a:lnTo>
                    <a:pt x="2110739" y="3525384"/>
                  </a:lnTo>
                  <a:lnTo>
                    <a:pt x="2112292" y="3527519"/>
                  </a:lnTo>
                  <a:lnTo>
                    <a:pt x="2111396" y="3525504"/>
                  </a:lnTo>
                  <a:lnTo>
                    <a:pt x="2110489" y="3523462"/>
                  </a:lnTo>
                  <a:lnTo>
                    <a:pt x="2110035" y="3521194"/>
                  </a:lnTo>
                  <a:lnTo>
                    <a:pt x="2109581" y="3518926"/>
                  </a:lnTo>
                  <a:lnTo>
                    <a:pt x="2109581" y="3516885"/>
                  </a:lnTo>
                  <a:lnTo>
                    <a:pt x="2109808" y="3514617"/>
                  </a:lnTo>
                  <a:lnTo>
                    <a:pt x="2110262" y="3512575"/>
                  </a:lnTo>
                  <a:lnTo>
                    <a:pt x="2110942" y="3510534"/>
                  </a:lnTo>
                  <a:lnTo>
                    <a:pt x="2112077" y="3508493"/>
                  </a:lnTo>
                  <a:lnTo>
                    <a:pt x="2113892" y="3506678"/>
                  </a:lnTo>
                  <a:lnTo>
                    <a:pt x="2115480" y="3504637"/>
                  </a:lnTo>
                  <a:lnTo>
                    <a:pt x="2116455" y="3503839"/>
                  </a:lnTo>
                  <a:lnTo>
                    <a:pt x="2104160" y="3503839"/>
                  </a:lnTo>
                  <a:close/>
                  <a:moveTo>
                    <a:pt x="3389587" y="3503503"/>
                  </a:moveTo>
                  <a:lnTo>
                    <a:pt x="3389814" y="3504637"/>
                  </a:lnTo>
                  <a:lnTo>
                    <a:pt x="3389360" y="3504637"/>
                  </a:lnTo>
                  <a:lnTo>
                    <a:pt x="3394125" y="3508266"/>
                  </a:lnTo>
                  <a:lnTo>
                    <a:pt x="3389587" y="3503503"/>
                  </a:lnTo>
                  <a:close/>
                  <a:moveTo>
                    <a:pt x="1417625" y="3493343"/>
                  </a:moveTo>
                  <a:lnTo>
                    <a:pt x="1419514" y="3496355"/>
                  </a:lnTo>
                  <a:lnTo>
                    <a:pt x="1421176" y="3499300"/>
                  </a:lnTo>
                  <a:lnTo>
                    <a:pt x="1420850" y="3497943"/>
                  </a:lnTo>
                  <a:lnTo>
                    <a:pt x="1419714" y="3494049"/>
                  </a:lnTo>
                  <a:lnTo>
                    <a:pt x="1418765" y="3493860"/>
                  </a:lnTo>
                  <a:lnTo>
                    <a:pt x="1417625" y="3493343"/>
                  </a:lnTo>
                  <a:close/>
                  <a:moveTo>
                    <a:pt x="2908621" y="3486491"/>
                  </a:moveTo>
                  <a:lnTo>
                    <a:pt x="2909982" y="3488079"/>
                  </a:lnTo>
                  <a:lnTo>
                    <a:pt x="2909301" y="3487172"/>
                  </a:lnTo>
                  <a:lnTo>
                    <a:pt x="2908621" y="3486491"/>
                  </a:lnTo>
                  <a:close/>
                  <a:moveTo>
                    <a:pt x="6831013" y="3482974"/>
                  </a:moveTo>
                  <a:lnTo>
                    <a:pt x="6830559" y="3509715"/>
                  </a:lnTo>
                  <a:lnTo>
                    <a:pt x="6830559" y="3507200"/>
                  </a:lnTo>
                  <a:lnTo>
                    <a:pt x="6830333" y="3523885"/>
                  </a:lnTo>
                  <a:lnTo>
                    <a:pt x="6830333" y="3522285"/>
                  </a:lnTo>
                  <a:lnTo>
                    <a:pt x="6829199" y="3554510"/>
                  </a:lnTo>
                  <a:lnTo>
                    <a:pt x="6829199" y="3553825"/>
                  </a:lnTo>
                  <a:lnTo>
                    <a:pt x="6828518" y="3573937"/>
                  </a:lnTo>
                  <a:lnTo>
                    <a:pt x="6828613" y="3562615"/>
                  </a:lnTo>
                  <a:lnTo>
                    <a:pt x="6831013" y="3482974"/>
                  </a:lnTo>
                  <a:close/>
                  <a:moveTo>
                    <a:pt x="2583968" y="3480821"/>
                  </a:moveTo>
                  <a:lnTo>
                    <a:pt x="2583917" y="3480832"/>
                  </a:lnTo>
                  <a:lnTo>
                    <a:pt x="2573759" y="3481048"/>
                  </a:lnTo>
                  <a:lnTo>
                    <a:pt x="2562642" y="3482182"/>
                  </a:lnTo>
                  <a:lnTo>
                    <a:pt x="2579658" y="3481728"/>
                  </a:lnTo>
                  <a:lnTo>
                    <a:pt x="2583917" y="3480832"/>
                  </a:lnTo>
                  <a:lnTo>
                    <a:pt x="2584422" y="3480821"/>
                  </a:lnTo>
                  <a:lnTo>
                    <a:pt x="2583968" y="3480821"/>
                  </a:lnTo>
                  <a:close/>
                  <a:moveTo>
                    <a:pt x="6811963" y="3479799"/>
                  </a:moveTo>
                  <a:lnTo>
                    <a:pt x="6813551" y="3484893"/>
                  </a:lnTo>
                  <a:lnTo>
                    <a:pt x="6811963" y="3490912"/>
                  </a:lnTo>
                  <a:lnTo>
                    <a:pt x="6811963" y="3479799"/>
                  </a:lnTo>
                  <a:close/>
                  <a:moveTo>
                    <a:pt x="2277693" y="3476285"/>
                  </a:moveTo>
                  <a:lnTo>
                    <a:pt x="2277466" y="3476511"/>
                  </a:lnTo>
                  <a:lnTo>
                    <a:pt x="2274970" y="3487625"/>
                  </a:lnTo>
                  <a:lnTo>
                    <a:pt x="2273155" y="3508946"/>
                  </a:lnTo>
                  <a:lnTo>
                    <a:pt x="2259770" y="3534350"/>
                  </a:lnTo>
                  <a:lnTo>
                    <a:pt x="2269525" y="3520741"/>
                  </a:lnTo>
                  <a:lnTo>
                    <a:pt x="2273155" y="3512348"/>
                  </a:lnTo>
                  <a:lnTo>
                    <a:pt x="2274970" y="3487852"/>
                  </a:lnTo>
                  <a:lnTo>
                    <a:pt x="2274970" y="3487625"/>
                  </a:lnTo>
                  <a:lnTo>
                    <a:pt x="2277693" y="3476285"/>
                  </a:lnTo>
                  <a:close/>
                  <a:moveTo>
                    <a:pt x="6827838" y="3475037"/>
                  </a:moveTo>
                  <a:lnTo>
                    <a:pt x="6827838" y="3480253"/>
                  </a:lnTo>
                  <a:lnTo>
                    <a:pt x="6827838" y="3480480"/>
                  </a:lnTo>
                  <a:lnTo>
                    <a:pt x="6827838" y="3481387"/>
                  </a:lnTo>
                  <a:lnTo>
                    <a:pt x="6826250" y="3481387"/>
                  </a:lnTo>
                  <a:lnTo>
                    <a:pt x="6827838" y="3475037"/>
                  </a:lnTo>
                  <a:close/>
                  <a:moveTo>
                    <a:pt x="2528612" y="3473336"/>
                  </a:moveTo>
                  <a:lnTo>
                    <a:pt x="2544039" y="3481048"/>
                  </a:lnTo>
                  <a:lnTo>
                    <a:pt x="2555836" y="3482182"/>
                  </a:lnTo>
                  <a:lnTo>
                    <a:pt x="2560147" y="3482182"/>
                  </a:lnTo>
                  <a:lnTo>
                    <a:pt x="2556063" y="3481728"/>
                  </a:lnTo>
                  <a:lnTo>
                    <a:pt x="2551753" y="3481048"/>
                  </a:lnTo>
                  <a:lnTo>
                    <a:pt x="2547896" y="3480141"/>
                  </a:lnTo>
                  <a:lnTo>
                    <a:pt x="2543812" y="3479006"/>
                  </a:lnTo>
                  <a:lnTo>
                    <a:pt x="2539955" y="3477872"/>
                  </a:lnTo>
                  <a:lnTo>
                    <a:pt x="2536099" y="3476511"/>
                  </a:lnTo>
                  <a:lnTo>
                    <a:pt x="2532242" y="3474924"/>
                  </a:lnTo>
                  <a:lnTo>
                    <a:pt x="2528612" y="3473336"/>
                  </a:lnTo>
                  <a:close/>
                  <a:moveTo>
                    <a:pt x="2509101" y="3465397"/>
                  </a:moveTo>
                  <a:lnTo>
                    <a:pt x="2516361" y="3470841"/>
                  </a:lnTo>
                  <a:lnTo>
                    <a:pt x="2517041" y="3471748"/>
                  </a:lnTo>
                  <a:lnTo>
                    <a:pt x="2524301" y="3471975"/>
                  </a:lnTo>
                  <a:lnTo>
                    <a:pt x="2524755" y="3471975"/>
                  </a:lnTo>
                  <a:lnTo>
                    <a:pt x="2522033" y="3470841"/>
                  </a:lnTo>
                  <a:lnTo>
                    <a:pt x="2509101" y="3465397"/>
                  </a:lnTo>
                  <a:close/>
                  <a:moveTo>
                    <a:pt x="3369623" y="3464263"/>
                  </a:moveTo>
                  <a:lnTo>
                    <a:pt x="3375294" y="3466758"/>
                  </a:lnTo>
                  <a:lnTo>
                    <a:pt x="3370530" y="3464490"/>
                  </a:lnTo>
                  <a:lnTo>
                    <a:pt x="3369623" y="3464263"/>
                  </a:lnTo>
                  <a:close/>
                  <a:moveTo>
                    <a:pt x="2068658" y="3460640"/>
                  </a:moveTo>
                  <a:lnTo>
                    <a:pt x="2069677" y="3462338"/>
                  </a:lnTo>
                  <a:lnTo>
                    <a:pt x="2075121" y="3472543"/>
                  </a:lnTo>
                  <a:lnTo>
                    <a:pt x="2077844" y="3477759"/>
                  </a:lnTo>
                  <a:lnTo>
                    <a:pt x="2080339" y="3483202"/>
                  </a:lnTo>
                  <a:lnTo>
                    <a:pt x="2116985" y="3503405"/>
                  </a:lnTo>
                  <a:lnTo>
                    <a:pt x="2117975" y="3502595"/>
                  </a:lnTo>
                  <a:lnTo>
                    <a:pt x="2111623" y="3498966"/>
                  </a:lnTo>
                  <a:lnTo>
                    <a:pt x="2105271" y="3494657"/>
                  </a:lnTo>
                  <a:lnTo>
                    <a:pt x="2098691" y="3490120"/>
                  </a:lnTo>
                  <a:lnTo>
                    <a:pt x="2092566" y="3485130"/>
                  </a:lnTo>
                  <a:lnTo>
                    <a:pt x="2086214" y="3479914"/>
                  </a:lnTo>
                  <a:lnTo>
                    <a:pt x="2080315" y="3474243"/>
                  </a:lnTo>
                  <a:lnTo>
                    <a:pt x="2074643" y="3468119"/>
                  </a:lnTo>
                  <a:lnTo>
                    <a:pt x="2071921" y="3464944"/>
                  </a:lnTo>
                  <a:lnTo>
                    <a:pt x="2069652" y="3461995"/>
                  </a:lnTo>
                  <a:lnTo>
                    <a:pt x="2068658" y="3460640"/>
                  </a:lnTo>
                  <a:close/>
                  <a:moveTo>
                    <a:pt x="4096290" y="3459727"/>
                  </a:moveTo>
                  <a:lnTo>
                    <a:pt x="4096063" y="3461768"/>
                  </a:lnTo>
                  <a:lnTo>
                    <a:pt x="4096290" y="3461088"/>
                  </a:lnTo>
                  <a:lnTo>
                    <a:pt x="4096290" y="3459727"/>
                  </a:lnTo>
                  <a:close/>
                  <a:moveTo>
                    <a:pt x="2408370" y="3458366"/>
                  </a:moveTo>
                  <a:lnTo>
                    <a:pt x="2411320" y="3462676"/>
                  </a:lnTo>
                  <a:lnTo>
                    <a:pt x="2414496" y="3466305"/>
                  </a:lnTo>
                  <a:lnTo>
                    <a:pt x="2417672" y="3470161"/>
                  </a:lnTo>
                  <a:lnTo>
                    <a:pt x="2418894" y="3471464"/>
                  </a:lnTo>
                  <a:lnTo>
                    <a:pt x="2419487" y="3472202"/>
                  </a:lnTo>
                  <a:lnTo>
                    <a:pt x="2420783" y="3473479"/>
                  </a:lnTo>
                  <a:lnTo>
                    <a:pt x="2421075" y="3473790"/>
                  </a:lnTo>
                  <a:lnTo>
                    <a:pt x="2424478" y="3477192"/>
                  </a:lnTo>
                  <a:lnTo>
                    <a:pt x="2426043" y="3478658"/>
                  </a:lnTo>
                  <a:lnTo>
                    <a:pt x="2434687" y="3487172"/>
                  </a:lnTo>
                  <a:lnTo>
                    <a:pt x="2435595" y="3486945"/>
                  </a:lnTo>
                  <a:lnTo>
                    <a:pt x="2431965" y="3483770"/>
                  </a:lnTo>
                  <a:lnTo>
                    <a:pt x="2428108" y="3480594"/>
                  </a:lnTo>
                  <a:lnTo>
                    <a:pt x="2426043" y="3478658"/>
                  </a:lnTo>
                  <a:lnTo>
                    <a:pt x="2420783" y="3473479"/>
                  </a:lnTo>
                  <a:lnTo>
                    <a:pt x="2418894" y="3471464"/>
                  </a:lnTo>
                  <a:lnTo>
                    <a:pt x="2408370" y="3458366"/>
                  </a:lnTo>
                  <a:close/>
                  <a:moveTo>
                    <a:pt x="2483011" y="3458139"/>
                  </a:moveTo>
                  <a:lnTo>
                    <a:pt x="2480742" y="3458593"/>
                  </a:lnTo>
                  <a:lnTo>
                    <a:pt x="2478927" y="3459273"/>
                  </a:lnTo>
                  <a:lnTo>
                    <a:pt x="2476885" y="3460181"/>
                  </a:lnTo>
                  <a:lnTo>
                    <a:pt x="2475070" y="3461088"/>
                  </a:lnTo>
                  <a:lnTo>
                    <a:pt x="2473028" y="3461995"/>
                  </a:lnTo>
                  <a:lnTo>
                    <a:pt x="2471440" y="3463583"/>
                  </a:lnTo>
                  <a:lnTo>
                    <a:pt x="2469625" y="3464944"/>
                  </a:lnTo>
                  <a:lnTo>
                    <a:pt x="2468037" y="3466758"/>
                  </a:lnTo>
                  <a:lnTo>
                    <a:pt x="2466449" y="3468573"/>
                  </a:lnTo>
                  <a:lnTo>
                    <a:pt x="2464861" y="3470614"/>
                  </a:lnTo>
                  <a:lnTo>
                    <a:pt x="2468264" y="3467439"/>
                  </a:lnTo>
                  <a:lnTo>
                    <a:pt x="2471667" y="3464717"/>
                  </a:lnTo>
                  <a:lnTo>
                    <a:pt x="2475297" y="3462676"/>
                  </a:lnTo>
                  <a:lnTo>
                    <a:pt x="2479154" y="3460861"/>
                  </a:lnTo>
                  <a:lnTo>
                    <a:pt x="2483011" y="3459954"/>
                  </a:lnTo>
                  <a:lnTo>
                    <a:pt x="2486868" y="3459273"/>
                  </a:lnTo>
                  <a:lnTo>
                    <a:pt x="2490951" y="3459273"/>
                  </a:lnTo>
                  <a:lnTo>
                    <a:pt x="2495489" y="3459727"/>
                  </a:lnTo>
                  <a:lnTo>
                    <a:pt x="2496623" y="3459954"/>
                  </a:lnTo>
                  <a:lnTo>
                    <a:pt x="2494127" y="3459273"/>
                  </a:lnTo>
                  <a:lnTo>
                    <a:pt x="2491859" y="3458593"/>
                  </a:lnTo>
                  <a:lnTo>
                    <a:pt x="2489590" y="3458139"/>
                  </a:lnTo>
                  <a:lnTo>
                    <a:pt x="2487321" y="3458139"/>
                  </a:lnTo>
                  <a:lnTo>
                    <a:pt x="2485053" y="3458139"/>
                  </a:lnTo>
                  <a:lnTo>
                    <a:pt x="2483011" y="3458139"/>
                  </a:lnTo>
                  <a:close/>
                  <a:moveTo>
                    <a:pt x="1484911" y="3456199"/>
                  </a:moveTo>
                  <a:lnTo>
                    <a:pt x="1484208" y="3457100"/>
                  </a:lnTo>
                  <a:lnTo>
                    <a:pt x="1483299" y="3458916"/>
                  </a:lnTo>
                  <a:lnTo>
                    <a:pt x="1482618" y="3461185"/>
                  </a:lnTo>
                  <a:lnTo>
                    <a:pt x="1481982" y="3463302"/>
                  </a:lnTo>
                  <a:lnTo>
                    <a:pt x="1482102" y="3463471"/>
                  </a:lnTo>
                  <a:lnTo>
                    <a:pt x="1483010" y="3460070"/>
                  </a:lnTo>
                  <a:lnTo>
                    <a:pt x="1484144" y="3457348"/>
                  </a:lnTo>
                  <a:lnTo>
                    <a:pt x="1484911" y="3456199"/>
                  </a:lnTo>
                  <a:close/>
                  <a:moveTo>
                    <a:pt x="2849634" y="3452923"/>
                  </a:moveTo>
                  <a:lnTo>
                    <a:pt x="2849861" y="3455418"/>
                  </a:lnTo>
                  <a:lnTo>
                    <a:pt x="2850644" y="3457766"/>
                  </a:lnTo>
                  <a:lnTo>
                    <a:pt x="2850769" y="3458366"/>
                  </a:lnTo>
                  <a:lnTo>
                    <a:pt x="2851333" y="3459833"/>
                  </a:lnTo>
                  <a:lnTo>
                    <a:pt x="2851676" y="3460861"/>
                  </a:lnTo>
                  <a:lnTo>
                    <a:pt x="2851903" y="3461315"/>
                  </a:lnTo>
                  <a:lnTo>
                    <a:pt x="2851333" y="3459833"/>
                  </a:lnTo>
                  <a:lnTo>
                    <a:pt x="2850644" y="3457766"/>
                  </a:lnTo>
                  <a:lnTo>
                    <a:pt x="2849634" y="3452923"/>
                  </a:lnTo>
                  <a:close/>
                  <a:moveTo>
                    <a:pt x="2313765" y="3452923"/>
                  </a:moveTo>
                  <a:lnTo>
                    <a:pt x="2313084" y="3453149"/>
                  </a:lnTo>
                  <a:lnTo>
                    <a:pt x="2309228" y="3453830"/>
                  </a:lnTo>
                  <a:lnTo>
                    <a:pt x="2305598" y="3454510"/>
                  </a:lnTo>
                  <a:lnTo>
                    <a:pt x="2302195" y="3455871"/>
                  </a:lnTo>
                  <a:lnTo>
                    <a:pt x="2298792" y="3457005"/>
                  </a:lnTo>
                  <a:lnTo>
                    <a:pt x="2295615" y="3458593"/>
                  </a:lnTo>
                  <a:lnTo>
                    <a:pt x="2292666" y="3460634"/>
                  </a:lnTo>
                  <a:lnTo>
                    <a:pt x="2289490" y="3462902"/>
                  </a:lnTo>
                  <a:lnTo>
                    <a:pt x="2286767" y="3465171"/>
                  </a:lnTo>
                  <a:lnTo>
                    <a:pt x="2313765" y="3452923"/>
                  </a:lnTo>
                  <a:close/>
                  <a:moveTo>
                    <a:pt x="1474329" y="3452808"/>
                  </a:moveTo>
                  <a:lnTo>
                    <a:pt x="1477060" y="3456448"/>
                  </a:lnTo>
                  <a:lnTo>
                    <a:pt x="1475801" y="3454604"/>
                  </a:lnTo>
                  <a:lnTo>
                    <a:pt x="1474329" y="3452808"/>
                  </a:lnTo>
                  <a:close/>
                  <a:moveTo>
                    <a:pt x="943196" y="3449637"/>
                  </a:moveTo>
                  <a:lnTo>
                    <a:pt x="952500" y="3459252"/>
                  </a:lnTo>
                  <a:lnTo>
                    <a:pt x="947848" y="3465512"/>
                  </a:lnTo>
                  <a:lnTo>
                    <a:pt x="942975" y="3463053"/>
                  </a:lnTo>
                  <a:lnTo>
                    <a:pt x="943196" y="3450531"/>
                  </a:lnTo>
                  <a:lnTo>
                    <a:pt x="943196" y="3449637"/>
                  </a:lnTo>
                  <a:close/>
                  <a:moveTo>
                    <a:pt x="2378197" y="3448159"/>
                  </a:moveTo>
                  <a:lnTo>
                    <a:pt x="2382734" y="3449067"/>
                  </a:lnTo>
                  <a:lnTo>
                    <a:pt x="2383414" y="3449067"/>
                  </a:lnTo>
                  <a:lnTo>
                    <a:pt x="2378197" y="3448159"/>
                  </a:lnTo>
                  <a:close/>
                  <a:moveTo>
                    <a:pt x="1377529" y="3447538"/>
                  </a:moveTo>
                  <a:lnTo>
                    <a:pt x="1377884" y="3448956"/>
                  </a:lnTo>
                  <a:lnTo>
                    <a:pt x="1381906" y="3454302"/>
                  </a:lnTo>
                  <a:lnTo>
                    <a:pt x="1379909" y="3451201"/>
                  </a:lnTo>
                  <a:lnTo>
                    <a:pt x="1377529" y="3447538"/>
                  </a:lnTo>
                  <a:close/>
                  <a:moveTo>
                    <a:pt x="1953069" y="3447370"/>
                  </a:moveTo>
                  <a:lnTo>
                    <a:pt x="1948759" y="3450091"/>
                  </a:lnTo>
                  <a:lnTo>
                    <a:pt x="1952162" y="3448050"/>
                  </a:lnTo>
                  <a:lnTo>
                    <a:pt x="1953069" y="3447370"/>
                  </a:lnTo>
                  <a:close/>
                  <a:moveTo>
                    <a:pt x="4683205" y="3446572"/>
                  </a:moveTo>
                  <a:lnTo>
                    <a:pt x="4694095" y="3451108"/>
                  </a:lnTo>
                  <a:lnTo>
                    <a:pt x="4699540" y="3452696"/>
                  </a:lnTo>
                  <a:lnTo>
                    <a:pt x="4683205" y="3446572"/>
                  </a:lnTo>
                  <a:close/>
                  <a:moveTo>
                    <a:pt x="2371163" y="3446572"/>
                  </a:moveTo>
                  <a:lnTo>
                    <a:pt x="2371390" y="3446799"/>
                  </a:lnTo>
                  <a:lnTo>
                    <a:pt x="2378196" y="3448159"/>
                  </a:lnTo>
                  <a:lnTo>
                    <a:pt x="2371163" y="3446572"/>
                  </a:lnTo>
                  <a:close/>
                  <a:moveTo>
                    <a:pt x="1447851" y="3434414"/>
                  </a:moveTo>
                  <a:lnTo>
                    <a:pt x="1446488" y="3434639"/>
                  </a:lnTo>
                  <a:lnTo>
                    <a:pt x="1445352" y="3435094"/>
                  </a:lnTo>
                  <a:lnTo>
                    <a:pt x="1444215" y="3435547"/>
                  </a:lnTo>
                  <a:lnTo>
                    <a:pt x="1441944" y="3437135"/>
                  </a:lnTo>
                  <a:lnTo>
                    <a:pt x="1440125" y="3438720"/>
                  </a:lnTo>
                  <a:lnTo>
                    <a:pt x="1438762" y="3440990"/>
                  </a:lnTo>
                  <a:lnTo>
                    <a:pt x="1437399" y="3443713"/>
                  </a:lnTo>
                  <a:lnTo>
                    <a:pt x="1436263" y="3446662"/>
                  </a:lnTo>
                  <a:lnTo>
                    <a:pt x="1435354" y="3449839"/>
                  </a:lnTo>
                  <a:lnTo>
                    <a:pt x="1434445" y="3453243"/>
                  </a:lnTo>
                  <a:lnTo>
                    <a:pt x="1433081" y="3460504"/>
                  </a:lnTo>
                  <a:lnTo>
                    <a:pt x="1431945" y="3467765"/>
                  </a:lnTo>
                  <a:lnTo>
                    <a:pt x="1431036" y="3475026"/>
                  </a:lnTo>
                  <a:lnTo>
                    <a:pt x="1429673" y="3481607"/>
                  </a:lnTo>
                  <a:lnTo>
                    <a:pt x="1428991" y="3484557"/>
                  </a:lnTo>
                  <a:lnTo>
                    <a:pt x="1428082" y="3487280"/>
                  </a:lnTo>
                  <a:lnTo>
                    <a:pt x="1427173" y="3489322"/>
                  </a:lnTo>
                  <a:lnTo>
                    <a:pt x="1426783" y="3489906"/>
                  </a:lnTo>
                  <a:lnTo>
                    <a:pt x="1429017" y="3488418"/>
                  </a:lnTo>
                  <a:lnTo>
                    <a:pt x="1431285" y="3486150"/>
                  </a:lnTo>
                  <a:lnTo>
                    <a:pt x="1433100" y="3483882"/>
                  </a:lnTo>
                  <a:lnTo>
                    <a:pt x="1435142" y="3481161"/>
                  </a:lnTo>
                  <a:lnTo>
                    <a:pt x="1436503" y="3478213"/>
                  </a:lnTo>
                  <a:lnTo>
                    <a:pt x="1438091" y="3475038"/>
                  </a:lnTo>
                  <a:lnTo>
                    <a:pt x="1439452" y="3471636"/>
                  </a:lnTo>
                  <a:lnTo>
                    <a:pt x="1440360" y="3468234"/>
                  </a:lnTo>
                  <a:lnTo>
                    <a:pt x="1442628" y="3461430"/>
                  </a:lnTo>
                  <a:lnTo>
                    <a:pt x="1444443" y="3454627"/>
                  </a:lnTo>
                  <a:lnTo>
                    <a:pt x="1446032" y="3448504"/>
                  </a:lnTo>
                  <a:lnTo>
                    <a:pt x="1446939" y="3445555"/>
                  </a:lnTo>
                  <a:lnTo>
                    <a:pt x="1448073" y="3443288"/>
                  </a:lnTo>
                  <a:lnTo>
                    <a:pt x="1448980" y="3441020"/>
                  </a:lnTo>
                  <a:lnTo>
                    <a:pt x="1450115" y="3439432"/>
                  </a:lnTo>
                  <a:lnTo>
                    <a:pt x="1451703" y="3437845"/>
                  </a:lnTo>
                  <a:lnTo>
                    <a:pt x="1453064" y="3436938"/>
                  </a:lnTo>
                  <a:lnTo>
                    <a:pt x="1454879" y="3436486"/>
                  </a:lnTo>
                  <a:lnTo>
                    <a:pt x="1456467" y="3436713"/>
                  </a:lnTo>
                  <a:lnTo>
                    <a:pt x="1457149" y="3436915"/>
                  </a:lnTo>
                  <a:lnTo>
                    <a:pt x="1456714" y="3436679"/>
                  </a:lnTo>
                  <a:lnTo>
                    <a:pt x="1454214" y="3435319"/>
                  </a:lnTo>
                  <a:lnTo>
                    <a:pt x="1451487" y="3434639"/>
                  </a:lnTo>
                  <a:lnTo>
                    <a:pt x="1448988" y="3434414"/>
                  </a:lnTo>
                  <a:lnTo>
                    <a:pt x="1447851" y="3434414"/>
                  </a:lnTo>
                  <a:close/>
                  <a:moveTo>
                    <a:pt x="2843736" y="3430015"/>
                  </a:moveTo>
                  <a:lnTo>
                    <a:pt x="2844189" y="3430697"/>
                  </a:lnTo>
                  <a:lnTo>
                    <a:pt x="2844189" y="3430015"/>
                  </a:lnTo>
                  <a:lnTo>
                    <a:pt x="2843736" y="3430015"/>
                  </a:lnTo>
                  <a:close/>
                  <a:moveTo>
                    <a:pt x="3359187" y="3429109"/>
                  </a:moveTo>
                  <a:lnTo>
                    <a:pt x="3353515" y="3432510"/>
                  </a:lnTo>
                  <a:lnTo>
                    <a:pt x="3353515" y="3432738"/>
                  </a:lnTo>
                  <a:lnTo>
                    <a:pt x="3359187" y="3429109"/>
                  </a:lnTo>
                  <a:close/>
                  <a:moveTo>
                    <a:pt x="884513" y="3427413"/>
                  </a:moveTo>
                  <a:lnTo>
                    <a:pt x="896937" y="3431645"/>
                  </a:lnTo>
                  <a:lnTo>
                    <a:pt x="896707" y="3432351"/>
                  </a:lnTo>
                  <a:lnTo>
                    <a:pt x="890955" y="3433998"/>
                  </a:lnTo>
                  <a:lnTo>
                    <a:pt x="885203" y="3440112"/>
                  </a:lnTo>
                  <a:lnTo>
                    <a:pt x="881062" y="3428588"/>
                  </a:lnTo>
                  <a:lnTo>
                    <a:pt x="884513" y="3427413"/>
                  </a:lnTo>
                  <a:close/>
                  <a:moveTo>
                    <a:pt x="6825932" y="3426653"/>
                  </a:moveTo>
                  <a:lnTo>
                    <a:pt x="6825932" y="3427572"/>
                  </a:lnTo>
                  <a:lnTo>
                    <a:pt x="6825872" y="3427179"/>
                  </a:lnTo>
                  <a:lnTo>
                    <a:pt x="6825932" y="3426653"/>
                  </a:lnTo>
                  <a:close/>
                  <a:moveTo>
                    <a:pt x="6825755" y="3426420"/>
                  </a:moveTo>
                  <a:lnTo>
                    <a:pt x="6825872" y="3427179"/>
                  </a:lnTo>
                  <a:lnTo>
                    <a:pt x="6825297" y="3432177"/>
                  </a:lnTo>
                  <a:lnTo>
                    <a:pt x="6825755" y="3426420"/>
                  </a:lnTo>
                  <a:close/>
                  <a:moveTo>
                    <a:pt x="1551368" y="3426141"/>
                  </a:moveTo>
                  <a:lnTo>
                    <a:pt x="1548515" y="3426696"/>
                  </a:lnTo>
                  <a:lnTo>
                    <a:pt x="1540789" y="3428287"/>
                  </a:lnTo>
                  <a:lnTo>
                    <a:pt x="1533290" y="3430099"/>
                  </a:lnTo>
                  <a:lnTo>
                    <a:pt x="1526246" y="3431915"/>
                  </a:lnTo>
                  <a:lnTo>
                    <a:pt x="1519429" y="3434186"/>
                  </a:lnTo>
                  <a:lnTo>
                    <a:pt x="1513066" y="3436452"/>
                  </a:lnTo>
                  <a:lnTo>
                    <a:pt x="1506931" y="3438947"/>
                  </a:lnTo>
                  <a:lnTo>
                    <a:pt x="1501706" y="3441670"/>
                  </a:lnTo>
                  <a:lnTo>
                    <a:pt x="1496706" y="3444620"/>
                  </a:lnTo>
                  <a:lnTo>
                    <a:pt x="1492389" y="3448024"/>
                  </a:lnTo>
                  <a:lnTo>
                    <a:pt x="1490344" y="3449839"/>
                  </a:lnTo>
                  <a:lnTo>
                    <a:pt x="1490281" y="3449901"/>
                  </a:lnTo>
                  <a:lnTo>
                    <a:pt x="1491631" y="3448957"/>
                  </a:lnTo>
                  <a:lnTo>
                    <a:pt x="1493673" y="3447596"/>
                  </a:lnTo>
                  <a:lnTo>
                    <a:pt x="1496168" y="3446689"/>
                  </a:lnTo>
                  <a:lnTo>
                    <a:pt x="1498890" y="3445555"/>
                  </a:lnTo>
                  <a:lnTo>
                    <a:pt x="1501159" y="3444875"/>
                  </a:lnTo>
                  <a:lnTo>
                    <a:pt x="1506830" y="3443741"/>
                  </a:lnTo>
                  <a:lnTo>
                    <a:pt x="1512729" y="3443061"/>
                  </a:lnTo>
                  <a:lnTo>
                    <a:pt x="1518627" y="3442380"/>
                  </a:lnTo>
                  <a:lnTo>
                    <a:pt x="1524299" y="3441927"/>
                  </a:lnTo>
                  <a:lnTo>
                    <a:pt x="1530197" y="3441246"/>
                  </a:lnTo>
                  <a:lnTo>
                    <a:pt x="1532920" y="3440793"/>
                  </a:lnTo>
                  <a:lnTo>
                    <a:pt x="1535642" y="3440113"/>
                  </a:lnTo>
                  <a:lnTo>
                    <a:pt x="1537911" y="3439432"/>
                  </a:lnTo>
                  <a:lnTo>
                    <a:pt x="1540406" y="3438298"/>
                  </a:lnTo>
                  <a:lnTo>
                    <a:pt x="1542675" y="3437166"/>
                  </a:lnTo>
                  <a:lnTo>
                    <a:pt x="1544716" y="3435578"/>
                  </a:lnTo>
                  <a:lnTo>
                    <a:pt x="1546758" y="3433993"/>
                  </a:lnTo>
                  <a:lnTo>
                    <a:pt x="1548346" y="3431949"/>
                  </a:lnTo>
                  <a:lnTo>
                    <a:pt x="1549934" y="3429681"/>
                  </a:lnTo>
                  <a:lnTo>
                    <a:pt x="1551069" y="3427188"/>
                  </a:lnTo>
                  <a:lnTo>
                    <a:pt x="1551368" y="3426141"/>
                  </a:lnTo>
                  <a:close/>
                  <a:moveTo>
                    <a:pt x="2762969" y="3424345"/>
                  </a:moveTo>
                  <a:lnTo>
                    <a:pt x="2760181" y="3427541"/>
                  </a:lnTo>
                  <a:lnTo>
                    <a:pt x="2750958" y="3437470"/>
                  </a:lnTo>
                  <a:lnTo>
                    <a:pt x="2743459" y="3441809"/>
                  </a:lnTo>
                  <a:lnTo>
                    <a:pt x="2747769" y="3440901"/>
                  </a:lnTo>
                  <a:lnTo>
                    <a:pt x="2750958" y="3437470"/>
                  </a:lnTo>
                  <a:lnTo>
                    <a:pt x="2752080" y="3436822"/>
                  </a:lnTo>
                  <a:lnTo>
                    <a:pt x="2760181" y="3427541"/>
                  </a:lnTo>
                  <a:lnTo>
                    <a:pt x="2762516" y="3425026"/>
                  </a:lnTo>
                  <a:lnTo>
                    <a:pt x="2762969" y="3424345"/>
                  </a:lnTo>
                  <a:close/>
                  <a:moveTo>
                    <a:pt x="859190" y="3416300"/>
                  </a:moveTo>
                  <a:lnTo>
                    <a:pt x="862012" y="3419476"/>
                  </a:lnTo>
                  <a:lnTo>
                    <a:pt x="858837" y="3422652"/>
                  </a:lnTo>
                  <a:lnTo>
                    <a:pt x="859190" y="3416300"/>
                  </a:lnTo>
                  <a:close/>
                  <a:moveTo>
                    <a:pt x="941841" y="3409952"/>
                  </a:moveTo>
                  <a:lnTo>
                    <a:pt x="942975" y="3419280"/>
                  </a:lnTo>
                  <a:lnTo>
                    <a:pt x="941841" y="3427413"/>
                  </a:lnTo>
                  <a:lnTo>
                    <a:pt x="939800" y="3415692"/>
                  </a:lnTo>
                  <a:lnTo>
                    <a:pt x="941841" y="3409952"/>
                  </a:lnTo>
                  <a:close/>
                  <a:moveTo>
                    <a:pt x="1736884" y="3407184"/>
                  </a:moveTo>
                  <a:lnTo>
                    <a:pt x="1731890" y="3407637"/>
                  </a:lnTo>
                  <a:lnTo>
                    <a:pt x="1724392" y="3408320"/>
                  </a:lnTo>
                  <a:lnTo>
                    <a:pt x="1716893" y="3409452"/>
                  </a:lnTo>
                  <a:lnTo>
                    <a:pt x="1702123" y="3411498"/>
                  </a:lnTo>
                  <a:lnTo>
                    <a:pt x="1687126" y="3413537"/>
                  </a:lnTo>
                  <a:lnTo>
                    <a:pt x="1678037" y="3414218"/>
                  </a:lnTo>
                  <a:lnTo>
                    <a:pt x="1666675" y="3414897"/>
                  </a:lnTo>
                  <a:lnTo>
                    <a:pt x="1638726" y="3416714"/>
                  </a:lnTo>
                  <a:lnTo>
                    <a:pt x="1623047" y="3417622"/>
                  </a:lnTo>
                  <a:lnTo>
                    <a:pt x="1606686" y="3418982"/>
                  </a:lnTo>
                  <a:lnTo>
                    <a:pt x="1589871" y="3420570"/>
                  </a:lnTo>
                  <a:lnTo>
                    <a:pt x="1573056" y="3422612"/>
                  </a:lnTo>
                  <a:lnTo>
                    <a:pt x="1564648" y="3423746"/>
                  </a:lnTo>
                  <a:lnTo>
                    <a:pt x="1558038" y="3424880"/>
                  </a:lnTo>
                  <a:lnTo>
                    <a:pt x="1558101" y="3424920"/>
                  </a:lnTo>
                  <a:lnTo>
                    <a:pt x="1561731" y="3426736"/>
                  </a:lnTo>
                  <a:lnTo>
                    <a:pt x="1566042" y="3427868"/>
                  </a:lnTo>
                  <a:lnTo>
                    <a:pt x="1570806" y="3428776"/>
                  </a:lnTo>
                  <a:lnTo>
                    <a:pt x="1575797" y="3429681"/>
                  </a:lnTo>
                  <a:lnTo>
                    <a:pt x="1581695" y="3430136"/>
                  </a:lnTo>
                  <a:lnTo>
                    <a:pt x="1587820" y="3430364"/>
                  </a:lnTo>
                  <a:lnTo>
                    <a:pt x="1594399" y="3430364"/>
                  </a:lnTo>
                  <a:lnTo>
                    <a:pt x="1601205" y="3430136"/>
                  </a:lnTo>
                  <a:lnTo>
                    <a:pt x="1608465" y="3429681"/>
                  </a:lnTo>
                  <a:lnTo>
                    <a:pt x="1615724" y="3428776"/>
                  </a:lnTo>
                  <a:lnTo>
                    <a:pt x="1631151" y="3427188"/>
                  </a:lnTo>
                  <a:lnTo>
                    <a:pt x="1647258" y="3424920"/>
                  </a:lnTo>
                  <a:lnTo>
                    <a:pt x="1663139" y="3422424"/>
                  </a:lnTo>
                  <a:lnTo>
                    <a:pt x="1679019" y="3419477"/>
                  </a:lnTo>
                  <a:lnTo>
                    <a:pt x="1693992" y="3416305"/>
                  </a:lnTo>
                  <a:lnTo>
                    <a:pt x="1708738" y="3413354"/>
                  </a:lnTo>
                  <a:lnTo>
                    <a:pt x="1733466" y="3407913"/>
                  </a:lnTo>
                  <a:lnTo>
                    <a:pt x="1736884" y="3407184"/>
                  </a:lnTo>
                  <a:close/>
                  <a:moveTo>
                    <a:pt x="2011373" y="3404057"/>
                  </a:moveTo>
                  <a:lnTo>
                    <a:pt x="2015683" y="3406098"/>
                  </a:lnTo>
                  <a:lnTo>
                    <a:pt x="2016364" y="3406098"/>
                  </a:lnTo>
                  <a:lnTo>
                    <a:pt x="2011373" y="3404057"/>
                  </a:lnTo>
                  <a:close/>
                  <a:moveTo>
                    <a:pt x="1336737" y="3403869"/>
                  </a:moveTo>
                  <a:lnTo>
                    <a:pt x="1339211" y="3407233"/>
                  </a:lnTo>
                  <a:lnTo>
                    <a:pt x="1342169" y="3410862"/>
                  </a:lnTo>
                  <a:lnTo>
                    <a:pt x="1345582" y="3411994"/>
                  </a:lnTo>
                  <a:lnTo>
                    <a:pt x="1348994" y="3413354"/>
                  </a:lnTo>
                  <a:lnTo>
                    <a:pt x="1351951" y="3414716"/>
                  </a:lnTo>
                  <a:lnTo>
                    <a:pt x="1354908" y="3416303"/>
                  </a:lnTo>
                  <a:lnTo>
                    <a:pt x="1357865" y="3418116"/>
                  </a:lnTo>
                  <a:lnTo>
                    <a:pt x="1360094" y="3419935"/>
                  </a:lnTo>
                  <a:lnTo>
                    <a:pt x="1359458" y="3418982"/>
                  </a:lnTo>
                  <a:lnTo>
                    <a:pt x="1354914" y="3412627"/>
                  </a:lnTo>
                  <a:lnTo>
                    <a:pt x="1344916" y="3407637"/>
                  </a:lnTo>
                  <a:lnTo>
                    <a:pt x="1336737" y="3403869"/>
                  </a:lnTo>
                  <a:close/>
                  <a:moveTo>
                    <a:pt x="2789967" y="3403256"/>
                  </a:moveTo>
                  <a:lnTo>
                    <a:pt x="2787018" y="3406203"/>
                  </a:lnTo>
                  <a:lnTo>
                    <a:pt x="2790194" y="3403479"/>
                  </a:lnTo>
                  <a:lnTo>
                    <a:pt x="2789967" y="3403479"/>
                  </a:lnTo>
                  <a:lnTo>
                    <a:pt x="2789967" y="3403256"/>
                  </a:lnTo>
                  <a:close/>
                  <a:moveTo>
                    <a:pt x="6825297" y="3402016"/>
                  </a:moveTo>
                  <a:lnTo>
                    <a:pt x="6826250" y="3420204"/>
                  </a:lnTo>
                  <a:lnTo>
                    <a:pt x="6825755" y="3426420"/>
                  </a:lnTo>
                  <a:lnTo>
                    <a:pt x="6824662" y="3419285"/>
                  </a:lnTo>
                  <a:lnTo>
                    <a:pt x="6825297" y="3402016"/>
                  </a:lnTo>
                  <a:close/>
                  <a:moveTo>
                    <a:pt x="853316" y="3397252"/>
                  </a:moveTo>
                  <a:lnTo>
                    <a:pt x="857250" y="3402789"/>
                  </a:lnTo>
                  <a:lnTo>
                    <a:pt x="848139" y="3414715"/>
                  </a:lnTo>
                  <a:lnTo>
                    <a:pt x="847725" y="3414715"/>
                  </a:lnTo>
                  <a:lnTo>
                    <a:pt x="853316" y="3397252"/>
                  </a:lnTo>
                  <a:close/>
                  <a:moveTo>
                    <a:pt x="2808571" y="3392144"/>
                  </a:moveTo>
                  <a:lnTo>
                    <a:pt x="2806075" y="3392368"/>
                  </a:lnTo>
                  <a:lnTo>
                    <a:pt x="2803353" y="3392597"/>
                  </a:lnTo>
                  <a:lnTo>
                    <a:pt x="2800857" y="3393276"/>
                  </a:lnTo>
                  <a:lnTo>
                    <a:pt x="2798361" y="3394410"/>
                  </a:lnTo>
                  <a:lnTo>
                    <a:pt x="2796320" y="3395772"/>
                  </a:lnTo>
                  <a:lnTo>
                    <a:pt x="2794278" y="3397358"/>
                  </a:lnTo>
                  <a:lnTo>
                    <a:pt x="2792463" y="3399399"/>
                  </a:lnTo>
                  <a:lnTo>
                    <a:pt x="2812427" y="3395545"/>
                  </a:lnTo>
                  <a:lnTo>
                    <a:pt x="2813562" y="3396224"/>
                  </a:lnTo>
                  <a:lnTo>
                    <a:pt x="2811520" y="3392368"/>
                  </a:lnTo>
                  <a:lnTo>
                    <a:pt x="2808571" y="3392144"/>
                  </a:lnTo>
                  <a:close/>
                  <a:moveTo>
                    <a:pt x="1750135" y="3390433"/>
                  </a:moveTo>
                  <a:lnTo>
                    <a:pt x="1748253" y="3404760"/>
                  </a:lnTo>
                  <a:lnTo>
                    <a:pt x="1750481" y="3404288"/>
                  </a:lnTo>
                  <a:lnTo>
                    <a:pt x="1750135" y="3390433"/>
                  </a:lnTo>
                  <a:close/>
                  <a:moveTo>
                    <a:pt x="4125103" y="3377179"/>
                  </a:moveTo>
                  <a:lnTo>
                    <a:pt x="4126010" y="3382162"/>
                  </a:lnTo>
                  <a:lnTo>
                    <a:pt x="4129867" y="3388512"/>
                  </a:lnTo>
                  <a:lnTo>
                    <a:pt x="4129640" y="3387380"/>
                  </a:lnTo>
                  <a:lnTo>
                    <a:pt x="4129640" y="3386709"/>
                  </a:lnTo>
                  <a:lnTo>
                    <a:pt x="4125103" y="3377179"/>
                  </a:lnTo>
                  <a:close/>
                  <a:moveTo>
                    <a:pt x="2129800" y="3374074"/>
                  </a:moveTo>
                  <a:lnTo>
                    <a:pt x="2125031" y="3375261"/>
                  </a:lnTo>
                  <a:lnTo>
                    <a:pt x="2120267" y="3377075"/>
                  </a:lnTo>
                  <a:lnTo>
                    <a:pt x="2115730" y="3379114"/>
                  </a:lnTo>
                  <a:lnTo>
                    <a:pt x="2111419" y="3381396"/>
                  </a:lnTo>
                  <a:lnTo>
                    <a:pt x="2107336" y="3384116"/>
                  </a:lnTo>
                  <a:lnTo>
                    <a:pt x="2103479" y="3386836"/>
                  </a:lnTo>
                  <a:lnTo>
                    <a:pt x="2095766" y="3392493"/>
                  </a:lnTo>
                  <a:lnTo>
                    <a:pt x="2091909" y="3394989"/>
                  </a:lnTo>
                  <a:lnTo>
                    <a:pt x="2088053" y="3397481"/>
                  </a:lnTo>
                  <a:lnTo>
                    <a:pt x="2083969" y="3399748"/>
                  </a:lnTo>
                  <a:lnTo>
                    <a:pt x="2079886" y="3401564"/>
                  </a:lnTo>
                  <a:lnTo>
                    <a:pt x="2075121" y="3403151"/>
                  </a:lnTo>
                  <a:lnTo>
                    <a:pt x="2074741" y="3403224"/>
                  </a:lnTo>
                  <a:lnTo>
                    <a:pt x="2081222" y="3402799"/>
                  </a:lnTo>
                  <a:lnTo>
                    <a:pt x="2086214" y="3400309"/>
                  </a:lnTo>
                  <a:lnTo>
                    <a:pt x="2090297" y="3398039"/>
                  </a:lnTo>
                  <a:lnTo>
                    <a:pt x="2093700" y="3396224"/>
                  </a:lnTo>
                  <a:lnTo>
                    <a:pt x="2096876" y="3394184"/>
                  </a:lnTo>
                  <a:lnTo>
                    <a:pt x="2101641" y="3390782"/>
                  </a:lnTo>
                  <a:lnTo>
                    <a:pt x="2105724" y="3387605"/>
                  </a:lnTo>
                  <a:lnTo>
                    <a:pt x="2110262" y="3384446"/>
                  </a:lnTo>
                  <a:lnTo>
                    <a:pt x="2115253" y="3381030"/>
                  </a:lnTo>
                  <a:lnTo>
                    <a:pt x="2118429" y="3379444"/>
                  </a:lnTo>
                  <a:lnTo>
                    <a:pt x="2122059" y="3377400"/>
                  </a:lnTo>
                  <a:lnTo>
                    <a:pt x="2126597" y="3375591"/>
                  </a:lnTo>
                  <a:lnTo>
                    <a:pt x="2129800" y="3374074"/>
                  </a:lnTo>
                  <a:close/>
                  <a:moveTo>
                    <a:pt x="6715820" y="3362168"/>
                  </a:moveTo>
                  <a:lnTo>
                    <a:pt x="6716947" y="3363318"/>
                  </a:lnTo>
                  <a:lnTo>
                    <a:pt x="6717173" y="3363540"/>
                  </a:lnTo>
                  <a:lnTo>
                    <a:pt x="6716947" y="3363764"/>
                  </a:lnTo>
                  <a:lnTo>
                    <a:pt x="6716726" y="3363709"/>
                  </a:lnTo>
                  <a:lnTo>
                    <a:pt x="6715820" y="3362168"/>
                  </a:lnTo>
                  <a:close/>
                  <a:moveTo>
                    <a:pt x="2211226" y="3359166"/>
                  </a:moveTo>
                  <a:lnTo>
                    <a:pt x="2207609" y="3359621"/>
                  </a:lnTo>
                  <a:lnTo>
                    <a:pt x="2202618" y="3360297"/>
                  </a:lnTo>
                  <a:lnTo>
                    <a:pt x="2192636" y="3362560"/>
                  </a:lnTo>
                  <a:lnTo>
                    <a:pt x="2182427" y="3365059"/>
                  </a:lnTo>
                  <a:lnTo>
                    <a:pt x="2172446" y="3367557"/>
                  </a:lnTo>
                  <a:lnTo>
                    <a:pt x="2162237" y="3369820"/>
                  </a:lnTo>
                  <a:lnTo>
                    <a:pt x="2161264" y="3369985"/>
                  </a:lnTo>
                  <a:lnTo>
                    <a:pt x="2161762" y="3369917"/>
                  </a:lnTo>
                  <a:lnTo>
                    <a:pt x="2177643" y="3367654"/>
                  </a:lnTo>
                  <a:lnTo>
                    <a:pt x="2185129" y="3366520"/>
                  </a:lnTo>
                  <a:lnTo>
                    <a:pt x="2192389" y="3365153"/>
                  </a:lnTo>
                  <a:lnTo>
                    <a:pt x="2199422" y="3363345"/>
                  </a:lnTo>
                  <a:lnTo>
                    <a:pt x="2206228" y="3361307"/>
                  </a:lnTo>
                  <a:lnTo>
                    <a:pt x="2209404" y="3359942"/>
                  </a:lnTo>
                  <a:lnTo>
                    <a:pt x="2211226" y="3359166"/>
                  </a:lnTo>
                  <a:close/>
                  <a:moveTo>
                    <a:pt x="2797227" y="3349061"/>
                  </a:moveTo>
                  <a:lnTo>
                    <a:pt x="2803126" y="3370370"/>
                  </a:lnTo>
                  <a:lnTo>
                    <a:pt x="2803353" y="3371049"/>
                  </a:lnTo>
                  <a:lnTo>
                    <a:pt x="2797227" y="3349061"/>
                  </a:lnTo>
                  <a:close/>
                  <a:moveTo>
                    <a:pt x="6687159" y="3346252"/>
                  </a:moveTo>
                  <a:lnTo>
                    <a:pt x="6688323" y="3347426"/>
                  </a:lnTo>
                  <a:lnTo>
                    <a:pt x="6690577" y="3349468"/>
                  </a:lnTo>
                  <a:lnTo>
                    <a:pt x="6693507" y="3351731"/>
                  </a:lnTo>
                  <a:lnTo>
                    <a:pt x="6696888" y="3353781"/>
                  </a:lnTo>
                  <a:lnTo>
                    <a:pt x="6700494" y="3356054"/>
                  </a:lnTo>
                  <a:lnTo>
                    <a:pt x="6707932" y="3359907"/>
                  </a:lnTo>
                  <a:lnTo>
                    <a:pt x="6713792" y="3362847"/>
                  </a:lnTo>
                  <a:lnTo>
                    <a:pt x="6715820" y="3363540"/>
                  </a:lnTo>
                  <a:lnTo>
                    <a:pt x="6716726" y="3363709"/>
                  </a:lnTo>
                  <a:lnTo>
                    <a:pt x="6718750" y="3367160"/>
                  </a:lnTo>
                  <a:lnTo>
                    <a:pt x="6722582" y="3361039"/>
                  </a:lnTo>
                  <a:lnTo>
                    <a:pt x="6726188" y="3371250"/>
                  </a:lnTo>
                  <a:lnTo>
                    <a:pt x="6729118" y="3381981"/>
                  </a:lnTo>
                  <a:lnTo>
                    <a:pt x="6732048" y="3392573"/>
                  </a:lnTo>
                  <a:lnTo>
                    <a:pt x="6734528" y="3403475"/>
                  </a:lnTo>
                  <a:lnTo>
                    <a:pt x="6736556" y="3414149"/>
                  </a:lnTo>
                  <a:lnTo>
                    <a:pt x="6738584" y="3425052"/>
                  </a:lnTo>
                  <a:lnTo>
                    <a:pt x="6742416" y="3446856"/>
                  </a:lnTo>
                  <a:lnTo>
                    <a:pt x="6744219" y="3461621"/>
                  </a:lnTo>
                  <a:lnTo>
                    <a:pt x="6746248" y="3476613"/>
                  </a:lnTo>
                  <a:lnTo>
                    <a:pt x="6747600" y="3491378"/>
                  </a:lnTo>
                  <a:lnTo>
                    <a:pt x="6748952" y="3505916"/>
                  </a:lnTo>
                  <a:lnTo>
                    <a:pt x="6749854" y="3520908"/>
                  </a:lnTo>
                  <a:lnTo>
                    <a:pt x="6750530" y="3535446"/>
                  </a:lnTo>
                  <a:lnTo>
                    <a:pt x="6751432" y="3549984"/>
                  </a:lnTo>
                  <a:lnTo>
                    <a:pt x="6751657" y="3564976"/>
                  </a:lnTo>
                  <a:lnTo>
                    <a:pt x="6751882" y="3579514"/>
                  </a:lnTo>
                  <a:lnTo>
                    <a:pt x="6751657" y="3594279"/>
                  </a:lnTo>
                  <a:lnTo>
                    <a:pt x="6751432" y="3609271"/>
                  </a:lnTo>
                  <a:lnTo>
                    <a:pt x="6750981" y="3624036"/>
                  </a:lnTo>
                  <a:lnTo>
                    <a:pt x="6749854" y="3654021"/>
                  </a:lnTo>
                  <a:lnTo>
                    <a:pt x="6748051" y="3684686"/>
                  </a:lnTo>
                  <a:lnTo>
                    <a:pt x="6746022" y="3675827"/>
                  </a:lnTo>
                  <a:lnTo>
                    <a:pt x="6743543" y="3673783"/>
                  </a:lnTo>
                  <a:lnTo>
                    <a:pt x="6743318" y="3662652"/>
                  </a:lnTo>
                  <a:lnTo>
                    <a:pt x="6743092" y="3651522"/>
                  </a:lnTo>
                  <a:lnTo>
                    <a:pt x="6742641" y="3640618"/>
                  </a:lnTo>
                  <a:lnTo>
                    <a:pt x="6741965" y="3629942"/>
                  </a:lnTo>
                  <a:lnTo>
                    <a:pt x="6741289" y="3619493"/>
                  </a:lnTo>
                  <a:lnTo>
                    <a:pt x="6739937" y="3609044"/>
                  </a:lnTo>
                  <a:lnTo>
                    <a:pt x="6737458" y="3588146"/>
                  </a:lnTo>
                  <a:lnTo>
                    <a:pt x="6734753" y="3567021"/>
                  </a:lnTo>
                  <a:lnTo>
                    <a:pt x="6731597" y="3546122"/>
                  </a:lnTo>
                  <a:lnTo>
                    <a:pt x="6724160" y="3502963"/>
                  </a:lnTo>
                  <a:lnTo>
                    <a:pt x="6723484" y="3499556"/>
                  </a:lnTo>
                  <a:lnTo>
                    <a:pt x="6722582" y="3495921"/>
                  </a:lnTo>
                  <a:lnTo>
                    <a:pt x="6719877" y="3487517"/>
                  </a:lnTo>
                  <a:lnTo>
                    <a:pt x="6716497" y="3477976"/>
                  </a:lnTo>
                  <a:lnTo>
                    <a:pt x="6712440" y="3467754"/>
                  </a:lnTo>
                  <a:lnTo>
                    <a:pt x="6703199" y="3445266"/>
                  </a:lnTo>
                  <a:lnTo>
                    <a:pt x="6698691" y="3433458"/>
                  </a:lnTo>
                  <a:lnTo>
                    <a:pt x="6693958" y="3421418"/>
                  </a:lnTo>
                  <a:lnTo>
                    <a:pt x="6690126" y="3409834"/>
                  </a:lnTo>
                  <a:lnTo>
                    <a:pt x="6688323" y="3403930"/>
                  </a:lnTo>
                  <a:lnTo>
                    <a:pt x="6686520" y="3398025"/>
                  </a:lnTo>
                  <a:lnTo>
                    <a:pt x="6685168" y="3392573"/>
                  </a:lnTo>
                  <a:lnTo>
                    <a:pt x="6683815" y="3386911"/>
                  </a:lnTo>
                  <a:lnTo>
                    <a:pt x="6682914" y="3381760"/>
                  </a:lnTo>
                  <a:lnTo>
                    <a:pt x="6682238" y="3376265"/>
                  </a:lnTo>
                  <a:lnTo>
                    <a:pt x="6681787" y="3371250"/>
                  </a:lnTo>
                  <a:lnTo>
                    <a:pt x="6681787" y="3366485"/>
                  </a:lnTo>
                  <a:lnTo>
                    <a:pt x="6682012" y="3361937"/>
                  </a:lnTo>
                  <a:lnTo>
                    <a:pt x="6682689" y="3357411"/>
                  </a:lnTo>
                  <a:lnTo>
                    <a:pt x="6683590" y="3353547"/>
                  </a:lnTo>
                  <a:lnTo>
                    <a:pt x="6685168" y="3349930"/>
                  </a:lnTo>
                  <a:lnTo>
                    <a:pt x="6686971" y="3346521"/>
                  </a:lnTo>
                  <a:lnTo>
                    <a:pt x="6687159" y="3346252"/>
                  </a:lnTo>
                  <a:close/>
                  <a:moveTo>
                    <a:pt x="2800857" y="3343621"/>
                  </a:moveTo>
                  <a:lnTo>
                    <a:pt x="2797681" y="3346567"/>
                  </a:lnTo>
                  <a:lnTo>
                    <a:pt x="2797454" y="3347699"/>
                  </a:lnTo>
                  <a:lnTo>
                    <a:pt x="2800857" y="3343621"/>
                  </a:lnTo>
                  <a:close/>
                  <a:moveTo>
                    <a:pt x="6689450" y="3343339"/>
                  </a:moveTo>
                  <a:lnTo>
                    <a:pt x="6688098" y="3344923"/>
                  </a:lnTo>
                  <a:lnTo>
                    <a:pt x="6687159" y="3346252"/>
                  </a:lnTo>
                  <a:lnTo>
                    <a:pt x="6686746" y="3345835"/>
                  </a:lnTo>
                  <a:lnTo>
                    <a:pt x="6686520" y="3345154"/>
                  </a:lnTo>
                  <a:lnTo>
                    <a:pt x="6686295" y="3344701"/>
                  </a:lnTo>
                  <a:lnTo>
                    <a:pt x="6686520" y="3344016"/>
                  </a:lnTo>
                  <a:lnTo>
                    <a:pt x="6687196" y="3343569"/>
                  </a:lnTo>
                  <a:lnTo>
                    <a:pt x="6688098" y="3343569"/>
                  </a:lnTo>
                  <a:lnTo>
                    <a:pt x="6689450" y="3343339"/>
                  </a:lnTo>
                  <a:close/>
                  <a:moveTo>
                    <a:pt x="4577461" y="3330791"/>
                  </a:moveTo>
                  <a:lnTo>
                    <a:pt x="4577347" y="3330841"/>
                  </a:lnTo>
                  <a:lnTo>
                    <a:pt x="4572752" y="3333107"/>
                  </a:lnTo>
                  <a:lnTo>
                    <a:pt x="4567237" y="3335588"/>
                  </a:lnTo>
                  <a:lnTo>
                    <a:pt x="4564021" y="3336727"/>
                  </a:lnTo>
                  <a:lnTo>
                    <a:pt x="4560574" y="3338096"/>
                  </a:lnTo>
                  <a:lnTo>
                    <a:pt x="4558537" y="3338691"/>
                  </a:lnTo>
                  <a:lnTo>
                    <a:pt x="4559107" y="3338631"/>
                  </a:lnTo>
                  <a:lnTo>
                    <a:pt x="4561602" y="3337947"/>
                  </a:lnTo>
                  <a:lnTo>
                    <a:pt x="4564325" y="3337045"/>
                  </a:lnTo>
                  <a:lnTo>
                    <a:pt x="4567047" y="3336135"/>
                  </a:lnTo>
                  <a:lnTo>
                    <a:pt x="4570223" y="3334772"/>
                  </a:lnTo>
                  <a:lnTo>
                    <a:pt x="4573400" y="3333184"/>
                  </a:lnTo>
                  <a:lnTo>
                    <a:pt x="4576576" y="3331374"/>
                  </a:lnTo>
                  <a:lnTo>
                    <a:pt x="4577461" y="3330791"/>
                  </a:lnTo>
                  <a:close/>
                  <a:moveTo>
                    <a:pt x="6685395" y="3329063"/>
                  </a:moveTo>
                  <a:lnTo>
                    <a:pt x="6686550" y="3333819"/>
                  </a:lnTo>
                  <a:lnTo>
                    <a:pt x="6685828" y="3335403"/>
                  </a:lnTo>
                  <a:lnTo>
                    <a:pt x="6684962" y="3329328"/>
                  </a:lnTo>
                  <a:lnTo>
                    <a:pt x="6685395" y="3329063"/>
                  </a:lnTo>
                  <a:close/>
                  <a:moveTo>
                    <a:pt x="4601985" y="3327290"/>
                  </a:moveTo>
                  <a:lnTo>
                    <a:pt x="4601985" y="3327970"/>
                  </a:lnTo>
                  <a:lnTo>
                    <a:pt x="4602071" y="3327797"/>
                  </a:lnTo>
                  <a:lnTo>
                    <a:pt x="4601985" y="3327290"/>
                  </a:lnTo>
                  <a:close/>
                  <a:moveTo>
                    <a:pt x="2815150" y="3314364"/>
                  </a:moveTo>
                  <a:lnTo>
                    <a:pt x="2811066" y="3327745"/>
                  </a:lnTo>
                  <a:lnTo>
                    <a:pt x="2811520" y="3327064"/>
                  </a:lnTo>
                  <a:lnTo>
                    <a:pt x="2815150" y="3314816"/>
                  </a:lnTo>
                  <a:lnTo>
                    <a:pt x="2815150" y="3314364"/>
                  </a:lnTo>
                  <a:close/>
                  <a:moveTo>
                    <a:pt x="6772520" y="3306170"/>
                  </a:moveTo>
                  <a:lnTo>
                    <a:pt x="6770713" y="3314099"/>
                  </a:lnTo>
                  <a:lnTo>
                    <a:pt x="6769169" y="3322508"/>
                  </a:lnTo>
                  <a:lnTo>
                    <a:pt x="6769554" y="3323086"/>
                  </a:lnTo>
                  <a:lnTo>
                    <a:pt x="6772729" y="3307677"/>
                  </a:lnTo>
                  <a:lnTo>
                    <a:pt x="6773546" y="3307790"/>
                  </a:lnTo>
                  <a:lnTo>
                    <a:pt x="6773198" y="3306401"/>
                  </a:lnTo>
                  <a:lnTo>
                    <a:pt x="6772520" y="3306170"/>
                  </a:lnTo>
                  <a:close/>
                  <a:moveTo>
                    <a:pt x="6776177" y="3305744"/>
                  </a:moveTo>
                  <a:lnTo>
                    <a:pt x="6775592" y="3313635"/>
                  </a:lnTo>
                  <a:lnTo>
                    <a:pt x="6776131" y="3316062"/>
                  </a:lnTo>
                  <a:lnTo>
                    <a:pt x="6776131" y="3307451"/>
                  </a:lnTo>
                  <a:lnTo>
                    <a:pt x="6776177" y="3305744"/>
                  </a:lnTo>
                  <a:close/>
                  <a:moveTo>
                    <a:pt x="2017498" y="3260976"/>
                  </a:moveTo>
                  <a:lnTo>
                    <a:pt x="2021582" y="3308144"/>
                  </a:lnTo>
                  <a:lnTo>
                    <a:pt x="2025892" y="3355084"/>
                  </a:lnTo>
                  <a:lnTo>
                    <a:pt x="2030429" y="3402245"/>
                  </a:lnTo>
                  <a:lnTo>
                    <a:pt x="2035194" y="3449411"/>
                  </a:lnTo>
                  <a:lnTo>
                    <a:pt x="2040185" y="3496355"/>
                  </a:lnTo>
                  <a:lnTo>
                    <a:pt x="2045402" y="3543300"/>
                  </a:lnTo>
                  <a:lnTo>
                    <a:pt x="2051074" y="3590471"/>
                  </a:lnTo>
                  <a:lnTo>
                    <a:pt x="2056972" y="3637416"/>
                  </a:lnTo>
                  <a:lnTo>
                    <a:pt x="2063098" y="3684361"/>
                  </a:lnTo>
                  <a:lnTo>
                    <a:pt x="2069223" y="3731305"/>
                  </a:lnTo>
                  <a:lnTo>
                    <a:pt x="2075802" y="3778250"/>
                  </a:lnTo>
                  <a:lnTo>
                    <a:pt x="2082608" y="3825195"/>
                  </a:lnTo>
                  <a:lnTo>
                    <a:pt x="2089867" y="3871913"/>
                  </a:lnTo>
                  <a:lnTo>
                    <a:pt x="2097127" y="3918404"/>
                  </a:lnTo>
                  <a:lnTo>
                    <a:pt x="2104614" y="3965348"/>
                  </a:lnTo>
                  <a:lnTo>
                    <a:pt x="2112554" y="4012066"/>
                  </a:lnTo>
                  <a:lnTo>
                    <a:pt x="2108924" y="4014788"/>
                  </a:lnTo>
                  <a:lnTo>
                    <a:pt x="2095085" y="4026807"/>
                  </a:lnTo>
                  <a:lnTo>
                    <a:pt x="2087145" y="4033838"/>
                  </a:lnTo>
                  <a:lnTo>
                    <a:pt x="2078524" y="4041322"/>
                  </a:lnTo>
                  <a:lnTo>
                    <a:pt x="2069223" y="4048806"/>
                  </a:lnTo>
                  <a:lnTo>
                    <a:pt x="2059922" y="4055836"/>
                  </a:lnTo>
                  <a:lnTo>
                    <a:pt x="2054931" y="4059238"/>
                  </a:lnTo>
                  <a:lnTo>
                    <a:pt x="2050167" y="4062639"/>
                  </a:lnTo>
                  <a:lnTo>
                    <a:pt x="2044949" y="4065814"/>
                  </a:lnTo>
                  <a:lnTo>
                    <a:pt x="2040185" y="4068763"/>
                  </a:lnTo>
                  <a:lnTo>
                    <a:pt x="2034967" y="4071031"/>
                  </a:lnTo>
                  <a:lnTo>
                    <a:pt x="2029976" y="4073525"/>
                  </a:lnTo>
                  <a:lnTo>
                    <a:pt x="2024985" y="4075793"/>
                  </a:lnTo>
                  <a:lnTo>
                    <a:pt x="2019994" y="4077381"/>
                  </a:lnTo>
                  <a:lnTo>
                    <a:pt x="2015003" y="4078741"/>
                  </a:lnTo>
                  <a:lnTo>
                    <a:pt x="2010239" y="4079648"/>
                  </a:lnTo>
                  <a:lnTo>
                    <a:pt x="2005475" y="4080102"/>
                  </a:lnTo>
                  <a:lnTo>
                    <a:pt x="2000484" y="4079875"/>
                  </a:lnTo>
                  <a:lnTo>
                    <a:pt x="1995946" y="4079422"/>
                  </a:lnTo>
                  <a:lnTo>
                    <a:pt x="1991182" y="4078514"/>
                  </a:lnTo>
                  <a:lnTo>
                    <a:pt x="1989140" y="4077607"/>
                  </a:lnTo>
                  <a:lnTo>
                    <a:pt x="1986872" y="4076700"/>
                  </a:lnTo>
                  <a:lnTo>
                    <a:pt x="1984603" y="4075793"/>
                  </a:lnTo>
                  <a:lnTo>
                    <a:pt x="1982561" y="4074432"/>
                  </a:lnTo>
                  <a:lnTo>
                    <a:pt x="1980520" y="4073072"/>
                  </a:lnTo>
                  <a:lnTo>
                    <a:pt x="1978478" y="4071711"/>
                  </a:lnTo>
                  <a:lnTo>
                    <a:pt x="1976436" y="4069897"/>
                  </a:lnTo>
                  <a:lnTo>
                    <a:pt x="1974394" y="4068082"/>
                  </a:lnTo>
                  <a:lnTo>
                    <a:pt x="1972579" y="4065814"/>
                  </a:lnTo>
                  <a:lnTo>
                    <a:pt x="1970538" y="4063547"/>
                  </a:lnTo>
                  <a:lnTo>
                    <a:pt x="1968723" y="4061279"/>
                  </a:lnTo>
                  <a:lnTo>
                    <a:pt x="1966908" y="4058784"/>
                  </a:lnTo>
                  <a:lnTo>
                    <a:pt x="1963278" y="4061959"/>
                  </a:lnTo>
                  <a:lnTo>
                    <a:pt x="1959875" y="4060825"/>
                  </a:lnTo>
                  <a:lnTo>
                    <a:pt x="1956699" y="4059918"/>
                  </a:lnTo>
                  <a:lnTo>
                    <a:pt x="1951481" y="4057877"/>
                  </a:lnTo>
                  <a:lnTo>
                    <a:pt x="1946490" y="4055609"/>
                  </a:lnTo>
                  <a:lnTo>
                    <a:pt x="1943995" y="4054702"/>
                  </a:lnTo>
                  <a:lnTo>
                    <a:pt x="1941726" y="4053568"/>
                  </a:lnTo>
                  <a:lnTo>
                    <a:pt x="1939231" y="4053114"/>
                  </a:lnTo>
                  <a:lnTo>
                    <a:pt x="1936508" y="4052661"/>
                  </a:lnTo>
                  <a:lnTo>
                    <a:pt x="1933559" y="4052661"/>
                  </a:lnTo>
                  <a:lnTo>
                    <a:pt x="1930383" y="4052661"/>
                  </a:lnTo>
                  <a:lnTo>
                    <a:pt x="1926980" y="4053341"/>
                  </a:lnTo>
                  <a:lnTo>
                    <a:pt x="1923123" y="4054475"/>
                  </a:lnTo>
                  <a:lnTo>
                    <a:pt x="1920671" y="4055378"/>
                  </a:lnTo>
                  <a:lnTo>
                    <a:pt x="1921309" y="4054475"/>
                  </a:lnTo>
                  <a:lnTo>
                    <a:pt x="1916771" y="4051754"/>
                  </a:lnTo>
                  <a:lnTo>
                    <a:pt x="1916998" y="4056743"/>
                  </a:lnTo>
                  <a:lnTo>
                    <a:pt x="1903159" y="4058557"/>
                  </a:lnTo>
                  <a:lnTo>
                    <a:pt x="1907924" y="4060598"/>
                  </a:lnTo>
                  <a:lnTo>
                    <a:pt x="1875727" y="4067265"/>
                  </a:lnTo>
                  <a:lnTo>
                    <a:pt x="1894992" y="4059011"/>
                  </a:lnTo>
                  <a:lnTo>
                    <a:pt x="1896354" y="4058784"/>
                  </a:lnTo>
                  <a:lnTo>
                    <a:pt x="1887052" y="4059691"/>
                  </a:lnTo>
                  <a:lnTo>
                    <a:pt x="1881834" y="4060372"/>
                  </a:lnTo>
                  <a:lnTo>
                    <a:pt x="1877297" y="4061506"/>
                  </a:lnTo>
                  <a:lnTo>
                    <a:pt x="1875255" y="4062186"/>
                  </a:lnTo>
                  <a:lnTo>
                    <a:pt x="1873667" y="4062866"/>
                  </a:lnTo>
                  <a:lnTo>
                    <a:pt x="1872079" y="4063547"/>
                  </a:lnTo>
                  <a:lnTo>
                    <a:pt x="1871172" y="4064227"/>
                  </a:lnTo>
                  <a:lnTo>
                    <a:pt x="1870718" y="4065134"/>
                  </a:lnTo>
                  <a:lnTo>
                    <a:pt x="1870945" y="4066041"/>
                  </a:lnTo>
                  <a:lnTo>
                    <a:pt x="1871399" y="4067175"/>
                  </a:lnTo>
                  <a:lnTo>
                    <a:pt x="1872216" y="4067992"/>
                  </a:lnTo>
                  <a:lnTo>
                    <a:pt x="1837823" y="4075113"/>
                  </a:lnTo>
                  <a:lnTo>
                    <a:pt x="1857333" y="4073072"/>
                  </a:lnTo>
                  <a:lnTo>
                    <a:pt x="1848259" y="4075566"/>
                  </a:lnTo>
                  <a:lnTo>
                    <a:pt x="1839865" y="4078061"/>
                  </a:lnTo>
                  <a:lnTo>
                    <a:pt x="1831698" y="4081009"/>
                  </a:lnTo>
                  <a:lnTo>
                    <a:pt x="1823758" y="4084184"/>
                  </a:lnTo>
                  <a:lnTo>
                    <a:pt x="1816271" y="4087586"/>
                  </a:lnTo>
                  <a:lnTo>
                    <a:pt x="1808558" y="4091668"/>
                  </a:lnTo>
                  <a:lnTo>
                    <a:pt x="1801298" y="4095523"/>
                  </a:lnTo>
                  <a:lnTo>
                    <a:pt x="1794265" y="4099606"/>
                  </a:lnTo>
                  <a:lnTo>
                    <a:pt x="1780427" y="4107997"/>
                  </a:lnTo>
                  <a:lnTo>
                    <a:pt x="1766361" y="4116614"/>
                  </a:lnTo>
                  <a:lnTo>
                    <a:pt x="1752296" y="4125459"/>
                  </a:lnTo>
                  <a:lnTo>
                    <a:pt x="1744809" y="4129768"/>
                  </a:lnTo>
                  <a:lnTo>
                    <a:pt x="1737323" y="4133850"/>
                  </a:lnTo>
                  <a:lnTo>
                    <a:pt x="1649754" y="4102554"/>
                  </a:lnTo>
                  <a:lnTo>
                    <a:pt x="1554698" y="4026127"/>
                  </a:lnTo>
                  <a:lnTo>
                    <a:pt x="1554472" y="4026127"/>
                  </a:lnTo>
                  <a:lnTo>
                    <a:pt x="1551522" y="4025447"/>
                  </a:lnTo>
                  <a:lnTo>
                    <a:pt x="1548573" y="4024313"/>
                  </a:lnTo>
                  <a:lnTo>
                    <a:pt x="1545851" y="4022952"/>
                  </a:lnTo>
                  <a:lnTo>
                    <a:pt x="1542902" y="4021591"/>
                  </a:lnTo>
                  <a:lnTo>
                    <a:pt x="1539952" y="4019777"/>
                  </a:lnTo>
                  <a:lnTo>
                    <a:pt x="1537003" y="4018189"/>
                  </a:lnTo>
                  <a:lnTo>
                    <a:pt x="1531332" y="4014107"/>
                  </a:lnTo>
                  <a:lnTo>
                    <a:pt x="1526114" y="4009572"/>
                  </a:lnTo>
                  <a:lnTo>
                    <a:pt x="1521350" y="4005263"/>
                  </a:lnTo>
                  <a:lnTo>
                    <a:pt x="1517266" y="4000727"/>
                  </a:lnTo>
                  <a:lnTo>
                    <a:pt x="1514090" y="3996191"/>
                  </a:lnTo>
                  <a:lnTo>
                    <a:pt x="1510687" y="3995057"/>
                  </a:lnTo>
                  <a:lnTo>
                    <a:pt x="1501159" y="3991429"/>
                  </a:lnTo>
                  <a:lnTo>
                    <a:pt x="1492311" y="3987800"/>
                  </a:lnTo>
                  <a:lnTo>
                    <a:pt x="1488228" y="3986213"/>
                  </a:lnTo>
                  <a:lnTo>
                    <a:pt x="1484371" y="3984625"/>
                  </a:lnTo>
                  <a:lnTo>
                    <a:pt x="1480742" y="3982584"/>
                  </a:lnTo>
                  <a:lnTo>
                    <a:pt x="1477565" y="3980997"/>
                  </a:lnTo>
                  <a:lnTo>
                    <a:pt x="1475070" y="3978729"/>
                  </a:lnTo>
                  <a:lnTo>
                    <a:pt x="1472801" y="3976688"/>
                  </a:lnTo>
                  <a:lnTo>
                    <a:pt x="1470759" y="3974420"/>
                  </a:lnTo>
                  <a:lnTo>
                    <a:pt x="1470079" y="3972832"/>
                  </a:lnTo>
                  <a:lnTo>
                    <a:pt x="1469625" y="3971698"/>
                  </a:lnTo>
                  <a:lnTo>
                    <a:pt x="1469171" y="3970338"/>
                  </a:lnTo>
                  <a:lnTo>
                    <a:pt x="1468944" y="3968750"/>
                  </a:lnTo>
                  <a:lnTo>
                    <a:pt x="1468718" y="3967163"/>
                  </a:lnTo>
                  <a:lnTo>
                    <a:pt x="1468718" y="3965348"/>
                  </a:lnTo>
                  <a:lnTo>
                    <a:pt x="1468944" y="3963761"/>
                  </a:lnTo>
                  <a:lnTo>
                    <a:pt x="1469398" y="3961947"/>
                  </a:lnTo>
                  <a:lnTo>
                    <a:pt x="1470532" y="3957864"/>
                  </a:lnTo>
                  <a:lnTo>
                    <a:pt x="1460097" y="3958545"/>
                  </a:lnTo>
                  <a:lnTo>
                    <a:pt x="1457148" y="3949927"/>
                  </a:lnTo>
                  <a:lnTo>
                    <a:pt x="1453745" y="3954009"/>
                  </a:lnTo>
                  <a:lnTo>
                    <a:pt x="1441040" y="3947886"/>
                  </a:lnTo>
                  <a:lnTo>
                    <a:pt x="1440587" y="3947886"/>
                  </a:lnTo>
                  <a:lnTo>
                    <a:pt x="1440360" y="3947886"/>
                  </a:lnTo>
                  <a:lnTo>
                    <a:pt x="1438999" y="3946979"/>
                  </a:lnTo>
                  <a:lnTo>
                    <a:pt x="1426975" y="3920445"/>
                  </a:lnTo>
                  <a:lnTo>
                    <a:pt x="1424933" y="3920218"/>
                  </a:lnTo>
                  <a:lnTo>
                    <a:pt x="1422891" y="3919538"/>
                  </a:lnTo>
                  <a:lnTo>
                    <a:pt x="1421076" y="3918404"/>
                  </a:lnTo>
                  <a:lnTo>
                    <a:pt x="1419035" y="3917497"/>
                  </a:lnTo>
                  <a:lnTo>
                    <a:pt x="1417673" y="3916589"/>
                  </a:lnTo>
                  <a:lnTo>
                    <a:pt x="1416086" y="3915229"/>
                  </a:lnTo>
                  <a:lnTo>
                    <a:pt x="1415178" y="3914095"/>
                  </a:lnTo>
                  <a:lnTo>
                    <a:pt x="1414270" y="3912961"/>
                  </a:lnTo>
                  <a:lnTo>
                    <a:pt x="1414044" y="3911827"/>
                  </a:lnTo>
                  <a:lnTo>
                    <a:pt x="1414044" y="3911147"/>
                  </a:lnTo>
                  <a:lnTo>
                    <a:pt x="1414270" y="3910466"/>
                  </a:lnTo>
                  <a:lnTo>
                    <a:pt x="1415178" y="3910013"/>
                  </a:lnTo>
                  <a:lnTo>
                    <a:pt x="1416539" y="3910013"/>
                  </a:lnTo>
                  <a:lnTo>
                    <a:pt x="1418581" y="3910239"/>
                  </a:lnTo>
                  <a:lnTo>
                    <a:pt x="1421076" y="3910693"/>
                  </a:lnTo>
                  <a:lnTo>
                    <a:pt x="1424252" y="3911827"/>
                  </a:lnTo>
                  <a:lnTo>
                    <a:pt x="1422211" y="3906157"/>
                  </a:lnTo>
                  <a:lnTo>
                    <a:pt x="1431059" y="3899354"/>
                  </a:lnTo>
                  <a:lnTo>
                    <a:pt x="1431285" y="3899354"/>
                  </a:lnTo>
                  <a:lnTo>
                    <a:pt x="1430832" y="3897993"/>
                  </a:lnTo>
                  <a:lnTo>
                    <a:pt x="1429244" y="3893684"/>
                  </a:lnTo>
                  <a:lnTo>
                    <a:pt x="1425840" y="3897993"/>
                  </a:lnTo>
                  <a:lnTo>
                    <a:pt x="1416766" y="3894591"/>
                  </a:lnTo>
                  <a:lnTo>
                    <a:pt x="1416086" y="3900714"/>
                  </a:lnTo>
                  <a:lnTo>
                    <a:pt x="1414951" y="3898220"/>
                  </a:lnTo>
                  <a:lnTo>
                    <a:pt x="1414044" y="3895952"/>
                  </a:lnTo>
                  <a:lnTo>
                    <a:pt x="1413136" y="3893230"/>
                  </a:lnTo>
                  <a:lnTo>
                    <a:pt x="1412682" y="3890736"/>
                  </a:lnTo>
                  <a:lnTo>
                    <a:pt x="1411775" y="3885973"/>
                  </a:lnTo>
                  <a:lnTo>
                    <a:pt x="1411548" y="3880757"/>
                  </a:lnTo>
                  <a:lnTo>
                    <a:pt x="1411321" y="3875768"/>
                  </a:lnTo>
                  <a:lnTo>
                    <a:pt x="1411321" y="3870552"/>
                  </a:lnTo>
                  <a:lnTo>
                    <a:pt x="1411321" y="3865336"/>
                  </a:lnTo>
                  <a:lnTo>
                    <a:pt x="1411094" y="3859893"/>
                  </a:lnTo>
                  <a:lnTo>
                    <a:pt x="1407691" y="3856491"/>
                  </a:lnTo>
                  <a:lnTo>
                    <a:pt x="1405196" y="3862161"/>
                  </a:lnTo>
                  <a:lnTo>
                    <a:pt x="1403154" y="3851275"/>
                  </a:lnTo>
                  <a:lnTo>
                    <a:pt x="1398390" y="3852409"/>
                  </a:lnTo>
                  <a:lnTo>
                    <a:pt x="1398390" y="3847873"/>
                  </a:lnTo>
                  <a:lnTo>
                    <a:pt x="1398390" y="3843791"/>
                  </a:lnTo>
                  <a:lnTo>
                    <a:pt x="1398163" y="3840163"/>
                  </a:lnTo>
                  <a:lnTo>
                    <a:pt x="1397710" y="3836761"/>
                  </a:lnTo>
                  <a:lnTo>
                    <a:pt x="1397256" y="3833813"/>
                  </a:lnTo>
                  <a:lnTo>
                    <a:pt x="1396121" y="3830864"/>
                  </a:lnTo>
                  <a:lnTo>
                    <a:pt x="1395441" y="3828823"/>
                  </a:lnTo>
                  <a:lnTo>
                    <a:pt x="1394307" y="3826782"/>
                  </a:lnTo>
                  <a:lnTo>
                    <a:pt x="1392945" y="3825195"/>
                  </a:lnTo>
                  <a:lnTo>
                    <a:pt x="1391584" y="3823607"/>
                  </a:lnTo>
                  <a:lnTo>
                    <a:pt x="1390223" y="3822700"/>
                  </a:lnTo>
                  <a:lnTo>
                    <a:pt x="1388408" y="3822247"/>
                  </a:lnTo>
                  <a:lnTo>
                    <a:pt x="1386366" y="3822020"/>
                  </a:lnTo>
                  <a:lnTo>
                    <a:pt x="1384325" y="3822020"/>
                  </a:lnTo>
                  <a:lnTo>
                    <a:pt x="1382056" y="3822473"/>
                  </a:lnTo>
                  <a:lnTo>
                    <a:pt x="1379561" y="3823154"/>
                  </a:lnTo>
                  <a:lnTo>
                    <a:pt x="1379334" y="3818164"/>
                  </a:lnTo>
                  <a:lnTo>
                    <a:pt x="1377746" y="3818391"/>
                  </a:lnTo>
                  <a:lnTo>
                    <a:pt x="1376158" y="3818391"/>
                  </a:lnTo>
                  <a:lnTo>
                    <a:pt x="1375024" y="3818391"/>
                  </a:lnTo>
                  <a:lnTo>
                    <a:pt x="1373889" y="3818164"/>
                  </a:lnTo>
                  <a:lnTo>
                    <a:pt x="1372528" y="3817938"/>
                  </a:lnTo>
                  <a:lnTo>
                    <a:pt x="1371620" y="3817030"/>
                  </a:lnTo>
                  <a:lnTo>
                    <a:pt x="1370032" y="3815897"/>
                  </a:lnTo>
                  <a:lnTo>
                    <a:pt x="1368671" y="3814082"/>
                  </a:lnTo>
                  <a:lnTo>
                    <a:pt x="1367764" y="3812268"/>
                  </a:lnTo>
                  <a:lnTo>
                    <a:pt x="1367083" y="3810227"/>
                  </a:lnTo>
                  <a:lnTo>
                    <a:pt x="1366176" y="3808186"/>
                  </a:lnTo>
                  <a:lnTo>
                    <a:pt x="1365041" y="3805011"/>
                  </a:lnTo>
                  <a:lnTo>
                    <a:pt x="1364588" y="3803877"/>
                  </a:lnTo>
                  <a:lnTo>
                    <a:pt x="1364134" y="3803423"/>
                  </a:lnTo>
                  <a:lnTo>
                    <a:pt x="1363907" y="3803423"/>
                  </a:lnTo>
                  <a:lnTo>
                    <a:pt x="1363453" y="3803423"/>
                  </a:lnTo>
                  <a:lnTo>
                    <a:pt x="1362773" y="3803423"/>
                  </a:lnTo>
                  <a:lnTo>
                    <a:pt x="1361638" y="3804784"/>
                  </a:lnTo>
                  <a:lnTo>
                    <a:pt x="1360277" y="3806598"/>
                  </a:lnTo>
                  <a:lnTo>
                    <a:pt x="1358462" y="3809547"/>
                  </a:lnTo>
                  <a:lnTo>
                    <a:pt x="1355740" y="3806145"/>
                  </a:lnTo>
                  <a:lnTo>
                    <a:pt x="1352337" y="3802516"/>
                  </a:lnTo>
                  <a:lnTo>
                    <a:pt x="1344624" y="3794579"/>
                  </a:lnTo>
                  <a:lnTo>
                    <a:pt x="1337137" y="3786868"/>
                  </a:lnTo>
                  <a:lnTo>
                    <a:pt x="1333961" y="3783466"/>
                  </a:lnTo>
                  <a:lnTo>
                    <a:pt x="1331466" y="3780972"/>
                  </a:lnTo>
                  <a:lnTo>
                    <a:pt x="1333054" y="3773261"/>
                  </a:lnTo>
                  <a:lnTo>
                    <a:pt x="1333734" y="3769179"/>
                  </a:lnTo>
                  <a:lnTo>
                    <a:pt x="1334188" y="3765550"/>
                  </a:lnTo>
                  <a:lnTo>
                    <a:pt x="1334415" y="3763055"/>
                  </a:lnTo>
                  <a:lnTo>
                    <a:pt x="1334188" y="3762602"/>
                  </a:lnTo>
                  <a:lnTo>
                    <a:pt x="1333961" y="3762602"/>
                  </a:lnTo>
                  <a:lnTo>
                    <a:pt x="1333507" y="3763282"/>
                  </a:lnTo>
                  <a:lnTo>
                    <a:pt x="1332827" y="3764643"/>
                  </a:lnTo>
                  <a:lnTo>
                    <a:pt x="1330785" y="3769859"/>
                  </a:lnTo>
                  <a:lnTo>
                    <a:pt x="1327609" y="3765097"/>
                  </a:lnTo>
                  <a:lnTo>
                    <a:pt x="1324206" y="3768272"/>
                  </a:lnTo>
                  <a:lnTo>
                    <a:pt x="1321937" y="3751489"/>
                  </a:lnTo>
                  <a:lnTo>
                    <a:pt x="1313570" y="3751071"/>
                  </a:lnTo>
                  <a:lnTo>
                    <a:pt x="1313398" y="3751299"/>
                  </a:lnTo>
                  <a:lnTo>
                    <a:pt x="1311586" y="3752874"/>
                  </a:lnTo>
                  <a:lnTo>
                    <a:pt x="1309775" y="3754675"/>
                  </a:lnTo>
                  <a:lnTo>
                    <a:pt x="1307738" y="3756025"/>
                  </a:lnTo>
                  <a:lnTo>
                    <a:pt x="1306831" y="3752424"/>
                  </a:lnTo>
                  <a:lnTo>
                    <a:pt x="1305700" y="3749048"/>
                  </a:lnTo>
                  <a:lnTo>
                    <a:pt x="1304114" y="3746122"/>
                  </a:lnTo>
                  <a:lnTo>
                    <a:pt x="1302077" y="3743421"/>
                  </a:lnTo>
                  <a:lnTo>
                    <a:pt x="1299812" y="3741170"/>
                  </a:lnTo>
                  <a:lnTo>
                    <a:pt x="1296869" y="3738920"/>
                  </a:lnTo>
                  <a:lnTo>
                    <a:pt x="1293926" y="3737344"/>
                  </a:lnTo>
                  <a:lnTo>
                    <a:pt x="1290304" y="3735769"/>
                  </a:lnTo>
                  <a:lnTo>
                    <a:pt x="1292793" y="3729242"/>
                  </a:lnTo>
                  <a:lnTo>
                    <a:pt x="1289624" y="3730817"/>
                  </a:lnTo>
                  <a:lnTo>
                    <a:pt x="1298154" y="3715069"/>
                  </a:lnTo>
                  <a:lnTo>
                    <a:pt x="1303209" y="3715287"/>
                  </a:lnTo>
                  <a:lnTo>
                    <a:pt x="1299133" y="3713261"/>
                  </a:lnTo>
                  <a:lnTo>
                    <a:pt x="1298154" y="3715069"/>
                  </a:lnTo>
                  <a:lnTo>
                    <a:pt x="1298001" y="3715062"/>
                  </a:lnTo>
                  <a:lnTo>
                    <a:pt x="1293926" y="3714612"/>
                  </a:lnTo>
                  <a:lnTo>
                    <a:pt x="1290983" y="3713937"/>
                  </a:lnTo>
                  <a:lnTo>
                    <a:pt x="1290077" y="3713487"/>
                  </a:lnTo>
                  <a:lnTo>
                    <a:pt x="1289170" y="3712811"/>
                  </a:lnTo>
                  <a:lnTo>
                    <a:pt x="1288492" y="3712136"/>
                  </a:lnTo>
                  <a:lnTo>
                    <a:pt x="1287813" y="3711461"/>
                  </a:lnTo>
                  <a:lnTo>
                    <a:pt x="1287586" y="3710786"/>
                  </a:lnTo>
                  <a:lnTo>
                    <a:pt x="1287360" y="3710110"/>
                  </a:lnTo>
                  <a:lnTo>
                    <a:pt x="1287586" y="3708310"/>
                  </a:lnTo>
                  <a:lnTo>
                    <a:pt x="1288039" y="3706734"/>
                  </a:lnTo>
                  <a:lnTo>
                    <a:pt x="1289170" y="3704934"/>
                  </a:lnTo>
                  <a:lnTo>
                    <a:pt x="1290304" y="3703358"/>
                  </a:lnTo>
                  <a:lnTo>
                    <a:pt x="1293020" y="3700432"/>
                  </a:lnTo>
                  <a:lnTo>
                    <a:pt x="1295284" y="3698182"/>
                  </a:lnTo>
                  <a:lnTo>
                    <a:pt x="1295737" y="3697506"/>
                  </a:lnTo>
                  <a:lnTo>
                    <a:pt x="1295964" y="3697056"/>
                  </a:lnTo>
                  <a:lnTo>
                    <a:pt x="1309095" y="3702008"/>
                  </a:lnTo>
                  <a:lnTo>
                    <a:pt x="1305020" y="3690079"/>
                  </a:lnTo>
                  <a:lnTo>
                    <a:pt x="1296869" y="3692330"/>
                  </a:lnTo>
                  <a:lnTo>
                    <a:pt x="1288039" y="3693680"/>
                  </a:lnTo>
                  <a:lnTo>
                    <a:pt x="1281925" y="3698182"/>
                  </a:lnTo>
                  <a:lnTo>
                    <a:pt x="1278756" y="3700657"/>
                  </a:lnTo>
                  <a:lnTo>
                    <a:pt x="1275585" y="3702458"/>
                  </a:lnTo>
                  <a:lnTo>
                    <a:pt x="1272190" y="3704484"/>
                  </a:lnTo>
                  <a:lnTo>
                    <a:pt x="1268793" y="3706509"/>
                  </a:lnTo>
                  <a:lnTo>
                    <a:pt x="1265397" y="3707860"/>
                  </a:lnTo>
                  <a:lnTo>
                    <a:pt x="1261548" y="3709210"/>
                  </a:lnTo>
                  <a:lnTo>
                    <a:pt x="1261774" y="3706509"/>
                  </a:lnTo>
                  <a:lnTo>
                    <a:pt x="1262227" y="3703583"/>
                  </a:lnTo>
                  <a:lnTo>
                    <a:pt x="1262906" y="3701108"/>
                  </a:lnTo>
                  <a:lnTo>
                    <a:pt x="1263813" y="3698407"/>
                  </a:lnTo>
                  <a:lnTo>
                    <a:pt x="1265397" y="3695931"/>
                  </a:lnTo>
                  <a:lnTo>
                    <a:pt x="1266981" y="3693905"/>
                  </a:lnTo>
                  <a:lnTo>
                    <a:pt x="1269246" y="3691655"/>
                  </a:lnTo>
                  <a:lnTo>
                    <a:pt x="1271284" y="3689854"/>
                  </a:lnTo>
                  <a:lnTo>
                    <a:pt x="1247057" y="3697506"/>
                  </a:lnTo>
                  <a:lnTo>
                    <a:pt x="1248189" y="3675674"/>
                  </a:lnTo>
                  <a:lnTo>
                    <a:pt x="1250455" y="3673199"/>
                  </a:lnTo>
                  <a:lnTo>
                    <a:pt x="1238453" y="3681976"/>
                  </a:lnTo>
                  <a:lnTo>
                    <a:pt x="1238227" y="3681976"/>
                  </a:lnTo>
                  <a:lnTo>
                    <a:pt x="1224141" y="3674865"/>
                  </a:lnTo>
                  <a:lnTo>
                    <a:pt x="1223877" y="3675062"/>
                  </a:lnTo>
                  <a:lnTo>
                    <a:pt x="1226379" y="3656466"/>
                  </a:lnTo>
                  <a:lnTo>
                    <a:pt x="1234114" y="3657146"/>
                  </a:lnTo>
                  <a:lnTo>
                    <a:pt x="1239346" y="3658507"/>
                  </a:lnTo>
                  <a:lnTo>
                    <a:pt x="1265279" y="3653744"/>
                  </a:lnTo>
                  <a:lnTo>
                    <a:pt x="1252995" y="3645353"/>
                  </a:lnTo>
                  <a:lnTo>
                    <a:pt x="1250947" y="3651476"/>
                  </a:lnTo>
                  <a:lnTo>
                    <a:pt x="1249128" y="3652610"/>
                  </a:lnTo>
                  <a:lnTo>
                    <a:pt x="1247080" y="3653744"/>
                  </a:lnTo>
                  <a:lnTo>
                    <a:pt x="1245488" y="3654425"/>
                  </a:lnTo>
                  <a:lnTo>
                    <a:pt x="1243668" y="3654878"/>
                  </a:lnTo>
                  <a:lnTo>
                    <a:pt x="1241848" y="3655105"/>
                  </a:lnTo>
                  <a:lnTo>
                    <a:pt x="1240028" y="3655332"/>
                  </a:lnTo>
                  <a:lnTo>
                    <a:pt x="1238664" y="3655332"/>
                  </a:lnTo>
                  <a:lnTo>
                    <a:pt x="1236844" y="3655105"/>
                  </a:lnTo>
                  <a:lnTo>
                    <a:pt x="1235479" y="3654651"/>
                  </a:lnTo>
                  <a:lnTo>
                    <a:pt x="1233886" y="3653971"/>
                  </a:lnTo>
                  <a:lnTo>
                    <a:pt x="1232521" y="3653064"/>
                  </a:lnTo>
                  <a:lnTo>
                    <a:pt x="1231157" y="3651930"/>
                  </a:lnTo>
                  <a:lnTo>
                    <a:pt x="1229792" y="3650569"/>
                  </a:lnTo>
                  <a:lnTo>
                    <a:pt x="1228654" y="3648982"/>
                  </a:lnTo>
                  <a:lnTo>
                    <a:pt x="1227289" y="3647394"/>
                  </a:lnTo>
                  <a:lnTo>
                    <a:pt x="1226152" y="3645353"/>
                  </a:lnTo>
                  <a:lnTo>
                    <a:pt x="1224787" y="3650116"/>
                  </a:lnTo>
                  <a:lnTo>
                    <a:pt x="1223422" y="3653744"/>
                  </a:lnTo>
                  <a:lnTo>
                    <a:pt x="1222284" y="3656239"/>
                  </a:lnTo>
                  <a:lnTo>
                    <a:pt x="1221602" y="3656919"/>
                  </a:lnTo>
                  <a:lnTo>
                    <a:pt x="1221147" y="3657373"/>
                  </a:lnTo>
                  <a:lnTo>
                    <a:pt x="1220464" y="3657600"/>
                  </a:lnTo>
                  <a:lnTo>
                    <a:pt x="1220237" y="3657373"/>
                  </a:lnTo>
                  <a:lnTo>
                    <a:pt x="1220010" y="3656919"/>
                  </a:lnTo>
                  <a:lnTo>
                    <a:pt x="1219782" y="3655785"/>
                  </a:lnTo>
                  <a:lnTo>
                    <a:pt x="1219782" y="3653064"/>
                  </a:lnTo>
                  <a:lnTo>
                    <a:pt x="1220464" y="3648301"/>
                  </a:lnTo>
                  <a:lnTo>
                    <a:pt x="1218872" y="3647848"/>
                  </a:lnTo>
                  <a:lnTo>
                    <a:pt x="1217052" y="3647394"/>
                  </a:lnTo>
                  <a:lnTo>
                    <a:pt x="1215915" y="3646941"/>
                  </a:lnTo>
                  <a:lnTo>
                    <a:pt x="1215005" y="3646260"/>
                  </a:lnTo>
                  <a:lnTo>
                    <a:pt x="1214323" y="3645126"/>
                  </a:lnTo>
                  <a:lnTo>
                    <a:pt x="1213640" y="3644446"/>
                  </a:lnTo>
                  <a:lnTo>
                    <a:pt x="1213185" y="3643312"/>
                  </a:lnTo>
                  <a:lnTo>
                    <a:pt x="1213185" y="3642178"/>
                  </a:lnTo>
                  <a:lnTo>
                    <a:pt x="1213413" y="3641044"/>
                  </a:lnTo>
                  <a:lnTo>
                    <a:pt x="1213640" y="3639910"/>
                  </a:lnTo>
                  <a:lnTo>
                    <a:pt x="1214550" y="3638550"/>
                  </a:lnTo>
                  <a:lnTo>
                    <a:pt x="1215915" y="3636055"/>
                  </a:lnTo>
                  <a:lnTo>
                    <a:pt x="1218190" y="3633333"/>
                  </a:lnTo>
                  <a:lnTo>
                    <a:pt x="1220692" y="3630385"/>
                  </a:lnTo>
                  <a:lnTo>
                    <a:pt x="1223877" y="3627664"/>
                  </a:lnTo>
                  <a:lnTo>
                    <a:pt x="1227289" y="3624942"/>
                  </a:lnTo>
                  <a:lnTo>
                    <a:pt x="1230702" y="3622675"/>
                  </a:lnTo>
                  <a:lnTo>
                    <a:pt x="1234114" y="3620407"/>
                  </a:lnTo>
                  <a:lnTo>
                    <a:pt x="1237526" y="3618592"/>
                  </a:lnTo>
                  <a:lnTo>
                    <a:pt x="1240938" y="3617232"/>
                  </a:lnTo>
                  <a:lnTo>
                    <a:pt x="1243896" y="3616325"/>
                  </a:lnTo>
                  <a:lnTo>
                    <a:pt x="1246625" y="3616098"/>
                  </a:lnTo>
                  <a:lnTo>
                    <a:pt x="1246804" y="3616454"/>
                  </a:lnTo>
                  <a:lnTo>
                    <a:pt x="1246340" y="3615415"/>
                  </a:lnTo>
                  <a:lnTo>
                    <a:pt x="1246187" y="3615434"/>
                  </a:lnTo>
                  <a:lnTo>
                    <a:pt x="1246187" y="3615211"/>
                  </a:lnTo>
                  <a:lnTo>
                    <a:pt x="1246247" y="3615206"/>
                  </a:lnTo>
                  <a:lnTo>
                    <a:pt x="1246240" y="3615191"/>
                  </a:lnTo>
                  <a:lnTo>
                    <a:pt x="1244801" y="3615191"/>
                  </a:lnTo>
                  <a:lnTo>
                    <a:pt x="1244576" y="3615191"/>
                  </a:lnTo>
                  <a:lnTo>
                    <a:pt x="1244126" y="3615191"/>
                  </a:lnTo>
                  <a:lnTo>
                    <a:pt x="1240077" y="3614964"/>
                  </a:lnTo>
                  <a:lnTo>
                    <a:pt x="1236254" y="3614964"/>
                  </a:lnTo>
                  <a:lnTo>
                    <a:pt x="1232655" y="3615418"/>
                  </a:lnTo>
                  <a:lnTo>
                    <a:pt x="1229506" y="3616552"/>
                  </a:lnTo>
                  <a:lnTo>
                    <a:pt x="1227707" y="3617232"/>
                  </a:lnTo>
                  <a:lnTo>
                    <a:pt x="1226583" y="3617913"/>
                  </a:lnTo>
                  <a:lnTo>
                    <a:pt x="1225233" y="3619046"/>
                  </a:lnTo>
                  <a:lnTo>
                    <a:pt x="1223883" y="3620180"/>
                  </a:lnTo>
                  <a:lnTo>
                    <a:pt x="1221409" y="3622675"/>
                  </a:lnTo>
                  <a:lnTo>
                    <a:pt x="1219610" y="3625850"/>
                  </a:lnTo>
                  <a:lnTo>
                    <a:pt x="1214437" y="3606346"/>
                  </a:lnTo>
                  <a:lnTo>
                    <a:pt x="1220285" y="3600223"/>
                  </a:lnTo>
                  <a:lnTo>
                    <a:pt x="1225233" y="3607027"/>
                  </a:lnTo>
                  <a:lnTo>
                    <a:pt x="1232880" y="3611789"/>
                  </a:lnTo>
                  <a:lnTo>
                    <a:pt x="1240077" y="3608387"/>
                  </a:lnTo>
                  <a:lnTo>
                    <a:pt x="1243451" y="3608161"/>
                  </a:lnTo>
                  <a:lnTo>
                    <a:pt x="1243676" y="3608387"/>
                  </a:lnTo>
                  <a:lnTo>
                    <a:pt x="1243968" y="3605003"/>
                  </a:lnTo>
                  <a:lnTo>
                    <a:pt x="1243600" y="3603564"/>
                  </a:lnTo>
                  <a:lnTo>
                    <a:pt x="1243466" y="3603625"/>
                  </a:lnTo>
                  <a:lnTo>
                    <a:pt x="1243012" y="3599770"/>
                  </a:lnTo>
                  <a:lnTo>
                    <a:pt x="1251506" y="3597265"/>
                  </a:lnTo>
                  <a:lnTo>
                    <a:pt x="1243676" y="3599088"/>
                  </a:lnTo>
                  <a:lnTo>
                    <a:pt x="1243676" y="3599316"/>
                  </a:lnTo>
                  <a:lnTo>
                    <a:pt x="1234230" y="3604759"/>
                  </a:lnTo>
                  <a:lnTo>
                    <a:pt x="1229956" y="3603625"/>
                  </a:lnTo>
                  <a:lnTo>
                    <a:pt x="1228607" y="3601584"/>
                  </a:lnTo>
                  <a:lnTo>
                    <a:pt x="1227482" y="3599543"/>
                  </a:lnTo>
                  <a:lnTo>
                    <a:pt x="1227032" y="3597502"/>
                  </a:lnTo>
                  <a:lnTo>
                    <a:pt x="1227032" y="3595914"/>
                  </a:lnTo>
                  <a:lnTo>
                    <a:pt x="1227032" y="3594553"/>
                  </a:lnTo>
                  <a:lnTo>
                    <a:pt x="1227482" y="3593193"/>
                  </a:lnTo>
                  <a:lnTo>
                    <a:pt x="1228382" y="3592059"/>
                  </a:lnTo>
                  <a:lnTo>
                    <a:pt x="1229506" y="3591378"/>
                  </a:lnTo>
                  <a:lnTo>
                    <a:pt x="1230631" y="3590244"/>
                  </a:lnTo>
                  <a:lnTo>
                    <a:pt x="1232206" y="3589791"/>
                  </a:lnTo>
                  <a:lnTo>
                    <a:pt x="1233780" y="3589337"/>
                  </a:lnTo>
                  <a:lnTo>
                    <a:pt x="1235579" y="3588884"/>
                  </a:lnTo>
                  <a:lnTo>
                    <a:pt x="1239628" y="3588657"/>
                  </a:lnTo>
                  <a:lnTo>
                    <a:pt x="1243072" y="3588850"/>
                  </a:lnTo>
                  <a:lnTo>
                    <a:pt x="1243704" y="3583707"/>
                  </a:lnTo>
                  <a:lnTo>
                    <a:pt x="1245087" y="3578976"/>
                  </a:lnTo>
                  <a:lnTo>
                    <a:pt x="1246237" y="3575045"/>
                  </a:lnTo>
                  <a:lnTo>
                    <a:pt x="1243668" y="3577544"/>
                  </a:lnTo>
                  <a:lnTo>
                    <a:pt x="1239346" y="3582080"/>
                  </a:lnTo>
                  <a:lnTo>
                    <a:pt x="1235251" y="3585935"/>
                  </a:lnTo>
                  <a:lnTo>
                    <a:pt x="1232976" y="3587523"/>
                  </a:lnTo>
                  <a:lnTo>
                    <a:pt x="1231157" y="3589110"/>
                  </a:lnTo>
                  <a:lnTo>
                    <a:pt x="1229109" y="3590244"/>
                  </a:lnTo>
                  <a:lnTo>
                    <a:pt x="1227062" y="3591151"/>
                  </a:lnTo>
                  <a:lnTo>
                    <a:pt x="1220010" y="3583441"/>
                  </a:lnTo>
                  <a:lnTo>
                    <a:pt x="1226152" y="3578224"/>
                  </a:lnTo>
                  <a:lnTo>
                    <a:pt x="1225697" y="3564617"/>
                  </a:lnTo>
                  <a:lnTo>
                    <a:pt x="1215233" y="3577771"/>
                  </a:lnTo>
                  <a:lnTo>
                    <a:pt x="1228881" y="3553958"/>
                  </a:lnTo>
                  <a:lnTo>
                    <a:pt x="1212958" y="3575503"/>
                  </a:lnTo>
                  <a:lnTo>
                    <a:pt x="1212276" y="3570514"/>
                  </a:lnTo>
                  <a:lnTo>
                    <a:pt x="1211366" y="3565978"/>
                  </a:lnTo>
                  <a:lnTo>
                    <a:pt x="1210001" y="3561669"/>
                  </a:lnTo>
                  <a:lnTo>
                    <a:pt x="1208863" y="3557133"/>
                  </a:lnTo>
                  <a:lnTo>
                    <a:pt x="1207498" y="3553051"/>
                  </a:lnTo>
                  <a:lnTo>
                    <a:pt x="1205906" y="3549196"/>
                  </a:lnTo>
                  <a:lnTo>
                    <a:pt x="1204086" y="3545567"/>
                  </a:lnTo>
                  <a:lnTo>
                    <a:pt x="1202038" y="3542165"/>
                  </a:lnTo>
                  <a:lnTo>
                    <a:pt x="1199763" y="3538990"/>
                  </a:lnTo>
                  <a:lnTo>
                    <a:pt x="1197716" y="3536042"/>
                  </a:lnTo>
                  <a:lnTo>
                    <a:pt x="1194986" y="3533548"/>
                  </a:lnTo>
                  <a:lnTo>
                    <a:pt x="1192029" y="3531507"/>
                  </a:lnTo>
                  <a:lnTo>
                    <a:pt x="1188844" y="3529465"/>
                  </a:lnTo>
                  <a:lnTo>
                    <a:pt x="1185660" y="3527878"/>
                  </a:lnTo>
                  <a:lnTo>
                    <a:pt x="1182020" y="3526517"/>
                  </a:lnTo>
                  <a:lnTo>
                    <a:pt x="1177925" y="3525837"/>
                  </a:lnTo>
                  <a:lnTo>
                    <a:pt x="1186342" y="3512456"/>
                  </a:lnTo>
                  <a:lnTo>
                    <a:pt x="1189072" y="3510189"/>
                  </a:lnTo>
                  <a:lnTo>
                    <a:pt x="1191574" y="3508148"/>
                  </a:lnTo>
                  <a:lnTo>
                    <a:pt x="1193849" y="3505653"/>
                  </a:lnTo>
                  <a:lnTo>
                    <a:pt x="1195896" y="3503158"/>
                  </a:lnTo>
                  <a:lnTo>
                    <a:pt x="1197944" y="3500437"/>
                  </a:lnTo>
                  <a:lnTo>
                    <a:pt x="1199763" y="3497715"/>
                  </a:lnTo>
                  <a:lnTo>
                    <a:pt x="1201583" y="3494767"/>
                  </a:lnTo>
                  <a:lnTo>
                    <a:pt x="1203176" y="3491592"/>
                  </a:lnTo>
                  <a:lnTo>
                    <a:pt x="1206133" y="3485015"/>
                  </a:lnTo>
                  <a:lnTo>
                    <a:pt x="1208863" y="3478212"/>
                  </a:lnTo>
                  <a:lnTo>
                    <a:pt x="1211138" y="3470955"/>
                  </a:lnTo>
                  <a:lnTo>
                    <a:pt x="1212958" y="3463697"/>
                  </a:lnTo>
                  <a:lnTo>
                    <a:pt x="1215005" y="3455987"/>
                  </a:lnTo>
                  <a:lnTo>
                    <a:pt x="1216370" y="3448730"/>
                  </a:lnTo>
                  <a:lnTo>
                    <a:pt x="1219327" y="3433990"/>
                  </a:lnTo>
                  <a:lnTo>
                    <a:pt x="1222057" y="3419930"/>
                  </a:lnTo>
                  <a:lnTo>
                    <a:pt x="1223422" y="3413580"/>
                  </a:lnTo>
                  <a:lnTo>
                    <a:pt x="1225242" y="3407461"/>
                  </a:lnTo>
                  <a:lnTo>
                    <a:pt x="1231384" y="3399521"/>
                  </a:lnTo>
                  <a:lnTo>
                    <a:pt x="1231611" y="3399521"/>
                  </a:lnTo>
                  <a:lnTo>
                    <a:pt x="1231839" y="3399067"/>
                  </a:lnTo>
                  <a:lnTo>
                    <a:pt x="1246853" y="3402469"/>
                  </a:lnTo>
                  <a:lnTo>
                    <a:pt x="1247080" y="3402469"/>
                  </a:lnTo>
                  <a:lnTo>
                    <a:pt x="1248445" y="3402242"/>
                  </a:lnTo>
                  <a:lnTo>
                    <a:pt x="1255498" y="3400885"/>
                  </a:lnTo>
                  <a:lnTo>
                    <a:pt x="1262322" y="3398841"/>
                  </a:lnTo>
                  <a:lnTo>
                    <a:pt x="1266247" y="3397724"/>
                  </a:lnTo>
                  <a:lnTo>
                    <a:pt x="1259704" y="3398109"/>
                  </a:lnTo>
                  <a:lnTo>
                    <a:pt x="1251296" y="3398790"/>
                  </a:lnTo>
                  <a:lnTo>
                    <a:pt x="1241752" y="3399014"/>
                  </a:lnTo>
                  <a:lnTo>
                    <a:pt x="1231300" y="3398790"/>
                  </a:lnTo>
                  <a:lnTo>
                    <a:pt x="1231072" y="3398790"/>
                  </a:lnTo>
                  <a:lnTo>
                    <a:pt x="1229255" y="3399469"/>
                  </a:lnTo>
                  <a:lnTo>
                    <a:pt x="1226982" y="3403099"/>
                  </a:lnTo>
                  <a:lnTo>
                    <a:pt x="1224937" y="3406960"/>
                  </a:lnTo>
                  <a:lnTo>
                    <a:pt x="1223120" y="3410816"/>
                  </a:lnTo>
                  <a:lnTo>
                    <a:pt x="1221756" y="3414673"/>
                  </a:lnTo>
                  <a:lnTo>
                    <a:pt x="1220166" y="3418529"/>
                  </a:lnTo>
                  <a:lnTo>
                    <a:pt x="1219029" y="3422840"/>
                  </a:lnTo>
                  <a:lnTo>
                    <a:pt x="1218347" y="3427149"/>
                  </a:lnTo>
                  <a:lnTo>
                    <a:pt x="1217666" y="3431463"/>
                  </a:lnTo>
                  <a:lnTo>
                    <a:pt x="1217439" y="3422388"/>
                  </a:lnTo>
                  <a:lnTo>
                    <a:pt x="1217439" y="3413537"/>
                  </a:lnTo>
                  <a:lnTo>
                    <a:pt x="1217666" y="3405144"/>
                  </a:lnTo>
                  <a:lnTo>
                    <a:pt x="1218120" y="3397657"/>
                  </a:lnTo>
                  <a:lnTo>
                    <a:pt x="1219029" y="3390621"/>
                  </a:lnTo>
                  <a:lnTo>
                    <a:pt x="1219711" y="3387217"/>
                  </a:lnTo>
                  <a:lnTo>
                    <a:pt x="1220393" y="3384062"/>
                  </a:lnTo>
                  <a:lnTo>
                    <a:pt x="1221301" y="3380937"/>
                  </a:lnTo>
                  <a:lnTo>
                    <a:pt x="1222210" y="3377964"/>
                  </a:lnTo>
                  <a:lnTo>
                    <a:pt x="1223346" y="3375243"/>
                  </a:lnTo>
                  <a:lnTo>
                    <a:pt x="1224710" y="3372504"/>
                  </a:lnTo>
                  <a:lnTo>
                    <a:pt x="1226074" y="3369977"/>
                  </a:lnTo>
                  <a:lnTo>
                    <a:pt x="1227891" y="3367490"/>
                  </a:lnTo>
                  <a:lnTo>
                    <a:pt x="1229483" y="3365227"/>
                  </a:lnTo>
                  <a:lnTo>
                    <a:pt x="1231754" y="3362977"/>
                  </a:lnTo>
                  <a:lnTo>
                    <a:pt x="1233799" y="3360931"/>
                  </a:lnTo>
                  <a:lnTo>
                    <a:pt x="1236071" y="3359124"/>
                  </a:lnTo>
                  <a:lnTo>
                    <a:pt x="1238799" y="3357301"/>
                  </a:lnTo>
                  <a:lnTo>
                    <a:pt x="1241752" y="3355729"/>
                  </a:lnTo>
                  <a:lnTo>
                    <a:pt x="1244933" y="3354138"/>
                  </a:lnTo>
                  <a:lnTo>
                    <a:pt x="1248343" y="3352782"/>
                  </a:lnTo>
                  <a:lnTo>
                    <a:pt x="1251751" y="3351651"/>
                  </a:lnTo>
                  <a:lnTo>
                    <a:pt x="1255613" y="3350284"/>
                  </a:lnTo>
                  <a:lnTo>
                    <a:pt x="1259704" y="3349371"/>
                  </a:lnTo>
                  <a:lnTo>
                    <a:pt x="1264021" y="3348461"/>
                  </a:lnTo>
                  <a:lnTo>
                    <a:pt x="1269020" y="3347564"/>
                  </a:lnTo>
                  <a:lnTo>
                    <a:pt x="1273792" y="3347109"/>
                  </a:lnTo>
                  <a:lnTo>
                    <a:pt x="1385363" y="3334638"/>
                  </a:lnTo>
                  <a:lnTo>
                    <a:pt x="1496933" y="3321935"/>
                  </a:lnTo>
                  <a:lnTo>
                    <a:pt x="1614639" y="3308551"/>
                  </a:lnTo>
                  <a:lnTo>
                    <a:pt x="1732572" y="3294936"/>
                  </a:lnTo>
                  <a:lnTo>
                    <a:pt x="1732575" y="3294962"/>
                  </a:lnTo>
                  <a:lnTo>
                    <a:pt x="1875029" y="3277985"/>
                  </a:lnTo>
                  <a:lnTo>
                    <a:pt x="2017498" y="3260976"/>
                  </a:lnTo>
                  <a:close/>
                  <a:moveTo>
                    <a:pt x="6747102" y="3260810"/>
                  </a:moveTo>
                  <a:lnTo>
                    <a:pt x="6748463" y="3271921"/>
                  </a:lnTo>
                  <a:lnTo>
                    <a:pt x="6748236" y="3271685"/>
                  </a:lnTo>
                  <a:lnTo>
                    <a:pt x="6746875" y="3266955"/>
                  </a:lnTo>
                  <a:lnTo>
                    <a:pt x="6746875" y="3266481"/>
                  </a:lnTo>
                  <a:lnTo>
                    <a:pt x="6747102" y="3260810"/>
                  </a:lnTo>
                  <a:close/>
                  <a:moveTo>
                    <a:pt x="6653212" y="3249677"/>
                  </a:moveTo>
                  <a:lnTo>
                    <a:pt x="6654976" y="3251238"/>
                  </a:lnTo>
                  <a:lnTo>
                    <a:pt x="6655858" y="3260165"/>
                  </a:lnTo>
                  <a:lnTo>
                    <a:pt x="6656387" y="3268204"/>
                  </a:lnTo>
                  <a:lnTo>
                    <a:pt x="6656211" y="3278249"/>
                  </a:lnTo>
                  <a:lnTo>
                    <a:pt x="6653212" y="3249677"/>
                  </a:lnTo>
                  <a:close/>
                  <a:moveTo>
                    <a:pt x="6295448" y="3247330"/>
                  </a:moveTo>
                  <a:lnTo>
                    <a:pt x="6297971" y="3264506"/>
                  </a:lnTo>
                  <a:lnTo>
                    <a:pt x="6297010" y="3262550"/>
                  </a:lnTo>
                  <a:lnTo>
                    <a:pt x="6295671" y="3260280"/>
                  </a:lnTo>
                  <a:lnTo>
                    <a:pt x="6295002" y="3258236"/>
                  </a:lnTo>
                  <a:lnTo>
                    <a:pt x="6294779" y="3255507"/>
                  </a:lnTo>
                  <a:lnTo>
                    <a:pt x="6294556" y="3253008"/>
                  </a:lnTo>
                  <a:lnTo>
                    <a:pt x="6294779" y="3250057"/>
                  </a:lnTo>
                  <a:lnTo>
                    <a:pt x="6295448" y="3247330"/>
                  </a:lnTo>
                  <a:close/>
                  <a:moveTo>
                    <a:pt x="4581547" y="3237366"/>
                  </a:moveTo>
                  <a:lnTo>
                    <a:pt x="4580420" y="3241632"/>
                  </a:lnTo>
                  <a:lnTo>
                    <a:pt x="4580564" y="3241492"/>
                  </a:lnTo>
                  <a:lnTo>
                    <a:pt x="4581547" y="3237366"/>
                  </a:lnTo>
                  <a:close/>
                  <a:moveTo>
                    <a:pt x="6650302" y="3236979"/>
                  </a:moveTo>
                  <a:lnTo>
                    <a:pt x="6651625" y="3241607"/>
                  </a:lnTo>
                  <a:lnTo>
                    <a:pt x="6650037" y="3248090"/>
                  </a:lnTo>
                  <a:lnTo>
                    <a:pt x="6650302" y="3236979"/>
                  </a:lnTo>
                  <a:close/>
                  <a:moveTo>
                    <a:pt x="6746894" y="3230443"/>
                  </a:moveTo>
                  <a:lnTo>
                    <a:pt x="6746999" y="3231603"/>
                  </a:lnTo>
                  <a:lnTo>
                    <a:pt x="6747676" y="3241577"/>
                  </a:lnTo>
                  <a:lnTo>
                    <a:pt x="6748354" y="3253590"/>
                  </a:lnTo>
                  <a:lnTo>
                    <a:pt x="6746894" y="3230443"/>
                  </a:lnTo>
                  <a:close/>
                  <a:moveTo>
                    <a:pt x="4531990" y="3212612"/>
                  </a:moveTo>
                  <a:lnTo>
                    <a:pt x="4533244" y="3215475"/>
                  </a:lnTo>
                  <a:lnTo>
                    <a:pt x="4534378" y="3220013"/>
                  </a:lnTo>
                  <a:lnTo>
                    <a:pt x="4535058" y="3224550"/>
                  </a:lnTo>
                  <a:lnTo>
                    <a:pt x="4535512" y="3229993"/>
                  </a:lnTo>
                  <a:lnTo>
                    <a:pt x="4535966" y="3235212"/>
                  </a:lnTo>
                  <a:lnTo>
                    <a:pt x="4535966" y="3241333"/>
                  </a:lnTo>
                  <a:lnTo>
                    <a:pt x="4535966" y="3247457"/>
                  </a:lnTo>
                  <a:lnTo>
                    <a:pt x="4535285" y="3260384"/>
                  </a:lnTo>
                  <a:lnTo>
                    <a:pt x="4534832" y="3273539"/>
                  </a:lnTo>
                  <a:lnTo>
                    <a:pt x="4534378" y="3286470"/>
                  </a:lnTo>
                  <a:lnTo>
                    <a:pt x="4534378" y="3293046"/>
                  </a:lnTo>
                  <a:lnTo>
                    <a:pt x="4534378" y="3296833"/>
                  </a:lnTo>
                  <a:lnTo>
                    <a:pt x="4534380" y="3296824"/>
                  </a:lnTo>
                  <a:lnTo>
                    <a:pt x="4536218" y="3290930"/>
                  </a:lnTo>
                  <a:lnTo>
                    <a:pt x="4538516" y="3284575"/>
                  </a:lnTo>
                  <a:lnTo>
                    <a:pt x="4540584" y="3278454"/>
                  </a:lnTo>
                  <a:lnTo>
                    <a:pt x="4545639" y="3266438"/>
                  </a:lnTo>
                  <a:lnTo>
                    <a:pt x="4550005" y="3256005"/>
                  </a:lnTo>
                  <a:lnTo>
                    <a:pt x="4552762" y="3245574"/>
                  </a:lnTo>
                  <a:lnTo>
                    <a:pt x="4554370" y="3243531"/>
                  </a:lnTo>
                  <a:lnTo>
                    <a:pt x="4554696" y="3243246"/>
                  </a:lnTo>
                  <a:lnTo>
                    <a:pt x="4553404" y="3243280"/>
                  </a:lnTo>
                  <a:lnTo>
                    <a:pt x="4552724" y="3240785"/>
                  </a:lnTo>
                  <a:lnTo>
                    <a:pt x="4551590" y="3238291"/>
                  </a:lnTo>
                  <a:lnTo>
                    <a:pt x="4550683" y="3235794"/>
                  </a:lnTo>
                  <a:lnTo>
                    <a:pt x="4549322" y="3233074"/>
                  </a:lnTo>
                  <a:lnTo>
                    <a:pt x="4547735" y="3230804"/>
                  </a:lnTo>
                  <a:lnTo>
                    <a:pt x="4546374" y="3228311"/>
                  </a:lnTo>
                  <a:lnTo>
                    <a:pt x="4542745" y="3223323"/>
                  </a:lnTo>
                  <a:lnTo>
                    <a:pt x="4538436" y="3218788"/>
                  </a:lnTo>
                  <a:lnTo>
                    <a:pt x="4533901" y="3214248"/>
                  </a:lnTo>
                  <a:lnTo>
                    <a:pt x="4531990" y="3212612"/>
                  </a:lnTo>
                  <a:close/>
                  <a:moveTo>
                    <a:pt x="6750387" y="3210295"/>
                  </a:moveTo>
                  <a:lnTo>
                    <a:pt x="6759647" y="3238854"/>
                  </a:lnTo>
                  <a:lnTo>
                    <a:pt x="6762131" y="3245428"/>
                  </a:lnTo>
                  <a:lnTo>
                    <a:pt x="6767100" y="3244071"/>
                  </a:lnTo>
                  <a:lnTo>
                    <a:pt x="6771391" y="3259481"/>
                  </a:lnTo>
                  <a:lnTo>
                    <a:pt x="6774101" y="3274213"/>
                  </a:lnTo>
                  <a:lnTo>
                    <a:pt x="6776573" y="3291003"/>
                  </a:lnTo>
                  <a:lnTo>
                    <a:pt x="6776811" y="3282072"/>
                  </a:lnTo>
                  <a:lnTo>
                    <a:pt x="6778853" y="3285016"/>
                  </a:lnTo>
                  <a:lnTo>
                    <a:pt x="6780667" y="3287739"/>
                  </a:lnTo>
                  <a:lnTo>
                    <a:pt x="6784295" y="3294079"/>
                  </a:lnTo>
                  <a:lnTo>
                    <a:pt x="6787470" y="3300655"/>
                  </a:lnTo>
                  <a:lnTo>
                    <a:pt x="6790419" y="3307677"/>
                  </a:lnTo>
                  <a:lnTo>
                    <a:pt x="6792913" y="3315377"/>
                  </a:lnTo>
                  <a:lnTo>
                    <a:pt x="6794954" y="3322864"/>
                  </a:lnTo>
                  <a:lnTo>
                    <a:pt x="6796996" y="3331021"/>
                  </a:lnTo>
                  <a:lnTo>
                    <a:pt x="6798583" y="3339394"/>
                  </a:lnTo>
                  <a:lnTo>
                    <a:pt x="6800171" y="3347780"/>
                  </a:lnTo>
                  <a:lnTo>
                    <a:pt x="6801305" y="3356617"/>
                  </a:lnTo>
                  <a:lnTo>
                    <a:pt x="6801985" y="3365454"/>
                  </a:lnTo>
                  <a:lnTo>
                    <a:pt x="6802892" y="3374738"/>
                  </a:lnTo>
                  <a:lnTo>
                    <a:pt x="6803572" y="3384025"/>
                  </a:lnTo>
                  <a:lnTo>
                    <a:pt x="6803799" y="3393534"/>
                  </a:lnTo>
                  <a:lnTo>
                    <a:pt x="6804026" y="3412343"/>
                  </a:lnTo>
                  <a:lnTo>
                    <a:pt x="6803799" y="3431377"/>
                  </a:lnTo>
                  <a:lnTo>
                    <a:pt x="6803346" y="3450410"/>
                  </a:lnTo>
                  <a:lnTo>
                    <a:pt x="6801531" y="3486896"/>
                  </a:lnTo>
                  <a:lnTo>
                    <a:pt x="6801097" y="3497738"/>
                  </a:lnTo>
                  <a:lnTo>
                    <a:pt x="6801909" y="3494087"/>
                  </a:lnTo>
                  <a:lnTo>
                    <a:pt x="6802438" y="3497858"/>
                  </a:lnTo>
                  <a:lnTo>
                    <a:pt x="6801058" y="3498720"/>
                  </a:lnTo>
                  <a:lnTo>
                    <a:pt x="6800851" y="3503893"/>
                  </a:lnTo>
                  <a:lnTo>
                    <a:pt x="6800397" y="3520209"/>
                  </a:lnTo>
                  <a:lnTo>
                    <a:pt x="6800171" y="3535166"/>
                  </a:lnTo>
                  <a:lnTo>
                    <a:pt x="6800171" y="3541965"/>
                  </a:lnTo>
                  <a:lnTo>
                    <a:pt x="6800397" y="3548537"/>
                  </a:lnTo>
                  <a:lnTo>
                    <a:pt x="6800175" y="3548314"/>
                  </a:lnTo>
                  <a:lnTo>
                    <a:pt x="6800850" y="3582955"/>
                  </a:lnTo>
                  <a:lnTo>
                    <a:pt x="6799943" y="3587845"/>
                  </a:lnTo>
                  <a:lnTo>
                    <a:pt x="6799943" y="3577399"/>
                  </a:lnTo>
                  <a:lnTo>
                    <a:pt x="6798582" y="3572065"/>
                  </a:lnTo>
                  <a:lnTo>
                    <a:pt x="6798355" y="3584289"/>
                  </a:lnTo>
                  <a:lnTo>
                    <a:pt x="6797675" y="3582511"/>
                  </a:lnTo>
                  <a:lnTo>
                    <a:pt x="6793819" y="3592512"/>
                  </a:lnTo>
                  <a:lnTo>
                    <a:pt x="6792912" y="3577399"/>
                  </a:lnTo>
                  <a:lnTo>
                    <a:pt x="6792912" y="3569843"/>
                  </a:lnTo>
                  <a:lnTo>
                    <a:pt x="6793139" y="3565842"/>
                  </a:lnTo>
                  <a:lnTo>
                    <a:pt x="6793330" y="3562292"/>
                  </a:lnTo>
                  <a:lnTo>
                    <a:pt x="6792460" y="3565987"/>
                  </a:lnTo>
                  <a:lnTo>
                    <a:pt x="6792006" y="3569839"/>
                  </a:lnTo>
                  <a:lnTo>
                    <a:pt x="6792233" y="3573918"/>
                  </a:lnTo>
                  <a:lnTo>
                    <a:pt x="6792913" y="3578224"/>
                  </a:lnTo>
                  <a:lnTo>
                    <a:pt x="6791099" y="3570746"/>
                  </a:lnTo>
                  <a:lnTo>
                    <a:pt x="6789058" y="3562814"/>
                  </a:lnTo>
                  <a:lnTo>
                    <a:pt x="6784069" y="3544458"/>
                  </a:lnTo>
                  <a:lnTo>
                    <a:pt x="6778399" y="3524968"/>
                  </a:lnTo>
                  <a:lnTo>
                    <a:pt x="6775451" y="3514770"/>
                  </a:lnTo>
                  <a:lnTo>
                    <a:pt x="6773183" y="3504346"/>
                  </a:lnTo>
                  <a:lnTo>
                    <a:pt x="6770688" y="3493695"/>
                  </a:lnTo>
                  <a:lnTo>
                    <a:pt x="6768647" y="3483497"/>
                  </a:lnTo>
                  <a:lnTo>
                    <a:pt x="6767060" y="3473525"/>
                  </a:lnTo>
                  <a:lnTo>
                    <a:pt x="6766606" y="3468540"/>
                  </a:lnTo>
                  <a:lnTo>
                    <a:pt x="6766152" y="3463781"/>
                  </a:lnTo>
                  <a:lnTo>
                    <a:pt x="6765926" y="3459022"/>
                  </a:lnTo>
                  <a:lnTo>
                    <a:pt x="6765926" y="3454489"/>
                  </a:lnTo>
                  <a:lnTo>
                    <a:pt x="6766152" y="3450184"/>
                  </a:lnTo>
                  <a:lnTo>
                    <a:pt x="6766379" y="3445651"/>
                  </a:lnTo>
                  <a:lnTo>
                    <a:pt x="6766833" y="3441572"/>
                  </a:lnTo>
                  <a:lnTo>
                    <a:pt x="6767513" y="3437493"/>
                  </a:lnTo>
                  <a:lnTo>
                    <a:pt x="6768420" y="3433870"/>
                  </a:lnTo>
                  <a:lnTo>
                    <a:pt x="6770008" y="3430245"/>
                  </a:lnTo>
                  <a:lnTo>
                    <a:pt x="6768193" y="3411664"/>
                  </a:lnTo>
                  <a:lnTo>
                    <a:pt x="6766833" y="3393307"/>
                  </a:lnTo>
                  <a:lnTo>
                    <a:pt x="6763885" y="3356390"/>
                  </a:lnTo>
                  <a:lnTo>
                    <a:pt x="6762524" y="3337581"/>
                  </a:lnTo>
                  <a:lnTo>
                    <a:pt x="6760483" y="3319232"/>
                  </a:lnTo>
                  <a:lnTo>
                    <a:pt x="6758215" y="3300877"/>
                  </a:lnTo>
                  <a:lnTo>
                    <a:pt x="6755947" y="3282751"/>
                  </a:lnTo>
                  <a:lnTo>
                    <a:pt x="6754813" y="3267114"/>
                  </a:lnTo>
                  <a:lnTo>
                    <a:pt x="6755267" y="3268020"/>
                  </a:lnTo>
                  <a:lnTo>
                    <a:pt x="6756174" y="3268700"/>
                  </a:lnTo>
                  <a:lnTo>
                    <a:pt x="6757081" y="3270513"/>
                  </a:lnTo>
                  <a:lnTo>
                    <a:pt x="6757988" y="3273007"/>
                  </a:lnTo>
                  <a:lnTo>
                    <a:pt x="6758668" y="3275953"/>
                  </a:lnTo>
                  <a:lnTo>
                    <a:pt x="6759349" y="3279121"/>
                  </a:lnTo>
                  <a:lnTo>
                    <a:pt x="6759802" y="3282751"/>
                  </a:lnTo>
                  <a:lnTo>
                    <a:pt x="6760709" y="3290683"/>
                  </a:lnTo>
                  <a:lnTo>
                    <a:pt x="6761617" y="3299290"/>
                  </a:lnTo>
                  <a:lnTo>
                    <a:pt x="6762524" y="3303602"/>
                  </a:lnTo>
                  <a:lnTo>
                    <a:pt x="6763204" y="3307906"/>
                  </a:lnTo>
                  <a:lnTo>
                    <a:pt x="6764338" y="3312207"/>
                  </a:lnTo>
                  <a:lnTo>
                    <a:pt x="6765472" y="3316062"/>
                  </a:lnTo>
                  <a:lnTo>
                    <a:pt x="6767286" y="3319688"/>
                  </a:lnTo>
                  <a:lnTo>
                    <a:pt x="6769106" y="3322417"/>
                  </a:lnTo>
                  <a:lnTo>
                    <a:pt x="6767325" y="3302317"/>
                  </a:lnTo>
                  <a:lnTo>
                    <a:pt x="6764164" y="3285093"/>
                  </a:lnTo>
                  <a:lnTo>
                    <a:pt x="6763034" y="3278745"/>
                  </a:lnTo>
                  <a:lnTo>
                    <a:pt x="6759647" y="3271266"/>
                  </a:lnTo>
                  <a:lnTo>
                    <a:pt x="6755581" y="3262880"/>
                  </a:lnTo>
                  <a:lnTo>
                    <a:pt x="6754226" y="3260162"/>
                  </a:lnTo>
                  <a:lnTo>
                    <a:pt x="6754226" y="3266733"/>
                  </a:lnTo>
                  <a:lnTo>
                    <a:pt x="6752645" y="3238401"/>
                  </a:lnTo>
                  <a:lnTo>
                    <a:pt x="6750387" y="3210295"/>
                  </a:lnTo>
                  <a:close/>
                  <a:moveTo>
                    <a:pt x="6734175" y="3203661"/>
                  </a:moveTo>
                  <a:lnTo>
                    <a:pt x="6735763" y="3214323"/>
                  </a:lnTo>
                  <a:lnTo>
                    <a:pt x="6735763" y="3214775"/>
                  </a:lnTo>
                  <a:lnTo>
                    <a:pt x="6734175" y="3203661"/>
                  </a:lnTo>
                  <a:close/>
                  <a:moveTo>
                    <a:pt x="6640865" y="3200467"/>
                  </a:moveTo>
                  <a:lnTo>
                    <a:pt x="6642100" y="3204653"/>
                  </a:lnTo>
                  <a:lnTo>
                    <a:pt x="6640512" y="3205226"/>
                  </a:lnTo>
                  <a:lnTo>
                    <a:pt x="6640865" y="3200467"/>
                  </a:lnTo>
                  <a:close/>
                  <a:moveTo>
                    <a:pt x="6288088" y="3194083"/>
                  </a:moveTo>
                  <a:lnTo>
                    <a:pt x="6288300" y="3194083"/>
                  </a:lnTo>
                  <a:lnTo>
                    <a:pt x="6294438" y="3202020"/>
                  </a:lnTo>
                  <a:lnTo>
                    <a:pt x="6288088" y="3194083"/>
                  </a:lnTo>
                  <a:close/>
                  <a:moveTo>
                    <a:pt x="2883892" y="3192570"/>
                  </a:moveTo>
                  <a:lnTo>
                    <a:pt x="2861431" y="3224550"/>
                  </a:lnTo>
                  <a:lnTo>
                    <a:pt x="2862339" y="3223643"/>
                  </a:lnTo>
                  <a:lnTo>
                    <a:pt x="2883438" y="3193479"/>
                  </a:lnTo>
                  <a:lnTo>
                    <a:pt x="2883892" y="3192570"/>
                  </a:lnTo>
                  <a:close/>
                  <a:moveTo>
                    <a:pt x="1220787" y="3187792"/>
                  </a:moveTo>
                  <a:lnTo>
                    <a:pt x="1220787" y="3188217"/>
                  </a:lnTo>
                  <a:lnTo>
                    <a:pt x="1217612" y="3203661"/>
                  </a:lnTo>
                  <a:lnTo>
                    <a:pt x="1220787" y="3187792"/>
                  </a:lnTo>
                  <a:close/>
                  <a:moveTo>
                    <a:pt x="6273664" y="3187762"/>
                  </a:moveTo>
                  <a:lnTo>
                    <a:pt x="6274934" y="3188851"/>
                  </a:lnTo>
                  <a:lnTo>
                    <a:pt x="6276748" y="3190666"/>
                  </a:lnTo>
                  <a:lnTo>
                    <a:pt x="6278336" y="3192253"/>
                  </a:lnTo>
                  <a:lnTo>
                    <a:pt x="6276975" y="3191118"/>
                  </a:lnTo>
                  <a:lnTo>
                    <a:pt x="6275614" y="3189758"/>
                  </a:lnTo>
                  <a:lnTo>
                    <a:pt x="6273800" y="3187945"/>
                  </a:lnTo>
                  <a:lnTo>
                    <a:pt x="6273664" y="3187762"/>
                  </a:lnTo>
                  <a:close/>
                  <a:moveTo>
                    <a:pt x="5098944" y="3178266"/>
                  </a:moveTo>
                  <a:lnTo>
                    <a:pt x="5103812" y="3181441"/>
                  </a:lnTo>
                  <a:lnTo>
                    <a:pt x="5103389" y="3181229"/>
                  </a:lnTo>
                  <a:lnTo>
                    <a:pt x="5094287" y="3179960"/>
                  </a:lnTo>
                  <a:lnTo>
                    <a:pt x="5098944" y="3178266"/>
                  </a:lnTo>
                  <a:close/>
                  <a:moveTo>
                    <a:pt x="4191805" y="3174548"/>
                  </a:moveTo>
                  <a:lnTo>
                    <a:pt x="4191227" y="3175245"/>
                  </a:lnTo>
                  <a:lnTo>
                    <a:pt x="4189866" y="3177060"/>
                  </a:lnTo>
                  <a:lnTo>
                    <a:pt x="4188959" y="3178873"/>
                  </a:lnTo>
                  <a:lnTo>
                    <a:pt x="4188052" y="3181142"/>
                  </a:lnTo>
                  <a:lnTo>
                    <a:pt x="4187941" y="3181446"/>
                  </a:lnTo>
                  <a:lnTo>
                    <a:pt x="4187946" y="3181458"/>
                  </a:lnTo>
                  <a:lnTo>
                    <a:pt x="4189307" y="3178285"/>
                  </a:lnTo>
                  <a:lnTo>
                    <a:pt x="4190668" y="3176013"/>
                  </a:lnTo>
                  <a:lnTo>
                    <a:pt x="4191805" y="3174548"/>
                  </a:lnTo>
                  <a:close/>
                  <a:moveTo>
                    <a:pt x="6724650" y="3173500"/>
                  </a:moveTo>
                  <a:lnTo>
                    <a:pt x="6726238" y="3184384"/>
                  </a:lnTo>
                  <a:lnTo>
                    <a:pt x="6726238" y="3184618"/>
                  </a:lnTo>
                  <a:lnTo>
                    <a:pt x="6724650" y="3173500"/>
                  </a:lnTo>
                  <a:close/>
                  <a:moveTo>
                    <a:pt x="6721475" y="3170323"/>
                  </a:moveTo>
                  <a:lnTo>
                    <a:pt x="6724650" y="3184721"/>
                  </a:lnTo>
                  <a:lnTo>
                    <a:pt x="6724196" y="3197316"/>
                  </a:lnTo>
                  <a:lnTo>
                    <a:pt x="6722155" y="3180447"/>
                  </a:lnTo>
                  <a:lnTo>
                    <a:pt x="6722155" y="3179774"/>
                  </a:lnTo>
                  <a:lnTo>
                    <a:pt x="6721475" y="3170323"/>
                  </a:lnTo>
                  <a:close/>
                  <a:moveTo>
                    <a:pt x="4204381" y="3168214"/>
                  </a:moveTo>
                  <a:lnTo>
                    <a:pt x="4202566" y="3168440"/>
                  </a:lnTo>
                  <a:lnTo>
                    <a:pt x="4200298" y="3168666"/>
                  </a:lnTo>
                  <a:lnTo>
                    <a:pt x="4198711" y="3169574"/>
                  </a:lnTo>
                  <a:lnTo>
                    <a:pt x="4196670" y="3170253"/>
                  </a:lnTo>
                  <a:lnTo>
                    <a:pt x="4195309" y="3171160"/>
                  </a:lnTo>
                  <a:lnTo>
                    <a:pt x="4193722" y="3172294"/>
                  </a:lnTo>
                  <a:lnTo>
                    <a:pt x="4192368" y="3173873"/>
                  </a:lnTo>
                  <a:lnTo>
                    <a:pt x="4193845" y="3172609"/>
                  </a:lnTo>
                  <a:lnTo>
                    <a:pt x="4195660" y="3171475"/>
                  </a:lnTo>
                  <a:lnTo>
                    <a:pt x="4197248" y="3170794"/>
                  </a:lnTo>
                  <a:lnTo>
                    <a:pt x="4199290" y="3170565"/>
                  </a:lnTo>
                  <a:lnTo>
                    <a:pt x="4201105" y="3170341"/>
                  </a:lnTo>
                  <a:lnTo>
                    <a:pt x="4205642" y="3170341"/>
                  </a:lnTo>
                  <a:lnTo>
                    <a:pt x="4209952" y="3170114"/>
                  </a:lnTo>
                  <a:lnTo>
                    <a:pt x="4212448" y="3169661"/>
                  </a:lnTo>
                  <a:lnTo>
                    <a:pt x="4214199" y="3169078"/>
                  </a:lnTo>
                  <a:lnTo>
                    <a:pt x="4211865" y="3168440"/>
                  </a:lnTo>
                  <a:lnTo>
                    <a:pt x="4209143" y="3168214"/>
                  </a:lnTo>
                  <a:lnTo>
                    <a:pt x="4206875" y="3168214"/>
                  </a:lnTo>
                  <a:lnTo>
                    <a:pt x="4204381" y="3168214"/>
                  </a:lnTo>
                  <a:close/>
                  <a:moveTo>
                    <a:pt x="4224456" y="3161954"/>
                  </a:moveTo>
                  <a:lnTo>
                    <a:pt x="4223657" y="3162317"/>
                  </a:lnTo>
                  <a:lnTo>
                    <a:pt x="4221163" y="3164131"/>
                  </a:lnTo>
                  <a:lnTo>
                    <a:pt x="4218668" y="3166399"/>
                  </a:lnTo>
                  <a:lnTo>
                    <a:pt x="4216926" y="3167872"/>
                  </a:lnTo>
                  <a:lnTo>
                    <a:pt x="4216985" y="3167847"/>
                  </a:lnTo>
                  <a:lnTo>
                    <a:pt x="4219481" y="3166485"/>
                  </a:lnTo>
                  <a:lnTo>
                    <a:pt x="4224456" y="3161954"/>
                  </a:lnTo>
                  <a:close/>
                  <a:moveTo>
                    <a:pt x="6288088" y="3155985"/>
                  </a:moveTo>
                  <a:lnTo>
                    <a:pt x="6291263" y="3159155"/>
                  </a:lnTo>
                  <a:lnTo>
                    <a:pt x="6291051" y="3159155"/>
                  </a:lnTo>
                  <a:lnTo>
                    <a:pt x="6288088" y="3155985"/>
                  </a:lnTo>
                  <a:close/>
                  <a:moveTo>
                    <a:pt x="6746095" y="3155444"/>
                  </a:moveTo>
                  <a:lnTo>
                    <a:pt x="6750838" y="3190350"/>
                  </a:lnTo>
                  <a:lnTo>
                    <a:pt x="6753323" y="3208254"/>
                  </a:lnTo>
                  <a:lnTo>
                    <a:pt x="6755129" y="3224121"/>
                  </a:lnTo>
                  <a:lnTo>
                    <a:pt x="6752193" y="3207575"/>
                  </a:lnTo>
                  <a:lnTo>
                    <a:pt x="6750387" y="3194430"/>
                  </a:lnTo>
                  <a:lnTo>
                    <a:pt x="6748806" y="3182645"/>
                  </a:lnTo>
                  <a:lnTo>
                    <a:pt x="6747225" y="3170395"/>
                  </a:lnTo>
                  <a:lnTo>
                    <a:pt x="6746095" y="3155444"/>
                  </a:lnTo>
                  <a:close/>
                  <a:moveTo>
                    <a:pt x="6162448" y="3152569"/>
                  </a:moveTo>
                  <a:lnTo>
                    <a:pt x="6162891" y="3153453"/>
                  </a:lnTo>
                  <a:lnTo>
                    <a:pt x="6163809" y="3155971"/>
                  </a:lnTo>
                  <a:lnTo>
                    <a:pt x="6162448" y="3152569"/>
                  </a:lnTo>
                  <a:close/>
                  <a:moveTo>
                    <a:pt x="6292326" y="3148045"/>
                  </a:moveTo>
                  <a:lnTo>
                    <a:pt x="6293441" y="3148045"/>
                  </a:lnTo>
                  <a:lnTo>
                    <a:pt x="6294110" y="3148272"/>
                  </a:lnTo>
                  <a:lnTo>
                    <a:pt x="6295002" y="3148724"/>
                  </a:lnTo>
                  <a:lnTo>
                    <a:pt x="6295894" y="3149633"/>
                  </a:lnTo>
                  <a:lnTo>
                    <a:pt x="6297352" y="3150952"/>
                  </a:lnTo>
                  <a:lnTo>
                    <a:pt x="6301380" y="3155605"/>
                  </a:lnTo>
                  <a:lnTo>
                    <a:pt x="6302362" y="3156907"/>
                  </a:lnTo>
                  <a:lnTo>
                    <a:pt x="6305262" y="3160085"/>
                  </a:lnTo>
                  <a:lnTo>
                    <a:pt x="6301380" y="3155605"/>
                  </a:lnTo>
                  <a:lnTo>
                    <a:pt x="6300132" y="3153951"/>
                  </a:lnTo>
                  <a:lnTo>
                    <a:pt x="6297902" y="3151452"/>
                  </a:lnTo>
                  <a:lnTo>
                    <a:pt x="6297352" y="3150952"/>
                  </a:lnTo>
                  <a:lnTo>
                    <a:pt x="6295225" y="3148499"/>
                  </a:lnTo>
                  <a:lnTo>
                    <a:pt x="6296787" y="3148724"/>
                  </a:lnTo>
                  <a:lnTo>
                    <a:pt x="6298125" y="3149406"/>
                  </a:lnTo>
                  <a:lnTo>
                    <a:pt x="6299909" y="3150314"/>
                  </a:lnTo>
                  <a:lnTo>
                    <a:pt x="6301470" y="3151452"/>
                  </a:lnTo>
                  <a:lnTo>
                    <a:pt x="6303478" y="3153270"/>
                  </a:lnTo>
                  <a:lnTo>
                    <a:pt x="6305039" y="3154861"/>
                  </a:lnTo>
                  <a:lnTo>
                    <a:pt x="6308831" y="3158948"/>
                  </a:lnTo>
                  <a:lnTo>
                    <a:pt x="6313068" y="3164177"/>
                  </a:lnTo>
                  <a:lnTo>
                    <a:pt x="6316860" y="3169852"/>
                  </a:lnTo>
                  <a:lnTo>
                    <a:pt x="6320652" y="3175763"/>
                  </a:lnTo>
                  <a:lnTo>
                    <a:pt x="6324443" y="3182124"/>
                  </a:lnTo>
                  <a:lnTo>
                    <a:pt x="6327789" y="3188487"/>
                  </a:lnTo>
                  <a:lnTo>
                    <a:pt x="6330688" y="3195075"/>
                  </a:lnTo>
                  <a:lnTo>
                    <a:pt x="6333365" y="3201210"/>
                  </a:lnTo>
                  <a:lnTo>
                    <a:pt x="6335372" y="3207116"/>
                  </a:lnTo>
                  <a:lnTo>
                    <a:pt x="6336710" y="3212568"/>
                  </a:lnTo>
                  <a:lnTo>
                    <a:pt x="6337156" y="3215066"/>
                  </a:lnTo>
                  <a:lnTo>
                    <a:pt x="6337380" y="3217341"/>
                  </a:lnTo>
                  <a:lnTo>
                    <a:pt x="6337380" y="3219157"/>
                  </a:lnTo>
                  <a:lnTo>
                    <a:pt x="6337156" y="3221203"/>
                  </a:lnTo>
                  <a:lnTo>
                    <a:pt x="6336933" y="3222566"/>
                  </a:lnTo>
                  <a:lnTo>
                    <a:pt x="6336264" y="3224156"/>
                  </a:lnTo>
                  <a:lnTo>
                    <a:pt x="6335818" y="3224156"/>
                  </a:lnTo>
                  <a:lnTo>
                    <a:pt x="6338941" y="3227792"/>
                  </a:lnTo>
                  <a:lnTo>
                    <a:pt x="6341171" y="3226202"/>
                  </a:lnTo>
                  <a:lnTo>
                    <a:pt x="6357899" y="3273231"/>
                  </a:lnTo>
                  <a:lnTo>
                    <a:pt x="6357007" y="3273455"/>
                  </a:lnTo>
                  <a:lnTo>
                    <a:pt x="6357899" y="3276410"/>
                  </a:lnTo>
                  <a:lnTo>
                    <a:pt x="6359683" y="3280726"/>
                  </a:lnTo>
                  <a:lnTo>
                    <a:pt x="6361468" y="3286634"/>
                  </a:lnTo>
                  <a:lnTo>
                    <a:pt x="6363475" y="3292993"/>
                  </a:lnTo>
                  <a:lnTo>
                    <a:pt x="6365036" y="3299810"/>
                  </a:lnTo>
                  <a:lnTo>
                    <a:pt x="6366821" y="3306625"/>
                  </a:lnTo>
                  <a:lnTo>
                    <a:pt x="6367936" y="3312987"/>
                  </a:lnTo>
                  <a:lnTo>
                    <a:pt x="6368159" y="3315943"/>
                  </a:lnTo>
                  <a:lnTo>
                    <a:pt x="6368382" y="3318666"/>
                  </a:lnTo>
                  <a:lnTo>
                    <a:pt x="6368605" y="3323439"/>
                  </a:lnTo>
                  <a:lnTo>
                    <a:pt x="6368598" y="3323591"/>
                  </a:lnTo>
                  <a:lnTo>
                    <a:pt x="6368382" y="3328662"/>
                  </a:lnTo>
                  <a:lnTo>
                    <a:pt x="6368159" y="3333205"/>
                  </a:lnTo>
                  <a:lnTo>
                    <a:pt x="6367713" y="3337745"/>
                  </a:lnTo>
                  <a:lnTo>
                    <a:pt x="6367044" y="3342291"/>
                  </a:lnTo>
                  <a:lnTo>
                    <a:pt x="6366375" y="3346606"/>
                  </a:lnTo>
                  <a:lnTo>
                    <a:pt x="6365259" y="3350693"/>
                  </a:lnTo>
                  <a:lnTo>
                    <a:pt x="6364367" y="3354783"/>
                  </a:lnTo>
                  <a:lnTo>
                    <a:pt x="6363252" y="3358419"/>
                  </a:lnTo>
                  <a:lnTo>
                    <a:pt x="6361691" y="3362052"/>
                  </a:lnTo>
                  <a:lnTo>
                    <a:pt x="6360352" y="3365916"/>
                  </a:lnTo>
                  <a:lnTo>
                    <a:pt x="6358791" y="3368860"/>
                  </a:lnTo>
                  <a:lnTo>
                    <a:pt x="6357453" y="3372049"/>
                  </a:lnTo>
                  <a:lnTo>
                    <a:pt x="6355669" y="3375224"/>
                  </a:lnTo>
                  <a:lnTo>
                    <a:pt x="6354107" y="3377948"/>
                  </a:lnTo>
                  <a:lnTo>
                    <a:pt x="6352100" y="3380684"/>
                  </a:lnTo>
                  <a:lnTo>
                    <a:pt x="6348531" y="3385231"/>
                  </a:lnTo>
                  <a:lnTo>
                    <a:pt x="6346747" y="3387262"/>
                  </a:lnTo>
                  <a:lnTo>
                    <a:pt x="6344963" y="3388851"/>
                  </a:lnTo>
                  <a:lnTo>
                    <a:pt x="6343179" y="3390671"/>
                  </a:lnTo>
                  <a:lnTo>
                    <a:pt x="6341171" y="3392033"/>
                  </a:lnTo>
                  <a:lnTo>
                    <a:pt x="6339610" y="3393396"/>
                  </a:lnTo>
                  <a:lnTo>
                    <a:pt x="6337603" y="3394306"/>
                  </a:lnTo>
                  <a:lnTo>
                    <a:pt x="6335818" y="3394987"/>
                  </a:lnTo>
                  <a:lnTo>
                    <a:pt x="6334257" y="3395440"/>
                  </a:lnTo>
                  <a:lnTo>
                    <a:pt x="6332919" y="3395668"/>
                  </a:lnTo>
                  <a:lnTo>
                    <a:pt x="6331134" y="3395668"/>
                  </a:lnTo>
                  <a:lnTo>
                    <a:pt x="6329796" y="3395668"/>
                  </a:lnTo>
                  <a:lnTo>
                    <a:pt x="6328458" y="3395214"/>
                  </a:lnTo>
                  <a:lnTo>
                    <a:pt x="6327120" y="3394761"/>
                  </a:lnTo>
                  <a:lnTo>
                    <a:pt x="6326228" y="3393849"/>
                  </a:lnTo>
                  <a:lnTo>
                    <a:pt x="6311061" y="3353647"/>
                  </a:lnTo>
                  <a:lnTo>
                    <a:pt x="6297971" y="3264506"/>
                  </a:lnTo>
                  <a:lnTo>
                    <a:pt x="6298125" y="3264824"/>
                  </a:lnTo>
                  <a:lnTo>
                    <a:pt x="6299909" y="3266640"/>
                  </a:lnTo>
                  <a:lnTo>
                    <a:pt x="6298571" y="3256417"/>
                  </a:lnTo>
                  <a:lnTo>
                    <a:pt x="6297679" y="3246422"/>
                  </a:lnTo>
                  <a:lnTo>
                    <a:pt x="6297010" y="3236199"/>
                  </a:lnTo>
                  <a:lnTo>
                    <a:pt x="6296563" y="3225976"/>
                  </a:lnTo>
                  <a:lnTo>
                    <a:pt x="6296563" y="3215750"/>
                  </a:lnTo>
                  <a:lnTo>
                    <a:pt x="6296787" y="3205525"/>
                  </a:lnTo>
                  <a:lnTo>
                    <a:pt x="6297233" y="3195303"/>
                  </a:lnTo>
                  <a:lnTo>
                    <a:pt x="6297902" y="3185080"/>
                  </a:lnTo>
                  <a:lnTo>
                    <a:pt x="6296563" y="3164177"/>
                  </a:lnTo>
                  <a:lnTo>
                    <a:pt x="6311061" y="3168264"/>
                  </a:lnTo>
                  <a:lnTo>
                    <a:pt x="6299686" y="3158722"/>
                  </a:lnTo>
                  <a:lnTo>
                    <a:pt x="6298348" y="3161222"/>
                  </a:lnTo>
                  <a:lnTo>
                    <a:pt x="6288088" y="3151452"/>
                  </a:lnTo>
                  <a:lnTo>
                    <a:pt x="6289203" y="3150314"/>
                  </a:lnTo>
                  <a:lnTo>
                    <a:pt x="6290318" y="3149182"/>
                  </a:lnTo>
                  <a:lnTo>
                    <a:pt x="6291434" y="3148499"/>
                  </a:lnTo>
                  <a:lnTo>
                    <a:pt x="6292326" y="3148045"/>
                  </a:lnTo>
                  <a:close/>
                  <a:moveTo>
                    <a:pt x="4560491" y="3136990"/>
                  </a:moveTo>
                  <a:lnTo>
                    <a:pt x="4560888" y="3139496"/>
                  </a:lnTo>
                  <a:lnTo>
                    <a:pt x="4560690" y="3143338"/>
                  </a:lnTo>
                  <a:lnTo>
                    <a:pt x="4559300" y="3137373"/>
                  </a:lnTo>
                  <a:lnTo>
                    <a:pt x="4560491" y="3136990"/>
                  </a:lnTo>
                  <a:close/>
                  <a:moveTo>
                    <a:pt x="4409674" y="3136357"/>
                  </a:moveTo>
                  <a:lnTo>
                    <a:pt x="4413909" y="3137455"/>
                  </a:lnTo>
                  <a:lnTo>
                    <a:pt x="4420262" y="3139496"/>
                  </a:lnTo>
                  <a:lnTo>
                    <a:pt x="4426614" y="3141765"/>
                  </a:lnTo>
                  <a:lnTo>
                    <a:pt x="4432967" y="3144030"/>
                  </a:lnTo>
                  <a:lnTo>
                    <a:pt x="4439546" y="3146530"/>
                  </a:lnTo>
                  <a:lnTo>
                    <a:pt x="4445898" y="3149474"/>
                  </a:lnTo>
                  <a:lnTo>
                    <a:pt x="4450029" y="3151243"/>
                  </a:lnTo>
                  <a:lnTo>
                    <a:pt x="4449763" y="3150979"/>
                  </a:lnTo>
                  <a:lnTo>
                    <a:pt x="4445227" y="3146896"/>
                  </a:lnTo>
                  <a:lnTo>
                    <a:pt x="4441599" y="3145083"/>
                  </a:lnTo>
                  <a:lnTo>
                    <a:pt x="4437970" y="3143494"/>
                  </a:lnTo>
                  <a:lnTo>
                    <a:pt x="4434115" y="3141906"/>
                  </a:lnTo>
                  <a:lnTo>
                    <a:pt x="4430486" y="3140774"/>
                  </a:lnTo>
                  <a:lnTo>
                    <a:pt x="4423229" y="3138733"/>
                  </a:lnTo>
                  <a:lnTo>
                    <a:pt x="4415972" y="3137145"/>
                  </a:lnTo>
                  <a:lnTo>
                    <a:pt x="4409674" y="3136357"/>
                  </a:lnTo>
                  <a:close/>
                  <a:moveTo>
                    <a:pt x="5189326" y="3132230"/>
                  </a:moveTo>
                  <a:lnTo>
                    <a:pt x="5208587" y="3138865"/>
                  </a:lnTo>
                  <a:lnTo>
                    <a:pt x="5207691" y="3141079"/>
                  </a:lnTo>
                  <a:lnTo>
                    <a:pt x="5199181" y="3150364"/>
                  </a:lnTo>
                  <a:lnTo>
                    <a:pt x="5174769" y="3159211"/>
                  </a:lnTo>
                  <a:lnTo>
                    <a:pt x="5154612" y="3151025"/>
                  </a:lnTo>
                  <a:lnTo>
                    <a:pt x="5160211" y="3135989"/>
                  </a:lnTo>
                  <a:lnTo>
                    <a:pt x="5173201" y="3137982"/>
                  </a:lnTo>
                  <a:lnTo>
                    <a:pt x="5173425" y="3137982"/>
                  </a:lnTo>
                  <a:lnTo>
                    <a:pt x="5189326" y="3132230"/>
                  </a:lnTo>
                  <a:close/>
                  <a:moveTo>
                    <a:pt x="4339380" y="3128747"/>
                  </a:moveTo>
                  <a:lnTo>
                    <a:pt x="4347436" y="3138815"/>
                  </a:lnTo>
                  <a:lnTo>
                    <a:pt x="4357872" y="3132465"/>
                  </a:lnTo>
                  <a:lnTo>
                    <a:pt x="4357946" y="3132450"/>
                  </a:lnTo>
                  <a:lnTo>
                    <a:pt x="4353606" y="3131702"/>
                  </a:lnTo>
                  <a:lnTo>
                    <a:pt x="4347029" y="3130568"/>
                  </a:lnTo>
                  <a:lnTo>
                    <a:pt x="4340452" y="3129206"/>
                  </a:lnTo>
                  <a:lnTo>
                    <a:pt x="4339380" y="3128747"/>
                  </a:lnTo>
                  <a:close/>
                  <a:moveTo>
                    <a:pt x="4334329" y="3126940"/>
                  </a:moveTo>
                  <a:lnTo>
                    <a:pt x="4334102" y="3129206"/>
                  </a:lnTo>
                  <a:lnTo>
                    <a:pt x="4332515" y="3131702"/>
                  </a:lnTo>
                  <a:lnTo>
                    <a:pt x="4331154" y="3134196"/>
                  </a:lnTo>
                  <a:lnTo>
                    <a:pt x="4329113" y="3136465"/>
                  </a:lnTo>
                  <a:lnTo>
                    <a:pt x="4328375" y="3137308"/>
                  </a:lnTo>
                  <a:lnTo>
                    <a:pt x="4328833" y="3137002"/>
                  </a:lnTo>
                  <a:lnTo>
                    <a:pt x="4331102" y="3135640"/>
                  </a:lnTo>
                  <a:lnTo>
                    <a:pt x="4333370" y="3134052"/>
                  </a:lnTo>
                  <a:lnTo>
                    <a:pt x="4335185" y="3132465"/>
                  </a:lnTo>
                  <a:lnTo>
                    <a:pt x="4337454" y="3130423"/>
                  </a:lnTo>
                  <a:lnTo>
                    <a:pt x="4339205" y="3128673"/>
                  </a:lnTo>
                  <a:lnTo>
                    <a:pt x="4337277" y="3127846"/>
                  </a:lnTo>
                  <a:lnTo>
                    <a:pt x="4334329" y="3126940"/>
                  </a:lnTo>
                  <a:close/>
                  <a:moveTo>
                    <a:pt x="4263799" y="3122858"/>
                  </a:moveTo>
                  <a:lnTo>
                    <a:pt x="4261531" y="3136236"/>
                  </a:lnTo>
                  <a:lnTo>
                    <a:pt x="4259263" y="3149392"/>
                  </a:lnTo>
                  <a:lnTo>
                    <a:pt x="4256088" y="3162317"/>
                  </a:lnTo>
                  <a:lnTo>
                    <a:pt x="4253993" y="3170278"/>
                  </a:lnTo>
                  <a:lnTo>
                    <a:pt x="4256461" y="3161951"/>
                  </a:lnTo>
                  <a:lnTo>
                    <a:pt x="4258049" y="3155374"/>
                  </a:lnTo>
                  <a:lnTo>
                    <a:pt x="4260091" y="3148568"/>
                  </a:lnTo>
                  <a:lnTo>
                    <a:pt x="4261452" y="3141765"/>
                  </a:lnTo>
                  <a:lnTo>
                    <a:pt x="4262813" y="3134960"/>
                  </a:lnTo>
                  <a:lnTo>
                    <a:pt x="4263721" y="3128156"/>
                  </a:lnTo>
                  <a:lnTo>
                    <a:pt x="4263948" y="3124979"/>
                  </a:lnTo>
                  <a:lnTo>
                    <a:pt x="4263948" y="3123007"/>
                  </a:lnTo>
                  <a:lnTo>
                    <a:pt x="4263799" y="3122858"/>
                  </a:lnTo>
                  <a:close/>
                  <a:moveTo>
                    <a:pt x="6620228" y="3122680"/>
                  </a:moveTo>
                  <a:lnTo>
                    <a:pt x="6621463" y="3127443"/>
                  </a:lnTo>
                  <a:lnTo>
                    <a:pt x="6619875" y="3129031"/>
                  </a:lnTo>
                  <a:lnTo>
                    <a:pt x="6620228" y="3122680"/>
                  </a:lnTo>
                  <a:close/>
                  <a:moveTo>
                    <a:pt x="2187418" y="3118785"/>
                  </a:moveTo>
                  <a:lnTo>
                    <a:pt x="2190821" y="3125135"/>
                  </a:lnTo>
                  <a:lnTo>
                    <a:pt x="2191275" y="3125363"/>
                  </a:lnTo>
                  <a:lnTo>
                    <a:pt x="2187418" y="3118785"/>
                  </a:lnTo>
                  <a:close/>
                  <a:moveTo>
                    <a:pt x="2260448" y="3107533"/>
                  </a:moveTo>
                  <a:lnTo>
                    <a:pt x="2255931" y="3109260"/>
                  </a:lnTo>
                  <a:lnTo>
                    <a:pt x="2247991" y="3111981"/>
                  </a:lnTo>
                  <a:lnTo>
                    <a:pt x="2248218" y="3117199"/>
                  </a:lnTo>
                  <a:lnTo>
                    <a:pt x="2248898" y="3122641"/>
                  </a:lnTo>
                  <a:lnTo>
                    <a:pt x="2249412" y="3127361"/>
                  </a:lnTo>
                  <a:lnTo>
                    <a:pt x="2249561" y="3126567"/>
                  </a:lnTo>
                  <a:lnTo>
                    <a:pt x="2250468" y="3122939"/>
                  </a:lnTo>
                  <a:lnTo>
                    <a:pt x="2251829" y="3119536"/>
                  </a:lnTo>
                  <a:lnTo>
                    <a:pt x="2253417" y="3116360"/>
                  </a:lnTo>
                  <a:lnTo>
                    <a:pt x="2255459" y="3113185"/>
                  </a:lnTo>
                  <a:lnTo>
                    <a:pt x="2257501" y="3110237"/>
                  </a:lnTo>
                  <a:lnTo>
                    <a:pt x="2260224" y="3107741"/>
                  </a:lnTo>
                  <a:lnTo>
                    <a:pt x="2260448" y="3107533"/>
                  </a:lnTo>
                  <a:close/>
                  <a:moveTo>
                    <a:pt x="1214912" y="3093069"/>
                  </a:moveTo>
                  <a:lnTo>
                    <a:pt x="1212370" y="3093912"/>
                  </a:lnTo>
                  <a:lnTo>
                    <a:pt x="1209425" y="3095501"/>
                  </a:lnTo>
                  <a:lnTo>
                    <a:pt x="1206481" y="3096861"/>
                  </a:lnTo>
                  <a:lnTo>
                    <a:pt x="1203762" y="3098902"/>
                  </a:lnTo>
                  <a:lnTo>
                    <a:pt x="1201270" y="3100714"/>
                  </a:lnTo>
                  <a:lnTo>
                    <a:pt x="1199231" y="3103210"/>
                  </a:lnTo>
                  <a:lnTo>
                    <a:pt x="1197193" y="3105931"/>
                  </a:lnTo>
                  <a:lnTo>
                    <a:pt x="1195606" y="3108879"/>
                  </a:lnTo>
                  <a:lnTo>
                    <a:pt x="1194021" y="3112278"/>
                  </a:lnTo>
                  <a:lnTo>
                    <a:pt x="1193476" y="3114323"/>
                  </a:lnTo>
                  <a:lnTo>
                    <a:pt x="1193579" y="3114098"/>
                  </a:lnTo>
                  <a:lnTo>
                    <a:pt x="1194488" y="3111827"/>
                  </a:lnTo>
                  <a:lnTo>
                    <a:pt x="1195624" y="3109558"/>
                  </a:lnTo>
                  <a:lnTo>
                    <a:pt x="1197215" y="3107288"/>
                  </a:lnTo>
                  <a:lnTo>
                    <a:pt x="1198805" y="3105473"/>
                  </a:lnTo>
                  <a:lnTo>
                    <a:pt x="1200624" y="3103430"/>
                  </a:lnTo>
                  <a:lnTo>
                    <a:pt x="1202441" y="3101615"/>
                  </a:lnTo>
                  <a:lnTo>
                    <a:pt x="1204486" y="3099798"/>
                  </a:lnTo>
                  <a:lnTo>
                    <a:pt x="1206531" y="3098208"/>
                  </a:lnTo>
                  <a:lnTo>
                    <a:pt x="1211304" y="3095034"/>
                  </a:lnTo>
                  <a:lnTo>
                    <a:pt x="1214912" y="3093069"/>
                  </a:lnTo>
                  <a:close/>
                  <a:moveTo>
                    <a:pt x="1708584" y="3088649"/>
                  </a:moveTo>
                  <a:lnTo>
                    <a:pt x="1709849" y="3100479"/>
                  </a:lnTo>
                  <a:lnTo>
                    <a:pt x="1712147" y="3121298"/>
                  </a:lnTo>
                  <a:lnTo>
                    <a:pt x="1708584" y="3088649"/>
                  </a:lnTo>
                  <a:close/>
                  <a:moveTo>
                    <a:pt x="6732587" y="3078251"/>
                  </a:moveTo>
                  <a:lnTo>
                    <a:pt x="6734175" y="3079836"/>
                  </a:lnTo>
                  <a:lnTo>
                    <a:pt x="6732587" y="3079133"/>
                  </a:lnTo>
                  <a:lnTo>
                    <a:pt x="6732587" y="3078251"/>
                  </a:lnTo>
                  <a:close/>
                  <a:moveTo>
                    <a:pt x="2128888" y="3057781"/>
                  </a:moveTo>
                  <a:lnTo>
                    <a:pt x="2125031" y="3058690"/>
                  </a:lnTo>
                  <a:lnTo>
                    <a:pt x="2126392" y="3058690"/>
                  </a:lnTo>
                  <a:lnTo>
                    <a:pt x="2128888" y="3057781"/>
                  </a:lnTo>
                  <a:close/>
                  <a:moveTo>
                    <a:pt x="2108243" y="3052564"/>
                  </a:moveTo>
                  <a:lnTo>
                    <a:pt x="2109605" y="3054151"/>
                  </a:lnTo>
                  <a:lnTo>
                    <a:pt x="2111873" y="3055287"/>
                  </a:lnTo>
                  <a:lnTo>
                    <a:pt x="2108243" y="3052564"/>
                  </a:lnTo>
                  <a:close/>
                  <a:moveTo>
                    <a:pt x="2887748" y="3049905"/>
                  </a:moveTo>
                  <a:lnTo>
                    <a:pt x="2887748" y="3052398"/>
                  </a:lnTo>
                  <a:lnTo>
                    <a:pt x="2889790" y="3090048"/>
                  </a:lnTo>
                  <a:lnTo>
                    <a:pt x="2887748" y="3049905"/>
                  </a:lnTo>
                  <a:close/>
                  <a:moveTo>
                    <a:pt x="4377218" y="3041667"/>
                  </a:moveTo>
                  <a:lnTo>
                    <a:pt x="4382703" y="3048742"/>
                  </a:lnTo>
                  <a:lnTo>
                    <a:pt x="4387044" y="3054268"/>
                  </a:lnTo>
                  <a:lnTo>
                    <a:pt x="4401212" y="3054931"/>
                  </a:lnTo>
                  <a:lnTo>
                    <a:pt x="4403725" y="3057364"/>
                  </a:lnTo>
                  <a:lnTo>
                    <a:pt x="4402583" y="3057583"/>
                  </a:lnTo>
                  <a:lnTo>
                    <a:pt x="4395499" y="3058690"/>
                  </a:lnTo>
                  <a:lnTo>
                    <a:pt x="4390015" y="3059131"/>
                  </a:lnTo>
                  <a:lnTo>
                    <a:pt x="4385216" y="3059131"/>
                  </a:lnTo>
                  <a:lnTo>
                    <a:pt x="4383388" y="3058910"/>
                  </a:lnTo>
                  <a:lnTo>
                    <a:pt x="4381332" y="3058468"/>
                  </a:lnTo>
                  <a:lnTo>
                    <a:pt x="4379960" y="3058025"/>
                  </a:lnTo>
                  <a:lnTo>
                    <a:pt x="4378589" y="3057583"/>
                  </a:lnTo>
                  <a:lnTo>
                    <a:pt x="4376533" y="3056257"/>
                  </a:lnTo>
                  <a:lnTo>
                    <a:pt x="4374705" y="3054931"/>
                  </a:lnTo>
                  <a:lnTo>
                    <a:pt x="4373562" y="3053163"/>
                  </a:lnTo>
                  <a:lnTo>
                    <a:pt x="4377904" y="3050731"/>
                  </a:lnTo>
                  <a:lnTo>
                    <a:pt x="4374705" y="3042553"/>
                  </a:lnTo>
                  <a:lnTo>
                    <a:pt x="4377218" y="3041667"/>
                  </a:lnTo>
                  <a:close/>
                  <a:moveTo>
                    <a:pt x="2375902" y="3038746"/>
                  </a:moveTo>
                  <a:lnTo>
                    <a:pt x="2365959" y="3046896"/>
                  </a:lnTo>
                  <a:lnTo>
                    <a:pt x="2354843" y="3055967"/>
                  </a:lnTo>
                  <a:lnTo>
                    <a:pt x="2343273" y="3064586"/>
                  </a:lnTo>
                  <a:lnTo>
                    <a:pt x="2337375" y="3068667"/>
                  </a:lnTo>
                  <a:lnTo>
                    <a:pt x="2331249" y="3072522"/>
                  </a:lnTo>
                  <a:lnTo>
                    <a:pt x="2325124" y="3076375"/>
                  </a:lnTo>
                  <a:lnTo>
                    <a:pt x="2318772" y="3080232"/>
                  </a:lnTo>
                  <a:lnTo>
                    <a:pt x="2312420" y="3083857"/>
                  </a:lnTo>
                  <a:lnTo>
                    <a:pt x="2306068" y="3087261"/>
                  </a:lnTo>
                  <a:lnTo>
                    <a:pt x="2299489" y="3090666"/>
                  </a:lnTo>
                  <a:lnTo>
                    <a:pt x="2294949" y="3092935"/>
                  </a:lnTo>
                  <a:lnTo>
                    <a:pt x="2297203" y="3092547"/>
                  </a:lnTo>
                  <a:lnTo>
                    <a:pt x="2303102" y="3091411"/>
                  </a:lnTo>
                  <a:lnTo>
                    <a:pt x="2308774" y="3089825"/>
                  </a:lnTo>
                  <a:lnTo>
                    <a:pt x="2314219" y="3088236"/>
                  </a:lnTo>
                  <a:lnTo>
                    <a:pt x="2319664" y="3086192"/>
                  </a:lnTo>
                  <a:lnTo>
                    <a:pt x="2324655" y="3083696"/>
                  </a:lnTo>
                  <a:lnTo>
                    <a:pt x="2329646" y="3081202"/>
                  </a:lnTo>
                  <a:lnTo>
                    <a:pt x="2334410" y="3078482"/>
                  </a:lnTo>
                  <a:lnTo>
                    <a:pt x="2339175" y="3075306"/>
                  </a:lnTo>
                  <a:lnTo>
                    <a:pt x="2343485" y="3071904"/>
                  </a:lnTo>
                  <a:lnTo>
                    <a:pt x="2347796" y="3068502"/>
                  </a:lnTo>
                  <a:lnTo>
                    <a:pt x="2351879" y="3064874"/>
                  </a:lnTo>
                  <a:lnTo>
                    <a:pt x="2356190" y="3061019"/>
                  </a:lnTo>
                  <a:lnTo>
                    <a:pt x="2360274" y="3056935"/>
                  </a:lnTo>
                  <a:lnTo>
                    <a:pt x="2364130" y="3052625"/>
                  </a:lnTo>
                  <a:lnTo>
                    <a:pt x="2371617" y="3044231"/>
                  </a:lnTo>
                  <a:lnTo>
                    <a:pt x="2375902" y="3038746"/>
                  </a:lnTo>
                  <a:close/>
                  <a:moveTo>
                    <a:pt x="1374337" y="3035601"/>
                  </a:moveTo>
                  <a:lnTo>
                    <a:pt x="1374339" y="3035669"/>
                  </a:lnTo>
                  <a:lnTo>
                    <a:pt x="1374339" y="3041105"/>
                  </a:lnTo>
                  <a:lnTo>
                    <a:pt x="1374113" y="3045870"/>
                  </a:lnTo>
                  <a:lnTo>
                    <a:pt x="1373887" y="3050174"/>
                  </a:lnTo>
                  <a:lnTo>
                    <a:pt x="1372980" y="3054250"/>
                  </a:lnTo>
                  <a:lnTo>
                    <a:pt x="1372300" y="3058106"/>
                  </a:lnTo>
                  <a:lnTo>
                    <a:pt x="1371395" y="3061504"/>
                  </a:lnTo>
                  <a:lnTo>
                    <a:pt x="1370489" y="3064228"/>
                  </a:lnTo>
                  <a:lnTo>
                    <a:pt x="1368903" y="3066943"/>
                  </a:lnTo>
                  <a:lnTo>
                    <a:pt x="1367317" y="3069434"/>
                  </a:lnTo>
                  <a:lnTo>
                    <a:pt x="1365505" y="3071700"/>
                  </a:lnTo>
                  <a:lnTo>
                    <a:pt x="1363239" y="3073521"/>
                  </a:lnTo>
                  <a:lnTo>
                    <a:pt x="1361201" y="3075334"/>
                  </a:lnTo>
                  <a:lnTo>
                    <a:pt x="1358482" y="3076692"/>
                  </a:lnTo>
                  <a:lnTo>
                    <a:pt x="1357476" y="3077110"/>
                  </a:lnTo>
                  <a:lnTo>
                    <a:pt x="1361276" y="3076886"/>
                  </a:lnTo>
                  <a:lnTo>
                    <a:pt x="1366275" y="3076430"/>
                  </a:lnTo>
                  <a:lnTo>
                    <a:pt x="1370820" y="3075978"/>
                  </a:lnTo>
                  <a:lnTo>
                    <a:pt x="1372183" y="3073029"/>
                  </a:lnTo>
                  <a:lnTo>
                    <a:pt x="1373547" y="3069843"/>
                  </a:lnTo>
                  <a:lnTo>
                    <a:pt x="1374456" y="3066671"/>
                  </a:lnTo>
                  <a:lnTo>
                    <a:pt x="1375137" y="3063500"/>
                  </a:lnTo>
                  <a:lnTo>
                    <a:pt x="1375592" y="3060549"/>
                  </a:lnTo>
                  <a:lnTo>
                    <a:pt x="1375819" y="3057145"/>
                  </a:lnTo>
                  <a:lnTo>
                    <a:pt x="1376046" y="3053513"/>
                  </a:lnTo>
                  <a:lnTo>
                    <a:pt x="1375819" y="3050113"/>
                  </a:lnTo>
                  <a:lnTo>
                    <a:pt x="1375365" y="3043309"/>
                  </a:lnTo>
                  <a:lnTo>
                    <a:pt x="1374456" y="3036273"/>
                  </a:lnTo>
                  <a:lnTo>
                    <a:pt x="1374337" y="3035601"/>
                  </a:lnTo>
                  <a:close/>
                  <a:moveTo>
                    <a:pt x="6599237" y="3016319"/>
                  </a:moveTo>
                  <a:lnTo>
                    <a:pt x="6602412" y="3030119"/>
                  </a:lnTo>
                  <a:lnTo>
                    <a:pt x="6601221" y="3040136"/>
                  </a:lnTo>
                  <a:lnTo>
                    <a:pt x="6599237" y="3016319"/>
                  </a:lnTo>
                  <a:close/>
                  <a:moveTo>
                    <a:pt x="3939069" y="3013386"/>
                  </a:moveTo>
                  <a:lnTo>
                    <a:pt x="3943379" y="3013386"/>
                  </a:lnTo>
                  <a:lnTo>
                    <a:pt x="3947463" y="3013613"/>
                  </a:lnTo>
                  <a:lnTo>
                    <a:pt x="3951320" y="3014067"/>
                  </a:lnTo>
                  <a:lnTo>
                    <a:pt x="3954723" y="3014746"/>
                  </a:lnTo>
                  <a:lnTo>
                    <a:pt x="3957445" y="3015426"/>
                  </a:lnTo>
                  <a:lnTo>
                    <a:pt x="3960168" y="3016560"/>
                  </a:lnTo>
                  <a:lnTo>
                    <a:pt x="3962436" y="3017921"/>
                  </a:lnTo>
                  <a:lnTo>
                    <a:pt x="3964478" y="3019282"/>
                  </a:lnTo>
                  <a:lnTo>
                    <a:pt x="3966293" y="3021096"/>
                  </a:lnTo>
                  <a:lnTo>
                    <a:pt x="3967654" y="3023139"/>
                  </a:lnTo>
                  <a:lnTo>
                    <a:pt x="3969016" y="3024952"/>
                  </a:lnTo>
                  <a:lnTo>
                    <a:pt x="3969923" y="3027448"/>
                  </a:lnTo>
                  <a:lnTo>
                    <a:pt x="3970831" y="3029944"/>
                  </a:lnTo>
                  <a:lnTo>
                    <a:pt x="3971738" y="3032439"/>
                  </a:lnTo>
                  <a:lnTo>
                    <a:pt x="3972192" y="3035387"/>
                  </a:lnTo>
                  <a:lnTo>
                    <a:pt x="3972646" y="3038564"/>
                  </a:lnTo>
                  <a:lnTo>
                    <a:pt x="3973099" y="3045594"/>
                  </a:lnTo>
                  <a:lnTo>
                    <a:pt x="3973553" y="3053306"/>
                  </a:lnTo>
                  <a:lnTo>
                    <a:pt x="3974007" y="3061929"/>
                  </a:lnTo>
                  <a:lnTo>
                    <a:pt x="3974461" y="3071451"/>
                  </a:lnTo>
                  <a:lnTo>
                    <a:pt x="3975595" y="3081883"/>
                  </a:lnTo>
                  <a:lnTo>
                    <a:pt x="3976729" y="3092773"/>
                  </a:lnTo>
                  <a:lnTo>
                    <a:pt x="3989434" y="3177375"/>
                  </a:lnTo>
                  <a:lnTo>
                    <a:pt x="4001458" y="3262880"/>
                  </a:lnTo>
                  <a:lnTo>
                    <a:pt x="4013482" y="3348609"/>
                  </a:lnTo>
                  <a:lnTo>
                    <a:pt x="4026187" y="3441582"/>
                  </a:lnTo>
                  <a:lnTo>
                    <a:pt x="4038211" y="3535030"/>
                  </a:lnTo>
                  <a:lnTo>
                    <a:pt x="4050009" y="3628478"/>
                  </a:lnTo>
                  <a:lnTo>
                    <a:pt x="4061125" y="3721927"/>
                  </a:lnTo>
                  <a:lnTo>
                    <a:pt x="4071788" y="3815375"/>
                  </a:lnTo>
                  <a:lnTo>
                    <a:pt x="4081997" y="3909050"/>
                  </a:lnTo>
                  <a:lnTo>
                    <a:pt x="4091753" y="4002498"/>
                  </a:lnTo>
                  <a:lnTo>
                    <a:pt x="4101055" y="4096400"/>
                  </a:lnTo>
                  <a:lnTo>
                    <a:pt x="4098105" y="4097081"/>
                  </a:lnTo>
                  <a:lnTo>
                    <a:pt x="4096063" y="4102978"/>
                  </a:lnTo>
                  <a:lnTo>
                    <a:pt x="4074284" y="4107061"/>
                  </a:lnTo>
                  <a:lnTo>
                    <a:pt x="4073149" y="4097308"/>
                  </a:lnTo>
                  <a:lnTo>
                    <a:pt x="4068385" y="4107514"/>
                  </a:lnTo>
                  <a:lnTo>
                    <a:pt x="4066343" y="4108648"/>
                  </a:lnTo>
                  <a:lnTo>
                    <a:pt x="4064075" y="4109556"/>
                  </a:lnTo>
                  <a:lnTo>
                    <a:pt x="4059764" y="4112277"/>
                  </a:lnTo>
                  <a:lnTo>
                    <a:pt x="4055227" y="4115453"/>
                  </a:lnTo>
                  <a:lnTo>
                    <a:pt x="4050916" y="4119309"/>
                  </a:lnTo>
                  <a:lnTo>
                    <a:pt x="4046832" y="4123391"/>
                  </a:lnTo>
                  <a:lnTo>
                    <a:pt x="4042749" y="4127928"/>
                  </a:lnTo>
                  <a:lnTo>
                    <a:pt x="4038892" y="4133145"/>
                  </a:lnTo>
                  <a:lnTo>
                    <a:pt x="4035943" y="4138361"/>
                  </a:lnTo>
                  <a:lnTo>
                    <a:pt x="4032993" y="4144032"/>
                  </a:lnTo>
                  <a:lnTo>
                    <a:pt x="4030498" y="4149702"/>
                  </a:lnTo>
                  <a:lnTo>
                    <a:pt x="4028456" y="4155146"/>
                  </a:lnTo>
                  <a:lnTo>
                    <a:pt x="4027775" y="4158094"/>
                  </a:lnTo>
                  <a:lnTo>
                    <a:pt x="4027095" y="4161043"/>
                  </a:lnTo>
                  <a:lnTo>
                    <a:pt x="4026641" y="4163765"/>
                  </a:lnTo>
                  <a:lnTo>
                    <a:pt x="4026414" y="4166713"/>
                  </a:lnTo>
                  <a:lnTo>
                    <a:pt x="4026414" y="4169435"/>
                  </a:lnTo>
                  <a:lnTo>
                    <a:pt x="4026641" y="4171930"/>
                  </a:lnTo>
                  <a:lnTo>
                    <a:pt x="4026868" y="4174652"/>
                  </a:lnTo>
                  <a:lnTo>
                    <a:pt x="4027321" y="4177374"/>
                  </a:lnTo>
                  <a:lnTo>
                    <a:pt x="4028002" y="4179869"/>
                  </a:lnTo>
                  <a:lnTo>
                    <a:pt x="4029136" y="4182137"/>
                  </a:lnTo>
                  <a:lnTo>
                    <a:pt x="3891199" y="4201189"/>
                  </a:lnTo>
                  <a:lnTo>
                    <a:pt x="3753715" y="4219788"/>
                  </a:lnTo>
                  <a:lnTo>
                    <a:pt x="3616458" y="4237480"/>
                  </a:lnTo>
                  <a:lnTo>
                    <a:pt x="3603527" y="4238841"/>
                  </a:lnTo>
                  <a:lnTo>
                    <a:pt x="3590368" y="4240429"/>
                  </a:lnTo>
                  <a:lnTo>
                    <a:pt x="3562917" y="4242697"/>
                  </a:lnTo>
                  <a:lnTo>
                    <a:pt x="3534331" y="4244965"/>
                  </a:lnTo>
                  <a:lnTo>
                    <a:pt x="3505518" y="4246553"/>
                  </a:lnTo>
                  <a:lnTo>
                    <a:pt x="3445624" y="4250409"/>
                  </a:lnTo>
                  <a:lnTo>
                    <a:pt x="3415451" y="4251996"/>
                  </a:lnTo>
                  <a:lnTo>
                    <a:pt x="3385050" y="4254264"/>
                  </a:lnTo>
                  <a:lnTo>
                    <a:pt x="3354876" y="4256986"/>
                  </a:lnTo>
                  <a:lnTo>
                    <a:pt x="3339903" y="4258347"/>
                  </a:lnTo>
                  <a:lnTo>
                    <a:pt x="3324929" y="4259935"/>
                  </a:lnTo>
                  <a:lnTo>
                    <a:pt x="3310409" y="4261749"/>
                  </a:lnTo>
                  <a:lnTo>
                    <a:pt x="3295890" y="4263791"/>
                  </a:lnTo>
                  <a:lnTo>
                    <a:pt x="3281143" y="4265832"/>
                  </a:lnTo>
                  <a:lnTo>
                    <a:pt x="3267077" y="4268327"/>
                  </a:lnTo>
                  <a:lnTo>
                    <a:pt x="3253011" y="4271049"/>
                  </a:lnTo>
                  <a:lnTo>
                    <a:pt x="3239399" y="4273997"/>
                  </a:lnTo>
                  <a:lnTo>
                    <a:pt x="3225787" y="4276946"/>
                  </a:lnTo>
                  <a:lnTo>
                    <a:pt x="3212628" y="4280802"/>
                  </a:lnTo>
                  <a:lnTo>
                    <a:pt x="3199696" y="4284431"/>
                  </a:lnTo>
                  <a:lnTo>
                    <a:pt x="3186992" y="4288514"/>
                  </a:lnTo>
                  <a:lnTo>
                    <a:pt x="3174967" y="4292823"/>
                  </a:lnTo>
                  <a:lnTo>
                    <a:pt x="3162943" y="4297813"/>
                  </a:lnTo>
                  <a:lnTo>
                    <a:pt x="3085580" y="4307793"/>
                  </a:lnTo>
                  <a:lnTo>
                    <a:pt x="3008444" y="4317319"/>
                  </a:lnTo>
                  <a:lnTo>
                    <a:pt x="2930854" y="4326619"/>
                  </a:lnTo>
                  <a:lnTo>
                    <a:pt x="2892059" y="4331382"/>
                  </a:lnTo>
                  <a:lnTo>
                    <a:pt x="2853264" y="4335691"/>
                  </a:lnTo>
                  <a:lnTo>
                    <a:pt x="2843962" y="4336826"/>
                  </a:lnTo>
                  <a:lnTo>
                    <a:pt x="2833299" y="4338413"/>
                  </a:lnTo>
                  <a:lnTo>
                    <a:pt x="2809705" y="4341815"/>
                  </a:lnTo>
                  <a:lnTo>
                    <a:pt x="2783615" y="4345218"/>
                  </a:lnTo>
                  <a:lnTo>
                    <a:pt x="2770229" y="4346805"/>
                  </a:lnTo>
                  <a:lnTo>
                    <a:pt x="2757071" y="4348393"/>
                  </a:lnTo>
                  <a:lnTo>
                    <a:pt x="2744139" y="4349300"/>
                  </a:lnTo>
                  <a:lnTo>
                    <a:pt x="2731888" y="4350208"/>
                  </a:lnTo>
                  <a:lnTo>
                    <a:pt x="2720091" y="4350434"/>
                  </a:lnTo>
                  <a:lnTo>
                    <a:pt x="2714873" y="4350434"/>
                  </a:lnTo>
                  <a:lnTo>
                    <a:pt x="2709428" y="4350208"/>
                  </a:lnTo>
                  <a:lnTo>
                    <a:pt x="2704664" y="4349981"/>
                  </a:lnTo>
                  <a:lnTo>
                    <a:pt x="2699899" y="4349300"/>
                  </a:lnTo>
                  <a:lnTo>
                    <a:pt x="2695589" y="4348847"/>
                  </a:lnTo>
                  <a:lnTo>
                    <a:pt x="2691505" y="4347713"/>
                  </a:lnTo>
                  <a:lnTo>
                    <a:pt x="2688102" y="4346805"/>
                  </a:lnTo>
                  <a:lnTo>
                    <a:pt x="2687046" y="4346353"/>
                  </a:lnTo>
                  <a:lnTo>
                    <a:pt x="2687421" y="4344537"/>
                  </a:lnTo>
                  <a:lnTo>
                    <a:pt x="2688102" y="4338186"/>
                  </a:lnTo>
                  <a:lnTo>
                    <a:pt x="2688556" y="4331836"/>
                  </a:lnTo>
                  <a:lnTo>
                    <a:pt x="2689010" y="4325938"/>
                  </a:lnTo>
                  <a:lnTo>
                    <a:pt x="2689463" y="4314824"/>
                  </a:lnTo>
                  <a:lnTo>
                    <a:pt x="2689917" y="4309608"/>
                  </a:lnTo>
                  <a:lnTo>
                    <a:pt x="2690371" y="4305071"/>
                  </a:lnTo>
                  <a:lnTo>
                    <a:pt x="2691732" y="4300535"/>
                  </a:lnTo>
                  <a:lnTo>
                    <a:pt x="2692413" y="4298947"/>
                  </a:lnTo>
                  <a:lnTo>
                    <a:pt x="2693320" y="4296906"/>
                  </a:lnTo>
                  <a:lnTo>
                    <a:pt x="2694454" y="4295318"/>
                  </a:lnTo>
                  <a:lnTo>
                    <a:pt x="2695589" y="4293730"/>
                  </a:lnTo>
                  <a:lnTo>
                    <a:pt x="2696723" y="4292596"/>
                  </a:lnTo>
                  <a:lnTo>
                    <a:pt x="2698538" y="4291462"/>
                  </a:lnTo>
                  <a:lnTo>
                    <a:pt x="2700126" y="4290101"/>
                  </a:lnTo>
                  <a:lnTo>
                    <a:pt x="2702168" y="4289421"/>
                  </a:lnTo>
                  <a:lnTo>
                    <a:pt x="2704437" y="4288740"/>
                  </a:lnTo>
                  <a:lnTo>
                    <a:pt x="2706932" y="4288060"/>
                  </a:lnTo>
                  <a:lnTo>
                    <a:pt x="2709655" y="4287833"/>
                  </a:lnTo>
                  <a:lnTo>
                    <a:pt x="2712831" y="4287606"/>
                  </a:lnTo>
                  <a:lnTo>
                    <a:pt x="2716234" y="4287606"/>
                  </a:lnTo>
                  <a:lnTo>
                    <a:pt x="2719864" y="4287833"/>
                  </a:lnTo>
                  <a:lnTo>
                    <a:pt x="2728939" y="4279668"/>
                  </a:lnTo>
                  <a:lnTo>
                    <a:pt x="2721906" y="4279668"/>
                  </a:lnTo>
                  <a:lnTo>
                    <a:pt x="2718730" y="4279214"/>
                  </a:lnTo>
                  <a:lnTo>
                    <a:pt x="2715553" y="4278987"/>
                  </a:lnTo>
                  <a:lnTo>
                    <a:pt x="2712604" y="4278307"/>
                  </a:lnTo>
                  <a:lnTo>
                    <a:pt x="2709882" y="4277626"/>
                  </a:lnTo>
                  <a:lnTo>
                    <a:pt x="2707159" y="4276719"/>
                  </a:lnTo>
                  <a:lnTo>
                    <a:pt x="2704891" y="4275585"/>
                  </a:lnTo>
                  <a:lnTo>
                    <a:pt x="2702622" y="4274224"/>
                  </a:lnTo>
                  <a:lnTo>
                    <a:pt x="2700807" y="4272637"/>
                  </a:lnTo>
                  <a:lnTo>
                    <a:pt x="2698992" y="4270822"/>
                  </a:lnTo>
                  <a:lnTo>
                    <a:pt x="2697631" y="4268554"/>
                  </a:lnTo>
                  <a:lnTo>
                    <a:pt x="2696269" y="4266059"/>
                  </a:lnTo>
                  <a:lnTo>
                    <a:pt x="2695362" y="4263337"/>
                  </a:lnTo>
                  <a:lnTo>
                    <a:pt x="2694681" y="4260388"/>
                  </a:lnTo>
                  <a:lnTo>
                    <a:pt x="2694228" y="4256986"/>
                  </a:lnTo>
                  <a:lnTo>
                    <a:pt x="2704891" y="4259254"/>
                  </a:lnTo>
                  <a:lnTo>
                    <a:pt x="2698992" y="4237480"/>
                  </a:lnTo>
                  <a:lnTo>
                    <a:pt x="2708294" y="4229315"/>
                  </a:lnTo>
                  <a:lnTo>
                    <a:pt x="2710527" y="4229054"/>
                  </a:lnTo>
                  <a:lnTo>
                    <a:pt x="2711336" y="4226153"/>
                  </a:lnTo>
                  <a:lnTo>
                    <a:pt x="2700407" y="4227060"/>
                  </a:lnTo>
                  <a:lnTo>
                    <a:pt x="2682875" y="4225019"/>
                  </a:lnTo>
                  <a:lnTo>
                    <a:pt x="2683558" y="4214586"/>
                  </a:lnTo>
                  <a:lnTo>
                    <a:pt x="2693348" y="4196443"/>
                  </a:lnTo>
                  <a:lnTo>
                    <a:pt x="2698813" y="4195083"/>
                  </a:lnTo>
                  <a:lnTo>
                    <a:pt x="2694259" y="4195763"/>
                  </a:lnTo>
                  <a:lnTo>
                    <a:pt x="2693804" y="4192361"/>
                  </a:lnTo>
                  <a:lnTo>
                    <a:pt x="2698813" y="4176713"/>
                  </a:lnTo>
                  <a:lnTo>
                    <a:pt x="2697447" y="4146550"/>
                  </a:lnTo>
                  <a:lnTo>
                    <a:pt x="2699724" y="4149725"/>
                  </a:lnTo>
                  <a:lnTo>
                    <a:pt x="2702456" y="4152447"/>
                  </a:lnTo>
                  <a:lnTo>
                    <a:pt x="2704050" y="4153581"/>
                  </a:lnTo>
                  <a:lnTo>
                    <a:pt x="2705416" y="4154488"/>
                  </a:lnTo>
                  <a:lnTo>
                    <a:pt x="2706782" y="4155168"/>
                  </a:lnTo>
                  <a:lnTo>
                    <a:pt x="2708604" y="4156075"/>
                  </a:lnTo>
                  <a:lnTo>
                    <a:pt x="2710197" y="4156529"/>
                  </a:lnTo>
                  <a:lnTo>
                    <a:pt x="2712019" y="4156982"/>
                  </a:lnTo>
                  <a:lnTo>
                    <a:pt x="2713613" y="4157209"/>
                  </a:lnTo>
                  <a:lnTo>
                    <a:pt x="2715662" y="4157436"/>
                  </a:lnTo>
                  <a:lnTo>
                    <a:pt x="2719533" y="4157209"/>
                  </a:lnTo>
                  <a:lnTo>
                    <a:pt x="2723631" y="4156529"/>
                  </a:lnTo>
                  <a:lnTo>
                    <a:pt x="2728868" y="4156529"/>
                  </a:lnTo>
                  <a:lnTo>
                    <a:pt x="2733877" y="4156302"/>
                  </a:lnTo>
                  <a:lnTo>
                    <a:pt x="2739114" y="4155848"/>
                  </a:lnTo>
                  <a:lnTo>
                    <a:pt x="2744123" y="4155168"/>
                  </a:lnTo>
                  <a:lnTo>
                    <a:pt x="2749132" y="4154261"/>
                  </a:lnTo>
                  <a:lnTo>
                    <a:pt x="2754141" y="4153581"/>
                  </a:lnTo>
                  <a:lnTo>
                    <a:pt x="2759378" y="4152447"/>
                  </a:lnTo>
                  <a:lnTo>
                    <a:pt x="2764160" y="4151086"/>
                  </a:lnTo>
                  <a:lnTo>
                    <a:pt x="2764329" y="4151063"/>
                  </a:lnTo>
                  <a:lnTo>
                    <a:pt x="2764331" y="4151063"/>
                  </a:lnTo>
                  <a:lnTo>
                    <a:pt x="2764426" y="4151050"/>
                  </a:lnTo>
                  <a:lnTo>
                    <a:pt x="2784652" y="4148364"/>
                  </a:lnTo>
                  <a:lnTo>
                    <a:pt x="2784652" y="4148354"/>
                  </a:lnTo>
                  <a:lnTo>
                    <a:pt x="2764426" y="4151050"/>
                  </a:lnTo>
                  <a:lnTo>
                    <a:pt x="2764329" y="4151063"/>
                  </a:lnTo>
                  <a:lnTo>
                    <a:pt x="2757978" y="4151743"/>
                  </a:lnTo>
                  <a:lnTo>
                    <a:pt x="2735972" y="4154919"/>
                  </a:lnTo>
                  <a:lnTo>
                    <a:pt x="2725536" y="4156280"/>
                  </a:lnTo>
                  <a:lnTo>
                    <a:pt x="2720091" y="4156733"/>
                  </a:lnTo>
                  <a:lnTo>
                    <a:pt x="2714646" y="4156960"/>
                  </a:lnTo>
                  <a:lnTo>
                    <a:pt x="2711470" y="4155599"/>
                  </a:lnTo>
                  <a:lnTo>
                    <a:pt x="2708520" y="4153785"/>
                  </a:lnTo>
                  <a:lnTo>
                    <a:pt x="2705571" y="4151743"/>
                  </a:lnTo>
                  <a:lnTo>
                    <a:pt x="2702849" y="4149475"/>
                  </a:lnTo>
                  <a:lnTo>
                    <a:pt x="2700353" y="4146980"/>
                  </a:lnTo>
                  <a:lnTo>
                    <a:pt x="2698084" y="4144259"/>
                  </a:lnTo>
                  <a:lnTo>
                    <a:pt x="2695816" y="4141310"/>
                  </a:lnTo>
                  <a:lnTo>
                    <a:pt x="2693774" y="4138134"/>
                  </a:lnTo>
                  <a:lnTo>
                    <a:pt x="2691732" y="4134732"/>
                  </a:lnTo>
                  <a:lnTo>
                    <a:pt x="2689917" y="4131330"/>
                  </a:lnTo>
                  <a:lnTo>
                    <a:pt x="2688329" y="4127701"/>
                  </a:lnTo>
                  <a:lnTo>
                    <a:pt x="2686514" y="4124072"/>
                  </a:lnTo>
                  <a:lnTo>
                    <a:pt x="2684018" y="4116587"/>
                  </a:lnTo>
                  <a:lnTo>
                    <a:pt x="2681523" y="4108648"/>
                  </a:lnTo>
                  <a:lnTo>
                    <a:pt x="2679481" y="4100483"/>
                  </a:lnTo>
                  <a:lnTo>
                    <a:pt x="2677893" y="4092544"/>
                  </a:lnTo>
                  <a:lnTo>
                    <a:pt x="2676532" y="4084606"/>
                  </a:lnTo>
                  <a:lnTo>
                    <a:pt x="2675851" y="4076667"/>
                  </a:lnTo>
                  <a:lnTo>
                    <a:pt x="2675170" y="4069636"/>
                  </a:lnTo>
                  <a:lnTo>
                    <a:pt x="2674944" y="4062831"/>
                  </a:lnTo>
                  <a:lnTo>
                    <a:pt x="2674944" y="4056934"/>
                  </a:lnTo>
                  <a:lnTo>
                    <a:pt x="2674944" y="4051717"/>
                  </a:lnTo>
                  <a:lnTo>
                    <a:pt x="2669726" y="4041964"/>
                  </a:lnTo>
                  <a:lnTo>
                    <a:pt x="2658836" y="4044006"/>
                  </a:lnTo>
                  <a:lnTo>
                    <a:pt x="2654979" y="4054212"/>
                  </a:lnTo>
                  <a:lnTo>
                    <a:pt x="2651349" y="4052398"/>
                  </a:lnTo>
                  <a:lnTo>
                    <a:pt x="2647719" y="4050130"/>
                  </a:lnTo>
                  <a:lnTo>
                    <a:pt x="2644316" y="4048088"/>
                  </a:lnTo>
                  <a:lnTo>
                    <a:pt x="2641140" y="4045593"/>
                  </a:lnTo>
                  <a:lnTo>
                    <a:pt x="2637737" y="4042645"/>
                  </a:lnTo>
                  <a:lnTo>
                    <a:pt x="2634787" y="4039696"/>
                  </a:lnTo>
                  <a:lnTo>
                    <a:pt x="2628662" y="4033572"/>
                  </a:lnTo>
                  <a:lnTo>
                    <a:pt x="2622763" y="4027448"/>
                  </a:lnTo>
                  <a:lnTo>
                    <a:pt x="2617318" y="4021324"/>
                  </a:lnTo>
                  <a:lnTo>
                    <a:pt x="2614596" y="4018602"/>
                  </a:lnTo>
                  <a:lnTo>
                    <a:pt x="2611873" y="4015881"/>
                  </a:lnTo>
                  <a:lnTo>
                    <a:pt x="2608924" y="4013839"/>
                  </a:lnTo>
                  <a:lnTo>
                    <a:pt x="2606429" y="4011798"/>
                  </a:lnTo>
                  <a:lnTo>
                    <a:pt x="2604614" y="4022458"/>
                  </a:lnTo>
                  <a:lnTo>
                    <a:pt x="2599849" y="4012251"/>
                  </a:lnTo>
                  <a:lnTo>
                    <a:pt x="2579204" y="3997962"/>
                  </a:lnTo>
                  <a:lnTo>
                    <a:pt x="2582834" y="4019283"/>
                  </a:lnTo>
                  <a:lnTo>
                    <a:pt x="2570129" y="4024046"/>
                  </a:lnTo>
                  <a:lnTo>
                    <a:pt x="2564457" y="4025860"/>
                  </a:lnTo>
                  <a:lnTo>
                    <a:pt x="2561962" y="4026314"/>
                  </a:lnTo>
                  <a:lnTo>
                    <a:pt x="2559693" y="4026768"/>
                  </a:lnTo>
                  <a:lnTo>
                    <a:pt x="2557198" y="4026768"/>
                  </a:lnTo>
                  <a:lnTo>
                    <a:pt x="2554929" y="4026541"/>
                  </a:lnTo>
                  <a:lnTo>
                    <a:pt x="2552887" y="4026087"/>
                  </a:lnTo>
                  <a:lnTo>
                    <a:pt x="2550618" y="4025180"/>
                  </a:lnTo>
                  <a:lnTo>
                    <a:pt x="2548803" y="4024046"/>
                  </a:lnTo>
                  <a:lnTo>
                    <a:pt x="2546762" y="4022005"/>
                  </a:lnTo>
                  <a:lnTo>
                    <a:pt x="2544720" y="4019510"/>
                  </a:lnTo>
                  <a:lnTo>
                    <a:pt x="2543132" y="4016561"/>
                  </a:lnTo>
                  <a:lnTo>
                    <a:pt x="2537006" y="4025634"/>
                  </a:lnTo>
                  <a:lnTo>
                    <a:pt x="2515226" y="4019963"/>
                  </a:lnTo>
                  <a:lnTo>
                    <a:pt x="2513865" y="4031304"/>
                  </a:lnTo>
                  <a:lnTo>
                    <a:pt x="2506378" y="4022912"/>
                  </a:lnTo>
                  <a:lnTo>
                    <a:pt x="2505698" y="4034933"/>
                  </a:lnTo>
                  <a:lnTo>
                    <a:pt x="2497757" y="4022005"/>
                  </a:lnTo>
                  <a:lnTo>
                    <a:pt x="2501614" y="4046047"/>
                  </a:lnTo>
                  <a:lnTo>
                    <a:pt x="2495262" y="4035614"/>
                  </a:lnTo>
                  <a:lnTo>
                    <a:pt x="2493447" y="4046501"/>
                  </a:lnTo>
                  <a:lnTo>
                    <a:pt x="2488683" y="4036521"/>
                  </a:lnTo>
                  <a:lnTo>
                    <a:pt x="2486187" y="4048088"/>
                  </a:lnTo>
                  <a:lnTo>
                    <a:pt x="2476885" y="4048996"/>
                  </a:lnTo>
                  <a:lnTo>
                    <a:pt x="2471213" y="4039696"/>
                  </a:lnTo>
                  <a:lnTo>
                    <a:pt x="2469172" y="4052398"/>
                  </a:lnTo>
                  <a:lnTo>
                    <a:pt x="2466903" y="4051944"/>
                  </a:lnTo>
                  <a:lnTo>
                    <a:pt x="2464634" y="4051037"/>
                  </a:lnTo>
                  <a:lnTo>
                    <a:pt x="2462139" y="4049903"/>
                  </a:lnTo>
                  <a:lnTo>
                    <a:pt x="2459643" y="4048769"/>
                  </a:lnTo>
                  <a:lnTo>
                    <a:pt x="2454425" y="4045820"/>
                  </a:lnTo>
                  <a:lnTo>
                    <a:pt x="2449207" y="4041964"/>
                  </a:lnTo>
                  <a:lnTo>
                    <a:pt x="2444216" y="4037882"/>
                  </a:lnTo>
                  <a:lnTo>
                    <a:pt x="2438998" y="4032892"/>
                  </a:lnTo>
                  <a:lnTo>
                    <a:pt x="2434460" y="4027902"/>
                  </a:lnTo>
                  <a:lnTo>
                    <a:pt x="2429923" y="4022231"/>
                  </a:lnTo>
                  <a:lnTo>
                    <a:pt x="2428108" y="4019510"/>
                  </a:lnTo>
                  <a:lnTo>
                    <a:pt x="2426066" y="4016561"/>
                  </a:lnTo>
                  <a:lnTo>
                    <a:pt x="2424705" y="4013839"/>
                  </a:lnTo>
                  <a:lnTo>
                    <a:pt x="2423117" y="4010891"/>
                  </a:lnTo>
                  <a:lnTo>
                    <a:pt x="2421983" y="4007942"/>
                  </a:lnTo>
                  <a:lnTo>
                    <a:pt x="2420848" y="4004993"/>
                  </a:lnTo>
                  <a:lnTo>
                    <a:pt x="2419941" y="4002045"/>
                  </a:lnTo>
                  <a:lnTo>
                    <a:pt x="2419487" y="3999323"/>
                  </a:lnTo>
                  <a:lnTo>
                    <a:pt x="2419033" y="3996374"/>
                  </a:lnTo>
                  <a:lnTo>
                    <a:pt x="2419033" y="3993879"/>
                  </a:lnTo>
                  <a:lnTo>
                    <a:pt x="2419260" y="3991158"/>
                  </a:lnTo>
                  <a:lnTo>
                    <a:pt x="2419714" y="3988436"/>
                  </a:lnTo>
                  <a:lnTo>
                    <a:pt x="2420848" y="3985941"/>
                  </a:lnTo>
                  <a:lnTo>
                    <a:pt x="2421983" y="3983673"/>
                  </a:lnTo>
                  <a:lnTo>
                    <a:pt x="2423344" y="3981178"/>
                  </a:lnTo>
                  <a:lnTo>
                    <a:pt x="2425386" y="3978909"/>
                  </a:lnTo>
                  <a:lnTo>
                    <a:pt x="2416311" y="3985260"/>
                  </a:lnTo>
                  <a:lnTo>
                    <a:pt x="2405194" y="3981631"/>
                  </a:lnTo>
                  <a:lnTo>
                    <a:pt x="2415857" y="3973466"/>
                  </a:lnTo>
                  <a:lnTo>
                    <a:pt x="2394531" y="3970517"/>
                  </a:lnTo>
                  <a:lnTo>
                    <a:pt x="2399749" y="3958950"/>
                  </a:lnTo>
                  <a:lnTo>
                    <a:pt x="2391809" y="3967569"/>
                  </a:lnTo>
                  <a:lnTo>
                    <a:pt x="2389540" y="3964847"/>
                  </a:lnTo>
                  <a:lnTo>
                    <a:pt x="2387271" y="3962125"/>
                  </a:lnTo>
                  <a:lnTo>
                    <a:pt x="2384776" y="3959857"/>
                  </a:lnTo>
                  <a:lnTo>
                    <a:pt x="2382280" y="3957589"/>
                  </a:lnTo>
                  <a:lnTo>
                    <a:pt x="2380011" y="3955547"/>
                  </a:lnTo>
                  <a:lnTo>
                    <a:pt x="2377289" y="3953733"/>
                  </a:lnTo>
                  <a:lnTo>
                    <a:pt x="2374566" y="3951692"/>
                  </a:lnTo>
                  <a:lnTo>
                    <a:pt x="2371844" y="3950331"/>
                  </a:lnTo>
                  <a:lnTo>
                    <a:pt x="2366399" y="3947382"/>
                  </a:lnTo>
                  <a:lnTo>
                    <a:pt x="2360500" y="3944887"/>
                  </a:lnTo>
                  <a:lnTo>
                    <a:pt x="2354375" y="3943073"/>
                  </a:lnTo>
                  <a:lnTo>
                    <a:pt x="2348249" y="3941485"/>
                  </a:lnTo>
                  <a:lnTo>
                    <a:pt x="2341897" y="3940124"/>
                  </a:lnTo>
                  <a:lnTo>
                    <a:pt x="2335318" y="3939217"/>
                  </a:lnTo>
                  <a:lnTo>
                    <a:pt x="2328739" y="3938309"/>
                  </a:lnTo>
                  <a:lnTo>
                    <a:pt x="2322386" y="3937629"/>
                  </a:lnTo>
                  <a:lnTo>
                    <a:pt x="2308774" y="3936495"/>
                  </a:lnTo>
                  <a:lnTo>
                    <a:pt x="2294935" y="3935134"/>
                  </a:lnTo>
                  <a:lnTo>
                    <a:pt x="2313538" y="3921979"/>
                  </a:lnTo>
                  <a:lnTo>
                    <a:pt x="2292439" y="3928556"/>
                  </a:lnTo>
                  <a:lnTo>
                    <a:pt x="2288809" y="3939897"/>
                  </a:lnTo>
                  <a:lnTo>
                    <a:pt x="2263173" y="3943526"/>
                  </a:lnTo>
                  <a:lnTo>
                    <a:pt x="2256993" y="3936382"/>
                  </a:lnTo>
                  <a:lnTo>
                    <a:pt x="2256612" y="3945618"/>
                  </a:lnTo>
                  <a:lnTo>
                    <a:pt x="2252074" y="3946752"/>
                  </a:lnTo>
                  <a:lnTo>
                    <a:pt x="2247537" y="3947659"/>
                  </a:lnTo>
                  <a:lnTo>
                    <a:pt x="2243227" y="3949020"/>
                  </a:lnTo>
                  <a:lnTo>
                    <a:pt x="2238916" y="3950607"/>
                  </a:lnTo>
                  <a:lnTo>
                    <a:pt x="2230522" y="3953556"/>
                  </a:lnTo>
                  <a:lnTo>
                    <a:pt x="2223036" y="3956050"/>
                  </a:lnTo>
                  <a:lnTo>
                    <a:pt x="2216684" y="3958318"/>
                  </a:lnTo>
                  <a:lnTo>
                    <a:pt x="2213735" y="3958998"/>
                  </a:lnTo>
                  <a:lnTo>
                    <a:pt x="2211693" y="3959452"/>
                  </a:lnTo>
                  <a:lnTo>
                    <a:pt x="2209651" y="3959452"/>
                  </a:lnTo>
                  <a:lnTo>
                    <a:pt x="2208290" y="3958998"/>
                  </a:lnTo>
                  <a:lnTo>
                    <a:pt x="2207382" y="3958772"/>
                  </a:lnTo>
                  <a:lnTo>
                    <a:pt x="2206929" y="3958318"/>
                  </a:lnTo>
                  <a:lnTo>
                    <a:pt x="2206702" y="3957638"/>
                  </a:lnTo>
                  <a:lnTo>
                    <a:pt x="2206702" y="3956957"/>
                  </a:lnTo>
                  <a:lnTo>
                    <a:pt x="2206929" y="3956957"/>
                  </a:lnTo>
                  <a:lnTo>
                    <a:pt x="2206212" y="3955217"/>
                  </a:lnTo>
                  <a:lnTo>
                    <a:pt x="2206626" y="3956762"/>
                  </a:lnTo>
                  <a:lnTo>
                    <a:pt x="2206399" y="3956762"/>
                  </a:lnTo>
                  <a:lnTo>
                    <a:pt x="2175727" y="3971924"/>
                  </a:lnTo>
                  <a:lnTo>
                    <a:pt x="2175540" y="3970929"/>
                  </a:lnTo>
                  <a:lnTo>
                    <a:pt x="2167681" y="3985986"/>
                  </a:lnTo>
                  <a:lnTo>
                    <a:pt x="2167001" y="3987573"/>
                  </a:lnTo>
                  <a:lnTo>
                    <a:pt x="2166093" y="3988707"/>
                  </a:lnTo>
                  <a:lnTo>
                    <a:pt x="2164732" y="3989841"/>
                  </a:lnTo>
                  <a:lnTo>
                    <a:pt x="2162917" y="3991202"/>
                  </a:lnTo>
                  <a:lnTo>
                    <a:pt x="2160876" y="3992336"/>
                  </a:lnTo>
                  <a:lnTo>
                    <a:pt x="2158607" y="3993243"/>
                  </a:lnTo>
                  <a:lnTo>
                    <a:pt x="2153162" y="3995284"/>
                  </a:lnTo>
                  <a:lnTo>
                    <a:pt x="2147717" y="3997098"/>
                  </a:lnTo>
                  <a:lnTo>
                    <a:pt x="2142046" y="3998686"/>
                  </a:lnTo>
                  <a:lnTo>
                    <a:pt x="2136601" y="4000047"/>
                  </a:lnTo>
                  <a:lnTo>
                    <a:pt x="2132291" y="4001634"/>
                  </a:lnTo>
                  <a:lnTo>
                    <a:pt x="2129115" y="3981904"/>
                  </a:lnTo>
                  <a:lnTo>
                    <a:pt x="2142273" y="3983038"/>
                  </a:lnTo>
                  <a:lnTo>
                    <a:pt x="2128888" y="3980770"/>
                  </a:lnTo>
                  <a:lnTo>
                    <a:pt x="2126619" y="3967616"/>
                  </a:lnTo>
                  <a:lnTo>
                    <a:pt x="2124351" y="3954009"/>
                  </a:lnTo>
                  <a:lnTo>
                    <a:pt x="2118906" y="3926341"/>
                  </a:lnTo>
                  <a:lnTo>
                    <a:pt x="2113688" y="3897766"/>
                  </a:lnTo>
                  <a:lnTo>
                    <a:pt x="2111193" y="3883479"/>
                  </a:lnTo>
                  <a:lnTo>
                    <a:pt x="2108697" y="3869191"/>
                  </a:lnTo>
                  <a:lnTo>
                    <a:pt x="2106202" y="3855130"/>
                  </a:lnTo>
                  <a:lnTo>
                    <a:pt x="2104387" y="3840616"/>
                  </a:lnTo>
                  <a:lnTo>
                    <a:pt x="2102799" y="3826555"/>
                  </a:lnTo>
                  <a:lnTo>
                    <a:pt x="2101437" y="3812722"/>
                  </a:lnTo>
                  <a:lnTo>
                    <a:pt x="2100757" y="3799114"/>
                  </a:lnTo>
                  <a:lnTo>
                    <a:pt x="2100303" y="3785961"/>
                  </a:lnTo>
                  <a:lnTo>
                    <a:pt x="2100530" y="3772807"/>
                  </a:lnTo>
                  <a:lnTo>
                    <a:pt x="2100757" y="3766457"/>
                  </a:lnTo>
                  <a:lnTo>
                    <a:pt x="2101083" y="3762054"/>
                  </a:lnTo>
                  <a:lnTo>
                    <a:pt x="2095753" y="3763279"/>
                  </a:lnTo>
                  <a:lnTo>
                    <a:pt x="2093936" y="3755585"/>
                  </a:lnTo>
                  <a:lnTo>
                    <a:pt x="2097344" y="3755133"/>
                  </a:lnTo>
                  <a:lnTo>
                    <a:pt x="2097310" y="3754957"/>
                  </a:lnTo>
                  <a:lnTo>
                    <a:pt x="2094405" y="3755345"/>
                  </a:lnTo>
                  <a:lnTo>
                    <a:pt x="2093724" y="3748541"/>
                  </a:lnTo>
                  <a:lnTo>
                    <a:pt x="2092817" y="3741284"/>
                  </a:lnTo>
                  <a:lnTo>
                    <a:pt x="2092246" y="3728536"/>
                  </a:lnTo>
                  <a:lnTo>
                    <a:pt x="2087801" y="3705348"/>
                  </a:lnTo>
                  <a:lnTo>
                    <a:pt x="2084394" y="3686791"/>
                  </a:lnTo>
                  <a:lnTo>
                    <a:pt x="2081213" y="3660767"/>
                  </a:lnTo>
                  <a:lnTo>
                    <a:pt x="2085984" y="3661899"/>
                  </a:lnTo>
                  <a:lnTo>
                    <a:pt x="2090301" y="3662804"/>
                  </a:lnTo>
                  <a:lnTo>
                    <a:pt x="2094617" y="3663030"/>
                  </a:lnTo>
                  <a:lnTo>
                    <a:pt x="2098934" y="3663030"/>
                  </a:lnTo>
                  <a:lnTo>
                    <a:pt x="2103251" y="3662125"/>
                  </a:lnTo>
                  <a:lnTo>
                    <a:pt x="2107568" y="3660994"/>
                  </a:lnTo>
                  <a:lnTo>
                    <a:pt x="2108202" y="3660783"/>
                  </a:lnTo>
                  <a:lnTo>
                    <a:pt x="2107109" y="3661002"/>
                  </a:lnTo>
                  <a:lnTo>
                    <a:pt x="2104840" y="3661229"/>
                  </a:lnTo>
                  <a:lnTo>
                    <a:pt x="2102799" y="3661002"/>
                  </a:lnTo>
                  <a:lnTo>
                    <a:pt x="2100757" y="3660775"/>
                  </a:lnTo>
                  <a:lnTo>
                    <a:pt x="2098715" y="3660095"/>
                  </a:lnTo>
                  <a:lnTo>
                    <a:pt x="2096900" y="3658961"/>
                  </a:lnTo>
                  <a:lnTo>
                    <a:pt x="2095085" y="3657600"/>
                  </a:lnTo>
                  <a:lnTo>
                    <a:pt x="2093270" y="3656013"/>
                  </a:lnTo>
                  <a:lnTo>
                    <a:pt x="2091456" y="3654198"/>
                  </a:lnTo>
                  <a:lnTo>
                    <a:pt x="2089867" y="3651930"/>
                  </a:lnTo>
                  <a:lnTo>
                    <a:pt x="2088279" y="3649889"/>
                  </a:lnTo>
                  <a:lnTo>
                    <a:pt x="2086691" y="3647168"/>
                  </a:lnTo>
                  <a:lnTo>
                    <a:pt x="2085103" y="3644220"/>
                  </a:lnTo>
                  <a:lnTo>
                    <a:pt x="2082381" y="3638096"/>
                  </a:lnTo>
                  <a:lnTo>
                    <a:pt x="2079886" y="3631066"/>
                  </a:lnTo>
                  <a:lnTo>
                    <a:pt x="2077390" y="3623355"/>
                  </a:lnTo>
                  <a:lnTo>
                    <a:pt x="2075121" y="3615191"/>
                  </a:lnTo>
                  <a:lnTo>
                    <a:pt x="2073307" y="3606120"/>
                  </a:lnTo>
                  <a:lnTo>
                    <a:pt x="2071265" y="3596821"/>
                  </a:lnTo>
                  <a:lnTo>
                    <a:pt x="2069904" y="3587070"/>
                  </a:lnTo>
                  <a:lnTo>
                    <a:pt x="2068089" y="3577091"/>
                  </a:lnTo>
                  <a:lnTo>
                    <a:pt x="2066954" y="3566886"/>
                  </a:lnTo>
                  <a:lnTo>
                    <a:pt x="2065593" y="3556454"/>
                  </a:lnTo>
                  <a:lnTo>
                    <a:pt x="2063551" y="3535816"/>
                  </a:lnTo>
                  <a:lnTo>
                    <a:pt x="2061737" y="3515405"/>
                  </a:lnTo>
                  <a:lnTo>
                    <a:pt x="2060602" y="3495902"/>
                  </a:lnTo>
                  <a:lnTo>
                    <a:pt x="2058787" y="3463245"/>
                  </a:lnTo>
                  <a:lnTo>
                    <a:pt x="2058334" y="3450771"/>
                  </a:lnTo>
                  <a:lnTo>
                    <a:pt x="2057653" y="3441927"/>
                  </a:lnTo>
                  <a:lnTo>
                    <a:pt x="2059937" y="3445879"/>
                  </a:lnTo>
                  <a:lnTo>
                    <a:pt x="2059670" y="3445211"/>
                  </a:lnTo>
                  <a:lnTo>
                    <a:pt x="2058082" y="3441582"/>
                  </a:lnTo>
                  <a:lnTo>
                    <a:pt x="2056947" y="3438180"/>
                  </a:lnTo>
                  <a:lnTo>
                    <a:pt x="2055813" y="3434553"/>
                  </a:lnTo>
                  <a:lnTo>
                    <a:pt x="2054905" y="3430925"/>
                  </a:lnTo>
                  <a:lnTo>
                    <a:pt x="2054452" y="3427293"/>
                  </a:lnTo>
                  <a:lnTo>
                    <a:pt x="2054225" y="3423438"/>
                  </a:lnTo>
                  <a:lnTo>
                    <a:pt x="2054225" y="3419810"/>
                  </a:lnTo>
                  <a:lnTo>
                    <a:pt x="2054678" y="3415953"/>
                  </a:lnTo>
                  <a:lnTo>
                    <a:pt x="2055359" y="3412099"/>
                  </a:lnTo>
                  <a:lnTo>
                    <a:pt x="2056267" y="3408019"/>
                  </a:lnTo>
                  <a:lnTo>
                    <a:pt x="2057324" y="3404424"/>
                  </a:lnTo>
                  <a:lnTo>
                    <a:pt x="2051981" y="3403833"/>
                  </a:lnTo>
                  <a:lnTo>
                    <a:pt x="2046990" y="3349190"/>
                  </a:lnTo>
                  <a:lnTo>
                    <a:pt x="2041773" y="3294541"/>
                  </a:lnTo>
                  <a:lnTo>
                    <a:pt x="2039504" y="3287965"/>
                  </a:lnTo>
                  <a:lnTo>
                    <a:pt x="2037462" y="3281841"/>
                  </a:lnTo>
                  <a:lnTo>
                    <a:pt x="2036328" y="3275944"/>
                  </a:lnTo>
                  <a:lnTo>
                    <a:pt x="2036101" y="3273673"/>
                  </a:lnTo>
                  <a:lnTo>
                    <a:pt x="2035874" y="3271182"/>
                  </a:lnTo>
                  <a:lnTo>
                    <a:pt x="2035874" y="3268686"/>
                  </a:lnTo>
                  <a:lnTo>
                    <a:pt x="2036101" y="3266421"/>
                  </a:lnTo>
                  <a:lnTo>
                    <a:pt x="2036328" y="3264606"/>
                  </a:lnTo>
                  <a:lnTo>
                    <a:pt x="2037008" y="3262564"/>
                  </a:lnTo>
                  <a:lnTo>
                    <a:pt x="2037462" y="3260976"/>
                  </a:lnTo>
                  <a:lnTo>
                    <a:pt x="2038370" y="3259161"/>
                  </a:lnTo>
                  <a:lnTo>
                    <a:pt x="2039504" y="3257801"/>
                  </a:lnTo>
                  <a:lnTo>
                    <a:pt x="2040638" y="3256214"/>
                  </a:lnTo>
                  <a:lnTo>
                    <a:pt x="2041773" y="3255080"/>
                  </a:lnTo>
                  <a:lnTo>
                    <a:pt x="2043361" y="3253947"/>
                  </a:lnTo>
                  <a:lnTo>
                    <a:pt x="2044949" y="3253039"/>
                  </a:lnTo>
                  <a:lnTo>
                    <a:pt x="2046990" y="3252134"/>
                  </a:lnTo>
                  <a:lnTo>
                    <a:pt x="2048805" y="3251451"/>
                  </a:lnTo>
                  <a:lnTo>
                    <a:pt x="2051074" y="3250999"/>
                  </a:lnTo>
                  <a:lnTo>
                    <a:pt x="2053569" y="3250546"/>
                  </a:lnTo>
                  <a:lnTo>
                    <a:pt x="2056065" y="3250319"/>
                  </a:lnTo>
                  <a:lnTo>
                    <a:pt x="2061510" y="3250319"/>
                  </a:lnTo>
                  <a:lnTo>
                    <a:pt x="2067862" y="3250773"/>
                  </a:lnTo>
                  <a:lnTo>
                    <a:pt x="2074668" y="3251679"/>
                  </a:lnTo>
                  <a:lnTo>
                    <a:pt x="2082154" y="3253039"/>
                  </a:lnTo>
                  <a:lnTo>
                    <a:pt x="2104160" y="3250546"/>
                  </a:lnTo>
                  <a:lnTo>
                    <a:pt x="2126392" y="3247371"/>
                  </a:lnTo>
                  <a:lnTo>
                    <a:pt x="2171765" y="3241475"/>
                  </a:lnTo>
                  <a:lnTo>
                    <a:pt x="2193997" y="3238979"/>
                  </a:lnTo>
                  <a:lnTo>
                    <a:pt x="2216003" y="3236712"/>
                  </a:lnTo>
                  <a:lnTo>
                    <a:pt x="2237555" y="3234896"/>
                  </a:lnTo>
                  <a:lnTo>
                    <a:pt x="2247991" y="3234444"/>
                  </a:lnTo>
                  <a:lnTo>
                    <a:pt x="2258200" y="3233991"/>
                  </a:lnTo>
                  <a:lnTo>
                    <a:pt x="2258546" y="3244140"/>
                  </a:lnTo>
                  <a:lnTo>
                    <a:pt x="2259316" y="3243148"/>
                  </a:lnTo>
                  <a:lnTo>
                    <a:pt x="2260904" y="3240655"/>
                  </a:lnTo>
                  <a:lnTo>
                    <a:pt x="2262946" y="3238613"/>
                  </a:lnTo>
                  <a:lnTo>
                    <a:pt x="2265442" y="3236797"/>
                  </a:lnTo>
                  <a:lnTo>
                    <a:pt x="2267937" y="3234757"/>
                  </a:lnTo>
                  <a:lnTo>
                    <a:pt x="2271113" y="3233396"/>
                  </a:lnTo>
                  <a:lnTo>
                    <a:pt x="2274970" y="3231580"/>
                  </a:lnTo>
                  <a:lnTo>
                    <a:pt x="2279054" y="3230221"/>
                  </a:lnTo>
                  <a:lnTo>
                    <a:pt x="2283591" y="3228859"/>
                  </a:lnTo>
                  <a:lnTo>
                    <a:pt x="2288809" y="3227726"/>
                  </a:lnTo>
                  <a:lnTo>
                    <a:pt x="2294481" y="3226818"/>
                  </a:lnTo>
                  <a:lnTo>
                    <a:pt x="2300833" y="3225684"/>
                  </a:lnTo>
                  <a:lnTo>
                    <a:pt x="2500480" y="3201189"/>
                  </a:lnTo>
                  <a:lnTo>
                    <a:pt x="2699899" y="3176013"/>
                  </a:lnTo>
                  <a:lnTo>
                    <a:pt x="2897277" y="3150834"/>
                  </a:lnTo>
                  <a:lnTo>
                    <a:pt x="3094201" y="3125434"/>
                  </a:lnTo>
                  <a:lnTo>
                    <a:pt x="3291352" y="3099349"/>
                  </a:lnTo>
                  <a:lnTo>
                    <a:pt x="3488503" y="3073265"/>
                  </a:lnTo>
                  <a:lnTo>
                    <a:pt x="3702442" y="3044461"/>
                  </a:lnTo>
                  <a:lnTo>
                    <a:pt x="3916155" y="3015201"/>
                  </a:lnTo>
                  <a:lnTo>
                    <a:pt x="3922507" y="3014518"/>
                  </a:lnTo>
                  <a:lnTo>
                    <a:pt x="3928633" y="3014067"/>
                  </a:lnTo>
                  <a:lnTo>
                    <a:pt x="3933851" y="3013613"/>
                  </a:lnTo>
                  <a:lnTo>
                    <a:pt x="3939069" y="3013386"/>
                  </a:lnTo>
                  <a:close/>
                  <a:moveTo>
                    <a:pt x="6786148" y="3012453"/>
                  </a:moveTo>
                  <a:lnTo>
                    <a:pt x="6788632" y="3022886"/>
                  </a:lnTo>
                  <a:lnTo>
                    <a:pt x="6788857" y="3023341"/>
                  </a:lnTo>
                  <a:lnTo>
                    <a:pt x="6787051" y="3014948"/>
                  </a:lnTo>
                  <a:lnTo>
                    <a:pt x="6786148" y="3012453"/>
                  </a:lnTo>
                  <a:close/>
                  <a:moveTo>
                    <a:pt x="4188564" y="3007683"/>
                  </a:moveTo>
                  <a:lnTo>
                    <a:pt x="4186812" y="3010892"/>
                  </a:lnTo>
                  <a:lnTo>
                    <a:pt x="4184089" y="3016109"/>
                  </a:lnTo>
                  <a:lnTo>
                    <a:pt x="4182047" y="3022004"/>
                  </a:lnTo>
                  <a:lnTo>
                    <a:pt x="4179779" y="3028127"/>
                  </a:lnTo>
                  <a:lnTo>
                    <a:pt x="4178191" y="3034708"/>
                  </a:lnTo>
                  <a:lnTo>
                    <a:pt x="4176602" y="3041284"/>
                  </a:lnTo>
                  <a:lnTo>
                    <a:pt x="4175468" y="3048317"/>
                  </a:lnTo>
                  <a:lnTo>
                    <a:pt x="4174561" y="3055346"/>
                  </a:lnTo>
                  <a:lnTo>
                    <a:pt x="4173653" y="3062607"/>
                  </a:lnTo>
                  <a:lnTo>
                    <a:pt x="4172973" y="3069864"/>
                  </a:lnTo>
                  <a:lnTo>
                    <a:pt x="4172746" y="3077574"/>
                  </a:lnTo>
                  <a:lnTo>
                    <a:pt x="4172519" y="3085057"/>
                  </a:lnTo>
                  <a:lnTo>
                    <a:pt x="4172519" y="3092547"/>
                  </a:lnTo>
                  <a:lnTo>
                    <a:pt x="4172746" y="3100028"/>
                  </a:lnTo>
                  <a:lnTo>
                    <a:pt x="4173199" y="3107741"/>
                  </a:lnTo>
                  <a:lnTo>
                    <a:pt x="4173653" y="3115227"/>
                  </a:lnTo>
                  <a:lnTo>
                    <a:pt x="4174561" y="3122485"/>
                  </a:lnTo>
                  <a:lnTo>
                    <a:pt x="4175128" y="3126880"/>
                  </a:lnTo>
                  <a:lnTo>
                    <a:pt x="4175352" y="3121949"/>
                  </a:lnTo>
                  <a:lnTo>
                    <a:pt x="4175806" y="3117415"/>
                  </a:lnTo>
                  <a:lnTo>
                    <a:pt x="4176713" y="3112652"/>
                  </a:lnTo>
                  <a:lnTo>
                    <a:pt x="4177847" y="3107889"/>
                  </a:lnTo>
                  <a:lnTo>
                    <a:pt x="4178981" y="3103353"/>
                  </a:lnTo>
                  <a:lnTo>
                    <a:pt x="4179888" y="3098819"/>
                  </a:lnTo>
                  <a:lnTo>
                    <a:pt x="4180568" y="3093829"/>
                  </a:lnTo>
                  <a:lnTo>
                    <a:pt x="4181475" y="3089293"/>
                  </a:lnTo>
                  <a:lnTo>
                    <a:pt x="4182382" y="3079770"/>
                  </a:lnTo>
                  <a:lnTo>
                    <a:pt x="4183063" y="3070242"/>
                  </a:lnTo>
                  <a:lnTo>
                    <a:pt x="4183743" y="3051420"/>
                  </a:lnTo>
                  <a:lnTo>
                    <a:pt x="4183970" y="3042122"/>
                  </a:lnTo>
                  <a:lnTo>
                    <a:pt x="4184650" y="3033050"/>
                  </a:lnTo>
                  <a:lnTo>
                    <a:pt x="4185557" y="3024431"/>
                  </a:lnTo>
                  <a:lnTo>
                    <a:pt x="4186011" y="3019895"/>
                  </a:lnTo>
                  <a:lnTo>
                    <a:pt x="4186691" y="3015815"/>
                  </a:lnTo>
                  <a:lnTo>
                    <a:pt x="4187372" y="3011734"/>
                  </a:lnTo>
                  <a:lnTo>
                    <a:pt x="4188506" y="3007881"/>
                  </a:lnTo>
                  <a:lnTo>
                    <a:pt x="4188564" y="3007683"/>
                  </a:lnTo>
                  <a:close/>
                  <a:moveTo>
                    <a:pt x="6768420" y="3005182"/>
                  </a:moveTo>
                  <a:lnTo>
                    <a:pt x="6770235" y="3015297"/>
                  </a:lnTo>
                  <a:lnTo>
                    <a:pt x="6772276" y="3032166"/>
                  </a:lnTo>
                  <a:lnTo>
                    <a:pt x="6767513" y="3011252"/>
                  </a:lnTo>
                  <a:lnTo>
                    <a:pt x="6768420" y="3005182"/>
                  </a:lnTo>
                  <a:close/>
                  <a:moveTo>
                    <a:pt x="6696075" y="2990938"/>
                  </a:moveTo>
                  <a:lnTo>
                    <a:pt x="6699250" y="3005230"/>
                  </a:lnTo>
                  <a:lnTo>
                    <a:pt x="6699091" y="3005013"/>
                  </a:lnTo>
                  <a:lnTo>
                    <a:pt x="6696234" y="2995702"/>
                  </a:lnTo>
                  <a:lnTo>
                    <a:pt x="6696075" y="2996134"/>
                  </a:lnTo>
                  <a:lnTo>
                    <a:pt x="6696075" y="2990938"/>
                  </a:lnTo>
                  <a:close/>
                  <a:moveTo>
                    <a:pt x="2042226" y="2989973"/>
                  </a:moveTo>
                  <a:lnTo>
                    <a:pt x="2043588" y="2991105"/>
                  </a:lnTo>
                  <a:lnTo>
                    <a:pt x="2051755" y="2995190"/>
                  </a:lnTo>
                  <a:lnTo>
                    <a:pt x="2052208" y="2995414"/>
                  </a:lnTo>
                  <a:lnTo>
                    <a:pt x="2042226" y="2989973"/>
                  </a:lnTo>
                  <a:close/>
                  <a:moveTo>
                    <a:pt x="6758669" y="2987713"/>
                  </a:moveTo>
                  <a:lnTo>
                    <a:pt x="6759349" y="2989579"/>
                  </a:lnTo>
                  <a:lnTo>
                    <a:pt x="6759576" y="2992477"/>
                  </a:lnTo>
                  <a:lnTo>
                    <a:pt x="6757988" y="2988129"/>
                  </a:lnTo>
                  <a:lnTo>
                    <a:pt x="6758669" y="2987713"/>
                  </a:lnTo>
                  <a:close/>
                  <a:moveTo>
                    <a:pt x="4492032" y="2980677"/>
                  </a:moveTo>
                  <a:lnTo>
                    <a:pt x="4492153" y="2980735"/>
                  </a:lnTo>
                  <a:lnTo>
                    <a:pt x="4492625" y="2981405"/>
                  </a:lnTo>
                  <a:lnTo>
                    <a:pt x="4492032" y="2980677"/>
                  </a:lnTo>
                  <a:close/>
                  <a:moveTo>
                    <a:pt x="4464050" y="2967116"/>
                  </a:moveTo>
                  <a:lnTo>
                    <a:pt x="4481762" y="2974036"/>
                  </a:lnTo>
                  <a:lnTo>
                    <a:pt x="4481526" y="2967784"/>
                  </a:lnTo>
                  <a:lnTo>
                    <a:pt x="4492032" y="2980677"/>
                  </a:lnTo>
                  <a:lnTo>
                    <a:pt x="4479164" y="2974484"/>
                  </a:lnTo>
                  <a:lnTo>
                    <a:pt x="4464050" y="2967116"/>
                  </a:lnTo>
                  <a:close/>
                  <a:moveTo>
                    <a:pt x="4270602" y="2967056"/>
                  </a:moveTo>
                  <a:lnTo>
                    <a:pt x="4273777" y="2967284"/>
                  </a:lnTo>
                  <a:lnTo>
                    <a:pt x="4276725" y="2967509"/>
                  </a:lnTo>
                  <a:lnTo>
                    <a:pt x="4279674" y="2967964"/>
                  </a:lnTo>
                  <a:lnTo>
                    <a:pt x="4282395" y="2968644"/>
                  </a:lnTo>
                  <a:lnTo>
                    <a:pt x="4284663" y="2969550"/>
                  </a:lnTo>
                  <a:lnTo>
                    <a:pt x="4287158" y="2970912"/>
                  </a:lnTo>
                  <a:lnTo>
                    <a:pt x="4289652" y="2972045"/>
                  </a:lnTo>
                  <a:lnTo>
                    <a:pt x="4291920" y="2973860"/>
                  </a:lnTo>
                  <a:lnTo>
                    <a:pt x="4294188" y="2975901"/>
                  </a:lnTo>
                  <a:lnTo>
                    <a:pt x="4296683" y="2978169"/>
                  </a:lnTo>
                  <a:lnTo>
                    <a:pt x="4298724" y="2980890"/>
                  </a:lnTo>
                  <a:lnTo>
                    <a:pt x="4300991" y="2983839"/>
                  </a:lnTo>
                  <a:lnTo>
                    <a:pt x="4303259" y="2987014"/>
                  </a:lnTo>
                  <a:lnTo>
                    <a:pt x="4305527" y="2990645"/>
                  </a:lnTo>
                  <a:lnTo>
                    <a:pt x="4307795" y="2994724"/>
                  </a:lnTo>
                  <a:lnTo>
                    <a:pt x="4312784" y="3003573"/>
                  </a:lnTo>
                  <a:lnTo>
                    <a:pt x="4317547" y="3014678"/>
                  </a:lnTo>
                  <a:lnTo>
                    <a:pt x="4319815" y="3018986"/>
                  </a:lnTo>
                  <a:lnTo>
                    <a:pt x="4321856" y="3023298"/>
                  </a:lnTo>
                  <a:lnTo>
                    <a:pt x="4326845" y="3032143"/>
                  </a:lnTo>
                  <a:lnTo>
                    <a:pt x="4332061" y="3040307"/>
                  </a:lnTo>
                  <a:lnTo>
                    <a:pt x="4337958" y="3048925"/>
                  </a:lnTo>
                  <a:lnTo>
                    <a:pt x="4343854" y="3057090"/>
                  </a:lnTo>
                  <a:lnTo>
                    <a:pt x="4349977" y="3065255"/>
                  </a:lnTo>
                  <a:lnTo>
                    <a:pt x="4361770" y="3080449"/>
                  </a:lnTo>
                  <a:lnTo>
                    <a:pt x="4362677" y="3082942"/>
                  </a:lnTo>
                  <a:lnTo>
                    <a:pt x="4363584" y="3085210"/>
                  </a:lnTo>
                  <a:lnTo>
                    <a:pt x="4364718" y="3087025"/>
                  </a:lnTo>
                  <a:lnTo>
                    <a:pt x="4365852" y="3089066"/>
                  </a:lnTo>
                  <a:lnTo>
                    <a:pt x="4367440" y="3090880"/>
                  </a:lnTo>
                  <a:lnTo>
                    <a:pt x="4368800" y="3092696"/>
                  </a:lnTo>
                  <a:lnTo>
                    <a:pt x="4370615" y="3094056"/>
                  </a:lnTo>
                  <a:lnTo>
                    <a:pt x="4372429" y="3095869"/>
                  </a:lnTo>
                  <a:lnTo>
                    <a:pt x="4369254" y="3071150"/>
                  </a:lnTo>
                  <a:lnTo>
                    <a:pt x="4370388" y="3070695"/>
                  </a:lnTo>
                  <a:lnTo>
                    <a:pt x="4371295" y="3070470"/>
                  </a:lnTo>
                  <a:lnTo>
                    <a:pt x="4372429" y="3070470"/>
                  </a:lnTo>
                  <a:lnTo>
                    <a:pt x="4373563" y="3070470"/>
                  </a:lnTo>
                  <a:lnTo>
                    <a:pt x="4375377" y="3070923"/>
                  </a:lnTo>
                  <a:lnTo>
                    <a:pt x="4377645" y="3072056"/>
                  </a:lnTo>
                  <a:lnTo>
                    <a:pt x="4379686" y="3073418"/>
                  </a:lnTo>
                  <a:lnTo>
                    <a:pt x="4381954" y="3075232"/>
                  </a:lnTo>
                  <a:lnTo>
                    <a:pt x="4384222" y="3077274"/>
                  </a:lnTo>
                  <a:lnTo>
                    <a:pt x="4386036" y="3079542"/>
                  </a:lnTo>
                  <a:lnTo>
                    <a:pt x="4389892" y="3084529"/>
                  </a:lnTo>
                  <a:lnTo>
                    <a:pt x="4393293" y="3089745"/>
                  </a:lnTo>
                  <a:lnTo>
                    <a:pt x="4396242" y="3094509"/>
                  </a:lnTo>
                  <a:lnTo>
                    <a:pt x="4398509" y="3098591"/>
                  </a:lnTo>
                  <a:lnTo>
                    <a:pt x="4410983" y="3097908"/>
                  </a:lnTo>
                  <a:lnTo>
                    <a:pt x="4420281" y="3095869"/>
                  </a:lnTo>
                  <a:lnTo>
                    <a:pt x="4437970" y="3108796"/>
                  </a:lnTo>
                  <a:lnTo>
                    <a:pt x="4457701" y="3112652"/>
                  </a:lnTo>
                  <a:lnTo>
                    <a:pt x="4461783" y="3114467"/>
                  </a:lnTo>
                  <a:lnTo>
                    <a:pt x="4465411" y="3116734"/>
                  </a:lnTo>
                  <a:lnTo>
                    <a:pt x="4473576" y="3123992"/>
                  </a:lnTo>
                  <a:lnTo>
                    <a:pt x="4482647" y="3131928"/>
                  </a:lnTo>
                  <a:lnTo>
                    <a:pt x="4491945" y="3140320"/>
                  </a:lnTo>
                  <a:lnTo>
                    <a:pt x="4501017" y="3148029"/>
                  </a:lnTo>
                  <a:lnTo>
                    <a:pt x="4505552" y="3151657"/>
                  </a:lnTo>
                  <a:lnTo>
                    <a:pt x="4509861" y="3155289"/>
                  </a:lnTo>
                  <a:lnTo>
                    <a:pt x="4514170" y="3158235"/>
                  </a:lnTo>
                  <a:lnTo>
                    <a:pt x="4518252" y="3160956"/>
                  </a:lnTo>
                  <a:lnTo>
                    <a:pt x="4521881" y="3163224"/>
                  </a:lnTo>
                  <a:lnTo>
                    <a:pt x="4525736" y="3164810"/>
                  </a:lnTo>
                  <a:lnTo>
                    <a:pt x="4529138" y="3165720"/>
                  </a:lnTo>
                  <a:lnTo>
                    <a:pt x="4530499" y="3166172"/>
                  </a:lnTo>
                  <a:lnTo>
                    <a:pt x="4531860" y="3166172"/>
                  </a:lnTo>
                  <a:lnTo>
                    <a:pt x="4536395" y="3169119"/>
                  </a:lnTo>
                  <a:lnTo>
                    <a:pt x="4540477" y="3172520"/>
                  </a:lnTo>
                  <a:lnTo>
                    <a:pt x="4544333" y="3175926"/>
                  </a:lnTo>
                  <a:lnTo>
                    <a:pt x="4548188" y="3179780"/>
                  </a:lnTo>
                  <a:lnTo>
                    <a:pt x="4555219" y="3187036"/>
                  </a:lnTo>
                  <a:lnTo>
                    <a:pt x="4562476" y="3194295"/>
                  </a:lnTo>
                  <a:lnTo>
                    <a:pt x="4565877" y="3197696"/>
                  </a:lnTo>
                  <a:lnTo>
                    <a:pt x="4569733" y="3201323"/>
                  </a:lnTo>
                  <a:lnTo>
                    <a:pt x="4573588" y="3204499"/>
                  </a:lnTo>
                  <a:lnTo>
                    <a:pt x="4577444" y="3207674"/>
                  </a:lnTo>
                  <a:lnTo>
                    <a:pt x="4581526" y="3210620"/>
                  </a:lnTo>
                  <a:lnTo>
                    <a:pt x="4586061" y="3212890"/>
                  </a:lnTo>
                  <a:lnTo>
                    <a:pt x="4590824" y="3215382"/>
                  </a:lnTo>
                  <a:lnTo>
                    <a:pt x="4595813" y="3217425"/>
                  </a:lnTo>
                  <a:lnTo>
                    <a:pt x="4593298" y="3220079"/>
                  </a:lnTo>
                  <a:lnTo>
                    <a:pt x="4595499" y="3217905"/>
                  </a:lnTo>
                  <a:lnTo>
                    <a:pt x="4614800" y="3240130"/>
                  </a:lnTo>
                  <a:lnTo>
                    <a:pt x="4619625" y="3254417"/>
                  </a:lnTo>
                  <a:lnTo>
                    <a:pt x="4612962" y="3265755"/>
                  </a:lnTo>
                  <a:lnTo>
                    <a:pt x="4609515" y="3268700"/>
                  </a:lnTo>
                  <a:lnTo>
                    <a:pt x="4588376" y="3282994"/>
                  </a:lnTo>
                  <a:lnTo>
                    <a:pt x="4574360" y="3297957"/>
                  </a:lnTo>
                  <a:lnTo>
                    <a:pt x="4591823" y="3295690"/>
                  </a:lnTo>
                  <a:lnTo>
                    <a:pt x="4613192" y="3294784"/>
                  </a:lnTo>
                  <a:lnTo>
                    <a:pt x="4613881" y="3295459"/>
                  </a:lnTo>
                  <a:lnTo>
                    <a:pt x="4614111" y="3296142"/>
                  </a:lnTo>
                  <a:lnTo>
                    <a:pt x="4614341" y="3297957"/>
                  </a:lnTo>
                  <a:lnTo>
                    <a:pt x="4614291" y="3298395"/>
                  </a:lnTo>
                  <a:lnTo>
                    <a:pt x="4615144" y="3295766"/>
                  </a:lnTo>
                  <a:lnTo>
                    <a:pt x="4618774" y="3297808"/>
                  </a:lnTo>
                  <a:lnTo>
                    <a:pt x="4622404" y="3299851"/>
                  </a:lnTo>
                  <a:lnTo>
                    <a:pt x="4625580" y="3302119"/>
                  </a:lnTo>
                  <a:lnTo>
                    <a:pt x="4628756" y="3304615"/>
                  </a:lnTo>
                  <a:lnTo>
                    <a:pt x="4631932" y="3307108"/>
                  </a:lnTo>
                  <a:lnTo>
                    <a:pt x="4634882" y="3309603"/>
                  </a:lnTo>
                  <a:lnTo>
                    <a:pt x="4640100" y="3315045"/>
                  </a:lnTo>
                  <a:lnTo>
                    <a:pt x="4645545" y="3320714"/>
                  </a:lnTo>
                  <a:lnTo>
                    <a:pt x="4650309" y="3326157"/>
                  </a:lnTo>
                  <a:lnTo>
                    <a:pt x="4655527" y="3331826"/>
                  </a:lnTo>
                  <a:lnTo>
                    <a:pt x="4660291" y="3336813"/>
                  </a:lnTo>
                  <a:lnTo>
                    <a:pt x="4665736" y="3341806"/>
                  </a:lnTo>
                  <a:lnTo>
                    <a:pt x="4668459" y="3343845"/>
                  </a:lnTo>
                  <a:lnTo>
                    <a:pt x="4671181" y="3346113"/>
                  </a:lnTo>
                  <a:lnTo>
                    <a:pt x="4673903" y="3347929"/>
                  </a:lnTo>
                  <a:lnTo>
                    <a:pt x="4677080" y="3349514"/>
                  </a:lnTo>
                  <a:lnTo>
                    <a:pt x="4680029" y="3351102"/>
                  </a:lnTo>
                  <a:lnTo>
                    <a:pt x="4683432" y="3352238"/>
                  </a:lnTo>
                  <a:lnTo>
                    <a:pt x="4686835" y="3353372"/>
                  </a:lnTo>
                  <a:lnTo>
                    <a:pt x="4690465" y="3354051"/>
                  </a:lnTo>
                  <a:lnTo>
                    <a:pt x="4694322" y="3354505"/>
                  </a:lnTo>
                  <a:lnTo>
                    <a:pt x="4698406" y="3354728"/>
                  </a:lnTo>
                  <a:lnTo>
                    <a:pt x="4702716" y="3354728"/>
                  </a:lnTo>
                  <a:lnTo>
                    <a:pt x="4707027" y="3353825"/>
                  </a:lnTo>
                  <a:lnTo>
                    <a:pt x="4712018" y="3353136"/>
                  </a:lnTo>
                  <a:lnTo>
                    <a:pt x="4716782" y="3352005"/>
                  </a:lnTo>
                  <a:lnTo>
                    <a:pt x="4730167" y="3346793"/>
                  </a:lnTo>
                  <a:lnTo>
                    <a:pt x="4743099" y="3341577"/>
                  </a:lnTo>
                  <a:lnTo>
                    <a:pt x="4756031" y="3335908"/>
                  </a:lnTo>
                  <a:lnTo>
                    <a:pt x="4768509" y="3330240"/>
                  </a:lnTo>
                  <a:lnTo>
                    <a:pt x="4793464" y="3318677"/>
                  </a:lnTo>
                  <a:lnTo>
                    <a:pt x="4817967" y="3306652"/>
                  </a:lnTo>
                  <a:lnTo>
                    <a:pt x="4842695" y="3295085"/>
                  </a:lnTo>
                  <a:lnTo>
                    <a:pt x="4855400" y="3289416"/>
                  </a:lnTo>
                  <a:lnTo>
                    <a:pt x="4868332" y="3283974"/>
                  </a:lnTo>
                  <a:lnTo>
                    <a:pt x="4881490" y="3278529"/>
                  </a:lnTo>
                  <a:lnTo>
                    <a:pt x="4894876" y="3273539"/>
                  </a:lnTo>
                  <a:lnTo>
                    <a:pt x="4908488" y="3268551"/>
                  </a:lnTo>
                  <a:lnTo>
                    <a:pt x="4922554" y="3264013"/>
                  </a:lnTo>
                  <a:lnTo>
                    <a:pt x="4926865" y="3264469"/>
                  </a:lnTo>
                  <a:lnTo>
                    <a:pt x="4930948" y="3264469"/>
                  </a:lnTo>
                  <a:lnTo>
                    <a:pt x="4935259" y="3264242"/>
                  </a:lnTo>
                  <a:lnTo>
                    <a:pt x="4939116" y="3264013"/>
                  </a:lnTo>
                  <a:lnTo>
                    <a:pt x="4942746" y="3263335"/>
                  </a:lnTo>
                  <a:lnTo>
                    <a:pt x="4946375" y="3262427"/>
                  </a:lnTo>
                  <a:lnTo>
                    <a:pt x="4950005" y="3261292"/>
                  </a:lnTo>
                  <a:lnTo>
                    <a:pt x="4953408" y="3260160"/>
                  </a:lnTo>
                  <a:lnTo>
                    <a:pt x="4956812" y="3258571"/>
                  </a:lnTo>
                  <a:lnTo>
                    <a:pt x="4959988" y="3257209"/>
                  </a:lnTo>
                  <a:lnTo>
                    <a:pt x="4963164" y="3255170"/>
                  </a:lnTo>
                  <a:lnTo>
                    <a:pt x="4966340" y="3253581"/>
                  </a:lnTo>
                  <a:lnTo>
                    <a:pt x="4972239" y="3249046"/>
                  </a:lnTo>
                  <a:lnTo>
                    <a:pt x="4977684" y="3244510"/>
                  </a:lnTo>
                  <a:lnTo>
                    <a:pt x="4983129" y="3239745"/>
                  </a:lnTo>
                  <a:lnTo>
                    <a:pt x="4988347" y="3234530"/>
                  </a:lnTo>
                  <a:lnTo>
                    <a:pt x="4998556" y="3224322"/>
                  </a:lnTo>
                  <a:lnTo>
                    <a:pt x="5003774" y="3219334"/>
                  </a:lnTo>
                  <a:lnTo>
                    <a:pt x="5009219" y="3214344"/>
                  </a:lnTo>
                  <a:lnTo>
                    <a:pt x="5014437" y="3210036"/>
                  </a:lnTo>
                  <a:lnTo>
                    <a:pt x="5019882" y="3205953"/>
                  </a:lnTo>
                  <a:lnTo>
                    <a:pt x="5021923" y="3204590"/>
                  </a:lnTo>
                  <a:lnTo>
                    <a:pt x="5024192" y="3203457"/>
                  </a:lnTo>
                  <a:lnTo>
                    <a:pt x="5026234" y="3202775"/>
                  </a:lnTo>
                  <a:lnTo>
                    <a:pt x="5028049" y="3201870"/>
                  </a:lnTo>
                  <a:lnTo>
                    <a:pt x="5029864" y="3201189"/>
                  </a:lnTo>
                  <a:lnTo>
                    <a:pt x="5031679" y="3200962"/>
                  </a:lnTo>
                  <a:lnTo>
                    <a:pt x="5033494" y="3200733"/>
                  </a:lnTo>
                  <a:lnTo>
                    <a:pt x="5034855" y="3200962"/>
                  </a:lnTo>
                  <a:lnTo>
                    <a:pt x="5036670" y="3200962"/>
                  </a:lnTo>
                  <a:lnTo>
                    <a:pt x="5038031" y="3201415"/>
                  </a:lnTo>
                  <a:lnTo>
                    <a:pt x="5039619" y="3201870"/>
                  </a:lnTo>
                  <a:lnTo>
                    <a:pt x="5040981" y="3202775"/>
                  </a:lnTo>
                  <a:lnTo>
                    <a:pt x="5042115" y="3203457"/>
                  </a:lnTo>
                  <a:lnTo>
                    <a:pt x="5043703" y="3204362"/>
                  </a:lnTo>
                  <a:lnTo>
                    <a:pt x="5045972" y="3206858"/>
                  </a:lnTo>
                  <a:lnTo>
                    <a:pt x="5048240" y="3209581"/>
                  </a:lnTo>
                  <a:lnTo>
                    <a:pt x="5050282" y="3212982"/>
                  </a:lnTo>
                  <a:lnTo>
                    <a:pt x="5051870" y="3216612"/>
                  </a:lnTo>
                  <a:lnTo>
                    <a:pt x="5053685" y="3220466"/>
                  </a:lnTo>
                  <a:lnTo>
                    <a:pt x="5055047" y="3224777"/>
                  </a:lnTo>
                  <a:lnTo>
                    <a:pt x="5056181" y="3229086"/>
                  </a:lnTo>
                  <a:lnTo>
                    <a:pt x="5057542" y="3234076"/>
                  </a:lnTo>
                  <a:lnTo>
                    <a:pt x="5058450" y="3238840"/>
                  </a:lnTo>
                  <a:lnTo>
                    <a:pt x="5060265" y="3249046"/>
                  </a:lnTo>
                  <a:lnTo>
                    <a:pt x="5061399" y="3259024"/>
                  </a:lnTo>
                  <a:lnTo>
                    <a:pt x="5062306" y="3269006"/>
                  </a:lnTo>
                  <a:lnTo>
                    <a:pt x="5062760" y="3278072"/>
                  </a:lnTo>
                  <a:lnTo>
                    <a:pt x="5063895" y="3292591"/>
                  </a:lnTo>
                  <a:lnTo>
                    <a:pt x="5064121" y="3297355"/>
                  </a:lnTo>
                  <a:lnTo>
                    <a:pt x="5064575" y="3299623"/>
                  </a:lnTo>
                  <a:lnTo>
                    <a:pt x="5064575" y="3293727"/>
                  </a:lnTo>
                  <a:lnTo>
                    <a:pt x="5075238" y="3298486"/>
                  </a:lnTo>
                  <a:lnTo>
                    <a:pt x="5074784" y="3299851"/>
                  </a:lnTo>
                  <a:lnTo>
                    <a:pt x="5073423" y="3300754"/>
                  </a:lnTo>
                  <a:lnTo>
                    <a:pt x="5072062" y="3301890"/>
                  </a:lnTo>
                  <a:lnTo>
                    <a:pt x="5069113" y="3304615"/>
                  </a:lnTo>
                  <a:lnTo>
                    <a:pt x="5066617" y="3308240"/>
                  </a:lnTo>
                  <a:lnTo>
                    <a:pt x="5063895" y="3312325"/>
                  </a:lnTo>
                  <a:lnTo>
                    <a:pt x="5061172" y="3317538"/>
                  </a:lnTo>
                  <a:lnTo>
                    <a:pt x="5058450" y="3322987"/>
                  </a:lnTo>
                  <a:lnTo>
                    <a:pt x="5055500" y="3329331"/>
                  </a:lnTo>
                  <a:lnTo>
                    <a:pt x="5052778" y="3336135"/>
                  </a:lnTo>
                  <a:lnTo>
                    <a:pt x="5050282" y="3343392"/>
                  </a:lnTo>
                  <a:lnTo>
                    <a:pt x="5047560" y="3351102"/>
                  </a:lnTo>
                  <a:lnTo>
                    <a:pt x="5042115" y="3367430"/>
                  </a:lnTo>
                  <a:lnTo>
                    <a:pt x="5036897" y="3385339"/>
                  </a:lnTo>
                  <a:lnTo>
                    <a:pt x="5031679" y="3403479"/>
                  </a:lnTo>
                  <a:lnTo>
                    <a:pt x="5026915" y="3422306"/>
                  </a:lnTo>
                  <a:lnTo>
                    <a:pt x="5022150" y="3440901"/>
                  </a:lnTo>
                  <a:lnTo>
                    <a:pt x="5013529" y="3475831"/>
                  </a:lnTo>
                  <a:lnTo>
                    <a:pt x="5006269" y="3505771"/>
                  </a:lnTo>
                  <a:lnTo>
                    <a:pt x="5003093" y="3517792"/>
                  </a:lnTo>
                  <a:lnTo>
                    <a:pt x="5000371" y="3527091"/>
                  </a:lnTo>
                  <a:lnTo>
                    <a:pt x="4993338" y="3550000"/>
                  </a:lnTo>
                  <a:lnTo>
                    <a:pt x="4986758" y="3572682"/>
                  </a:lnTo>
                  <a:lnTo>
                    <a:pt x="4980179" y="3595363"/>
                  </a:lnTo>
                  <a:lnTo>
                    <a:pt x="4973146" y="3617364"/>
                  </a:lnTo>
                  <a:lnTo>
                    <a:pt x="4969743" y="3628478"/>
                  </a:lnTo>
                  <a:lnTo>
                    <a:pt x="4965886" y="3639592"/>
                  </a:lnTo>
                  <a:lnTo>
                    <a:pt x="4962030" y="3650480"/>
                  </a:lnTo>
                  <a:lnTo>
                    <a:pt x="4957492" y="3661367"/>
                  </a:lnTo>
                  <a:lnTo>
                    <a:pt x="4953182" y="3672254"/>
                  </a:lnTo>
                  <a:lnTo>
                    <a:pt x="4948417" y="3683141"/>
                  </a:lnTo>
                  <a:lnTo>
                    <a:pt x="4942972" y="3694028"/>
                  </a:lnTo>
                  <a:lnTo>
                    <a:pt x="4937301" y="3704689"/>
                  </a:lnTo>
                  <a:lnTo>
                    <a:pt x="4933217" y="3712400"/>
                  </a:lnTo>
                  <a:lnTo>
                    <a:pt x="4928906" y="3720112"/>
                  </a:lnTo>
                  <a:lnTo>
                    <a:pt x="4924142" y="3727597"/>
                  </a:lnTo>
                  <a:lnTo>
                    <a:pt x="4919605" y="3735082"/>
                  </a:lnTo>
                  <a:lnTo>
                    <a:pt x="4909849" y="3749598"/>
                  </a:lnTo>
                  <a:lnTo>
                    <a:pt x="4899640" y="3764114"/>
                  </a:lnTo>
                  <a:lnTo>
                    <a:pt x="4889204" y="3778177"/>
                  </a:lnTo>
                  <a:lnTo>
                    <a:pt x="4878541" y="3792240"/>
                  </a:lnTo>
                  <a:lnTo>
                    <a:pt x="4856761" y="3819911"/>
                  </a:lnTo>
                  <a:lnTo>
                    <a:pt x="4844057" y="3836696"/>
                  </a:lnTo>
                  <a:lnTo>
                    <a:pt x="4830898" y="3853934"/>
                  </a:lnTo>
                  <a:lnTo>
                    <a:pt x="4804354" y="3890224"/>
                  </a:lnTo>
                  <a:lnTo>
                    <a:pt x="4777357" y="3927422"/>
                  </a:lnTo>
                  <a:lnTo>
                    <a:pt x="4763517" y="3946248"/>
                  </a:lnTo>
                  <a:lnTo>
                    <a:pt x="4749678" y="3964620"/>
                  </a:lnTo>
                  <a:lnTo>
                    <a:pt x="4735612" y="3982765"/>
                  </a:lnTo>
                  <a:lnTo>
                    <a:pt x="4720866" y="4000684"/>
                  </a:lnTo>
                  <a:lnTo>
                    <a:pt x="4706346" y="4017922"/>
                  </a:lnTo>
                  <a:lnTo>
                    <a:pt x="4699086" y="4026314"/>
                  </a:lnTo>
                  <a:lnTo>
                    <a:pt x="4691826" y="4034706"/>
                  </a:lnTo>
                  <a:lnTo>
                    <a:pt x="4684113" y="4042645"/>
                  </a:lnTo>
                  <a:lnTo>
                    <a:pt x="4676626" y="4050357"/>
                  </a:lnTo>
                  <a:lnTo>
                    <a:pt x="4669139" y="4058068"/>
                  </a:lnTo>
                  <a:lnTo>
                    <a:pt x="4661426" y="4065553"/>
                  </a:lnTo>
                  <a:lnTo>
                    <a:pt x="4653485" y="4072585"/>
                  </a:lnTo>
                  <a:lnTo>
                    <a:pt x="4645771" y="4079389"/>
                  </a:lnTo>
                  <a:lnTo>
                    <a:pt x="4638058" y="4085967"/>
                  </a:lnTo>
                  <a:lnTo>
                    <a:pt x="4629891" y="4092091"/>
                  </a:lnTo>
                  <a:lnTo>
                    <a:pt x="4629664" y="4098442"/>
                  </a:lnTo>
                  <a:lnTo>
                    <a:pt x="4480609" y="4119536"/>
                  </a:lnTo>
                  <a:lnTo>
                    <a:pt x="4331328" y="4140629"/>
                  </a:lnTo>
                  <a:lnTo>
                    <a:pt x="4322707" y="4141764"/>
                  </a:lnTo>
                  <a:lnTo>
                    <a:pt x="4311591" y="4143805"/>
                  </a:lnTo>
                  <a:lnTo>
                    <a:pt x="4283459" y="4149248"/>
                  </a:lnTo>
                  <a:lnTo>
                    <a:pt x="4267351" y="4151743"/>
                  </a:lnTo>
                  <a:lnTo>
                    <a:pt x="4250789" y="4154238"/>
                  </a:lnTo>
                  <a:lnTo>
                    <a:pt x="4234228" y="4156280"/>
                  </a:lnTo>
                  <a:lnTo>
                    <a:pt x="4226287" y="4157187"/>
                  </a:lnTo>
                  <a:lnTo>
                    <a:pt x="4218574" y="4157641"/>
                  </a:lnTo>
                  <a:lnTo>
                    <a:pt x="4210860" y="4158094"/>
                  </a:lnTo>
                  <a:lnTo>
                    <a:pt x="4203827" y="4158321"/>
                  </a:lnTo>
                  <a:lnTo>
                    <a:pt x="4197248" y="4158094"/>
                  </a:lnTo>
                  <a:lnTo>
                    <a:pt x="4190895" y="4157867"/>
                  </a:lnTo>
                  <a:lnTo>
                    <a:pt x="4185677" y="4157187"/>
                  </a:lnTo>
                  <a:lnTo>
                    <a:pt x="4180686" y="4156280"/>
                  </a:lnTo>
                  <a:lnTo>
                    <a:pt x="4178644" y="4155599"/>
                  </a:lnTo>
                  <a:lnTo>
                    <a:pt x="4176602" y="4154692"/>
                  </a:lnTo>
                  <a:lnTo>
                    <a:pt x="4174787" y="4153785"/>
                  </a:lnTo>
                  <a:lnTo>
                    <a:pt x="4173199" y="4152878"/>
                  </a:lnTo>
                  <a:lnTo>
                    <a:pt x="4172065" y="4151743"/>
                  </a:lnTo>
                  <a:lnTo>
                    <a:pt x="4170704" y="4150609"/>
                  </a:lnTo>
                  <a:lnTo>
                    <a:pt x="4169796" y="4149475"/>
                  </a:lnTo>
                  <a:lnTo>
                    <a:pt x="4169343" y="4147888"/>
                  </a:lnTo>
                  <a:lnTo>
                    <a:pt x="4168889" y="4146527"/>
                  </a:lnTo>
                  <a:lnTo>
                    <a:pt x="4168889" y="4144712"/>
                  </a:lnTo>
                  <a:lnTo>
                    <a:pt x="4169116" y="4143124"/>
                  </a:lnTo>
                  <a:lnTo>
                    <a:pt x="4169569" y="4141083"/>
                  </a:lnTo>
                  <a:lnTo>
                    <a:pt x="4170250" y="4139042"/>
                  </a:lnTo>
                  <a:lnTo>
                    <a:pt x="4171384" y="4136774"/>
                  </a:lnTo>
                  <a:lnTo>
                    <a:pt x="4172519" y="4134505"/>
                  </a:lnTo>
                  <a:lnTo>
                    <a:pt x="4174107" y="4132237"/>
                  </a:lnTo>
                  <a:lnTo>
                    <a:pt x="4176376" y="4129515"/>
                  </a:lnTo>
                  <a:lnTo>
                    <a:pt x="4178644" y="4126794"/>
                  </a:lnTo>
                  <a:lnTo>
                    <a:pt x="4181367" y="4123845"/>
                  </a:lnTo>
                  <a:lnTo>
                    <a:pt x="4184543" y="4120670"/>
                  </a:lnTo>
                  <a:lnTo>
                    <a:pt x="4206549" y="4111824"/>
                  </a:lnTo>
                  <a:lnTo>
                    <a:pt x="4204961" y="4110690"/>
                  </a:lnTo>
                  <a:lnTo>
                    <a:pt x="4203146" y="4109782"/>
                  </a:lnTo>
                  <a:lnTo>
                    <a:pt x="4201558" y="4109102"/>
                  </a:lnTo>
                  <a:lnTo>
                    <a:pt x="4199516" y="4108422"/>
                  </a:lnTo>
                  <a:lnTo>
                    <a:pt x="4195886" y="4107514"/>
                  </a:lnTo>
                  <a:lnTo>
                    <a:pt x="4191803" y="4107061"/>
                  </a:lnTo>
                  <a:lnTo>
                    <a:pt x="4187492" y="4107061"/>
                  </a:lnTo>
                  <a:lnTo>
                    <a:pt x="4183409" y="4107287"/>
                  </a:lnTo>
                  <a:lnTo>
                    <a:pt x="4174561" y="4107741"/>
                  </a:lnTo>
                  <a:lnTo>
                    <a:pt x="4169796" y="4107741"/>
                  </a:lnTo>
                  <a:lnTo>
                    <a:pt x="4165259" y="4107287"/>
                  </a:lnTo>
                  <a:lnTo>
                    <a:pt x="4160495" y="4106834"/>
                  </a:lnTo>
                  <a:lnTo>
                    <a:pt x="4158453" y="4106153"/>
                  </a:lnTo>
                  <a:lnTo>
                    <a:pt x="4156184" y="4105473"/>
                  </a:lnTo>
                  <a:lnTo>
                    <a:pt x="4153689" y="4104566"/>
                  </a:lnTo>
                  <a:lnTo>
                    <a:pt x="4151647" y="4103432"/>
                  </a:lnTo>
                  <a:lnTo>
                    <a:pt x="4149378" y="4102298"/>
                  </a:lnTo>
                  <a:lnTo>
                    <a:pt x="4147336" y="4100710"/>
                  </a:lnTo>
                  <a:lnTo>
                    <a:pt x="4145067" y="4099122"/>
                  </a:lnTo>
                  <a:lnTo>
                    <a:pt x="4142799" y="4097081"/>
                  </a:lnTo>
                  <a:lnTo>
                    <a:pt x="4140757" y="4095039"/>
                  </a:lnTo>
                  <a:lnTo>
                    <a:pt x="4138488" y="4092544"/>
                  </a:lnTo>
                  <a:lnTo>
                    <a:pt x="4136220" y="4086420"/>
                  </a:lnTo>
                  <a:lnTo>
                    <a:pt x="4125103" y="4093905"/>
                  </a:lnTo>
                  <a:lnTo>
                    <a:pt x="4118524" y="4025634"/>
                  </a:lnTo>
                  <a:lnTo>
                    <a:pt x="4111717" y="3957589"/>
                  </a:lnTo>
                  <a:lnTo>
                    <a:pt x="4104458" y="3889317"/>
                  </a:lnTo>
                  <a:lnTo>
                    <a:pt x="4097198" y="3821272"/>
                  </a:lnTo>
                  <a:lnTo>
                    <a:pt x="4089257" y="3753000"/>
                  </a:lnTo>
                  <a:lnTo>
                    <a:pt x="4081544" y="3684729"/>
                  </a:lnTo>
                  <a:lnTo>
                    <a:pt x="4073376" y="3616684"/>
                  </a:lnTo>
                  <a:lnTo>
                    <a:pt x="4064755" y="3548639"/>
                  </a:lnTo>
                  <a:lnTo>
                    <a:pt x="4056361" y="3480594"/>
                  </a:lnTo>
                  <a:lnTo>
                    <a:pt x="4047286" y="3412781"/>
                  </a:lnTo>
                  <a:lnTo>
                    <a:pt x="4037984" y="3344750"/>
                  </a:lnTo>
                  <a:lnTo>
                    <a:pt x="4028456" y="3276942"/>
                  </a:lnTo>
                  <a:lnTo>
                    <a:pt x="4018927" y="3208673"/>
                  </a:lnTo>
                  <a:lnTo>
                    <a:pt x="4008945" y="3140857"/>
                  </a:lnTo>
                  <a:lnTo>
                    <a:pt x="3998736" y="3073037"/>
                  </a:lnTo>
                  <a:lnTo>
                    <a:pt x="3988527" y="3005450"/>
                  </a:lnTo>
                  <a:lnTo>
                    <a:pt x="3998055" y="3003862"/>
                  </a:lnTo>
                  <a:lnTo>
                    <a:pt x="4010306" y="3001595"/>
                  </a:lnTo>
                  <a:lnTo>
                    <a:pt x="4040026" y="2996376"/>
                  </a:lnTo>
                  <a:lnTo>
                    <a:pt x="4074057" y="2990026"/>
                  </a:lnTo>
                  <a:lnTo>
                    <a:pt x="4091980" y="2987074"/>
                  </a:lnTo>
                  <a:lnTo>
                    <a:pt x="4109676" y="2984127"/>
                  </a:lnTo>
                  <a:lnTo>
                    <a:pt x="4127372" y="2981631"/>
                  </a:lnTo>
                  <a:lnTo>
                    <a:pt x="4144160" y="2980044"/>
                  </a:lnTo>
                  <a:lnTo>
                    <a:pt x="4152100" y="2979363"/>
                  </a:lnTo>
                  <a:lnTo>
                    <a:pt x="4159814" y="2978682"/>
                  </a:lnTo>
                  <a:lnTo>
                    <a:pt x="4167074" y="2978456"/>
                  </a:lnTo>
                  <a:lnTo>
                    <a:pt x="4173880" y="2978456"/>
                  </a:lnTo>
                  <a:lnTo>
                    <a:pt x="4180459" y="2978456"/>
                  </a:lnTo>
                  <a:lnTo>
                    <a:pt x="4186358" y="2978909"/>
                  </a:lnTo>
                  <a:lnTo>
                    <a:pt x="4192030" y="2979818"/>
                  </a:lnTo>
                  <a:lnTo>
                    <a:pt x="4196567" y="2980725"/>
                  </a:lnTo>
                  <a:lnTo>
                    <a:pt x="4200651" y="2982085"/>
                  </a:lnTo>
                  <a:lnTo>
                    <a:pt x="4202468" y="2982894"/>
                  </a:lnTo>
                  <a:lnTo>
                    <a:pt x="4204834" y="2980890"/>
                  </a:lnTo>
                  <a:lnTo>
                    <a:pt x="4208009" y="2978169"/>
                  </a:lnTo>
                  <a:lnTo>
                    <a:pt x="4211638" y="2975448"/>
                  </a:lnTo>
                  <a:lnTo>
                    <a:pt x="4223431" y="2973860"/>
                  </a:lnTo>
                  <a:lnTo>
                    <a:pt x="4234316" y="2971819"/>
                  </a:lnTo>
                  <a:lnTo>
                    <a:pt x="4252686" y="2968644"/>
                  </a:lnTo>
                  <a:lnTo>
                    <a:pt x="4260397" y="2967736"/>
                  </a:lnTo>
                  <a:lnTo>
                    <a:pt x="4267427" y="2967284"/>
                  </a:lnTo>
                  <a:lnTo>
                    <a:pt x="4270602" y="2967056"/>
                  </a:lnTo>
                  <a:close/>
                  <a:moveTo>
                    <a:pt x="6776777" y="2964095"/>
                  </a:moveTo>
                  <a:lnTo>
                    <a:pt x="6775134" y="2969131"/>
                  </a:lnTo>
                  <a:lnTo>
                    <a:pt x="6776441" y="2965713"/>
                  </a:lnTo>
                  <a:lnTo>
                    <a:pt x="6780505" y="2977107"/>
                  </a:lnTo>
                  <a:lnTo>
                    <a:pt x="6780505" y="2977284"/>
                  </a:lnTo>
                  <a:lnTo>
                    <a:pt x="6780505" y="2977512"/>
                  </a:lnTo>
                  <a:lnTo>
                    <a:pt x="6780650" y="2977512"/>
                  </a:lnTo>
                  <a:lnTo>
                    <a:pt x="6780731" y="2977739"/>
                  </a:lnTo>
                  <a:lnTo>
                    <a:pt x="6780731" y="2977512"/>
                  </a:lnTo>
                  <a:lnTo>
                    <a:pt x="6780650" y="2977512"/>
                  </a:lnTo>
                  <a:lnTo>
                    <a:pt x="6780505" y="2977107"/>
                  </a:lnTo>
                  <a:lnTo>
                    <a:pt x="6780505" y="2975697"/>
                  </a:lnTo>
                  <a:lnTo>
                    <a:pt x="6780162" y="2973228"/>
                  </a:lnTo>
                  <a:lnTo>
                    <a:pt x="6779289" y="2970451"/>
                  </a:lnTo>
                  <a:lnTo>
                    <a:pt x="6777005" y="2964322"/>
                  </a:lnTo>
                  <a:lnTo>
                    <a:pt x="6776777" y="2964095"/>
                  </a:lnTo>
                  <a:close/>
                  <a:moveTo>
                    <a:pt x="6594307" y="2962183"/>
                  </a:moveTo>
                  <a:lnTo>
                    <a:pt x="6596063" y="2971863"/>
                  </a:lnTo>
                  <a:lnTo>
                    <a:pt x="6594307" y="2968720"/>
                  </a:lnTo>
                  <a:lnTo>
                    <a:pt x="6594307" y="2962183"/>
                  </a:lnTo>
                  <a:close/>
                  <a:moveTo>
                    <a:pt x="4548208" y="2961801"/>
                  </a:moveTo>
                  <a:lnTo>
                    <a:pt x="4546667" y="2964575"/>
                  </a:lnTo>
                  <a:lnTo>
                    <a:pt x="4548414" y="2962830"/>
                  </a:lnTo>
                  <a:lnTo>
                    <a:pt x="4548208" y="2961801"/>
                  </a:lnTo>
                  <a:close/>
                  <a:moveTo>
                    <a:pt x="4472576" y="2959175"/>
                  </a:moveTo>
                  <a:lnTo>
                    <a:pt x="4475163" y="2963342"/>
                  </a:lnTo>
                  <a:lnTo>
                    <a:pt x="4474693" y="2965526"/>
                  </a:lnTo>
                  <a:lnTo>
                    <a:pt x="4468813" y="2964137"/>
                  </a:lnTo>
                  <a:lnTo>
                    <a:pt x="4472576" y="2959175"/>
                  </a:lnTo>
                  <a:close/>
                  <a:moveTo>
                    <a:pt x="4468813" y="2955998"/>
                  </a:moveTo>
                  <a:lnTo>
                    <a:pt x="4473576" y="2957816"/>
                  </a:lnTo>
                  <a:lnTo>
                    <a:pt x="4472782" y="2959175"/>
                  </a:lnTo>
                  <a:lnTo>
                    <a:pt x="4468813" y="2955998"/>
                  </a:lnTo>
                  <a:close/>
                  <a:moveTo>
                    <a:pt x="6750050" y="2946438"/>
                  </a:moveTo>
                  <a:lnTo>
                    <a:pt x="6750504" y="2946438"/>
                  </a:lnTo>
                  <a:lnTo>
                    <a:pt x="6751638" y="2951202"/>
                  </a:lnTo>
                  <a:lnTo>
                    <a:pt x="6751411" y="2951017"/>
                  </a:lnTo>
                  <a:lnTo>
                    <a:pt x="6750050" y="2946438"/>
                  </a:lnTo>
                  <a:close/>
                  <a:moveTo>
                    <a:pt x="6691312" y="2936958"/>
                  </a:moveTo>
                  <a:lnTo>
                    <a:pt x="6694320" y="2948566"/>
                  </a:lnTo>
                  <a:lnTo>
                    <a:pt x="6694487" y="2951245"/>
                  </a:lnTo>
                  <a:lnTo>
                    <a:pt x="6691312" y="2936958"/>
                  </a:lnTo>
                  <a:close/>
                  <a:moveTo>
                    <a:pt x="6688137" y="2935372"/>
                  </a:moveTo>
                  <a:lnTo>
                    <a:pt x="6691312" y="2946936"/>
                  </a:lnTo>
                  <a:lnTo>
                    <a:pt x="6690735" y="2957594"/>
                  </a:lnTo>
                  <a:lnTo>
                    <a:pt x="6688137" y="2935372"/>
                  </a:lnTo>
                  <a:close/>
                  <a:moveTo>
                    <a:pt x="6684962" y="2935372"/>
                  </a:moveTo>
                  <a:lnTo>
                    <a:pt x="6686550" y="2944490"/>
                  </a:lnTo>
                  <a:lnTo>
                    <a:pt x="6686550" y="2944897"/>
                  </a:lnTo>
                  <a:lnTo>
                    <a:pt x="6684962" y="2935372"/>
                  </a:lnTo>
                  <a:close/>
                  <a:moveTo>
                    <a:pt x="2873456" y="2932413"/>
                  </a:moveTo>
                  <a:lnTo>
                    <a:pt x="2873682" y="2932640"/>
                  </a:lnTo>
                  <a:lnTo>
                    <a:pt x="2882984" y="2939443"/>
                  </a:lnTo>
                  <a:lnTo>
                    <a:pt x="2883438" y="2939667"/>
                  </a:lnTo>
                  <a:lnTo>
                    <a:pt x="2882757" y="2939216"/>
                  </a:lnTo>
                  <a:lnTo>
                    <a:pt x="2873456" y="2932413"/>
                  </a:lnTo>
                  <a:close/>
                  <a:moveTo>
                    <a:pt x="4541207" y="2929071"/>
                  </a:moveTo>
                  <a:lnTo>
                    <a:pt x="4540918" y="2931089"/>
                  </a:lnTo>
                  <a:lnTo>
                    <a:pt x="4540691" y="2933805"/>
                  </a:lnTo>
                  <a:lnTo>
                    <a:pt x="4540918" y="2936297"/>
                  </a:lnTo>
                  <a:lnTo>
                    <a:pt x="4541145" y="2938340"/>
                  </a:lnTo>
                  <a:lnTo>
                    <a:pt x="4541598" y="2940378"/>
                  </a:lnTo>
                  <a:lnTo>
                    <a:pt x="4542278" y="2941963"/>
                  </a:lnTo>
                  <a:lnTo>
                    <a:pt x="4543639" y="2945141"/>
                  </a:lnTo>
                  <a:lnTo>
                    <a:pt x="4545225" y="2948084"/>
                  </a:lnTo>
                  <a:lnTo>
                    <a:pt x="4545620" y="2948870"/>
                  </a:lnTo>
                  <a:lnTo>
                    <a:pt x="4545012" y="2945841"/>
                  </a:lnTo>
                  <a:lnTo>
                    <a:pt x="4541207" y="2929071"/>
                  </a:lnTo>
                  <a:close/>
                  <a:moveTo>
                    <a:pt x="1422410" y="2927478"/>
                  </a:moveTo>
                  <a:lnTo>
                    <a:pt x="1420551" y="2931615"/>
                  </a:lnTo>
                  <a:lnTo>
                    <a:pt x="1418740" y="2935919"/>
                  </a:lnTo>
                  <a:lnTo>
                    <a:pt x="1416248" y="2939998"/>
                  </a:lnTo>
                  <a:lnTo>
                    <a:pt x="1413529" y="2943400"/>
                  </a:lnTo>
                  <a:lnTo>
                    <a:pt x="1410584" y="2946574"/>
                  </a:lnTo>
                  <a:lnTo>
                    <a:pt x="1407639" y="2949065"/>
                  </a:lnTo>
                  <a:lnTo>
                    <a:pt x="1404241" y="2951330"/>
                  </a:lnTo>
                  <a:lnTo>
                    <a:pt x="1399937" y="2953823"/>
                  </a:lnTo>
                  <a:lnTo>
                    <a:pt x="1395860" y="2956090"/>
                  </a:lnTo>
                  <a:lnTo>
                    <a:pt x="1392235" y="2959038"/>
                  </a:lnTo>
                  <a:lnTo>
                    <a:pt x="1389064" y="2961985"/>
                  </a:lnTo>
                  <a:lnTo>
                    <a:pt x="1385893" y="2965158"/>
                  </a:lnTo>
                  <a:lnTo>
                    <a:pt x="1383174" y="2968333"/>
                  </a:lnTo>
                  <a:lnTo>
                    <a:pt x="1380683" y="2971732"/>
                  </a:lnTo>
                  <a:lnTo>
                    <a:pt x="1379570" y="2973715"/>
                  </a:lnTo>
                  <a:lnTo>
                    <a:pt x="1379909" y="2973406"/>
                  </a:lnTo>
                  <a:lnTo>
                    <a:pt x="1383318" y="2970227"/>
                  </a:lnTo>
                  <a:lnTo>
                    <a:pt x="1386953" y="2967277"/>
                  </a:lnTo>
                  <a:lnTo>
                    <a:pt x="1394225" y="2961832"/>
                  </a:lnTo>
                  <a:lnTo>
                    <a:pt x="1401269" y="2956837"/>
                  </a:lnTo>
                  <a:lnTo>
                    <a:pt x="1404679" y="2954115"/>
                  </a:lnTo>
                  <a:lnTo>
                    <a:pt x="1407858" y="2951620"/>
                  </a:lnTo>
                  <a:lnTo>
                    <a:pt x="1410813" y="2949127"/>
                  </a:lnTo>
                  <a:lnTo>
                    <a:pt x="1413767" y="2946178"/>
                  </a:lnTo>
                  <a:lnTo>
                    <a:pt x="1416039" y="2942999"/>
                  </a:lnTo>
                  <a:lnTo>
                    <a:pt x="1418311" y="2939823"/>
                  </a:lnTo>
                  <a:lnTo>
                    <a:pt x="1419902" y="2936193"/>
                  </a:lnTo>
                  <a:lnTo>
                    <a:pt x="1421492" y="2932108"/>
                  </a:lnTo>
                  <a:lnTo>
                    <a:pt x="1422401" y="2927568"/>
                  </a:lnTo>
                  <a:lnTo>
                    <a:pt x="1422410" y="2927478"/>
                  </a:lnTo>
                  <a:close/>
                  <a:moveTo>
                    <a:pt x="6742112" y="2924265"/>
                  </a:moveTo>
                  <a:lnTo>
                    <a:pt x="6743524" y="2932233"/>
                  </a:lnTo>
                  <a:lnTo>
                    <a:pt x="6743700" y="2935372"/>
                  </a:lnTo>
                  <a:lnTo>
                    <a:pt x="6742465" y="2928606"/>
                  </a:lnTo>
                  <a:lnTo>
                    <a:pt x="6742465" y="2928121"/>
                  </a:lnTo>
                  <a:lnTo>
                    <a:pt x="6742112" y="2924265"/>
                  </a:lnTo>
                  <a:close/>
                  <a:moveTo>
                    <a:pt x="4265613" y="2921019"/>
                  </a:moveTo>
                  <a:lnTo>
                    <a:pt x="4281488" y="2943244"/>
                  </a:lnTo>
                  <a:lnTo>
                    <a:pt x="4250872" y="2947553"/>
                  </a:lnTo>
                  <a:lnTo>
                    <a:pt x="4265159" y="2921247"/>
                  </a:lnTo>
                  <a:lnTo>
                    <a:pt x="4265613" y="2921019"/>
                  </a:lnTo>
                  <a:close/>
                  <a:moveTo>
                    <a:pt x="6686550" y="2916332"/>
                  </a:moveTo>
                  <a:lnTo>
                    <a:pt x="6689196" y="2920944"/>
                  </a:lnTo>
                  <a:lnTo>
                    <a:pt x="6691313" y="2924175"/>
                  </a:lnTo>
                  <a:lnTo>
                    <a:pt x="6690519" y="2929026"/>
                  </a:lnTo>
                  <a:lnTo>
                    <a:pt x="6686550" y="2916332"/>
                  </a:lnTo>
                  <a:close/>
                  <a:moveTo>
                    <a:pt x="3368525" y="2914517"/>
                  </a:moveTo>
                  <a:lnTo>
                    <a:pt x="3368435" y="2914529"/>
                  </a:lnTo>
                  <a:lnTo>
                    <a:pt x="3372932" y="2944628"/>
                  </a:lnTo>
                  <a:lnTo>
                    <a:pt x="3373026" y="2944664"/>
                  </a:lnTo>
                  <a:lnTo>
                    <a:pt x="3368525" y="2914517"/>
                  </a:lnTo>
                  <a:close/>
                  <a:moveTo>
                    <a:pt x="6771296" y="2913262"/>
                  </a:moveTo>
                  <a:lnTo>
                    <a:pt x="6771981" y="2920070"/>
                  </a:lnTo>
                  <a:lnTo>
                    <a:pt x="6772894" y="2926649"/>
                  </a:lnTo>
                  <a:lnTo>
                    <a:pt x="6774036" y="2933001"/>
                  </a:lnTo>
                  <a:lnTo>
                    <a:pt x="6775178" y="2939354"/>
                  </a:lnTo>
                  <a:lnTo>
                    <a:pt x="6777690" y="2951842"/>
                  </a:lnTo>
                  <a:lnTo>
                    <a:pt x="6779741" y="2962590"/>
                  </a:lnTo>
                  <a:lnTo>
                    <a:pt x="6779828" y="2961629"/>
                  </a:lnTo>
                  <a:lnTo>
                    <a:pt x="6779828" y="2958681"/>
                  </a:lnTo>
                  <a:lnTo>
                    <a:pt x="6779602" y="2955276"/>
                  </a:lnTo>
                  <a:lnTo>
                    <a:pt x="6778925" y="2948019"/>
                  </a:lnTo>
                  <a:lnTo>
                    <a:pt x="6777344" y="2940309"/>
                  </a:lnTo>
                  <a:lnTo>
                    <a:pt x="6775764" y="2932373"/>
                  </a:lnTo>
                  <a:lnTo>
                    <a:pt x="6773958" y="2925340"/>
                  </a:lnTo>
                  <a:lnTo>
                    <a:pt x="6771701" y="2915593"/>
                  </a:lnTo>
                  <a:lnTo>
                    <a:pt x="6773281" y="2918089"/>
                  </a:lnTo>
                  <a:lnTo>
                    <a:pt x="6772914" y="2916024"/>
                  </a:lnTo>
                  <a:lnTo>
                    <a:pt x="6771981" y="2914170"/>
                  </a:lnTo>
                  <a:lnTo>
                    <a:pt x="6771296" y="2913262"/>
                  </a:lnTo>
                  <a:close/>
                  <a:moveTo>
                    <a:pt x="2864835" y="2909278"/>
                  </a:moveTo>
                  <a:lnTo>
                    <a:pt x="2871187" y="2917676"/>
                  </a:lnTo>
                  <a:lnTo>
                    <a:pt x="2871187" y="2917449"/>
                  </a:lnTo>
                  <a:lnTo>
                    <a:pt x="2864835" y="2909278"/>
                  </a:lnTo>
                  <a:close/>
                  <a:moveTo>
                    <a:pt x="6680200" y="2906799"/>
                  </a:moveTo>
                  <a:lnTo>
                    <a:pt x="6681788" y="2912418"/>
                  </a:lnTo>
                  <a:lnTo>
                    <a:pt x="6681312" y="2913149"/>
                  </a:lnTo>
                  <a:lnTo>
                    <a:pt x="6680200" y="2906799"/>
                  </a:lnTo>
                  <a:close/>
                  <a:moveTo>
                    <a:pt x="6734175" y="2900461"/>
                  </a:moveTo>
                  <a:lnTo>
                    <a:pt x="6737350" y="2909979"/>
                  </a:lnTo>
                  <a:lnTo>
                    <a:pt x="6736292" y="2909749"/>
                  </a:lnTo>
                  <a:lnTo>
                    <a:pt x="6734175" y="2900461"/>
                  </a:lnTo>
                  <a:close/>
                  <a:moveTo>
                    <a:pt x="6677025" y="2898871"/>
                  </a:moveTo>
                  <a:lnTo>
                    <a:pt x="6678295" y="2899323"/>
                  </a:lnTo>
                  <a:lnTo>
                    <a:pt x="6678295" y="2899555"/>
                  </a:lnTo>
                  <a:lnTo>
                    <a:pt x="6678613" y="2905211"/>
                  </a:lnTo>
                  <a:lnTo>
                    <a:pt x="6677025" y="2898871"/>
                  </a:lnTo>
                  <a:close/>
                  <a:moveTo>
                    <a:pt x="6683375" y="2889331"/>
                  </a:moveTo>
                  <a:lnTo>
                    <a:pt x="6684328" y="2892630"/>
                  </a:lnTo>
                  <a:lnTo>
                    <a:pt x="6684963" y="2895678"/>
                  </a:lnTo>
                  <a:lnTo>
                    <a:pt x="6683375" y="2889331"/>
                  </a:lnTo>
                  <a:close/>
                  <a:moveTo>
                    <a:pt x="6679505" y="2881401"/>
                  </a:moveTo>
                  <a:lnTo>
                    <a:pt x="6682780" y="2887371"/>
                  </a:lnTo>
                  <a:lnTo>
                    <a:pt x="6683375" y="2898871"/>
                  </a:lnTo>
                  <a:lnTo>
                    <a:pt x="6682780" y="2897715"/>
                  </a:lnTo>
                  <a:lnTo>
                    <a:pt x="6681589" y="2891044"/>
                  </a:lnTo>
                  <a:lnTo>
                    <a:pt x="6678612" y="2881862"/>
                  </a:lnTo>
                  <a:lnTo>
                    <a:pt x="6679505" y="2881401"/>
                  </a:lnTo>
                  <a:close/>
                  <a:moveTo>
                    <a:pt x="1687153" y="2870918"/>
                  </a:moveTo>
                  <a:lnTo>
                    <a:pt x="1692352" y="2928250"/>
                  </a:lnTo>
                  <a:lnTo>
                    <a:pt x="1698033" y="2985662"/>
                  </a:lnTo>
                  <a:lnTo>
                    <a:pt x="1703714" y="3043080"/>
                  </a:lnTo>
                  <a:lnTo>
                    <a:pt x="1706342" y="3067671"/>
                  </a:lnTo>
                  <a:lnTo>
                    <a:pt x="1701932" y="3023987"/>
                  </a:lnTo>
                  <a:lnTo>
                    <a:pt x="1696941" y="2974096"/>
                  </a:lnTo>
                  <a:lnTo>
                    <a:pt x="1692177" y="2924205"/>
                  </a:lnTo>
                  <a:lnTo>
                    <a:pt x="1687153" y="2870918"/>
                  </a:lnTo>
                  <a:close/>
                  <a:moveTo>
                    <a:pt x="6777038" y="2851239"/>
                  </a:moveTo>
                  <a:lnTo>
                    <a:pt x="6778626" y="2855997"/>
                  </a:lnTo>
                  <a:lnTo>
                    <a:pt x="6778308" y="2855771"/>
                  </a:lnTo>
                  <a:lnTo>
                    <a:pt x="6777038" y="2851239"/>
                  </a:lnTo>
                  <a:close/>
                  <a:moveTo>
                    <a:pt x="6677537" y="2850645"/>
                  </a:moveTo>
                  <a:lnTo>
                    <a:pt x="6679690" y="2856298"/>
                  </a:lnTo>
                  <a:lnTo>
                    <a:pt x="6691958" y="2886936"/>
                  </a:lnTo>
                  <a:lnTo>
                    <a:pt x="6697183" y="2901244"/>
                  </a:lnTo>
                  <a:lnTo>
                    <a:pt x="6697769" y="2902886"/>
                  </a:lnTo>
                  <a:lnTo>
                    <a:pt x="6697086" y="2898393"/>
                  </a:lnTo>
                  <a:lnTo>
                    <a:pt x="6696178" y="2890750"/>
                  </a:lnTo>
                  <a:lnTo>
                    <a:pt x="6697989" y="2897482"/>
                  </a:lnTo>
                  <a:lnTo>
                    <a:pt x="6699796" y="2906322"/>
                  </a:lnTo>
                  <a:lnTo>
                    <a:pt x="6700646" y="2910956"/>
                  </a:lnTo>
                  <a:lnTo>
                    <a:pt x="6701954" y="2914633"/>
                  </a:lnTo>
                  <a:lnTo>
                    <a:pt x="6706043" y="2926876"/>
                  </a:lnTo>
                  <a:lnTo>
                    <a:pt x="6707406" y="2932325"/>
                  </a:lnTo>
                  <a:lnTo>
                    <a:pt x="6708997" y="2937774"/>
                  </a:lnTo>
                  <a:lnTo>
                    <a:pt x="6710095" y="2980581"/>
                  </a:lnTo>
                  <a:lnTo>
                    <a:pt x="6713573" y="3001529"/>
                  </a:lnTo>
                  <a:lnTo>
                    <a:pt x="6715154" y="3010824"/>
                  </a:lnTo>
                  <a:lnTo>
                    <a:pt x="6715832" y="3017849"/>
                  </a:lnTo>
                  <a:lnTo>
                    <a:pt x="6718768" y="3041649"/>
                  </a:lnTo>
                  <a:lnTo>
                    <a:pt x="6720349" y="3053437"/>
                  </a:lnTo>
                  <a:lnTo>
                    <a:pt x="6722155" y="3065000"/>
                  </a:lnTo>
                  <a:lnTo>
                    <a:pt x="6723285" y="3070204"/>
                  </a:lnTo>
                  <a:lnTo>
                    <a:pt x="6724188" y="3075206"/>
                  </a:lnTo>
                  <a:lnTo>
                    <a:pt x="6725543" y="3079726"/>
                  </a:lnTo>
                  <a:lnTo>
                    <a:pt x="6726672" y="3083581"/>
                  </a:lnTo>
                  <a:lnTo>
                    <a:pt x="6728253" y="3087208"/>
                  </a:lnTo>
                  <a:lnTo>
                    <a:pt x="6729608" y="3090157"/>
                  </a:lnTo>
                  <a:lnTo>
                    <a:pt x="6731189" y="3092424"/>
                  </a:lnTo>
                  <a:lnTo>
                    <a:pt x="6732093" y="3093105"/>
                  </a:lnTo>
                  <a:lnTo>
                    <a:pt x="6732996" y="3093781"/>
                  </a:lnTo>
                  <a:lnTo>
                    <a:pt x="6736158" y="3105569"/>
                  </a:lnTo>
                  <a:lnTo>
                    <a:pt x="6736610" y="3109878"/>
                  </a:lnTo>
                  <a:lnTo>
                    <a:pt x="6740223" y="3145465"/>
                  </a:lnTo>
                  <a:lnTo>
                    <a:pt x="6743385" y="3181513"/>
                  </a:lnTo>
                  <a:lnTo>
                    <a:pt x="6746095" y="3217777"/>
                  </a:lnTo>
                  <a:lnTo>
                    <a:pt x="6746894" y="3230443"/>
                  </a:lnTo>
                  <a:lnTo>
                    <a:pt x="6746321" y="3224121"/>
                  </a:lnTo>
                  <a:lnTo>
                    <a:pt x="6745644" y="3219137"/>
                  </a:lnTo>
                  <a:lnTo>
                    <a:pt x="6745192" y="3217550"/>
                  </a:lnTo>
                  <a:lnTo>
                    <a:pt x="6744515" y="3216417"/>
                  </a:lnTo>
                  <a:lnTo>
                    <a:pt x="6744063" y="3215962"/>
                  </a:lnTo>
                  <a:lnTo>
                    <a:pt x="6743611" y="3215962"/>
                  </a:lnTo>
                  <a:lnTo>
                    <a:pt x="6742934" y="3216869"/>
                  </a:lnTo>
                  <a:lnTo>
                    <a:pt x="6742482" y="3218232"/>
                  </a:lnTo>
                  <a:lnTo>
                    <a:pt x="6741127" y="3222538"/>
                  </a:lnTo>
                  <a:lnTo>
                    <a:pt x="6739998" y="3218001"/>
                  </a:lnTo>
                  <a:lnTo>
                    <a:pt x="6738868" y="3212791"/>
                  </a:lnTo>
                  <a:lnTo>
                    <a:pt x="6738191" y="3207800"/>
                  </a:lnTo>
                  <a:lnTo>
                    <a:pt x="6737287" y="3202133"/>
                  </a:lnTo>
                  <a:lnTo>
                    <a:pt x="6736384" y="3191708"/>
                  </a:lnTo>
                  <a:lnTo>
                    <a:pt x="6735481" y="3181738"/>
                  </a:lnTo>
                  <a:lnTo>
                    <a:pt x="6734803" y="3177657"/>
                  </a:lnTo>
                  <a:lnTo>
                    <a:pt x="6733900" y="3174027"/>
                  </a:lnTo>
                  <a:lnTo>
                    <a:pt x="6732770" y="3170853"/>
                  </a:lnTo>
                  <a:lnTo>
                    <a:pt x="6732093" y="3169718"/>
                  </a:lnTo>
                  <a:lnTo>
                    <a:pt x="6731189" y="3168584"/>
                  </a:lnTo>
                  <a:lnTo>
                    <a:pt x="6730512" y="3167907"/>
                  </a:lnTo>
                  <a:lnTo>
                    <a:pt x="6729608" y="3167224"/>
                  </a:lnTo>
                  <a:lnTo>
                    <a:pt x="6728479" y="3166996"/>
                  </a:lnTo>
                  <a:lnTo>
                    <a:pt x="6727350" y="3166996"/>
                  </a:lnTo>
                  <a:lnTo>
                    <a:pt x="6726221" y="3167224"/>
                  </a:lnTo>
                  <a:lnTo>
                    <a:pt x="6724866" y="3167677"/>
                  </a:lnTo>
                  <a:lnTo>
                    <a:pt x="6723059" y="3168584"/>
                  </a:lnTo>
                  <a:lnTo>
                    <a:pt x="6721704" y="3169946"/>
                  </a:lnTo>
                  <a:lnTo>
                    <a:pt x="6718768" y="3161330"/>
                  </a:lnTo>
                  <a:lnTo>
                    <a:pt x="6716283" y="3152942"/>
                  </a:lnTo>
                  <a:lnTo>
                    <a:pt x="6714251" y="3144562"/>
                  </a:lnTo>
                  <a:lnTo>
                    <a:pt x="6712444" y="3135948"/>
                  </a:lnTo>
                  <a:lnTo>
                    <a:pt x="6710863" y="3127335"/>
                  </a:lnTo>
                  <a:lnTo>
                    <a:pt x="6709734" y="3118946"/>
                  </a:lnTo>
                  <a:lnTo>
                    <a:pt x="6708830" y="3110105"/>
                  </a:lnTo>
                  <a:lnTo>
                    <a:pt x="6707927" y="3101263"/>
                  </a:lnTo>
                  <a:lnTo>
                    <a:pt x="6707249" y="3092650"/>
                  </a:lnTo>
                  <a:lnTo>
                    <a:pt x="6706797" y="3083802"/>
                  </a:lnTo>
                  <a:lnTo>
                    <a:pt x="6706120" y="3066131"/>
                  </a:lnTo>
                  <a:lnTo>
                    <a:pt x="6706120" y="3048456"/>
                  </a:lnTo>
                  <a:lnTo>
                    <a:pt x="6706346" y="3030546"/>
                  </a:lnTo>
                  <a:lnTo>
                    <a:pt x="6706346" y="3028547"/>
                  </a:lnTo>
                  <a:lnTo>
                    <a:pt x="6705589" y="3024938"/>
                  </a:lnTo>
                  <a:lnTo>
                    <a:pt x="6703090" y="3010412"/>
                  </a:lnTo>
                  <a:lnTo>
                    <a:pt x="6701045" y="2995882"/>
                  </a:lnTo>
                  <a:lnTo>
                    <a:pt x="6699682" y="2981355"/>
                  </a:lnTo>
                  <a:lnTo>
                    <a:pt x="6698546" y="2967051"/>
                  </a:lnTo>
                  <a:lnTo>
                    <a:pt x="6697638" y="2952296"/>
                  </a:lnTo>
                  <a:lnTo>
                    <a:pt x="6697410" y="2938226"/>
                  </a:lnTo>
                  <a:lnTo>
                    <a:pt x="6696274" y="2932100"/>
                  </a:lnTo>
                  <a:lnTo>
                    <a:pt x="6694911" y="2940496"/>
                  </a:lnTo>
                  <a:lnTo>
                    <a:pt x="6690822" y="2916676"/>
                  </a:lnTo>
                  <a:lnTo>
                    <a:pt x="6686733" y="2892830"/>
                  </a:lnTo>
                  <a:lnTo>
                    <a:pt x="6684234" y="2880817"/>
                  </a:lnTo>
                  <a:lnTo>
                    <a:pt x="6681962" y="2869236"/>
                  </a:lnTo>
                  <a:lnTo>
                    <a:pt x="6679236" y="2857430"/>
                  </a:lnTo>
                  <a:lnTo>
                    <a:pt x="6677537" y="2850645"/>
                  </a:lnTo>
                  <a:close/>
                  <a:moveTo>
                    <a:pt x="6672262" y="2849657"/>
                  </a:moveTo>
                  <a:lnTo>
                    <a:pt x="6673606" y="2856416"/>
                  </a:lnTo>
                  <a:lnTo>
                    <a:pt x="6673850" y="2860768"/>
                  </a:lnTo>
                  <a:lnTo>
                    <a:pt x="6672262" y="2849657"/>
                  </a:lnTo>
                  <a:close/>
                  <a:moveTo>
                    <a:pt x="6576742" y="2843283"/>
                  </a:moveTo>
                  <a:lnTo>
                    <a:pt x="6579377" y="2859210"/>
                  </a:lnTo>
                  <a:lnTo>
                    <a:pt x="6582670" y="2869312"/>
                  </a:lnTo>
                  <a:lnTo>
                    <a:pt x="6583329" y="2880539"/>
                  </a:lnTo>
                  <a:lnTo>
                    <a:pt x="6583768" y="2887039"/>
                  </a:lnTo>
                  <a:lnTo>
                    <a:pt x="6584207" y="2889281"/>
                  </a:lnTo>
                  <a:lnTo>
                    <a:pt x="6584427" y="2891076"/>
                  </a:lnTo>
                  <a:lnTo>
                    <a:pt x="6585964" y="2894887"/>
                  </a:lnTo>
                  <a:lnTo>
                    <a:pt x="6589257" y="2913749"/>
                  </a:lnTo>
                  <a:lnTo>
                    <a:pt x="6590574" y="2940895"/>
                  </a:lnTo>
                  <a:lnTo>
                    <a:pt x="6594307" y="2959519"/>
                  </a:lnTo>
                  <a:lnTo>
                    <a:pt x="6594307" y="2962183"/>
                  </a:lnTo>
                  <a:lnTo>
                    <a:pt x="6588818" y="2931920"/>
                  </a:lnTo>
                  <a:lnTo>
                    <a:pt x="6588379" y="2927429"/>
                  </a:lnTo>
                  <a:lnTo>
                    <a:pt x="6585524" y="2917565"/>
                  </a:lnTo>
                  <a:lnTo>
                    <a:pt x="6583109" y="2907235"/>
                  </a:lnTo>
                  <a:lnTo>
                    <a:pt x="6580475" y="2896688"/>
                  </a:lnTo>
                  <a:lnTo>
                    <a:pt x="6578279" y="2885692"/>
                  </a:lnTo>
                  <a:lnTo>
                    <a:pt x="6577401" y="2880314"/>
                  </a:lnTo>
                  <a:lnTo>
                    <a:pt x="6576742" y="2874699"/>
                  </a:lnTo>
                  <a:lnTo>
                    <a:pt x="6576084" y="2869312"/>
                  </a:lnTo>
                  <a:lnTo>
                    <a:pt x="6575645" y="2863928"/>
                  </a:lnTo>
                  <a:lnTo>
                    <a:pt x="6575425" y="2858762"/>
                  </a:lnTo>
                  <a:lnTo>
                    <a:pt x="6575645" y="2853382"/>
                  </a:lnTo>
                  <a:lnTo>
                    <a:pt x="6576084" y="2848220"/>
                  </a:lnTo>
                  <a:lnTo>
                    <a:pt x="6576742" y="2843283"/>
                  </a:lnTo>
                  <a:close/>
                  <a:moveTo>
                    <a:pt x="5180466" y="2837271"/>
                  </a:moveTo>
                  <a:lnTo>
                    <a:pt x="5165045" y="2856507"/>
                  </a:lnTo>
                  <a:lnTo>
                    <a:pt x="5163457" y="2857185"/>
                  </a:lnTo>
                  <a:lnTo>
                    <a:pt x="5153025" y="2854472"/>
                  </a:lnTo>
                  <a:lnTo>
                    <a:pt x="5143273" y="2855152"/>
                  </a:lnTo>
                  <a:lnTo>
                    <a:pt x="5140325" y="2856507"/>
                  </a:lnTo>
                  <a:lnTo>
                    <a:pt x="5133522" y="2859901"/>
                  </a:lnTo>
                  <a:lnTo>
                    <a:pt x="5114018" y="2870317"/>
                  </a:lnTo>
                  <a:lnTo>
                    <a:pt x="5084990" y="2886163"/>
                  </a:lnTo>
                  <a:lnTo>
                    <a:pt x="5084763" y="2886163"/>
                  </a:lnTo>
                  <a:lnTo>
                    <a:pt x="5084536" y="2886163"/>
                  </a:lnTo>
                  <a:lnTo>
                    <a:pt x="5084309" y="2886163"/>
                  </a:lnTo>
                  <a:lnTo>
                    <a:pt x="5084082" y="2886163"/>
                  </a:lnTo>
                  <a:lnTo>
                    <a:pt x="5083367" y="2886002"/>
                  </a:lnTo>
                  <a:lnTo>
                    <a:pt x="5084082" y="2887164"/>
                  </a:lnTo>
                  <a:lnTo>
                    <a:pt x="5084309" y="2887164"/>
                  </a:lnTo>
                  <a:lnTo>
                    <a:pt x="5084535" y="2887164"/>
                  </a:lnTo>
                  <a:lnTo>
                    <a:pt x="5084762" y="2887164"/>
                  </a:lnTo>
                  <a:lnTo>
                    <a:pt x="5079773" y="2891914"/>
                  </a:lnTo>
                  <a:lnTo>
                    <a:pt x="5067300" y="2901896"/>
                  </a:lnTo>
                  <a:lnTo>
                    <a:pt x="5062537" y="2906195"/>
                  </a:lnTo>
                  <a:lnTo>
                    <a:pt x="5058455" y="2909596"/>
                  </a:lnTo>
                  <a:lnTo>
                    <a:pt x="5055053" y="2912543"/>
                  </a:lnTo>
                  <a:lnTo>
                    <a:pt x="5052785" y="2915491"/>
                  </a:lnTo>
                  <a:lnTo>
                    <a:pt x="5050744" y="2918436"/>
                  </a:lnTo>
                  <a:lnTo>
                    <a:pt x="5049384" y="2921375"/>
                  </a:lnTo>
                  <a:lnTo>
                    <a:pt x="5048250" y="2924547"/>
                  </a:lnTo>
                  <a:lnTo>
                    <a:pt x="5047796" y="2927714"/>
                  </a:lnTo>
                  <a:lnTo>
                    <a:pt x="5047569" y="2931341"/>
                  </a:lnTo>
                  <a:lnTo>
                    <a:pt x="5047569" y="2935645"/>
                  </a:lnTo>
                  <a:lnTo>
                    <a:pt x="5048250" y="2946067"/>
                  </a:lnTo>
                  <a:lnTo>
                    <a:pt x="5049157" y="2960335"/>
                  </a:lnTo>
                  <a:lnTo>
                    <a:pt x="5049157" y="2961470"/>
                  </a:lnTo>
                  <a:lnTo>
                    <a:pt x="5048477" y="2962830"/>
                  </a:lnTo>
                  <a:lnTo>
                    <a:pt x="5048023" y="2964417"/>
                  </a:lnTo>
                  <a:lnTo>
                    <a:pt x="5047343" y="2965549"/>
                  </a:lnTo>
                  <a:lnTo>
                    <a:pt x="5046209" y="2967133"/>
                  </a:lnTo>
                  <a:lnTo>
                    <a:pt x="5044848" y="2968495"/>
                  </a:lnTo>
                  <a:lnTo>
                    <a:pt x="5042127" y="2971439"/>
                  </a:lnTo>
                  <a:lnTo>
                    <a:pt x="5038725" y="2974612"/>
                  </a:lnTo>
                  <a:lnTo>
                    <a:pt x="5034416" y="2977559"/>
                  </a:lnTo>
                  <a:lnTo>
                    <a:pt x="5030107" y="2980731"/>
                  </a:lnTo>
                  <a:lnTo>
                    <a:pt x="5025571" y="2983450"/>
                  </a:lnTo>
                  <a:lnTo>
                    <a:pt x="5015819" y="2989117"/>
                  </a:lnTo>
                  <a:lnTo>
                    <a:pt x="5006748" y="2994328"/>
                  </a:lnTo>
                  <a:lnTo>
                    <a:pt x="4999037" y="2998408"/>
                  </a:lnTo>
                  <a:lnTo>
                    <a:pt x="4993594" y="3001581"/>
                  </a:lnTo>
                  <a:lnTo>
                    <a:pt x="4920796" y="3039648"/>
                  </a:lnTo>
                  <a:lnTo>
                    <a:pt x="4913312" y="3045767"/>
                  </a:lnTo>
                  <a:lnTo>
                    <a:pt x="4906282" y="3051881"/>
                  </a:lnTo>
                  <a:lnTo>
                    <a:pt x="4899478" y="3058223"/>
                  </a:lnTo>
                  <a:lnTo>
                    <a:pt x="4892902" y="3064343"/>
                  </a:lnTo>
                  <a:lnTo>
                    <a:pt x="4880202" y="3077027"/>
                  </a:lnTo>
                  <a:lnTo>
                    <a:pt x="4867275" y="3089714"/>
                  </a:lnTo>
                  <a:lnTo>
                    <a:pt x="4860698" y="3095826"/>
                  </a:lnTo>
                  <a:lnTo>
                    <a:pt x="4854121" y="3101945"/>
                  </a:lnTo>
                  <a:lnTo>
                    <a:pt x="4847091" y="3107610"/>
                  </a:lnTo>
                  <a:lnTo>
                    <a:pt x="4840060" y="3113277"/>
                  </a:lnTo>
                  <a:lnTo>
                    <a:pt x="4832577" y="3118488"/>
                  </a:lnTo>
                  <a:lnTo>
                    <a:pt x="4824639" y="3123703"/>
                  </a:lnTo>
                  <a:lnTo>
                    <a:pt x="4816475" y="3128459"/>
                  </a:lnTo>
                  <a:lnTo>
                    <a:pt x="4807630" y="3133220"/>
                  </a:lnTo>
                  <a:lnTo>
                    <a:pt x="4799012" y="3137068"/>
                  </a:lnTo>
                  <a:lnTo>
                    <a:pt x="4790621" y="3140470"/>
                  </a:lnTo>
                  <a:lnTo>
                    <a:pt x="4782684" y="3143413"/>
                  </a:lnTo>
                  <a:lnTo>
                    <a:pt x="4774746" y="3146131"/>
                  </a:lnTo>
                  <a:lnTo>
                    <a:pt x="4759778" y="3150883"/>
                  </a:lnTo>
                  <a:lnTo>
                    <a:pt x="4752748" y="3153373"/>
                  </a:lnTo>
                  <a:lnTo>
                    <a:pt x="4745944" y="3156100"/>
                  </a:lnTo>
                  <a:lnTo>
                    <a:pt x="4739368" y="3158591"/>
                  </a:lnTo>
                  <a:lnTo>
                    <a:pt x="4733018" y="3161760"/>
                  </a:lnTo>
                  <a:lnTo>
                    <a:pt x="4729843" y="3163801"/>
                  </a:lnTo>
                  <a:lnTo>
                    <a:pt x="4726668" y="3165609"/>
                  </a:lnTo>
                  <a:lnTo>
                    <a:pt x="4723719" y="3167649"/>
                  </a:lnTo>
                  <a:lnTo>
                    <a:pt x="4720544" y="3170140"/>
                  </a:lnTo>
                  <a:lnTo>
                    <a:pt x="4717823" y="3172407"/>
                  </a:lnTo>
                  <a:lnTo>
                    <a:pt x="4714875" y="3175129"/>
                  </a:lnTo>
                  <a:lnTo>
                    <a:pt x="4712153" y="3178076"/>
                  </a:lnTo>
                  <a:lnTo>
                    <a:pt x="4709205" y="3181022"/>
                  </a:lnTo>
                  <a:lnTo>
                    <a:pt x="4706484" y="3184421"/>
                  </a:lnTo>
                  <a:lnTo>
                    <a:pt x="4703762" y="3188046"/>
                  </a:lnTo>
                  <a:lnTo>
                    <a:pt x="4701268" y="3191893"/>
                  </a:lnTo>
                  <a:lnTo>
                    <a:pt x="4698546" y="3195973"/>
                  </a:lnTo>
                  <a:lnTo>
                    <a:pt x="4695598" y="3196202"/>
                  </a:lnTo>
                  <a:lnTo>
                    <a:pt x="4694691" y="3202088"/>
                  </a:lnTo>
                  <a:lnTo>
                    <a:pt x="4681764" y="3200505"/>
                  </a:lnTo>
                  <a:lnTo>
                    <a:pt x="4668384" y="3205939"/>
                  </a:lnTo>
                  <a:lnTo>
                    <a:pt x="4666116" y="3207299"/>
                  </a:lnTo>
                  <a:lnTo>
                    <a:pt x="4663394" y="3208432"/>
                  </a:lnTo>
                  <a:lnTo>
                    <a:pt x="4660446" y="3209566"/>
                  </a:lnTo>
                  <a:lnTo>
                    <a:pt x="4657044" y="3210700"/>
                  </a:lnTo>
                  <a:lnTo>
                    <a:pt x="4649560" y="3212284"/>
                  </a:lnTo>
                  <a:lnTo>
                    <a:pt x="4641623" y="3213870"/>
                  </a:lnTo>
                  <a:lnTo>
                    <a:pt x="4633685" y="3215003"/>
                  </a:lnTo>
                  <a:lnTo>
                    <a:pt x="4625975" y="3215685"/>
                  </a:lnTo>
                  <a:lnTo>
                    <a:pt x="4619398" y="3216135"/>
                  </a:lnTo>
                  <a:lnTo>
                    <a:pt x="4613955" y="3216366"/>
                  </a:lnTo>
                  <a:lnTo>
                    <a:pt x="4591503" y="3152922"/>
                  </a:lnTo>
                  <a:lnTo>
                    <a:pt x="4588782" y="3146585"/>
                  </a:lnTo>
                  <a:lnTo>
                    <a:pt x="4586287" y="3140018"/>
                  </a:lnTo>
                  <a:lnTo>
                    <a:pt x="4581071" y="3126874"/>
                  </a:lnTo>
                  <a:lnTo>
                    <a:pt x="4575855" y="3113503"/>
                  </a:lnTo>
                  <a:lnTo>
                    <a:pt x="4572907" y="3106932"/>
                  </a:lnTo>
                  <a:lnTo>
                    <a:pt x="4569732" y="3100587"/>
                  </a:lnTo>
                  <a:lnTo>
                    <a:pt x="4566557" y="3094468"/>
                  </a:lnTo>
                  <a:lnTo>
                    <a:pt x="4563155" y="3088578"/>
                  </a:lnTo>
                  <a:lnTo>
                    <a:pt x="4559300" y="3082913"/>
                  </a:lnTo>
                  <a:lnTo>
                    <a:pt x="4554991" y="3077479"/>
                  </a:lnTo>
                  <a:lnTo>
                    <a:pt x="4552950" y="3075223"/>
                  </a:lnTo>
                  <a:lnTo>
                    <a:pt x="4550455" y="3072720"/>
                  </a:lnTo>
                  <a:lnTo>
                    <a:pt x="4547960" y="3070448"/>
                  </a:lnTo>
                  <a:lnTo>
                    <a:pt x="4545466" y="3068412"/>
                  </a:lnTo>
                  <a:lnTo>
                    <a:pt x="4542744" y="3066153"/>
                  </a:lnTo>
                  <a:lnTo>
                    <a:pt x="4540023" y="3064343"/>
                  </a:lnTo>
                  <a:lnTo>
                    <a:pt x="4536848" y="3062533"/>
                  </a:lnTo>
                  <a:lnTo>
                    <a:pt x="4533900" y="3060943"/>
                  </a:lnTo>
                  <a:lnTo>
                    <a:pt x="4545012" y="3058223"/>
                  </a:lnTo>
                  <a:lnTo>
                    <a:pt x="4543878" y="3051881"/>
                  </a:lnTo>
                  <a:lnTo>
                    <a:pt x="4542291" y="3045312"/>
                  </a:lnTo>
                  <a:lnTo>
                    <a:pt x="4538889" y="3032623"/>
                  </a:lnTo>
                  <a:lnTo>
                    <a:pt x="4535487" y="3020385"/>
                  </a:lnTo>
                  <a:lnTo>
                    <a:pt x="4533900" y="3014497"/>
                  </a:lnTo>
                  <a:lnTo>
                    <a:pt x="4532993" y="3008379"/>
                  </a:lnTo>
                  <a:lnTo>
                    <a:pt x="4532539" y="3002262"/>
                  </a:lnTo>
                  <a:lnTo>
                    <a:pt x="4532312" y="2999316"/>
                  </a:lnTo>
                  <a:lnTo>
                    <a:pt x="4532312" y="2996368"/>
                  </a:lnTo>
                  <a:lnTo>
                    <a:pt x="4532539" y="2993422"/>
                  </a:lnTo>
                  <a:lnTo>
                    <a:pt x="4532766" y="2990701"/>
                  </a:lnTo>
                  <a:lnTo>
                    <a:pt x="4533446" y="2987759"/>
                  </a:lnTo>
                  <a:lnTo>
                    <a:pt x="4534127" y="2985037"/>
                  </a:lnTo>
                  <a:lnTo>
                    <a:pt x="4534563" y="2983903"/>
                  </a:lnTo>
                  <a:lnTo>
                    <a:pt x="4530036" y="2987758"/>
                  </a:lnTo>
                  <a:lnTo>
                    <a:pt x="4523462" y="2967349"/>
                  </a:lnTo>
                  <a:lnTo>
                    <a:pt x="4500112" y="2943099"/>
                  </a:lnTo>
                  <a:lnTo>
                    <a:pt x="4496031" y="2940378"/>
                  </a:lnTo>
                  <a:lnTo>
                    <a:pt x="4495804" y="2944685"/>
                  </a:lnTo>
                  <a:lnTo>
                    <a:pt x="4492404" y="2934712"/>
                  </a:lnTo>
                  <a:lnTo>
                    <a:pt x="4541371" y="2927909"/>
                  </a:lnTo>
                  <a:lnTo>
                    <a:pt x="4541239" y="2928838"/>
                  </a:lnTo>
                  <a:lnTo>
                    <a:pt x="4640943" y="2914810"/>
                  </a:lnTo>
                  <a:lnTo>
                    <a:pt x="4691062" y="2908005"/>
                  </a:lnTo>
                  <a:lnTo>
                    <a:pt x="4740955" y="2901671"/>
                  </a:lnTo>
                  <a:lnTo>
                    <a:pt x="4742996" y="2903706"/>
                  </a:lnTo>
                  <a:lnTo>
                    <a:pt x="4745264" y="2905288"/>
                  </a:lnTo>
                  <a:lnTo>
                    <a:pt x="4745457" y="2905402"/>
                  </a:lnTo>
                  <a:lnTo>
                    <a:pt x="4739737" y="2899594"/>
                  </a:lnTo>
                  <a:lnTo>
                    <a:pt x="4750618" y="2893903"/>
                  </a:lnTo>
                  <a:lnTo>
                    <a:pt x="4755606" y="2891869"/>
                  </a:lnTo>
                  <a:lnTo>
                    <a:pt x="4759913" y="2889833"/>
                  </a:lnTo>
                  <a:lnTo>
                    <a:pt x="4763994" y="2888474"/>
                  </a:lnTo>
                  <a:lnTo>
                    <a:pt x="4767394" y="2887116"/>
                  </a:lnTo>
                  <a:lnTo>
                    <a:pt x="4770568" y="2886434"/>
                  </a:lnTo>
                  <a:lnTo>
                    <a:pt x="4773289" y="2885981"/>
                  </a:lnTo>
                  <a:lnTo>
                    <a:pt x="4775556" y="2885981"/>
                  </a:lnTo>
                  <a:lnTo>
                    <a:pt x="4777142" y="2886208"/>
                  </a:lnTo>
                  <a:lnTo>
                    <a:pt x="4778729" y="2886886"/>
                  </a:lnTo>
                  <a:lnTo>
                    <a:pt x="4779636" y="2887793"/>
                  </a:lnTo>
                  <a:lnTo>
                    <a:pt x="4780090" y="2889377"/>
                  </a:lnTo>
                  <a:lnTo>
                    <a:pt x="4780090" y="2890963"/>
                  </a:lnTo>
                  <a:lnTo>
                    <a:pt x="4779636" y="2893000"/>
                  </a:lnTo>
                  <a:lnTo>
                    <a:pt x="4778956" y="2895723"/>
                  </a:lnTo>
                  <a:lnTo>
                    <a:pt x="4764674" y="2909505"/>
                  </a:lnTo>
                  <a:lnTo>
                    <a:pt x="4767035" y="2908914"/>
                  </a:lnTo>
                  <a:lnTo>
                    <a:pt x="4769757" y="2908462"/>
                  </a:lnTo>
                  <a:lnTo>
                    <a:pt x="4775200" y="2906876"/>
                  </a:lnTo>
                  <a:lnTo>
                    <a:pt x="4780416" y="2904836"/>
                  </a:lnTo>
                  <a:lnTo>
                    <a:pt x="4786085" y="2902801"/>
                  </a:lnTo>
                  <a:lnTo>
                    <a:pt x="4791755" y="2900090"/>
                  </a:lnTo>
                  <a:lnTo>
                    <a:pt x="4803548" y="2894853"/>
                  </a:lnTo>
                  <a:lnTo>
                    <a:pt x="4809444" y="2892593"/>
                  </a:lnTo>
                  <a:lnTo>
                    <a:pt x="4815114" y="2890557"/>
                  </a:lnTo>
                  <a:lnTo>
                    <a:pt x="4821237" y="2888747"/>
                  </a:lnTo>
                  <a:lnTo>
                    <a:pt x="4824185" y="2888069"/>
                  </a:lnTo>
                  <a:lnTo>
                    <a:pt x="4827134" y="2887614"/>
                  </a:lnTo>
                  <a:lnTo>
                    <a:pt x="4833257" y="2886712"/>
                  </a:lnTo>
                  <a:lnTo>
                    <a:pt x="4840060" y="2885351"/>
                  </a:lnTo>
                  <a:lnTo>
                    <a:pt x="4854802" y="2882406"/>
                  </a:lnTo>
                  <a:lnTo>
                    <a:pt x="4889273" y="2874480"/>
                  </a:lnTo>
                  <a:lnTo>
                    <a:pt x="4908323" y="2870174"/>
                  </a:lnTo>
                  <a:lnTo>
                    <a:pt x="4927827" y="2866099"/>
                  </a:lnTo>
                  <a:lnTo>
                    <a:pt x="4947784" y="2862481"/>
                  </a:lnTo>
                  <a:lnTo>
                    <a:pt x="4957309" y="2860662"/>
                  </a:lnTo>
                  <a:lnTo>
                    <a:pt x="4967287" y="2859295"/>
                  </a:lnTo>
                  <a:lnTo>
                    <a:pt x="4977039" y="2857944"/>
                  </a:lnTo>
                  <a:lnTo>
                    <a:pt x="4986791" y="2857034"/>
                  </a:lnTo>
                  <a:lnTo>
                    <a:pt x="4996316" y="2856357"/>
                  </a:lnTo>
                  <a:lnTo>
                    <a:pt x="5005614" y="2855904"/>
                  </a:lnTo>
                  <a:lnTo>
                    <a:pt x="5014459" y="2855904"/>
                  </a:lnTo>
                  <a:lnTo>
                    <a:pt x="5023303" y="2856357"/>
                  </a:lnTo>
                  <a:lnTo>
                    <a:pt x="5031468" y="2857034"/>
                  </a:lnTo>
                  <a:lnTo>
                    <a:pt x="5039632" y="2858166"/>
                  </a:lnTo>
                  <a:lnTo>
                    <a:pt x="5047116" y="2859754"/>
                  </a:lnTo>
                  <a:lnTo>
                    <a:pt x="5050518" y="2860886"/>
                  </a:lnTo>
                  <a:lnTo>
                    <a:pt x="5054146" y="2861800"/>
                  </a:lnTo>
                  <a:lnTo>
                    <a:pt x="5057321" y="2863389"/>
                  </a:lnTo>
                  <a:lnTo>
                    <a:pt x="5060723" y="2864516"/>
                  </a:lnTo>
                  <a:lnTo>
                    <a:pt x="5063671" y="2866326"/>
                  </a:lnTo>
                  <a:lnTo>
                    <a:pt x="5066619" y="2867912"/>
                  </a:lnTo>
                  <a:lnTo>
                    <a:pt x="5066913" y="2868107"/>
                  </a:lnTo>
                  <a:lnTo>
                    <a:pt x="5066393" y="2867149"/>
                  </a:lnTo>
                  <a:lnTo>
                    <a:pt x="5063672" y="2861949"/>
                  </a:lnTo>
                  <a:lnTo>
                    <a:pt x="5059363" y="2852661"/>
                  </a:lnTo>
                  <a:lnTo>
                    <a:pt x="5089752" y="2847909"/>
                  </a:lnTo>
                  <a:lnTo>
                    <a:pt x="5105627" y="2845416"/>
                  </a:lnTo>
                  <a:lnTo>
                    <a:pt x="5121729" y="2842929"/>
                  </a:lnTo>
                  <a:lnTo>
                    <a:pt x="5137831" y="2840667"/>
                  </a:lnTo>
                  <a:lnTo>
                    <a:pt x="5152798" y="2839081"/>
                  </a:lnTo>
                  <a:lnTo>
                    <a:pt x="5167540" y="2837950"/>
                  </a:lnTo>
                  <a:lnTo>
                    <a:pt x="5174116" y="2837721"/>
                  </a:lnTo>
                  <a:lnTo>
                    <a:pt x="5180466" y="2837271"/>
                  </a:lnTo>
                  <a:close/>
                  <a:moveTo>
                    <a:pt x="2833753" y="2833297"/>
                  </a:moveTo>
                  <a:lnTo>
                    <a:pt x="2838291" y="2857113"/>
                  </a:lnTo>
                  <a:lnTo>
                    <a:pt x="2839879" y="2865050"/>
                  </a:lnTo>
                  <a:lnTo>
                    <a:pt x="2841013" y="2870040"/>
                  </a:lnTo>
                  <a:lnTo>
                    <a:pt x="2841694" y="2872533"/>
                  </a:lnTo>
                  <a:lnTo>
                    <a:pt x="2841921" y="2872761"/>
                  </a:lnTo>
                  <a:lnTo>
                    <a:pt x="2842147" y="2872305"/>
                  </a:lnTo>
                  <a:lnTo>
                    <a:pt x="2842147" y="2869359"/>
                  </a:lnTo>
                  <a:lnTo>
                    <a:pt x="2841694" y="2863462"/>
                  </a:lnTo>
                  <a:lnTo>
                    <a:pt x="2840559" y="2855751"/>
                  </a:lnTo>
                  <a:lnTo>
                    <a:pt x="2838744" y="2848265"/>
                  </a:lnTo>
                  <a:lnTo>
                    <a:pt x="2836703" y="2840781"/>
                  </a:lnTo>
                  <a:lnTo>
                    <a:pt x="2833753" y="2833297"/>
                  </a:lnTo>
                  <a:close/>
                  <a:moveTo>
                    <a:pt x="6662499" y="2810712"/>
                  </a:moveTo>
                  <a:lnTo>
                    <a:pt x="6664919" y="2817472"/>
                  </a:lnTo>
                  <a:lnTo>
                    <a:pt x="6665151" y="2823623"/>
                  </a:lnTo>
                  <a:lnTo>
                    <a:pt x="6663333" y="2814540"/>
                  </a:lnTo>
                  <a:lnTo>
                    <a:pt x="6662499" y="2810712"/>
                  </a:lnTo>
                  <a:close/>
                  <a:moveTo>
                    <a:pt x="1767804" y="2803091"/>
                  </a:moveTo>
                  <a:lnTo>
                    <a:pt x="1682354" y="2813224"/>
                  </a:lnTo>
                  <a:lnTo>
                    <a:pt x="1682375" y="2813510"/>
                  </a:lnTo>
                  <a:lnTo>
                    <a:pt x="1682378" y="2813510"/>
                  </a:lnTo>
                  <a:lnTo>
                    <a:pt x="1682354" y="2813224"/>
                  </a:lnTo>
                  <a:lnTo>
                    <a:pt x="1683490" y="2813224"/>
                  </a:lnTo>
                  <a:lnTo>
                    <a:pt x="1684801" y="2813224"/>
                  </a:lnTo>
                  <a:lnTo>
                    <a:pt x="1768176" y="2803328"/>
                  </a:lnTo>
                  <a:lnTo>
                    <a:pt x="1767804" y="2803091"/>
                  </a:lnTo>
                  <a:close/>
                  <a:moveTo>
                    <a:pt x="6691181" y="2799428"/>
                  </a:moveTo>
                  <a:lnTo>
                    <a:pt x="6691214" y="2799570"/>
                  </a:lnTo>
                  <a:lnTo>
                    <a:pt x="6695505" y="2822693"/>
                  </a:lnTo>
                  <a:lnTo>
                    <a:pt x="6691181" y="2799428"/>
                  </a:lnTo>
                  <a:close/>
                  <a:moveTo>
                    <a:pt x="2712022" y="2794998"/>
                  </a:moveTo>
                  <a:lnTo>
                    <a:pt x="2718049" y="2796778"/>
                  </a:lnTo>
                  <a:lnTo>
                    <a:pt x="2727578" y="2799500"/>
                  </a:lnTo>
                  <a:lnTo>
                    <a:pt x="2737333" y="2802221"/>
                  </a:lnTo>
                  <a:lnTo>
                    <a:pt x="2746862" y="2804944"/>
                  </a:lnTo>
                  <a:lnTo>
                    <a:pt x="2749937" y="2805748"/>
                  </a:lnTo>
                  <a:lnTo>
                    <a:pt x="2749840" y="2805707"/>
                  </a:lnTo>
                  <a:lnTo>
                    <a:pt x="2743716" y="2803439"/>
                  </a:lnTo>
                  <a:lnTo>
                    <a:pt x="2737591" y="2801400"/>
                  </a:lnTo>
                  <a:lnTo>
                    <a:pt x="2731466" y="2799586"/>
                  </a:lnTo>
                  <a:lnTo>
                    <a:pt x="2725341" y="2798000"/>
                  </a:lnTo>
                  <a:lnTo>
                    <a:pt x="2718990" y="2796412"/>
                  </a:lnTo>
                  <a:lnTo>
                    <a:pt x="2712412" y="2795051"/>
                  </a:lnTo>
                  <a:lnTo>
                    <a:pt x="2712022" y="2794998"/>
                  </a:lnTo>
                  <a:close/>
                  <a:moveTo>
                    <a:pt x="2814717" y="2791651"/>
                  </a:moveTo>
                  <a:lnTo>
                    <a:pt x="2812902" y="2792104"/>
                  </a:lnTo>
                  <a:lnTo>
                    <a:pt x="2810407" y="2793237"/>
                  </a:lnTo>
                  <a:lnTo>
                    <a:pt x="2807911" y="2795279"/>
                  </a:lnTo>
                  <a:lnTo>
                    <a:pt x="2805189" y="2797545"/>
                  </a:lnTo>
                  <a:lnTo>
                    <a:pt x="2802467" y="2800494"/>
                  </a:lnTo>
                  <a:lnTo>
                    <a:pt x="2799518" y="2803894"/>
                  </a:lnTo>
                  <a:lnTo>
                    <a:pt x="2796343" y="2807976"/>
                  </a:lnTo>
                  <a:lnTo>
                    <a:pt x="2795290" y="2809379"/>
                  </a:lnTo>
                  <a:lnTo>
                    <a:pt x="2799723" y="2808573"/>
                  </a:lnTo>
                  <a:lnTo>
                    <a:pt x="2804487" y="2807665"/>
                  </a:lnTo>
                  <a:lnTo>
                    <a:pt x="2809478" y="2806077"/>
                  </a:lnTo>
                  <a:lnTo>
                    <a:pt x="2814242" y="2804262"/>
                  </a:lnTo>
                  <a:lnTo>
                    <a:pt x="2819233" y="2801995"/>
                  </a:lnTo>
                  <a:lnTo>
                    <a:pt x="2824126" y="2799327"/>
                  </a:lnTo>
                  <a:lnTo>
                    <a:pt x="2823110" y="2797093"/>
                  </a:lnTo>
                  <a:lnTo>
                    <a:pt x="2821749" y="2794824"/>
                  </a:lnTo>
                  <a:lnTo>
                    <a:pt x="2820388" y="2793011"/>
                  </a:lnTo>
                  <a:lnTo>
                    <a:pt x="2818573" y="2792104"/>
                  </a:lnTo>
                  <a:lnTo>
                    <a:pt x="2817666" y="2791651"/>
                  </a:lnTo>
                  <a:lnTo>
                    <a:pt x="2816985" y="2791651"/>
                  </a:lnTo>
                  <a:lnTo>
                    <a:pt x="2814717" y="2791651"/>
                  </a:lnTo>
                  <a:close/>
                  <a:moveTo>
                    <a:pt x="3406317" y="2782807"/>
                  </a:moveTo>
                  <a:lnTo>
                    <a:pt x="3416752" y="2844698"/>
                  </a:lnTo>
                  <a:lnTo>
                    <a:pt x="3427371" y="2906568"/>
                  </a:lnTo>
                  <a:lnTo>
                    <a:pt x="3427475" y="2906551"/>
                  </a:lnTo>
                  <a:lnTo>
                    <a:pt x="3422257" y="2875485"/>
                  </a:lnTo>
                  <a:lnTo>
                    <a:pt x="3417039" y="2844411"/>
                  </a:lnTo>
                  <a:lnTo>
                    <a:pt x="3406431" y="2782807"/>
                  </a:lnTo>
                  <a:lnTo>
                    <a:pt x="3406317" y="2782807"/>
                  </a:lnTo>
                  <a:close/>
                  <a:moveTo>
                    <a:pt x="2645882" y="2774474"/>
                  </a:moveTo>
                  <a:lnTo>
                    <a:pt x="2645908" y="2774524"/>
                  </a:lnTo>
                  <a:lnTo>
                    <a:pt x="2646513" y="2775885"/>
                  </a:lnTo>
                  <a:lnTo>
                    <a:pt x="2648857" y="2782915"/>
                  </a:lnTo>
                  <a:lnTo>
                    <a:pt x="2650218" y="2786318"/>
                  </a:lnTo>
                  <a:lnTo>
                    <a:pt x="2650899" y="2787226"/>
                  </a:lnTo>
                  <a:lnTo>
                    <a:pt x="2650899" y="2787452"/>
                  </a:lnTo>
                  <a:lnTo>
                    <a:pt x="2651126" y="2787452"/>
                  </a:lnTo>
                  <a:lnTo>
                    <a:pt x="2649765" y="2789718"/>
                  </a:lnTo>
                  <a:lnTo>
                    <a:pt x="2648630" y="2792214"/>
                  </a:lnTo>
                  <a:lnTo>
                    <a:pt x="2647439" y="2793853"/>
                  </a:lnTo>
                  <a:lnTo>
                    <a:pt x="2653618" y="2791108"/>
                  </a:lnTo>
                  <a:lnTo>
                    <a:pt x="2661558" y="2787705"/>
                  </a:lnTo>
                  <a:lnTo>
                    <a:pt x="2661785" y="2787705"/>
                  </a:lnTo>
                  <a:lnTo>
                    <a:pt x="2666545" y="2787306"/>
                  </a:lnTo>
                  <a:lnTo>
                    <a:pt x="2664548" y="2786434"/>
                  </a:lnTo>
                  <a:lnTo>
                    <a:pt x="2661146" y="2785075"/>
                  </a:lnTo>
                  <a:lnTo>
                    <a:pt x="2657743" y="2783034"/>
                  </a:lnTo>
                  <a:lnTo>
                    <a:pt x="2654567" y="2781221"/>
                  </a:lnTo>
                  <a:lnTo>
                    <a:pt x="2651618" y="2779179"/>
                  </a:lnTo>
                  <a:lnTo>
                    <a:pt x="2648669" y="2777138"/>
                  </a:lnTo>
                  <a:lnTo>
                    <a:pt x="2647063" y="2775602"/>
                  </a:lnTo>
                  <a:lnTo>
                    <a:pt x="2647496" y="2776792"/>
                  </a:lnTo>
                  <a:lnTo>
                    <a:pt x="2651126" y="2787452"/>
                  </a:lnTo>
                  <a:lnTo>
                    <a:pt x="2648630" y="2780649"/>
                  </a:lnTo>
                  <a:lnTo>
                    <a:pt x="2646513" y="2775885"/>
                  </a:lnTo>
                  <a:lnTo>
                    <a:pt x="2646117" y="2774697"/>
                  </a:lnTo>
                  <a:lnTo>
                    <a:pt x="2645882" y="2774474"/>
                  </a:lnTo>
                  <a:close/>
                  <a:moveTo>
                    <a:pt x="6645208" y="2753779"/>
                  </a:moveTo>
                  <a:lnTo>
                    <a:pt x="6646295" y="2756430"/>
                  </a:lnTo>
                  <a:lnTo>
                    <a:pt x="6649021" y="2763468"/>
                  </a:lnTo>
                  <a:lnTo>
                    <a:pt x="6652201" y="2772550"/>
                  </a:lnTo>
                  <a:lnTo>
                    <a:pt x="6655155" y="2782762"/>
                  </a:lnTo>
                  <a:lnTo>
                    <a:pt x="6658335" y="2793432"/>
                  </a:lnTo>
                  <a:lnTo>
                    <a:pt x="6661061" y="2804100"/>
                  </a:lnTo>
                  <a:lnTo>
                    <a:pt x="6662499" y="2810712"/>
                  </a:lnTo>
                  <a:lnTo>
                    <a:pt x="6661516" y="2807959"/>
                  </a:lnTo>
                  <a:lnTo>
                    <a:pt x="6656063" y="2791843"/>
                  </a:lnTo>
                  <a:lnTo>
                    <a:pt x="6651293" y="2776407"/>
                  </a:lnTo>
                  <a:lnTo>
                    <a:pt x="6649021" y="2768918"/>
                  </a:lnTo>
                  <a:lnTo>
                    <a:pt x="6646976" y="2761880"/>
                  </a:lnTo>
                  <a:lnTo>
                    <a:pt x="6645386" y="2754843"/>
                  </a:lnTo>
                  <a:lnTo>
                    <a:pt x="6645208" y="2753779"/>
                  </a:lnTo>
                  <a:close/>
                  <a:moveTo>
                    <a:pt x="6732770" y="2751001"/>
                  </a:moveTo>
                  <a:lnTo>
                    <a:pt x="6732770" y="2752419"/>
                  </a:lnTo>
                  <a:lnTo>
                    <a:pt x="6732606" y="2755546"/>
                  </a:lnTo>
                  <a:lnTo>
                    <a:pt x="6732700" y="2755739"/>
                  </a:lnTo>
                  <a:lnTo>
                    <a:pt x="6733132" y="2753018"/>
                  </a:lnTo>
                  <a:lnTo>
                    <a:pt x="6732770" y="2751001"/>
                  </a:lnTo>
                  <a:close/>
                  <a:moveTo>
                    <a:pt x="6718316" y="2750151"/>
                  </a:moveTo>
                  <a:lnTo>
                    <a:pt x="6716735" y="2752643"/>
                  </a:lnTo>
                  <a:lnTo>
                    <a:pt x="6715832" y="2755592"/>
                  </a:lnTo>
                  <a:lnTo>
                    <a:pt x="6715154" y="2758991"/>
                  </a:lnTo>
                  <a:lnTo>
                    <a:pt x="6714251" y="2762620"/>
                  </a:lnTo>
                  <a:lnTo>
                    <a:pt x="6714025" y="2766701"/>
                  </a:lnTo>
                  <a:lnTo>
                    <a:pt x="6714025" y="2771008"/>
                  </a:lnTo>
                  <a:lnTo>
                    <a:pt x="6714025" y="2775314"/>
                  </a:lnTo>
                  <a:lnTo>
                    <a:pt x="6714251" y="2779620"/>
                  </a:lnTo>
                  <a:lnTo>
                    <a:pt x="6715154" y="2788462"/>
                  </a:lnTo>
                  <a:lnTo>
                    <a:pt x="6716057" y="2796850"/>
                  </a:lnTo>
                  <a:lnTo>
                    <a:pt x="6716961" y="2804105"/>
                  </a:lnTo>
                  <a:lnTo>
                    <a:pt x="6717412" y="2810225"/>
                  </a:lnTo>
                  <a:lnTo>
                    <a:pt x="6721633" y="2826322"/>
                  </a:lnTo>
                  <a:lnTo>
                    <a:pt x="6717398" y="2809307"/>
                  </a:lnTo>
                  <a:lnTo>
                    <a:pt x="6717627" y="2809307"/>
                  </a:lnTo>
                  <a:lnTo>
                    <a:pt x="6718768" y="2805220"/>
                  </a:lnTo>
                  <a:lnTo>
                    <a:pt x="6719225" y="2801361"/>
                  </a:lnTo>
                  <a:lnTo>
                    <a:pt x="6719454" y="2797958"/>
                  </a:lnTo>
                  <a:lnTo>
                    <a:pt x="6719225" y="2794554"/>
                  </a:lnTo>
                  <a:lnTo>
                    <a:pt x="6718768" y="2790921"/>
                  </a:lnTo>
                  <a:lnTo>
                    <a:pt x="6718312" y="2786835"/>
                  </a:lnTo>
                  <a:lnTo>
                    <a:pt x="6716713" y="2776168"/>
                  </a:lnTo>
                  <a:lnTo>
                    <a:pt x="6718664" y="2750520"/>
                  </a:lnTo>
                  <a:lnTo>
                    <a:pt x="6718316" y="2750151"/>
                  </a:lnTo>
                  <a:close/>
                  <a:moveTo>
                    <a:pt x="6729469" y="2749138"/>
                  </a:moveTo>
                  <a:lnTo>
                    <a:pt x="6730726" y="2751708"/>
                  </a:lnTo>
                  <a:lnTo>
                    <a:pt x="6729834" y="2749244"/>
                  </a:lnTo>
                  <a:lnTo>
                    <a:pt x="6729469" y="2749138"/>
                  </a:lnTo>
                  <a:close/>
                  <a:moveTo>
                    <a:pt x="2561492" y="2732274"/>
                  </a:moveTo>
                  <a:lnTo>
                    <a:pt x="2561742" y="2732341"/>
                  </a:lnTo>
                  <a:lnTo>
                    <a:pt x="2563120" y="2732601"/>
                  </a:lnTo>
                  <a:lnTo>
                    <a:pt x="2561492" y="2732274"/>
                  </a:lnTo>
                  <a:close/>
                  <a:moveTo>
                    <a:pt x="2576761" y="2731790"/>
                  </a:moveTo>
                  <a:lnTo>
                    <a:pt x="2576307" y="2732016"/>
                  </a:lnTo>
                  <a:lnTo>
                    <a:pt x="2571997" y="2732469"/>
                  </a:lnTo>
                  <a:lnTo>
                    <a:pt x="2568368" y="2732922"/>
                  </a:lnTo>
                  <a:lnTo>
                    <a:pt x="2564843" y="2732922"/>
                  </a:lnTo>
                  <a:lnTo>
                    <a:pt x="2565372" y="2733022"/>
                  </a:lnTo>
                  <a:lnTo>
                    <a:pt x="2569002" y="2733248"/>
                  </a:lnTo>
                  <a:lnTo>
                    <a:pt x="2573085" y="2733022"/>
                  </a:lnTo>
                  <a:lnTo>
                    <a:pt x="2576942" y="2732115"/>
                  </a:lnTo>
                  <a:lnTo>
                    <a:pt x="2577395" y="2731887"/>
                  </a:lnTo>
                  <a:lnTo>
                    <a:pt x="2577849" y="2731887"/>
                  </a:lnTo>
                  <a:lnTo>
                    <a:pt x="2584769" y="2732936"/>
                  </a:lnTo>
                  <a:lnTo>
                    <a:pt x="2582205" y="2732469"/>
                  </a:lnTo>
                  <a:lnTo>
                    <a:pt x="2577215" y="2731790"/>
                  </a:lnTo>
                  <a:lnTo>
                    <a:pt x="2576761" y="2731790"/>
                  </a:lnTo>
                  <a:close/>
                  <a:moveTo>
                    <a:pt x="3869731" y="2724640"/>
                  </a:moveTo>
                  <a:lnTo>
                    <a:pt x="3861559" y="2725095"/>
                  </a:lnTo>
                  <a:lnTo>
                    <a:pt x="3853387" y="2725548"/>
                  </a:lnTo>
                  <a:lnTo>
                    <a:pt x="3836816" y="2727137"/>
                  </a:lnTo>
                  <a:lnTo>
                    <a:pt x="3820472" y="2728499"/>
                  </a:lnTo>
                  <a:lnTo>
                    <a:pt x="3804127" y="2730088"/>
                  </a:lnTo>
                  <a:lnTo>
                    <a:pt x="3796409" y="2730543"/>
                  </a:lnTo>
                  <a:lnTo>
                    <a:pt x="3793275" y="2730723"/>
                  </a:lnTo>
                  <a:lnTo>
                    <a:pt x="3796594" y="2730999"/>
                  </a:lnTo>
                  <a:lnTo>
                    <a:pt x="3804761" y="2731224"/>
                  </a:lnTo>
                  <a:lnTo>
                    <a:pt x="3812928" y="2730999"/>
                  </a:lnTo>
                  <a:lnTo>
                    <a:pt x="3821096" y="2730543"/>
                  </a:lnTo>
                  <a:lnTo>
                    <a:pt x="3829036" y="2729638"/>
                  </a:lnTo>
                  <a:lnTo>
                    <a:pt x="3837204" y="2728729"/>
                  </a:lnTo>
                  <a:lnTo>
                    <a:pt x="3853538" y="2726688"/>
                  </a:lnTo>
                  <a:lnTo>
                    <a:pt x="3861479" y="2725781"/>
                  </a:lnTo>
                  <a:lnTo>
                    <a:pt x="3869419" y="2724874"/>
                  </a:lnTo>
                  <a:lnTo>
                    <a:pt x="3872293" y="2724640"/>
                  </a:lnTo>
                  <a:lnTo>
                    <a:pt x="3869731" y="2724640"/>
                  </a:lnTo>
                  <a:close/>
                  <a:moveTo>
                    <a:pt x="3784832" y="2717608"/>
                  </a:moveTo>
                  <a:lnTo>
                    <a:pt x="3777341" y="2722597"/>
                  </a:lnTo>
                  <a:lnTo>
                    <a:pt x="3770077" y="2727590"/>
                  </a:lnTo>
                  <a:lnTo>
                    <a:pt x="3763040" y="2731450"/>
                  </a:lnTo>
                  <a:lnTo>
                    <a:pt x="3759408" y="2733494"/>
                  </a:lnTo>
                  <a:lnTo>
                    <a:pt x="3755776" y="2734855"/>
                  </a:lnTo>
                  <a:lnTo>
                    <a:pt x="3751917" y="2736217"/>
                  </a:lnTo>
                  <a:lnTo>
                    <a:pt x="3750245" y="2736906"/>
                  </a:lnTo>
                  <a:lnTo>
                    <a:pt x="3753488" y="2736443"/>
                  </a:lnTo>
                  <a:lnTo>
                    <a:pt x="3759387" y="2734855"/>
                  </a:lnTo>
                  <a:lnTo>
                    <a:pt x="3764605" y="2733039"/>
                  </a:lnTo>
                  <a:lnTo>
                    <a:pt x="3769823" y="2730771"/>
                  </a:lnTo>
                  <a:lnTo>
                    <a:pt x="3774587" y="2728502"/>
                  </a:lnTo>
                  <a:lnTo>
                    <a:pt x="3779578" y="2726234"/>
                  </a:lnTo>
                  <a:lnTo>
                    <a:pt x="3786266" y="2722893"/>
                  </a:lnTo>
                  <a:lnTo>
                    <a:pt x="3784832" y="2717608"/>
                  </a:lnTo>
                  <a:close/>
                  <a:moveTo>
                    <a:pt x="1186596" y="2698790"/>
                  </a:moveTo>
                  <a:lnTo>
                    <a:pt x="1189038" y="2698790"/>
                  </a:lnTo>
                  <a:lnTo>
                    <a:pt x="1188549" y="2699455"/>
                  </a:lnTo>
                  <a:lnTo>
                    <a:pt x="1182688" y="2709899"/>
                  </a:lnTo>
                  <a:lnTo>
                    <a:pt x="1186596" y="2698790"/>
                  </a:lnTo>
                  <a:close/>
                  <a:moveTo>
                    <a:pt x="1388611" y="2685212"/>
                  </a:moveTo>
                  <a:lnTo>
                    <a:pt x="1388837" y="2685438"/>
                  </a:lnTo>
                  <a:lnTo>
                    <a:pt x="1388611" y="2685892"/>
                  </a:lnTo>
                  <a:lnTo>
                    <a:pt x="1388158" y="2685892"/>
                  </a:lnTo>
                  <a:lnTo>
                    <a:pt x="1388611" y="2685212"/>
                  </a:lnTo>
                  <a:close/>
                  <a:moveTo>
                    <a:pt x="1218895" y="2673388"/>
                  </a:moveTo>
                  <a:lnTo>
                    <a:pt x="1222376" y="2677166"/>
                  </a:lnTo>
                  <a:lnTo>
                    <a:pt x="1217613" y="2684501"/>
                  </a:lnTo>
                  <a:lnTo>
                    <a:pt x="1218895" y="2673388"/>
                  </a:lnTo>
                  <a:close/>
                  <a:moveTo>
                    <a:pt x="1591715" y="2668119"/>
                  </a:moveTo>
                  <a:lnTo>
                    <a:pt x="1590450" y="2685212"/>
                  </a:lnTo>
                  <a:lnTo>
                    <a:pt x="1590954" y="2685548"/>
                  </a:lnTo>
                  <a:lnTo>
                    <a:pt x="1591007" y="2684549"/>
                  </a:lnTo>
                  <a:lnTo>
                    <a:pt x="1610073" y="2697178"/>
                  </a:lnTo>
                  <a:lnTo>
                    <a:pt x="1609372" y="2696508"/>
                  </a:lnTo>
                  <a:lnTo>
                    <a:pt x="1604835" y="2691292"/>
                  </a:lnTo>
                  <a:lnTo>
                    <a:pt x="1600752" y="2686530"/>
                  </a:lnTo>
                  <a:lnTo>
                    <a:pt x="1597349" y="2681541"/>
                  </a:lnTo>
                  <a:lnTo>
                    <a:pt x="1595761" y="2679273"/>
                  </a:lnTo>
                  <a:lnTo>
                    <a:pt x="1594626" y="2677005"/>
                  </a:lnTo>
                  <a:lnTo>
                    <a:pt x="1593719" y="2674509"/>
                  </a:lnTo>
                  <a:lnTo>
                    <a:pt x="1592584" y="2672468"/>
                  </a:lnTo>
                  <a:lnTo>
                    <a:pt x="1592131" y="2670200"/>
                  </a:lnTo>
                  <a:lnTo>
                    <a:pt x="1591715" y="2668119"/>
                  </a:lnTo>
                  <a:close/>
                  <a:moveTo>
                    <a:pt x="6565900" y="2667078"/>
                  </a:moveTo>
                  <a:lnTo>
                    <a:pt x="6567289" y="2672519"/>
                  </a:lnTo>
                  <a:lnTo>
                    <a:pt x="6567488" y="2689307"/>
                  </a:lnTo>
                  <a:lnTo>
                    <a:pt x="6565900" y="2667078"/>
                  </a:lnTo>
                  <a:close/>
                  <a:moveTo>
                    <a:pt x="1287768" y="2667035"/>
                  </a:moveTo>
                  <a:lnTo>
                    <a:pt x="1293813" y="2675207"/>
                  </a:lnTo>
                  <a:lnTo>
                    <a:pt x="1278813" y="2690852"/>
                  </a:lnTo>
                  <a:lnTo>
                    <a:pt x="1277694" y="2688516"/>
                  </a:lnTo>
                  <a:lnTo>
                    <a:pt x="1277022" y="2686883"/>
                  </a:lnTo>
                  <a:lnTo>
                    <a:pt x="1276574" y="2684780"/>
                  </a:lnTo>
                  <a:lnTo>
                    <a:pt x="1276350" y="2683146"/>
                  </a:lnTo>
                  <a:lnTo>
                    <a:pt x="1276350" y="2681278"/>
                  </a:lnTo>
                  <a:lnTo>
                    <a:pt x="1276350" y="2679877"/>
                  </a:lnTo>
                  <a:lnTo>
                    <a:pt x="1276574" y="2678009"/>
                  </a:lnTo>
                  <a:lnTo>
                    <a:pt x="1277022" y="2676608"/>
                  </a:lnTo>
                  <a:lnTo>
                    <a:pt x="1277694" y="2674975"/>
                  </a:lnTo>
                  <a:lnTo>
                    <a:pt x="1278813" y="2673808"/>
                  </a:lnTo>
                  <a:lnTo>
                    <a:pt x="1279708" y="2672639"/>
                  </a:lnTo>
                  <a:lnTo>
                    <a:pt x="1280828" y="2671239"/>
                  </a:lnTo>
                  <a:lnTo>
                    <a:pt x="1282395" y="2670071"/>
                  </a:lnTo>
                  <a:lnTo>
                    <a:pt x="1283962" y="2669137"/>
                  </a:lnTo>
                  <a:lnTo>
                    <a:pt x="1285753" y="2667969"/>
                  </a:lnTo>
                  <a:lnTo>
                    <a:pt x="1287768" y="2667035"/>
                  </a:lnTo>
                  <a:close/>
                  <a:moveTo>
                    <a:pt x="1341744" y="2666753"/>
                  </a:moveTo>
                  <a:lnTo>
                    <a:pt x="1341655" y="2667035"/>
                  </a:lnTo>
                  <a:lnTo>
                    <a:pt x="1341438" y="2667035"/>
                  </a:lnTo>
                  <a:lnTo>
                    <a:pt x="1341744" y="2666753"/>
                  </a:lnTo>
                  <a:close/>
                  <a:moveTo>
                    <a:pt x="1586580" y="2663155"/>
                  </a:moveTo>
                  <a:lnTo>
                    <a:pt x="1578738" y="2665385"/>
                  </a:lnTo>
                  <a:lnTo>
                    <a:pt x="1566516" y="2668342"/>
                  </a:lnTo>
                  <a:lnTo>
                    <a:pt x="1554067" y="2670843"/>
                  </a:lnTo>
                  <a:lnTo>
                    <a:pt x="1541618" y="2673117"/>
                  </a:lnTo>
                  <a:lnTo>
                    <a:pt x="1528943" y="2674711"/>
                  </a:lnTo>
                  <a:lnTo>
                    <a:pt x="1516268" y="2676529"/>
                  </a:lnTo>
                  <a:lnTo>
                    <a:pt x="1503366" y="2677667"/>
                  </a:lnTo>
                  <a:lnTo>
                    <a:pt x="1490465" y="2678803"/>
                  </a:lnTo>
                  <a:lnTo>
                    <a:pt x="1464435" y="2680623"/>
                  </a:lnTo>
                  <a:lnTo>
                    <a:pt x="1439085" y="2682215"/>
                  </a:lnTo>
                  <a:lnTo>
                    <a:pt x="1413735" y="2684033"/>
                  </a:lnTo>
                  <a:lnTo>
                    <a:pt x="1413431" y="2684057"/>
                  </a:lnTo>
                  <a:lnTo>
                    <a:pt x="1438448" y="2683171"/>
                  </a:lnTo>
                  <a:lnTo>
                    <a:pt x="1464951" y="2681810"/>
                  </a:lnTo>
                  <a:lnTo>
                    <a:pt x="1478544" y="2681358"/>
                  </a:lnTo>
                  <a:lnTo>
                    <a:pt x="1491910" y="2680676"/>
                  </a:lnTo>
                  <a:lnTo>
                    <a:pt x="1505500" y="2679771"/>
                  </a:lnTo>
                  <a:lnTo>
                    <a:pt x="1518866" y="2678182"/>
                  </a:lnTo>
                  <a:lnTo>
                    <a:pt x="1531778" y="2676596"/>
                  </a:lnTo>
                  <a:lnTo>
                    <a:pt x="1544690" y="2674557"/>
                  </a:lnTo>
                  <a:lnTo>
                    <a:pt x="1551033" y="2673421"/>
                  </a:lnTo>
                  <a:lnTo>
                    <a:pt x="1557376" y="2671835"/>
                  </a:lnTo>
                  <a:lnTo>
                    <a:pt x="1563492" y="2670475"/>
                  </a:lnTo>
                  <a:lnTo>
                    <a:pt x="1569609" y="2668658"/>
                  </a:lnTo>
                  <a:lnTo>
                    <a:pt x="1575498" y="2667074"/>
                  </a:lnTo>
                  <a:lnTo>
                    <a:pt x="1581162" y="2665033"/>
                  </a:lnTo>
                  <a:lnTo>
                    <a:pt x="1586580" y="2663155"/>
                  </a:lnTo>
                  <a:close/>
                  <a:moveTo>
                    <a:pt x="6262461" y="2660035"/>
                  </a:moveTo>
                  <a:lnTo>
                    <a:pt x="6261100" y="2662529"/>
                  </a:lnTo>
                  <a:lnTo>
                    <a:pt x="6260193" y="2665024"/>
                  </a:lnTo>
                  <a:lnTo>
                    <a:pt x="6259286" y="2667518"/>
                  </a:lnTo>
                  <a:lnTo>
                    <a:pt x="6258832" y="2670012"/>
                  </a:lnTo>
                  <a:lnTo>
                    <a:pt x="6258379" y="2672507"/>
                  </a:lnTo>
                  <a:lnTo>
                    <a:pt x="6258152" y="2674549"/>
                  </a:lnTo>
                  <a:lnTo>
                    <a:pt x="6258379" y="2679538"/>
                  </a:lnTo>
                  <a:lnTo>
                    <a:pt x="6259059" y="2683847"/>
                  </a:lnTo>
                  <a:lnTo>
                    <a:pt x="6259739" y="2688382"/>
                  </a:lnTo>
                  <a:lnTo>
                    <a:pt x="6260646" y="2692691"/>
                  </a:lnTo>
                  <a:lnTo>
                    <a:pt x="6261327" y="2696773"/>
                  </a:lnTo>
                  <a:lnTo>
                    <a:pt x="6261553" y="2700854"/>
                  </a:lnTo>
                  <a:lnTo>
                    <a:pt x="6261780" y="2702895"/>
                  </a:lnTo>
                  <a:lnTo>
                    <a:pt x="6261553" y="2704709"/>
                  </a:lnTo>
                  <a:lnTo>
                    <a:pt x="6261327" y="2706749"/>
                  </a:lnTo>
                  <a:lnTo>
                    <a:pt x="6260873" y="2708563"/>
                  </a:lnTo>
                  <a:lnTo>
                    <a:pt x="6260419" y="2710604"/>
                  </a:lnTo>
                  <a:lnTo>
                    <a:pt x="6259513" y="2712192"/>
                  </a:lnTo>
                  <a:lnTo>
                    <a:pt x="6258152" y="2714235"/>
                  </a:lnTo>
                  <a:lnTo>
                    <a:pt x="6257018" y="2716047"/>
                  </a:lnTo>
                  <a:lnTo>
                    <a:pt x="6255430" y="2717635"/>
                  </a:lnTo>
                  <a:lnTo>
                    <a:pt x="6253163" y="2719450"/>
                  </a:lnTo>
                  <a:lnTo>
                    <a:pt x="6250895" y="2721037"/>
                  </a:lnTo>
                  <a:lnTo>
                    <a:pt x="6247946" y="2722398"/>
                  </a:lnTo>
                  <a:lnTo>
                    <a:pt x="6244771" y="2724210"/>
                  </a:lnTo>
                  <a:lnTo>
                    <a:pt x="6241369" y="2725569"/>
                  </a:lnTo>
                  <a:lnTo>
                    <a:pt x="6241143" y="2734415"/>
                  </a:lnTo>
                  <a:lnTo>
                    <a:pt x="6241143" y="2743486"/>
                  </a:lnTo>
                  <a:lnTo>
                    <a:pt x="6241823" y="2752101"/>
                  </a:lnTo>
                  <a:lnTo>
                    <a:pt x="6242277" y="2760946"/>
                  </a:lnTo>
                  <a:lnTo>
                    <a:pt x="6235246" y="2747794"/>
                  </a:lnTo>
                  <a:lnTo>
                    <a:pt x="6236834" y="2764801"/>
                  </a:lnTo>
                  <a:lnTo>
                    <a:pt x="6231164" y="2755731"/>
                  </a:lnTo>
                  <a:lnTo>
                    <a:pt x="6229803" y="2756637"/>
                  </a:lnTo>
                  <a:lnTo>
                    <a:pt x="6228669" y="2757545"/>
                  </a:lnTo>
                  <a:lnTo>
                    <a:pt x="6227536" y="2758452"/>
                  </a:lnTo>
                  <a:lnTo>
                    <a:pt x="6226629" y="2759585"/>
                  </a:lnTo>
                  <a:lnTo>
                    <a:pt x="6225721" y="2761172"/>
                  </a:lnTo>
                  <a:lnTo>
                    <a:pt x="6225041" y="2762534"/>
                  </a:lnTo>
                  <a:lnTo>
                    <a:pt x="6223680" y="2765935"/>
                  </a:lnTo>
                  <a:lnTo>
                    <a:pt x="6222773" y="2769789"/>
                  </a:lnTo>
                  <a:lnTo>
                    <a:pt x="6222093" y="2774326"/>
                  </a:lnTo>
                  <a:lnTo>
                    <a:pt x="6221866" y="2778861"/>
                  </a:lnTo>
                  <a:lnTo>
                    <a:pt x="6221866" y="2784076"/>
                  </a:lnTo>
                  <a:lnTo>
                    <a:pt x="6222093" y="2789292"/>
                  </a:lnTo>
                  <a:lnTo>
                    <a:pt x="6222546" y="2794961"/>
                  </a:lnTo>
                  <a:lnTo>
                    <a:pt x="6223227" y="2800857"/>
                  </a:lnTo>
                  <a:lnTo>
                    <a:pt x="6223907" y="2806753"/>
                  </a:lnTo>
                  <a:lnTo>
                    <a:pt x="6226402" y="2819225"/>
                  </a:lnTo>
                  <a:lnTo>
                    <a:pt x="6229123" y="2831698"/>
                  </a:lnTo>
                  <a:lnTo>
                    <a:pt x="6232298" y="2843943"/>
                  </a:lnTo>
                  <a:lnTo>
                    <a:pt x="6235473" y="2855961"/>
                  </a:lnTo>
                  <a:lnTo>
                    <a:pt x="6238648" y="2867074"/>
                  </a:lnTo>
                  <a:lnTo>
                    <a:pt x="6241823" y="2876824"/>
                  </a:lnTo>
                  <a:lnTo>
                    <a:pt x="6246359" y="2892018"/>
                  </a:lnTo>
                  <a:lnTo>
                    <a:pt x="6247493" y="2896326"/>
                  </a:lnTo>
                  <a:lnTo>
                    <a:pt x="6247946" y="2897914"/>
                  </a:lnTo>
                  <a:lnTo>
                    <a:pt x="6248627" y="2901089"/>
                  </a:lnTo>
                  <a:lnTo>
                    <a:pt x="6246132" y="2899275"/>
                  </a:lnTo>
                  <a:lnTo>
                    <a:pt x="6247946" y="2907892"/>
                  </a:lnTo>
                  <a:lnTo>
                    <a:pt x="6249534" y="2917188"/>
                  </a:lnTo>
                  <a:lnTo>
                    <a:pt x="6251121" y="2927165"/>
                  </a:lnTo>
                  <a:lnTo>
                    <a:pt x="6252709" y="2937145"/>
                  </a:lnTo>
                  <a:lnTo>
                    <a:pt x="6254977" y="2958006"/>
                  </a:lnTo>
                  <a:lnTo>
                    <a:pt x="6257245" y="2979096"/>
                  </a:lnTo>
                  <a:lnTo>
                    <a:pt x="6259513" y="2999505"/>
                  </a:lnTo>
                  <a:lnTo>
                    <a:pt x="6261780" y="3018778"/>
                  </a:lnTo>
                  <a:lnTo>
                    <a:pt x="6263368" y="3027848"/>
                  </a:lnTo>
                  <a:lnTo>
                    <a:pt x="6264729" y="3036012"/>
                  </a:lnTo>
                  <a:lnTo>
                    <a:pt x="6266316" y="3043496"/>
                  </a:lnTo>
                  <a:lnTo>
                    <a:pt x="6267903" y="3050298"/>
                  </a:lnTo>
                  <a:lnTo>
                    <a:pt x="6269718" y="3054608"/>
                  </a:lnTo>
                  <a:lnTo>
                    <a:pt x="6271079" y="3058915"/>
                  </a:lnTo>
                  <a:lnTo>
                    <a:pt x="6272439" y="3063452"/>
                  </a:lnTo>
                  <a:lnTo>
                    <a:pt x="6273573" y="3068212"/>
                  </a:lnTo>
                  <a:lnTo>
                    <a:pt x="6274480" y="3072748"/>
                  </a:lnTo>
                  <a:lnTo>
                    <a:pt x="6275161" y="3077738"/>
                  </a:lnTo>
                  <a:lnTo>
                    <a:pt x="6276068" y="3082499"/>
                  </a:lnTo>
                  <a:lnTo>
                    <a:pt x="6276521" y="3087034"/>
                  </a:lnTo>
                  <a:lnTo>
                    <a:pt x="6276748" y="3091797"/>
                  </a:lnTo>
                  <a:lnTo>
                    <a:pt x="6276975" y="3096106"/>
                  </a:lnTo>
                  <a:lnTo>
                    <a:pt x="6276748" y="3100187"/>
                  </a:lnTo>
                  <a:lnTo>
                    <a:pt x="6276748" y="3104042"/>
                  </a:lnTo>
                  <a:lnTo>
                    <a:pt x="6276295" y="3107443"/>
                  </a:lnTo>
                  <a:lnTo>
                    <a:pt x="6275841" y="3110618"/>
                  </a:lnTo>
                  <a:lnTo>
                    <a:pt x="6274934" y="3113566"/>
                  </a:lnTo>
                  <a:lnTo>
                    <a:pt x="6274027" y="3115834"/>
                  </a:lnTo>
                  <a:lnTo>
                    <a:pt x="6277655" y="3118328"/>
                  </a:lnTo>
                  <a:lnTo>
                    <a:pt x="6274707" y="3118328"/>
                  </a:lnTo>
                  <a:lnTo>
                    <a:pt x="6272439" y="3118780"/>
                  </a:lnTo>
                  <a:lnTo>
                    <a:pt x="6269945" y="3119461"/>
                  </a:lnTo>
                  <a:lnTo>
                    <a:pt x="6267903" y="3120595"/>
                  </a:lnTo>
                  <a:lnTo>
                    <a:pt x="6266316" y="3121957"/>
                  </a:lnTo>
                  <a:lnTo>
                    <a:pt x="6264502" y="3123544"/>
                  </a:lnTo>
                  <a:lnTo>
                    <a:pt x="6263368" y="3125585"/>
                  </a:lnTo>
                  <a:lnTo>
                    <a:pt x="6262234" y="3127625"/>
                  </a:lnTo>
                  <a:lnTo>
                    <a:pt x="6261327" y="3130120"/>
                  </a:lnTo>
                  <a:lnTo>
                    <a:pt x="6260646" y="3132614"/>
                  </a:lnTo>
                  <a:lnTo>
                    <a:pt x="6260193" y="3135335"/>
                  </a:lnTo>
                  <a:lnTo>
                    <a:pt x="6259739" y="3138057"/>
                  </a:lnTo>
                  <a:lnTo>
                    <a:pt x="6259739" y="3141004"/>
                  </a:lnTo>
                  <a:lnTo>
                    <a:pt x="6259739" y="3144178"/>
                  </a:lnTo>
                  <a:lnTo>
                    <a:pt x="6259739" y="3147353"/>
                  </a:lnTo>
                  <a:lnTo>
                    <a:pt x="6260193" y="3150528"/>
                  </a:lnTo>
                  <a:lnTo>
                    <a:pt x="6261100" y="3157104"/>
                  </a:lnTo>
                  <a:lnTo>
                    <a:pt x="6262687" y="3163679"/>
                  </a:lnTo>
                  <a:lnTo>
                    <a:pt x="6264502" y="3170030"/>
                  </a:lnTo>
                  <a:lnTo>
                    <a:pt x="6266996" y="3175926"/>
                  </a:lnTo>
                  <a:lnTo>
                    <a:pt x="6269718" y="3181142"/>
                  </a:lnTo>
                  <a:lnTo>
                    <a:pt x="6270852" y="3183636"/>
                  </a:lnTo>
                  <a:lnTo>
                    <a:pt x="6272439" y="3186130"/>
                  </a:lnTo>
                  <a:lnTo>
                    <a:pt x="6273664" y="3187762"/>
                  </a:lnTo>
                  <a:lnTo>
                    <a:pt x="6273346" y="3187490"/>
                  </a:lnTo>
                  <a:lnTo>
                    <a:pt x="6271532" y="3186583"/>
                  </a:lnTo>
                  <a:lnTo>
                    <a:pt x="6270171" y="3185903"/>
                  </a:lnTo>
                  <a:lnTo>
                    <a:pt x="6268357" y="3184997"/>
                  </a:lnTo>
                  <a:lnTo>
                    <a:pt x="6266996" y="3184770"/>
                  </a:lnTo>
                  <a:lnTo>
                    <a:pt x="6265863" y="3184543"/>
                  </a:lnTo>
                  <a:lnTo>
                    <a:pt x="6264275" y="3184770"/>
                  </a:lnTo>
                  <a:lnTo>
                    <a:pt x="6263141" y="3184997"/>
                  </a:lnTo>
                  <a:lnTo>
                    <a:pt x="6261780" y="3185449"/>
                  </a:lnTo>
                  <a:lnTo>
                    <a:pt x="6260646" y="3186358"/>
                  </a:lnTo>
                  <a:lnTo>
                    <a:pt x="6259739" y="3187264"/>
                  </a:lnTo>
                  <a:lnTo>
                    <a:pt x="6258379" y="3188171"/>
                  </a:lnTo>
                  <a:lnTo>
                    <a:pt x="6256564" y="3190892"/>
                  </a:lnTo>
                  <a:lnTo>
                    <a:pt x="6254523" y="3194066"/>
                  </a:lnTo>
                  <a:lnTo>
                    <a:pt x="6252936" y="3197694"/>
                  </a:lnTo>
                  <a:lnTo>
                    <a:pt x="6251121" y="3201777"/>
                  </a:lnTo>
                  <a:lnTo>
                    <a:pt x="6249761" y="3206538"/>
                  </a:lnTo>
                  <a:lnTo>
                    <a:pt x="6246813" y="3216289"/>
                  </a:lnTo>
                  <a:lnTo>
                    <a:pt x="6243864" y="3226720"/>
                  </a:lnTo>
                  <a:lnTo>
                    <a:pt x="6241143" y="3237378"/>
                  </a:lnTo>
                  <a:lnTo>
                    <a:pt x="6238195" y="3247356"/>
                  </a:lnTo>
                  <a:lnTo>
                    <a:pt x="6236834" y="3251890"/>
                  </a:lnTo>
                  <a:lnTo>
                    <a:pt x="6235246" y="3255973"/>
                  </a:lnTo>
                  <a:lnTo>
                    <a:pt x="6233432" y="3259827"/>
                  </a:lnTo>
                  <a:lnTo>
                    <a:pt x="6231391" y="3263229"/>
                  </a:lnTo>
                  <a:lnTo>
                    <a:pt x="6229577" y="3265951"/>
                  </a:lnTo>
                  <a:lnTo>
                    <a:pt x="6228669" y="3267311"/>
                  </a:lnTo>
                  <a:lnTo>
                    <a:pt x="6227309" y="3268217"/>
                  </a:lnTo>
                  <a:lnTo>
                    <a:pt x="6226175" y="3268898"/>
                  </a:lnTo>
                  <a:lnTo>
                    <a:pt x="6225041" y="3269579"/>
                  </a:lnTo>
                  <a:lnTo>
                    <a:pt x="6223680" y="3269805"/>
                  </a:lnTo>
                  <a:lnTo>
                    <a:pt x="6222546" y="3270258"/>
                  </a:lnTo>
                  <a:lnTo>
                    <a:pt x="6220959" y="3270258"/>
                  </a:lnTo>
                  <a:lnTo>
                    <a:pt x="6219598" y="3269805"/>
                  </a:lnTo>
                  <a:lnTo>
                    <a:pt x="6218237" y="3269353"/>
                  </a:lnTo>
                  <a:lnTo>
                    <a:pt x="6216650" y="3268898"/>
                  </a:lnTo>
                  <a:lnTo>
                    <a:pt x="6215063" y="3267990"/>
                  </a:lnTo>
                  <a:lnTo>
                    <a:pt x="6213248" y="3266631"/>
                  </a:lnTo>
                  <a:lnTo>
                    <a:pt x="6211661" y="3265273"/>
                  </a:lnTo>
                  <a:lnTo>
                    <a:pt x="6209619" y="3263683"/>
                  </a:lnTo>
                  <a:lnTo>
                    <a:pt x="6205537" y="3258920"/>
                  </a:lnTo>
                  <a:lnTo>
                    <a:pt x="6201682" y="3253932"/>
                  </a:lnTo>
                  <a:lnTo>
                    <a:pt x="6197373" y="3248262"/>
                  </a:lnTo>
                  <a:lnTo>
                    <a:pt x="6193518" y="3242140"/>
                  </a:lnTo>
                  <a:lnTo>
                    <a:pt x="6189889" y="3235792"/>
                  </a:lnTo>
                  <a:lnTo>
                    <a:pt x="6186487" y="3228989"/>
                  </a:lnTo>
                  <a:lnTo>
                    <a:pt x="6183086" y="3221958"/>
                  </a:lnTo>
                  <a:lnTo>
                    <a:pt x="6179911" y="3214927"/>
                  </a:lnTo>
                  <a:lnTo>
                    <a:pt x="6176963" y="3207672"/>
                  </a:lnTo>
                  <a:lnTo>
                    <a:pt x="6174695" y="3200416"/>
                  </a:lnTo>
                  <a:lnTo>
                    <a:pt x="6172200" y="3193160"/>
                  </a:lnTo>
                  <a:lnTo>
                    <a:pt x="6170159" y="3186130"/>
                  </a:lnTo>
                  <a:lnTo>
                    <a:pt x="6168798" y="3179101"/>
                  </a:lnTo>
                  <a:lnTo>
                    <a:pt x="6167664" y="3172296"/>
                  </a:lnTo>
                  <a:lnTo>
                    <a:pt x="6166757" y="3165721"/>
                  </a:lnTo>
                  <a:lnTo>
                    <a:pt x="6166638" y="3162521"/>
                  </a:lnTo>
                  <a:lnTo>
                    <a:pt x="6167211" y="3163907"/>
                  </a:lnTo>
                  <a:lnTo>
                    <a:pt x="6169345" y="3168884"/>
                  </a:lnTo>
                  <a:lnTo>
                    <a:pt x="6171066" y="3174566"/>
                  </a:lnTo>
                  <a:lnTo>
                    <a:pt x="6171175" y="3173153"/>
                  </a:lnTo>
                  <a:lnTo>
                    <a:pt x="6171293" y="3173432"/>
                  </a:lnTo>
                  <a:lnTo>
                    <a:pt x="6171293" y="3173884"/>
                  </a:lnTo>
                  <a:lnTo>
                    <a:pt x="6171519" y="3176155"/>
                  </a:lnTo>
                  <a:lnTo>
                    <a:pt x="6171973" y="3178193"/>
                  </a:lnTo>
                  <a:lnTo>
                    <a:pt x="6172427" y="3180235"/>
                  </a:lnTo>
                  <a:lnTo>
                    <a:pt x="6173334" y="3182049"/>
                  </a:lnTo>
                  <a:lnTo>
                    <a:pt x="6174468" y="3184089"/>
                  </a:lnTo>
                  <a:lnTo>
                    <a:pt x="6175602" y="3185903"/>
                  </a:lnTo>
                  <a:lnTo>
                    <a:pt x="6176736" y="3187490"/>
                  </a:lnTo>
                  <a:lnTo>
                    <a:pt x="6175602" y="3184089"/>
                  </a:lnTo>
                  <a:lnTo>
                    <a:pt x="6173334" y="3178193"/>
                  </a:lnTo>
                  <a:lnTo>
                    <a:pt x="6171293" y="3173432"/>
                  </a:lnTo>
                  <a:lnTo>
                    <a:pt x="6171293" y="3171615"/>
                  </a:lnTo>
                  <a:lnTo>
                    <a:pt x="6171175" y="3173153"/>
                  </a:lnTo>
                  <a:lnTo>
                    <a:pt x="6169345" y="3168884"/>
                  </a:lnTo>
                  <a:lnTo>
                    <a:pt x="6166530" y="3159599"/>
                  </a:lnTo>
                  <a:lnTo>
                    <a:pt x="6166638" y="3162521"/>
                  </a:lnTo>
                  <a:lnTo>
                    <a:pt x="6162902" y="3153476"/>
                  </a:lnTo>
                  <a:lnTo>
                    <a:pt x="6162891" y="3153453"/>
                  </a:lnTo>
                  <a:lnTo>
                    <a:pt x="6157686" y="3139190"/>
                  </a:lnTo>
                  <a:lnTo>
                    <a:pt x="6151109" y="3122864"/>
                  </a:lnTo>
                  <a:lnTo>
                    <a:pt x="6144079" y="3106309"/>
                  </a:lnTo>
                  <a:lnTo>
                    <a:pt x="6136368" y="3089983"/>
                  </a:lnTo>
                  <a:lnTo>
                    <a:pt x="6128884" y="3073428"/>
                  </a:lnTo>
                  <a:lnTo>
                    <a:pt x="6121173" y="3057328"/>
                  </a:lnTo>
                  <a:lnTo>
                    <a:pt x="6105298" y="3024673"/>
                  </a:lnTo>
                  <a:lnTo>
                    <a:pt x="6097361" y="3008349"/>
                  </a:lnTo>
                  <a:lnTo>
                    <a:pt x="6089877" y="2992021"/>
                  </a:lnTo>
                  <a:lnTo>
                    <a:pt x="6082393" y="2975694"/>
                  </a:lnTo>
                  <a:lnTo>
                    <a:pt x="6075136" y="2959594"/>
                  </a:lnTo>
                  <a:lnTo>
                    <a:pt x="6068559" y="2943267"/>
                  </a:lnTo>
                  <a:lnTo>
                    <a:pt x="6062436" y="2926940"/>
                  </a:lnTo>
                  <a:lnTo>
                    <a:pt x="6059714" y="2918776"/>
                  </a:lnTo>
                  <a:lnTo>
                    <a:pt x="6056993" y="2910386"/>
                  </a:lnTo>
                  <a:lnTo>
                    <a:pt x="6054271" y="2902223"/>
                  </a:lnTo>
                  <a:lnTo>
                    <a:pt x="6052003" y="2893832"/>
                  </a:lnTo>
                  <a:lnTo>
                    <a:pt x="6048602" y="2890884"/>
                  </a:lnTo>
                  <a:lnTo>
                    <a:pt x="6045427" y="2887256"/>
                  </a:lnTo>
                  <a:lnTo>
                    <a:pt x="6042025" y="2883628"/>
                  </a:lnTo>
                  <a:lnTo>
                    <a:pt x="6039303" y="2879546"/>
                  </a:lnTo>
                  <a:lnTo>
                    <a:pt x="6036129" y="2875237"/>
                  </a:lnTo>
                  <a:lnTo>
                    <a:pt x="6033407" y="2870476"/>
                  </a:lnTo>
                  <a:lnTo>
                    <a:pt x="6030459" y="2865712"/>
                  </a:lnTo>
                  <a:lnTo>
                    <a:pt x="6027737" y="2860724"/>
                  </a:lnTo>
                  <a:lnTo>
                    <a:pt x="6022975" y="2851200"/>
                  </a:lnTo>
                  <a:lnTo>
                    <a:pt x="6018213" y="2841448"/>
                  </a:lnTo>
                  <a:lnTo>
                    <a:pt x="6014357" y="2832378"/>
                  </a:lnTo>
                  <a:lnTo>
                    <a:pt x="6011182" y="2824441"/>
                  </a:lnTo>
                  <a:lnTo>
                    <a:pt x="6008461" y="2821947"/>
                  </a:lnTo>
                  <a:lnTo>
                    <a:pt x="6006193" y="2819452"/>
                  </a:lnTo>
                  <a:lnTo>
                    <a:pt x="6003925" y="2816731"/>
                  </a:lnTo>
                  <a:lnTo>
                    <a:pt x="6001430" y="2814009"/>
                  </a:lnTo>
                  <a:lnTo>
                    <a:pt x="5997121" y="2807887"/>
                  </a:lnTo>
                  <a:lnTo>
                    <a:pt x="5993266" y="2801084"/>
                  </a:lnTo>
                  <a:lnTo>
                    <a:pt x="5989184" y="2794054"/>
                  </a:lnTo>
                  <a:lnTo>
                    <a:pt x="5985555" y="2786344"/>
                  </a:lnTo>
                  <a:lnTo>
                    <a:pt x="5982153" y="2778861"/>
                  </a:lnTo>
                  <a:lnTo>
                    <a:pt x="5978752" y="2771151"/>
                  </a:lnTo>
                  <a:lnTo>
                    <a:pt x="5972402" y="2755277"/>
                  </a:lnTo>
                  <a:lnTo>
                    <a:pt x="5966505" y="2739857"/>
                  </a:lnTo>
                  <a:lnTo>
                    <a:pt x="5961063" y="2725343"/>
                  </a:lnTo>
                  <a:lnTo>
                    <a:pt x="5958568" y="2718770"/>
                  </a:lnTo>
                  <a:lnTo>
                    <a:pt x="5955619" y="2712874"/>
                  </a:lnTo>
                  <a:lnTo>
                    <a:pt x="6032500" y="2699948"/>
                  </a:lnTo>
                  <a:lnTo>
                    <a:pt x="6108927" y="2686795"/>
                  </a:lnTo>
                  <a:lnTo>
                    <a:pt x="6185807" y="2673415"/>
                  </a:lnTo>
                  <a:lnTo>
                    <a:pt x="6262461" y="2660035"/>
                  </a:lnTo>
                  <a:lnTo>
                    <a:pt x="6236380" y="2664796"/>
                  </a:lnTo>
                  <a:lnTo>
                    <a:pt x="6228669" y="2666385"/>
                  </a:lnTo>
                  <a:lnTo>
                    <a:pt x="6223680" y="2667518"/>
                  </a:lnTo>
                  <a:lnTo>
                    <a:pt x="6221866" y="2667972"/>
                  </a:lnTo>
                  <a:lnTo>
                    <a:pt x="6221639" y="2668198"/>
                  </a:lnTo>
                  <a:lnTo>
                    <a:pt x="6222093" y="2668198"/>
                  </a:lnTo>
                  <a:lnTo>
                    <a:pt x="6223907" y="2668198"/>
                  </a:lnTo>
                  <a:lnTo>
                    <a:pt x="6227309" y="2667745"/>
                  </a:lnTo>
                  <a:lnTo>
                    <a:pt x="6237287" y="2666385"/>
                  </a:lnTo>
                  <a:lnTo>
                    <a:pt x="6248627" y="2664344"/>
                  </a:lnTo>
                  <a:lnTo>
                    <a:pt x="6253616" y="2663209"/>
                  </a:lnTo>
                  <a:lnTo>
                    <a:pt x="6257698" y="2662302"/>
                  </a:lnTo>
                  <a:lnTo>
                    <a:pt x="6260873" y="2660942"/>
                  </a:lnTo>
                  <a:lnTo>
                    <a:pt x="6261780" y="2660488"/>
                  </a:lnTo>
                  <a:lnTo>
                    <a:pt x="6262461" y="2660035"/>
                  </a:lnTo>
                  <a:close/>
                  <a:moveTo>
                    <a:pt x="4006665" y="2645818"/>
                  </a:moveTo>
                  <a:lnTo>
                    <a:pt x="4004116" y="2647918"/>
                  </a:lnTo>
                  <a:lnTo>
                    <a:pt x="4000711" y="2650414"/>
                  </a:lnTo>
                  <a:lnTo>
                    <a:pt x="3997533" y="2652457"/>
                  </a:lnTo>
                  <a:lnTo>
                    <a:pt x="3995717" y="2653364"/>
                  </a:lnTo>
                  <a:lnTo>
                    <a:pt x="3984140" y="2656545"/>
                  </a:lnTo>
                  <a:lnTo>
                    <a:pt x="3981870" y="2659948"/>
                  </a:lnTo>
                  <a:lnTo>
                    <a:pt x="3979600" y="2663355"/>
                  </a:lnTo>
                  <a:lnTo>
                    <a:pt x="3977557" y="2666759"/>
                  </a:lnTo>
                  <a:lnTo>
                    <a:pt x="3975968" y="2669938"/>
                  </a:lnTo>
                  <a:lnTo>
                    <a:pt x="3973017" y="2676293"/>
                  </a:lnTo>
                  <a:lnTo>
                    <a:pt x="3970066" y="2681970"/>
                  </a:lnTo>
                  <a:lnTo>
                    <a:pt x="3968477" y="2684920"/>
                  </a:lnTo>
                  <a:lnTo>
                    <a:pt x="3966661" y="2687642"/>
                  </a:lnTo>
                  <a:lnTo>
                    <a:pt x="3964391" y="2690142"/>
                  </a:lnTo>
                  <a:lnTo>
                    <a:pt x="3962362" y="2692372"/>
                  </a:lnTo>
                  <a:lnTo>
                    <a:pt x="3969469" y="2689037"/>
                  </a:lnTo>
                  <a:lnTo>
                    <a:pt x="3972192" y="2686997"/>
                  </a:lnTo>
                  <a:lnTo>
                    <a:pt x="3974461" y="2684728"/>
                  </a:lnTo>
                  <a:lnTo>
                    <a:pt x="3976502" y="2682457"/>
                  </a:lnTo>
                  <a:lnTo>
                    <a:pt x="3977864" y="2679964"/>
                  </a:lnTo>
                  <a:lnTo>
                    <a:pt x="3979452" y="2677241"/>
                  </a:lnTo>
                  <a:lnTo>
                    <a:pt x="3980359" y="2674973"/>
                  </a:lnTo>
                  <a:lnTo>
                    <a:pt x="3982628" y="2669529"/>
                  </a:lnTo>
                  <a:lnTo>
                    <a:pt x="3983535" y="2666807"/>
                  </a:lnTo>
                  <a:lnTo>
                    <a:pt x="3984670" y="2664310"/>
                  </a:lnTo>
                  <a:lnTo>
                    <a:pt x="3986258" y="2662043"/>
                  </a:lnTo>
                  <a:lnTo>
                    <a:pt x="3988073" y="2659548"/>
                  </a:lnTo>
                  <a:lnTo>
                    <a:pt x="3990342" y="2657505"/>
                  </a:lnTo>
                  <a:lnTo>
                    <a:pt x="3993064" y="2655463"/>
                  </a:lnTo>
                  <a:lnTo>
                    <a:pt x="3996240" y="2653649"/>
                  </a:lnTo>
                  <a:lnTo>
                    <a:pt x="3999870" y="2652061"/>
                  </a:lnTo>
                  <a:lnTo>
                    <a:pt x="4001231" y="2651380"/>
                  </a:lnTo>
                  <a:lnTo>
                    <a:pt x="4002819" y="2650019"/>
                  </a:lnTo>
                  <a:lnTo>
                    <a:pt x="4005769" y="2646844"/>
                  </a:lnTo>
                  <a:lnTo>
                    <a:pt x="4006665" y="2645818"/>
                  </a:lnTo>
                  <a:close/>
                  <a:moveTo>
                    <a:pt x="6708133" y="2643621"/>
                  </a:moveTo>
                  <a:lnTo>
                    <a:pt x="6708604" y="2644956"/>
                  </a:lnTo>
                  <a:lnTo>
                    <a:pt x="6710792" y="2651754"/>
                  </a:lnTo>
                  <a:lnTo>
                    <a:pt x="6709994" y="2648993"/>
                  </a:lnTo>
                  <a:lnTo>
                    <a:pt x="6708410" y="2644015"/>
                  </a:lnTo>
                  <a:lnTo>
                    <a:pt x="6708133" y="2643621"/>
                  </a:lnTo>
                  <a:close/>
                  <a:moveTo>
                    <a:pt x="1268413" y="2643219"/>
                  </a:moveTo>
                  <a:lnTo>
                    <a:pt x="1267709" y="2644137"/>
                  </a:lnTo>
                  <a:lnTo>
                    <a:pt x="1265126" y="2649644"/>
                  </a:lnTo>
                  <a:lnTo>
                    <a:pt x="1262309" y="2654691"/>
                  </a:lnTo>
                  <a:lnTo>
                    <a:pt x="1258787" y="2660887"/>
                  </a:lnTo>
                  <a:lnTo>
                    <a:pt x="1254327" y="2667311"/>
                  </a:lnTo>
                  <a:lnTo>
                    <a:pt x="1252213" y="2670523"/>
                  </a:lnTo>
                  <a:lnTo>
                    <a:pt x="1249631" y="2673507"/>
                  </a:lnTo>
                  <a:lnTo>
                    <a:pt x="1247283" y="2676259"/>
                  </a:lnTo>
                  <a:lnTo>
                    <a:pt x="1244701" y="2679013"/>
                  </a:lnTo>
                  <a:lnTo>
                    <a:pt x="1242119" y="2680849"/>
                  </a:lnTo>
                  <a:lnTo>
                    <a:pt x="1239536" y="2682913"/>
                  </a:lnTo>
                  <a:lnTo>
                    <a:pt x="1237188" y="2677866"/>
                  </a:lnTo>
                  <a:lnTo>
                    <a:pt x="1236014" y="2673734"/>
                  </a:lnTo>
                  <a:lnTo>
                    <a:pt x="1235310" y="2670064"/>
                  </a:lnTo>
                  <a:lnTo>
                    <a:pt x="1235075" y="2668229"/>
                  </a:lnTo>
                  <a:lnTo>
                    <a:pt x="1235075" y="2666623"/>
                  </a:lnTo>
                  <a:lnTo>
                    <a:pt x="1235310" y="2665475"/>
                  </a:lnTo>
                  <a:lnTo>
                    <a:pt x="1235545" y="2663869"/>
                  </a:lnTo>
                  <a:lnTo>
                    <a:pt x="1236014" y="2662721"/>
                  </a:lnTo>
                  <a:lnTo>
                    <a:pt x="1236484" y="2661346"/>
                  </a:lnTo>
                  <a:lnTo>
                    <a:pt x="1238127" y="2659510"/>
                  </a:lnTo>
                  <a:lnTo>
                    <a:pt x="1240240" y="2657445"/>
                  </a:lnTo>
                  <a:lnTo>
                    <a:pt x="1242588" y="2655839"/>
                  </a:lnTo>
                  <a:lnTo>
                    <a:pt x="1245640" y="2654232"/>
                  </a:lnTo>
                  <a:lnTo>
                    <a:pt x="1252213" y="2651020"/>
                  </a:lnTo>
                  <a:lnTo>
                    <a:pt x="1259961" y="2647577"/>
                  </a:lnTo>
                  <a:lnTo>
                    <a:pt x="1264188" y="2645744"/>
                  </a:lnTo>
                  <a:lnTo>
                    <a:pt x="1268413" y="2643219"/>
                  </a:lnTo>
                  <a:close/>
                  <a:moveTo>
                    <a:pt x="1197324" y="2636869"/>
                  </a:moveTo>
                  <a:lnTo>
                    <a:pt x="1201738" y="2644552"/>
                  </a:lnTo>
                  <a:lnTo>
                    <a:pt x="1194537" y="2657510"/>
                  </a:lnTo>
                  <a:lnTo>
                    <a:pt x="1192213" y="2642138"/>
                  </a:lnTo>
                  <a:lnTo>
                    <a:pt x="1197324" y="2636869"/>
                  </a:lnTo>
                  <a:close/>
                  <a:moveTo>
                    <a:pt x="1595173" y="2625896"/>
                  </a:moveTo>
                  <a:lnTo>
                    <a:pt x="1594809" y="2627636"/>
                  </a:lnTo>
                  <a:lnTo>
                    <a:pt x="1593677" y="2636276"/>
                  </a:lnTo>
                  <a:lnTo>
                    <a:pt x="1592545" y="2644690"/>
                  </a:lnTo>
                  <a:lnTo>
                    <a:pt x="1592319" y="2652876"/>
                  </a:lnTo>
                  <a:lnTo>
                    <a:pt x="1592114" y="2660068"/>
                  </a:lnTo>
                  <a:lnTo>
                    <a:pt x="1592131" y="2659992"/>
                  </a:lnTo>
                  <a:lnTo>
                    <a:pt x="1595173" y="2625896"/>
                  </a:lnTo>
                  <a:close/>
                  <a:moveTo>
                    <a:pt x="1363952" y="2622582"/>
                  </a:moveTo>
                  <a:lnTo>
                    <a:pt x="1365251" y="2630744"/>
                  </a:lnTo>
                  <a:lnTo>
                    <a:pt x="1364818" y="2635509"/>
                  </a:lnTo>
                  <a:lnTo>
                    <a:pt x="1364168" y="2639138"/>
                  </a:lnTo>
                  <a:lnTo>
                    <a:pt x="1363736" y="2642312"/>
                  </a:lnTo>
                  <a:lnTo>
                    <a:pt x="1363086" y="2644578"/>
                  </a:lnTo>
                  <a:lnTo>
                    <a:pt x="1362220" y="2646393"/>
                  </a:lnTo>
                  <a:lnTo>
                    <a:pt x="1361787" y="2647528"/>
                  </a:lnTo>
                  <a:lnTo>
                    <a:pt x="1360921" y="2649116"/>
                  </a:lnTo>
                  <a:lnTo>
                    <a:pt x="1341744" y="2666753"/>
                  </a:lnTo>
                  <a:lnTo>
                    <a:pt x="1341872" y="2666353"/>
                  </a:lnTo>
                  <a:lnTo>
                    <a:pt x="1343603" y="2662043"/>
                  </a:lnTo>
                  <a:lnTo>
                    <a:pt x="1345984" y="2655014"/>
                  </a:lnTo>
                  <a:lnTo>
                    <a:pt x="1349448" y="2646621"/>
                  </a:lnTo>
                  <a:lnTo>
                    <a:pt x="1353344" y="2638231"/>
                  </a:lnTo>
                  <a:lnTo>
                    <a:pt x="1355076" y="2634374"/>
                  </a:lnTo>
                  <a:lnTo>
                    <a:pt x="1357025" y="2630519"/>
                  </a:lnTo>
                  <a:lnTo>
                    <a:pt x="1358757" y="2627346"/>
                  </a:lnTo>
                  <a:lnTo>
                    <a:pt x="1360705" y="2625076"/>
                  </a:lnTo>
                  <a:lnTo>
                    <a:pt x="1362437" y="2623262"/>
                  </a:lnTo>
                  <a:lnTo>
                    <a:pt x="1363303" y="2622808"/>
                  </a:lnTo>
                  <a:lnTo>
                    <a:pt x="1363952" y="2622582"/>
                  </a:lnTo>
                  <a:close/>
                  <a:moveTo>
                    <a:pt x="5293435" y="2598805"/>
                  </a:moveTo>
                  <a:lnTo>
                    <a:pt x="5297822" y="2606212"/>
                  </a:lnTo>
                  <a:lnTo>
                    <a:pt x="5299075" y="2610150"/>
                  </a:lnTo>
                  <a:lnTo>
                    <a:pt x="5296360" y="2615241"/>
                  </a:lnTo>
                  <a:lnTo>
                    <a:pt x="5292808" y="2632144"/>
                  </a:lnTo>
                  <a:lnTo>
                    <a:pt x="5292182" y="2627976"/>
                  </a:lnTo>
                  <a:lnTo>
                    <a:pt x="5291346" y="2623810"/>
                  </a:lnTo>
                  <a:lnTo>
                    <a:pt x="5291137" y="2619643"/>
                  </a:lnTo>
                  <a:lnTo>
                    <a:pt x="5291137" y="2615706"/>
                  </a:lnTo>
                  <a:lnTo>
                    <a:pt x="5291346" y="2611305"/>
                  </a:lnTo>
                  <a:lnTo>
                    <a:pt x="5291764" y="2607137"/>
                  </a:lnTo>
                  <a:lnTo>
                    <a:pt x="5292600" y="2602972"/>
                  </a:lnTo>
                  <a:lnTo>
                    <a:pt x="5293435" y="2598805"/>
                  </a:lnTo>
                  <a:close/>
                  <a:moveTo>
                    <a:pt x="6579730" y="2597530"/>
                  </a:moveTo>
                  <a:lnTo>
                    <a:pt x="6582457" y="2597757"/>
                  </a:lnTo>
                  <a:lnTo>
                    <a:pt x="6584047" y="2598210"/>
                  </a:lnTo>
                  <a:lnTo>
                    <a:pt x="6585183" y="2598438"/>
                  </a:lnTo>
                  <a:lnTo>
                    <a:pt x="6586546" y="2599119"/>
                  </a:lnTo>
                  <a:lnTo>
                    <a:pt x="6587455" y="2599572"/>
                  </a:lnTo>
                  <a:lnTo>
                    <a:pt x="6588363" y="2600479"/>
                  </a:lnTo>
                  <a:lnTo>
                    <a:pt x="6589272" y="2601614"/>
                  </a:lnTo>
                  <a:lnTo>
                    <a:pt x="6590181" y="2602752"/>
                  </a:lnTo>
                  <a:lnTo>
                    <a:pt x="6590862" y="2604113"/>
                  </a:lnTo>
                  <a:lnTo>
                    <a:pt x="6591544" y="2605702"/>
                  </a:lnTo>
                  <a:lnTo>
                    <a:pt x="6591998" y="2607516"/>
                  </a:lnTo>
                  <a:lnTo>
                    <a:pt x="6592907" y="2611829"/>
                  </a:lnTo>
                  <a:lnTo>
                    <a:pt x="6593816" y="2617049"/>
                  </a:lnTo>
                  <a:lnTo>
                    <a:pt x="6594043" y="2623177"/>
                  </a:lnTo>
                  <a:lnTo>
                    <a:pt x="6593588" y="2644515"/>
                  </a:lnTo>
                  <a:lnTo>
                    <a:pt x="6592225" y="2644059"/>
                  </a:lnTo>
                  <a:lnTo>
                    <a:pt x="6591317" y="2642925"/>
                  </a:lnTo>
                  <a:lnTo>
                    <a:pt x="6590181" y="2641337"/>
                  </a:lnTo>
                  <a:lnTo>
                    <a:pt x="6589045" y="2639521"/>
                  </a:lnTo>
                  <a:lnTo>
                    <a:pt x="6587455" y="2635435"/>
                  </a:lnTo>
                  <a:lnTo>
                    <a:pt x="6585864" y="2631349"/>
                  </a:lnTo>
                  <a:lnTo>
                    <a:pt x="6584956" y="2628171"/>
                  </a:lnTo>
                  <a:lnTo>
                    <a:pt x="6587455" y="2637930"/>
                  </a:lnTo>
                  <a:lnTo>
                    <a:pt x="6590408" y="2644059"/>
                  </a:lnTo>
                  <a:lnTo>
                    <a:pt x="6591317" y="2647012"/>
                  </a:lnTo>
                  <a:lnTo>
                    <a:pt x="6591771" y="2649737"/>
                  </a:lnTo>
                  <a:lnTo>
                    <a:pt x="6591998" y="2651780"/>
                  </a:lnTo>
                  <a:lnTo>
                    <a:pt x="6591998" y="2652914"/>
                  </a:lnTo>
                  <a:lnTo>
                    <a:pt x="6591771" y="2653596"/>
                  </a:lnTo>
                  <a:lnTo>
                    <a:pt x="6591317" y="2654277"/>
                  </a:lnTo>
                  <a:lnTo>
                    <a:pt x="6590635" y="2654729"/>
                  </a:lnTo>
                  <a:lnTo>
                    <a:pt x="6589954" y="2654957"/>
                  </a:lnTo>
                  <a:lnTo>
                    <a:pt x="6588818" y="2655185"/>
                  </a:lnTo>
                  <a:lnTo>
                    <a:pt x="6587455" y="2666989"/>
                  </a:lnTo>
                  <a:lnTo>
                    <a:pt x="6585864" y="2665401"/>
                  </a:lnTo>
                  <a:lnTo>
                    <a:pt x="6588363" y="2697410"/>
                  </a:lnTo>
                  <a:lnTo>
                    <a:pt x="6585410" y="2692871"/>
                  </a:lnTo>
                  <a:lnTo>
                    <a:pt x="6580866" y="2671076"/>
                  </a:lnTo>
                  <a:lnTo>
                    <a:pt x="6581942" y="2681207"/>
                  </a:lnTo>
                  <a:lnTo>
                    <a:pt x="6581775" y="2680158"/>
                  </a:lnTo>
                  <a:lnTo>
                    <a:pt x="6582457" y="2686063"/>
                  </a:lnTo>
                  <a:lnTo>
                    <a:pt x="6581942" y="2681207"/>
                  </a:lnTo>
                  <a:lnTo>
                    <a:pt x="6584047" y="2694459"/>
                  </a:lnTo>
                  <a:lnTo>
                    <a:pt x="6577686" y="2672892"/>
                  </a:lnTo>
                  <a:lnTo>
                    <a:pt x="6577459" y="2673120"/>
                  </a:lnTo>
                  <a:lnTo>
                    <a:pt x="6579958" y="2697868"/>
                  </a:lnTo>
                  <a:lnTo>
                    <a:pt x="6572461" y="2666082"/>
                  </a:lnTo>
                  <a:lnTo>
                    <a:pt x="6574051" y="2692871"/>
                  </a:lnTo>
                  <a:lnTo>
                    <a:pt x="6570870" y="2688104"/>
                  </a:lnTo>
                  <a:lnTo>
                    <a:pt x="6571552" y="2686743"/>
                  </a:lnTo>
                  <a:lnTo>
                    <a:pt x="6571217" y="2682383"/>
                  </a:lnTo>
                  <a:lnTo>
                    <a:pt x="6571325" y="2681521"/>
                  </a:lnTo>
                  <a:lnTo>
                    <a:pt x="6571552" y="2679703"/>
                  </a:lnTo>
                  <a:lnTo>
                    <a:pt x="6571552" y="2677886"/>
                  </a:lnTo>
                  <a:lnTo>
                    <a:pt x="6571325" y="2676073"/>
                  </a:lnTo>
                  <a:lnTo>
                    <a:pt x="6570870" y="2674030"/>
                  </a:lnTo>
                  <a:lnTo>
                    <a:pt x="6570416" y="2671986"/>
                  </a:lnTo>
                  <a:lnTo>
                    <a:pt x="6571217" y="2682383"/>
                  </a:lnTo>
                  <a:lnTo>
                    <a:pt x="6571097" y="2683336"/>
                  </a:lnTo>
                  <a:lnTo>
                    <a:pt x="6570643" y="2684925"/>
                  </a:lnTo>
                  <a:lnTo>
                    <a:pt x="6569734" y="2686743"/>
                  </a:lnTo>
                  <a:lnTo>
                    <a:pt x="6569507" y="2682656"/>
                  </a:lnTo>
                  <a:lnTo>
                    <a:pt x="6568371" y="2676979"/>
                  </a:lnTo>
                  <a:lnTo>
                    <a:pt x="6567235" y="2670851"/>
                  </a:lnTo>
                  <a:lnTo>
                    <a:pt x="6565645" y="2664493"/>
                  </a:lnTo>
                  <a:lnTo>
                    <a:pt x="6564321" y="2658960"/>
                  </a:lnTo>
                  <a:lnTo>
                    <a:pt x="6564282" y="2658590"/>
                  </a:lnTo>
                  <a:lnTo>
                    <a:pt x="6563373" y="2654504"/>
                  </a:lnTo>
                  <a:lnTo>
                    <a:pt x="6562010" y="2650645"/>
                  </a:lnTo>
                  <a:lnTo>
                    <a:pt x="6563146" y="2654052"/>
                  </a:lnTo>
                  <a:lnTo>
                    <a:pt x="6564321" y="2658960"/>
                  </a:lnTo>
                  <a:lnTo>
                    <a:pt x="6564736" y="2662902"/>
                  </a:lnTo>
                  <a:lnTo>
                    <a:pt x="6565191" y="2666989"/>
                  </a:lnTo>
                  <a:lnTo>
                    <a:pt x="6565191" y="2671076"/>
                  </a:lnTo>
                  <a:lnTo>
                    <a:pt x="6565191" y="2675163"/>
                  </a:lnTo>
                  <a:lnTo>
                    <a:pt x="6564509" y="2679477"/>
                  </a:lnTo>
                  <a:lnTo>
                    <a:pt x="6563828" y="2683564"/>
                  </a:lnTo>
                  <a:lnTo>
                    <a:pt x="6546789" y="2604793"/>
                  </a:lnTo>
                  <a:lnTo>
                    <a:pt x="6558148" y="2602071"/>
                  </a:lnTo>
                  <a:lnTo>
                    <a:pt x="6568144" y="2599572"/>
                  </a:lnTo>
                  <a:lnTo>
                    <a:pt x="6572233" y="2598664"/>
                  </a:lnTo>
                  <a:lnTo>
                    <a:pt x="6576323" y="2598210"/>
                  </a:lnTo>
                  <a:lnTo>
                    <a:pt x="6579730" y="2597530"/>
                  </a:lnTo>
                  <a:close/>
                  <a:moveTo>
                    <a:pt x="1383042" y="2595595"/>
                  </a:moveTo>
                  <a:lnTo>
                    <a:pt x="1385888" y="2601084"/>
                  </a:lnTo>
                  <a:lnTo>
                    <a:pt x="1377129" y="2610965"/>
                  </a:lnTo>
                  <a:lnTo>
                    <a:pt x="1370779" y="2616232"/>
                  </a:lnTo>
                  <a:lnTo>
                    <a:pt x="1366838" y="2614916"/>
                  </a:lnTo>
                  <a:lnTo>
                    <a:pt x="1383042" y="2595595"/>
                  </a:lnTo>
                  <a:close/>
                  <a:moveTo>
                    <a:pt x="6622555" y="2589871"/>
                  </a:moveTo>
                  <a:lnTo>
                    <a:pt x="6626846" y="2590097"/>
                  </a:lnTo>
                  <a:lnTo>
                    <a:pt x="6631138" y="2590778"/>
                  </a:lnTo>
                  <a:lnTo>
                    <a:pt x="6634751" y="2592140"/>
                  </a:lnTo>
                  <a:lnTo>
                    <a:pt x="6638139" y="2593727"/>
                  </a:lnTo>
                  <a:lnTo>
                    <a:pt x="6641301" y="2595541"/>
                  </a:lnTo>
                  <a:lnTo>
                    <a:pt x="6644237" y="2597806"/>
                  </a:lnTo>
                  <a:lnTo>
                    <a:pt x="6646495" y="2600527"/>
                  </a:lnTo>
                  <a:lnTo>
                    <a:pt x="6648980" y="2603473"/>
                  </a:lnTo>
                  <a:lnTo>
                    <a:pt x="6649373" y="2604025"/>
                  </a:lnTo>
                  <a:lnTo>
                    <a:pt x="6649657" y="2605739"/>
                  </a:lnTo>
                  <a:lnTo>
                    <a:pt x="6650109" y="2608233"/>
                  </a:lnTo>
                  <a:lnTo>
                    <a:pt x="6651690" y="2613899"/>
                  </a:lnTo>
                  <a:lnTo>
                    <a:pt x="6653723" y="2620018"/>
                  </a:lnTo>
                  <a:lnTo>
                    <a:pt x="6656207" y="2626819"/>
                  </a:lnTo>
                  <a:lnTo>
                    <a:pt x="6658917" y="2634071"/>
                  </a:lnTo>
                  <a:lnTo>
                    <a:pt x="6661627" y="2642008"/>
                  </a:lnTo>
                  <a:lnTo>
                    <a:pt x="6662404" y="2644477"/>
                  </a:lnTo>
                  <a:lnTo>
                    <a:pt x="6663208" y="2650394"/>
                  </a:lnTo>
                  <a:lnTo>
                    <a:pt x="6664789" y="2660600"/>
                  </a:lnTo>
                  <a:lnTo>
                    <a:pt x="6667499" y="2681686"/>
                  </a:lnTo>
                  <a:lnTo>
                    <a:pt x="6669080" y="2691887"/>
                  </a:lnTo>
                  <a:lnTo>
                    <a:pt x="6671113" y="2701863"/>
                  </a:lnTo>
                  <a:lnTo>
                    <a:pt x="6677663" y="2732016"/>
                  </a:lnTo>
                  <a:lnTo>
                    <a:pt x="6683761" y="2762164"/>
                  </a:lnTo>
                  <a:lnTo>
                    <a:pt x="6689859" y="2792318"/>
                  </a:lnTo>
                  <a:lnTo>
                    <a:pt x="6691181" y="2799428"/>
                  </a:lnTo>
                  <a:lnTo>
                    <a:pt x="6688729" y="2788916"/>
                  </a:lnTo>
                  <a:lnTo>
                    <a:pt x="6688278" y="2787104"/>
                  </a:lnTo>
                  <a:lnTo>
                    <a:pt x="6688278" y="2787329"/>
                  </a:lnTo>
                  <a:lnTo>
                    <a:pt x="6688278" y="2787783"/>
                  </a:lnTo>
                  <a:lnTo>
                    <a:pt x="6688955" y="2793223"/>
                  </a:lnTo>
                  <a:lnTo>
                    <a:pt x="6690310" y="2802518"/>
                  </a:lnTo>
                  <a:lnTo>
                    <a:pt x="6692343" y="2812492"/>
                  </a:lnTo>
                  <a:lnTo>
                    <a:pt x="6693021" y="2816801"/>
                  </a:lnTo>
                  <a:lnTo>
                    <a:pt x="6693924" y="2820201"/>
                  </a:lnTo>
                  <a:lnTo>
                    <a:pt x="6694827" y="2822239"/>
                  </a:lnTo>
                  <a:lnTo>
                    <a:pt x="6695279" y="2822693"/>
                  </a:lnTo>
                  <a:lnTo>
                    <a:pt x="6695505" y="2822693"/>
                  </a:lnTo>
                  <a:lnTo>
                    <a:pt x="6694827" y="2823372"/>
                  </a:lnTo>
                  <a:lnTo>
                    <a:pt x="6694150" y="2824280"/>
                  </a:lnTo>
                  <a:lnTo>
                    <a:pt x="6693472" y="2827000"/>
                  </a:lnTo>
                  <a:lnTo>
                    <a:pt x="6692795" y="2830172"/>
                  </a:lnTo>
                  <a:lnTo>
                    <a:pt x="6692343" y="2834027"/>
                  </a:lnTo>
                  <a:lnTo>
                    <a:pt x="6692117" y="2838559"/>
                  </a:lnTo>
                  <a:lnTo>
                    <a:pt x="6692117" y="2843544"/>
                  </a:lnTo>
                  <a:lnTo>
                    <a:pt x="6692343" y="2849213"/>
                  </a:lnTo>
                  <a:lnTo>
                    <a:pt x="6692569" y="2855328"/>
                  </a:lnTo>
                  <a:lnTo>
                    <a:pt x="6693472" y="2868475"/>
                  </a:lnTo>
                  <a:lnTo>
                    <a:pt x="6695279" y="2883208"/>
                  </a:lnTo>
                  <a:lnTo>
                    <a:pt x="6696178" y="2890750"/>
                  </a:lnTo>
                  <a:lnTo>
                    <a:pt x="6695731" y="2889090"/>
                  </a:lnTo>
                  <a:lnTo>
                    <a:pt x="6692795" y="2878220"/>
                  </a:lnTo>
                  <a:lnTo>
                    <a:pt x="6689633" y="2867568"/>
                  </a:lnTo>
                  <a:lnTo>
                    <a:pt x="6686245" y="2857142"/>
                  </a:lnTo>
                  <a:lnTo>
                    <a:pt x="6682857" y="2846486"/>
                  </a:lnTo>
                  <a:lnTo>
                    <a:pt x="6675630" y="2825412"/>
                  </a:lnTo>
                  <a:lnTo>
                    <a:pt x="6669187" y="2807188"/>
                  </a:lnTo>
                  <a:lnTo>
                    <a:pt x="6669694" y="2810229"/>
                  </a:lnTo>
                  <a:lnTo>
                    <a:pt x="6671966" y="2823394"/>
                  </a:lnTo>
                  <a:lnTo>
                    <a:pt x="6674011" y="2835875"/>
                  </a:lnTo>
                  <a:lnTo>
                    <a:pt x="6675374" y="2841327"/>
                  </a:lnTo>
                  <a:lnTo>
                    <a:pt x="6676283" y="2845631"/>
                  </a:lnTo>
                  <a:lnTo>
                    <a:pt x="6677537" y="2850645"/>
                  </a:lnTo>
                  <a:lnTo>
                    <a:pt x="6673556" y="2840186"/>
                  </a:lnTo>
                  <a:lnTo>
                    <a:pt x="6667195" y="2823847"/>
                  </a:lnTo>
                  <a:lnTo>
                    <a:pt x="6664919" y="2817472"/>
                  </a:lnTo>
                  <a:lnTo>
                    <a:pt x="6664696" y="2811592"/>
                  </a:lnTo>
                  <a:lnTo>
                    <a:pt x="6664696" y="2802512"/>
                  </a:lnTo>
                  <a:lnTo>
                    <a:pt x="6664923" y="2796381"/>
                  </a:lnTo>
                  <a:lnTo>
                    <a:pt x="6665009" y="2795092"/>
                  </a:lnTo>
                  <a:lnTo>
                    <a:pt x="6660950" y="2783249"/>
                  </a:lnTo>
                  <a:lnTo>
                    <a:pt x="6654174" y="2762164"/>
                  </a:lnTo>
                  <a:lnTo>
                    <a:pt x="6651012" y="2751736"/>
                  </a:lnTo>
                  <a:lnTo>
                    <a:pt x="6647851" y="2741081"/>
                  </a:lnTo>
                  <a:lnTo>
                    <a:pt x="6645140" y="2730653"/>
                  </a:lnTo>
                  <a:lnTo>
                    <a:pt x="6642656" y="2719774"/>
                  </a:lnTo>
                  <a:lnTo>
                    <a:pt x="6644011" y="2715919"/>
                  </a:lnTo>
                  <a:lnTo>
                    <a:pt x="6643875" y="2715375"/>
                  </a:lnTo>
                  <a:lnTo>
                    <a:pt x="6642660" y="2713755"/>
                  </a:lnTo>
                  <a:lnTo>
                    <a:pt x="6641978" y="2718525"/>
                  </a:lnTo>
                  <a:lnTo>
                    <a:pt x="6641751" y="2723741"/>
                  </a:lnTo>
                  <a:lnTo>
                    <a:pt x="6641751" y="2729191"/>
                  </a:lnTo>
                  <a:lnTo>
                    <a:pt x="6642205" y="2735092"/>
                  </a:lnTo>
                  <a:lnTo>
                    <a:pt x="6642887" y="2741449"/>
                  </a:lnTo>
                  <a:lnTo>
                    <a:pt x="6644250" y="2748031"/>
                  </a:lnTo>
                  <a:lnTo>
                    <a:pt x="6645208" y="2753779"/>
                  </a:lnTo>
                  <a:lnTo>
                    <a:pt x="6644250" y="2751437"/>
                  </a:lnTo>
                  <a:lnTo>
                    <a:pt x="6640161" y="2738270"/>
                  </a:lnTo>
                  <a:lnTo>
                    <a:pt x="6636071" y="2723741"/>
                  </a:lnTo>
                  <a:lnTo>
                    <a:pt x="6627211" y="2692871"/>
                  </a:lnTo>
                  <a:lnTo>
                    <a:pt x="6618351" y="2663130"/>
                  </a:lnTo>
                  <a:lnTo>
                    <a:pt x="6614489" y="2650190"/>
                  </a:lnTo>
                  <a:lnTo>
                    <a:pt x="6613476" y="2647272"/>
                  </a:lnTo>
                  <a:lnTo>
                    <a:pt x="6613037" y="2652785"/>
                  </a:lnTo>
                  <a:lnTo>
                    <a:pt x="6610350" y="2640082"/>
                  </a:lnTo>
                  <a:lnTo>
                    <a:pt x="6612593" y="2644731"/>
                  </a:lnTo>
                  <a:lnTo>
                    <a:pt x="6610627" y="2639067"/>
                  </a:lnTo>
                  <a:lnTo>
                    <a:pt x="6608355" y="2639067"/>
                  </a:lnTo>
                  <a:lnTo>
                    <a:pt x="6602903" y="2628171"/>
                  </a:lnTo>
                  <a:lnTo>
                    <a:pt x="6598132" y="2617504"/>
                  </a:lnTo>
                  <a:lnTo>
                    <a:pt x="6593588" y="2606608"/>
                  </a:lnTo>
                  <a:lnTo>
                    <a:pt x="6589272" y="2595487"/>
                  </a:lnTo>
                  <a:lnTo>
                    <a:pt x="6607219" y="2591857"/>
                  </a:lnTo>
                  <a:lnTo>
                    <a:pt x="6608173" y="2593481"/>
                  </a:lnTo>
                  <a:lnTo>
                    <a:pt x="6607197" y="2591459"/>
                  </a:lnTo>
                  <a:lnTo>
                    <a:pt x="6612618" y="2590551"/>
                  </a:lnTo>
                  <a:lnTo>
                    <a:pt x="6617812" y="2590097"/>
                  </a:lnTo>
                  <a:lnTo>
                    <a:pt x="6622555" y="2589871"/>
                  </a:lnTo>
                  <a:close/>
                  <a:moveTo>
                    <a:pt x="6695739" y="2566893"/>
                  </a:moveTo>
                  <a:lnTo>
                    <a:pt x="6697097" y="2570737"/>
                  </a:lnTo>
                  <a:lnTo>
                    <a:pt x="6699133" y="2576392"/>
                  </a:lnTo>
                  <a:lnTo>
                    <a:pt x="6701657" y="2583538"/>
                  </a:lnTo>
                  <a:lnTo>
                    <a:pt x="6701042" y="2576892"/>
                  </a:lnTo>
                  <a:lnTo>
                    <a:pt x="6700139" y="2567364"/>
                  </a:lnTo>
                  <a:lnTo>
                    <a:pt x="6701268" y="2570769"/>
                  </a:lnTo>
                  <a:lnTo>
                    <a:pt x="6702622" y="2575305"/>
                  </a:lnTo>
                  <a:lnTo>
                    <a:pt x="6704654" y="2580296"/>
                  </a:lnTo>
                  <a:lnTo>
                    <a:pt x="6706686" y="2585967"/>
                  </a:lnTo>
                  <a:lnTo>
                    <a:pt x="6712104" y="2598443"/>
                  </a:lnTo>
                  <a:lnTo>
                    <a:pt x="6717747" y="2610693"/>
                  </a:lnTo>
                  <a:lnTo>
                    <a:pt x="6722714" y="2621581"/>
                  </a:lnTo>
                  <a:lnTo>
                    <a:pt x="6726100" y="2629977"/>
                  </a:lnTo>
                  <a:lnTo>
                    <a:pt x="6727003" y="2632473"/>
                  </a:lnTo>
                  <a:lnTo>
                    <a:pt x="6727454" y="2633833"/>
                  </a:lnTo>
                  <a:lnTo>
                    <a:pt x="6727229" y="2634059"/>
                  </a:lnTo>
                  <a:lnTo>
                    <a:pt x="6727003" y="2633833"/>
                  </a:lnTo>
                  <a:lnTo>
                    <a:pt x="6725874" y="2632245"/>
                  </a:lnTo>
                  <a:lnTo>
                    <a:pt x="6727454" y="2641091"/>
                  </a:lnTo>
                  <a:lnTo>
                    <a:pt x="6729712" y="2650168"/>
                  </a:lnTo>
                  <a:lnTo>
                    <a:pt x="6734453" y="2668773"/>
                  </a:lnTo>
                  <a:lnTo>
                    <a:pt x="6739419" y="2688058"/>
                  </a:lnTo>
                  <a:lnTo>
                    <a:pt x="6744837" y="2707114"/>
                  </a:lnTo>
                  <a:lnTo>
                    <a:pt x="6750029" y="2725717"/>
                  </a:lnTo>
                  <a:lnTo>
                    <a:pt x="6754995" y="2743869"/>
                  </a:lnTo>
                  <a:lnTo>
                    <a:pt x="6756801" y="2752034"/>
                  </a:lnTo>
                  <a:lnTo>
                    <a:pt x="6758833" y="2760204"/>
                  </a:lnTo>
                  <a:lnTo>
                    <a:pt x="6760413" y="2767916"/>
                  </a:lnTo>
                  <a:lnTo>
                    <a:pt x="6761768" y="2775176"/>
                  </a:lnTo>
                  <a:lnTo>
                    <a:pt x="6765154" y="2791283"/>
                  </a:lnTo>
                  <a:lnTo>
                    <a:pt x="6764251" y="2788108"/>
                  </a:lnTo>
                  <a:lnTo>
                    <a:pt x="6769217" y="2810795"/>
                  </a:lnTo>
                  <a:lnTo>
                    <a:pt x="6772829" y="2829169"/>
                  </a:lnTo>
                  <a:lnTo>
                    <a:pt x="6776441" y="2848904"/>
                  </a:lnTo>
                  <a:lnTo>
                    <a:pt x="6777119" y="2852531"/>
                  </a:lnTo>
                  <a:lnTo>
                    <a:pt x="6775538" y="2845950"/>
                  </a:lnTo>
                  <a:lnTo>
                    <a:pt x="6780956" y="2878389"/>
                  </a:lnTo>
                  <a:lnTo>
                    <a:pt x="6783665" y="2894705"/>
                  </a:lnTo>
                  <a:lnTo>
                    <a:pt x="6783891" y="2895843"/>
                  </a:lnTo>
                  <a:lnTo>
                    <a:pt x="6783665" y="2895160"/>
                  </a:lnTo>
                  <a:lnTo>
                    <a:pt x="6782311" y="2887458"/>
                  </a:lnTo>
                  <a:lnTo>
                    <a:pt x="6784342" y="2903795"/>
                  </a:lnTo>
                  <a:lnTo>
                    <a:pt x="6784568" y="2903795"/>
                  </a:lnTo>
                  <a:lnTo>
                    <a:pt x="6785020" y="2904244"/>
                  </a:lnTo>
                  <a:lnTo>
                    <a:pt x="6786148" y="2910145"/>
                  </a:lnTo>
                  <a:lnTo>
                    <a:pt x="6786826" y="2916274"/>
                  </a:lnTo>
                  <a:lnTo>
                    <a:pt x="6788406" y="2928058"/>
                  </a:lnTo>
                  <a:lnTo>
                    <a:pt x="6789083" y="2940309"/>
                  </a:lnTo>
                  <a:lnTo>
                    <a:pt x="6789760" y="2952331"/>
                  </a:lnTo>
                  <a:lnTo>
                    <a:pt x="6789986" y="2964578"/>
                  </a:lnTo>
                  <a:lnTo>
                    <a:pt x="6789986" y="2976604"/>
                  </a:lnTo>
                  <a:lnTo>
                    <a:pt x="6790438" y="3001109"/>
                  </a:lnTo>
                  <a:lnTo>
                    <a:pt x="6787051" y="2986135"/>
                  </a:lnTo>
                  <a:lnTo>
                    <a:pt x="6787637" y="2993985"/>
                  </a:lnTo>
                  <a:lnTo>
                    <a:pt x="6787833" y="2995695"/>
                  </a:lnTo>
                  <a:lnTo>
                    <a:pt x="6788151" y="3000459"/>
                  </a:lnTo>
                  <a:lnTo>
                    <a:pt x="6787350" y="2992443"/>
                  </a:lnTo>
                  <a:lnTo>
                    <a:pt x="6787242" y="2991664"/>
                  </a:lnTo>
                  <a:lnTo>
                    <a:pt x="6787277" y="2991806"/>
                  </a:lnTo>
                  <a:lnTo>
                    <a:pt x="6786826" y="2988629"/>
                  </a:lnTo>
                  <a:lnTo>
                    <a:pt x="6787242" y="2991664"/>
                  </a:lnTo>
                  <a:lnTo>
                    <a:pt x="6785245" y="2983412"/>
                  </a:lnTo>
                  <a:lnTo>
                    <a:pt x="6785923" y="2990445"/>
                  </a:lnTo>
                  <a:lnTo>
                    <a:pt x="6786826" y="2996798"/>
                  </a:lnTo>
                  <a:lnTo>
                    <a:pt x="6787954" y="3010184"/>
                  </a:lnTo>
                  <a:lnTo>
                    <a:pt x="6789309" y="3023566"/>
                  </a:lnTo>
                  <a:lnTo>
                    <a:pt x="6790212" y="3030372"/>
                  </a:lnTo>
                  <a:lnTo>
                    <a:pt x="6791115" y="3037183"/>
                  </a:lnTo>
                  <a:lnTo>
                    <a:pt x="6785245" y="3013585"/>
                  </a:lnTo>
                  <a:lnTo>
                    <a:pt x="6786826" y="3020617"/>
                  </a:lnTo>
                  <a:lnTo>
                    <a:pt x="6788406" y="3026517"/>
                  </a:lnTo>
                  <a:lnTo>
                    <a:pt x="6789760" y="3033095"/>
                  </a:lnTo>
                  <a:lnTo>
                    <a:pt x="6791115" y="3039902"/>
                  </a:lnTo>
                  <a:lnTo>
                    <a:pt x="6792244" y="3046709"/>
                  </a:lnTo>
                  <a:lnTo>
                    <a:pt x="6792469" y="3049658"/>
                  </a:lnTo>
                  <a:lnTo>
                    <a:pt x="6792695" y="3052605"/>
                  </a:lnTo>
                  <a:lnTo>
                    <a:pt x="6792469" y="3054869"/>
                  </a:lnTo>
                  <a:lnTo>
                    <a:pt x="6792375" y="3055726"/>
                  </a:lnTo>
                  <a:lnTo>
                    <a:pt x="6792913" y="3057610"/>
                  </a:lnTo>
                  <a:lnTo>
                    <a:pt x="6792669" y="3057610"/>
                  </a:lnTo>
                  <a:lnTo>
                    <a:pt x="6792315" y="3056269"/>
                  </a:lnTo>
                  <a:lnTo>
                    <a:pt x="6792244" y="3056912"/>
                  </a:lnTo>
                  <a:lnTo>
                    <a:pt x="6785471" y="3029467"/>
                  </a:lnTo>
                  <a:lnTo>
                    <a:pt x="6787503" y="3040131"/>
                  </a:lnTo>
                  <a:lnTo>
                    <a:pt x="6789986" y="3052148"/>
                  </a:lnTo>
                  <a:lnTo>
                    <a:pt x="6792244" y="3064400"/>
                  </a:lnTo>
                  <a:lnTo>
                    <a:pt x="6792921" y="3070967"/>
                  </a:lnTo>
                  <a:lnTo>
                    <a:pt x="6793598" y="3077325"/>
                  </a:lnTo>
                  <a:lnTo>
                    <a:pt x="6794275" y="3083673"/>
                  </a:lnTo>
                  <a:lnTo>
                    <a:pt x="6794501" y="3090255"/>
                  </a:lnTo>
                  <a:lnTo>
                    <a:pt x="6794501" y="3096605"/>
                  </a:lnTo>
                  <a:lnTo>
                    <a:pt x="6794050" y="3102729"/>
                  </a:lnTo>
                  <a:lnTo>
                    <a:pt x="6793598" y="3108856"/>
                  </a:lnTo>
                  <a:lnTo>
                    <a:pt x="6792469" y="3114529"/>
                  </a:lnTo>
                  <a:lnTo>
                    <a:pt x="6790889" y="3120429"/>
                  </a:lnTo>
                  <a:lnTo>
                    <a:pt x="6789083" y="3125874"/>
                  </a:lnTo>
                  <a:lnTo>
                    <a:pt x="6787954" y="3109537"/>
                  </a:lnTo>
                  <a:lnTo>
                    <a:pt x="6787503" y="3112259"/>
                  </a:lnTo>
                  <a:lnTo>
                    <a:pt x="6783891" y="3075066"/>
                  </a:lnTo>
                  <a:lnTo>
                    <a:pt x="6782311" y="3055782"/>
                  </a:lnTo>
                  <a:lnTo>
                    <a:pt x="6781182" y="3038771"/>
                  </a:lnTo>
                  <a:lnTo>
                    <a:pt x="6778699" y="3021753"/>
                  </a:lnTo>
                  <a:lnTo>
                    <a:pt x="6775990" y="3002471"/>
                  </a:lnTo>
                  <a:lnTo>
                    <a:pt x="6775087" y="2992942"/>
                  </a:lnTo>
                  <a:lnTo>
                    <a:pt x="6774410" y="2984547"/>
                  </a:lnTo>
                  <a:lnTo>
                    <a:pt x="6773958" y="2977284"/>
                  </a:lnTo>
                  <a:lnTo>
                    <a:pt x="6774184" y="2974108"/>
                  </a:lnTo>
                  <a:lnTo>
                    <a:pt x="6774184" y="2972040"/>
                  </a:lnTo>
                  <a:lnTo>
                    <a:pt x="6774036" y="2972495"/>
                  </a:lnTo>
                  <a:lnTo>
                    <a:pt x="6774036" y="2968636"/>
                  </a:lnTo>
                  <a:lnTo>
                    <a:pt x="6773808" y="2968408"/>
                  </a:lnTo>
                  <a:lnTo>
                    <a:pt x="6773808" y="2969543"/>
                  </a:lnTo>
                  <a:lnTo>
                    <a:pt x="6773579" y="2979304"/>
                  </a:lnTo>
                  <a:lnTo>
                    <a:pt x="6773351" y="2986567"/>
                  </a:lnTo>
                  <a:lnTo>
                    <a:pt x="6773123" y="2993831"/>
                  </a:lnTo>
                  <a:lnTo>
                    <a:pt x="6772437" y="2999507"/>
                  </a:lnTo>
                  <a:lnTo>
                    <a:pt x="6771981" y="3001777"/>
                  </a:lnTo>
                  <a:lnTo>
                    <a:pt x="6771524" y="3003592"/>
                  </a:lnTo>
                  <a:lnTo>
                    <a:pt x="6765129" y="2990653"/>
                  </a:lnTo>
                  <a:lnTo>
                    <a:pt x="6765358" y="3000641"/>
                  </a:lnTo>
                  <a:lnTo>
                    <a:pt x="6761932" y="2981120"/>
                  </a:lnTo>
                  <a:lnTo>
                    <a:pt x="6759648" y="2967954"/>
                  </a:lnTo>
                  <a:lnTo>
                    <a:pt x="6758506" y="2963413"/>
                  </a:lnTo>
                  <a:lnTo>
                    <a:pt x="6757821" y="2960918"/>
                  </a:lnTo>
                  <a:lnTo>
                    <a:pt x="6757593" y="2965231"/>
                  </a:lnTo>
                  <a:lnTo>
                    <a:pt x="6757821" y="2969769"/>
                  </a:lnTo>
                  <a:lnTo>
                    <a:pt x="6758050" y="2974082"/>
                  </a:lnTo>
                  <a:lnTo>
                    <a:pt x="6758963" y="2978396"/>
                  </a:lnTo>
                  <a:lnTo>
                    <a:pt x="6758050" y="2977260"/>
                  </a:lnTo>
                  <a:lnTo>
                    <a:pt x="6757364" y="2978396"/>
                  </a:lnTo>
                  <a:lnTo>
                    <a:pt x="6746859" y="2925970"/>
                  </a:lnTo>
                  <a:lnTo>
                    <a:pt x="6744804" y="2918712"/>
                  </a:lnTo>
                  <a:lnTo>
                    <a:pt x="6741835" y="2906446"/>
                  </a:lnTo>
                  <a:lnTo>
                    <a:pt x="6734087" y="2876276"/>
                  </a:lnTo>
                  <a:lnTo>
                    <a:pt x="6736384" y="2885923"/>
                  </a:lnTo>
                  <a:lnTo>
                    <a:pt x="6739772" y="2901121"/>
                  </a:lnTo>
                  <a:lnTo>
                    <a:pt x="6743159" y="2916532"/>
                  </a:lnTo>
                  <a:lnTo>
                    <a:pt x="6746321" y="2931710"/>
                  </a:lnTo>
                  <a:lnTo>
                    <a:pt x="6736610" y="2896346"/>
                  </a:lnTo>
                  <a:lnTo>
                    <a:pt x="6738191" y="2905644"/>
                  </a:lnTo>
                  <a:lnTo>
                    <a:pt x="6730512" y="2883428"/>
                  </a:lnTo>
                  <a:lnTo>
                    <a:pt x="6730738" y="2887511"/>
                  </a:lnTo>
                  <a:lnTo>
                    <a:pt x="6729608" y="2885241"/>
                  </a:lnTo>
                  <a:lnTo>
                    <a:pt x="6728705" y="2883208"/>
                  </a:lnTo>
                  <a:lnTo>
                    <a:pt x="6727124" y="2879128"/>
                  </a:lnTo>
                  <a:lnTo>
                    <a:pt x="6726221" y="2875955"/>
                  </a:lnTo>
                  <a:lnTo>
                    <a:pt x="6725769" y="2874821"/>
                  </a:lnTo>
                  <a:lnTo>
                    <a:pt x="6725317" y="2874594"/>
                  </a:lnTo>
                  <a:lnTo>
                    <a:pt x="6721478" y="2867115"/>
                  </a:lnTo>
                  <a:lnTo>
                    <a:pt x="6719445" y="2873231"/>
                  </a:lnTo>
                  <a:lnTo>
                    <a:pt x="6714702" y="2870512"/>
                  </a:lnTo>
                  <a:lnTo>
                    <a:pt x="6713347" y="2871419"/>
                  </a:lnTo>
                  <a:lnTo>
                    <a:pt x="6712895" y="2870288"/>
                  </a:lnTo>
                  <a:lnTo>
                    <a:pt x="6712218" y="2868251"/>
                  </a:lnTo>
                  <a:lnTo>
                    <a:pt x="6710411" y="2862135"/>
                  </a:lnTo>
                  <a:lnTo>
                    <a:pt x="6708604" y="2853743"/>
                  </a:lnTo>
                  <a:lnTo>
                    <a:pt x="6706572" y="2844449"/>
                  </a:lnTo>
                  <a:lnTo>
                    <a:pt x="6701603" y="2820654"/>
                  </a:lnTo>
                  <a:lnTo>
                    <a:pt x="6700022" y="2819521"/>
                  </a:lnTo>
                  <a:lnTo>
                    <a:pt x="6692569" y="2779395"/>
                  </a:lnTo>
                  <a:lnTo>
                    <a:pt x="6684438" y="2739496"/>
                  </a:lnTo>
                  <a:lnTo>
                    <a:pt x="6675630" y="2699596"/>
                  </a:lnTo>
                  <a:lnTo>
                    <a:pt x="6666596" y="2660148"/>
                  </a:lnTo>
                  <a:lnTo>
                    <a:pt x="6664338" y="2650618"/>
                  </a:lnTo>
                  <a:lnTo>
                    <a:pt x="6662404" y="2644477"/>
                  </a:lnTo>
                  <a:lnTo>
                    <a:pt x="6661853" y="2640419"/>
                  </a:lnTo>
                  <a:lnTo>
                    <a:pt x="6659821" y="2630897"/>
                  </a:lnTo>
                  <a:lnTo>
                    <a:pt x="6658917" y="2626366"/>
                  </a:lnTo>
                  <a:lnTo>
                    <a:pt x="6657788" y="2621831"/>
                  </a:lnTo>
                  <a:lnTo>
                    <a:pt x="6656207" y="2617753"/>
                  </a:lnTo>
                  <a:lnTo>
                    <a:pt x="6654852" y="2613673"/>
                  </a:lnTo>
                  <a:lnTo>
                    <a:pt x="6653045" y="2610046"/>
                  </a:lnTo>
                  <a:lnTo>
                    <a:pt x="6651238" y="2606647"/>
                  </a:lnTo>
                  <a:lnTo>
                    <a:pt x="6649373" y="2604025"/>
                  </a:lnTo>
                  <a:lnTo>
                    <a:pt x="6649206" y="2603021"/>
                  </a:lnTo>
                  <a:lnTo>
                    <a:pt x="6649206" y="2600527"/>
                  </a:lnTo>
                  <a:lnTo>
                    <a:pt x="6649206" y="2598034"/>
                  </a:lnTo>
                  <a:lnTo>
                    <a:pt x="6649657" y="2595993"/>
                  </a:lnTo>
                  <a:lnTo>
                    <a:pt x="6650109" y="2593727"/>
                  </a:lnTo>
                  <a:lnTo>
                    <a:pt x="6651238" y="2591459"/>
                  </a:lnTo>
                  <a:lnTo>
                    <a:pt x="6652142" y="2589418"/>
                  </a:lnTo>
                  <a:lnTo>
                    <a:pt x="6653497" y="2587378"/>
                  </a:lnTo>
                  <a:lnTo>
                    <a:pt x="6655529" y="2585563"/>
                  </a:lnTo>
                  <a:lnTo>
                    <a:pt x="6657788" y="2583526"/>
                  </a:lnTo>
                  <a:lnTo>
                    <a:pt x="6660046" y="2581935"/>
                  </a:lnTo>
                  <a:lnTo>
                    <a:pt x="6662982" y="2579896"/>
                  </a:lnTo>
                  <a:lnTo>
                    <a:pt x="6666370" y="2578307"/>
                  </a:lnTo>
                  <a:lnTo>
                    <a:pt x="6669984" y="2576267"/>
                  </a:lnTo>
                  <a:lnTo>
                    <a:pt x="6674501" y="2574454"/>
                  </a:lnTo>
                  <a:lnTo>
                    <a:pt x="6679018" y="2572864"/>
                  </a:lnTo>
                  <a:lnTo>
                    <a:pt x="6683987" y="2571052"/>
                  </a:lnTo>
                  <a:lnTo>
                    <a:pt x="6688066" y="2584566"/>
                  </a:lnTo>
                  <a:lnTo>
                    <a:pt x="6688273" y="2582498"/>
                  </a:lnTo>
                  <a:lnTo>
                    <a:pt x="6688725" y="2580236"/>
                  </a:lnTo>
                  <a:lnTo>
                    <a:pt x="6689178" y="2578200"/>
                  </a:lnTo>
                  <a:lnTo>
                    <a:pt x="6689856" y="2575938"/>
                  </a:lnTo>
                  <a:lnTo>
                    <a:pt x="6690988" y="2574129"/>
                  </a:lnTo>
                  <a:lnTo>
                    <a:pt x="6691893" y="2572095"/>
                  </a:lnTo>
                  <a:lnTo>
                    <a:pt x="6693024" y="2570286"/>
                  </a:lnTo>
                  <a:lnTo>
                    <a:pt x="6694382" y="2568702"/>
                  </a:lnTo>
                  <a:lnTo>
                    <a:pt x="6695739" y="2566893"/>
                  </a:lnTo>
                  <a:close/>
                  <a:moveTo>
                    <a:pt x="1654011" y="2550423"/>
                  </a:moveTo>
                  <a:lnTo>
                    <a:pt x="1649584" y="2551690"/>
                  </a:lnTo>
                  <a:lnTo>
                    <a:pt x="1645509" y="2552828"/>
                  </a:lnTo>
                  <a:lnTo>
                    <a:pt x="1641435" y="2554650"/>
                  </a:lnTo>
                  <a:lnTo>
                    <a:pt x="1637587" y="2556239"/>
                  </a:lnTo>
                  <a:lnTo>
                    <a:pt x="1633740" y="2558513"/>
                  </a:lnTo>
                  <a:lnTo>
                    <a:pt x="1630344" y="2560785"/>
                  </a:lnTo>
                  <a:lnTo>
                    <a:pt x="1626949" y="2563285"/>
                  </a:lnTo>
                  <a:lnTo>
                    <a:pt x="1623780" y="2566014"/>
                  </a:lnTo>
                  <a:lnTo>
                    <a:pt x="1620838" y="2568970"/>
                  </a:lnTo>
                  <a:lnTo>
                    <a:pt x="1618122" y="2572154"/>
                  </a:lnTo>
                  <a:lnTo>
                    <a:pt x="1615406" y="2575564"/>
                  </a:lnTo>
                  <a:lnTo>
                    <a:pt x="1612916" y="2578975"/>
                  </a:lnTo>
                  <a:lnTo>
                    <a:pt x="1610653" y="2582388"/>
                  </a:lnTo>
                  <a:lnTo>
                    <a:pt x="1608389" y="2586252"/>
                  </a:lnTo>
                  <a:lnTo>
                    <a:pt x="1607493" y="2588051"/>
                  </a:lnTo>
                  <a:lnTo>
                    <a:pt x="1610507" y="2584474"/>
                  </a:lnTo>
                  <a:lnTo>
                    <a:pt x="1614817" y="2579939"/>
                  </a:lnTo>
                  <a:lnTo>
                    <a:pt x="1619127" y="2575858"/>
                  </a:lnTo>
                  <a:lnTo>
                    <a:pt x="1624118" y="2571776"/>
                  </a:lnTo>
                  <a:lnTo>
                    <a:pt x="1628656" y="2568147"/>
                  </a:lnTo>
                  <a:lnTo>
                    <a:pt x="1638411" y="2560892"/>
                  </a:lnTo>
                  <a:lnTo>
                    <a:pt x="1647485" y="2554767"/>
                  </a:lnTo>
                  <a:lnTo>
                    <a:pt x="1654011" y="2550423"/>
                  </a:lnTo>
                  <a:close/>
                  <a:moveTo>
                    <a:pt x="1659211" y="2547439"/>
                  </a:moveTo>
                  <a:lnTo>
                    <a:pt x="1657506" y="2548509"/>
                  </a:lnTo>
                  <a:lnTo>
                    <a:pt x="1656324" y="2549370"/>
                  </a:lnTo>
                  <a:lnTo>
                    <a:pt x="1657694" y="2548876"/>
                  </a:lnTo>
                  <a:lnTo>
                    <a:pt x="1659211" y="2547439"/>
                  </a:lnTo>
                  <a:close/>
                  <a:moveTo>
                    <a:pt x="5115176" y="2539126"/>
                  </a:moveTo>
                  <a:lnTo>
                    <a:pt x="5116517" y="2542551"/>
                  </a:lnTo>
                  <a:lnTo>
                    <a:pt x="5117934" y="2548022"/>
                  </a:lnTo>
                  <a:lnTo>
                    <a:pt x="5117873" y="2546780"/>
                  </a:lnTo>
                  <a:lnTo>
                    <a:pt x="5117420" y="2544741"/>
                  </a:lnTo>
                  <a:lnTo>
                    <a:pt x="5116966" y="2542701"/>
                  </a:lnTo>
                  <a:lnTo>
                    <a:pt x="5115176" y="2539126"/>
                  </a:lnTo>
                  <a:close/>
                  <a:moveTo>
                    <a:pt x="6580321" y="2530932"/>
                  </a:moveTo>
                  <a:lnTo>
                    <a:pt x="6580124" y="2531079"/>
                  </a:lnTo>
                  <a:lnTo>
                    <a:pt x="6580412" y="2531963"/>
                  </a:lnTo>
                  <a:lnTo>
                    <a:pt x="6580321" y="2530932"/>
                  </a:lnTo>
                  <a:close/>
                  <a:moveTo>
                    <a:pt x="6645198" y="2528046"/>
                  </a:moveTo>
                  <a:lnTo>
                    <a:pt x="6646721" y="2530932"/>
                  </a:lnTo>
                  <a:lnTo>
                    <a:pt x="6647998" y="2532215"/>
                  </a:lnTo>
                  <a:lnTo>
                    <a:pt x="6645198" y="2528046"/>
                  </a:lnTo>
                  <a:close/>
                  <a:moveTo>
                    <a:pt x="1701814" y="2527095"/>
                  </a:moveTo>
                  <a:lnTo>
                    <a:pt x="1695757" y="2532591"/>
                  </a:lnTo>
                  <a:lnTo>
                    <a:pt x="1694509" y="2533771"/>
                  </a:lnTo>
                  <a:lnTo>
                    <a:pt x="1696261" y="2533906"/>
                  </a:lnTo>
                  <a:lnTo>
                    <a:pt x="1701479" y="2527556"/>
                  </a:lnTo>
                  <a:lnTo>
                    <a:pt x="1701814" y="2527095"/>
                  </a:lnTo>
                  <a:close/>
                  <a:moveTo>
                    <a:pt x="6569507" y="2513554"/>
                  </a:moveTo>
                  <a:lnTo>
                    <a:pt x="6571552" y="2518773"/>
                  </a:lnTo>
                  <a:lnTo>
                    <a:pt x="6572461" y="2521269"/>
                  </a:lnTo>
                  <a:lnTo>
                    <a:pt x="6573824" y="2523764"/>
                  </a:lnTo>
                  <a:lnTo>
                    <a:pt x="6574960" y="2525807"/>
                  </a:lnTo>
                  <a:lnTo>
                    <a:pt x="6575040" y="2525898"/>
                  </a:lnTo>
                  <a:lnTo>
                    <a:pt x="6574223" y="2523906"/>
                  </a:lnTo>
                  <a:lnTo>
                    <a:pt x="6572868" y="2520054"/>
                  </a:lnTo>
                  <a:lnTo>
                    <a:pt x="6571316" y="2515189"/>
                  </a:lnTo>
                  <a:lnTo>
                    <a:pt x="6570610" y="2514548"/>
                  </a:lnTo>
                  <a:lnTo>
                    <a:pt x="6570610" y="2515293"/>
                  </a:lnTo>
                  <a:lnTo>
                    <a:pt x="6570536" y="2514484"/>
                  </a:lnTo>
                  <a:lnTo>
                    <a:pt x="6569507" y="2513554"/>
                  </a:lnTo>
                  <a:close/>
                  <a:moveTo>
                    <a:pt x="6659406" y="2511981"/>
                  </a:moveTo>
                  <a:lnTo>
                    <a:pt x="6669290" y="2534630"/>
                  </a:lnTo>
                  <a:lnTo>
                    <a:pt x="6668588" y="2532743"/>
                  </a:lnTo>
                  <a:lnTo>
                    <a:pt x="6664515" y="2521210"/>
                  </a:lnTo>
                  <a:lnTo>
                    <a:pt x="6663383" y="2518720"/>
                  </a:lnTo>
                  <a:lnTo>
                    <a:pt x="6662478" y="2516460"/>
                  </a:lnTo>
                  <a:lnTo>
                    <a:pt x="6661347" y="2514424"/>
                  </a:lnTo>
                  <a:lnTo>
                    <a:pt x="6659763" y="2512389"/>
                  </a:lnTo>
                  <a:lnTo>
                    <a:pt x="6659406" y="2511981"/>
                  </a:lnTo>
                  <a:close/>
                  <a:moveTo>
                    <a:pt x="6497864" y="2509906"/>
                  </a:moveTo>
                  <a:lnTo>
                    <a:pt x="6502400" y="2516329"/>
                  </a:lnTo>
                  <a:lnTo>
                    <a:pt x="6501493" y="2519432"/>
                  </a:lnTo>
                  <a:lnTo>
                    <a:pt x="6496050" y="2512788"/>
                  </a:lnTo>
                  <a:lnTo>
                    <a:pt x="6497864" y="2509906"/>
                  </a:lnTo>
                  <a:close/>
                  <a:moveTo>
                    <a:pt x="6650707" y="2507458"/>
                  </a:moveTo>
                  <a:lnTo>
                    <a:pt x="6650939" y="2510579"/>
                  </a:lnTo>
                  <a:lnTo>
                    <a:pt x="6652070" y="2517589"/>
                  </a:lnTo>
                  <a:lnTo>
                    <a:pt x="6652523" y="2520983"/>
                  </a:lnTo>
                  <a:lnTo>
                    <a:pt x="6652749" y="2524600"/>
                  </a:lnTo>
                  <a:lnTo>
                    <a:pt x="6652975" y="2528220"/>
                  </a:lnTo>
                  <a:lnTo>
                    <a:pt x="6652749" y="2531611"/>
                  </a:lnTo>
                  <a:lnTo>
                    <a:pt x="6652523" y="2534778"/>
                  </a:lnTo>
                  <a:lnTo>
                    <a:pt x="6651918" y="2537599"/>
                  </a:lnTo>
                  <a:lnTo>
                    <a:pt x="6652368" y="2538411"/>
                  </a:lnTo>
                  <a:lnTo>
                    <a:pt x="6653271" y="2539319"/>
                  </a:lnTo>
                  <a:lnTo>
                    <a:pt x="6653723" y="2534334"/>
                  </a:lnTo>
                  <a:lnTo>
                    <a:pt x="6654626" y="2530480"/>
                  </a:lnTo>
                  <a:lnTo>
                    <a:pt x="6651916" y="2514388"/>
                  </a:lnTo>
                  <a:lnTo>
                    <a:pt x="6650707" y="2507458"/>
                  </a:lnTo>
                  <a:close/>
                  <a:moveTo>
                    <a:pt x="6650486" y="2504472"/>
                  </a:moveTo>
                  <a:lnTo>
                    <a:pt x="6650561" y="2505488"/>
                  </a:lnTo>
                  <a:lnTo>
                    <a:pt x="6659267" y="2511821"/>
                  </a:lnTo>
                  <a:lnTo>
                    <a:pt x="6658179" y="2510579"/>
                  </a:lnTo>
                  <a:lnTo>
                    <a:pt x="6655917" y="2508317"/>
                  </a:lnTo>
                  <a:lnTo>
                    <a:pt x="6653654" y="2506284"/>
                  </a:lnTo>
                  <a:lnTo>
                    <a:pt x="6650486" y="2504472"/>
                  </a:lnTo>
                  <a:close/>
                  <a:moveTo>
                    <a:pt x="4906881" y="2475012"/>
                  </a:moveTo>
                  <a:lnTo>
                    <a:pt x="4908177" y="2476144"/>
                  </a:lnTo>
                  <a:lnTo>
                    <a:pt x="4913164" y="2480454"/>
                  </a:lnTo>
                  <a:lnTo>
                    <a:pt x="4918605" y="2484534"/>
                  </a:lnTo>
                  <a:lnTo>
                    <a:pt x="4924273" y="2488614"/>
                  </a:lnTo>
                  <a:lnTo>
                    <a:pt x="4929714" y="2492238"/>
                  </a:lnTo>
                  <a:lnTo>
                    <a:pt x="4935381" y="2495865"/>
                  </a:lnTo>
                  <a:lnTo>
                    <a:pt x="4941275" y="2499266"/>
                  </a:lnTo>
                  <a:lnTo>
                    <a:pt x="4946943" y="2502438"/>
                  </a:lnTo>
                  <a:lnTo>
                    <a:pt x="4952837" y="2505385"/>
                  </a:lnTo>
                  <a:lnTo>
                    <a:pt x="4958958" y="2508106"/>
                  </a:lnTo>
                  <a:lnTo>
                    <a:pt x="4965079" y="2510597"/>
                  </a:lnTo>
                  <a:lnTo>
                    <a:pt x="4971427" y="2512638"/>
                  </a:lnTo>
                  <a:lnTo>
                    <a:pt x="4977548" y="2514678"/>
                  </a:lnTo>
                  <a:lnTo>
                    <a:pt x="4983895" y="2516260"/>
                  </a:lnTo>
                  <a:lnTo>
                    <a:pt x="4990243" y="2517623"/>
                  </a:lnTo>
                  <a:lnTo>
                    <a:pt x="4996818" y="2518757"/>
                  </a:lnTo>
                  <a:lnTo>
                    <a:pt x="5003392" y="2519434"/>
                  </a:lnTo>
                  <a:lnTo>
                    <a:pt x="5009966" y="2519662"/>
                  </a:lnTo>
                  <a:lnTo>
                    <a:pt x="5016767" y="2519662"/>
                  </a:lnTo>
                  <a:lnTo>
                    <a:pt x="5023342" y="2519434"/>
                  </a:lnTo>
                  <a:lnTo>
                    <a:pt x="5030143" y="2518982"/>
                  </a:lnTo>
                  <a:lnTo>
                    <a:pt x="5036944" y="2517849"/>
                  </a:lnTo>
                  <a:lnTo>
                    <a:pt x="5043745" y="2516716"/>
                  </a:lnTo>
                  <a:lnTo>
                    <a:pt x="5050546" y="2514903"/>
                  </a:lnTo>
                  <a:lnTo>
                    <a:pt x="5057574" y="2512638"/>
                  </a:lnTo>
                  <a:lnTo>
                    <a:pt x="5062788" y="2511275"/>
                  </a:lnTo>
                  <a:lnTo>
                    <a:pt x="5067776" y="2510141"/>
                  </a:lnTo>
                  <a:lnTo>
                    <a:pt x="5072763" y="2509463"/>
                  </a:lnTo>
                  <a:lnTo>
                    <a:pt x="5077524" y="2509463"/>
                  </a:lnTo>
                  <a:lnTo>
                    <a:pt x="5082285" y="2510141"/>
                  </a:lnTo>
                  <a:lnTo>
                    <a:pt x="5084295" y="2510546"/>
                  </a:lnTo>
                  <a:lnTo>
                    <a:pt x="5084082" y="2510332"/>
                  </a:lnTo>
                  <a:lnTo>
                    <a:pt x="5081815" y="2507166"/>
                  </a:lnTo>
                  <a:lnTo>
                    <a:pt x="5080000" y="2503768"/>
                  </a:lnTo>
                  <a:lnTo>
                    <a:pt x="5079093" y="2501734"/>
                  </a:lnTo>
                  <a:lnTo>
                    <a:pt x="5078845" y="2500616"/>
                  </a:lnTo>
                  <a:lnTo>
                    <a:pt x="5071781" y="2508098"/>
                  </a:lnTo>
                  <a:lnTo>
                    <a:pt x="5038567" y="2508327"/>
                  </a:lnTo>
                  <a:lnTo>
                    <a:pt x="5023553" y="2508327"/>
                  </a:lnTo>
                  <a:lnTo>
                    <a:pt x="5009448" y="2508327"/>
                  </a:lnTo>
                  <a:lnTo>
                    <a:pt x="4996026" y="2507872"/>
                  </a:lnTo>
                  <a:lnTo>
                    <a:pt x="4989656" y="2507419"/>
                  </a:lnTo>
                  <a:lnTo>
                    <a:pt x="4983286" y="2506738"/>
                  </a:lnTo>
                  <a:lnTo>
                    <a:pt x="4976917" y="2506062"/>
                  </a:lnTo>
                  <a:lnTo>
                    <a:pt x="4971229" y="2504924"/>
                  </a:lnTo>
                  <a:lnTo>
                    <a:pt x="4965087" y="2503793"/>
                  </a:lnTo>
                  <a:lnTo>
                    <a:pt x="4959172" y="2502658"/>
                  </a:lnTo>
                  <a:lnTo>
                    <a:pt x="4953485" y="2500843"/>
                  </a:lnTo>
                  <a:lnTo>
                    <a:pt x="4948025" y="2499258"/>
                  </a:lnTo>
                  <a:lnTo>
                    <a:pt x="4942338" y="2496989"/>
                  </a:lnTo>
                  <a:lnTo>
                    <a:pt x="4936650" y="2494492"/>
                  </a:lnTo>
                  <a:lnTo>
                    <a:pt x="4931418" y="2491547"/>
                  </a:lnTo>
                  <a:lnTo>
                    <a:pt x="4925731" y="2488603"/>
                  </a:lnTo>
                  <a:lnTo>
                    <a:pt x="4920499" y="2485191"/>
                  </a:lnTo>
                  <a:lnTo>
                    <a:pt x="4915039" y="2481344"/>
                  </a:lnTo>
                  <a:lnTo>
                    <a:pt x="4909579" y="2477263"/>
                  </a:lnTo>
                  <a:lnTo>
                    <a:pt x="4906881" y="2475012"/>
                  </a:lnTo>
                  <a:close/>
                  <a:moveTo>
                    <a:pt x="6486525" y="2468638"/>
                  </a:moveTo>
                  <a:lnTo>
                    <a:pt x="6490076" y="2472578"/>
                  </a:lnTo>
                  <a:lnTo>
                    <a:pt x="6494463" y="2479588"/>
                  </a:lnTo>
                  <a:lnTo>
                    <a:pt x="6491330" y="2481335"/>
                  </a:lnTo>
                  <a:lnTo>
                    <a:pt x="6486525" y="2468638"/>
                  </a:lnTo>
                  <a:close/>
                  <a:moveTo>
                    <a:pt x="3894020" y="2457513"/>
                  </a:moveTo>
                  <a:lnTo>
                    <a:pt x="3901284" y="2466131"/>
                  </a:lnTo>
                  <a:lnTo>
                    <a:pt x="3908321" y="2474522"/>
                  </a:lnTo>
                  <a:lnTo>
                    <a:pt x="3922395" y="2491551"/>
                  </a:lnTo>
                  <a:lnTo>
                    <a:pt x="3936243" y="2508570"/>
                  </a:lnTo>
                  <a:lnTo>
                    <a:pt x="3943280" y="2516965"/>
                  </a:lnTo>
                  <a:lnTo>
                    <a:pt x="3950544" y="2525135"/>
                  </a:lnTo>
                  <a:lnTo>
                    <a:pt x="3957808" y="2533075"/>
                  </a:lnTo>
                  <a:lnTo>
                    <a:pt x="3965526" y="2541017"/>
                  </a:lnTo>
                  <a:lnTo>
                    <a:pt x="3973471" y="2548512"/>
                  </a:lnTo>
                  <a:lnTo>
                    <a:pt x="3981416" y="2555546"/>
                  </a:lnTo>
                  <a:lnTo>
                    <a:pt x="3990042" y="2562579"/>
                  </a:lnTo>
                  <a:lnTo>
                    <a:pt x="3998895" y="2568936"/>
                  </a:lnTo>
                  <a:lnTo>
                    <a:pt x="4003435" y="2572112"/>
                  </a:lnTo>
                  <a:lnTo>
                    <a:pt x="4008202" y="2575062"/>
                  </a:lnTo>
                  <a:lnTo>
                    <a:pt x="4013196" y="2578011"/>
                  </a:lnTo>
                  <a:lnTo>
                    <a:pt x="4017963" y="2580508"/>
                  </a:lnTo>
                  <a:lnTo>
                    <a:pt x="4016828" y="2580508"/>
                  </a:lnTo>
                  <a:lnTo>
                    <a:pt x="4000030" y="2580056"/>
                  </a:lnTo>
                  <a:lnTo>
                    <a:pt x="4000257" y="2583461"/>
                  </a:lnTo>
                  <a:lnTo>
                    <a:pt x="4000257" y="2587090"/>
                  </a:lnTo>
                  <a:lnTo>
                    <a:pt x="4000711" y="2590497"/>
                  </a:lnTo>
                  <a:lnTo>
                    <a:pt x="4001165" y="2594128"/>
                  </a:lnTo>
                  <a:lnTo>
                    <a:pt x="4001846" y="2597531"/>
                  </a:lnTo>
                  <a:lnTo>
                    <a:pt x="4002754" y="2600710"/>
                  </a:lnTo>
                  <a:lnTo>
                    <a:pt x="4003662" y="2604113"/>
                  </a:lnTo>
                  <a:lnTo>
                    <a:pt x="4004570" y="2607291"/>
                  </a:lnTo>
                  <a:lnTo>
                    <a:pt x="4007294" y="2613645"/>
                  </a:lnTo>
                  <a:lnTo>
                    <a:pt x="4010245" y="2619775"/>
                  </a:lnTo>
                  <a:lnTo>
                    <a:pt x="4013877" y="2625902"/>
                  </a:lnTo>
                  <a:lnTo>
                    <a:pt x="4017643" y="2630923"/>
                  </a:lnTo>
                  <a:lnTo>
                    <a:pt x="4018927" y="2628925"/>
                  </a:lnTo>
                  <a:lnTo>
                    <a:pt x="4029136" y="2641853"/>
                  </a:lnTo>
                  <a:lnTo>
                    <a:pt x="4059991" y="2654783"/>
                  </a:lnTo>
                  <a:lnTo>
                    <a:pt x="4088803" y="2674292"/>
                  </a:lnTo>
                  <a:lnTo>
                    <a:pt x="4094475" y="2677696"/>
                  </a:lnTo>
                  <a:lnTo>
                    <a:pt x="4099240" y="2681325"/>
                  </a:lnTo>
                  <a:lnTo>
                    <a:pt x="4101735" y="2683366"/>
                  </a:lnTo>
                  <a:lnTo>
                    <a:pt x="4104004" y="2685634"/>
                  </a:lnTo>
                  <a:lnTo>
                    <a:pt x="4105819" y="2687449"/>
                  </a:lnTo>
                  <a:lnTo>
                    <a:pt x="4107861" y="2689718"/>
                  </a:lnTo>
                  <a:lnTo>
                    <a:pt x="4109449" y="2692214"/>
                  </a:lnTo>
                  <a:lnTo>
                    <a:pt x="4111037" y="2694481"/>
                  </a:lnTo>
                  <a:lnTo>
                    <a:pt x="4112398" y="2696976"/>
                  </a:lnTo>
                  <a:lnTo>
                    <a:pt x="4113986" y="2699696"/>
                  </a:lnTo>
                  <a:lnTo>
                    <a:pt x="4114894" y="2702645"/>
                  </a:lnTo>
                  <a:lnTo>
                    <a:pt x="4116028" y="2705821"/>
                  </a:lnTo>
                  <a:lnTo>
                    <a:pt x="4116935" y="2708996"/>
                  </a:lnTo>
                  <a:lnTo>
                    <a:pt x="4117616" y="2712625"/>
                  </a:lnTo>
                  <a:lnTo>
                    <a:pt x="4131001" y="2724420"/>
                  </a:lnTo>
                  <a:lnTo>
                    <a:pt x="4144614" y="2740525"/>
                  </a:lnTo>
                  <a:lnTo>
                    <a:pt x="4135312" y="2738939"/>
                  </a:lnTo>
                  <a:lnTo>
                    <a:pt x="4165713" y="2840781"/>
                  </a:lnTo>
                  <a:lnTo>
                    <a:pt x="4167074" y="2845090"/>
                  </a:lnTo>
                  <a:lnTo>
                    <a:pt x="4168889" y="2848946"/>
                  </a:lnTo>
                  <a:lnTo>
                    <a:pt x="4170704" y="2852802"/>
                  </a:lnTo>
                  <a:lnTo>
                    <a:pt x="4172973" y="2856432"/>
                  </a:lnTo>
                  <a:lnTo>
                    <a:pt x="4175241" y="2859831"/>
                  </a:lnTo>
                  <a:lnTo>
                    <a:pt x="4177283" y="2863235"/>
                  </a:lnTo>
                  <a:lnTo>
                    <a:pt x="4180006" y="2866411"/>
                  </a:lnTo>
                  <a:lnTo>
                    <a:pt x="4182728" y="2869359"/>
                  </a:lnTo>
                  <a:lnTo>
                    <a:pt x="4185450" y="2872081"/>
                  </a:lnTo>
                  <a:lnTo>
                    <a:pt x="4188400" y="2874804"/>
                  </a:lnTo>
                  <a:lnTo>
                    <a:pt x="4191349" y="2877073"/>
                  </a:lnTo>
                  <a:lnTo>
                    <a:pt x="4194298" y="2879569"/>
                  </a:lnTo>
                  <a:lnTo>
                    <a:pt x="4200651" y="2883876"/>
                  </a:lnTo>
                  <a:lnTo>
                    <a:pt x="4207457" y="2888185"/>
                  </a:lnTo>
                  <a:lnTo>
                    <a:pt x="4214490" y="2892041"/>
                  </a:lnTo>
                  <a:lnTo>
                    <a:pt x="4221977" y="2895668"/>
                  </a:lnTo>
                  <a:lnTo>
                    <a:pt x="4236496" y="2902923"/>
                  </a:lnTo>
                  <a:lnTo>
                    <a:pt x="4243983" y="2906779"/>
                  </a:lnTo>
                  <a:lnTo>
                    <a:pt x="4251243" y="2910638"/>
                  </a:lnTo>
                  <a:lnTo>
                    <a:pt x="4258276" y="2914724"/>
                  </a:lnTo>
                  <a:lnTo>
                    <a:pt x="4265309" y="2919262"/>
                  </a:lnTo>
                  <a:lnTo>
                    <a:pt x="4251016" y="2946475"/>
                  </a:lnTo>
                  <a:lnTo>
                    <a:pt x="4174561" y="2957135"/>
                  </a:lnTo>
                  <a:lnTo>
                    <a:pt x="4097651" y="2967794"/>
                  </a:lnTo>
                  <a:lnTo>
                    <a:pt x="4086535" y="2969609"/>
                  </a:lnTo>
                  <a:lnTo>
                    <a:pt x="4075645" y="2971876"/>
                  </a:lnTo>
                  <a:lnTo>
                    <a:pt x="4065209" y="2974373"/>
                  </a:lnTo>
                  <a:lnTo>
                    <a:pt x="4055000" y="2976868"/>
                  </a:lnTo>
                  <a:lnTo>
                    <a:pt x="4045244" y="2979363"/>
                  </a:lnTo>
                  <a:lnTo>
                    <a:pt x="4036169" y="2981178"/>
                  </a:lnTo>
                  <a:lnTo>
                    <a:pt x="4027548" y="2982314"/>
                  </a:lnTo>
                  <a:lnTo>
                    <a:pt x="4023465" y="2982993"/>
                  </a:lnTo>
                  <a:lnTo>
                    <a:pt x="4019381" y="2983220"/>
                  </a:lnTo>
                  <a:lnTo>
                    <a:pt x="4015524" y="2983220"/>
                  </a:lnTo>
                  <a:lnTo>
                    <a:pt x="4011667" y="2982993"/>
                  </a:lnTo>
                  <a:lnTo>
                    <a:pt x="4008037" y="2982314"/>
                  </a:lnTo>
                  <a:lnTo>
                    <a:pt x="4004634" y="2981405"/>
                  </a:lnTo>
                  <a:lnTo>
                    <a:pt x="4001458" y="2980497"/>
                  </a:lnTo>
                  <a:lnTo>
                    <a:pt x="3998282" y="2978682"/>
                  </a:lnTo>
                  <a:lnTo>
                    <a:pt x="3995560" y="2977096"/>
                  </a:lnTo>
                  <a:lnTo>
                    <a:pt x="3992837" y="2974599"/>
                  </a:lnTo>
                  <a:lnTo>
                    <a:pt x="3990115" y="2971876"/>
                  </a:lnTo>
                  <a:lnTo>
                    <a:pt x="3987846" y="2968702"/>
                  </a:lnTo>
                  <a:lnTo>
                    <a:pt x="3985804" y="2965073"/>
                  </a:lnTo>
                  <a:lnTo>
                    <a:pt x="3983762" y="2961217"/>
                  </a:lnTo>
                  <a:lnTo>
                    <a:pt x="3981947" y="2956681"/>
                  </a:lnTo>
                  <a:lnTo>
                    <a:pt x="3980359" y="2951237"/>
                  </a:lnTo>
                  <a:lnTo>
                    <a:pt x="3978998" y="2945795"/>
                  </a:lnTo>
                  <a:lnTo>
                    <a:pt x="3977637" y="2939443"/>
                  </a:lnTo>
                  <a:lnTo>
                    <a:pt x="3975595" y="2925383"/>
                  </a:lnTo>
                  <a:lnTo>
                    <a:pt x="3973099" y="2911320"/>
                  </a:lnTo>
                  <a:lnTo>
                    <a:pt x="3967654" y="2883194"/>
                  </a:lnTo>
                  <a:lnTo>
                    <a:pt x="3962436" y="2854843"/>
                  </a:lnTo>
                  <a:lnTo>
                    <a:pt x="3956991" y="2826265"/>
                  </a:lnTo>
                  <a:lnTo>
                    <a:pt x="3954723" y="2811975"/>
                  </a:lnTo>
                  <a:lnTo>
                    <a:pt x="3952454" y="2797912"/>
                  </a:lnTo>
                  <a:lnTo>
                    <a:pt x="3950185" y="2783621"/>
                  </a:lnTo>
                  <a:lnTo>
                    <a:pt x="3948370" y="2769333"/>
                  </a:lnTo>
                  <a:lnTo>
                    <a:pt x="3946555" y="2755041"/>
                  </a:lnTo>
                  <a:lnTo>
                    <a:pt x="3945194" y="2740978"/>
                  </a:lnTo>
                  <a:lnTo>
                    <a:pt x="3944060" y="2727141"/>
                  </a:lnTo>
                  <a:lnTo>
                    <a:pt x="3943482" y="2715197"/>
                  </a:lnTo>
                  <a:lnTo>
                    <a:pt x="3941691" y="2722147"/>
                  </a:lnTo>
                  <a:lnTo>
                    <a:pt x="3930113" y="2655865"/>
                  </a:lnTo>
                  <a:lnTo>
                    <a:pt x="3918309" y="2589813"/>
                  </a:lnTo>
                  <a:lnTo>
                    <a:pt x="3906051" y="2523773"/>
                  </a:lnTo>
                  <a:lnTo>
                    <a:pt x="3894020" y="2457513"/>
                  </a:lnTo>
                  <a:close/>
                  <a:moveTo>
                    <a:pt x="1818030" y="2450691"/>
                  </a:moveTo>
                  <a:lnTo>
                    <a:pt x="1817983" y="2450731"/>
                  </a:lnTo>
                  <a:lnTo>
                    <a:pt x="1815040" y="2452775"/>
                  </a:lnTo>
                  <a:lnTo>
                    <a:pt x="1811645" y="2454371"/>
                  </a:lnTo>
                  <a:lnTo>
                    <a:pt x="1808250" y="2455735"/>
                  </a:lnTo>
                  <a:lnTo>
                    <a:pt x="1802818" y="2460053"/>
                  </a:lnTo>
                  <a:lnTo>
                    <a:pt x="1797159" y="2464145"/>
                  </a:lnTo>
                  <a:lnTo>
                    <a:pt x="1791953" y="2468698"/>
                  </a:lnTo>
                  <a:lnTo>
                    <a:pt x="1786521" y="2473699"/>
                  </a:lnTo>
                  <a:lnTo>
                    <a:pt x="1775883" y="2483478"/>
                  </a:lnTo>
                  <a:lnTo>
                    <a:pt x="1770451" y="2488255"/>
                  </a:lnTo>
                  <a:lnTo>
                    <a:pt x="1765018" y="2493029"/>
                  </a:lnTo>
                  <a:lnTo>
                    <a:pt x="1759586" y="2497800"/>
                  </a:lnTo>
                  <a:lnTo>
                    <a:pt x="1757969" y="2498928"/>
                  </a:lnTo>
                  <a:lnTo>
                    <a:pt x="1764773" y="2494450"/>
                  </a:lnTo>
                  <a:lnTo>
                    <a:pt x="1774528" y="2487872"/>
                  </a:lnTo>
                  <a:lnTo>
                    <a:pt x="1784057" y="2481071"/>
                  </a:lnTo>
                  <a:lnTo>
                    <a:pt x="1793358" y="2473810"/>
                  </a:lnTo>
                  <a:lnTo>
                    <a:pt x="1801979" y="2466325"/>
                  </a:lnTo>
                  <a:lnTo>
                    <a:pt x="1810146" y="2458616"/>
                  </a:lnTo>
                  <a:lnTo>
                    <a:pt x="1817405" y="2451359"/>
                  </a:lnTo>
                  <a:lnTo>
                    <a:pt x="1818030" y="2450691"/>
                  </a:lnTo>
                  <a:close/>
                  <a:moveTo>
                    <a:pt x="6598542" y="2445767"/>
                  </a:moveTo>
                  <a:lnTo>
                    <a:pt x="6598615" y="2445938"/>
                  </a:lnTo>
                  <a:lnTo>
                    <a:pt x="6598824" y="2445938"/>
                  </a:lnTo>
                  <a:lnTo>
                    <a:pt x="6598542" y="2445767"/>
                  </a:lnTo>
                  <a:close/>
                  <a:moveTo>
                    <a:pt x="6472237" y="2444819"/>
                  </a:moveTo>
                  <a:lnTo>
                    <a:pt x="6476809" y="2455222"/>
                  </a:lnTo>
                  <a:lnTo>
                    <a:pt x="6477000" y="2455937"/>
                  </a:lnTo>
                  <a:lnTo>
                    <a:pt x="6472237" y="2444819"/>
                  </a:lnTo>
                  <a:close/>
                  <a:moveTo>
                    <a:pt x="6557239" y="2440926"/>
                  </a:moveTo>
                  <a:lnTo>
                    <a:pt x="6557694" y="2445919"/>
                  </a:lnTo>
                  <a:lnTo>
                    <a:pt x="6558375" y="2450679"/>
                  </a:lnTo>
                  <a:lnTo>
                    <a:pt x="6560193" y="2460215"/>
                  </a:lnTo>
                  <a:lnTo>
                    <a:pt x="6562237" y="2469980"/>
                  </a:lnTo>
                  <a:lnTo>
                    <a:pt x="6564736" y="2479282"/>
                  </a:lnTo>
                  <a:lnTo>
                    <a:pt x="6564994" y="2480285"/>
                  </a:lnTo>
                  <a:lnTo>
                    <a:pt x="6561350" y="2457732"/>
                  </a:lnTo>
                  <a:lnTo>
                    <a:pt x="6559317" y="2447517"/>
                  </a:lnTo>
                  <a:lnTo>
                    <a:pt x="6558040" y="2441111"/>
                  </a:lnTo>
                  <a:lnTo>
                    <a:pt x="6557239" y="2440926"/>
                  </a:lnTo>
                  <a:close/>
                  <a:moveTo>
                    <a:pt x="6457950" y="2440057"/>
                  </a:moveTo>
                  <a:lnTo>
                    <a:pt x="6465888" y="2454341"/>
                  </a:lnTo>
                  <a:lnTo>
                    <a:pt x="6465434" y="2453699"/>
                  </a:lnTo>
                  <a:lnTo>
                    <a:pt x="6457950" y="2440057"/>
                  </a:lnTo>
                  <a:close/>
                  <a:moveTo>
                    <a:pt x="6601613" y="2438654"/>
                  </a:moveTo>
                  <a:lnTo>
                    <a:pt x="6601613" y="2438879"/>
                  </a:lnTo>
                  <a:lnTo>
                    <a:pt x="6601577" y="2438761"/>
                  </a:lnTo>
                  <a:lnTo>
                    <a:pt x="6601578" y="2438760"/>
                  </a:lnTo>
                  <a:lnTo>
                    <a:pt x="6601613" y="2438654"/>
                  </a:lnTo>
                  <a:close/>
                  <a:moveTo>
                    <a:pt x="6567838" y="2435463"/>
                  </a:moveTo>
                  <a:lnTo>
                    <a:pt x="6566781" y="2435705"/>
                  </a:lnTo>
                  <a:lnTo>
                    <a:pt x="6564736" y="2442511"/>
                  </a:lnTo>
                  <a:lnTo>
                    <a:pt x="6564055" y="2442511"/>
                  </a:lnTo>
                  <a:lnTo>
                    <a:pt x="6560982" y="2441799"/>
                  </a:lnTo>
                  <a:lnTo>
                    <a:pt x="6564963" y="2443218"/>
                  </a:lnTo>
                  <a:lnTo>
                    <a:pt x="6565189" y="2443218"/>
                  </a:lnTo>
                  <a:lnTo>
                    <a:pt x="6567838" y="2435463"/>
                  </a:lnTo>
                  <a:close/>
                  <a:moveTo>
                    <a:pt x="6569650" y="2435046"/>
                  </a:moveTo>
                  <a:lnTo>
                    <a:pt x="6568014" y="2435421"/>
                  </a:lnTo>
                  <a:lnTo>
                    <a:pt x="6569029" y="2436644"/>
                  </a:lnTo>
                  <a:lnTo>
                    <a:pt x="6569932" y="2436415"/>
                  </a:lnTo>
                  <a:lnTo>
                    <a:pt x="6569650" y="2435046"/>
                  </a:lnTo>
                  <a:close/>
                  <a:moveTo>
                    <a:pt x="6632611" y="2424405"/>
                  </a:moveTo>
                  <a:lnTo>
                    <a:pt x="6631254" y="2425310"/>
                  </a:lnTo>
                  <a:lnTo>
                    <a:pt x="6633064" y="2431869"/>
                  </a:lnTo>
                  <a:lnTo>
                    <a:pt x="6635327" y="2438429"/>
                  </a:lnTo>
                  <a:lnTo>
                    <a:pt x="6637816" y="2444761"/>
                  </a:lnTo>
                  <a:lnTo>
                    <a:pt x="6640757" y="2450867"/>
                  </a:lnTo>
                  <a:lnTo>
                    <a:pt x="6643698" y="2456976"/>
                  </a:lnTo>
                  <a:lnTo>
                    <a:pt x="6646866" y="2462852"/>
                  </a:lnTo>
                  <a:lnTo>
                    <a:pt x="6653654" y="2474394"/>
                  </a:lnTo>
                  <a:lnTo>
                    <a:pt x="6660442" y="2485928"/>
                  </a:lnTo>
                  <a:lnTo>
                    <a:pt x="6663836" y="2491807"/>
                  </a:lnTo>
                  <a:lnTo>
                    <a:pt x="6666574" y="2497083"/>
                  </a:lnTo>
                  <a:lnTo>
                    <a:pt x="6664020" y="2490928"/>
                  </a:lnTo>
                  <a:lnTo>
                    <a:pt x="6661311" y="2485473"/>
                  </a:lnTo>
                  <a:lnTo>
                    <a:pt x="6658602" y="2480268"/>
                  </a:lnTo>
                  <a:lnTo>
                    <a:pt x="6655667" y="2475043"/>
                  </a:lnTo>
                  <a:lnTo>
                    <a:pt x="6652733" y="2470061"/>
                  </a:lnTo>
                  <a:lnTo>
                    <a:pt x="6649346" y="2464841"/>
                  </a:lnTo>
                  <a:lnTo>
                    <a:pt x="6645960" y="2460075"/>
                  </a:lnTo>
                  <a:lnTo>
                    <a:pt x="6634899" y="2433540"/>
                  </a:lnTo>
                  <a:lnTo>
                    <a:pt x="6631738" y="2425826"/>
                  </a:lnTo>
                  <a:lnTo>
                    <a:pt x="6631512" y="2425372"/>
                  </a:lnTo>
                  <a:lnTo>
                    <a:pt x="6632785" y="2424518"/>
                  </a:lnTo>
                  <a:lnTo>
                    <a:pt x="6632611" y="2424405"/>
                  </a:lnTo>
                  <a:close/>
                  <a:moveTo>
                    <a:pt x="4982918" y="2422606"/>
                  </a:moveTo>
                  <a:lnTo>
                    <a:pt x="4989512" y="2424193"/>
                  </a:lnTo>
                  <a:lnTo>
                    <a:pt x="4989512" y="2424456"/>
                  </a:lnTo>
                  <a:lnTo>
                    <a:pt x="4976812" y="2428960"/>
                  </a:lnTo>
                  <a:lnTo>
                    <a:pt x="4982918" y="2422606"/>
                  </a:lnTo>
                  <a:close/>
                  <a:moveTo>
                    <a:pt x="2489946" y="2416784"/>
                  </a:moveTo>
                  <a:lnTo>
                    <a:pt x="2490280" y="2417788"/>
                  </a:lnTo>
                  <a:lnTo>
                    <a:pt x="2491414" y="2421193"/>
                  </a:lnTo>
                  <a:lnTo>
                    <a:pt x="2493456" y="2429587"/>
                  </a:lnTo>
                  <a:lnTo>
                    <a:pt x="2495044" y="2438430"/>
                  </a:lnTo>
                  <a:lnTo>
                    <a:pt x="2496859" y="2448636"/>
                  </a:lnTo>
                  <a:lnTo>
                    <a:pt x="2497993" y="2459975"/>
                  </a:lnTo>
                  <a:lnTo>
                    <a:pt x="2499582" y="2471773"/>
                  </a:lnTo>
                  <a:lnTo>
                    <a:pt x="2500489" y="2484242"/>
                  </a:lnTo>
                  <a:lnTo>
                    <a:pt x="2502758" y="2511229"/>
                  </a:lnTo>
                  <a:lnTo>
                    <a:pt x="2504799" y="2539348"/>
                  </a:lnTo>
                  <a:lnTo>
                    <a:pt x="2507068" y="2568601"/>
                  </a:lnTo>
                  <a:lnTo>
                    <a:pt x="2508202" y="2583115"/>
                  </a:lnTo>
                  <a:lnTo>
                    <a:pt x="2509790" y="2597855"/>
                  </a:lnTo>
                  <a:lnTo>
                    <a:pt x="2511152" y="2611914"/>
                  </a:lnTo>
                  <a:lnTo>
                    <a:pt x="2512579" y="2621746"/>
                  </a:lnTo>
                  <a:lnTo>
                    <a:pt x="2514153" y="2616598"/>
                  </a:lnTo>
                  <a:lnTo>
                    <a:pt x="2515514" y="2612518"/>
                  </a:lnTo>
                  <a:lnTo>
                    <a:pt x="2516648" y="2608440"/>
                  </a:lnTo>
                  <a:lnTo>
                    <a:pt x="2517556" y="2603904"/>
                  </a:lnTo>
                  <a:lnTo>
                    <a:pt x="2518009" y="2599371"/>
                  </a:lnTo>
                  <a:lnTo>
                    <a:pt x="2518690" y="2594609"/>
                  </a:lnTo>
                  <a:lnTo>
                    <a:pt x="2518463" y="2589166"/>
                  </a:lnTo>
                  <a:lnTo>
                    <a:pt x="2517782" y="2583267"/>
                  </a:lnTo>
                  <a:lnTo>
                    <a:pt x="2516875" y="2576918"/>
                  </a:lnTo>
                  <a:lnTo>
                    <a:pt x="2515741" y="2570795"/>
                  </a:lnTo>
                  <a:lnTo>
                    <a:pt x="2514607" y="2564443"/>
                  </a:lnTo>
                  <a:lnTo>
                    <a:pt x="2513019" y="2551747"/>
                  </a:lnTo>
                  <a:lnTo>
                    <a:pt x="2511885" y="2538826"/>
                  </a:lnTo>
                  <a:lnTo>
                    <a:pt x="2510750" y="2525907"/>
                  </a:lnTo>
                  <a:lnTo>
                    <a:pt x="2509162" y="2500517"/>
                  </a:lnTo>
                  <a:lnTo>
                    <a:pt x="2507801" y="2487596"/>
                  </a:lnTo>
                  <a:lnTo>
                    <a:pt x="2506214" y="2474666"/>
                  </a:lnTo>
                  <a:lnTo>
                    <a:pt x="2505306" y="2466286"/>
                  </a:lnTo>
                  <a:lnTo>
                    <a:pt x="2503491" y="2457451"/>
                  </a:lnTo>
                  <a:lnTo>
                    <a:pt x="2501677" y="2449281"/>
                  </a:lnTo>
                  <a:lnTo>
                    <a:pt x="2499181" y="2440891"/>
                  </a:lnTo>
                  <a:lnTo>
                    <a:pt x="2496459" y="2432733"/>
                  </a:lnTo>
                  <a:lnTo>
                    <a:pt x="2493284" y="2424566"/>
                  </a:lnTo>
                  <a:lnTo>
                    <a:pt x="2489946" y="2416784"/>
                  </a:lnTo>
                  <a:close/>
                  <a:moveTo>
                    <a:pt x="6566996" y="2414044"/>
                  </a:moveTo>
                  <a:lnTo>
                    <a:pt x="6566554" y="2414365"/>
                  </a:lnTo>
                  <a:lnTo>
                    <a:pt x="6566327" y="2414365"/>
                  </a:lnTo>
                  <a:lnTo>
                    <a:pt x="6565872" y="2414597"/>
                  </a:lnTo>
                  <a:lnTo>
                    <a:pt x="6565645" y="2414597"/>
                  </a:lnTo>
                  <a:lnTo>
                    <a:pt x="6565418" y="2414597"/>
                  </a:lnTo>
                  <a:lnTo>
                    <a:pt x="6565418" y="2414825"/>
                  </a:lnTo>
                  <a:lnTo>
                    <a:pt x="6564736" y="2415962"/>
                  </a:lnTo>
                  <a:lnTo>
                    <a:pt x="6569324" y="2433466"/>
                  </a:lnTo>
                  <a:lnTo>
                    <a:pt x="6565641" y="2415565"/>
                  </a:lnTo>
                  <a:lnTo>
                    <a:pt x="6565867" y="2415565"/>
                  </a:lnTo>
                  <a:lnTo>
                    <a:pt x="6565867" y="2415338"/>
                  </a:lnTo>
                  <a:lnTo>
                    <a:pt x="6566093" y="2415338"/>
                  </a:lnTo>
                  <a:lnTo>
                    <a:pt x="6566318" y="2415338"/>
                  </a:lnTo>
                  <a:lnTo>
                    <a:pt x="6566770" y="2415109"/>
                  </a:lnTo>
                  <a:lnTo>
                    <a:pt x="6566996" y="2415109"/>
                  </a:lnTo>
                  <a:lnTo>
                    <a:pt x="6566996" y="2414044"/>
                  </a:lnTo>
                  <a:close/>
                  <a:moveTo>
                    <a:pt x="1836296" y="2406414"/>
                  </a:moveTo>
                  <a:lnTo>
                    <a:pt x="1836090" y="2407293"/>
                  </a:lnTo>
                  <a:lnTo>
                    <a:pt x="1835411" y="2411613"/>
                  </a:lnTo>
                  <a:lnTo>
                    <a:pt x="1834506" y="2420936"/>
                  </a:lnTo>
                  <a:lnTo>
                    <a:pt x="1833600" y="2425946"/>
                  </a:lnTo>
                  <a:lnTo>
                    <a:pt x="1832469" y="2430722"/>
                  </a:lnTo>
                  <a:lnTo>
                    <a:pt x="1831815" y="2432530"/>
                  </a:lnTo>
                  <a:lnTo>
                    <a:pt x="1832605" y="2430947"/>
                  </a:lnTo>
                  <a:lnTo>
                    <a:pt x="1834193" y="2427998"/>
                  </a:lnTo>
                  <a:lnTo>
                    <a:pt x="1835101" y="2425274"/>
                  </a:lnTo>
                  <a:lnTo>
                    <a:pt x="1835781" y="2422552"/>
                  </a:lnTo>
                  <a:lnTo>
                    <a:pt x="1835781" y="2420055"/>
                  </a:lnTo>
                  <a:lnTo>
                    <a:pt x="1837596" y="2413477"/>
                  </a:lnTo>
                  <a:lnTo>
                    <a:pt x="1838730" y="2409850"/>
                  </a:lnTo>
                  <a:lnTo>
                    <a:pt x="1836296" y="2406414"/>
                  </a:lnTo>
                  <a:close/>
                  <a:moveTo>
                    <a:pt x="6566983" y="2403065"/>
                  </a:moveTo>
                  <a:lnTo>
                    <a:pt x="6566996" y="2403125"/>
                  </a:lnTo>
                  <a:lnTo>
                    <a:pt x="6566996" y="2403083"/>
                  </a:lnTo>
                  <a:lnTo>
                    <a:pt x="6566983" y="2403065"/>
                  </a:lnTo>
                  <a:close/>
                  <a:moveTo>
                    <a:pt x="6574688" y="2395448"/>
                  </a:moveTo>
                  <a:lnTo>
                    <a:pt x="6574688" y="2400391"/>
                  </a:lnTo>
                  <a:lnTo>
                    <a:pt x="6575352" y="2401724"/>
                  </a:lnTo>
                  <a:lnTo>
                    <a:pt x="6575352" y="2396935"/>
                  </a:lnTo>
                  <a:lnTo>
                    <a:pt x="6574688" y="2395448"/>
                  </a:lnTo>
                  <a:close/>
                  <a:moveTo>
                    <a:pt x="6569507" y="2393708"/>
                  </a:moveTo>
                  <a:lnTo>
                    <a:pt x="6566327" y="2400063"/>
                  </a:lnTo>
                  <a:lnTo>
                    <a:pt x="6566428" y="2400526"/>
                  </a:lnTo>
                  <a:lnTo>
                    <a:pt x="6569932" y="2394468"/>
                  </a:lnTo>
                  <a:lnTo>
                    <a:pt x="6570305" y="2394320"/>
                  </a:lnTo>
                  <a:lnTo>
                    <a:pt x="6569507" y="2393708"/>
                  </a:lnTo>
                  <a:close/>
                  <a:moveTo>
                    <a:pt x="2502793" y="2393690"/>
                  </a:moveTo>
                  <a:lnTo>
                    <a:pt x="2502652" y="2393792"/>
                  </a:lnTo>
                  <a:lnTo>
                    <a:pt x="2498357" y="2396512"/>
                  </a:lnTo>
                  <a:lnTo>
                    <a:pt x="2494106" y="2398754"/>
                  </a:lnTo>
                  <a:lnTo>
                    <a:pt x="2494137" y="2398964"/>
                  </a:lnTo>
                  <a:lnTo>
                    <a:pt x="2487931" y="2407236"/>
                  </a:lnTo>
                  <a:lnTo>
                    <a:pt x="2495098" y="2400976"/>
                  </a:lnTo>
                  <a:lnTo>
                    <a:pt x="2502793" y="2393690"/>
                  </a:lnTo>
                  <a:close/>
                  <a:moveTo>
                    <a:pt x="1268324" y="2392429"/>
                  </a:moveTo>
                  <a:lnTo>
                    <a:pt x="1272954" y="2394122"/>
                  </a:lnTo>
                  <a:lnTo>
                    <a:pt x="1278246" y="2392851"/>
                  </a:lnTo>
                  <a:lnTo>
                    <a:pt x="1279348" y="2393066"/>
                  </a:lnTo>
                  <a:lnTo>
                    <a:pt x="1281112" y="2398782"/>
                  </a:lnTo>
                  <a:lnTo>
                    <a:pt x="1265238" y="2397301"/>
                  </a:lnTo>
                  <a:lnTo>
                    <a:pt x="1268324" y="2392429"/>
                  </a:lnTo>
                  <a:close/>
                  <a:moveTo>
                    <a:pt x="6627943" y="2390039"/>
                  </a:moveTo>
                  <a:lnTo>
                    <a:pt x="6628086" y="2390469"/>
                  </a:lnTo>
                  <a:lnTo>
                    <a:pt x="6629670" y="2396127"/>
                  </a:lnTo>
                  <a:lnTo>
                    <a:pt x="6632385" y="2406753"/>
                  </a:lnTo>
                  <a:lnTo>
                    <a:pt x="6634422" y="2417158"/>
                  </a:lnTo>
                  <a:lnTo>
                    <a:pt x="6635986" y="2426553"/>
                  </a:lnTo>
                  <a:lnTo>
                    <a:pt x="6636253" y="2426733"/>
                  </a:lnTo>
                  <a:lnTo>
                    <a:pt x="6635350" y="2412657"/>
                  </a:lnTo>
                  <a:lnTo>
                    <a:pt x="6629029" y="2391562"/>
                  </a:lnTo>
                  <a:lnTo>
                    <a:pt x="6627943" y="2390039"/>
                  </a:lnTo>
                  <a:close/>
                  <a:moveTo>
                    <a:pt x="6570608" y="2384089"/>
                  </a:moveTo>
                  <a:lnTo>
                    <a:pt x="6571097" y="2387807"/>
                  </a:lnTo>
                  <a:lnTo>
                    <a:pt x="6572461" y="2395979"/>
                  </a:lnTo>
                  <a:lnTo>
                    <a:pt x="6572262" y="2395824"/>
                  </a:lnTo>
                  <a:lnTo>
                    <a:pt x="6572868" y="2396737"/>
                  </a:lnTo>
                  <a:lnTo>
                    <a:pt x="6573320" y="2397645"/>
                  </a:lnTo>
                  <a:lnTo>
                    <a:pt x="6573612" y="2398230"/>
                  </a:lnTo>
                  <a:lnTo>
                    <a:pt x="6570608" y="2384089"/>
                  </a:lnTo>
                  <a:close/>
                  <a:moveTo>
                    <a:pt x="6664293" y="2382885"/>
                  </a:moveTo>
                  <a:lnTo>
                    <a:pt x="6674072" y="2411122"/>
                  </a:lnTo>
                  <a:lnTo>
                    <a:pt x="6674961" y="2414062"/>
                  </a:lnTo>
                  <a:lnTo>
                    <a:pt x="6674072" y="2410445"/>
                  </a:lnTo>
                  <a:lnTo>
                    <a:pt x="6675850" y="2417454"/>
                  </a:lnTo>
                  <a:lnTo>
                    <a:pt x="6684296" y="2449308"/>
                  </a:lnTo>
                  <a:lnTo>
                    <a:pt x="6692741" y="2482066"/>
                  </a:lnTo>
                  <a:lnTo>
                    <a:pt x="6694964" y="2490425"/>
                  </a:lnTo>
                  <a:lnTo>
                    <a:pt x="6694964" y="2491103"/>
                  </a:lnTo>
                  <a:lnTo>
                    <a:pt x="6694297" y="2488846"/>
                  </a:lnTo>
                  <a:lnTo>
                    <a:pt x="6693186" y="2486356"/>
                  </a:lnTo>
                  <a:lnTo>
                    <a:pt x="6696075" y="2498780"/>
                  </a:lnTo>
                  <a:lnTo>
                    <a:pt x="6693852" y="2495394"/>
                  </a:lnTo>
                  <a:lnTo>
                    <a:pt x="6691852" y="2491779"/>
                  </a:lnTo>
                  <a:lnTo>
                    <a:pt x="6689852" y="2488165"/>
                  </a:lnTo>
                  <a:lnTo>
                    <a:pt x="6688074" y="2484548"/>
                  </a:lnTo>
                  <a:lnTo>
                    <a:pt x="6684740" y="2477098"/>
                  </a:lnTo>
                  <a:lnTo>
                    <a:pt x="6681851" y="2469422"/>
                  </a:lnTo>
                  <a:lnTo>
                    <a:pt x="6679184" y="2461280"/>
                  </a:lnTo>
                  <a:lnTo>
                    <a:pt x="6676739" y="2453371"/>
                  </a:lnTo>
                  <a:lnTo>
                    <a:pt x="6672294" y="2436887"/>
                  </a:lnTo>
                  <a:lnTo>
                    <a:pt x="6671627" y="2434625"/>
                  </a:lnTo>
                  <a:lnTo>
                    <a:pt x="6667182" y="2409762"/>
                  </a:lnTo>
                  <a:lnTo>
                    <a:pt x="6662959" y="2397120"/>
                  </a:lnTo>
                  <a:lnTo>
                    <a:pt x="6665404" y="2400958"/>
                  </a:lnTo>
                  <a:lnTo>
                    <a:pt x="6663182" y="2395088"/>
                  </a:lnTo>
                  <a:lnTo>
                    <a:pt x="6662737" y="2391469"/>
                  </a:lnTo>
                  <a:lnTo>
                    <a:pt x="6663404" y="2391021"/>
                  </a:lnTo>
                  <a:lnTo>
                    <a:pt x="6666071" y="2396895"/>
                  </a:lnTo>
                  <a:lnTo>
                    <a:pt x="6664515" y="2388535"/>
                  </a:lnTo>
                  <a:lnTo>
                    <a:pt x="6665849" y="2390793"/>
                  </a:lnTo>
                  <a:lnTo>
                    <a:pt x="6665404" y="2389666"/>
                  </a:lnTo>
                  <a:lnTo>
                    <a:pt x="6667627" y="2393956"/>
                  </a:lnTo>
                  <a:lnTo>
                    <a:pt x="6664293" y="2382885"/>
                  </a:lnTo>
                  <a:close/>
                  <a:moveTo>
                    <a:pt x="6607937" y="2365793"/>
                  </a:moveTo>
                  <a:lnTo>
                    <a:pt x="6607940" y="2365806"/>
                  </a:lnTo>
                  <a:lnTo>
                    <a:pt x="6607949" y="2365816"/>
                  </a:lnTo>
                  <a:lnTo>
                    <a:pt x="6607937" y="2365793"/>
                  </a:lnTo>
                  <a:close/>
                  <a:moveTo>
                    <a:pt x="4775329" y="2364615"/>
                  </a:moveTo>
                  <a:lnTo>
                    <a:pt x="4775556" y="2364615"/>
                  </a:lnTo>
                  <a:lnTo>
                    <a:pt x="4775556" y="2365073"/>
                  </a:lnTo>
                  <a:lnTo>
                    <a:pt x="4775329" y="2364841"/>
                  </a:lnTo>
                  <a:lnTo>
                    <a:pt x="4775329" y="2364615"/>
                  </a:lnTo>
                  <a:close/>
                  <a:moveTo>
                    <a:pt x="6568126" y="2363328"/>
                  </a:moveTo>
                  <a:lnTo>
                    <a:pt x="6567827" y="2364076"/>
                  </a:lnTo>
                  <a:lnTo>
                    <a:pt x="6567944" y="2364907"/>
                  </a:lnTo>
                  <a:lnTo>
                    <a:pt x="6568126" y="2363328"/>
                  </a:lnTo>
                  <a:close/>
                  <a:moveTo>
                    <a:pt x="2527305" y="2363009"/>
                  </a:moveTo>
                  <a:lnTo>
                    <a:pt x="2526385" y="2365929"/>
                  </a:lnTo>
                  <a:lnTo>
                    <a:pt x="2525061" y="2368911"/>
                  </a:lnTo>
                  <a:lnTo>
                    <a:pt x="2527537" y="2364709"/>
                  </a:lnTo>
                  <a:lnTo>
                    <a:pt x="2527305" y="2363009"/>
                  </a:lnTo>
                  <a:close/>
                  <a:moveTo>
                    <a:pt x="6418237" y="2361232"/>
                  </a:moveTo>
                  <a:lnTo>
                    <a:pt x="6416192" y="2362371"/>
                  </a:lnTo>
                  <a:lnTo>
                    <a:pt x="6417101" y="2367147"/>
                  </a:lnTo>
                  <a:lnTo>
                    <a:pt x="6417730" y="2369216"/>
                  </a:lnTo>
                  <a:lnTo>
                    <a:pt x="6418204" y="2368741"/>
                  </a:lnTo>
                  <a:lnTo>
                    <a:pt x="6419340" y="2368062"/>
                  </a:lnTo>
                  <a:lnTo>
                    <a:pt x="6420931" y="2367379"/>
                  </a:lnTo>
                  <a:lnTo>
                    <a:pt x="6422748" y="2367151"/>
                  </a:lnTo>
                  <a:lnTo>
                    <a:pt x="6425194" y="2366930"/>
                  </a:lnTo>
                  <a:lnTo>
                    <a:pt x="6418237" y="2361232"/>
                  </a:lnTo>
                  <a:close/>
                  <a:moveTo>
                    <a:pt x="1948141" y="2355898"/>
                  </a:moveTo>
                  <a:lnTo>
                    <a:pt x="1948130" y="2355899"/>
                  </a:lnTo>
                  <a:lnTo>
                    <a:pt x="1946319" y="2356353"/>
                  </a:lnTo>
                  <a:lnTo>
                    <a:pt x="1942698" y="2356808"/>
                  </a:lnTo>
                  <a:lnTo>
                    <a:pt x="1938850" y="2357037"/>
                  </a:lnTo>
                  <a:lnTo>
                    <a:pt x="1934549" y="2357037"/>
                  </a:lnTo>
                  <a:lnTo>
                    <a:pt x="1925043" y="2356808"/>
                  </a:lnTo>
                  <a:lnTo>
                    <a:pt x="1919384" y="2356808"/>
                  </a:lnTo>
                  <a:lnTo>
                    <a:pt x="1913726" y="2356808"/>
                  </a:lnTo>
                  <a:lnTo>
                    <a:pt x="1906935" y="2357718"/>
                  </a:lnTo>
                  <a:lnTo>
                    <a:pt x="1899919" y="2358627"/>
                  </a:lnTo>
                  <a:lnTo>
                    <a:pt x="1895845" y="2359538"/>
                  </a:lnTo>
                  <a:lnTo>
                    <a:pt x="1892450" y="2360673"/>
                  </a:lnTo>
                  <a:lnTo>
                    <a:pt x="1889054" y="2362494"/>
                  </a:lnTo>
                  <a:lnTo>
                    <a:pt x="1885659" y="2364540"/>
                  </a:lnTo>
                  <a:lnTo>
                    <a:pt x="1882490" y="2366587"/>
                  </a:lnTo>
                  <a:lnTo>
                    <a:pt x="1879548" y="2369089"/>
                  </a:lnTo>
                  <a:lnTo>
                    <a:pt x="1873486" y="2373873"/>
                  </a:lnTo>
                  <a:lnTo>
                    <a:pt x="1877751" y="2372655"/>
                  </a:lnTo>
                  <a:lnTo>
                    <a:pt x="1887052" y="2369935"/>
                  </a:lnTo>
                  <a:lnTo>
                    <a:pt x="1896127" y="2367892"/>
                  </a:lnTo>
                  <a:lnTo>
                    <a:pt x="1905655" y="2366077"/>
                  </a:lnTo>
                  <a:lnTo>
                    <a:pt x="1914956" y="2364034"/>
                  </a:lnTo>
                  <a:lnTo>
                    <a:pt x="1923577" y="2362450"/>
                  </a:lnTo>
                  <a:lnTo>
                    <a:pt x="1932198" y="2360635"/>
                  </a:lnTo>
                  <a:lnTo>
                    <a:pt x="1939911" y="2358820"/>
                  </a:lnTo>
                  <a:lnTo>
                    <a:pt x="1943314" y="2357913"/>
                  </a:lnTo>
                  <a:lnTo>
                    <a:pt x="1946717" y="2356554"/>
                  </a:lnTo>
                  <a:lnTo>
                    <a:pt x="1948141" y="2355898"/>
                  </a:lnTo>
                  <a:close/>
                  <a:moveTo>
                    <a:pt x="6605773" y="2349635"/>
                  </a:moveTo>
                  <a:lnTo>
                    <a:pt x="6605326" y="2349825"/>
                  </a:lnTo>
                  <a:lnTo>
                    <a:pt x="6605484" y="2350791"/>
                  </a:lnTo>
                  <a:lnTo>
                    <a:pt x="6605773" y="2349635"/>
                  </a:lnTo>
                  <a:close/>
                  <a:moveTo>
                    <a:pt x="1957801" y="2349299"/>
                  </a:moveTo>
                  <a:lnTo>
                    <a:pt x="1957410" y="2349760"/>
                  </a:lnTo>
                  <a:lnTo>
                    <a:pt x="1955826" y="2351351"/>
                  </a:lnTo>
                  <a:lnTo>
                    <a:pt x="1954468" y="2352487"/>
                  </a:lnTo>
                  <a:lnTo>
                    <a:pt x="1953853" y="2352929"/>
                  </a:lnTo>
                  <a:lnTo>
                    <a:pt x="1955111" y="2352243"/>
                  </a:lnTo>
                  <a:lnTo>
                    <a:pt x="1957153" y="2350429"/>
                  </a:lnTo>
                  <a:lnTo>
                    <a:pt x="1957801" y="2349299"/>
                  </a:lnTo>
                  <a:close/>
                  <a:moveTo>
                    <a:pt x="6606906" y="2349146"/>
                  </a:moveTo>
                  <a:lnTo>
                    <a:pt x="6606276" y="2349417"/>
                  </a:lnTo>
                  <a:lnTo>
                    <a:pt x="6607639" y="2350690"/>
                  </a:lnTo>
                  <a:lnTo>
                    <a:pt x="6606906" y="2349146"/>
                  </a:lnTo>
                  <a:close/>
                  <a:moveTo>
                    <a:pt x="6630988" y="2347974"/>
                  </a:moveTo>
                  <a:lnTo>
                    <a:pt x="6633483" y="2351749"/>
                  </a:lnTo>
                  <a:lnTo>
                    <a:pt x="6634163" y="2354329"/>
                  </a:lnTo>
                  <a:lnTo>
                    <a:pt x="6630988" y="2347974"/>
                  </a:lnTo>
                  <a:close/>
                  <a:moveTo>
                    <a:pt x="6400800" y="2346411"/>
                  </a:moveTo>
                  <a:lnTo>
                    <a:pt x="6407150" y="2356150"/>
                  </a:lnTo>
                  <a:lnTo>
                    <a:pt x="6406740" y="2360693"/>
                  </a:lnTo>
                  <a:lnTo>
                    <a:pt x="6400800" y="2346411"/>
                  </a:lnTo>
                  <a:close/>
                  <a:moveTo>
                    <a:pt x="6593825" y="2345719"/>
                  </a:moveTo>
                  <a:lnTo>
                    <a:pt x="6597088" y="2352245"/>
                  </a:lnTo>
                  <a:lnTo>
                    <a:pt x="6600934" y="2359256"/>
                  </a:lnTo>
                  <a:lnTo>
                    <a:pt x="6601248" y="2359100"/>
                  </a:lnTo>
                  <a:lnTo>
                    <a:pt x="6593825" y="2345719"/>
                  </a:lnTo>
                  <a:close/>
                  <a:moveTo>
                    <a:pt x="6627813" y="2343211"/>
                  </a:moveTo>
                  <a:lnTo>
                    <a:pt x="6630194" y="2346457"/>
                  </a:lnTo>
                  <a:lnTo>
                    <a:pt x="6630194" y="2346677"/>
                  </a:lnTo>
                  <a:lnTo>
                    <a:pt x="6630988" y="2347974"/>
                  </a:lnTo>
                  <a:lnTo>
                    <a:pt x="6627813" y="2343211"/>
                  </a:lnTo>
                  <a:close/>
                  <a:moveTo>
                    <a:pt x="6396037" y="2335293"/>
                  </a:moveTo>
                  <a:lnTo>
                    <a:pt x="6397851" y="2339562"/>
                  </a:lnTo>
                  <a:lnTo>
                    <a:pt x="6399212" y="2344825"/>
                  </a:lnTo>
                  <a:lnTo>
                    <a:pt x="6396037" y="2335293"/>
                  </a:lnTo>
                  <a:close/>
                  <a:moveTo>
                    <a:pt x="6630988" y="2335270"/>
                  </a:moveTo>
                  <a:lnTo>
                    <a:pt x="6632576" y="2343213"/>
                  </a:lnTo>
                  <a:lnTo>
                    <a:pt x="6630988" y="2335697"/>
                  </a:lnTo>
                  <a:lnTo>
                    <a:pt x="6630988" y="2335270"/>
                  </a:lnTo>
                  <a:close/>
                  <a:moveTo>
                    <a:pt x="6365253" y="2333659"/>
                  </a:moveTo>
                  <a:lnTo>
                    <a:pt x="6365346" y="2333784"/>
                  </a:lnTo>
                  <a:lnTo>
                    <a:pt x="6365875" y="2336875"/>
                  </a:lnTo>
                  <a:lnTo>
                    <a:pt x="6365253" y="2333659"/>
                  </a:lnTo>
                  <a:close/>
                  <a:moveTo>
                    <a:pt x="4814401" y="2332042"/>
                  </a:moveTo>
                  <a:lnTo>
                    <a:pt x="4820222" y="2333218"/>
                  </a:lnTo>
                  <a:lnTo>
                    <a:pt x="4836054" y="2342390"/>
                  </a:lnTo>
                  <a:lnTo>
                    <a:pt x="4841875" y="2349681"/>
                  </a:lnTo>
                  <a:lnTo>
                    <a:pt x="4839780" y="2349917"/>
                  </a:lnTo>
                  <a:lnTo>
                    <a:pt x="4836287" y="2349917"/>
                  </a:lnTo>
                  <a:lnTo>
                    <a:pt x="4826974" y="2349446"/>
                  </a:lnTo>
                  <a:lnTo>
                    <a:pt x="4821619" y="2349446"/>
                  </a:lnTo>
                  <a:lnTo>
                    <a:pt x="4816496" y="2349681"/>
                  </a:lnTo>
                  <a:lnTo>
                    <a:pt x="4811840" y="2350151"/>
                  </a:lnTo>
                  <a:lnTo>
                    <a:pt x="4809977" y="2350622"/>
                  </a:lnTo>
                  <a:lnTo>
                    <a:pt x="4808114" y="2351093"/>
                  </a:lnTo>
                  <a:lnTo>
                    <a:pt x="4807183" y="2347800"/>
                  </a:lnTo>
                  <a:lnTo>
                    <a:pt x="4806950" y="2345213"/>
                  </a:lnTo>
                  <a:lnTo>
                    <a:pt x="4807183" y="2342390"/>
                  </a:lnTo>
                  <a:lnTo>
                    <a:pt x="4807649" y="2339802"/>
                  </a:lnTo>
                  <a:lnTo>
                    <a:pt x="4808580" y="2337451"/>
                  </a:lnTo>
                  <a:lnTo>
                    <a:pt x="4810210" y="2335334"/>
                  </a:lnTo>
                  <a:lnTo>
                    <a:pt x="4811840" y="2333452"/>
                  </a:lnTo>
                  <a:lnTo>
                    <a:pt x="4814401" y="2332042"/>
                  </a:lnTo>
                  <a:close/>
                  <a:moveTo>
                    <a:pt x="4778479" y="2330451"/>
                  </a:moveTo>
                  <a:lnTo>
                    <a:pt x="4788083" y="2345666"/>
                  </a:lnTo>
                  <a:lnTo>
                    <a:pt x="4789488" y="2354265"/>
                  </a:lnTo>
                  <a:lnTo>
                    <a:pt x="4789020" y="2353383"/>
                  </a:lnTo>
                  <a:lnTo>
                    <a:pt x="4780822" y="2345666"/>
                  </a:lnTo>
                  <a:lnTo>
                    <a:pt x="4780119" y="2343240"/>
                  </a:lnTo>
                  <a:lnTo>
                    <a:pt x="4775200" y="2333318"/>
                  </a:lnTo>
                  <a:lnTo>
                    <a:pt x="4778479" y="2330451"/>
                  </a:lnTo>
                  <a:close/>
                  <a:moveTo>
                    <a:pt x="6554077" y="2328522"/>
                  </a:moveTo>
                  <a:lnTo>
                    <a:pt x="6554033" y="2328554"/>
                  </a:lnTo>
                  <a:lnTo>
                    <a:pt x="6554059" y="2328572"/>
                  </a:lnTo>
                  <a:lnTo>
                    <a:pt x="6554077" y="2328522"/>
                  </a:lnTo>
                  <a:close/>
                  <a:moveTo>
                    <a:pt x="6362700" y="2327357"/>
                  </a:moveTo>
                  <a:lnTo>
                    <a:pt x="6364817" y="2331406"/>
                  </a:lnTo>
                  <a:lnTo>
                    <a:pt x="6365253" y="2333659"/>
                  </a:lnTo>
                  <a:lnTo>
                    <a:pt x="6364817" y="2333070"/>
                  </a:lnTo>
                  <a:lnTo>
                    <a:pt x="6362700" y="2327357"/>
                  </a:lnTo>
                  <a:close/>
                  <a:moveTo>
                    <a:pt x="6337346" y="2320044"/>
                  </a:moveTo>
                  <a:lnTo>
                    <a:pt x="6337346" y="2320273"/>
                  </a:lnTo>
                  <a:lnTo>
                    <a:pt x="6340981" y="2331652"/>
                  </a:lnTo>
                  <a:lnTo>
                    <a:pt x="6337346" y="2320044"/>
                  </a:lnTo>
                  <a:close/>
                  <a:moveTo>
                    <a:pt x="6409418" y="2318979"/>
                  </a:moveTo>
                  <a:lnTo>
                    <a:pt x="6409469" y="2321113"/>
                  </a:lnTo>
                  <a:lnTo>
                    <a:pt x="6409799" y="2321309"/>
                  </a:lnTo>
                  <a:lnTo>
                    <a:pt x="6411389" y="2322214"/>
                  </a:lnTo>
                  <a:lnTo>
                    <a:pt x="6412130" y="2322745"/>
                  </a:lnTo>
                  <a:lnTo>
                    <a:pt x="6409418" y="2318979"/>
                  </a:lnTo>
                  <a:close/>
                  <a:moveTo>
                    <a:pt x="5658304" y="2314674"/>
                  </a:moveTo>
                  <a:lnTo>
                    <a:pt x="5656262" y="2314900"/>
                  </a:lnTo>
                  <a:lnTo>
                    <a:pt x="5655355" y="2315127"/>
                  </a:lnTo>
                  <a:lnTo>
                    <a:pt x="5658304" y="2314674"/>
                  </a:lnTo>
                  <a:close/>
                  <a:moveTo>
                    <a:pt x="6554787" y="2311268"/>
                  </a:moveTo>
                  <a:lnTo>
                    <a:pt x="6554110" y="2328433"/>
                  </a:lnTo>
                  <a:lnTo>
                    <a:pt x="6554968" y="2326074"/>
                  </a:lnTo>
                  <a:lnTo>
                    <a:pt x="6555389" y="2312393"/>
                  </a:lnTo>
                  <a:lnTo>
                    <a:pt x="6554787" y="2311268"/>
                  </a:lnTo>
                  <a:close/>
                  <a:moveTo>
                    <a:pt x="6357937" y="2309897"/>
                  </a:moveTo>
                  <a:lnTo>
                    <a:pt x="6360379" y="2314712"/>
                  </a:lnTo>
                  <a:lnTo>
                    <a:pt x="6361112" y="2316251"/>
                  </a:lnTo>
                  <a:lnTo>
                    <a:pt x="6358181" y="2311213"/>
                  </a:lnTo>
                  <a:lnTo>
                    <a:pt x="6357937" y="2309897"/>
                  </a:lnTo>
                  <a:close/>
                  <a:moveTo>
                    <a:pt x="6573679" y="2306962"/>
                  </a:moveTo>
                  <a:lnTo>
                    <a:pt x="6574462" y="2308367"/>
                  </a:lnTo>
                  <a:lnTo>
                    <a:pt x="6574914" y="2308822"/>
                  </a:lnTo>
                  <a:lnTo>
                    <a:pt x="6575025" y="2308822"/>
                  </a:lnTo>
                  <a:lnTo>
                    <a:pt x="6573679" y="2306962"/>
                  </a:lnTo>
                  <a:close/>
                  <a:moveTo>
                    <a:pt x="4741111" y="2303071"/>
                  </a:moveTo>
                  <a:lnTo>
                    <a:pt x="4750023" y="2308111"/>
                  </a:lnTo>
                  <a:lnTo>
                    <a:pt x="4749800" y="2308111"/>
                  </a:lnTo>
                  <a:lnTo>
                    <a:pt x="4741334" y="2303529"/>
                  </a:lnTo>
                  <a:lnTo>
                    <a:pt x="4741111" y="2303071"/>
                  </a:lnTo>
                  <a:close/>
                  <a:moveTo>
                    <a:pt x="4740888" y="2302956"/>
                  </a:moveTo>
                  <a:lnTo>
                    <a:pt x="4741111" y="2303071"/>
                  </a:lnTo>
                  <a:lnTo>
                    <a:pt x="4740888" y="2303071"/>
                  </a:lnTo>
                  <a:lnTo>
                    <a:pt x="4740888" y="2302956"/>
                  </a:lnTo>
                  <a:close/>
                  <a:moveTo>
                    <a:pt x="4740665" y="2302841"/>
                  </a:moveTo>
                  <a:lnTo>
                    <a:pt x="4740888" y="2302841"/>
                  </a:lnTo>
                  <a:lnTo>
                    <a:pt x="4740888" y="2302956"/>
                  </a:lnTo>
                  <a:lnTo>
                    <a:pt x="4740665" y="2302841"/>
                  </a:lnTo>
                  <a:close/>
                  <a:moveTo>
                    <a:pt x="6574850" y="2302426"/>
                  </a:moveTo>
                  <a:lnTo>
                    <a:pt x="6574850" y="2303329"/>
                  </a:lnTo>
                  <a:lnTo>
                    <a:pt x="6575153" y="2305002"/>
                  </a:lnTo>
                  <a:lnTo>
                    <a:pt x="6576950" y="2308594"/>
                  </a:lnTo>
                  <a:lnTo>
                    <a:pt x="6580118" y="2315833"/>
                  </a:lnTo>
                  <a:lnTo>
                    <a:pt x="6583189" y="2322379"/>
                  </a:lnTo>
                  <a:lnTo>
                    <a:pt x="6580042" y="2313312"/>
                  </a:lnTo>
                  <a:lnTo>
                    <a:pt x="6577333" y="2306737"/>
                  </a:lnTo>
                  <a:lnTo>
                    <a:pt x="6575979" y="2304467"/>
                  </a:lnTo>
                  <a:lnTo>
                    <a:pt x="6575302" y="2302876"/>
                  </a:lnTo>
                  <a:lnTo>
                    <a:pt x="6575076" y="2302426"/>
                  </a:lnTo>
                  <a:lnTo>
                    <a:pt x="6574850" y="2302426"/>
                  </a:lnTo>
                  <a:close/>
                  <a:moveTo>
                    <a:pt x="6364287" y="2301963"/>
                  </a:moveTo>
                  <a:lnTo>
                    <a:pt x="6373812" y="2320186"/>
                  </a:lnTo>
                  <a:lnTo>
                    <a:pt x="6373812" y="2328943"/>
                  </a:lnTo>
                  <a:lnTo>
                    <a:pt x="6364287" y="2301963"/>
                  </a:lnTo>
                  <a:close/>
                  <a:moveTo>
                    <a:pt x="5053315" y="2299481"/>
                  </a:moveTo>
                  <a:lnTo>
                    <a:pt x="5054491" y="2303777"/>
                  </a:lnTo>
                  <a:lnTo>
                    <a:pt x="5056311" y="2307629"/>
                  </a:lnTo>
                  <a:lnTo>
                    <a:pt x="5057904" y="2311942"/>
                  </a:lnTo>
                  <a:lnTo>
                    <a:pt x="5060179" y="2316022"/>
                  </a:lnTo>
                  <a:lnTo>
                    <a:pt x="5062226" y="2319647"/>
                  </a:lnTo>
                  <a:lnTo>
                    <a:pt x="5063591" y="2321234"/>
                  </a:lnTo>
                  <a:lnTo>
                    <a:pt x="5064729" y="2322364"/>
                  </a:lnTo>
                  <a:lnTo>
                    <a:pt x="5065639" y="2323045"/>
                  </a:lnTo>
                  <a:lnTo>
                    <a:pt x="5067004" y="2323726"/>
                  </a:lnTo>
                  <a:lnTo>
                    <a:pt x="5067049" y="2323748"/>
                  </a:lnTo>
                  <a:lnTo>
                    <a:pt x="5060465" y="2312778"/>
                  </a:lnTo>
                  <a:lnTo>
                    <a:pt x="5054292" y="2299557"/>
                  </a:lnTo>
                  <a:lnTo>
                    <a:pt x="5053315" y="2299481"/>
                  </a:lnTo>
                  <a:close/>
                  <a:moveTo>
                    <a:pt x="6617380" y="2297663"/>
                  </a:moveTo>
                  <a:lnTo>
                    <a:pt x="6617441" y="2298394"/>
                  </a:lnTo>
                  <a:lnTo>
                    <a:pt x="6618853" y="2301029"/>
                  </a:lnTo>
                  <a:lnTo>
                    <a:pt x="6617380" y="2297663"/>
                  </a:lnTo>
                  <a:close/>
                  <a:moveTo>
                    <a:pt x="6370637" y="2295613"/>
                  </a:moveTo>
                  <a:lnTo>
                    <a:pt x="6378121" y="2308119"/>
                  </a:lnTo>
                  <a:lnTo>
                    <a:pt x="6378575" y="2311486"/>
                  </a:lnTo>
                  <a:lnTo>
                    <a:pt x="6370637" y="2295613"/>
                  </a:lnTo>
                  <a:close/>
                  <a:moveTo>
                    <a:pt x="3306911" y="2291406"/>
                  </a:moveTo>
                  <a:lnTo>
                    <a:pt x="3306961" y="2292397"/>
                  </a:lnTo>
                  <a:lnTo>
                    <a:pt x="3307188" y="2294441"/>
                  </a:lnTo>
                  <a:lnTo>
                    <a:pt x="3307352" y="2294934"/>
                  </a:lnTo>
                  <a:lnTo>
                    <a:pt x="3306911" y="2291406"/>
                  </a:lnTo>
                  <a:close/>
                  <a:moveTo>
                    <a:pt x="6350000" y="2289262"/>
                  </a:moveTo>
                  <a:lnTo>
                    <a:pt x="6350470" y="2289724"/>
                  </a:lnTo>
                  <a:lnTo>
                    <a:pt x="6354704" y="2296666"/>
                  </a:lnTo>
                  <a:lnTo>
                    <a:pt x="6361994" y="2306384"/>
                  </a:lnTo>
                  <a:lnTo>
                    <a:pt x="6365287" y="2314017"/>
                  </a:lnTo>
                  <a:lnTo>
                    <a:pt x="6369050" y="2335293"/>
                  </a:lnTo>
                  <a:lnTo>
                    <a:pt x="6366933" y="2329745"/>
                  </a:lnTo>
                  <a:lnTo>
                    <a:pt x="6366698" y="2333675"/>
                  </a:lnTo>
                  <a:lnTo>
                    <a:pt x="6366463" y="2333213"/>
                  </a:lnTo>
                  <a:lnTo>
                    <a:pt x="6361289" y="2314941"/>
                  </a:lnTo>
                  <a:lnTo>
                    <a:pt x="6354939" y="2303603"/>
                  </a:lnTo>
                  <a:lnTo>
                    <a:pt x="6350000" y="2295742"/>
                  </a:lnTo>
                  <a:lnTo>
                    <a:pt x="6350000" y="2289262"/>
                  </a:lnTo>
                  <a:close/>
                  <a:moveTo>
                    <a:pt x="2458186" y="2289196"/>
                  </a:moveTo>
                  <a:lnTo>
                    <a:pt x="2460334" y="2291235"/>
                  </a:lnTo>
                  <a:lnTo>
                    <a:pt x="2464418" y="2295321"/>
                  </a:lnTo>
                  <a:lnTo>
                    <a:pt x="2466417" y="2297321"/>
                  </a:lnTo>
                  <a:lnTo>
                    <a:pt x="2466260" y="2297075"/>
                  </a:lnTo>
                  <a:lnTo>
                    <a:pt x="2464452" y="2295034"/>
                  </a:lnTo>
                  <a:lnTo>
                    <a:pt x="2462643" y="2292995"/>
                  </a:lnTo>
                  <a:lnTo>
                    <a:pt x="2460383" y="2290956"/>
                  </a:lnTo>
                  <a:lnTo>
                    <a:pt x="2458186" y="2289196"/>
                  </a:lnTo>
                  <a:close/>
                  <a:moveTo>
                    <a:pt x="6637644" y="2289124"/>
                  </a:moveTo>
                  <a:lnTo>
                    <a:pt x="6637850" y="2289328"/>
                  </a:lnTo>
                  <a:lnTo>
                    <a:pt x="6638294" y="2290893"/>
                  </a:lnTo>
                  <a:lnTo>
                    <a:pt x="6637644" y="2289124"/>
                  </a:lnTo>
                  <a:close/>
                  <a:moveTo>
                    <a:pt x="6634162" y="2287641"/>
                  </a:moveTo>
                  <a:lnTo>
                    <a:pt x="6634451" y="2288084"/>
                  </a:lnTo>
                  <a:lnTo>
                    <a:pt x="6637337" y="2293993"/>
                  </a:lnTo>
                  <a:lnTo>
                    <a:pt x="6634162" y="2287641"/>
                  </a:lnTo>
                  <a:close/>
                  <a:moveTo>
                    <a:pt x="4942854" y="2286084"/>
                  </a:moveTo>
                  <a:lnTo>
                    <a:pt x="4944510" y="2287769"/>
                  </a:lnTo>
                  <a:lnTo>
                    <a:pt x="4945062" y="2289254"/>
                  </a:lnTo>
                  <a:lnTo>
                    <a:pt x="4938712" y="2289042"/>
                  </a:lnTo>
                  <a:lnTo>
                    <a:pt x="4942854" y="2286084"/>
                  </a:lnTo>
                  <a:close/>
                  <a:moveTo>
                    <a:pt x="6519266" y="2284662"/>
                  </a:moveTo>
                  <a:lnTo>
                    <a:pt x="6523389" y="2296126"/>
                  </a:lnTo>
                  <a:lnTo>
                    <a:pt x="6524071" y="2295668"/>
                  </a:lnTo>
                  <a:lnTo>
                    <a:pt x="6524980" y="2295218"/>
                  </a:lnTo>
                  <a:lnTo>
                    <a:pt x="6525856" y="2295106"/>
                  </a:lnTo>
                  <a:lnTo>
                    <a:pt x="6524852" y="2293806"/>
                  </a:lnTo>
                  <a:lnTo>
                    <a:pt x="6522357" y="2289724"/>
                  </a:lnTo>
                  <a:lnTo>
                    <a:pt x="6519863" y="2285641"/>
                  </a:lnTo>
                  <a:lnTo>
                    <a:pt x="6519266" y="2284662"/>
                  </a:lnTo>
                  <a:close/>
                  <a:moveTo>
                    <a:pt x="6345237" y="2284505"/>
                  </a:moveTo>
                  <a:lnTo>
                    <a:pt x="6348412" y="2288436"/>
                  </a:lnTo>
                  <a:lnTo>
                    <a:pt x="6348200" y="2288436"/>
                  </a:lnTo>
                  <a:lnTo>
                    <a:pt x="6347989" y="2295618"/>
                  </a:lnTo>
                  <a:lnTo>
                    <a:pt x="6345237" y="2284505"/>
                  </a:lnTo>
                  <a:close/>
                  <a:moveTo>
                    <a:pt x="6634521" y="2280627"/>
                  </a:moveTo>
                  <a:lnTo>
                    <a:pt x="6636443" y="2285856"/>
                  </a:lnTo>
                  <a:lnTo>
                    <a:pt x="6638104" y="2289178"/>
                  </a:lnTo>
                  <a:lnTo>
                    <a:pt x="6638084" y="2289163"/>
                  </a:lnTo>
                  <a:lnTo>
                    <a:pt x="6636464" y="2285911"/>
                  </a:lnTo>
                  <a:lnTo>
                    <a:pt x="6637644" y="2289124"/>
                  </a:lnTo>
                  <a:lnTo>
                    <a:pt x="6637628" y="2289109"/>
                  </a:lnTo>
                  <a:lnTo>
                    <a:pt x="6636440" y="2285864"/>
                  </a:lnTo>
                  <a:lnTo>
                    <a:pt x="6635761" y="2284505"/>
                  </a:lnTo>
                  <a:lnTo>
                    <a:pt x="6637338" y="2289231"/>
                  </a:lnTo>
                  <a:lnTo>
                    <a:pt x="6636103" y="2285754"/>
                  </a:lnTo>
                  <a:lnTo>
                    <a:pt x="6635757" y="2284493"/>
                  </a:lnTo>
                  <a:lnTo>
                    <a:pt x="6634162" y="2281299"/>
                  </a:lnTo>
                  <a:lnTo>
                    <a:pt x="6635750" y="2284471"/>
                  </a:lnTo>
                  <a:lnTo>
                    <a:pt x="6636419" y="2285806"/>
                  </a:lnTo>
                  <a:lnTo>
                    <a:pt x="6634521" y="2280627"/>
                  </a:lnTo>
                  <a:close/>
                  <a:moveTo>
                    <a:pt x="1945866" y="2278196"/>
                  </a:moveTo>
                  <a:lnTo>
                    <a:pt x="1945866" y="2282680"/>
                  </a:lnTo>
                  <a:lnTo>
                    <a:pt x="1946093" y="2287682"/>
                  </a:lnTo>
                  <a:lnTo>
                    <a:pt x="1946998" y="2292227"/>
                  </a:lnTo>
                  <a:lnTo>
                    <a:pt x="1947677" y="2297009"/>
                  </a:lnTo>
                  <a:lnTo>
                    <a:pt x="1948583" y="2301557"/>
                  </a:lnTo>
                  <a:lnTo>
                    <a:pt x="1950393" y="2305875"/>
                  </a:lnTo>
                  <a:lnTo>
                    <a:pt x="1951978" y="2309972"/>
                  </a:lnTo>
                  <a:lnTo>
                    <a:pt x="1954468" y="2314287"/>
                  </a:lnTo>
                  <a:lnTo>
                    <a:pt x="1957184" y="2318378"/>
                  </a:lnTo>
                  <a:lnTo>
                    <a:pt x="1960126" y="2322015"/>
                  </a:lnTo>
                  <a:lnTo>
                    <a:pt x="1964200" y="2325652"/>
                  </a:lnTo>
                  <a:lnTo>
                    <a:pt x="1968501" y="2329065"/>
                  </a:lnTo>
                  <a:lnTo>
                    <a:pt x="1967953" y="2331632"/>
                  </a:lnTo>
                  <a:lnTo>
                    <a:pt x="1969403" y="2329109"/>
                  </a:lnTo>
                  <a:lnTo>
                    <a:pt x="1966227" y="2325935"/>
                  </a:lnTo>
                  <a:lnTo>
                    <a:pt x="1963278" y="2322759"/>
                  </a:lnTo>
                  <a:lnTo>
                    <a:pt x="1960556" y="2319361"/>
                  </a:lnTo>
                  <a:lnTo>
                    <a:pt x="1958287" y="2315956"/>
                  </a:lnTo>
                  <a:lnTo>
                    <a:pt x="1956245" y="2312558"/>
                  </a:lnTo>
                  <a:lnTo>
                    <a:pt x="1954204" y="2309159"/>
                  </a:lnTo>
                  <a:lnTo>
                    <a:pt x="1952616" y="2305529"/>
                  </a:lnTo>
                  <a:lnTo>
                    <a:pt x="1951254" y="2302126"/>
                  </a:lnTo>
                  <a:lnTo>
                    <a:pt x="1949893" y="2298497"/>
                  </a:lnTo>
                  <a:lnTo>
                    <a:pt x="1948759" y="2294868"/>
                  </a:lnTo>
                  <a:lnTo>
                    <a:pt x="1947851" y="2291235"/>
                  </a:lnTo>
                  <a:lnTo>
                    <a:pt x="1946944" y="2287610"/>
                  </a:lnTo>
                  <a:lnTo>
                    <a:pt x="1946037" y="2280126"/>
                  </a:lnTo>
                  <a:lnTo>
                    <a:pt x="1945866" y="2278196"/>
                  </a:lnTo>
                  <a:close/>
                  <a:moveTo>
                    <a:pt x="2573825" y="2276031"/>
                  </a:moveTo>
                  <a:lnTo>
                    <a:pt x="2566846" y="2280314"/>
                  </a:lnTo>
                  <a:lnTo>
                    <a:pt x="2559839" y="2284842"/>
                  </a:lnTo>
                  <a:lnTo>
                    <a:pt x="2556448" y="2287333"/>
                  </a:lnTo>
                  <a:lnTo>
                    <a:pt x="2553058" y="2290049"/>
                  </a:lnTo>
                  <a:lnTo>
                    <a:pt x="2549893" y="2292995"/>
                  </a:lnTo>
                  <a:lnTo>
                    <a:pt x="2547181" y="2296393"/>
                  </a:lnTo>
                  <a:lnTo>
                    <a:pt x="2544468" y="2300016"/>
                  </a:lnTo>
                  <a:lnTo>
                    <a:pt x="2542434" y="2304545"/>
                  </a:lnTo>
                  <a:lnTo>
                    <a:pt x="2526385" y="2314965"/>
                  </a:lnTo>
                  <a:lnTo>
                    <a:pt x="2526611" y="2338292"/>
                  </a:lnTo>
                  <a:lnTo>
                    <a:pt x="2527290" y="2340563"/>
                  </a:lnTo>
                  <a:lnTo>
                    <a:pt x="2527968" y="2343050"/>
                  </a:lnTo>
                  <a:lnTo>
                    <a:pt x="2528103" y="2343793"/>
                  </a:lnTo>
                  <a:lnTo>
                    <a:pt x="2528898" y="2341149"/>
                  </a:lnTo>
                  <a:lnTo>
                    <a:pt x="2530259" y="2336372"/>
                  </a:lnTo>
                  <a:lnTo>
                    <a:pt x="2532073" y="2332070"/>
                  </a:lnTo>
                  <a:lnTo>
                    <a:pt x="2534115" y="2327761"/>
                  </a:lnTo>
                  <a:lnTo>
                    <a:pt x="2536610" y="2323229"/>
                  </a:lnTo>
                  <a:lnTo>
                    <a:pt x="2539105" y="2318919"/>
                  </a:lnTo>
                  <a:lnTo>
                    <a:pt x="2542054" y="2314835"/>
                  </a:lnTo>
                  <a:lnTo>
                    <a:pt x="2544776" y="2310534"/>
                  </a:lnTo>
                  <a:lnTo>
                    <a:pt x="2551128" y="2302377"/>
                  </a:lnTo>
                  <a:lnTo>
                    <a:pt x="2557706" y="2294670"/>
                  </a:lnTo>
                  <a:lnTo>
                    <a:pt x="2570636" y="2279710"/>
                  </a:lnTo>
                  <a:lnTo>
                    <a:pt x="2573825" y="2276031"/>
                  </a:lnTo>
                  <a:close/>
                  <a:moveTo>
                    <a:pt x="4899449" y="2274977"/>
                  </a:moveTo>
                  <a:lnTo>
                    <a:pt x="4905375" y="2275834"/>
                  </a:lnTo>
                  <a:lnTo>
                    <a:pt x="4901354" y="2278149"/>
                  </a:lnTo>
                  <a:lnTo>
                    <a:pt x="4895850" y="2276420"/>
                  </a:lnTo>
                  <a:lnTo>
                    <a:pt x="4899449" y="2274977"/>
                  </a:lnTo>
                  <a:close/>
                  <a:moveTo>
                    <a:pt x="6400270" y="2274915"/>
                  </a:moveTo>
                  <a:lnTo>
                    <a:pt x="6401707" y="2278383"/>
                  </a:lnTo>
                  <a:lnTo>
                    <a:pt x="6404655" y="2285867"/>
                  </a:lnTo>
                  <a:lnTo>
                    <a:pt x="6407603" y="2293124"/>
                  </a:lnTo>
                  <a:lnTo>
                    <a:pt x="6409871" y="2300837"/>
                  </a:lnTo>
                  <a:lnTo>
                    <a:pt x="6411005" y="2304467"/>
                  </a:lnTo>
                  <a:lnTo>
                    <a:pt x="6411913" y="2308324"/>
                  </a:lnTo>
                  <a:lnTo>
                    <a:pt x="6412593" y="2312179"/>
                  </a:lnTo>
                  <a:lnTo>
                    <a:pt x="6413047" y="2316033"/>
                  </a:lnTo>
                  <a:lnTo>
                    <a:pt x="6413273" y="2320111"/>
                  </a:lnTo>
                  <a:lnTo>
                    <a:pt x="6413458" y="2323804"/>
                  </a:lnTo>
                  <a:lnTo>
                    <a:pt x="6417523" y="2327663"/>
                  </a:lnTo>
                  <a:lnTo>
                    <a:pt x="6416841" y="2323348"/>
                  </a:lnTo>
                  <a:lnTo>
                    <a:pt x="6416160" y="2319268"/>
                  </a:lnTo>
                  <a:lnTo>
                    <a:pt x="6415478" y="2315188"/>
                  </a:lnTo>
                  <a:lnTo>
                    <a:pt x="6414342" y="2311102"/>
                  </a:lnTo>
                  <a:lnTo>
                    <a:pt x="6411843" y="2302480"/>
                  </a:lnTo>
                  <a:lnTo>
                    <a:pt x="6408663" y="2294306"/>
                  </a:lnTo>
                  <a:lnTo>
                    <a:pt x="6405255" y="2285913"/>
                  </a:lnTo>
                  <a:lnTo>
                    <a:pt x="6401620" y="2277972"/>
                  </a:lnTo>
                  <a:lnTo>
                    <a:pt x="6400270" y="2274915"/>
                  </a:lnTo>
                  <a:close/>
                  <a:moveTo>
                    <a:pt x="4706613" y="2271790"/>
                  </a:moveTo>
                  <a:lnTo>
                    <a:pt x="4711701" y="2273833"/>
                  </a:lnTo>
                  <a:lnTo>
                    <a:pt x="4711498" y="2273833"/>
                  </a:lnTo>
                  <a:lnTo>
                    <a:pt x="4703763" y="2274966"/>
                  </a:lnTo>
                  <a:lnTo>
                    <a:pt x="4706613" y="2271790"/>
                  </a:lnTo>
                  <a:close/>
                  <a:moveTo>
                    <a:pt x="6366111" y="2266432"/>
                  </a:moveTo>
                  <a:lnTo>
                    <a:pt x="6363908" y="2269368"/>
                  </a:lnTo>
                  <a:lnTo>
                    <a:pt x="6368021" y="2274082"/>
                  </a:lnTo>
                  <a:lnTo>
                    <a:pt x="6366111" y="2266432"/>
                  </a:lnTo>
                  <a:close/>
                  <a:moveTo>
                    <a:pt x="6329362" y="2255924"/>
                  </a:moveTo>
                  <a:lnTo>
                    <a:pt x="6331311" y="2255924"/>
                  </a:lnTo>
                  <a:lnTo>
                    <a:pt x="6334125" y="2259111"/>
                  </a:lnTo>
                  <a:lnTo>
                    <a:pt x="6329362" y="2255924"/>
                  </a:lnTo>
                  <a:close/>
                  <a:moveTo>
                    <a:pt x="6626340" y="2255240"/>
                  </a:moveTo>
                  <a:lnTo>
                    <a:pt x="6627420" y="2258074"/>
                  </a:lnTo>
                  <a:lnTo>
                    <a:pt x="6626365" y="2255284"/>
                  </a:lnTo>
                  <a:lnTo>
                    <a:pt x="6626340" y="2255240"/>
                  </a:lnTo>
                  <a:close/>
                  <a:moveTo>
                    <a:pt x="6567357" y="2254186"/>
                  </a:moveTo>
                  <a:lnTo>
                    <a:pt x="6569207" y="2257291"/>
                  </a:lnTo>
                  <a:lnTo>
                    <a:pt x="6569207" y="2257110"/>
                  </a:lnTo>
                  <a:lnTo>
                    <a:pt x="6569075" y="2256848"/>
                  </a:lnTo>
                  <a:lnTo>
                    <a:pt x="6567941" y="2255033"/>
                  </a:lnTo>
                  <a:lnTo>
                    <a:pt x="6567357" y="2254186"/>
                  </a:lnTo>
                  <a:close/>
                  <a:moveTo>
                    <a:pt x="6625703" y="2253569"/>
                  </a:moveTo>
                  <a:lnTo>
                    <a:pt x="6625758" y="2253727"/>
                  </a:lnTo>
                  <a:lnTo>
                    <a:pt x="6625867" y="2254050"/>
                  </a:lnTo>
                  <a:lnTo>
                    <a:pt x="6625703" y="2253569"/>
                  </a:lnTo>
                  <a:close/>
                  <a:moveTo>
                    <a:pt x="6625645" y="2253374"/>
                  </a:moveTo>
                  <a:lnTo>
                    <a:pt x="6625867" y="2253963"/>
                  </a:lnTo>
                  <a:lnTo>
                    <a:pt x="6625867" y="2253995"/>
                  </a:lnTo>
                  <a:lnTo>
                    <a:pt x="6625758" y="2253727"/>
                  </a:lnTo>
                  <a:lnTo>
                    <a:pt x="6625645" y="2253374"/>
                  </a:lnTo>
                  <a:close/>
                  <a:moveTo>
                    <a:pt x="6625201" y="2252254"/>
                  </a:moveTo>
                  <a:lnTo>
                    <a:pt x="6625355" y="2252569"/>
                  </a:lnTo>
                  <a:lnTo>
                    <a:pt x="6625703" y="2253569"/>
                  </a:lnTo>
                  <a:lnTo>
                    <a:pt x="6625201" y="2252254"/>
                  </a:lnTo>
                  <a:close/>
                  <a:moveTo>
                    <a:pt x="6347642" y="2252024"/>
                  </a:moveTo>
                  <a:lnTo>
                    <a:pt x="6348025" y="2253117"/>
                  </a:lnTo>
                  <a:lnTo>
                    <a:pt x="6350070" y="2256774"/>
                  </a:lnTo>
                  <a:lnTo>
                    <a:pt x="6352115" y="2260436"/>
                  </a:lnTo>
                  <a:lnTo>
                    <a:pt x="6354615" y="2264075"/>
                  </a:lnTo>
                  <a:lnTo>
                    <a:pt x="6357569" y="2267931"/>
                  </a:lnTo>
                  <a:lnTo>
                    <a:pt x="6357250" y="2267039"/>
                  </a:lnTo>
                  <a:lnTo>
                    <a:pt x="6351814" y="2259114"/>
                  </a:lnTo>
                  <a:lnTo>
                    <a:pt x="6347642" y="2252024"/>
                  </a:lnTo>
                  <a:close/>
                  <a:moveTo>
                    <a:pt x="6623596" y="2247485"/>
                  </a:moveTo>
                  <a:lnTo>
                    <a:pt x="6623700" y="2248001"/>
                  </a:lnTo>
                  <a:lnTo>
                    <a:pt x="6624637" y="2250726"/>
                  </a:lnTo>
                  <a:lnTo>
                    <a:pt x="6623841" y="2248701"/>
                  </a:lnTo>
                  <a:lnTo>
                    <a:pt x="6623858" y="2248784"/>
                  </a:lnTo>
                  <a:lnTo>
                    <a:pt x="6625867" y="2254050"/>
                  </a:lnTo>
                  <a:lnTo>
                    <a:pt x="6625867" y="2253995"/>
                  </a:lnTo>
                  <a:lnTo>
                    <a:pt x="6626274" y="2255076"/>
                  </a:lnTo>
                  <a:lnTo>
                    <a:pt x="6626299" y="2255102"/>
                  </a:lnTo>
                  <a:lnTo>
                    <a:pt x="6625867" y="2253963"/>
                  </a:lnTo>
                  <a:lnTo>
                    <a:pt x="6625867" y="2253823"/>
                  </a:lnTo>
                  <a:lnTo>
                    <a:pt x="6625867" y="2253593"/>
                  </a:lnTo>
                  <a:lnTo>
                    <a:pt x="6625355" y="2252569"/>
                  </a:lnTo>
                  <a:lnTo>
                    <a:pt x="6623596" y="2247485"/>
                  </a:lnTo>
                  <a:close/>
                  <a:moveTo>
                    <a:pt x="6623095" y="2246803"/>
                  </a:moveTo>
                  <a:lnTo>
                    <a:pt x="6623849" y="2248775"/>
                  </a:lnTo>
                  <a:lnTo>
                    <a:pt x="6623827" y="2248667"/>
                  </a:lnTo>
                  <a:lnTo>
                    <a:pt x="6623095" y="2246803"/>
                  </a:lnTo>
                  <a:close/>
                  <a:moveTo>
                    <a:pt x="6549345" y="2246645"/>
                  </a:moveTo>
                  <a:lnTo>
                    <a:pt x="6549532" y="2248713"/>
                  </a:lnTo>
                  <a:lnTo>
                    <a:pt x="6549567" y="2248620"/>
                  </a:lnTo>
                  <a:lnTo>
                    <a:pt x="6550057" y="2247629"/>
                  </a:lnTo>
                  <a:lnTo>
                    <a:pt x="6549345" y="2246645"/>
                  </a:lnTo>
                  <a:close/>
                  <a:moveTo>
                    <a:pt x="6557736" y="2246418"/>
                  </a:moveTo>
                  <a:lnTo>
                    <a:pt x="6558870" y="2259794"/>
                  </a:lnTo>
                  <a:lnTo>
                    <a:pt x="6556877" y="2257044"/>
                  </a:lnTo>
                  <a:lnTo>
                    <a:pt x="6559048" y="2260247"/>
                  </a:lnTo>
                  <a:lnTo>
                    <a:pt x="6560628" y="2259799"/>
                  </a:lnTo>
                  <a:lnTo>
                    <a:pt x="6559319" y="2248462"/>
                  </a:lnTo>
                  <a:lnTo>
                    <a:pt x="6557736" y="2246418"/>
                  </a:lnTo>
                  <a:close/>
                  <a:moveTo>
                    <a:pt x="5034051" y="2244754"/>
                  </a:moveTo>
                  <a:lnTo>
                    <a:pt x="5040312" y="2246640"/>
                  </a:lnTo>
                  <a:lnTo>
                    <a:pt x="5037993" y="2247345"/>
                  </a:lnTo>
                  <a:lnTo>
                    <a:pt x="5034051" y="2255642"/>
                  </a:lnTo>
                  <a:lnTo>
                    <a:pt x="5030805" y="2262256"/>
                  </a:lnTo>
                  <a:lnTo>
                    <a:pt x="5019907" y="2265553"/>
                  </a:lnTo>
                  <a:lnTo>
                    <a:pt x="5008313" y="2274977"/>
                  </a:lnTo>
                  <a:lnTo>
                    <a:pt x="4999037" y="2271678"/>
                  </a:lnTo>
                  <a:lnTo>
                    <a:pt x="5009472" y="2267669"/>
                  </a:lnTo>
                  <a:lnTo>
                    <a:pt x="5019211" y="2251371"/>
                  </a:lnTo>
                  <a:lnTo>
                    <a:pt x="5034051" y="2244754"/>
                  </a:lnTo>
                  <a:close/>
                  <a:moveTo>
                    <a:pt x="6560457" y="2244152"/>
                  </a:moveTo>
                  <a:lnTo>
                    <a:pt x="6563041" y="2252978"/>
                  </a:lnTo>
                  <a:lnTo>
                    <a:pt x="6563563" y="2253873"/>
                  </a:lnTo>
                  <a:lnTo>
                    <a:pt x="6561611" y="2245831"/>
                  </a:lnTo>
                  <a:lnTo>
                    <a:pt x="6560457" y="2244152"/>
                  </a:lnTo>
                  <a:close/>
                  <a:moveTo>
                    <a:pt x="6621882" y="2244042"/>
                  </a:moveTo>
                  <a:lnTo>
                    <a:pt x="6621973" y="2244343"/>
                  </a:lnTo>
                  <a:lnTo>
                    <a:pt x="6622244" y="2245089"/>
                  </a:lnTo>
                  <a:lnTo>
                    <a:pt x="6622055" y="2244541"/>
                  </a:lnTo>
                  <a:lnTo>
                    <a:pt x="6622500" y="2245790"/>
                  </a:lnTo>
                  <a:lnTo>
                    <a:pt x="6622551" y="2245926"/>
                  </a:lnTo>
                  <a:lnTo>
                    <a:pt x="6624098" y="2250002"/>
                  </a:lnTo>
                  <a:lnTo>
                    <a:pt x="6621882" y="2244042"/>
                  </a:lnTo>
                  <a:close/>
                  <a:moveTo>
                    <a:pt x="6331211" y="2243299"/>
                  </a:moveTo>
                  <a:lnTo>
                    <a:pt x="6332347" y="2245581"/>
                  </a:lnTo>
                  <a:lnTo>
                    <a:pt x="6332119" y="2244892"/>
                  </a:lnTo>
                  <a:lnTo>
                    <a:pt x="6332119" y="2244668"/>
                  </a:lnTo>
                  <a:lnTo>
                    <a:pt x="6331211" y="2243299"/>
                  </a:lnTo>
                  <a:close/>
                  <a:moveTo>
                    <a:pt x="5686198" y="2243245"/>
                  </a:moveTo>
                  <a:lnTo>
                    <a:pt x="5688920" y="2246645"/>
                  </a:lnTo>
                  <a:lnTo>
                    <a:pt x="5687332" y="2244606"/>
                  </a:lnTo>
                  <a:lnTo>
                    <a:pt x="5686198" y="2243245"/>
                  </a:lnTo>
                  <a:close/>
                  <a:moveTo>
                    <a:pt x="6620848" y="2241256"/>
                  </a:moveTo>
                  <a:lnTo>
                    <a:pt x="6621906" y="2244159"/>
                  </a:lnTo>
                  <a:lnTo>
                    <a:pt x="6621801" y="2243819"/>
                  </a:lnTo>
                  <a:lnTo>
                    <a:pt x="6620848" y="2241256"/>
                  </a:lnTo>
                  <a:close/>
                  <a:moveTo>
                    <a:pt x="2409630" y="2241194"/>
                  </a:moveTo>
                  <a:lnTo>
                    <a:pt x="2412693" y="2244974"/>
                  </a:lnTo>
                  <a:lnTo>
                    <a:pt x="2417004" y="2249959"/>
                  </a:lnTo>
                  <a:lnTo>
                    <a:pt x="2421768" y="2254494"/>
                  </a:lnTo>
                  <a:lnTo>
                    <a:pt x="2427879" y="2260607"/>
                  </a:lnTo>
                  <a:lnTo>
                    <a:pt x="2421279" y="2247868"/>
                  </a:lnTo>
                  <a:lnTo>
                    <a:pt x="2409630" y="2241194"/>
                  </a:lnTo>
                  <a:close/>
                  <a:moveTo>
                    <a:pt x="6565332" y="2240748"/>
                  </a:moveTo>
                  <a:lnTo>
                    <a:pt x="6565673" y="2242564"/>
                  </a:lnTo>
                  <a:lnTo>
                    <a:pt x="6567941" y="2251633"/>
                  </a:lnTo>
                  <a:lnTo>
                    <a:pt x="6568633" y="2253860"/>
                  </a:lnTo>
                  <a:lnTo>
                    <a:pt x="6565332" y="2240748"/>
                  </a:lnTo>
                  <a:close/>
                  <a:moveTo>
                    <a:pt x="6389956" y="2238157"/>
                  </a:moveTo>
                  <a:lnTo>
                    <a:pt x="6391275" y="2242113"/>
                  </a:lnTo>
                  <a:lnTo>
                    <a:pt x="6393089" y="2248913"/>
                  </a:lnTo>
                  <a:lnTo>
                    <a:pt x="6393997" y="2252313"/>
                  </a:lnTo>
                  <a:lnTo>
                    <a:pt x="6394450" y="2255713"/>
                  </a:lnTo>
                  <a:lnTo>
                    <a:pt x="6394903" y="2259114"/>
                  </a:lnTo>
                  <a:lnTo>
                    <a:pt x="6395130" y="2262514"/>
                  </a:lnTo>
                  <a:lnTo>
                    <a:pt x="6395152" y="2262569"/>
                  </a:lnTo>
                  <a:lnTo>
                    <a:pt x="6397985" y="2262772"/>
                  </a:lnTo>
                  <a:lnTo>
                    <a:pt x="6394577" y="2250241"/>
                  </a:lnTo>
                  <a:lnTo>
                    <a:pt x="6393669" y="2247282"/>
                  </a:lnTo>
                  <a:lnTo>
                    <a:pt x="6389956" y="2238157"/>
                  </a:lnTo>
                  <a:close/>
                  <a:moveTo>
                    <a:pt x="2587705" y="2236210"/>
                  </a:moveTo>
                  <a:lnTo>
                    <a:pt x="2587415" y="2240860"/>
                  </a:lnTo>
                  <a:lnTo>
                    <a:pt x="2587503" y="2241170"/>
                  </a:lnTo>
                  <a:lnTo>
                    <a:pt x="2587705" y="2236210"/>
                  </a:lnTo>
                  <a:close/>
                  <a:moveTo>
                    <a:pt x="6617154" y="2231683"/>
                  </a:moveTo>
                  <a:lnTo>
                    <a:pt x="6617162" y="2231705"/>
                  </a:lnTo>
                  <a:lnTo>
                    <a:pt x="6619875" y="2238610"/>
                  </a:lnTo>
                  <a:lnTo>
                    <a:pt x="6619875" y="2238586"/>
                  </a:lnTo>
                  <a:lnTo>
                    <a:pt x="6617607" y="2232363"/>
                  </a:lnTo>
                  <a:lnTo>
                    <a:pt x="6617154" y="2231683"/>
                  </a:lnTo>
                  <a:close/>
                  <a:moveTo>
                    <a:pt x="6354989" y="2231456"/>
                  </a:moveTo>
                  <a:lnTo>
                    <a:pt x="6355669" y="2236217"/>
                  </a:lnTo>
                  <a:lnTo>
                    <a:pt x="6356350" y="2240752"/>
                  </a:lnTo>
                  <a:lnTo>
                    <a:pt x="6357711" y="2245060"/>
                  </a:lnTo>
                  <a:lnTo>
                    <a:pt x="6358845" y="2249141"/>
                  </a:lnTo>
                  <a:lnTo>
                    <a:pt x="6360659" y="2253674"/>
                  </a:lnTo>
                  <a:lnTo>
                    <a:pt x="6362473" y="2257528"/>
                  </a:lnTo>
                  <a:lnTo>
                    <a:pt x="6364514" y="2261382"/>
                  </a:lnTo>
                  <a:lnTo>
                    <a:pt x="6365062" y="2262227"/>
                  </a:lnTo>
                  <a:lnTo>
                    <a:pt x="6364158" y="2258605"/>
                  </a:lnTo>
                  <a:lnTo>
                    <a:pt x="6356521" y="2232477"/>
                  </a:lnTo>
                  <a:lnTo>
                    <a:pt x="6354989" y="2231456"/>
                  </a:lnTo>
                  <a:close/>
                  <a:moveTo>
                    <a:pt x="6575368" y="2223717"/>
                  </a:moveTo>
                  <a:lnTo>
                    <a:pt x="6575528" y="2223926"/>
                  </a:lnTo>
                  <a:lnTo>
                    <a:pt x="6578462" y="2226646"/>
                  </a:lnTo>
                  <a:lnTo>
                    <a:pt x="6580952" y="2228522"/>
                  </a:lnTo>
                  <a:lnTo>
                    <a:pt x="6580414" y="2227600"/>
                  </a:lnTo>
                  <a:lnTo>
                    <a:pt x="6577466" y="2225332"/>
                  </a:lnTo>
                  <a:lnTo>
                    <a:pt x="6575368" y="2223717"/>
                  </a:lnTo>
                  <a:close/>
                  <a:moveTo>
                    <a:pt x="6484750" y="2218577"/>
                  </a:moveTo>
                  <a:lnTo>
                    <a:pt x="6487949" y="2224383"/>
                  </a:lnTo>
                  <a:lnTo>
                    <a:pt x="6490675" y="2228472"/>
                  </a:lnTo>
                  <a:lnTo>
                    <a:pt x="6493174" y="2232328"/>
                  </a:lnTo>
                  <a:lnTo>
                    <a:pt x="6495900" y="2236179"/>
                  </a:lnTo>
                  <a:lnTo>
                    <a:pt x="6499081" y="2239802"/>
                  </a:lnTo>
                  <a:lnTo>
                    <a:pt x="6502489" y="2243198"/>
                  </a:lnTo>
                  <a:lnTo>
                    <a:pt x="6506578" y="2246592"/>
                  </a:lnTo>
                  <a:lnTo>
                    <a:pt x="6505896" y="2247512"/>
                  </a:lnTo>
                  <a:lnTo>
                    <a:pt x="6507571" y="2252166"/>
                  </a:lnTo>
                  <a:lnTo>
                    <a:pt x="6506936" y="2246872"/>
                  </a:lnTo>
                  <a:lnTo>
                    <a:pt x="6506936" y="2246418"/>
                  </a:lnTo>
                  <a:lnTo>
                    <a:pt x="6484750" y="2218577"/>
                  </a:lnTo>
                  <a:close/>
                  <a:moveTo>
                    <a:pt x="6611587" y="2215050"/>
                  </a:moveTo>
                  <a:lnTo>
                    <a:pt x="6613525" y="2220710"/>
                  </a:lnTo>
                  <a:lnTo>
                    <a:pt x="6613525" y="2220947"/>
                  </a:lnTo>
                  <a:lnTo>
                    <a:pt x="6613752" y="2221476"/>
                  </a:lnTo>
                  <a:lnTo>
                    <a:pt x="6615596" y="2225692"/>
                  </a:lnTo>
                  <a:lnTo>
                    <a:pt x="6618338" y="2232969"/>
                  </a:lnTo>
                  <a:lnTo>
                    <a:pt x="6619421" y="2236217"/>
                  </a:lnTo>
                  <a:lnTo>
                    <a:pt x="6619913" y="2237532"/>
                  </a:lnTo>
                  <a:lnTo>
                    <a:pt x="6619371" y="2235709"/>
                  </a:lnTo>
                  <a:lnTo>
                    <a:pt x="6618338" y="2232969"/>
                  </a:lnTo>
                  <a:lnTo>
                    <a:pt x="6616927" y="2228734"/>
                  </a:lnTo>
                  <a:lnTo>
                    <a:pt x="6615596" y="2225692"/>
                  </a:lnTo>
                  <a:lnTo>
                    <a:pt x="6611587" y="2215050"/>
                  </a:lnTo>
                  <a:close/>
                  <a:moveTo>
                    <a:pt x="4011954" y="2213717"/>
                  </a:moveTo>
                  <a:lnTo>
                    <a:pt x="4011577" y="2213755"/>
                  </a:lnTo>
                  <a:lnTo>
                    <a:pt x="4007477" y="2214440"/>
                  </a:lnTo>
                  <a:lnTo>
                    <a:pt x="4003832" y="2215352"/>
                  </a:lnTo>
                  <a:lnTo>
                    <a:pt x="4000187" y="2216483"/>
                  </a:lnTo>
                  <a:lnTo>
                    <a:pt x="3996542" y="2217851"/>
                  </a:lnTo>
                  <a:lnTo>
                    <a:pt x="3993353" y="2219441"/>
                  </a:lnTo>
                  <a:lnTo>
                    <a:pt x="3990164" y="2221035"/>
                  </a:lnTo>
                  <a:lnTo>
                    <a:pt x="3987202" y="2223091"/>
                  </a:lnTo>
                  <a:lnTo>
                    <a:pt x="3984241" y="2225133"/>
                  </a:lnTo>
                  <a:lnTo>
                    <a:pt x="3981735" y="2227636"/>
                  </a:lnTo>
                  <a:lnTo>
                    <a:pt x="3979001" y="2230358"/>
                  </a:lnTo>
                  <a:lnTo>
                    <a:pt x="3976723" y="2233312"/>
                  </a:lnTo>
                  <a:lnTo>
                    <a:pt x="3974218" y="2236492"/>
                  </a:lnTo>
                  <a:lnTo>
                    <a:pt x="3972395" y="2239446"/>
                  </a:lnTo>
                  <a:lnTo>
                    <a:pt x="3970117" y="2243299"/>
                  </a:lnTo>
                  <a:lnTo>
                    <a:pt x="3968522" y="2246944"/>
                  </a:lnTo>
                  <a:lnTo>
                    <a:pt x="3966700" y="2250143"/>
                  </a:lnTo>
                  <a:lnTo>
                    <a:pt x="3965333" y="2252881"/>
                  </a:lnTo>
                  <a:lnTo>
                    <a:pt x="3963417" y="2255453"/>
                  </a:lnTo>
                  <a:lnTo>
                    <a:pt x="3965546" y="2254227"/>
                  </a:lnTo>
                  <a:lnTo>
                    <a:pt x="3972121" y="2249669"/>
                  </a:lnTo>
                  <a:lnTo>
                    <a:pt x="3978468" y="2244443"/>
                  </a:lnTo>
                  <a:lnTo>
                    <a:pt x="3984589" y="2239026"/>
                  </a:lnTo>
                  <a:lnTo>
                    <a:pt x="3991164" y="2233139"/>
                  </a:lnTo>
                  <a:lnTo>
                    <a:pt x="4004539" y="2220453"/>
                  </a:lnTo>
                  <a:lnTo>
                    <a:pt x="4011954" y="2213717"/>
                  </a:lnTo>
                  <a:close/>
                  <a:moveTo>
                    <a:pt x="6481352" y="2212597"/>
                  </a:moveTo>
                  <a:lnTo>
                    <a:pt x="6482951" y="2215311"/>
                  </a:lnTo>
                  <a:lnTo>
                    <a:pt x="6484593" y="2218293"/>
                  </a:lnTo>
                  <a:lnTo>
                    <a:pt x="6483123" y="2215353"/>
                  </a:lnTo>
                  <a:lnTo>
                    <a:pt x="6481352" y="2212597"/>
                  </a:lnTo>
                  <a:close/>
                  <a:moveTo>
                    <a:pt x="3844307" y="2206724"/>
                  </a:moveTo>
                  <a:lnTo>
                    <a:pt x="3854295" y="2221242"/>
                  </a:lnTo>
                  <a:lnTo>
                    <a:pt x="3859289" y="2229185"/>
                  </a:lnTo>
                  <a:lnTo>
                    <a:pt x="3864283" y="2236894"/>
                  </a:lnTo>
                  <a:lnTo>
                    <a:pt x="3868823" y="2244589"/>
                  </a:lnTo>
                  <a:lnTo>
                    <a:pt x="3872682" y="2252328"/>
                  </a:lnTo>
                  <a:lnTo>
                    <a:pt x="3874498" y="2256208"/>
                  </a:lnTo>
                  <a:lnTo>
                    <a:pt x="3876087" y="2259849"/>
                  </a:lnTo>
                  <a:lnTo>
                    <a:pt x="3877449" y="2263479"/>
                  </a:lnTo>
                  <a:lnTo>
                    <a:pt x="3878357" y="2266879"/>
                  </a:lnTo>
                  <a:lnTo>
                    <a:pt x="3874044" y="2326101"/>
                  </a:lnTo>
                  <a:lnTo>
                    <a:pt x="3875406" y="2338121"/>
                  </a:lnTo>
                  <a:lnTo>
                    <a:pt x="3875860" y="2341532"/>
                  </a:lnTo>
                  <a:lnTo>
                    <a:pt x="3873817" y="2352880"/>
                  </a:lnTo>
                  <a:lnTo>
                    <a:pt x="3859289" y="2279589"/>
                  </a:lnTo>
                  <a:lnTo>
                    <a:pt x="3851798" y="2243229"/>
                  </a:lnTo>
                  <a:lnTo>
                    <a:pt x="3844307" y="2206724"/>
                  </a:lnTo>
                  <a:close/>
                  <a:moveTo>
                    <a:pt x="6379609" y="2205981"/>
                  </a:moveTo>
                  <a:lnTo>
                    <a:pt x="6376307" y="2208095"/>
                  </a:lnTo>
                  <a:lnTo>
                    <a:pt x="6382884" y="2221703"/>
                  </a:lnTo>
                  <a:lnTo>
                    <a:pt x="6385842" y="2228042"/>
                  </a:lnTo>
                  <a:lnTo>
                    <a:pt x="6384354" y="2224383"/>
                  </a:lnTo>
                  <a:lnTo>
                    <a:pt x="6380265" y="2213272"/>
                  </a:lnTo>
                  <a:lnTo>
                    <a:pt x="6378902" y="2209414"/>
                  </a:lnTo>
                  <a:lnTo>
                    <a:pt x="6378675" y="2208048"/>
                  </a:lnTo>
                  <a:lnTo>
                    <a:pt x="6378448" y="2207143"/>
                  </a:lnTo>
                  <a:lnTo>
                    <a:pt x="6379609" y="2205981"/>
                  </a:lnTo>
                  <a:close/>
                  <a:moveTo>
                    <a:pt x="6562045" y="2205149"/>
                  </a:moveTo>
                  <a:lnTo>
                    <a:pt x="6562952" y="2209909"/>
                  </a:lnTo>
                  <a:lnTo>
                    <a:pt x="6564086" y="2215125"/>
                  </a:lnTo>
                  <a:lnTo>
                    <a:pt x="6566580" y="2226239"/>
                  </a:lnTo>
                  <a:lnTo>
                    <a:pt x="6567261" y="2231002"/>
                  </a:lnTo>
                  <a:lnTo>
                    <a:pt x="6567261" y="2233045"/>
                  </a:lnTo>
                  <a:lnTo>
                    <a:pt x="6567261" y="2234630"/>
                  </a:lnTo>
                  <a:lnTo>
                    <a:pt x="6567034" y="2235764"/>
                  </a:lnTo>
                  <a:lnTo>
                    <a:pt x="6566807" y="2236898"/>
                  </a:lnTo>
                  <a:lnTo>
                    <a:pt x="6566353" y="2237126"/>
                  </a:lnTo>
                  <a:lnTo>
                    <a:pt x="6565900" y="2237126"/>
                  </a:lnTo>
                  <a:lnTo>
                    <a:pt x="6564766" y="2236898"/>
                  </a:lnTo>
                  <a:lnTo>
                    <a:pt x="6564766" y="2237806"/>
                  </a:lnTo>
                  <a:lnTo>
                    <a:pt x="6564777" y="2237861"/>
                  </a:lnTo>
                  <a:lnTo>
                    <a:pt x="6564917" y="2237300"/>
                  </a:lnTo>
                  <a:lnTo>
                    <a:pt x="6567175" y="2242271"/>
                  </a:lnTo>
                  <a:lnTo>
                    <a:pt x="6568755" y="2242725"/>
                  </a:lnTo>
                  <a:lnTo>
                    <a:pt x="6568981" y="2240697"/>
                  </a:lnTo>
                  <a:lnTo>
                    <a:pt x="6569207" y="2238205"/>
                  </a:lnTo>
                  <a:lnTo>
                    <a:pt x="6569207" y="2235717"/>
                  </a:lnTo>
                  <a:lnTo>
                    <a:pt x="6568981" y="2232770"/>
                  </a:lnTo>
                  <a:lnTo>
                    <a:pt x="6568304" y="2227102"/>
                  </a:lnTo>
                  <a:lnTo>
                    <a:pt x="6567175" y="2221205"/>
                  </a:lnTo>
                  <a:lnTo>
                    <a:pt x="6565595" y="2215310"/>
                  </a:lnTo>
                  <a:lnTo>
                    <a:pt x="6564240" y="2210093"/>
                  </a:lnTo>
                  <a:lnTo>
                    <a:pt x="6563658" y="2208337"/>
                  </a:lnTo>
                  <a:lnTo>
                    <a:pt x="6563405" y="2207869"/>
                  </a:lnTo>
                  <a:lnTo>
                    <a:pt x="6562045" y="2205149"/>
                  </a:lnTo>
                  <a:close/>
                  <a:moveTo>
                    <a:pt x="6381977" y="2204466"/>
                  </a:moveTo>
                  <a:lnTo>
                    <a:pt x="6381351" y="2204867"/>
                  </a:lnTo>
                  <a:lnTo>
                    <a:pt x="6394123" y="2211910"/>
                  </a:lnTo>
                  <a:lnTo>
                    <a:pt x="6394063" y="2211717"/>
                  </a:lnTo>
                  <a:lnTo>
                    <a:pt x="6381977" y="2204466"/>
                  </a:lnTo>
                  <a:close/>
                  <a:moveTo>
                    <a:pt x="4590057" y="2202994"/>
                  </a:moveTo>
                  <a:lnTo>
                    <a:pt x="4588285" y="2203675"/>
                  </a:lnTo>
                  <a:lnTo>
                    <a:pt x="4588225" y="2203697"/>
                  </a:lnTo>
                  <a:lnTo>
                    <a:pt x="4589241" y="2203895"/>
                  </a:lnTo>
                  <a:lnTo>
                    <a:pt x="4589866" y="2203278"/>
                  </a:lnTo>
                  <a:lnTo>
                    <a:pt x="4590057" y="2202994"/>
                  </a:lnTo>
                  <a:close/>
                  <a:moveTo>
                    <a:pt x="6605814" y="2201292"/>
                  </a:moveTo>
                  <a:lnTo>
                    <a:pt x="6613071" y="2219889"/>
                  </a:lnTo>
                  <a:lnTo>
                    <a:pt x="6613504" y="2220898"/>
                  </a:lnTo>
                  <a:lnTo>
                    <a:pt x="6611302" y="2214294"/>
                  </a:lnTo>
                  <a:lnTo>
                    <a:pt x="6607855" y="2205149"/>
                  </a:lnTo>
                  <a:lnTo>
                    <a:pt x="6609216" y="2209228"/>
                  </a:lnTo>
                  <a:lnTo>
                    <a:pt x="6605814" y="2201292"/>
                  </a:lnTo>
                  <a:close/>
                  <a:moveTo>
                    <a:pt x="6339391" y="2199097"/>
                  </a:moveTo>
                  <a:lnTo>
                    <a:pt x="6339391" y="2200785"/>
                  </a:lnTo>
                  <a:lnTo>
                    <a:pt x="6338482" y="2201694"/>
                  </a:lnTo>
                  <a:lnTo>
                    <a:pt x="6337346" y="2203061"/>
                  </a:lnTo>
                  <a:lnTo>
                    <a:pt x="6335755" y="2202380"/>
                  </a:lnTo>
                  <a:lnTo>
                    <a:pt x="6332119" y="2208066"/>
                  </a:lnTo>
                  <a:lnTo>
                    <a:pt x="6335301" y="2216259"/>
                  </a:lnTo>
                  <a:lnTo>
                    <a:pt x="6337004" y="2221534"/>
                  </a:lnTo>
                  <a:lnTo>
                    <a:pt x="6336847" y="2220116"/>
                  </a:lnTo>
                  <a:lnTo>
                    <a:pt x="6336847" y="2216033"/>
                  </a:lnTo>
                  <a:lnTo>
                    <a:pt x="6336847" y="2211496"/>
                  </a:lnTo>
                  <a:lnTo>
                    <a:pt x="6337527" y="2206961"/>
                  </a:lnTo>
                  <a:lnTo>
                    <a:pt x="6338207" y="2202426"/>
                  </a:lnTo>
                  <a:lnTo>
                    <a:pt x="6341155" y="2201746"/>
                  </a:lnTo>
                  <a:lnTo>
                    <a:pt x="6339391" y="2199097"/>
                  </a:lnTo>
                  <a:close/>
                  <a:moveTo>
                    <a:pt x="4018946" y="2191223"/>
                  </a:moveTo>
                  <a:lnTo>
                    <a:pt x="4018411" y="2192821"/>
                  </a:lnTo>
                  <a:lnTo>
                    <a:pt x="4018183" y="2194865"/>
                  </a:lnTo>
                  <a:lnTo>
                    <a:pt x="4017956" y="2197372"/>
                  </a:lnTo>
                  <a:lnTo>
                    <a:pt x="4018183" y="2200099"/>
                  </a:lnTo>
                  <a:lnTo>
                    <a:pt x="4018867" y="2202832"/>
                  </a:lnTo>
                  <a:lnTo>
                    <a:pt x="4019723" y="2205387"/>
                  </a:lnTo>
                  <a:lnTo>
                    <a:pt x="4018946" y="2191223"/>
                  </a:lnTo>
                  <a:close/>
                  <a:moveTo>
                    <a:pt x="6468066" y="2182518"/>
                  </a:moveTo>
                  <a:lnTo>
                    <a:pt x="6469547" y="2188314"/>
                  </a:lnTo>
                  <a:lnTo>
                    <a:pt x="6470002" y="2191034"/>
                  </a:lnTo>
                  <a:lnTo>
                    <a:pt x="6480679" y="2211455"/>
                  </a:lnTo>
                  <a:lnTo>
                    <a:pt x="6480987" y="2211977"/>
                  </a:lnTo>
                  <a:lnTo>
                    <a:pt x="6469743" y="2188366"/>
                  </a:lnTo>
                  <a:lnTo>
                    <a:pt x="6468609" y="2182697"/>
                  </a:lnTo>
                  <a:lnTo>
                    <a:pt x="6468066" y="2182518"/>
                  </a:lnTo>
                  <a:close/>
                  <a:moveTo>
                    <a:pt x="4523312" y="2180883"/>
                  </a:moveTo>
                  <a:lnTo>
                    <a:pt x="4532232" y="2195134"/>
                  </a:lnTo>
                  <a:lnTo>
                    <a:pt x="4531088" y="2195134"/>
                  </a:lnTo>
                  <a:lnTo>
                    <a:pt x="4514850" y="2194683"/>
                  </a:lnTo>
                  <a:lnTo>
                    <a:pt x="4523084" y="2181336"/>
                  </a:lnTo>
                  <a:lnTo>
                    <a:pt x="4523312" y="2180883"/>
                  </a:lnTo>
                  <a:close/>
                  <a:moveTo>
                    <a:pt x="1036955" y="2179717"/>
                  </a:moveTo>
                  <a:lnTo>
                    <a:pt x="1039813" y="2184483"/>
                  </a:lnTo>
                  <a:lnTo>
                    <a:pt x="1035050" y="2180197"/>
                  </a:lnTo>
                  <a:lnTo>
                    <a:pt x="1036955" y="2179717"/>
                  </a:lnTo>
                  <a:close/>
                  <a:moveTo>
                    <a:pt x="2554060" y="2179710"/>
                  </a:moveTo>
                  <a:lnTo>
                    <a:pt x="2554287" y="2179933"/>
                  </a:lnTo>
                  <a:lnTo>
                    <a:pt x="2554287" y="2179710"/>
                  </a:lnTo>
                  <a:lnTo>
                    <a:pt x="2562225" y="2182881"/>
                  </a:lnTo>
                  <a:lnTo>
                    <a:pt x="2554968" y="2193993"/>
                  </a:lnTo>
                  <a:lnTo>
                    <a:pt x="2551339" y="2191050"/>
                  </a:lnTo>
                  <a:lnTo>
                    <a:pt x="2546350" y="2186058"/>
                  </a:lnTo>
                  <a:lnTo>
                    <a:pt x="2553607" y="2179933"/>
                  </a:lnTo>
                  <a:lnTo>
                    <a:pt x="2553834" y="2179933"/>
                  </a:lnTo>
                  <a:lnTo>
                    <a:pt x="2554060" y="2179933"/>
                  </a:lnTo>
                  <a:lnTo>
                    <a:pt x="2554060" y="2179710"/>
                  </a:lnTo>
                  <a:close/>
                  <a:moveTo>
                    <a:pt x="4040999" y="2179635"/>
                  </a:moveTo>
                  <a:lnTo>
                    <a:pt x="4037547" y="2179851"/>
                  </a:lnTo>
                  <a:lnTo>
                    <a:pt x="4034357" y="2180309"/>
                  </a:lnTo>
                  <a:lnTo>
                    <a:pt x="4031396" y="2180990"/>
                  </a:lnTo>
                  <a:lnTo>
                    <a:pt x="4028662" y="2182126"/>
                  </a:lnTo>
                  <a:lnTo>
                    <a:pt x="4026612" y="2183036"/>
                  </a:lnTo>
                  <a:lnTo>
                    <a:pt x="4024334" y="2184176"/>
                  </a:lnTo>
                  <a:lnTo>
                    <a:pt x="4022739" y="2185537"/>
                  </a:lnTo>
                  <a:lnTo>
                    <a:pt x="4021145" y="2187138"/>
                  </a:lnTo>
                  <a:lnTo>
                    <a:pt x="4020427" y="2188285"/>
                  </a:lnTo>
                  <a:lnTo>
                    <a:pt x="4041038" y="2179660"/>
                  </a:lnTo>
                  <a:lnTo>
                    <a:pt x="4040999" y="2179635"/>
                  </a:lnTo>
                  <a:close/>
                  <a:moveTo>
                    <a:pt x="6239353" y="2178650"/>
                  </a:moveTo>
                  <a:lnTo>
                    <a:pt x="6240009" y="2181110"/>
                  </a:lnTo>
                  <a:lnTo>
                    <a:pt x="6241369" y="2184512"/>
                  </a:lnTo>
                  <a:lnTo>
                    <a:pt x="6243411" y="2188139"/>
                  </a:lnTo>
                  <a:lnTo>
                    <a:pt x="6245905" y="2191768"/>
                  </a:lnTo>
                  <a:lnTo>
                    <a:pt x="6248173" y="2195171"/>
                  </a:lnTo>
                  <a:lnTo>
                    <a:pt x="6250895" y="2199023"/>
                  </a:lnTo>
                  <a:lnTo>
                    <a:pt x="6253843" y="2202652"/>
                  </a:lnTo>
                  <a:lnTo>
                    <a:pt x="6259966" y="2209682"/>
                  </a:lnTo>
                  <a:lnTo>
                    <a:pt x="6265863" y="2216033"/>
                  </a:lnTo>
                  <a:lnTo>
                    <a:pt x="6276068" y="2226917"/>
                  </a:lnTo>
                  <a:lnTo>
                    <a:pt x="6276975" y="2231228"/>
                  </a:lnTo>
                  <a:lnTo>
                    <a:pt x="6278109" y="2235764"/>
                  </a:lnTo>
                  <a:lnTo>
                    <a:pt x="6279696" y="2240298"/>
                  </a:lnTo>
                  <a:lnTo>
                    <a:pt x="6281284" y="2244833"/>
                  </a:lnTo>
                  <a:lnTo>
                    <a:pt x="6283325" y="2249141"/>
                  </a:lnTo>
                  <a:lnTo>
                    <a:pt x="6285366" y="2253674"/>
                  </a:lnTo>
                  <a:lnTo>
                    <a:pt x="6287861" y="2258209"/>
                  </a:lnTo>
                  <a:lnTo>
                    <a:pt x="6290355" y="2262514"/>
                  </a:lnTo>
                  <a:lnTo>
                    <a:pt x="6295571" y="2271355"/>
                  </a:lnTo>
                  <a:lnTo>
                    <a:pt x="6301468" y="2280197"/>
                  </a:lnTo>
                  <a:lnTo>
                    <a:pt x="6307830" y="2289372"/>
                  </a:lnTo>
                  <a:lnTo>
                    <a:pt x="6305534" y="2284776"/>
                  </a:lnTo>
                  <a:lnTo>
                    <a:pt x="6303489" y="2279321"/>
                  </a:lnTo>
                  <a:lnTo>
                    <a:pt x="6291219" y="2260436"/>
                  </a:lnTo>
                  <a:lnTo>
                    <a:pt x="6283266" y="2248775"/>
                  </a:lnTo>
                  <a:lnTo>
                    <a:pt x="6276222" y="2227178"/>
                  </a:lnTo>
                  <a:lnTo>
                    <a:pt x="6272359" y="2217396"/>
                  </a:lnTo>
                  <a:lnTo>
                    <a:pt x="6270314" y="2213755"/>
                  </a:lnTo>
                  <a:lnTo>
                    <a:pt x="6268042" y="2210567"/>
                  </a:lnTo>
                  <a:lnTo>
                    <a:pt x="6265770" y="2207837"/>
                  </a:lnTo>
                  <a:lnTo>
                    <a:pt x="6263498" y="2205330"/>
                  </a:lnTo>
                  <a:lnTo>
                    <a:pt x="6260998" y="2203285"/>
                  </a:lnTo>
                  <a:lnTo>
                    <a:pt x="6258726" y="2201245"/>
                  </a:lnTo>
                  <a:lnTo>
                    <a:pt x="6253500" y="2197376"/>
                  </a:lnTo>
                  <a:lnTo>
                    <a:pt x="6251228" y="2195550"/>
                  </a:lnTo>
                  <a:lnTo>
                    <a:pt x="6248955" y="2193276"/>
                  </a:lnTo>
                  <a:lnTo>
                    <a:pt x="6246683" y="2191004"/>
                  </a:lnTo>
                  <a:lnTo>
                    <a:pt x="6244411" y="2188276"/>
                  </a:lnTo>
                  <a:lnTo>
                    <a:pt x="6242593" y="2185311"/>
                  </a:lnTo>
                  <a:lnTo>
                    <a:pt x="6240548" y="2181901"/>
                  </a:lnTo>
                  <a:lnTo>
                    <a:pt x="6239353" y="2178650"/>
                  </a:lnTo>
                  <a:close/>
                  <a:moveTo>
                    <a:pt x="3695250" y="2173159"/>
                  </a:moveTo>
                  <a:lnTo>
                    <a:pt x="3695621" y="2173366"/>
                  </a:lnTo>
                  <a:lnTo>
                    <a:pt x="3697437" y="2174725"/>
                  </a:lnTo>
                  <a:lnTo>
                    <a:pt x="3699480" y="2176771"/>
                  </a:lnTo>
                  <a:lnTo>
                    <a:pt x="3696075" y="2173821"/>
                  </a:lnTo>
                  <a:lnTo>
                    <a:pt x="3695250" y="2173159"/>
                  </a:lnTo>
                  <a:close/>
                  <a:moveTo>
                    <a:pt x="6333245" y="2158354"/>
                  </a:moveTo>
                  <a:lnTo>
                    <a:pt x="6330302" y="2159824"/>
                  </a:lnTo>
                  <a:lnTo>
                    <a:pt x="6330074" y="2159824"/>
                  </a:lnTo>
                  <a:lnTo>
                    <a:pt x="6331211" y="2162101"/>
                  </a:lnTo>
                  <a:lnTo>
                    <a:pt x="6331831" y="2163350"/>
                  </a:lnTo>
                  <a:lnTo>
                    <a:pt x="6331857" y="2163195"/>
                  </a:lnTo>
                  <a:lnTo>
                    <a:pt x="6332537" y="2160474"/>
                  </a:lnTo>
                  <a:lnTo>
                    <a:pt x="6333245" y="2158354"/>
                  </a:lnTo>
                  <a:close/>
                  <a:moveTo>
                    <a:pt x="3881721" y="2157421"/>
                  </a:moveTo>
                  <a:lnTo>
                    <a:pt x="3881755" y="2157655"/>
                  </a:lnTo>
                  <a:lnTo>
                    <a:pt x="3882698" y="2157421"/>
                  </a:lnTo>
                  <a:lnTo>
                    <a:pt x="3881721" y="2157421"/>
                  </a:lnTo>
                  <a:close/>
                  <a:moveTo>
                    <a:pt x="1787525" y="2152652"/>
                  </a:moveTo>
                  <a:lnTo>
                    <a:pt x="1787298" y="2153446"/>
                  </a:lnTo>
                  <a:lnTo>
                    <a:pt x="1786164" y="2154239"/>
                  </a:lnTo>
                  <a:lnTo>
                    <a:pt x="1785937" y="2154239"/>
                  </a:lnTo>
                  <a:lnTo>
                    <a:pt x="1784350" y="2154239"/>
                  </a:lnTo>
                  <a:lnTo>
                    <a:pt x="1787525" y="2152652"/>
                  </a:lnTo>
                  <a:close/>
                  <a:moveTo>
                    <a:pt x="6245575" y="2151427"/>
                  </a:moveTo>
                  <a:lnTo>
                    <a:pt x="6245225" y="2156848"/>
                  </a:lnTo>
                  <a:lnTo>
                    <a:pt x="6239329" y="2159795"/>
                  </a:lnTo>
                  <a:lnTo>
                    <a:pt x="6238227" y="2174113"/>
                  </a:lnTo>
                  <a:lnTo>
                    <a:pt x="6241684" y="2177574"/>
                  </a:lnTo>
                  <a:lnTo>
                    <a:pt x="6239639" y="2163011"/>
                  </a:lnTo>
                  <a:lnTo>
                    <a:pt x="6249183" y="2155960"/>
                  </a:lnTo>
                  <a:lnTo>
                    <a:pt x="6245575" y="2151427"/>
                  </a:lnTo>
                  <a:close/>
                  <a:moveTo>
                    <a:pt x="2003660" y="2142471"/>
                  </a:moveTo>
                  <a:lnTo>
                    <a:pt x="2001618" y="2174447"/>
                  </a:lnTo>
                  <a:lnTo>
                    <a:pt x="2000030" y="2206877"/>
                  </a:lnTo>
                  <a:lnTo>
                    <a:pt x="1998215" y="2239531"/>
                  </a:lnTo>
                  <a:lnTo>
                    <a:pt x="1996854" y="2271963"/>
                  </a:lnTo>
                  <a:lnTo>
                    <a:pt x="1995493" y="2304848"/>
                  </a:lnTo>
                  <a:lnTo>
                    <a:pt x="1994131" y="2337955"/>
                  </a:lnTo>
                  <a:lnTo>
                    <a:pt x="1993224" y="2370840"/>
                  </a:lnTo>
                  <a:lnTo>
                    <a:pt x="1992317" y="2404180"/>
                  </a:lnTo>
                  <a:lnTo>
                    <a:pt x="1991409" y="2437525"/>
                  </a:lnTo>
                  <a:lnTo>
                    <a:pt x="1990728" y="2471093"/>
                  </a:lnTo>
                  <a:lnTo>
                    <a:pt x="1990275" y="2504654"/>
                  </a:lnTo>
                  <a:lnTo>
                    <a:pt x="1990048" y="2538441"/>
                  </a:lnTo>
                  <a:lnTo>
                    <a:pt x="1989821" y="2572456"/>
                  </a:lnTo>
                  <a:lnTo>
                    <a:pt x="1989821" y="2606472"/>
                  </a:lnTo>
                  <a:lnTo>
                    <a:pt x="1989821" y="2640713"/>
                  </a:lnTo>
                  <a:lnTo>
                    <a:pt x="1990275" y="2674964"/>
                  </a:lnTo>
                  <a:lnTo>
                    <a:pt x="1990502" y="2709435"/>
                  </a:lnTo>
                  <a:lnTo>
                    <a:pt x="1991182" y="2743907"/>
                  </a:lnTo>
                  <a:lnTo>
                    <a:pt x="1992090" y="2778606"/>
                  </a:lnTo>
                  <a:lnTo>
                    <a:pt x="1992997" y="2813308"/>
                  </a:lnTo>
                  <a:lnTo>
                    <a:pt x="1993905" y="2848232"/>
                  </a:lnTo>
                  <a:lnTo>
                    <a:pt x="1995266" y="2883154"/>
                  </a:lnTo>
                  <a:lnTo>
                    <a:pt x="1996400" y="2918085"/>
                  </a:lnTo>
                  <a:lnTo>
                    <a:pt x="1997988" y="2953458"/>
                  </a:lnTo>
                  <a:lnTo>
                    <a:pt x="1999576" y="2988611"/>
                  </a:lnTo>
                  <a:lnTo>
                    <a:pt x="2001391" y="3024214"/>
                  </a:lnTo>
                  <a:lnTo>
                    <a:pt x="2003433" y="3059596"/>
                  </a:lnTo>
                  <a:lnTo>
                    <a:pt x="2005701" y="3095425"/>
                  </a:lnTo>
                  <a:lnTo>
                    <a:pt x="2007970" y="3130805"/>
                  </a:lnTo>
                  <a:lnTo>
                    <a:pt x="2010466" y="3166863"/>
                  </a:lnTo>
                  <a:lnTo>
                    <a:pt x="2012961" y="3202694"/>
                  </a:lnTo>
                  <a:lnTo>
                    <a:pt x="2015910" y="3238527"/>
                  </a:lnTo>
                  <a:lnTo>
                    <a:pt x="2014322" y="3221065"/>
                  </a:lnTo>
                  <a:lnTo>
                    <a:pt x="2012961" y="3204735"/>
                  </a:lnTo>
                  <a:lnTo>
                    <a:pt x="2011146" y="3189769"/>
                  </a:lnTo>
                  <a:lnTo>
                    <a:pt x="2009785" y="3175252"/>
                  </a:lnTo>
                  <a:lnTo>
                    <a:pt x="2007970" y="3162328"/>
                  </a:lnTo>
                  <a:lnTo>
                    <a:pt x="2006382" y="3150080"/>
                  </a:lnTo>
                  <a:lnTo>
                    <a:pt x="2004567" y="3139197"/>
                  </a:lnTo>
                  <a:lnTo>
                    <a:pt x="2002979" y="3128991"/>
                  </a:lnTo>
                  <a:lnTo>
                    <a:pt x="2001164" y="3119466"/>
                  </a:lnTo>
                  <a:lnTo>
                    <a:pt x="1999576" y="3111075"/>
                  </a:lnTo>
                  <a:lnTo>
                    <a:pt x="1997761" y="3103589"/>
                  </a:lnTo>
                  <a:lnTo>
                    <a:pt x="1996173" y="3097012"/>
                  </a:lnTo>
                  <a:lnTo>
                    <a:pt x="1994358" y="3091346"/>
                  </a:lnTo>
                  <a:lnTo>
                    <a:pt x="1992543" y="3086129"/>
                  </a:lnTo>
                  <a:lnTo>
                    <a:pt x="1990728" y="3081820"/>
                  </a:lnTo>
                  <a:lnTo>
                    <a:pt x="1989140" y="3078419"/>
                  </a:lnTo>
                  <a:lnTo>
                    <a:pt x="1987326" y="3075468"/>
                  </a:lnTo>
                  <a:lnTo>
                    <a:pt x="1985964" y="3073202"/>
                  </a:lnTo>
                  <a:lnTo>
                    <a:pt x="1984149" y="3071841"/>
                  </a:lnTo>
                  <a:lnTo>
                    <a:pt x="1982561" y="3070934"/>
                  </a:lnTo>
                  <a:lnTo>
                    <a:pt x="1980973" y="3070478"/>
                  </a:lnTo>
                  <a:lnTo>
                    <a:pt x="1979612" y="3070934"/>
                  </a:lnTo>
                  <a:lnTo>
                    <a:pt x="1977797" y="3071614"/>
                  </a:lnTo>
                  <a:lnTo>
                    <a:pt x="1976663" y="3072974"/>
                  </a:lnTo>
                  <a:lnTo>
                    <a:pt x="1975302" y="3074789"/>
                  </a:lnTo>
                  <a:lnTo>
                    <a:pt x="1973941" y="3077055"/>
                  </a:lnTo>
                  <a:lnTo>
                    <a:pt x="1972806" y="3079778"/>
                  </a:lnTo>
                  <a:lnTo>
                    <a:pt x="1971672" y="3082951"/>
                  </a:lnTo>
                  <a:lnTo>
                    <a:pt x="1970311" y="3086356"/>
                  </a:lnTo>
                  <a:lnTo>
                    <a:pt x="1969403" y="3090211"/>
                  </a:lnTo>
                  <a:lnTo>
                    <a:pt x="1968496" y="3094746"/>
                  </a:lnTo>
                  <a:lnTo>
                    <a:pt x="1967589" y="3099055"/>
                  </a:lnTo>
                  <a:lnTo>
                    <a:pt x="1966227" y="3108807"/>
                  </a:lnTo>
                  <a:lnTo>
                    <a:pt x="1965320" y="3119466"/>
                  </a:lnTo>
                  <a:lnTo>
                    <a:pt x="1964866" y="3130805"/>
                  </a:lnTo>
                  <a:lnTo>
                    <a:pt x="1964866" y="3142600"/>
                  </a:lnTo>
                  <a:lnTo>
                    <a:pt x="1965320" y="3154389"/>
                  </a:lnTo>
                  <a:lnTo>
                    <a:pt x="1965774" y="3160513"/>
                  </a:lnTo>
                  <a:lnTo>
                    <a:pt x="1966227" y="3166636"/>
                  </a:lnTo>
                  <a:lnTo>
                    <a:pt x="1966908" y="3172530"/>
                  </a:lnTo>
                  <a:lnTo>
                    <a:pt x="1967815" y="3178203"/>
                  </a:lnTo>
                  <a:lnTo>
                    <a:pt x="1969177" y="3184098"/>
                  </a:lnTo>
                  <a:lnTo>
                    <a:pt x="1970311" y="3189769"/>
                  </a:lnTo>
                  <a:lnTo>
                    <a:pt x="1971672" y="3194984"/>
                  </a:lnTo>
                  <a:lnTo>
                    <a:pt x="1973260" y="3200426"/>
                  </a:lnTo>
                  <a:lnTo>
                    <a:pt x="1975075" y="3205187"/>
                  </a:lnTo>
                  <a:lnTo>
                    <a:pt x="1976890" y="3210178"/>
                  </a:lnTo>
                  <a:lnTo>
                    <a:pt x="1979158" y="3214712"/>
                  </a:lnTo>
                  <a:lnTo>
                    <a:pt x="1981200" y="3218797"/>
                  </a:lnTo>
                  <a:lnTo>
                    <a:pt x="1983696" y="3222652"/>
                  </a:lnTo>
                  <a:lnTo>
                    <a:pt x="1986418" y="3226055"/>
                  </a:lnTo>
                  <a:lnTo>
                    <a:pt x="1989367" y="3229228"/>
                  </a:lnTo>
                  <a:lnTo>
                    <a:pt x="1992543" y="3232176"/>
                  </a:lnTo>
                  <a:lnTo>
                    <a:pt x="1995946" y="3234444"/>
                  </a:lnTo>
                  <a:lnTo>
                    <a:pt x="1999349" y="3236484"/>
                  </a:lnTo>
                  <a:lnTo>
                    <a:pt x="2003206" y="3237848"/>
                  </a:lnTo>
                  <a:lnTo>
                    <a:pt x="2007063" y="3238527"/>
                  </a:lnTo>
                  <a:lnTo>
                    <a:pt x="2011373" y="3238755"/>
                  </a:lnTo>
                  <a:lnTo>
                    <a:pt x="2015910" y="3238527"/>
                  </a:lnTo>
                  <a:lnTo>
                    <a:pt x="1892497" y="3253720"/>
                  </a:lnTo>
                  <a:lnTo>
                    <a:pt x="1769537" y="3268233"/>
                  </a:lnTo>
                  <a:lnTo>
                    <a:pt x="1763185" y="3268686"/>
                  </a:lnTo>
                  <a:lnTo>
                    <a:pt x="1757514" y="3268462"/>
                  </a:lnTo>
                  <a:lnTo>
                    <a:pt x="1754791" y="3268233"/>
                  </a:lnTo>
                  <a:lnTo>
                    <a:pt x="1752523" y="3268009"/>
                  </a:lnTo>
                  <a:lnTo>
                    <a:pt x="1750027" y="3267326"/>
                  </a:lnTo>
                  <a:lnTo>
                    <a:pt x="1747532" y="3266645"/>
                  </a:lnTo>
                  <a:lnTo>
                    <a:pt x="1745490" y="3265966"/>
                  </a:lnTo>
                  <a:lnTo>
                    <a:pt x="1743221" y="3265057"/>
                  </a:lnTo>
                  <a:lnTo>
                    <a:pt x="1741180" y="3264153"/>
                  </a:lnTo>
                  <a:lnTo>
                    <a:pt x="1739365" y="3262790"/>
                  </a:lnTo>
                  <a:lnTo>
                    <a:pt x="1735735" y="3260297"/>
                  </a:lnTo>
                  <a:lnTo>
                    <a:pt x="1732559" y="3257348"/>
                  </a:lnTo>
                  <a:lnTo>
                    <a:pt x="1729610" y="3253947"/>
                  </a:lnTo>
                  <a:lnTo>
                    <a:pt x="1727114" y="3250093"/>
                  </a:lnTo>
                  <a:lnTo>
                    <a:pt x="1726693" y="3249202"/>
                  </a:lnTo>
                  <a:lnTo>
                    <a:pt x="1729391" y="3272706"/>
                  </a:lnTo>
                  <a:lnTo>
                    <a:pt x="1605550" y="3287225"/>
                  </a:lnTo>
                  <a:lnTo>
                    <a:pt x="1481936" y="3301295"/>
                  </a:lnTo>
                  <a:lnTo>
                    <a:pt x="1358095" y="3315358"/>
                  </a:lnTo>
                  <a:lnTo>
                    <a:pt x="1234481" y="3329195"/>
                  </a:lnTo>
                  <a:lnTo>
                    <a:pt x="1234936" y="3322161"/>
                  </a:lnTo>
                  <a:lnTo>
                    <a:pt x="1235163" y="3315132"/>
                  </a:lnTo>
                  <a:lnTo>
                    <a:pt x="1235390" y="3307875"/>
                  </a:lnTo>
                  <a:lnTo>
                    <a:pt x="1235163" y="3300383"/>
                  </a:lnTo>
                  <a:lnTo>
                    <a:pt x="1234936" y="3293121"/>
                  </a:lnTo>
                  <a:lnTo>
                    <a:pt x="1234481" y="3285866"/>
                  </a:lnTo>
                  <a:lnTo>
                    <a:pt x="1233572" y="3278601"/>
                  </a:lnTo>
                  <a:lnTo>
                    <a:pt x="1232663" y="3271346"/>
                  </a:lnTo>
                  <a:lnTo>
                    <a:pt x="1231527" y="3264086"/>
                  </a:lnTo>
                  <a:lnTo>
                    <a:pt x="1229936" y="3257048"/>
                  </a:lnTo>
                  <a:lnTo>
                    <a:pt x="1228118" y="3250014"/>
                  </a:lnTo>
                  <a:lnTo>
                    <a:pt x="1225619" y="3243206"/>
                  </a:lnTo>
                  <a:lnTo>
                    <a:pt x="1223120" y="3236401"/>
                  </a:lnTo>
                  <a:lnTo>
                    <a:pt x="1219939" y="3230046"/>
                  </a:lnTo>
                  <a:lnTo>
                    <a:pt x="1216530" y="3223699"/>
                  </a:lnTo>
                  <a:lnTo>
                    <a:pt x="1212666" y="3217570"/>
                  </a:lnTo>
                  <a:lnTo>
                    <a:pt x="1221756" y="3207585"/>
                  </a:lnTo>
                  <a:lnTo>
                    <a:pt x="1215620" y="3213711"/>
                  </a:lnTo>
                  <a:lnTo>
                    <a:pt x="1218802" y="3203953"/>
                  </a:lnTo>
                  <a:lnTo>
                    <a:pt x="1220393" y="3198281"/>
                  </a:lnTo>
                  <a:lnTo>
                    <a:pt x="1221983" y="3192610"/>
                  </a:lnTo>
                  <a:lnTo>
                    <a:pt x="1223120" y="3186483"/>
                  </a:lnTo>
                  <a:lnTo>
                    <a:pt x="1224482" y="3180133"/>
                  </a:lnTo>
                  <a:lnTo>
                    <a:pt x="1225392" y="3174003"/>
                  </a:lnTo>
                  <a:lnTo>
                    <a:pt x="1225847" y="3168100"/>
                  </a:lnTo>
                  <a:lnTo>
                    <a:pt x="1226074" y="3162878"/>
                  </a:lnTo>
                  <a:lnTo>
                    <a:pt x="1225847" y="3157666"/>
                  </a:lnTo>
                  <a:lnTo>
                    <a:pt x="1225619" y="3155400"/>
                  </a:lnTo>
                  <a:lnTo>
                    <a:pt x="1225392" y="3153123"/>
                  </a:lnTo>
                  <a:lnTo>
                    <a:pt x="1224710" y="3151082"/>
                  </a:lnTo>
                  <a:lnTo>
                    <a:pt x="1224255" y="3149267"/>
                  </a:lnTo>
                  <a:lnTo>
                    <a:pt x="1223120" y="3147454"/>
                  </a:lnTo>
                  <a:lnTo>
                    <a:pt x="1222210" y="3146323"/>
                  </a:lnTo>
                  <a:lnTo>
                    <a:pt x="1221074" y="3145184"/>
                  </a:lnTo>
                  <a:lnTo>
                    <a:pt x="1219711" y="3144051"/>
                  </a:lnTo>
                  <a:lnTo>
                    <a:pt x="1218347" y="3143369"/>
                  </a:lnTo>
                  <a:lnTo>
                    <a:pt x="1216530" y="3143144"/>
                  </a:lnTo>
                  <a:lnTo>
                    <a:pt x="1214713" y="3143144"/>
                  </a:lnTo>
                  <a:lnTo>
                    <a:pt x="1212666" y="3143369"/>
                  </a:lnTo>
                  <a:lnTo>
                    <a:pt x="1198578" y="3112735"/>
                  </a:lnTo>
                  <a:lnTo>
                    <a:pt x="1194943" y="3112510"/>
                  </a:lnTo>
                  <a:lnTo>
                    <a:pt x="1191982" y="3126738"/>
                  </a:lnTo>
                  <a:lnTo>
                    <a:pt x="1191982" y="3128830"/>
                  </a:lnTo>
                  <a:lnTo>
                    <a:pt x="1192209" y="3133820"/>
                  </a:lnTo>
                  <a:lnTo>
                    <a:pt x="1191140" y="3130152"/>
                  </a:lnTo>
                  <a:lnTo>
                    <a:pt x="1190625" y="3130666"/>
                  </a:lnTo>
                  <a:lnTo>
                    <a:pt x="1190625" y="3128385"/>
                  </a:lnTo>
                  <a:lnTo>
                    <a:pt x="1190623" y="3128380"/>
                  </a:lnTo>
                  <a:lnTo>
                    <a:pt x="1189717" y="3122938"/>
                  </a:lnTo>
                  <a:lnTo>
                    <a:pt x="1189264" y="3117269"/>
                  </a:lnTo>
                  <a:lnTo>
                    <a:pt x="1189037" y="3111145"/>
                  </a:lnTo>
                  <a:lnTo>
                    <a:pt x="1189264" y="3105251"/>
                  </a:lnTo>
                  <a:lnTo>
                    <a:pt x="1189717" y="3099129"/>
                  </a:lnTo>
                  <a:lnTo>
                    <a:pt x="1190623" y="3092785"/>
                  </a:lnTo>
                  <a:lnTo>
                    <a:pt x="1191755" y="3086214"/>
                  </a:lnTo>
                  <a:lnTo>
                    <a:pt x="1193115" y="3079634"/>
                  </a:lnTo>
                  <a:lnTo>
                    <a:pt x="1194927" y="3073066"/>
                  </a:lnTo>
                  <a:lnTo>
                    <a:pt x="1196739" y="3066264"/>
                  </a:lnTo>
                  <a:lnTo>
                    <a:pt x="1199004" y="3059467"/>
                  </a:lnTo>
                  <a:lnTo>
                    <a:pt x="1201043" y="3052667"/>
                  </a:lnTo>
                  <a:lnTo>
                    <a:pt x="1203762" y="3045870"/>
                  </a:lnTo>
                  <a:lnTo>
                    <a:pt x="1209198" y="3032041"/>
                  </a:lnTo>
                  <a:lnTo>
                    <a:pt x="1214861" y="3018209"/>
                  </a:lnTo>
                  <a:lnTo>
                    <a:pt x="1220978" y="3004839"/>
                  </a:lnTo>
                  <a:lnTo>
                    <a:pt x="1227322" y="2991459"/>
                  </a:lnTo>
                  <a:lnTo>
                    <a:pt x="1233437" y="2978761"/>
                  </a:lnTo>
                  <a:lnTo>
                    <a:pt x="1244990" y="2954957"/>
                  </a:lnTo>
                  <a:lnTo>
                    <a:pt x="1249974" y="2944309"/>
                  </a:lnTo>
                  <a:lnTo>
                    <a:pt x="1254052" y="2934334"/>
                  </a:lnTo>
                  <a:lnTo>
                    <a:pt x="1246349" y="2945213"/>
                  </a:lnTo>
                  <a:lnTo>
                    <a:pt x="1250880" y="2935015"/>
                  </a:lnTo>
                  <a:lnTo>
                    <a:pt x="1255411" y="2925039"/>
                  </a:lnTo>
                  <a:lnTo>
                    <a:pt x="1265378" y="2905318"/>
                  </a:lnTo>
                  <a:lnTo>
                    <a:pt x="1275345" y="2886055"/>
                  </a:lnTo>
                  <a:lnTo>
                    <a:pt x="1285313" y="2866791"/>
                  </a:lnTo>
                  <a:lnTo>
                    <a:pt x="1295507" y="2847300"/>
                  </a:lnTo>
                  <a:lnTo>
                    <a:pt x="1305248" y="2827582"/>
                  </a:lnTo>
                  <a:lnTo>
                    <a:pt x="1310231" y="2817380"/>
                  </a:lnTo>
                  <a:lnTo>
                    <a:pt x="1314762" y="2807182"/>
                  </a:lnTo>
                  <a:lnTo>
                    <a:pt x="1319066" y="2796752"/>
                  </a:lnTo>
                  <a:lnTo>
                    <a:pt x="1323596" y="2786096"/>
                  </a:lnTo>
                  <a:lnTo>
                    <a:pt x="1327674" y="2779069"/>
                  </a:lnTo>
                  <a:lnTo>
                    <a:pt x="1331752" y="2772720"/>
                  </a:lnTo>
                  <a:lnTo>
                    <a:pt x="1335829" y="2766599"/>
                  </a:lnTo>
                  <a:lnTo>
                    <a:pt x="1340586" y="2760932"/>
                  </a:lnTo>
                  <a:lnTo>
                    <a:pt x="1345117" y="2755264"/>
                  </a:lnTo>
                  <a:lnTo>
                    <a:pt x="1349648" y="2749824"/>
                  </a:lnTo>
                  <a:lnTo>
                    <a:pt x="1358709" y="2738941"/>
                  </a:lnTo>
                  <a:lnTo>
                    <a:pt x="1363239" y="2733728"/>
                  </a:lnTo>
                  <a:lnTo>
                    <a:pt x="1367770" y="2727832"/>
                  </a:lnTo>
                  <a:lnTo>
                    <a:pt x="1371848" y="2721939"/>
                  </a:lnTo>
                  <a:lnTo>
                    <a:pt x="1375925" y="2715592"/>
                  </a:lnTo>
                  <a:lnTo>
                    <a:pt x="1379550" y="2709015"/>
                  </a:lnTo>
                  <a:lnTo>
                    <a:pt x="1383174" y="2701989"/>
                  </a:lnTo>
                  <a:lnTo>
                    <a:pt x="1386346" y="2694281"/>
                  </a:lnTo>
                  <a:lnTo>
                    <a:pt x="1387705" y="2690201"/>
                  </a:lnTo>
                  <a:lnTo>
                    <a:pt x="1389064" y="2685892"/>
                  </a:lnTo>
                  <a:lnTo>
                    <a:pt x="1389209" y="2685881"/>
                  </a:lnTo>
                  <a:lnTo>
                    <a:pt x="1391553" y="2682670"/>
                  </a:lnTo>
                  <a:lnTo>
                    <a:pt x="1394043" y="2679714"/>
                  </a:lnTo>
                  <a:lnTo>
                    <a:pt x="1396533" y="2676757"/>
                  </a:lnTo>
                  <a:lnTo>
                    <a:pt x="1399249" y="2673801"/>
                  </a:lnTo>
                  <a:lnTo>
                    <a:pt x="1402191" y="2671071"/>
                  </a:lnTo>
                  <a:lnTo>
                    <a:pt x="1405360" y="2668342"/>
                  </a:lnTo>
                  <a:lnTo>
                    <a:pt x="1408302" y="2665841"/>
                  </a:lnTo>
                  <a:lnTo>
                    <a:pt x="1411697" y="2663566"/>
                  </a:lnTo>
                  <a:lnTo>
                    <a:pt x="1418262" y="2658791"/>
                  </a:lnTo>
                  <a:lnTo>
                    <a:pt x="1425278" y="2654697"/>
                  </a:lnTo>
                  <a:lnTo>
                    <a:pt x="1432521" y="2650602"/>
                  </a:lnTo>
                  <a:lnTo>
                    <a:pt x="1439764" y="2646738"/>
                  </a:lnTo>
                  <a:lnTo>
                    <a:pt x="1454703" y="2639006"/>
                  </a:lnTo>
                  <a:lnTo>
                    <a:pt x="1461945" y="2634684"/>
                  </a:lnTo>
                  <a:lnTo>
                    <a:pt x="1468962" y="2630591"/>
                  </a:lnTo>
                  <a:lnTo>
                    <a:pt x="1475752" y="2626043"/>
                  </a:lnTo>
                  <a:lnTo>
                    <a:pt x="1479147" y="2623542"/>
                  </a:lnTo>
                  <a:lnTo>
                    <a:pt x="1482317" y="2620814"/>
                  </a:lnTo>
                  <a:lnTo>
                    <a:pt x="1485485" y="2618086"/>
                  </a:lnTo>
                  <a:lnTo>
                    <a:pt x="1488428" y="2615358"/>
                  </a:lnTo>
                  <a:lnTo>
                    <a:pt x="1491144" y="2612400"/>
                  </a:lnTo>
                  <a:lnTo>
                    <a:pt x="1494086" y="2609217"/>
                  </a:lnTo>
                  <a:lnTo>
                    <a:pt x="1499292" y="2603987"/>
                  </a:lnTo>
                  <a:lnTo>
                    <a:pt x="1504045" y="2598758"/>
                  </a:lnTo>
                  <a:lnTo>
                    <a:pt x="1508798" y="2593754"/>
                  </a:lnTo>
                  <a:lnTo>
                    <a:pt x="1512872" y="2588754"/>
                  </a:lnTo>
                  <a:lnTo>
                    <a:pt x="1516947" y="2583749"/>
                  </a:lnTo>
                  <a:lnTo>
                    <a:pt x="1520568" y="2579203"/>
                  </a:lnTo>
                  <a:lnTo>
                    <a:pt x="1523963" y="2574201"/>
                  </a:lnTo>
                  <a:lnTo>
                    <a:pt x="1527132" y="2569653"/>
                  </a:lnTo>
                  <a:lnTo>
                    <a:pt x="1530074" y="2565104"/>
                  </a:lnTo>
                  <a:lnTo>
                    <a:pt x="1533017" y="2560331"/>
                  </a:lnTo>
                  <a:lnTo>
                    <a:pt x="1535280" y="2555782"/>
                  </a:lnTo>
                  <a:lnTo>
                    <a:pt x="1537770" y="2551235"/>
                  </a:lnTo>
                  <a:lnTo>
                    <a:pt x="1539807" y="2546460"/>
                  </a:lnTo>
                  <a:lnTo>
                    <a:pt x="1541844" y="2541911"/>
                  </a:lnTo>
                  <a:lnTo>
                    <a:pt x="1545239" y="2532591"/>
                  </a:lnTo>
                  <a:lnTo>
                    <a:pt x="1548182" y="2523268"/>
                  </a:lnTo>
                  <a:lnTo>
                    <a:pt x="1550898" y="2513719"/>
                  </a:lnTo>
                  <a:lnTo>
                    <a:pt x="1553388" y="2503716"/>
                  </a:lnTo>
                  <a:lnTo>
                    <a:pt x="1555425" y="2492802"/>
                  </a:lnTo>
                  <a:lnTo>
                    <a:pt x="1559725" y="2470291"/>
                  </a:lnTo>
                  <a:lnTo>
                    <a:pt x="1564252" y="2444819"/>
                  </a:lnTo>
                  <a:lnTo>
                    <a:pt x="1565384" y="2439816"/>
                  </a:lnTo>
                  <a:lnTo>
                    <a:pt x="1566968" y="2434360"/>
                  </a:lnTo>
                  <a:lnTo>
                    <a:pt x="1568553" y="2429129"/>
                  </a:lnTo>
                  <a:lnTo>
                    <a:pt x="1570590" y="2423668"/>
                  </a:lnTo>
                  <a:lnTo>
                    <a:pt x="1572853" y="2417977"/>
                  </a:lnTo>
                  <a:lnTo>
                    <a:pt x="1575117" y="2412522"/>
                  </a:lnTo>
                  <a:lnTo>
                    <a:pt x="1577833" y="2406610"/>
                  </a:lnTo>
                  <a:lnTo>
                    <a:pt x="1580549" y="2400926"/>
                  </a:lnTo>
                  <a:lnTo>
                    <a:pt x="1583491" y="2395470"/>
                  </a:lnTo>
                  <a:lnTo>
                    <a:pt x="1586434" y="2390010"/>
                  </a:lnTo>
                  <a:lnTo>
                    <a:pt x="1592545" y="2379320"/>
                  </a:lnTo>
                  <a:lnTo>
                    <a:pt x="1595940" y="2374318"/>
                  </a:lnTo>
                  <a:lnTo>
                    <a:pt x="1599109" y="2369543"/>
                  </a:lnTo>
                  <a:lnTo>
                    <a:pt x="1602504" y="2364995"/>
                  </a:lnTo>
                  <a:lnTo>
                    <a:pt x="1605673" y="2360673"/>
                  </a:lnTo>
                  <a:lnTo>
                    <a:pt x="1611332" y="2353851"/>
                  </a:lnTo>
                  <a:lnTo>
                    <a:pt x="1616990" y="2347258"/>
                  </a:lnTo>
                  <a:lnTo>
                    <a:pt x="1622422" y="2341344"/>
                  </a:lnTo>
                  <a:lnTo>
                    <a:pt x="1628081" y="2335204"/>
                  </a:lnTo>
                  <a:lnTo>
                    <a:pt x="1633740" y="2329521"/>
                  </a:lnTo>
                  <a:lnTo>
                    <a:pt x="1639172" y="2324290"/>
                  </a:lnTo>
                  <a:lnTo>
                    <a:pt x="1650489" y="2314060"/>
                  </a:lnTo>
                  <a:lnTo>
                    <a:pt x="1661580" y="2304282"/>
                  </a:lnTo>
                  <a:lnTo>
                    <a:pt x="1672444" y="2294959"/>
                  </a:lnTo>
                  <a:lnTo>
                    <a:pt x="1683309" y="2285864"/>
                  </a:lnTo>
                  <a:lnTo>
                    <a:pt x="1693720" y="2276773"/>
                  </a:lnTo>
                  <a:lnTo>
                    <a:pt x="1703906" y="2267443"/>
                  </a:lnTo>
                  <a:lnTo>
                    <a:pt x="1709112" y="2262439"/>
                  </a:lnTo>
                  <a:lnTo>
                    <a:pt x="1713865" y="2257658"/>
                  </a:lnTo>
                  <a:lnTo>
                    <a:pt x="1718844" y="2252656"/>
                  </a:lnTo>
                  <a:lnTo>
                    <a:pt x="1723598" y="2247194"/>
                  </a:lnTo>
                  <a:lnTo>
                    <a:pt x="1728351" y="2241516"/>
                  </a:lnTo>
                  <a:lnTo>
                    <a:pt x="1732878" y="2236063"/>
                  </a:lnTo>
                  <a:lnTo>
                    <a:pt x="1737178" y="2229926"/>
                  </a:lnTo>
                  <a:lnTo>
                    <a:pt x="1741705" y="2223557"/>
                  </a:lnTo>
                  <a:lnTo>
                    <a:pt x="1746006" y="2216965"/>
                  </a:lnTo>
                  <a:lnTo>
                    <a:pt x="1749853" y="2209916"/>
                  </a:lnTo>
                  <a:lnTo>
                    <a:pt x="1753928" y="2202639"/>
                  </a:lnTo>
                  <a:lnTo>
                    <a:pt x="1757549" y="2194677"/>
                  </a:lnTo>
                  <a:lnTo>
                    <a:pt x="1761623" y="2186721"/>
                  </a:lnTo>
                  <a:lnTo>
                    <a:pt x="1765018" y="2178080"/>
                  </a:lnTo>
                  <a:lnTo>
                    <a:pt x="1765474" y="2178614"/>
                  </a:lnTo>
                  <a:lnTo>
                    <a:pt x="1773325" y="2166542"/>
                  </a:lnTo>
                  <a:lnTo>
                    <a:pt x="1773555" y="2166542"/>
                  </a:lnTo>
                  <a:lnTo>
                    <a:pt x="1786625" y="2162428"/>
                  </a:lnTo>
                  <a:lnTo>
                    <a:pt x="1792816" y="2159001"/>
                  </a:lnTo>
                  <a:lnTo>
                    <a:pt x="1797173" y="2165628"/>
                  </a:lnTo>
                  <a:lnTo>
                    <a:pt x="1806575" y="2183679"/>
                  </a:lnTo>
                  <a:lnTo>
                    <a:pt x="1804740" y="2184594"/>
                  </a:lnTo>
                  <a:lnTo>
                    <a:pt x="1803594" y="2185051"/>
                  </a:lnTo>
                  <a:lnTo>
                    <a:pt x="1800154" y="2186651"/>
                  </a:lnTo>
                  <a:lnTo>
                    <a:pt x="1795568" y="2187793"/>
                  </a:lnTo>
                  <a:lnTo>
                    <a:pt x="1793046" y="2188250"/>
                  </a:lnTo>
                  <a:lnTo>
                    <a:pt x="1790065" y="2188708"/>
                  </a:lnTo>
                  <a:lnTo>
                    <a:pt x="1786854" y="2189165"/>
                  </a:lnTo>
                  <a:lnTo>
                    <a:pt x="1783644" y="2188708"/>
                  </a:lnTo>
                  <a:lnTo>
                    <a:pt x="1780953" y="2188324"/>
                  </a:lnTo>
                  <a:lnTo>
                    <a:pt x="1782673" y="2188995"/>
                  </a:lnTo>
                  <a:lnTo>
                    <a:pt x="1786974" y="2189904"/>
                  </a:lnTo>
                  <a:lnTo>
                    <a:pt x="1791953" y="2190587"/>
                  </a:lnTo>
                  <a:lnTo>
                    <a:pt x="1796706" y="2191041"/>
                  </a:lnTo>
                  <a:lnTo>
                    <a:pt x="1801686" y="2191267"/>
                  </a:lnTo>
                  <a:lnTo>
                    <a:pt x="1806892" y="2191267"/>
                  </a:lnTo>
                  <a:lnTo>
                    <a:pt x="1812324" y="2191041"/>
                  </a:lnTo>
                  <a:lnTo>
                    <a:pt x="1817530" y="2190587"/>
                  </a:lnTo>
                  <a:lnTo>
                    <a:pt x="1828621" y="2189451"/>
                  </a:lnTo>
                  <a:lnTo>
                    <a:pt x="1839712" y="2187860"/>
                  </a:lnTo>
                  <a:lnTo>
                    <a:pt x="1860988" y="2184221"/>
                  </a:lnTo>
                  <a:lnTo>
                    <a:pt x="1870494" y="2182858"/>
                  </a:lnTo>
                  <a:lnTo>
                    <a:pt x="1879548" y="2181719"/>
                  </a:lnTo>
                  <a:lnTo>
                    <a:pt x="1883396" y="2181494"/>
                  </a:lnTo>
                  <a:lnTo>
                    <a:pt x="1887017" y="2181494"/>
                  </a:lnTo>
                  <a:lnTo>
                    <a:pt x="1890412" y="2181494"/>
                  </a:lnTo>
                  <a:lnTo>
                    <a:pt x="1893355" y="2181719"/>
                  </a:lnTo>
                  <a:lnTo>
                    <a:pt x="1895845" y="2182403"/>
                  </a:lnTo>
                  <a:lnTo>
                    <a:pt x="1897882" y="2183084"/>
                  </a:lnTo>
                  <a:lnTo>
                    <a:pt x="1899466" y="2184221"/>
                  </a:lnTo>
                  <a:lnTo>
                    <a:pt x="1900372" y="2185133"/>
                  </a:lnTo>
                  <a:lnTo>
                    <a:pt x="1900824" y="2186042"/>
                  </a:lnTo>
                  <a:lnTo>
                    <a:pt x="1903540" y="2184902"/>
                  </a:lnTo>
                  <a:lnTo>
                    <a:pt x="1928212" y="2187177"/>
                  </a:lnTo>
                  <a:lnTo>
                    <a:pt x="1932060" y="2190587"/>
                  </a:lnTo>
                  <a:lnTo>
                    <a:pt x="1935681" y="2194226"/>
                  </a:lnTo>
                  <a:lnTo>
                    <a:pt x="1938624" y="2197860"/>
                  </a:lnTo>
                  <a:lnTo>
                    <a:pt x="1941113" y="2201956"/>
                  </a:lnTo>
                  <a:lnTo>
                    <a:pt x="1943150" y="2206048"/>
                  </a:lnTo>
                  <a:lnTo>
                    <a:pt x="1944735" y="2210369"/>
                  </a:lnTo>
                  <a:lnTo>
                    <a:pt x="1945866" y="2214690"/>
                  </a:lnTo>
                  <a:lnTo>
                    <a:pt x="1946111" y="2215672"/>
                  </a:lnTo>
                  <a:lnTo>
                    <a:pt x="1946037" y="2213455"/>
                  </a:lnTo>
                  <a:lnTo>
                    <a:pt x="1946037" y="2211188"/>
                  </a:lnTo>
                  <a:lnTo>
                    <a:pt x="1945810" y="2209372"/>
                  </a:lnTo>
                  <a:lnTo>
                    <a:pt x="1945583" y="2207331"/>
                  </a:lnTo>
                  <a:lnTo>
                    <a:pt x="1944902" y="2205290"/>
                  </a:lnTo>
                  <a:lnTo>
                    <a:pt x="1943314" y="2201434"/>
                  </a:lnTo>
                  <a:lnTo>
                    <a:pt x="1941726" y="2198030"/>
                  </a:lnTo>
                  <a:lnTo>
                    <a:pt x="1939458" y="2194860"/>
                  </a:lnTo>
                  <a:lnTo>
                    <a:pt x="1937416" y="2191684"/>
                  </a:lnTo>
                  <a:lnTo>
                    <a:pt x="1935601" y="2189189"/>
                  </a:lnTo>
                  <a:lnTo>
                    <a:pt x="1934013" y="2186466"/>
                  </a:lnTo>
                  <a:lnTo>
                    <a:pt x="1938550" y="2184880"/>
                  </a:lnTo>
                  <a:lnTo>
                    <a:pt x="1943087" y="2183067"/>
                  </a:lnTo>
                  <a:lnTo>
                    <a:pt x="1947851" y="2180799"/>
                  </a:lnTo>
                  <a:lnTo>
                    <a:pt x="1952389" y="2178530"/>
                  </a:lnTo>
                  <a:lnTo>
                    <a:pt x="1956926" y="2175583"/>
                  </a:lnTo>
                  <a:lnTo>
                    <a:pt x="1961690" y="2172635"/>
                  </a:lnTo>
                  <a:lnTo>
                    <a:pt x="1970765" y="2166286"/>
                  </a:lnTo>
                  <a:lnTo>
                    <a:pt x="1979612" y="2159706"/>
                  </a:lnTo>
                  <a:lnTo>
                    <a:pt x="1988460" y="2153130"/>
                  </a:lnTo>
                  <a:lnTo>
                    <a:pt x="1996400" y="2147235"/>
                  </a:lnTo>
                  <a:lnTo>
                    <a:pt x="2000030" y="2144738"/>
                  </a:lnTo>
                  <a:lnTo>
                    <a:pt x="2003660" y="2142471"/>
                  </a:lnTo>
                  <a:close/>
                  <a:moveTo>
                    <a:pt x="6235776" y="2139120"/>
                  </a:moveTo>
                  <a:lnTo>
                    <a:pt x="6235482" y="2139203"/>
                  </a:lnTo>
                  <a:lnTo>
                    <a:pt x="6235927" y="2139387"/>
                  </a:lnTo>
                  <a:lnTo>
                    <a:pt x="6236004" y="2139406"/>
                  </a:lnTo>
                  <a:lnTo>
                    <a:pt x="6235776" y="2139120"/>
                  </a:lnTo>
                  <a:close/>
                  <a:moveTo>
                    <a:pt x="4538865" y="2133613"/>
                  </a:moveTo>
                  <a:lnTo>
                    <a:pt x="4539093" y="2133613"/>
                  </a:lnTo>
                  <a:lnTo>
                    <a:pt x="4538636" y="2133839"/>
                  </a:lnTo>
                  <a:lnTo>
                    <a:pt x="4524913" y="2145599"/>
                  </a:lnTo>
                  <a:lnTo>
                    <a:pt x="4538865" y="2133613"/>
                  </a:lnTo>
                  <a:close/>
                  <a:moveTo>
                    <a:pt x="1031294" y="2132099"/>
                  </a:moveTo>
                  <a:lnTo>
                    <a:pt x="1052513" y="2133197"/>
                  </a:lnTo>
                  <a:lnTo>
                    <a:pt x="1052041" y="2134291"/>
                  </a:lnTo>
                  <a:lnTo>
                    <a:pt x="1028701" y="2136864"/>
                  </a:lnTo>
                  <a:lnTo>
                    <a:pt x="1031294" y="2132099"/>
                  </a:lnTo>
                  <a:close/>
                  <a:moveTo>
                    <a:pt x="4545659" y="2131646"/>
                  </a:moveTo>
                  <a:lnTo>
                    <a:pt x="4545218" y="2131681"/>
                  </a:lnTo>
                  <a:lnTo>
                    <a:pt x="4543884" y="2132166"/>
                  </a:lnTo>
                  <a:lnTo>
                    <a:pt x="4545659" y="2131646"/>
                  </a:lnTo>
                  <a:close/>
                  <a:moveTo>
                    <a:pt x="4564037" y="2131021"/>
                  </a:moveTo>
                  <a:lnTo>
                    <a:pt x="4564063" y="2131100"/>
                  </a:lnTo>
                  <a:lnTo>
                    <a:pt x="4556993" y="2132645"/>
                  </a:lnTo>
                  <a:lnTo>
                    <a:pt x="4543267" y="2133179"/>
                  </a:lnTo>
                  <a:lnTo>
                    <a:pt x="4540250" y="2133613"/>
                  </a:lnTo>
                  <a:lnTo>
                    <a:pt x="4542249" y="2133220"/>
                  </a:lnTo>
                  <a:lnTo>
                    <a:pt x="4539980" y="2133307"/>
                  </a:lnTo>
                  <a:lnTo>
                    <a:pt x="4542070" y="2132695"/>
                  </a:lnTo>
                  <a:lnTo>
                    <a:pt x="4540000" y="2133039"/>
                  </a:lnTo>
                  <a:lnTo>
                    <a:pt x="4537278" y="2133945"/>
                  </a:lnTo>
                  <a:lnTo>
                    <a:pt x="4534782" y="2134853"/>
                  </a:lnTo>
                  <a:lnTo>
                    <a:pt x="4532740" y="2136218"/>
                  </a:lnTo>
                  <a:lnTo>
                    <a:pt x="4530471" y="2137577"/>
                  </a:lnTo>
                  <a:lnTo>
                    <a:pt x="4528429" y="2139384"/>
                  </a:lnTo>
                  <a:lnTo>
                    <a:pt x="4526841" y="2141200"/>
                  </a:lnTo>
                  <a:lnTo>
                    <a:pt x="4525253" y="2143465"/>
                  </a:lnTo>
                  <a:lnTo>
                    <a:pt x="4523892" y="2145959"/>
                  </a:lnTo>
                  <a:lnTo>
                    <a:pt x="4522984" y="2148448"/>
                  </a:lnTo>
                  <a:lnTo>
                    <a:pt x="4521850" y="2151404"/>
                  </a:lnTo>
                  <a:lnTo>
                    <a:pt x="4521169" y="2154800"/>
                  </a:lnTo>
                  <a:lnTo>
                    <a:pt x="4520942" y="2158426"/>
                  </a:lnTo>
                  <a:lnTo>
                    <a:pt x="4520716" y="2162730"/>
                  </a:lnTo>
                  <a:lnTo>
                    <a:pt x="4520942" y="2166816"/>
                  </a:lnTo>
                  <a:lnTo>
                    <a:pt x="4521169" y="2170895"/>
                  </a:lnTo>
                  <a:lnTo>
                    <a:pt x="4520942" y="2174520"/>
                  </a:lnTo>
                  <a:lnTo>
                    <a:pt x="4520262" y="2177915"/>
                  </a:lnTo>
                  <a:lnTo>
                    <a:pt x="4519354" y="2181091"/>
                  </a:lnTo>
                  <a:lnTo>
                    <a:pt x="4517766" y="2184036"/>
                  </a:lnTo>
                  <a:lnTo>
                    <a:pt x="4516178" y="2186755"/>
                  </a:lnTo>
                  <a:lnTo>
                    <a:pt x="4514136" y="2188799"/>
                  </a:lnTo>
                  <a:lnTo>
                    <a:pt x="4511867" y="2191063"/>
                  </a:lnTo>
                  <a:lnTo>
                    <a:pt x="4509599" y="2192872"/>
                  </a:lnTo>
                  <a:lnTo>
                    <a:pt x="4506649" y="2194460"/>
                  </a:lnTo>
                  <a:lnTo>
                    <a:pt x="4503700" y="2195817"/>
                  </a:lnTo>
                  <a:lnTo>
                    <a:pt x="4500523" y="2197179"/>
                  </a:lnTo>
                  <a:lnTo>
                    <a:pt x="4499493" y="2197525"/>
                  </a:lnTo>
                  <a:lnTo>
                    <a:pt x="4506686" y="2197338"/>
                  </a:lnTo>
                  <a:lnTo>
                    <a:pt x="4524369" y="2197338"/>
                  </a:lnTo>
                  <a:lnTo>
                    <a:pt x="4533437" y="2197563"/>
                  </a:lnTo>
                  <a:lnTo>
                    <a:pt x="4535263" y="2197655"/>
                  </a:lnTo>
                  <a:lnTo>
                    <a:pt x="4534604" y="2197022"/>
                  </a:lnTo>
                  <a:lnTo>
                    <a:pt x="4532312" y="2194818"/>
                  </a:lnTo>
                  <a:lnTo>
                    <a:pt x="4532954" y="2194750"/>
                  </a:lnTo>
                  <a:lnTo>
                    <a:pt x="4524375" y="2180548"/>
                  </a:lnTo>
                  <a:lnTo>
                    <a:pt x="4525046" y="2171620"/>
                  </a:lnTo>
                  <a:lnTo>
                    <a:pt x="4525046" y="2163334"/>
                  </a:lnTo>
                  <a:lnTo>
                    <a:pt x="4524293" y="2179649"/>
                  </a:lnTo>
                  <a:lnTo>
                    <a:pt x="4522526" y="2173691"/>
                  </a:lnTo>
                  <a:lnTo>
                    <a:pt x="4521642" y="2171262"/>
                  </a:lnTo>
                  <a:lnTo>
                    <a:pt x="4521421" y="2169276"/>
                  </a:lnTo>
                  <a:lnTo>
                    <a:pt x="4521200" y="2167291"/>
                  </a:lnTo>
                  <a:lnTo>
                    <a:pt x="4521200" y="2165745"/>
                  </a:lnTo>
                  <a:lnTo>
                    <a:pt x="4521421" y="2164201"/>
                  </a:lnTo>
                  <a:lnTo>
                    <a:pt x="4521642" y="2162654"/>
                  </a:lnTo>
                  <a:lnTo>
                    <a:pt x="4522747" y="2159566"/>
                  </a:lnTo>
                  <a:lnTo>
                    <a:pt x="4523631" y="2156035"/>
                  </a:lnTo>
                  <a:lnTo>
                    <a:pt x="4524735" y="2151180"/>
                  </a:lnTo>
                  <a:lnTo>
                    <a:pt x="4525046" y="2149319"/>
                  </a:lnTo>
                  <a:lnTo>
                    <a:pt x="4525046" y="2148722"/>
                  </a:lnTo>
                  <a:lnTo>
                    <a:pt x="4525166" y="2148600"/>
                  </a:lnTo>
                  <a:lnTo>
                    <a:pt x="4525177" y="2148532"/>
                  </a:lnTo>
                  <a:lnTo>
                    <a:pt x="4525840" y="2145222"/>
                  </a:lnTo>
                  <a:lnTo>
                    <a:pt x="4525840" y="2146105"/>
                  </a:lnTo>
                  <a:lnTo>
                    <a:pt x="4525753" y="2147997"/>
                  </a:lnTo>
                  <a:lnTo>
                    <a:pt x="4526610" y="2147121"/>
                  </a:lnTo>
                  <a:lnTo>
                    <a:pt x="4528174" y="2145746"/>
                  </a:lnTo>
                  <a:lnTo>
                    <a:pt x="4529962" y="2144144"/>
                  </a:lnTo>
                  <a:lnTo>
                    <a:pt x="4531749" y="2142771"/>
                  </a:lnTo>
                  <a:lnTo>
                    <a:pt x="4535995" y="2140252"/>
                  </a:lnTo>
                  <a:lnTo>
                    <a:pt x="4540688" y="2138191"/>
                  </a:lnTo>
                  <a:lnTo>
                    <a:pt x="4545381" y="2136359"/>
                  </a:lnTo>
                  <a:lnTo>
                    <a:pt x="4550520" y="2134986"/>
                  </a:lnTo>
                  <a:lnTo>
                    <a:pt x="4555883" y="2133841"/>
                  </a:lnTo>
                  <a:lnTo>
                    <a:pt x="4560799" y="2133613"/>
                  </a:lnTo>
                  <a:lnTo>
                    <a:pt x="4561380" y="2133613"/>
                  </a:lnTo>
                  <a:lnTo>
                    <a:pt x="4561709" y="2132932"/>
                  </a:lnTo>
                  <a:lnTo>
                    <a:pt x="4563023" y="2132251"/>
                  </a:lnTo>
                  <a:lnTo>
                    <a:pt x="4564555" y="2131118"/>
                  </a:lnTo>
                  <a:lnTo>
                    <a:pt x="4564529" y="2131038"/>
                  </a:lnTo>
                  <a:lnTo>
                    <a:pt x="4564037" y="2131021"/>
                  </a:lnTo>
                  <a:close/>
                  <a:moveTo>
                    <a:pt x="6256659" y="2127510"/>
                  </a:moveTo>
                  <a:lnTo>
                    <a:pt x="6260771" y="2133883"/>
                  </a:lnTo>
                  <a:lnTo>
                    <a:pt x="6262134" y="2136845"/>
                  </a:lnTo>
                  <a:lnTo>
                    <a:pt x="6263498" y="2139570"/>
                  </a:lnTo>
                  <a:lnTo>
                    <a:pt x="6264861" y="2141852"/>
                  </a:lnTo>
                  <a:lnTo>
                    <a:pt x="6266679" y="2143439"/>
                  </a:lnTo>
                  <a:lnTo>
                    <a:pt x="6268269" y="2145260"/>
                  </a:lnTo>
                  <a:lnTo>
                    <a:pt x="6270314" y="2146398"/>
                  </a:lnTo>
                  <a:lnTo>
                    <a:pt x="6272359" y="2147533"/>
                  </a:lnTo>
                  <a:lnTo>
                    <a:pt x="6274404" y="2148442"/>
                  </a:lnTo>
                  <a:lnTo>
                    <a:pt x="6276677" y="2149124"/>
                  </a:lnTo>
                  <a:lnTo>
                    <a:pt x="6278949" y="2149581"/>
                  </a:lnTo>
                  <a:lnTo>
                    <a:pt x="6280994" y="2150038"/>
                  </a:lnTo>
                  <a:lnTo>
                    <a:pt x="6283493" y="2150268"/>
                  </a:lnTo>
                  <a:lnTo>
                    <a:pt x="6288265" y="2150268"/>
                  </a:lnTo>
                  <a:lnTo>
                    <a:pt x="6293491" y="2150038"/>
                  </a:lnTo>
                  <a:lnTo>
                    <a:pt x="6303944" y="2149581"/>
                  </a:lnTo>
                  <a:lnTo>
                    <a:pt x="6309397" y="2149355"/>
                  </a:lnTo>
                  <a:lnTo>
                    <a:pt x="6314396" y="2149810"/>
                  </a:lnTo>
                  <a:lnTo>
                    <a:pt x="6317123" y="2150038"/>
                  </a:lnTo>
                  <a:lnTo>
                    <a:pt x="6319622" y="2150492"/>
                  </a:lnTo>
                  <a:lnTo>
                    <a:pt x="6321894" y="2151410"/>
                  </a:lnTo>
                  <a:lnTo>
                    <a:pt x="6324394" y="2152325"/>
                  </a:lnTo>
                  <a:lnTo>
                    <a:pt x="6326893" y="2153236"/>
                  </a:lnTo>
                  <a:lnTo>
                    <a:pt x="6328938" y="2154820"/>
                  </a:lnTo>
                  <a:lnTo>
                    <a:pt x="6331211" y="2156188"/>
                  </a:lnTo>
                  <a:lnTo>
                    <a:pt x="6333330" y="2158097"/>
                  </a:lnTo>
                  <a:lnTo>
                    <a:pt x="6333445" y="2157753"/>
                  </a:lnTo>
                  <a:lnTo>
                    <a:pt x="6330950" y="2154579"/>
                  </a:lnTo>
                  <a:lnTo>
                    <a:pt x="6328455" y="2152311"/>
                  </a:lnTo>
                  <a:lnTo>
                    <a:pt x="6325734" y="2149818"/>
                  </a:lnTo>
                  <a:lnTo>
                    <a:pt x="6323239" y="2147776"/>
                  </a:lnTo>
                  <a:lnTo>
                    <a:pt x="6320291" y="2146415"/>
                  </a:lnTo>
                  <a:lnTo>
                    <a:pt x="6317116" y="2145055"/>
                  </a:lnTo>
                  <a:lnTo>
                    <a:pt x="6314168" y="2143694"/>
                  </a:lnTo>
                  <a:lnTo>
                    <a:pt x="6310993" y="2142788"/>
                  </a:lnTo>
                  <a:lnTo>
                    <a:pt x="6307818" y="2142107"/>
                  </a:lnTo>
                  <a:lnTo>
                    <a:pt x="6304416" y="2141200"/>
                  </a:lnTo>
                  <a:lnTo>
                    <a:pt x="6297839" y="2140066"/>
                  </a:lnTo>
                  <a:lnTo>
                    <a:pt x="6291036" y="2139161"/>
                  </a:lnTo>
                  <a:lnTo>
                    <a:pt x="6284232" y="2138252"/>
                  </a:lnTo>
                  <a:lnTo>
                    <a:pt x="6277429" y="2136893"/>
                  </a:lnTo>
                  <a:lnTo>
                    <a:pt x="6274027" y="2135983"/>
                  </a:lnTo>
                  <a:lnTo>
                    <a:pt x="6270625" y="2135078"/>
                  </a:lnTo>
                  <a:lnTo>
                    <a:pt x="6267450" y="2133719"/>
                  </a:lnTo>
                  <a:lnTo>
                    <a:pt x="6264048" y="2132358"/>
                  </a:lnTo>
                  <a:lnTo>
                    <a:pt x="6260873" y="2130317"/>
                  </a:lnTo>
                  <a:lnTo>
                    <a:pt x="6257925" y="2128504"/>
                  </a:lnTo>
                  <a:lnTo>
                    <a:pt x="6256659" y="2127510"/>
                  </a:lnTo>
                  <a:close/>
                  <a:moveTo>
                    <a:pt x="3980797" y="2125018"/>
                  </a:moveTo>
                  <a:lnTo>
                    <a:pt x="3973990" y="2127286"/>
                  </a:lnTo>
                  <a:lnTo>
                    <a:pt x="3965105" y="2130243"/>
                  </a:lnTo>
                  <a:lnTo>
                    <a:pt x="3965403" y="2130451"/>
                  </a:lnTo>
                  <a:lnTo>
                    <a:pt x="3980797" y="2125018"/>
                  </a:lnTo>
                  <a:close/>
                  <a:moveTo>
                    <a:pt x="5251677" y="2116252"/>
                  </a:moveTo>
                  <a:lnTo>
                    <a:pt x="5252811" y="2116707"/>
                  </a:lnTo>
                  <a:lnTo>
                    <a:pt x="5253491" y="2116931"/>
                  </a:lnTo>
                  <a:lnTo>
                    <a:pt x="5251677" y="2116252"/>
                  </a:lnTo>
                  <a:close/>
                  <a:moveTo>
                    <a:pt x="3875335" y="2116221"/>
                  </a:moveTo>
                  <a:lnTo>
                    <a:pt x="3875782" y="2118319"/>
                  </a:lnTo>
                  <a:lnTo>
                    <a:pt x="3877360" y="2125500"/>
                  </a:lnTo>
                  <a:lnTo>
                    <a:pt x="3877877" y="2129782"/>
                  </a:lnTo>
                  <a:lnTo>
                    <a:pt x="3877848" y="2129075"/>
                  </a:lnTo>
                  <a:lnTo>
                    <a:pt x="3877166" y="2123856"/>
                  </a:lnTo>
                  <a:lnTo>
                    <a:pt x="3876027" y="2118865"/>
                  </a:lnTo>
                  <a:lnTo>
                    <a:pt x="3875659" y="2117456"/>
                  </a:lnTo>
                  <a:lnTo>
                    <a:pt x="3875335" y="2116221"/>
                  </a:lnTo>
                  <a:close/>
                  <a:moveTo>
                    <a:pt x="2428676" y="2113329"/>
                  </a:moveTo>
                  <a:lnTo>
                    <a:pt x="2428574" y="2114344"/>
                  </a:lnTo>
                  <a:lnTo>
                    <a:pt x="2427893" y="2118432"/>
                  </a:lnTo>
                  <a:lnTo>
                    <a:pt x="2426532" y="2122743"/>
                  </a:lnTo>
                  <a:lnTo>
                    <a:pt x="2425397" y="2126828"/>
                  </a:lnTo>
                  <a:lnTo>
                    <a:pt x="2423809" y="2130909"/>
                  </a:lnTo>
                  <a:lnTo>
                    <a:pt x="2421994" y="2135217"/>
                  </a:lnTo>
                  <a:lnTo>
                    <a:pt x="2418365" y="2143607"/>
                  </a:lnTo>
                  <a:lnTo>
                    <a:pt x="2413827" y="2151996"/>
                  </a:lnTo>
                  <a:lnTo>
                    <a:pt x="2409517" y="2160160"/>
                  </a:lnTo>
                  <a:lnTo>
                    <a:pt x="2405434" y="2168101"/>
                  </a:lnTo>
                  <a:lnTo>
                    <a:pt x="2401577" y="2176491"/>
                  </a:lnTo>
                  <a:lnTo>
                    <a:pt x="2401165" y="2177314"/>
                  </a:lnTo>
                  <a:lnTo>
                    <a:pt x="2401840" y="2176782"/>
                  </a:lnTo>
                  <a:lnTo>
                    <a:pt x="2404552" y="2174289"/>
                  </a:lnTo>
                  <a:lnTo>
                    <a:pt x="2407039" y="2171573"/>
                  </a:lnTo>
                  <a:lnTo>
                    <a:pt x="2409525" y="2168857"/>
                  </a:lnTo>
                  <a:lnTo>
                    <a:pt x="2412012" y="2166364"/>
                  </a:lnTo>
                  <a:lnTo>
                    <a:pt x="2414046" y="2163646"/>
                  </a:lnTo>
                  <a:lnTo>
                    <a:pt x="2416080" y="2160698"/>
                  </a:lnTo>
                  <a:lnTo>
                    <a:pt x="2417888" y="2157756"/>
                  </a:lnTo>
                  <a:lnTo>
                    <a:pt x="2419471" y="2154591"/>
                  </a:lnTo>
                  <a:lnTo>
                    <a:pt x="2420827" y="2151642"/>
                  </a:lnTo>
                  <a:lnTo>
                    <a:pt x="2422183" y="2148462"/>
                  </a:lnTo>
                  <a:lnTo>
                    <a:pt x="2423313" y="2145521"/>
                  </a:lnTo>
                  <a:lnTo>
                    <a:pt x="2425348" y="2138954"/>
                  </a:lnTo>
                  <a:lnTo>
                    <a:pt x="2426704" y="2132385"/>
                  </a:lnTo>
                  <a:lnTo>
                    <a:pt x="2427608" y="2125592"/>
                  </a:lnTo>
                  <a:lnTo>
                    <a:pt x="2428512" y="2118565"/>
                  </a:lnTo>
                  <a:lnTo>
                    <a:pt x="2428676" y="2113329"/>
                  </a:lnTo>
                  <a:close/>
                  <a:moveTo>
                    <a:pt x="1765775" y="2105162"/>
                  </a:moveTo>
                  <a:lnTo>
                    <a:pt x="1760557" y="2108773"/>
                  </a:lnTo>
                  <a:lnTo>
                    <a:pt x="1766002" y="2105162"/>
                  </a:lnTo>
                  <a:lnTo>
                    <a:pt x="1765775" y="2105162"/>
                  </a:lnTo>
                  <a:close/>
                  <a:moveTo>
                    <a:pt x="959583" y="2103526"/>
                  </a:moveTo>
                  <a:lnTo>
                    <a:pt x="968375" y="2110956"/>
                  </a:lnTo>
                  <a:lnTo>
                    <a:pt x="968155" y="2110956"/>
                  </a:lnTo>
                  <a:lnTo>
                    <a:pt x="961561" y="2113044"/>
                  </a:lnTo>
                  <a:lnTo>
                    <a:pt x="954087" y="2108864"/>
                  </a:lnTo>
                  <a:lnTo>
                    <a:pt x="959583" y="2103526"/>
                  </a:lnTo>
                  <a:close/>
                  <a:moveTo>
                    <a:pt x="3839347" y="2102666"/>
                  </a:moveTo>
                  <a:lnTo>
                    <a:pt x="3838654" y="2104216"/>
                  </a:lnTo>
                  <a:lnTo>
                    <a:pt x="3838196" y="2106255"/>
                  </a:lnTo>
                  <a:lnTo>
                    <a:pt x="3837968" y="2108525"/>
                  </a:lnTo>
                  <a:lnTo>
                    <a:pt x="3837739" y="2110796"/>
                  </a:lnTo>
                  <a:lnTo>
                    <a:pt x="3837739" y="2112834"/>
                  </a:lnTo>
                  <a:lnTo>
                    <a:pt x="3837739" y="2115103"/>
                  </a:lnTo>
                  <a:lnTo>
                    <a:pt x="3837968" y="2117604"/>
                  </a:lnTo>
                  <a:lnTo>
                    <a:pt x="3838425" y="2119651"/>
                  </a:lnTo>
                  <a:lnTo>
                    <a:pt x="3839797" y="2124648"/>
                  </a:lnTo>
                  <a:lnTo>
                    <a:pt x="3841626" y="2129189"/>
                  </a:lnTo>
                  <a:lnTo>
                    <a:pt x="3844141" y="2133954"/>
                  </a:lnTo>
                  <a:lnTo>
                    <a:pt x="3847343" y="2138947"/>
                  </a:lnTo>
                  <a:lnTo>
                    <a:pt x="3847343" y="2141445"/>
                  </a:lnTo>
                  <a:lnTo>
                    <a:pt x="3847571" y="2143943"/>
                  </a:lnTo>
                  <a:lnTo>
                    <a:pt x="3848257" y="2146893"/>
                  </a:lnTo>
                  <a:lnTo>
                    <a:pt x="3848486" y="2148483"/>
                  </a:lnTo>
                  <a:lnTo>
                    <a:pt x="3848844" y="2148927"/>
                  </a:lnTo>
                  <a:lnTo>
                    <a:pt x="3848678" y="2148081"/>
                  </a:lnTo>
                  <a:lnTo>
                    <a:pt x="3849127" y="2145571"/>
                  </a:lnTo>
                  <a:lnTo>
                    <a:pt x="3849800" y="2143060"/>
                  </a:lnTo>
                  <a:lnTo>
                    <a:pt x="3860584" y="2152012"/>
                  </a:lnTo>
                  <a:lnTo>
                    <a:pt x="3861291" y="2151661"/>
                  </a:lnTo>
                  <a:lnTo>
                    <a:pt x="3862093" y="2151867"/>
                  </a:lnTo>
                  <a:lnTo>
                    <a:pt x="3862663" y="2151280"/>
                  </a:lnTo>
                  <a:lnTo>
                    <a:pt x="3877903" y="2141955"/>
                  </a:lnTo>
                  <a:lnTo>
                    <a:pt x="3878349" y="2141344"/>
                  </a:lnTo>
                  <a:lnTo>
                    <a:pt x="3878304" y="2141091"/>
                  </a:lnTo>
                  <a:lnTo>
                    <a:pt x="3878129" y="2136208"/>
                  </a:lnTo>
                  <a:lnTo>
                    <a:pt x="3878037" y="2136939"/>
                  </a:lnTo>
                  <a:lnTo>
                    <a:pt x="3877360" y="2138511"/>
                  </a:lnTo>
                  <a:lnTo>
                    <a:pt x="3876684" y="2139856"/>
                  </a:lnTo>
                  <a:lnTo>
                    <a:pt x="3875557" y="2141426"/>
                  </a:lnTo>
                  <a:lnTo>
                    <a:pt x="3874204" y="2142548"/>
                  </a:lnTo>
                  <a:lnTo>
                    <a:pt x="3872401" y="2143893"/>
                  </a:lnTo>
                  <a:lnTo>
                    <a:pt x="3867892" y="2146809"/>
                  </a:lnTo>
                  <a:lnTo>
                    <a:pt x="3861805" y="2150398"/>
                  </a:lnTo>
                  <a:lnTo>
                    <a:pt x="3861129" y="2151071"/>
                  </a:lnTo>
                  <a:lnTo>
                    <a:pt x="3850792" y="2143050"/>
                  </a:lnTo>
                  <a:lnTo>
                    <a:pt x="3850746" y="2143133"/>
                  </a:lnTo>
                  <a:lnTo>
                    <a:pt x="3850695" y="2142974"/>
                  </a:lnTo>
                  <a:lnTo>
                    <a:pt x="3849856" y="2142324"/>
                  </a:lnTo>
                  <a:lnTo>
                    <a:pt x="3850252" y="2141578"/>
                  </a:lnTo>
                  <a:lnTo>
                    <a:pt x="3845823" y="2127628"/>
                  </a:lnTo>
                  <a:lnTo>
                    <a:pt x="3850275" y="2129039"/>
                  </a:lnTo>
                  <a:lnTo>
                    <a:pt x="3857503" y="2127954"/>
                  </a:lnTo>
                  <a:lnTo>
                    <a:pt x="3857972" y="2127071"/>
                  </a:lnTo>
                  <a:lnTo>
                    <a:pt x="3858198" y="2126845"/>
                  </a:lnTo>
                  <a:lnTo>
                    <a:pt x="3857972" y="2126845"/>
                  </a:lnTo>
                  <a:lnTo>
                    <a:pt x="3846475" y="2127744"/>
                  </a:lnTo>
                  <a:lnTo>
                    <a:pt x="3845354" y="2126148"/>
                  </a:lnTo>
                  <a:lnTo>
                    <a:pt x="3845823" y="2127628"/>
                  </a:lnTo>
                  <a:lnTo>
                    <a:pt x="3845336" y="2127472"/>
                  </a:lnTo>
                  <a:lnTo>
                    <a:pt x="3841809" y="2120534"/>
                  </a:lnTo>
                  <a:lnTo>
                    <a:pt x="3841598" y="2119157"/>
                  </a:lnTo>
                  <a:lnTo>
                    <a:pt x="3841515" y="2118992"/>
                  </a:lnTo>
                  <a:lnTo>
                    <a:pt x="3840839" y="2116524"/>
                  </a:lnTo>
                  <a:lnTo>
                    <a:pt x="3840388" y="2114280"/>
                  </a:lnTo>
                  <a:lnTo>
                    <a:pt x="3840162" y="2112037"/>
                  </a:lnTo>
                  <a:lnTo>
                    <a:pt x="3840162" y="2109793"/>
                  </a:lnTo>
                  <a:lnTo>
                    <a:pt x="3840162" y="2109571"/>
                  </a:lnTo>
                  <a:lnTo>
                    <a:pt x="3840162" y="2108229"/>
                  </a:lnTo>
                  <a:lnTo>
                    <a:pt x="3839698" y="2109040"/>
                  </a:lnTo>
                  <a:lnTo>
                    <a:pt x="3838575" y="2107215"/>
                  </a:lnTo>
                  <a:lnTo>
                    <a:pt x="3839347" y="2102666"/>
                  </a:lnTo>
                  <a:close/>
                  <a:moveTo>
                    <a:pt x="950976" y="2100352"/>
                  </a:moveTo>
                  <a:lnTo>
                    <a:pt x="952501" y="2104029"/>
                  </a:lnTo>
                  <a:lnTo>
                    <a:pt x="947738" y="2105113"/>
                  </a:lnTo>
                  <a:lnTo>
                    <a:pt x="950976" y="2100352"/>
                  </a:lnTo>
                  <a:close/>
                  <a:moveTo>
                    <a:pt x="6418423" y="2094079"/>
                  </a:moveTo>
                  <a:lnTo>
                    <a:pt x="6417296" y="2096169"/>
                  </a:lnTo>
                  <a:lnTo>
                    <a:pt x="6416841" y="2096169"/>
                  </a:lnTo>
                  <a:lnTo>
                    <a:pt x="6417750" y="2098214"/>
                  </a:lnTo>
                  <a:lnTo>
                    <a:pt x="6419795" y="2103433"/>
                  </a:lnTo>
                  <a:lnTo>
                    <a:pt x="6420703" y="2105927"/>
                  </a:lnTo>
                  <a:lnTo>
                    <a:pt x="6421385" y="2108194"/>
                  </a:lnTo>
                  <a:lnTo>
                    <a:pt x="6421839" y="2110236"/>
                  </a:lnTo>
                  <a:lnTo>
                    <a:pt x="6422066" y="2112505"/>
                  </a:lnTo>
                  <a:lnTo>
                    <a:pt x="6421839" y="2114776"/>
                  </a:lnTo>
                  <a:lnTo>
                    <a:pt x="6421385" y="2116818"/>
                  </a:lnTo>
                  <a:lnTo>
                    <a:pt x="6429563" y="2137697"/>
                  </a:lnTo>
                  <a:lnTo>
                    <a:pt x="6430018" y="2140425"/>
                  </a:lnTo>
                  <a:lnTo>
                    <a:pt x="6430926" y="2143371"/>
                  </a:lnTo>
                  <a:lnTo>
                    <a:pt x="6433198" y="2150405"/>
                  </a:lnTo>
                  <a:lnTo>
                    <a:pt x="6436152" y="2158350"/>
                  </a:lnTo>
                  <a:lnTo>
                    <a:pt x="6439559" y="2166528"/>
                  </a:lnTo>
                  <a:lnTo>
                    <a:pt x="6446602" y="2182182"/>
                  </a:lnTo>
                  <a:lnTo>
                    <a:pt x="6452054" y="2193976"/>
                  </a:lnTo>
                  <a:lnTo>
                    <a:pt x="6452509" y="2194885"/>
                  </a:lnTo>
                  <a:lnTo>
                    <a:pt x="6455235" y="2196932"/>
                  </a:lnTo>
                  <a:lnTo>
                    <a:pt x="6457353" y="2181491"/>
                  </a:lnTo>
                  <a:lnTo>
                    <a:pt x="6457043" y="2181565"/>
                  </a:lnTo>
                  <a:lnTo>
                    <a:pt x="6452280" y="2194037"/>
                  </a:lnTo>
                  <a:lnTo>
                    <a:pt x="6451827" y="2192222"/>
                  </a:lnTo>
                  <a:lnTo>
                    <a:pt x="6450466" y="2187233"/>
                  </a:lnTo>
                  <a:lnTo>
                    <a:pt x="6449332" y="2183150"/>
                  </a:lnTo>
                  <a:lnTo>
                    <a:pt x="6448198" y="2179069"/>
                  </a:lnTo>
                  <a:lnTo>
                    <a:pt x="6445250" y="2170452"/>
                  </a:lnTo>
                  <a:lnTo>
                    <a:pt x="6441621" y="2162063"/>
                  </a:lnTo>
                  <a:lnTo>
                    <a:pt x="6437993" y="2153671"/>
                  </a:lnTo>
                  <a:lnTo>
                    <a:pt x="6429829" y="2136667"/>
                  </a:lnTo>
                  <a:lnTo>
                    <a:pt x="6426200" y="2128504"/>
                  </a:lnTo>
                  <a:lnTo>
                    <a:pt x="6422798" y="2120108"/>
                  </a:lnTo>
                  <a:lnTo>
                    <a:pt x="6423705" y="2118974"/>
                  </a:lnTo>
                  <a:lnTo>
                    <a:pt x="6423025" y="2113984"/>
                  </a:lnTo>
                  <a:lnTo>
                    <a:pt x="6422118" y="2109450"/>
                  </a:lnTo>
                  <a:lnTo>
                    <a:pt x="6419850" y="2100155"/>
                  </a:lnTo>
                  <a:lnTo>
                    <a:pt x="6418716" y="2095618"/>
                  </a:lnTo>
                  <a:lnTo>
                    <a:pt x="6418423" y="2094079"/>
                  </a:lnTo>
                  <a:close/>
                  <a:moveTo>
                    <a:pt x="6205582" y="2093540"/>
                  </a:moveTo>
                  <a:lnTo>
                    <a:pt x="6205311" y="2095166"/>
                  </a:lnTo>
                  <a:lnTo>
                    <a:pt x="6204857" y="2099020"/>
                  </a:lnTo>
                  <a:lnTo>
                    <a:pt x="6204857" y="2102876"/>
                  </a:lnTo>
                  <a:lnTo>
                    <a:pt x="6205311" y="2106729"/>
                  </a:lnTo>
                  <a:lnTo>
                    <a:pt x="6206218" y="2110356"/>
                  </a:lnTo>
                  <a:lnTo>
                    <a:pt x="6207352" y="2113984"/>
                  </a:lnTo>
                  <a:lnTo>
                    <a:pt x="6209166" y="2117386"/>
                  </a:lnTo>
                  <a:lnTo>
                    <a:pt x="6210980" y="2120563"/>
                  </a:lnTo>
                  <a:lnTo>
                    <a:pt x="6211828" y="2121750"/>
                  </a:lnTo>
                  <a:lnTo>
                    <a:pt x="6211236" y="2120225"/>
                  </a:lnTo>
                  <a:lnTo>
                    <a:pt x="6209418" y="2116129"/>
                  </a:lnTo>
                  <a:lnTo>
                    <a:pt x="6208282" y="2112033"/>
                  </a:lnTo>
                  <a:lnTo>
                    <a:pt x="6207146" y="2107937"/>
                  </a:lnTo>
                  <a:lnTo>
                    <a:pt x="6206464" y="2104073"/>
                  </a:lnTo>
                  <a:lnTo>
                    <a:pt x="6206010" y="2099976"/>
                  </a:lnTo>
                  <a:lnTo>
                    <a:pt x="6205783" y="2096335"/>
                  </a:lnTo>
                  <a:lnTo>
                    <a:pt x="6205582" y="2093540"/>
                  </a:lnTo>
                  <a:close/>
                  <a:moveTo>
                    <a:pt x="6221060" y="2092717"/>
                  </a:moveTo>
                  <a:lnTo>
                    <a:pt x="6224869" y="2096790"/>
                  </a:lnTo>
                  <a:lnTo>
                    <a:pt x="6239866" y="2108395"/>
                  </a:lnTo>
                  <a:lnTo>
                    <a:pt x="6241684" y="2109301"/>
                  </a:lnTo>
                  <a:lnTo>
                    <a:pt x="6240673" y="2106716"/>
                  </a:lnTo>
                  <a:lnTo>
                    <a:pt x="6239102" y="2103102"/>
                  </a:lnTo>
                  <a:lnTo>
                    <a:pt x="6236834" y="2097886"/>
                  </a:lnTo>
                  <a:lnTo>
                    <a:pt x="6241143" y="2108090"/>
                  </a:lnTo>
                  <a:lnTo>
                    <a:pt x="6240009" y="2107636"/>
                  </a:lnTo>
                  <a:lnTo>
                    <a:pt x="6237968" y="2106276"/>
                  </a:lnTo>
                  <a:lnTo>
                    <a:pt x="6232979" y="2102650"/>
                  </a:lnTo>
                  <a:lnTo>
                    <a:pt x="6227309" y="2098114"/>
                  </a:lnTo>
                  <a:lnTo>
                    <a:pt x="6221866" y="2093353"/>
                  </a:lnTo>
                  <a:lnTo>
                    <a:pt x="6221060" y="2092717"/>
                  </a:lnTo>
                  <a:close/>
                  <a:moveTo>
                    <a:pt x="968375" y="2092427"/>
                  </a:moveTo>
                  <a:lnTo>
                    <a:pt x="977900" y="2101939"/>
                  </a:lnTo>
                  <a:lnTo>
                    <a:pt x="977693" y="2101939"/>
                  </a:lnTo>
                  <a:lnTo>
                    <a:pt x="968375" y="2092427"/>
                  </a:lnTo>
                  <a:close/>
                  <a:moveTo>
                    <a:pt x="6205776" y="2090655"/>
                  </a:moveTo>
                  <a:lnTo>
                    <a:pt x="6205782" y="2090668"/>
                  </a:lnTo>
                  <a:lnTo>
                    <a:pt x="6205783" y="2090661"/>
                  </a:lnTo>
                  <a:lnTo>
                    <a:pt x="6205776" y="2090655"/>
                  </a:lnTo>
                  <a:close/>
                  <a:moveTo>
                    <a:pt x="6215516" y="2088364"/>
                  </a:moveTo>
                  <a:lnTo>
                    <a:pt x="6215289" y="2088591"/>
                  </a:lnTo>
                  <a:lnTo>
                    <a:pt x="6215289" y="2088817"/>
                  </a:lnTo>
                  <a:lnTo>
                    <a:pt x="6216196" y="2089725"/>
                  </a:lnTo>
                  <a:lnTo>
                    <a:pt x="6220732" y="2095166"/>
                  </a:lnTo>
                  <a:lnTo>
                    <a:pt x="6220011" y="2095268"/>
                  </a:lnTo>
                  <a:lnTo>
                    <a:pt x="6221688" y="2096106"/>
                  </a:lnTo>
                  <a:lnTo>
                    <a:pt x="6215729" y="2088506"/>
                  </a:lnTo>
                  <a:lnTo>
                    <a:pt x="6215516" y="2088364"/>
                  </a:lnTo>
                  <a:close/>
                  <a:moveTo>
                    <a:pt x="1003056" y="2084491"/>
                  </a:moveTo>
                  <a:lnTo>
                    <a:pt x="1006475" y="2090613"/>
                  </a:lnTo>
                  <a:lnTo>
                    <a:pt x="996950" y="2090840"/>
                  </a:lnTo>
                  <a:lnTo>
                    <a:pt x="1003056" y="2084491"/>
                  </a:lnTo>
                  <a:close/>
                  <a:moveTo>
                    <a:pt x="3905785" y="2082699"/>
                  </a:moveTo>
                  <a:lnTo>
                    <a:pt x="3903409" y="2082813"/>
                  </a:lnTo>
                  <a:lnTo>
                    <a:pt x="3904935" y="2083489"/>
                  </a:lnTo>
                  <a:lnTo>
                    <a:pt x="3909033" y="2085984"/>
                  </a:lnTo>
                  <a:lnTo>
                    <a:pt x="3912675" y="2088705"/>
                  </a:lnTo>
                  <a:lnTo>
                    <a:pt x="3916316" y="2091880"/>
                  </a:lnTo>
                  <a:lnTo>
                    <a:pt x="3919276" y="2095508"/>
                  </a:lnTo>
                  <a:lnTo>
                    <a:pt x="3921076" y="2098048"/>
                  </a:lnTo>
                  <a:lnTo>
                    <a:pt x="3919773" y="2095876"/>
                  </a:lnTo>
                  <a:lnTo>
                    <a:pt x="3917722" y="2092711"/>
                  </a:lnTo>
                  <a:lnTo>
                    <a:pt x="3915217" y="2089754"/>
                  </a:lnTo>
                  <a:lnTo>
                    <a:pt x="3912255" y="2087250"/>
                  </a:lnTo>
                  <a:lnTo>
                    <a:pt x="3909066" y="2084747"/>
                  </a:lnTo>
                  <a:lnTo>
                    <a:pt x="3905785" y="2082699"/>
                  </a:lnTo>
                  <a:close/>
                  <a:moveTo>
                    <a:pt x="6416160" y="2080737"/>
                  </a:moveTo>
                  <a:lnTo>
                    <a:pt x="6415933" y="2080964"/>
                  </a:lnTo>
                  <a:lnTo>
                    <a:pt x="6415705" y="2081191"/>
                  </a:lnTo>
                  <a:lnTo>
                    <a:pt x="6416795" y="2085314"/>
                  </a:lnTo>
                  <a:lnTo>
                    <a:pt x="6416221" y="2081108"/>
                  </a:lnTo>
                  <a:lnTo>
                    <a:pt x="6416464" y="2080986"/>
                  </a:lnTo>
                  <a:lnTo>
                    <a:pt x="6416387" y="2080964"/>
                  </a:lnTo>
                  <a:lnTo>
                    <a:pt x="6416160" y="2080737"/>
                  </a:lnTo>
                  <a:close/>
                  <a:moveTo>
                    <a:pt x="6196239" y="2079520"/>
                  </a:moveTo>
                  <a:lnTo>
                    <a:pt x="6196517" y="2079891"/>
                  </a:lnTo>
                  <a:lnTo>
                    <a:pt x="6196480" y="2079780"/>
                  </a:lnTo>
                  <a:lnTo>
                    <a:pt x="6196239" y="2079520"/>
                  </a:lnTo>
                  <a:close/>
                  <a:moveTo>
                    <a:pt x="4541611" y="2077706"/>
                  </a:moveTo>
                  <a:lnTo>
                    <a:pt x="4541611" y="2077933"/>
                  </a:lnTo>
                  <a:lnTo>
                    <a:pt x="4541384" y="2077933"/>
                  </a:lnTo>
                  <a:lnTo>
                    <a:pt x="4541157" y="2077933"/>
                  </a:lnTo>
                  <a:lnTo>
                    <a:pt x="4540113" y="2077893"/>
                  </a:lnTo>
                  <a:lnTo>
                    <a:pt x="4541135" y="2078658"/>
                  </a:lnTo>
                  <a:lnTo>
                    <a:pt x="4541361" y="2078658"/>
                  </a:lnTo>
                  <a:lnTo>
                    <a:pt x="4541588" y="2078658"/>
                  </a:lnTo>
                  <a:lnTo>
                    <a:pt x="4541815" y="2078658"/>
                  </a:lnTo>
                  <a:lnTo>
                    <a:pt x="4541815" y="2078431"/>
                  </a:lnTo>
                  <a:lnTo>
                    <a:pt x="4542042" y="2078658"/>
                  </a:lnTo>
                  <a:lnTo>
                    <a:pt x="4542042" y="2078431"/>
                  </a:lnTo>
                  <a:lnTo>
                    <a:pt x="4542322" y="2078478"/>
                  </a:lnTo>
                  <a:lnTo>
                    <a:pt x="4541837" y="2077933"/>
                  </a:lnTo>
                  <a:lnTo>
                    <a:pt x="4541611" y="2077706"/>
                  </a:lnTo>
                  <a:close/>
                  <a:moveTo>
                    <a:pt x="3878333" y="2077456"/>
                  </a:moveTo>
                  <a:lnTo>
                    <a:pt x="3878085" y="2077466"/>
                  </a:lnTo>
                  <a:lnTo>
                    <a:pt x="3872618" y="2078148"/>
                  </a:lnTo>
                  <a:lnTo>
                    <a:pt x="3867461" y="2079222"/>
                  </a:lnTo>
                  <a:lnTo>
                    <a:pt x="3867464" y="2079242"/>
                  </a:lnTo>
                  <a:lnTo>
                    <a:pt x="3864720" y="2079924"/>
                  </a:lnTo>
                  <a:lnTo>
                    <a:pt x="3861976" y="2080832"/>
                  </a:lnTo>
                  <a:lnTo>
                    <a:pt x="3859690" y="2081740"/>
                  </a:lnTo>
                  <a:lnTo>
                    <a:pt x="3857403" y="2082648"/>
                  </a:lnTo>
                  <a:lnTo>
                    <a:pt x="3855117" y="2084010"/>
                  </a:lnTo>
                  <a:lnTo>
                    <a:pt x="3853288" y="2085144"/>
                  </a:lnTo>
                  <a:lnTo>
                    <a:pt x="3851448" y="2086160"/>
                  </a:lnTo>
                  <a:lnTo>
                    <a:pt x="3852943" y="2086212"/>
                  </a:lnTo>
                  <a:lnTo>
                    <a:pt x="3852494" y="2086669"/>
                  </a:lnTo>
                  <a:lnTo>
                    <a:pt x="3850365" y="2090392"/>
                  </a:lnTo>
                  <a:lnTo>
                    <a:pt x="3851209" y="2090056"/>
                  </a:lnTo>
                  <a:lnTo>
                    <a:pt x="3854140" y="2089383"/>
                  </a:lnTo>
                  <a:lnTo>
                    <a:pt x="3857071" y="2089158"/>
                  </a:lnTo>
                  <a:lnTo>
                    <a:pt x="3859550" y="2089383"/>
                  </a:lnTo>
                  <a:lnTo>
                    <a:pt x="3861805" y="2089831"/>
                  </a:lnTo>
                  <a:lnTo>
                    <a:pt x="3863834" y="2091177"/>
                  </a:lnTo>
                  <a:lnTo>
                    <a:pt x="3865637" y="2092299"/>
                  </a:lnTo>
                  <a:lnTo>
                    <a:pt x="3867441" y="2093869"/>
                  </a:lnTo>
                  <a:lnTo>
                    <a:pt x="3868794" y="2096111"/>
                  </a:lnTo>
                  <a:lnTo>
                    <a:pt x="3870074" y="2098447"/>
                  </a:lnTo>
                  <a:lnTo>
                    <a:pt x="3869199" y="2095734"/>
                  </a:lnTo>
                  <a:lnTo>
                    <a:pt x="3869103" y="2094996"/>
                  </a:lnTo>
                  <a:lnTo>
                    <a:pt x="3868848" y="2094646"/>
                  </a:lnTo>
                  <a:lnTo>
                    <a:pt x="3867522" y="2093053"/>
                  </a:lnTo>
                  <a:lnTo>
                    <a:pt x="3865756" y="2091689"/>
                  </a:lnTo>
                  <a:lnTo>
                    <a:pt x="3863989" y="2090324"/>
                  </a:lnTo>
                  <a:lnTo>
                    <a:pt x="3860676" y="2088277"/>
                  </a:lnTo>
                  <a:lnTo>
                    <a:pt x="3857804" y="2086685"/>
                  </a:lnTo>
                  <a:lnTo>
                    <a:pt x="3856921" y="2086002"/>
                  </a:lnTo>
                  <a:lnTo>
                    <a:pt x="3856037" y="2085320"/>
                  </a:lnTo>
                  <a:lnTo>
                    <a:pt x="3856037" y="2084638"/>
                  </a:lnTo>
                  <a:lnTo>
                    <a:pt x="3856921" y="2083728"/>
                  </a:lnTo>
                  <a:lnTo>
                    <a:pt x="3858025" y="2083046"/>
                  </a:lnTo>
                  <a:lnTo>
                    <a:pt x="3859792" y="2082136"/>
                  </a:lnTo>
                  <a:lnTo>
                    <a:pt x="3862663" y="2081226"/>
                  </a:lnTo>
                  <a:lnTo>
                    <a:pt x="3866418" y="2080089"/>
                  </a:lnTo>
                  <a:lnTo>
                    <a:pt x="3867743" y="2079634"/>
                  </a:lnTo>
                  <a:lnTo>
                    <a:pt x="3867761" y="2079744"/>
                  </a:lnTo>
                  <a:lnTo>
                    <a:pt x="3871930" y="2078953"/>
                  </a:lnTo>
                  <a:lnTo>
                    <a:pt x="3876938" y="2078273"/>
                  </a:lnTo>
                  <a:lnTo>
                    <a:pt x="3879623" y="2078146"/>
                  </a:lnTo>
                  <a:lnTo>
                    <a:pt x="3878333" y="2077456"/>
                  </a:lnTo>
                  <a:close/>
                  <a:moveTo>
                    <a:pt x="6414245" y="2072017"/>
                  </a:moveTo>
                  <a:lnTo>
                    <a:pt x="6417583" y="2080426"/>
                  </a:lnTo>
                  <a:lnTo>
                    <a:pt x="6418489" y="2079974"/>
                  </a:lnTo>
                  <a:lnTo>
                    <a:pt x="6414245" y="2072017"/>
                  </a:lnTo>
                  <a:close/>
                  <a:moveTo>
                    <a:pt x="4070344" y="2071160"/>
                  </a:moveTo>
                  <a:lnTo>
                    <a:pt x="4070122" y="2073598"/>
                  </a:lnTo>
                  <a:lnTo>
                    <a:pt x="4069211" y="2075874"/>
                  </a:lnTo>
                  <a:lnTo>
                    <a:pt x="4068072" y="2078376"/>
                  </a:lnTo>
                  <a:lnTo>
                    <a:pt x="4066478" y="2080879"/>
                  </a:lnTo>
                  <a:lnTo>
                    <a:pt x="4064200" y="2083154"/>
                  </a:lnTo>
                  <a:lnTo>
                    <a:pt x="4061694" y="2085658"/>
                  </a:lnTo>
                  <a:lnTo>
                    <a:pt x="4058960" y="2088160"/>
                  </a:lnTo>
                  <a:lnTo>
                    <a:pt x="4055771" y="2090663"/>
                  </a:lnTo>
                  <a:lnTo>
                    <a:pt x="4052354" y="2092939"/>
                  </a:lnTo>
                  <a:lnTo>
                    <a:pt x="4048937" y="2095195"/>
                  </a:lnTo>
                  <a:lnTo>
                    <a:pt x="4040964" y="2099747"/>
                  </a:lnTo>
                  <a:lnTo>
                    <a:pt x="4032535" y="2104295"/>
                  </a:lnTo>
                  <a:lnTo>
                    <a:pt x="4023651" y="2108390"/>
                  </a:lnTo>
                  <a:lnTo>
                    <a:pt x="4014311" y="2112258"/>
                  </a:lnTo>
                  <a:lnTo>
                    <a:pt x="4005426" y="2115896"/>
                  </a:lnTo>
                  <a:lnTo>
                    <a:pt x="3996542" y="2119312"/>
                  </a:lnTo>
                  <a:lnTo>
                    <a:pt x="3995474" y="2119732"/>
                  </a:lnTo>
                  <a:lnTo>
                    <a:pt x="4002725" y="2117105"/>
                  </a:lnTo>
                  <a:lnTo>
                    <a:pt x="4019501" y="2110755"/>
                  </a:lnTo>
                  <a:lnTo>
                    <a:pt x="4034917" y="2105091"/>
                  </a:lnTo>
                  <a:lnTo>
                    <a:pt x="4050106" y="2099881"/>
                  </a:lnTo>
                  <a:lnTo>
                    <a:pt x="4064389" y="2095575"/>
                  </a:lnTo>
                  <a:lnTo>
                    <a:pt x="4071416" y="2093306"/>
                  </a:lnTo>
                  <a:lnTo>
                    <a:pt x="4078444" y="2091720"/>
                  </a:lnTo>
                  <a:lnTo>
                    <a:pt x="4085245" y="2090133"/>
                  </a:lnTo>
                  <a:lnTo>
                    <a:pt x="4092273" y="2089000"/>
                  </a:lnTo>
                  <a:lnTo>
                    <a:pt x="4099301" y="2087866"/>
                  </a:lnTo>
                  <a:lnTo>
                    <a:pt x="4106102" y="2086960"/>
                  </a:lnTo>
                  <a:lnTo>
                    <a:pt x="4113583" y="2086507"/>
                  </a:lnTo>
                  <a:lnTo>
                    <a:pt x="4116768" y="2086302"/>
                  </a:lnTo>
                  <a:lnTo>
                    <a:pt x="4109159" y="2085003"/>
                  </a:lnTo>
                  <a:lnTo>
                    <a:pt x="4100538" y="2083191"/>
                  </a:lnTo>
                  <a:lnTo>
                    <a:pt x="4092370" y="2081377"/>
                  </a:lnTo>
                  <a:lnTo>
                    <a:pt x="4085110" y="2079338"/>
                  </a:lnTo>
                  <a:lnTo>
                    <a:pt x="4081934" y="2078204"/>
                  </a:lnTo>
                  <a:lnTo>
                    <a:pt x="4078758" y="2076845"/>
                  </a:lnTo>
                  <a:lnTo>
                    <a:pt x="4076035" y="2075485"/>
                  </a:lnTo>
                  <a:lnTo>
                    <a:pt x="4073766" y="2073898"/>
                  </a:lnTo>
                  <a:lnTo>
                    <a:pt x="4071725" y="2072539"/>
                  </a:lnTo>
                  <a:lnTo>
                    <a:pt x="4070344" y="2071160"/>
                  </a:lnTo>
                  <a:close/>
                  <a:moveTo>
                    <a:pt x="2503330" y="2065338"/>
                  </a:moveTo>
                  <a:lnTo>
                    <a:pt x="2510789" y="2065338"/>
                  </a:lnTo>
                  <a:lnTo>
                    <a:pt x="2518022" y="2065791"/>
                  </a:lnTo>
                  <a:lnTo>
                    <a:pt x="2521413" y="2066244"/>
                  </a:lnTo>
                  <a:lnTo>
                    <a:pt x="2525029" y="2066924"/>
                  </a:lnTo>
                  <a:lnTo>
                    <a:pt x="2528420" y="2067603"/>
                  </a:lnTo>
                  <a:lnTo>
                    <a:pt x="2531810" y="2068962"/>
                  </a:lnTo>
                  <a:lnTo>
                    <a:pt x="2534975" y="2069868"/>
                  </a:lnTo>
                  <a:lnTo>
                    <a:pt x="2538365" y="2071454"/>
                  </a:lnTo>
                  <a:lnTo>
                    <a:pt x="2541530" y="2072813"/>
                  </a:lnTo>
                  <a:lnTo>
                    <a:pt x="2544468" y="2074625"/>
                  </a:lnTo>
                  <a:lnTo>
                    <a:pt x="2547859" y="2076211"/>
                  </a:lnTo>
                  <a:lnTo>
                    <a:pt x="2550797" y="2077570"/>
                  </a:lnTo>
                  <a:lnTo>
                    <a:pt x="2553510" y="2079382"/>
                  </a:lnTo>
                  <a:lnTo>
                    <a:pt x="2555544" y="2080967"/>
                  </a:lnTo>
                  <a:lnTo>
                    <a:pt x="2557804" y="2082780"/>
                  </a:lnTo>
                  <a:lnTo>
                    <a:pt x="2559613" y="2084365"/>
                  </a:lnTo>
                  <a:lnTo>
                    <a:pt x="2560743" y="2086177"/>
                  </a:lnTo>
                  <a:lnTo>
                    <a:pt x="2561873" y="2087763"/>
                  </a:lnTo>
                  <a:lnTo>
                    <a:pt x="2563003" y="2089802"/>
                  </a:lnTo>
                  <a:lnTo>
                    <a:pt x="2563455" y="2091841"/>
                  </a:lnTo>
                  <a:lnTo>
                    <a:pt x="2563907" y="2093653"/>
                  </a:lnTo>
                  <a:lnTo>
                    <a:pt x="2563907" y="2095692"/>
                  </a:lnTo>
                  <a:lnTo>
                    <a:pt x="2563907" y="2097503"/>
                  </a:lnTo>
                  <a:lnTo>
                    <a:pt x="2563681" y="2099543"/>
                  </a:lnTo>
                  <a:lnTo>
                    <a:pt x="2563229" y="2101356"/>
                  </a:lnTo>
                  <a:lnTo>
                    <a:pt x="2562777" y="2103619"/>
                  </a:lnTo>
                  <a:lnTo>
                    <a:pt x="2560743" y="2107697"/>
                  </a:lnTo>
                  <a:lnTo>
                    <a:pt x="2558482" y="2111997"/>
                  </a:lnTo>
                  <a:lnTo>
                    <a:pt x="2555544" y="2116297"/>
                  </a:lnTo>
                  <a:lnTo>
                    <a:pt x="2552606" y="2120605"/>
                  </a:lnTo>
                  <a:lnTo>
                    <a:pt x="2549215" y="2125366"/>
                  </a:lnTo>
                  <a:lnTo>
                    <a:pt x="2545146" y="2129672"/>
                  </a:lnTo>
                  <a:lnTo>
                    <a:pt x="2537687" y="2138505"/>
                  </a:lnTo>
                  <a:lnTo>
                    <a:pt x="2533845" y="2143256"/>
                  </a:lnTo>
                  <a:lnTo>
                    <a:pt x="2530228" y="2147557"/>
                  </a:lnTo>
                  <a:lnTo>
                    <a:pt x="2526838" y="2152325"/>
                  </a:lnTo>
                  <a:lnTo>
                    <a:pt x="2523899" y="2156622"/>
                  </a:lnTo>
                  <a:lnTo>
                    <a:pt x="2521413" y="2160926"/>
                  </a:lnTo>
                  <a:lnTo>
                    <a:pt x="2519378" y="2165234"/>
                  </a:lnTo>
                  <a:lnTo>
                    <a:pt x="2518474" y="2167501"/>
                  </a:lnTo>
                  <a:lnTo>
                    <a:pt x="2518022" y="2169761"/>
                  </a:lnTo>
                  <a:lnTo>
                    <a:pt x="2517570" y="2171797"/>
                  </a:lnTo>
                  <a:lnTo>
                    <a:pt x="2517344" y="2173837"/>
                  </a:lnTo>
                  <a:lnTo>
                    <a:pt x="2517344" y="2176101"/>
                  </a:lnTo>
                  <a:lnTo>
                    <a:pt x="2517570" y="2177911"/>
                  </a:lnTo>
                  <a:lnTo>
                    <a:pt x="2518022" y="2180179"/>
                  </a:lnTo>
                  <a:lnTo>
                    <a:pt x="2518474" y="2181988"/>
                  </a:lnTo>
                  <a:lnTo>
                    <a:pt x="2519604" y="2184030"/>
                  </a:lnTo>
                  <a:lnTo>
                    <a:pt x="2520735" y="2186067"/>
                  </a:lnTo>
                  <a:lnTo>
                    <a:pt x="2522317" y="2187885"/>
                  </a:lnTo>
                  <a:lnTo>
                    <a:pt x="2523899" y="2189922"/>
                  </a:lnTo>
                  <a:lnTo>
                    <a:pt x="2526159" y="2191503"/>
                  </a:lnTo>
                  <a:lnTo>
                    <a:pt x="2528194" y="2193540"/>
                  </a:lnTo>
                  <a:lnTo>
                    <a:pt x="2531132" y="2195124"/>
                  </a:lnTo>
                  <a:lnTo>
                    <a:pt x="2534071" y="2196941"/>
                  </a:lnTo>
                  <a:lnTo>
                    <a:pt x="2537461" y="2198525"/>
                  </a:lnTo>
                  <a:lnTo>
                    <a:pt x="2541078" y="2200336"/>
                  </a:lnTo>
                  <a:lnTo>
                    <a:pt x="2545146" y="2201924"/>
                  </a:lnTo>
                  <a:lnTo>
                    <a:pt x="2549667" y="2203506"/>
                  </a:lnTo>
                  <a:lnTo>
                    <a:pt x="2565490" y="2195124"/>
                  </a:lnTo>
                  <a:lnTo>
                    <a:pt x="2572723" y="2210981"/>
                  </a:lnTo>
                  <a:lnTo>
                    <a:pt x="2570010" y="2214156"/>
                  </a:lnTo>
                  <a:lnTo>
                    <a:pt x="2588457" y="2217759"/>
                  </a:lnTo>
                  <a:lnTo>
                    <a:pt x="2588557" y="2215305"/>
                  </a:lnTo>
                  <a:lnTo>
                    <a:pt x="2595362" y="2218475"/>
                  </a:lnTo>
                  <a:lnTo>
                    <a:pt x="2602394" y="2220972"/>
                  </a:lnTo>
                  <a:lnTo>
                    <a:pt x="2608972" y="2223240"/>
                  </a:lnTo>
                  <a:lnTo>
                    <a:pt x="2615778" y="2224596"/>
                  </a:lnTo>
                  <a:lnTo>
                    <a:pt x="2622356" y="2226189"/>
                  </a:lnTo>
                  <a:lnTo>
                    <a:pt x="2628707" y="2227087"/>
                  </a:lnTo>
                  <a:lnTo>
                    <a:pt x="2635286" y="2227544"/>
                  </a:lnTo>
                  <a:lnTo>
                    <a:pt x="2641864" y="2227997"/>
                  </a:lnTo>
                  <a:lnTo>
                    <a:pt x="2648443" y="2227997"/>
                  </a:lnTo>
                  <a:lnTo>
                    <a:pt x="2655021" y="2227768"/>
                  </a:lnTo>
                  <a:lnTo>
                    <a:pt x="2661599" y="2227544"/>
                  </a:lnTo>
                  <a:lnTo>
                    <a:pt x="2668405" y="2227087"/>
                  </a:lnTo>
                  <a:lnTo>
                    <a:pt x="2682469" y="2225505"/>
                  </a:lnTo>
                  <a:lnTo>
                    <a:pt x="2696986" y="2224147"/>
                  </a:lnTo>
                  <a:lnTo>
                    <a:pt x="2703111" y="2223469"/>
                  </a:lnTo>
                  <a:lnTo>
                    <a:pt x="2708782" y="2223013"/>
                  </a:lnTo>
                  <a:lnTo>
                    <a:pt x="2713999" y="2223013"/>
                  </a:lnTo>
                  <a:lnTo>
                    <a:pt x="2719217" y="2222789"/>
                  </a:lnTo>
                  <a:lnTo>
                    <a:pt x="2723754" y="2223013"/>
                  </a:lnTo>
                  <a:lnTo>
                    <a:pt x="2728517" y="2223240"/>
                  </a:lnTo>
                  <a:lnTo>
                    <a:pt x="2732600" y="2223695"/>
                  </a:lnTo>
                  <a:lnTo>
                    <a:pt x="2736683" y="2224369"/>
                  </a:lnTo>
                  <a:lnTo>
                    <a:pt x="2740313" y="2225053"/>
                  </a:lnTo>
                  <a:lnTo>
                    <a:pt x="2743942" y="2226189"/>
                  </a:lnTo>
                  <a:lnTo>
                    <a:pt x="2747345" y="2227316"/>
                  </a:lnTo>
                  <a:lnTo>
                    <a:pt x="2750521" y="2228449"/>
                  </a:lnTo>
                  <a:lnTo>
                    <a:pt x="2753697" y="2230028"/>
                  </a:lnTo>
                  <a:lnTo>
                    <a:pt x="2756645" y="2231386"/>
                  </a:lnTo>
                  <a:lnTo>
                    <a:pt x="2759368" y="2233197"/>
                  </a:lnTo>
                  <a:lnTo>
                    <a:pt x="2762090" y="2235007"/>
                  </a:lnTo>
                  <a:lnTo>
                    <a:pt x="2764585" y="2237044"/>
                  </a:lnTo>
                  <a:lnTo>
                    <a:pt x="2767080" y="2239083"/>
                  </a:lnTo>
                  <a:lnTo>
                    <a:pt x="2772071" y="2243837"/>
                  </a:lnTo>
                  <a:lnTo>
                    <a:pt x="2776607" y="2248598"/>
                  </a:lnTo>
                  <a:lnTo>
                    <a:pt x="2781144" y="2254293"/>
                  </a:lnTo>
                  <a:lnTo>
                    <a:pt x="2791125" y="2266559"/>
                  </a:lnTo>
                  <a:lnTo>
                    <a:pt x="2796569" y="2272910"/>
                  </a:lnTo>
                  <a:lnTo>
                    <a:pt x="2802467" y="2280162"/>
                  </a:lnTo>
                  <a:lnTo>
                    <a:pt x="2805870" y="2283331"/>
                  </a:lnTo>
                  <a:lnTo>
                    <a:pt x="2809272" y="2286055"/>
                  </a:lnTo>
                  <a:lnTo>
                    <a:pt x="2812675" y="2288772"/>
                  </a:lnTo>
                  <a:lnTo>
                    <a:pt x="2816531" y="2291041"/>
                  </a:lnTo>
                  <a:lnTo>
                    <a:pt x="2820388" y="2293079"/>
                  </a:lnTo>
                  <a:lnTo>
                    <a:pt x="2824471" y="2294670"/>
                  </a:lnTo>
                  <a:lnTo>
                    <a:pt x="2828554" y="2296026"/>
                  </a:lnTo>
                  <a:lnTo>
                    <a:pt x="2833091" y="2297389"/>
                  </a:lnTo>
                  <a:lnTo>
                    <a:pt x="2837628" y="2298295"/>
                  </a:lnTo>
                  <a:lnTo>
                    <a:pt x="2842164" y="2298975"/>
                  </a:lnTo>
                  <a:lnTo>
                    <a:pt x="2846928" y="2299426"/>
                  </a:lnTo>
                  <a:lnTo>
                    <a:pt x="2851465" y="2299882"/>
                  </a:lnTo>
                  <a:lnTo>
                    <a:pt x="2861219" y="2300563"/>
                  </a:lnTo>
                  <a:lnTo>
                    <a:pt x="2871200" y="2300787"/>
                  </a:lnTo>
                  <a:lnTo>
                    <a:pt x="2891162" y="2300787"/>
                  </a:lnTo>
                  <a:lnTo>
                    <a:pt x="2901143" y="2301017"/>
                  </a:lnTo>
                  <a:lnTo>
                    <a:pt x="2910897" y="2301467"/>
                  </a:lnTo>
                  <a:lnTo>
                    <a:pt x="2915661" y="2302147"/>
                  </a:lnTo>
                  <a:lnTo>
                    <a:pt x="2920197" y="2302600"/>
                  </a:lnTo>
                  <a:lnTo>
                    <a:pt x="2924961" y="2303732"/>
                  </a:lnTo>
                  <a:lnTo>
                    <a:pt x="2929271" y="2304874"/>
                  </a:lnTo>
                  <a:lnTo>
                    <a:pt x="2933582" y="2306005"/>
                  </a:lnTo>
                  <a:lnTo>
                    <a:pt x="2938118" y="2307812"/>
                  </a:lnTo>
                  <a:lnTo>
                    <a:pt x="2942201" y="2309404"/>
                  </a:lnTo>
                  <a:lnTo>
                    <a:pt x="2946058" y="2311665"/>
                  </a:lnTo>
                  <a:lnTo>
                    <a:pt x="2949007" y="2313253"/>
                  </a:lnTo>
                  <a:lnTo>
                    <a:pt x="2952182" y="2315071"/>
                  </a:lnTo>
                  <a:lnTo>
                    <a:pt x="2955812" y="2316427"/>
                  </a:lnTo>
                  <a:lnTo>
                    <a:pt x="2959668" y="2318014"/>
                  </a:lnTo>
                  <a:lnTo>
                    <a:pt x="2963524" y="2319146"/>
                  </a:lnTo>
                  <a:lnTo>
                    <a:pt x="2968061" y="2320504"/>
                  </a:lnTo>
                  <a:lnTo>
                    <a:pt x="2972371" y="2321638"/>
                  </a:lnTo>
                  <a:lnTo>
                    <a:pt x="2976908" y="2322546"/>
                  </a:lnTo>
                  <a:lnTo>
                    <a:pt x="2981672" y="2323453"/>
                  </a:lnTo>
                  <a:lnTo>
                    <a:pt x="2986435" y="2324363"/>
                  </a:lnTo>
                  <a:lnTo>
                    <a:pt x="2991199" y="2324815"/>
                  </a:lnTo>
                  <a:lnTo>
                    <a:pt x="2996189" y="2325268"/>
                  </a:lnTo>
                  <a:lnTo>
                    <a:pt x="3000953" y="2325499"/>
                  </a:lnTo>
                  <a:lnTo>
                    <a:pt x="3005717" y="2325499"/>
                  </a:lnTo>
                  <a:lnTo>
                    <a:pt x="3010480" y="2325268"/>
                  </a:lnTo>
                  <a:lnTo>
                    <a:pt x="3015244" y="2324815"/>
                  </a:lnTo>
                  <a:lnTo>
                    <a:pt x="3019554" y="2324139"/>
                  </a:lnTo>
                  <a:lnTo>
                    <a:pt x="3023864" y="2323000"/>
                  </a:lnTo>
                  <a:lnTo>
                    <a:pt x="3027947" y="2321866"/>
                  </a:lnTo>
                  <a:lnTo>
                    <a:pt x="3032030" y="2320504"/>
                  </a:lnTo>
                  <a:lnTo>
                    <a:pt x="3035660" y="2318465"/>
                  </a:lnTo>
                  <a:lnTo>
                    <a:pt x="3039062" y="2316198"/>
                  </a:lnTo>
                  <a:lnTo>
                    <a:pt x="3042238" y="2313930"/>
                  </a:lnTo>
                  <a:lnTo>
                    <a:pt x="3044733" y="2311213"/>
                  </a:lnTo>
                  <a:lnTo>
                    <a:pt x="3047002" y="2308041"/>
                  </a:lnTo>
                  <a:lnTo>
                    <a:pt x="3049043" y="2304419"/>
                  </a:lnTo>
                  <a:lnTo>
                    <a:pt x="3050404" y="2300563"/>
                  </a:lnTo>
                  <a:lnTo>
                    <a:pt x="3051312" y="2296257"/>
                  </a:lnTo>
                  <a:lnTo>
                    <a:pt x="3051539" y="2291723"/>
                  </a:lnTo>
                  <a:lnTo>
                    <a:pt x="3051539" y="2286732"/>
                  </a:lnTo>
                  <a:lnTo>
                    <a:pt x="3050858" y="2281069"/>
                  </a:lnTo>
                  <a:lnTo>
                    <a:pt x="3049724" y="2274946"/>
                  </a:lnTo>
                  <a:lnTo>
                    <a:pt x="3048590" y="2270639"/>
                  </a:lnTo>
                  <a:lnTo>
                    <a:pt x="3047682" y="2266559"/>
                  </a:lnTo>
                  <a:lnTo>
                    <a:pt x="3047002" y="2262256"/>
                  </a:lnTo>
                  <a:lnTo>
                    <a:pt x="3046548" y="2257936"/>
                  </a:lnTo>
                  <a:lnTo>
                    <a:pt x="3046321" y="2253837"/>
                  </a:lnTo>
                  <a:lnTo>
                    <a:pt x="3046094" y="2249967"/>
                  </a:lnTo>
                  <a:lnTo>
                    <a:pt x="3046094" y="2245642"/>
                  </a:lnTo>
                  <a:lnTo>
                    <a:pt x="3046321" y="2241798"/>
                  </a:lnTo>
                  <a:lnTo>
                    <a:pt x="3046548" y="2237951"/>
                  </a:lnTo>
                  <a:lnTo>
                    <a:pt x="3047002" y="2234105"/>
                  </a:lnTo>
                  <a:lnTo>
                    <a:pt x="3047682" y="2230259"/>
                  </a:lnTo>
                  <a:lnTo>
                    <a:pt x="3048363" y="2226635"/>
                  </a:lnTo>
                  <a:lnTo>
                    <a:pt x="3049497" y="2223013"/>
                  </a:lnTo>
                  <a:lnTo>
                    <a:pt x="3050631" y="2219383"/>
                  </a:lnTo>
                  <a:lnTo>
                    <a:pt x="3051765" y="2215984"/>
                  </a:lnTo>
                  <a:lnTo>
                    <a:pt x="3053126" y="2212581"/>
                  </a:lnTo>
                  <a:lnTo>
                    <a:pt x="3054487" y="2209180"/>
                  </a:lnTo>
                  <a:lnTo>
                    <a:pt x="3056302" y="2205777"/>
                  </a:lnTo>
                  <a:lnTo>
                    <a:pt x="3057890" y="2202608"/>
                  </a:lnTo>
                  <a:lnTo>
                    <a:pt x="3059932" y="2199437"/>
                  </a:lnTo>
                  <a:lnTo>
                    <a:pt x="3063788" y="2193540"/>
                  </a:lnTo>
                  <a:lnTo>
                    <a:pt x="3068325" y="2187884"/>
                  </a:lnTo>
                  <a:lnTo>
                    <a:pt x="3073315" y="2182662"/>
                  </a:lnTo>
                  <a:lnTo>
                    <a:pt x="3078533" y="2177674"/>
                  </a:lnTo>
                  <a:lnTo>
                    <a:pt x="3084204" y="2173370"/>
                  </a:lnTo>
                  <a:lnTo>
                    <a:pt x="3090101" y="2169520"/>
                  </a:lnTo>
                  <a:lnTo>
                    <a:pt x="3096453" y="2166117"/>
                  </a:lnTo>
                  <a:lnTo>
                    <a:pt x="3103031" y="2162937"/>
                  </a:lnTo>
                  <a:lnTo>
                    <a:pt x="3109383" y="2160445"/>
                  </a:lnTo>
                  <a:lnTo>
                    <a:pt x="3116642" y="2158634"/>
                  </a:lnTo>
                  <a:lnTo>
                    <a:pt x="3123674" y="2157046"/>
                  </a:lnTo>
                  <a:lnTo>
                    <a:pt x="3130933" y="2156139"/>
                  </a:lnTo>
                  <a:lnTo>
                    <a:pt x="3134562" y="2155913"/>
                  </a:lnTo>
                  <a:lnTo>
                    <a:pt x="3138418" y="2155913"/>
                  </a:lnTo>
                  <a:lnTo>
                    <a:pt x="3142048" y="2155913"/>
                  </a:lnTo>
                  <a:lnTo>
                    <a:pt x="3145677" y="2156139"/>
                  </a:lnTo>
                  <a:lnTo>
                    <a:pt x="3149534" y="2156591"/>
                  </a:lnTo>
                  <a:lnTo>
                    <a:pt x="3153163" y="2157046"/>
                  </a:lnTo>
                  <a:lnTo>
                    <a:pt x="3157246" y="2157726"/>
                  </a:lnTo>
                  <a:lnTo>
                    <a:pt x="3161102" y="2158634"/>
                  </a:lnTo>
                  <a:lnTo>
                    <a:pt x="3164732" y="2159539"/>
                  </a:lnTo>
                  <a:lnTo>
                    <a:pt x="3168588" y="2160671"/>
                  </a:lnTo>
                  <a:lnTo>
                    <a:pt x="3172218" y="2162257"/>
                  </a:lnTo>
                  <a:lnTo>
                    <a:pt x="3176074" y="2163624"/>
                  </a:lnTo>
                  <a:lnTo>
                    <a:pt x="3179703" y="2165437"/>
                  </a:lnTo>
                  <a:lnTo>
                    <a:pt x="3183333" y="2167252"/>
                  </a:lnTo>
                  <a:lnTo>
                    <a:pt x="3187189" y="2169289"/>
                  </a:lnTo>
                  <a:lnTo>
                    <a:pt x="3191045" y="2171326"/>
                  </a:lnTo>
                  <a:lnTo>
                    <a:pt x="3194675" y="2173821"/>
                  </a:lnTo>
                  <a:lnTo>
                    <a:pt x="3198304" y="2176540"/>
                  </a:lnTo>
                  <a:lnTo>
                    <a:pt x="3201934" y="2179262"/>
                  </a:lnTo>
                  <a:lnTo>
                    <a:pt x="3205336" y="2182210"/>
                  </a:lnTo>
                  <a:lnTo>
                    <a:pt x="3208058" y="2184250"/>
                  </a:lnTo>
                  <a:lnTo>
                    <a:pt x="3210781" y="2186286"/>
                  </a:lnTo>
                  <a:lnTo>
                    <a:pt x="3213729" y="2187884"/>
                  </a:lnTo>
                  <a:lnTo>
                    <a:pt x="3216678" y="2189465"/>
                  </a:lnTo>
                  <a:lnTo>
                    <a:pt x="3219854" y="2190600"/>
                  </a:lnTo>
                  <a:lnTo>
                    <a:pt x="3223030" y="2191727"/>
                  </a:lnTo>
                  <a:lnTo>
                    <a:pt x="3226206" y="2192631"/>
                  </a:lnTo>
                  <a:lnTo>
                    <a:pt x="3229608" y="2193540"/>
                  </a:lnTo>
                  <a:lnTo>
                    <a:pt x="3236414" y="2194450"/>
                  </a:lnTo>
                  <a:lnTo>
                    <a:pt x="3243446" y="2195124"/>
                  </a:lnTo>
                  <a:lnTo>
                    <a:pt x="3250478" y="2195579"/>
                  </a:lnTo>
                  <a:lnTo>
                    <a:pt x="3257510" y="2195804"/>
                  </a:lnTo>
                  <a:lnTo>
                    <a:pt x="3272027" y="2196035"/>
                  </a:lnTo>
                  <a:lnTo>
                    <a:pt x="3279060" y="2196260"/>
                  </a:lnTo>
                  <a:lnTo>
                    <a:pt x="3286092" y="2196717"/>
                  </a:lnTo>
                  <a:lnTo>
                    <a:pt x="3292897" y="2197852"/>
                  </a:lnTo>
                  <a:lnTo>
                    <a:pt x="3296073" y="2198528"/>
                  </a:lnTo>
                  <a:lnTo>
                    <a:pt x="3299248" y="2199437"/>
                  </a:lnTo>
                  <a:lnTo>
                    <a:pt x="3302424" y="2200341"/>
                  </a:lnTo>
                  <a:lnTo>
                    <a:pt x="3305373" y="2201477"/>
                  </a:lnTo>
                  <a:lnTo>
                    <a:pt x="3308322" y="2203061"/>
                  </a:lnTo>
                  <a:lnTo>
                    <a:pt x="3311044" y="2204420"/>
                  </a:lnTo>
                  <a:lnTo>
                    <a:pt x="3311725" y="2205099"/>
                  </a:lnTo>
                  <a:lnTo>
                    <a:pt x="3311951" y="2206235"/>
                  </a:lnTo>
                  <a:lnTo>
                    <a:pt x="3312178" y="2207362"/>
                  </a:lnTo>
                  <a:lnTo>
                    <a:pt x="3312632" y="2209180"/>
                  </a:lnTo>
                  <a:lnTo>
                    <a:pt x="3312859" y="2213264"/>
                  </a:lnTo>
                  <a:lnTo>
                    <a:pt x="3312632" y="2218248"/>
                  </a:lnTo>
                  <a:lnTo>
                    <a:pt x="3312616" y="2218390"/>
                  </a:lnTo>
                  <a:lnTo>
                    <a:pt x="3313349" y="2217840"/>
                  </a:lnTo>
                  <a:lnTo>
                    <a:pt x="3314938" y="2216931"/>
                  </a:lnTo>
                  <a:lnTo>
                    <a:pt x="3316981" y="2216478"/>
                  </a:lnTo>
                  <a:lnTo>
                    <a:pt x="3318797" y="2216254"/>
                  </a:lnTo>
                  <a:lnTo>
                    <a:pt x="3321067" y="2216254"/>
                  </a:lnTo>
                  <a:lnTo>
                    <a:pt x="3323564" y="2216931"/>
                  </a:lnTo>
                  <a:lnTo>
                    <a:pt x="3341044" y="2217385"/>
                  </a:lnTo>
                  <a:lnTo>
                    <a:pt x="3358750" y="2217613"/>
                  </a:lnTo>
                  <a:lnTo>
                    <a:pt x="3376910" y="2217613"/>
                  </a:lnTo>
                  <a:lnTo>
                    <a:pt x="3394843" y="2217385"/>
                  </a:lnTo>
                  <a:lnTo>
                    <a:pt x="3431163" y="2216931"/>
                  </a:lnTo>
                  <a:lnTo>
                    <a:pt x="3449096" y="2216705"/>
                  </a:lnTo>
                  <a:lnTo>
                    <a:pt x="3466803" y="2216931"/>
                  </a:lnTo>
                  <a:lnTo>
                    <a:pt x="3471797" y="2219882"/>
                  </a:lnTo>
                  <a:lnTo>
                    <a:pt x="3476564" y="2222378"/>
                  </a:lnTo>
                  <a:lnTo>
                    <a:pt x="3481558" y="2224420"/>
                  </a:lnTo>
                  <a:lnTo>
                    <a:pt x="3486098" y="2226235"/>
                  </a:lnTo>
                  <a:lnTo>
                    <a:pt x="3490638" y="2227598"/>
                  </a:lnTo>
                  <a:lnTo>
                    <a:pt x="3495178" y="2228504"/>
                  </a:lnTo>
                  <a:lnTo>
                    <a:pt x="3499718" y="2229413"/>
                  </a:lnTo>
                  <a:lnTo>
                    <a:pt x="3504031" y="2229641"/>
                  </a:lnTo>
                  <a:lnTo>
                    <a:pt x="3508571" y="2229866"/>
                  </a:lnTo>
                  <a:lnTo>
                    <a:pt x="3512884" y="2229641"/>
                  </a:lnTo>
                  <a:lnTo>
                    <a:pt x="3516970" y="2229185"/>
                  </a:lnTo>
                  <a:lnTo>
                    <a:pt x="3521283" y="2228276"/>
                  </a:lnTo>
                  <a:lnTo>
                    <a:pt x="3525596" y="2227371"/>
                  </a:lnTo>
                  <a:lnTo>
                    <a:pt x="3529682" y="2226461"/>
                  </a:lnTo>
                  <a:lnTo>
                    <a:pt x="3533541" y="2225097"/>
                  </a:lnTo>
                  <a:lnTo>
                    <a:pt x="3537627" y="2223740"/>
                  </a:lnTo>
                  <a:lnTo>
                    <a:pt x="3545799" y="2220337"/>
                  </a:lnTo>
                  <a:lnTo>
                    <a:pt x="3553517" y="2216705"/>
                  </a:lnTo>
                  <a:lnTo>
                    <a:pt x="3561008" y="2212851"/>
                  </a:lnTo>
                  <a:lnTo>
                    <a:pt x="3568499" y="2208989"/>
                  </a:lnTo>
                  <a:lnTo>
                    <a:pt x="3575764" y="2204904"/>
                  </a:lnTo>
                  <a:lnTo>
                    <a:pt x="3583255" y="2201050"/>
                  </a:lnTo>
                  <a:lnTo>
                    <a:pt x="3590292" y="2197872"/>
                  </a:lnTo>
                  <a:lnTo>
                    <a:pt x="3597329" y="2195373"/>
                  </a:lnTo>
                  <a:lnTo>
                    <a:pt x="3593470" y="2194241"/>
                  </a:lnTo>
                  <a:lnTo>
                    <a:pt x="3593243" y="2194241"/>
                  </a:lnTo>
                  <a:lnTo>
                    <a:pt x="3592108" y="2194466"/>
                  </a:lnTo>
                  <a:lnTo>
                    <a:pt x="3602777" y="2180626"/>
                  </a:lnTo>
                  <a:lnTo>
                    <a:pt x="3626158" y="2174272"/>
                  </a:lnTo>
                  <a:lnTo>
                    <a:pt x="3615262" y="2184485"/>
                  </a:lnTo>
                  <a:lnTo>
                    <a:pt x="3622526" y="2181078"/>
                  </a:lnTo>
                  <a:lnTo>
                    <a:pt x="3625931" y="2179717"/>
                  </a:lnTo>
                  <a:lnTo>
                    <a:pt x="3628882" y="2178356"/>
                  </a:lnTo>
                  <a:lnTo>
                    <a:pt x="3631152" y="2176543"/>
                  </a:lnTo>
                  <a:lnTo>
                    <a:pt x="3632060" y="2175637"/>
                  </a:lnTo>
                  <a:lnTo>
                    <a:pt x="3632741" y="2174501"/>
                  </a:lnTo>
                  <a:lnTo>
                    <a:pt x="3633195" y="2173593"/>
                  </a:lnTo>
                  <a:lnTo>
                    <a:pt x="3633649" y="2172684"/>
                  </a:lnTo>
                  <a:lnTo>
                    <a:pt x="3633649" y="2171777"/>
                  </a:lnTo>
                  <a:lnTo>
                    <a:pt x="3633649" y="2170420"/>
                  </a:lnTo>
                  <a:lnTo>
                    <a:pt x="3685178" y="2167239"/>
                  </a:lnTo>
                  <a:lnTo>
                    <a:pt x="3689037" y="2169058"/>
                  </a:lnTo>
                  <a:lnTo>
                    <a:pt x="3692670" y="2171099"/>
                  </a:lnTo>
                  <a:lnTo>
                    <a:pt x="3695250" y="2173159"/>
                  </a:lnTo>
                  <a:lnTo>
                    <a:pt x="3693578" y="2172233"/>
                  </a:lnTo>
                  <a:lnTo>
                    <a:pt x="3691534" y="2171099"/>
                  </a:lnTo>
                  <a:lnTo>
                    <a:pt x="3689264" y="2170646"/>
                  </a:lnTo>
                  <a:lnTo>
                    <a:pt x="3686994" y="2170420"/>
                  </a:lnTo>
                  <a:lnTo>
                    <a:pt x="3684951" y="2170646"/>
                  </a:lnTo>
                  <a:lnTo>
                    <a:pt x="3682454" y="2171099"/>
                  </a:lnTo>
                  <a:lnTo>
                    <a:pt x="3682681" y="2175412"/>
                  </a:lnTo>
                  <a:lnTo>
                    <a:pt x="3683135" y="2177224"/>
                  </a:lnTo>
                  <a:lnTo>
                    <a:pt x="3683589" y="2178808"/>
                  </a:lnTo>
                  <a:lnTo>
                    <a:pt x="3684270" y="2180172"/>
                  </a:lnTo>
                  <a:lnTo>
                    <a:pt x="3684951" y="2181305"/>
                  </a:lnTo>
                  <a:lnTo>
                    <a:pt x="3685632" y="2182670"/>
                  </a:lnTo>
                  <a:lnTo>
                    <a:pt x="3686313" y="2183347"/>
                  </a:lnTo>
                  <a:lnTo>
                    <a:pt x="3688129" y="2184713"/>
                  </a:lnTo>
                  <a:lnTo>
                    <a:pt x="3689945" y="2185845"/>
                  </a:lnTo>
                  <a:lnTo>
                    <a:pt x="3692215" y="2186529"/>
                  </a:lnTo>
                  <a:lnTo>
                    <a:pt x="3694486" y="2186529"/>
                  </a:lnTo>
                  <a:lnTo>
                    <a:pt x="3696756" y="2186529"/>
                  </a:lnTo>
                  <a:lnTo>
                    <a:pt x="3699026" y="2186299"/>
                  </a:lnTo>
                  <a:lnTo>
                    <a:pt x="3703339" y="2185393"/>
                  </a:lnTo>
                  <a:lnTo>
                    <a:pt x="3706971" y="2184485"/>
                  </a:lnTo>
                  <a:lnTo>
                    <a:pt x="3708333" y="2184256"/>
                  </a:lnTo>
                  <a:lnTo>
                    <a:pt x="3709241" y="2184256"/>
                  </a:lnTo>
                  <a:lnTo>
                    <a:pt x="3708106" y="2179948"/>
                  </a:lnTo>
                  <a:lnTo>
                    <a:pt x="3704020" y="2178585"/>
                  </a:lnTo>
                  <a:lnTo>
                    <a:pt x="3709695" y="2179269"/>
                  </a:lnTo>
                  <a:lnTo>
                    <a:pt x="3716732" y="2179948"/>
                  </a:lnTo>
                  <a:lnTo>
                    <a:pt x="3732849" y="2181762"/>
                  </a:lnTo>
                  <a:lnTo>
                    <a:pt x="3748058" y="2183347"/>
                  </a:lnTo>
                  <a:lnTo>
                    <a:pt x="3754187" y="2184256"/>
                  </a:lnTo>
                  <a:lnTo>
                    <a:pt x="3758727" y="2185166"/>
                  </a:lnTo>
                  <a:lnTo>
                    <a:pt x="3772347" y="2180172"/>
                  </a:lnTo>
                  <a:lnTo>
                    <a:pt x="3785740" y="2174501"/>
                  </a:lnTo>
                  <a:lnTo>
                    <a:pt x="3798679" y="2168605"/>
                  </a:lnTo>
                  <a:lnTo>
                    <a:pt x="3811846" y="2162243"/>
                  </a:lnTo>
                  <a:lnTo>
                    <a:pt x="3821834" y="2211486"/>
                  </a:lnTo>
                  <a:lnTo>
                    <a:pt x="3831822" y="2260993"/>
                  </a:lnTo>
                  <a:lnTo>
                    <a:pt x="3851344" y="2359685"/>
                  </a:lnTo>
                  <a:lnTo>
                    <a:pt x="3850209" y="2359232"/>
                  </a:lnTo>
                  <a:lnTo>
                    <a:pt x="3801176" y="2326776"/>
                  </a:lnTo>
                  <a:lnTo>
                    <a:pt x="3743064" y="2248677"/>
                  </a:lnTo>
                  <a:lnTo>
                    <a:pt x="3742156" y="2250733"/>
                  </a:lnTo>
                  <a:lnTo>
                    <a:pt x="3740794" y="2252783"/>
                  </a:lnTo>
                  <a:lnTo>
                    <a:pt x="3740113" y="2254615"/>
                  </a:lnTo>
                  <a:lnTo>
                    <a:pt x="3739432" y="2256659"/>
                  </a:lnTo>
                  <a:lnTo>
                    <a:pt x="3738978" y="2258478"/>
                  </a:lnTo>
                  <a:lnTo>
                    <a:pt x="3738751" y="2260766"/>
                  </a:lnTo>
                  <a:lnTo>
                    <a:pt x="3738524" y="2262574"/>
                  </a:lnTo>
                  <a:lnTo>
                    <a:pt x="3738524" y="2264617"/>
                  </a:lnTo>
                  <a:lnTo>
                    <a:pt x="3738751" y="2268700"/>
                  </a:lnTo>
                  <a:lnTo>
                    <a:pt x="3739659" y="2272784"/>
                  </a:lnTo>
                  <a:lnTo>
                    <a:pt x="3740794" y="2277097"/>
                  </a:lnTo>
                  <a:lnTo>
                    <a:pt x="3742837" y="2281177"/>
                  </a:lnTo>
                  <a:lnTo>
                    <a:pt x="3744880" y="2285261"/>
                  </a:lnTo>
                  <a:lnTo>
                    <a:pt x="3747604" y="2289340"/>
                  </a:lnTo>
                  <a:lnTo>
                    <a:pt x="3750555" y="2293652"/>
                  </a:lnTo>
                  <a:lnTo>
                    <a:pt x="3753733" y="2297511"/>
                  </a:lnTo>
                  <a:lnTo>
                    <a:pt x="3757365" y="2301594"/>
                  </a:lnTo>
                  <a:lnTo>
                    <a:pt x="3760997" y="2305681"/>
                  </a:lnTo>
                  <a:lnTo>
                    <a:pt x="3765083" y="2309764"/>
                  </a:lnTo>
                  <a:lnTo>
                    <a:pt x="3769396" y="2313846"/>
                  </a:lnTo>
                  <a:lnTo>
                    <a:pt x="3778022" y="2321784"/>
                  </a:lnTo>
                  <a:lnTo>
                    <a:pt x="3786875" y="2329272"/>
                  </a:lnTo>
                  <a:lnTo>
                    <a:pt x="3804354" y="2344252"/>
                  </a:lnTo>
                  <a:lnTo>
                    <a:pt x="3812073" y="2351065"/>
                  </a:lnTo>
                  <a:lnTo>
                    <a:pt x="3819110" y="2357191"/>
                  </a:lnTo>
                  <a:lnTo>
                    <a:pt x="3822288" y="2360366"/>
                  </a:lnTo>
                  <a:lnTo>
                    <a:pt x="3825012" y="2363317"/>
                  </a:lnTo>
                  <a:lnTo>
                    <a:pt x="3827282" y="2366040"/>
                  </a:lnTo>
                  <a:lnTo>
                    <a:pt x="3829098" y="2368763"/>
                  </a:lnTo>
                  <a:lnTo>
                    <a:pt x="3825920" y="2367401"/>
                  </a:lnTo>
                  <a:lnTo>
                    <a:pt x="3829779" y="2370577"/>
                  </a:lnTo>
                  <a:lnTo>
                    <a:pt x="3833184" y="2373982"/>
                  </a:lnTo>
                  <a:lnTo>
                    <a:pt x="3836589" y="2377615"/>
                  </a:lnTo>
                  <a:lnTo>
                    <a:pt x="3839994" y="2381697"/>
                  </a:lnTo>
                  <a:lnTo>
                    <a:pt x="3842945" y="2385559"/>
                  </a:lnTo>
                  <a:lnTo>
                    <a:pt x="3846123" y="2389646"/>
                  </a:lnTo>
                  <a:lnTo>
                    <a:pt x="3849074" y="2393724"/>
                  </a:lnTo>
                  <a:lnTo>
                    <a:pt x="3852025" y="2398267"/>
                  </a:lnTo>
                  <a:lnTo>
                    <a:pt x="3854749" y="2402803"/>
                  </a:lnTo>
                  <a:lnTo>
                    <a:pt x="3857473" y="2407560"/>
                  </a:lnTo>
                  <a:lnTo>
                    <a:pt x="3859743" y="2412336"/>
                  </a:lnTo>
                  <a:lnTo>
                    <a:pt x="3862467" y="2417336"/>
                  </a:lnTo>
                  <a:lnTo>
                    <a:pt x="3867234" y="2427552"/>
                  </a:lnTo>
                  <a:lnTo>
                    <a:pt x="3871320" y="2438442"/>
                  </a:lnTo>
                  <a:lnTo>
                    <a:pt x="3875406" y="2449787"/>
                  </a:lnTo>
                  <a:lnTo>
                    <a:pt x="3879038" y="2461362"/>
                  </a:lnTo>
                  <a:lnTo>
                    <a:pt x="3882443" y="2473392"/>
                  </a:lnTo>
                  <a:lnTo>
                    <a:pt x="3885621" y="2485649"/>
                  </a:lnTo>
                  <a:lnTo>
                    <a:pt x="3888345" y="2498128"/>
                  </a:lnTo>
                  <a:lnTo>
                    <a:pt x="3891069" y="2511064"/>
                  </a:lnTo>
                  <a:lnTo>
                    <a:pt x="3893339" y="2524000"/>
                  </a:lnTo>
                  <a:lnTo>
                    <a:pt x="3895609" y="2536932"/>
                  </a:lnTo>
                  <a:lnTo>
                    <a:pt x="3897652" y="2549872"/>
                  </a:lnTo>
                  <a:lnTo>
                    <a:pt x="3899468" y="2563262"/>
                  </a:lnTo>
                  <a:lnTo>
                    <a:pt x="3902646" y="2589588"/>
                  </a:lnTo>
                  <a:lnTo>
                    <a:pt x="3905597" y="2615687"/>
                  </a:lnTo>
                  <a:lnTo>
                    <a:pt x="3908094" y="2640881"/>
                  </a:lnTo>
                  <a:lnTo>
                    <a:pt x="3910364" y="2665170"/>
                  </a:lnTo>
                  <a:lnTo>
                    <a:pt x="3912861" y="2688325"/>
                  </a:lnTo>
                  <a:lnTo>
                    <a:pt x="3915585" y="2709663"/>
                  </a:lnTo>
                  <a:lnTo>
                    <a:pt x="3916720" y="2719650"/>
                  </a:lnTo>
                  <a:lnTo>
                    <a:pt x="3918400" y="2728044"/>
                  </a:lnTo>
                  <a:lnTo>
                    <a:pt x="3918423" y="2728048"/>
                  </a:lnTo>
                  <a:lnTo>
                    <a:pt x="3918535" y="2728720"/>
                  </a:lnTo>
                  <a:lnTo>
                    <a:pt x="3918536" y="2728726"/>
                  </a:lnTo>
                  <a:lnTo>
                    <a:pt x="3918536" y="2728725"/>
                  </a:lnTo>
                  <a:lnTo>
                    <a:pt x="3932716" y="2813789"/>
                  </a:lnTo>
                  <a:lnTo>
                    <a:pt x="3946782" y="2900203"/>
                  </a:lnTo>
                  <a:lnTo>
                    <a:pt x="3960621" y="2986849"/>
                  </a:lnTo>
                  <a:lnTo>
                    <a:pt x="3960168" y="2984807"/>
                  </a:lnTo>
                  <a:lnTo>
                    <a:pt x="3959714" y="2982993"/>
                  </a:lnTo>
                  <a:lnTo>
                    <a:pt x="3958806" y="2980951"/>
                  </a:lnTo>
                  <a:lnTo>
                    <a:pt x="3957672" y="2979363"/>
                  </a:lnTo>
                  <a:lnTo>
                    <a:pt x="3956538" y="2977776"/>
                  </a:lnTo>
                  <a:lnTo>
                    <a:pt x="3955403" y="2976188"/>
                  </a:lnTo>
                  <a:lnTo>
                    <a:pt x="3953588" y="2974599"/>
                  </a:lnTo>
                  <a:lnTo>
                    <a:pt x="3952000" y="2973464"/>
                  </a:lnTo>
                  <a:lnTo>
                    <a:pt x="3949958" y="2971876"/>
                  </a:lnTo>
                  <a:lnTo>
                    <a:pt x="3948144" y="2970744"/>
                  </a:lnTo>
                  <a:lnTo>
                    <a:pt x="3943379" y="2968475"/>
                  </a:lnTo>
                  <a:lnTo>
                    <a:pt x="3938388" y="2966660"/>
                  </a:lnTo>
                  <a:lnTo>
                    <a:pt x="3932716" y="2965073"/>
                  </a:lnTo>
                  <a:lnTo>
                    <a:pt x="3926364" y="2963712"/>
                  </a:lnTo>
                  <a:lnTo>
                    <a:pt x="3919785" y="2962806"/>
                  </a:lnTo>
                  <a:lnTo>
                    <a:pt x="3912752" y="2961898"/>
                  </a:lnTo>
                  <a:lnTo>
                    <a:pt x="3905265" y="2961217"/>
                  </a:lnTo>
                  <a:lnTo>
                    <a:pt x="3897551" y="2960990"/>
                  </a:lnTo>
                  <a:lnTo>
                    <a:pt x="3889157" y="2960990"/>
                  </a:lnTo>
                  <a:lnTo>
                    <a:pt x="3880990" y="2960990"/>
                  </a:lnTo>
                  <a:lnTo>
                    <a:pt x="3872142" y="2961217"/>
                  </a:lnTo>
                  <a:lnTo>
                    <a:pt x="3863521" y="2961669"/>
                  </a:lnTo>
                  <a:lnTo>
                    <a:pt x="3854446" y="2962580"/>
                  </a:lnTo>
                  <a:lnTo>
                    <a:pt x="3845144" y="2963485"/>
                  </a:lnTo>
                  <a:lnTo>
                    <a:pt x="3836069" y="2964392"/>
                  </a:lnTo>
                  <a:lnTo>
                    <a:pt x="3817693" y="2966887"/>
                  </a:lnTo>
                  <a:lnTo>
                    <a:pt x="3799543" y="2969836"/>
                  </a:lnTo>
                  <a:lnTo>
                    <a:pt x="3781847" y="2973239"/>
                  </a:lnTo>
                  <a:lnTo>
                    <a:pt x="3764832" y="2976640"/>
                  </a:lnTo>
                  <a:lnTo>
                    <a:pt x="3749405" y="2980497"/>
                  </a:lnTo>
                  <a:lnTo>
                    <a:pt x="3735112" y="2984352"/>
                  </a:lnTo>
                  <a:lnTo>
                    <a:pt x="3722407" y="2988210"/>
                  </a:lnTo>
                  <a:lnTo>
                    <a:pt x="3716962" y="2990252"/>
                  </a:lnTo>
                  <a:lnTo>
                    <a:pt x="3711971" y="2992067"/>
                  </a:lnTo>
                  <a:lnTo>
                    <a:pt x="3707433" y="2994108"/>
                  </a:lnTo>
                  <a:lnTo>
                    <a:pt x="3703804" y="2995697"/>
                  </a:lnTo>
                  <a:lnTo>
                    <a:pt x="3700854" y="2997737"/>
                  </a:lnTo>
                  <a:lnTo>
                    <a:pt x="3698586" y="2999554"/>
                  </a:lnTo>
                  <a:lnTo>
                    <a:pt x="3696997" y="3000914"/>
                  </a:lnTo>
                  <a:lnTo>
                    <a:pt x="3696544" y="3001595"/>
                  </a:lnTo>
                  <a:lnTo>
                    <a:pt x="3696317" y="3002276"/>
                  </a:lnTo>
                  <a:lnTo>
                    <a:pt x="3696090" y="3003182"/>
                  </a:lnTo>
                  <a:lnTo>
                    <a:pt x="3696317" y="3003862"/>
                  </a:lnTo>
                  <a:lnTo>
                    <a:pt x="3696544" y="3004545"/>
                  </a:lnTo>
                  <a:lnTo>
                    <a:pt x="3697224" y="3004996"/>
                  </a:lnTo>
                  <a:lnTo>
                    <a:pt x="3698132" y="3005677"/>
                  </a:lnTo>
                  <a:lnTo>
                    <a:pt x="3699039" y="3006357"/>
                  </a:lnTo>
                  <a:lnTo>
                    <a:pt x="3701989" y="3007264"/>
                  </a:lnTo>
                  <a:lnTo>
                    <a:pt x="3705845" y="3007945"/>
                  </a:lnTo>
                  <a:lnTo>
                    <a:pt x="3710610" y="3008626"/>
                  </a:lnTo>
                  <a:lnTo>
                    <a:pt x="3716508" y="3009080"/>
                  </a:lnTo>
                  <a:lnTo>
                    <a:pt x="3723541" y="3009306"/>
                  </a:lnTo>
                  <a:lnTo>
                    <a:pt x="3731709" y="3009306"/>
                  </a:lnTo>
                  <a:lnTo>
                    <a:pt x="3741010" y="3009306"/>
                  </a:lnTo>
                  <a:lnTo>
                    <a:pt x="3751900" y="3008852"/>
                  </a:lnTo>
                  <a:lnTo>
                    <a:pt x="3763471" y="3008397"/>
                  </a:lnTo>
                  <a:lnTo>
                    <a:pt x="3776856" y="3007492"/>
                  </a:lnTo>
                  <a:lnTo>
                    <a:pt x="3791149" y="3006584"/>
                  </a:lnTo>
                  <a:lnTo>
                    <a:pt x="3807257" y="3004996"/>
                  </a:lnTo>
                  <a:lnTo>
                    <a:pt x="3824499" y="3003410"/>
                  </a:lnTo>
                  <a:lnTo>
                    <a:pt x="3843329" y="3001366"/>
                  </a:lnTo>
                  <a:lnTo>
                    <a:pt x="3863748" y="2999100"/>
                  </a:lnTo>
                  <a:lnTo>
                    <a:pt x="3908895" y="2993654"/>
                  </a:lnTo>
                  <a:lnTo>
                    <a:pt x="3960621" y="2986849"/>
                  </a:lnTo>
                  <a:lnTo>
                    <a:pt x="3747817" y="3015879"/>
                  </a:lnTo>
                  <a:lnTo>
                    <a:pt x="3534785" y="3044685"/>
                  </a:lnTo>
                  <a:lnTo>
                    <a:pt x="3321753" y="3073037"/>
                  </a:lnTo>
                  <a:lnTo>
                    <a:pt x="3108948" y="3101162"/>
                  </a:lnTo>
                  <a:lnTo>
                    <a:pt x="2895689" y="3128609"/>
                  </a:lnTo>
                  <a:lnTo>
                    <a:pt x="2682657" y="3155826"/>
                  </a:lnTo>
                  <a:lnTo>
                    <a:pt x="2469399" y="3182816"/>
                  </a:lnTo>
                  <a:lnTo>
                    <a:pt x="2256367" y="3209126"/>
                  </a:lnTo>
                  <a:lnTo>
                    <a:pt x="2255232" y="3198467"/>
                  </a:lnTo>
                  <a:lnTo>
                    <a:pt x="2254669" y="3194929"/>
                  </a:lnTo>
                  <a:lnTo>
                    <a:pt x="2253889" y="3196799"/>
                  </a:lnTo>
                  <a:lnTo>
                    <a:pt x="2252528" y="3199295"/>
                  </a:lnTo>
                  <a:lnTo>
                    <a:pt x="2250259" y="3201334"/>
                  </a:lnTo>
                  <a:lnTo>
                    <a:pt x="2247991" y="3203599"/>
                  </a:lnTo>
                  <a:lnTo>
                    <a:pt x="2245268" y="3205415"/>
                  </a:lnTo>
                  <a:lnTo>
                    <a:pt x="2242092" y="3207228"/>
                  </a:lnTo>
                  <a:lnTo>
                    <a:pt x="2238236" y="3208818"/>
                  </a:lnTo>
                  <a:lnTo>
                    <a:pt x="2234152" y="3210406"/>
                  </a:lnTo>
                  <a:lnTo>
                    <a:pt x="2229615" y="3211766"/>
                  </a:lnTo>
                  <a:lnTo>
                    <a:pt x="2224397" y="3213126"/>
                  </a:lnTo>
                  <a:lnTo>
                    <a:pt x="2218952" y="3214031"/>
                  </a:lnTo>
                  <a:lnTo>
                    <a:pt x="2212600" y="3214940"/>
                  </a:lnTo>
                  <a:lnTo>
                    <a:pt x="2037008" y="3236032"/>
                  </a:lnTo>
                  <a:lnTo>
                    <a:pt x="2034059" y="3197933"/>
                  </a:lnTo>
                  <a:lnTo>
                    <a:pt x="2031110" y="3159605"/>
                  </a:lnTo>
                  <a:lnTo>
                    <a:pt x="2028615" y="3121280"/>
                  </a:lnTo>
                  <a:lnTo>
                    <a:pt x="2026119" y="3082951"/>
                  </a:lnTo>
                  <a:lnTo>
                    <a:pt x="2023850" y="3044854"/>
                  </a:lnTo>
                  <a:lnTo>
                    <a:pt x="2021582" y="3006302"/>
                  </a:lnTo>
                  <a:lnTo>
                    <a:pt x="2019994" y="2968199"/>
                  </a:lnTo>
                  <a:lnTo>
                    <a:pt x="2017952" y="2929874"/>
                  </a:lnTo>
                  <a:lnTo>
                    <a:pt x="2016591" y="2891321"/>
                  </a:lnTo>
                  <a:lnTo>
                    <a:pt x="2015003" y="2853221"/>
                  </a:lnTo>
                  <a:lnTo>
                    <a:pt x="2014095" y="2814894"/>
                  </a:lnTo>
                  <a:lnTo>
                    <a:pt x="2013188" y="2776339"/>
                  </a:lnTo>
                  <a:lnTo>
                    <a:pt x="2012280" y="2738010"/>
                  </a:lnTo>
                  <a:lnTo>
                    <a:pt x="2011600" y="2699685"/>
                  </a:lnTo>
                  <a:lnTo>
                    <a:pt x="2011146" y="2661354"/>
                  </a:lnTo>
                  <a:lnTo>
                    <a:pt x="2011146" y="2623026"/>
                  </a:lnTo>
                  <a:lnTo>
                    <a:pt x="2011146" y="2583567"/>
                  </a:lnTo>
                  <a:lnTo>
                    <a:pt x="2011373" y="2544338"/>
                  </a:lnTo>
                  <a:lnTo>
                    <a:pt x="2012054" y="2504877"/>
                  </a:lnTo>
                  <a:lnTo>
                    <a:pt x="2012734" y="2465419"/>
                  </a:lnTo>
                  <a:lnTo>
                    <a:pt x="2013642" y="2426184"/>
                  </a:lnTo>
                  <a:lnTo>
                    <a:pt x="2014549" y="2386716"/>
                  </a:lnTo>
                  <a:lnTo>
                    <a:pt x="2016137" y="2347707"/>
                  </a:lnTo>
                  <a:lnTo>
                    <a:pt x="2017725" y="2308246"/>
                  </a:lnTo>
                  <a:lnTo>
                    <a:pt x="2017952" y="2299856"/>
                  </a:lnTo>
                  <a:lnTo>
                    <a:pt x="2017952" y="2289649"/>
                  </a:lnTo>
                  <a:lnTo>
                    <a:pt x="2017271" y="2265608"/>
                  </a:lnTo>
                  <a:lnTo>
                    <a:pt x="2017045" y="2251999"/>
                  </a:lnTo>
                  <a:lnTo>
                    <a:pt x="2016818" y="2237720"/>
                  </a:lnTo>
                  <a:lnTo>
                    <a:pt x="2016818" y="2223207"/>
                  </a:lnTo>
                  <a:lnTo>
                    <a:pt x="2017271" y="2208463"/>
                  </a:lnTo>
                  <a:lnTo>
                    <a:pt x="2017952" y="2194179"/>
                  </a:lnTo>
                  <a:lnTo>
                    <a:pt x="2018406" y="2187148"/>
                  </a:lnTo>
                  <a:lnTo>
                    <a:pt x="2019313" y="2180117"/>
                  </a:lnTo>
                  <a:lnTo>
                    <a:pt x="2019994" y="2173542"/>
                  </a:lnTo>
                  <a:lnTo>
                    <a:pt x="2020901" y="2166967"/>
                  </a:lnTo>
                  <a:lnTo>
                    <a:pt x="2022262" y="2160840"/>
                  </a:lnTo>
                  <a:lnTo>
                    <a:pt x="2023624" y="2154946"/>
                  </a:lnTo>
                  <a:lnTo>
                    <a:pt x="2024985" y="2149274"/>
                  </a:lnTo>
                  <a:lnTo>
                    <a:pt x="2026800" y="2144060"/>
                  </a:lnTo>
                  <a:lnTo>
                    <a:pt x="2029068" y="2139296"/>
                  </a:lnTo>
                  <a:lnTo>
                    <a:pt x="2031110" y="2134989"/>
                  </a:lnTo>
                  <a:lnTo>
                    <a:pt x="2033606" y="2130909"/>
                  </a:lnTo>
                  <a:lnTo>
                    <a:pt x="2036328" y="2127508"/>
                  </a:lnTo>
                  <a:lnTo>
                    <a:pt x="2037689" y="2126148"/>
                  </a:lnTo>
                  <a:lnTo>
                    <a:pt x="2039504" y="2125014"/>
                  </a:lnTo>
                  <a:lnTo>
                    <a:pt x="2040865" y="2123651"/>
                  </a:lnTo>
                  <a:lnTo>
                    <a:pt x="2042680" y="2122517"/>
                  </a:lnTo>
                  <a:lnTo>
                    <a:pt x="2050393" y="2121608"/>
                  </a:lnTo>
                  <a:lnTo>
                    <a:pt x="2059014" y="2120245"/>
                  </a:lnTo>
                  <a:lnTo>
                    <a:pt x="2079205" y="2116846"/>
                  </a:lnTo>
                  <a:lnTo>
                    <a:pt x="2102799" y="2112534"/>
                  </a:lnTo>
                  <a:lnTo>
                    <a:pt x="2128888" y="2107772"/>
                  </a:lnTo>
                  <a:lnTo>
                    <a:pt x="2157019" y="2102558"/>
                  </a:lnTo>
                  <a:lnTo>
                    <a:pt x="2186511" y="2097571"/>
                  </a:lnTo>
                  <a:lnTo>
                    <a:pt x="2216684" y="2092354"/>
                  </a:lnTo>
                  <a:lnTo>
                    <a:pt x="2247310" y="2087592"/>
                  </a:lnTo>
                  <a:lnTo>
                    <a:pt x="2262510" y="2085324"/>
                  </a:lnTo>
                  <a:lnTo>
                    <a:pt x="2277483" y="2083283"/>
                  </a:lnTo>
                  <a:lnTo>
                    <a:pt x="2292002" y="2081696"/>
                  </a:lnTo>
                  <a:lnTo>
                    <a:pt x="2306521" y="2080108"/>
                  </a:lnTo>
                  <a:lnTo>
                    <a:pt x="2320587" y="2078974"/>
                  </a:lnTo>
                  <a:lnTo>
                    <a:pt x="2334199" y="2078067"/>
                  </a:lnTo>
                  <a:lnTo>
                    <a:pt x="2347130" y="2077614"/>
                  </a:lnTo>
                  <a:lnTo>
                    <a:pt x="2359380" y="2077387"/>
                  </a:lnTo>
                  <a:lnTo>
                    <a:pt x="2371177" y="2077614"/>
                  </a:lnTo>
                  <a:lnTo>
                    <a:pt x="2382067" y="2078294"/>
                  </a:lnTo>
                  <a:lnTo>
                    <a:pt x="2392049" y="2079201"/>
                  </a:lnTo>
                  <a:lnTo>
                    <a:pt x="2396586" y="2079881"/>
                  </a:lnTo>
                  <a:lnTo>
                    <a:pt x="2401350" y="2081015"/>
                  </a:lnTo>
                  <a:lnTo>
                    <a:pt x="2405434" y="2081923"/>
                  </a:lnTo>
                  <a:lnTo>
                    <a:pt x="2409290" y="2083056"/>
                  </a:lnTo>
                  <a:lnTo>
                    <a:pt x="2412920" y="2084417"/>
                  </a:lnTo>
                  <a:lnTo>
                    <a:pt x="2416550" y="2085778"/>
                  </a:lnTo>
                  <a:lnTo>
                    <a:pt x="2419499" y="2087365"/>
                  </a:lnTo>
                  <a:lnTo>
                    <a:pt x="2422448" y="2088953"/>
                  </a:lnTo>
                  <a:lnTo>
                    <a:pt x="2424944" y="2090993"/>
                  </a:lnTo>
                  <a:lnTo>
                    <a:pt x="2426985" y="2092808"/>
                  </a:lnTo>
                  <a:lnTo>
                    <a:pt x="2428237" y="2096769"/>
                  </a:lnTo>
                  <a:lnTo>
                    <a:pt x="2427608" y="2090255"/>
                  </a:lnTo>
                  <a:lnTo>
                    <a:pt x="2426252" y="2076437"/>
                  </a:lnTo>
                  <a:lnTo>
                    <a:pt x="2433711" y="2075305"/>
                  </a:lnTo>
                  <a:lnTo>
                    <a:pt x="2441396" y="2073946"/>
                  </a:lnTo>
                  <a:lnTo>
                    <a:pt x="2456767" y="2071001"/>
                  </a:lnTo>
                  <a:lnTo>
                    <a:pt x="2472363" y="2068509"/>
                  </a:lnTo>
                  <a:lnTo>
                    <a:pt x="2480048" y="2067150"/>
                  </a:lnTo>
                  <a:lnTo>
                    <a:pt x="2487959" y="2066244"/>
                  </a:lnTo>
                  <a:lnTo>
                    <a:pt x="2495645" y="2065565"/>
                  </a:lnTo>
                  <a:lnTo>
                    <a:pt x="2503330" y="2065338"/>
                  </a:lnTo>
                  <a:close/>
                  <a:moveTo>
                    <a:pt x="3865142" y="2063678"/>
                  </a:moveTo>
                  <a:lnTo>
                    <a:pt x="3867150" y="2077138"/>
                  </a:lnTo>
                  <a:lnTo>
                    <a:pt x="3867150" y="2074736"/>
                  </a:lnTo>
                  <a:lnTo>
                    <a:pt x="3874977" y="2075346"/>
                  </a:lnTo>
                  <a:lnTo>
                    <a:pt x="3874673" y="2075151"/>
                  </a:lnTo>
                  <a:lnTo>
                    <a:pt x="3871723" y="2072649"/>
                  </a:lnTo>
                  <a:lnTo>
                    <a:pt x="3868999" y="2069692"/>
                  </a:lnTo>
                  <a:lnTo>
                    <a:pt x="3866730" y="2066508"/>
                  </a:lnTo>
                  <a:lnTo>
                    <a:pt x="3865142" y="2063678"/>
                  </a:lnTo>
                  <a:close/>
                  <a:moveTo>
                    <a:pt x="6235328" y="2055793"/>
                  </a:moveTo>
                  <a:lnTo>
                    <a:pt x="6230577" y="2059203"/>
                  </a:lnTo>
                  <a:lnTo>
                    <a:pt x="6226430" y="2065532"/>
                  </a:lnTo>
                  <a:lnTo>
                    <a:pt x="6226855" y="2065461"/>
                  </a:lnTo>
                  <a:lnTo>
                    <a:pt x="6228443" y="2065234"/>
                  </a:lnTo>
                  <a:lnTo>
                    <a:pt x="6229577" y="2064781"/>
                  </a:lnTo>
                  <a:lnTo>
                    <a:pt x="6230711" y="2064327"/>
                  </a:lnTo>
                  <a:lnTo>
                    <a:pt x="6232071" y="2063193"/>
                  </a:lnTo>
                  <a:lnTo>
                    <a:pt x="6233205" y="2062286"/>
                  </a:lnTo>
                  <a:lnTo>
                    <a:pt x="6235700" y="2059565"/>
                  </a:lnTo>
                  <a:lnTo>
                    <a:pt x="6237527" y="2056643"/>
                  </a:lnTo>
                  <a:lnTo>
                    <a:pt x="6235328" y="2055793"/>
                  </a:lnTo>
                  <a:close/>
                  <a:moveTo>
                    <a:pt x="6049963" y="2053216"/>
                  </a:moveTo>
                  <a:lnTo>
                    <a:pt x="6057673" y="2057524"/>
                  </a:lnTo>
                  <a:lnTo>
                    <a:pt x="6058127" y="2057524"/>
                  </a:lnTo>
                  <a:lnTo>
                    <a:pt x="6049963" y="2053216"/>
                  </a:lnTo>
                  <a:close/>
                  <a:moveTo>
                    <a:pt x="5170941" y="2051628"/>
                  </a:moveTo>
                  <a:lnTo>
                    <a:pt x="5194073" y="2055937"/>
                  </a:lnTo>
                  <a:lnTo>
                    <a:pt x="5193393" y="2055710"/>
                  </a:lnTo>
                  <a:lnTo>
                    <a:pt x="5170941" y="2051628"/>
                  </a:lnTo>
                  <a:close/>
                  <a:moveTo>
                    <a:pt x="2426151" y="2044407"/>
                  </a:moveTo>
                  <a:lnTo>
                    <a:pt x="2423356" y="2046772"/>
                  </a:lnTo>
                  <a:lnTo>
                    <a:pt x="2421087" y="2048132"/>
                  </a:lnTo>
                  <a:lnTo>
                    <a:pt x="2421987" y="2048357"/>
                  </a:lnTo>
                  <a:lnTo>
                    <a:pt x="2426151" y="2044407"/>
                  </a:lnTo>
                  <a:close/>
                  <a:moveTo>
                    <a:pt x="6340050" y="2042687"/>
                  </a:moveTo>
                  <a:lnTo>
                    <a:pt x="6339114" y="2044826"/>
                  </a:lnTo>
                  <a:lnTo>
                    <a:pt x="6338207" y="2048907"/>
                  </a:lnTo>
                  <a:lnTo>
                    <a:pt x="6337753" y="2053216"/>
                  </a:lnTo>
                  <a:lnTo>
                    <a:pt x="6337527" y="2057978"/>
                  </a:lnTo>
                  <a:lnTo>
                    <a:pt x="6337753" y="2062740"/>
                  </a:lnTo>
                  <a:lnTo>
                    <a:pt x="6338207" y="2067955"/>
                  </a:lnTo>
                  <a:lnTo>
                    <a:pt x="6339114" y="2072944"/>
                  </a:lnTo>
                  <a:lnTo>
                    <a:pt x="6340248" y="2078613"/>
                  </a:lnTo>
                  <a:lnTo>
                    <a:pt x="6341609" y="2084282"/>
                  </a:lnTo>
                  <a:lnTo>
                    <a:pt x="6343423" y="2089725"/>
                  </a:lnTo>
                  <a:lnTo>
                    <a:pt x="6345011" y="2095846"/>
                  </a:lnTo>
                  <a:lnTo>
                    <a:pt x="6347279" y="2101743"/>
                  </a:lnTo>
                  <a:lnTo>
                    <a:pt x="6351587" y="2113756"/>
                  </a:lnTo>
                  <a:lnTo>
                    <a:pt x="6356803" y="2126237"/>
                  </a:lnTo>
                  <a:lnTo>
                    <a:pt x="6362247" y="2138706"/>
                  </a:lnTo>
                  <a:lnTo>
                    <a:pt x="6367916" y="2150724"/>
                  </a:lnTo>
                  <a:lnTo>
                    <a:pt x="6378802" y="2174080"/>
                  </a:lnTo>
                  <a:lnTo>
                    <a:pt x="6383791" y="2184966"/>
                  </a:lnTo>
                  <a:lnTo>
                    <a:pt x="6388100" y="2194944"/>
                  </a:lnTo>
                  <a:lnTo>
                    <a:pt x="6391439" y="2203291"/>
                  </a:lnTo>
                  <a:lnTo>
                    <a:pt x="6390943" y="2201694"/>
                  </a:lnTo>
                  <a:lnTo>
                    <a:pt x="6387535" y="2191259"/>
                  </a:lnTo>
                  <a:lnTo>
                    <a:pt x="6383900" y="2180593"/>
                  </a:lnTo>
                  <a:lnTo>
                    <a:pt x="6380038" y="2170156"/>
                  </a:lnTo>
                  <a:lnTo>
                    <a:pt x="6371859" y="2148813"/>
                  </a:lnTo>
                  <a:lnTo>
                    <a:pt x="6363681" y="2127261"/>
                  </a:lnTo>
                  <a:lnTo>
                    <a:pt x="6359819" y="2116589"/>
                  </a:lnTo>
                  <a:lnTo>
                    <a:pt x="6355957" y="2105927"/>
                  </a:lnTo>
                  <a:lnTo>
                    <a:pt x="6352322" y="2095491"/>
                  </a:lnTo>
                  <a:lnTo>
                    <a:pt x="6349141" y="2085050"/>
                  </a:lnTo>
                  <a:lnTo>
                    <a:pt x="6346415" y="2074610"/>
                  </a:lnTo>
                  <a:lnTo>
                    <a:pt x="6343689" y="2064170"/>
                  </a:lnTo>
                  <a:lnTo>
                    <a:pt x="6341644" y="2053957"/>
                  </a:lnTo>
                  <a:lnTo>
                    <a:pt x="6340281" y="2043743"/>
                  </a:lnTo>
                  <a:lnTo>
                    <a:pt x="6340050" y="2042687"/>
                  </a:lnTo>
                  <a:close/>
                  <a:moveTo>
                    <a:pt x="2722562" y="2038353"/>
                  </a:moveTo>
                  <a:lnTo>
                    <a:pt x="2732087" y="2044777"/>
                  </a:lnTo>
                  <a:lnTo>
                    <a:pt x="2730605" y="2047878"/>
                  </a:lnTo>
                  <a:lnTo>
                    <a:pt x="2722562" y="2038353"/>
                  </a:lnTo>
                  <a:close/>
                  <a:moveTo>
                    <a:pt x="6187426" y="2037474"/>
                  </a:moveTo>
                  <a:lnTo>
                    <a:pt x="6188529" y="2042104"/>
                  </a:lnTo>
                  <a:lnTo>
                    <a:pt x="6190116" y="2046186"/>
                  </a:lnTo>
                  <a:lnTo>
                    <a:pt x="6190796" y="2048227"/>
                  </a:lnTo>
                  <a:lnTo>
                    <a:pt x="6192157" y="2050268"/>
                  </a:lnTo>
                  <a:lnTo>
                    <a:pt x="6193064" y="2051855"/>
                  </a:lnTo>
                  <a:lnTo>
                    <a:pt x="6194652" y="2053216"/>
                  </a:lnTo>
                  <a:lnTo>
                    <a:pt x="6195786" y="2054803"/>
                  </a:lnTo>
                  <a:lnTo>
                    <a:pt x="6197373" y="2056164"/>
                  </a:lnTo>
                  <a:lnTo>
                    <a:pt x="6198928" y="2057135"/>
                  </a:lnTo>
                  <a:lnTo>
                    <a:pt x="6196868" y="2054429"/>
                  </a:lnTo>
                  <a:lnTo>
                    <a:pt x="6193927" y="2049427"/>
                  </a:lnTo>
                  <a:lnTo>
                    <a:pt x="6190759" y="2043971"/>
                  </a:lnTo>
                  <a:lnTo>
                    <a:pt x="6187592" y="2037832"/>
                  </a:lnTo>
                  <a:lnTo>
                    <a:pt x="6187426" y="2037474"/>
                  </a:lnTo>
                  <a:close/>
                  <a:moveTo>
                    <a:pt x="1673788" y="2029777"/>
                  </a:moveTo>
                  <a:lnTo>
                    <a:pt x="1675141" y="2033181"/>
                  </a:lnTo>
                  <a:lnTo>
                    <a:pt x="1673788" y="2030004"/>
                  </a:lnTo>
                  <a:lnTo>
                    <a:pt x="1673788" y="2029777"/>
                  </a:lnTo>
                  <a:close/>
                  <a:moveTo>
                    <a:pt x="2439944" y="2029123"/>
                  </a:moveTo>
                  <a:lnTo>
                    <a:pt x="2439463" y="2029989"/>
                  </a:lnTo>
                  <a:lnTo>
                    <a:pt x="2438329" y="2032031"/>
                  </a:lnTo>
                  <a:lnTo>
                    <a:pt x="2436741" y="2034071"/>
                  </a:lnTo>
                  <a:lnTo>
                    <a:pt x="2434283" y="2036692"/>
                  </a:lnTo>
                  <a:lnTo>
                    <a:pt x="2438232" y="2032946"/>
                  </a:lnTo>
                  <a:lnTo>
                    <a:pt x="2439944" y="2029123"/>
                  </a:lnTo>
                  <a:close/>
                  <a:moveTo>
                    <a:pt x="2439418" y="2022377"/>
                  </a:moveTo>
                  <a:lnTo>
                    <a:pt x="2437194" y="2023186"/>
                  </a:lnTo>
                  <a:lnTo>
                    <a:pt x="2436559" y="2023367"/>
                  </a:lnTo>
                  <a:lnTo>
                    <a:pt x="2437194" y="2022732"/>
                  </a:lnTo>
                  <a:lnTo>
                    <a:pt x="2438329" y="2022506"/>
                  </a:lnTo>
                  <a:lnTo>
                    <a:pt x="2439418" y="2022377"/>
                  </a:lnTo>
                  <a:close/>
                  <a:moveTo>
                    <a:pt x="4037235" y="2022181"/>
                  </a:moveTo>
                  <a:lnTo>
                    <a:pt x="4034223" y="2024429"/>
                  </a:lnTo>
                  <a:lnTo>
                    <a:pt x="4032838" y="2025410"/>
                  </a:lnTo>
                  <a:lnTo>
                    <a:pt x="4033902" y="2026950"/>
                  </a:lnTo>
                  <a:lnTo>
                    <a:pt x="4039369" y="2034684"/>
                  </a:lnTo>
                  <a:lnTo>
                    <a:pt x="4043809" y="2041431"/>
                  </a:lnTo>
                  <a:lnTo>
                    <a:pt x="4041550" y="2036274"/>
                  </a:lnTo>
                  <a:lnTo>
                    <a:pt x="4039281" y="2029931"/>
                  </a:lnTo>
                  <a:lnTo>
                    <a:pt x="4037693" y="2024718"/>
                  </a:lnTo>
                  <a:lnTo>
                    <a:pt x="4037239" y="2022227"/>
                  </a:lnTo>
                  <a:lnTo>
                    <a:pt x="4037235" y="2022181"/>
                  </a:lnTo>
                  <a:close/>
                  <a:moveTo>
                    <a:pt x="2442185" y="2022052"/>
                  </a:moveTo>
                  <a:lnTo>
                    <a:pt x="2439418" y="2022377"/>
                  </a:lnTo>
                  <a:lnTo>
                    <a:pt x="2439690" y="2022279"/>
                  </a:lnTo>
                  <a:lnTo>
                    <a:pt x="2442185" y="2022052"/>
                  </a:lnTo>
                  <a:close/>
                  <a:moveTo>
                    <a:pt x="2442185" y="2022052"/>
                  </a:moveTo>
                  <a:lnTo>
                    <a:pt x="2442185" y="2022732"/>
                  </a:lnTo>
                  <a:lnTo>
                    <a:pt x="2442094" y="2022869"/>
                  </a:lnTo>
                  <a:lnTo>
                    <a:pt x="2442185" y="2022052"/>
                  </a:lnTo>
                  <a:close/>
                  <a:moveTo>
                    <a:pt x="6247995" y="2016027"/>
                  </a:moveTo>
                  <a:lnTo>
                    <a:pt x="6248676" y="2016462"/>
                  </a:lnTo>
                  <a:lnTo>
                    <a:pt x="6251618" y="2017826"/>
                  </a:lnTo>
                  <a:lnTo>
                    <a:pt x="6253654" y="2019190"/>
                  </a:lnTo>
                  <a:lnTo>
                    <a:pt x="6255464" y="2021236"/>
                  </a:lnTo>
                  <a:lnTo>
                    <a:pt x="6256821" y="2023055"/>
                  </a:lnTo>
                  <a:lnTo>
                    <a:pt x="6257952" y="2025329"/>
                  </a:lnTo>
                  <a:lnTo>
                    <a:pt x="6258857" y="2028057"/>
                  </a:lnTo>
                  <a:lnTo>
                    <a:pt x="6261346" y="2034650"/>
                  </a:lnTo>
                  <a:lnTo>
                    <a:pt x="6269038" y="2046471"/>
                  </a:lnTo>
                  <a:lnTo>
                    <a:pt x="6259536" y="2052383"/>
                  </a:lnTo>
                  <a:lnTo>
                    <a:pt x="6256849" y="2054568"/>
                  </a:lnTo>
                  <a:lnTo>
                    <a:pt x="6260419" y="2051855"/>
                  </a:lnTo>
                  <a:lnTo>
                    <a:pt x="6269945" y="2045959"/>
                  </a:lnTo>
                  <a:lnTo>
                    <a:pt x="6262234" y="2034168"/>
                  </a:lnTo>
                  <a:lnTo>
                    <a:pt x="6259739" y="2027592"/>
                  </a:lnTo>
                  <a:lnTo>
                    <a:pt x="6258832" y="2024870"/>
                  </a:lnTo>
                  <a:lnTo>
                    <a:pt x="6257698" y="2022603"/>
                  </a:lnTo>
                  <a:lnTo>
                    <a:pt x="6256337" y="2020789"/>
                  </a:lnTo>
                  <a:lnTo>
                    <a:pt x="6254523" y="2018748"/>
                  </a:lnTo>
                  <a:lnTo>
                    <a:pt x="6252482" y="2017387"/>
                  </a:lnTo>
                  <a:lnTo>
                    <a:pt x="6249534" y="2016027"/>
                  </a:lnTo>
                  <a:lnTo>
                    <a:pt x="6247995" y="2016027"/>
                  </a:lnTo>
                  <a:close/>
                  <a:moveTo>
                    <a:pt x="1739542" y="2015060"/>
                  </a:moveTo>
                  <a:lnTo>
                    <a:pt x="1739197" y="2015705"/>
                  </a:lnTo>
                  <a:lnTo>
                    <a:pt x="1737843" y="2018204"/>
                  </a:lnTo>
                  <a:lnTo>
                    <a:pt x="1737167" y="2020704"/>
                  </a:lnTo>
                  <a:lnTo>
                    <a:pt x="1736490" y="2022517"/>
                  </a:lnTo>
                  <a:lnTo>
                    <a:pt x="1736264" y="2024332"/>
                  </a:lnTo>
                  <a:lnTo>
                    <a:pt x="1736039" y="2025919"/>
                  </a:lnTo>
                  <a:lnTo>
                    <a:pt x="1736039" y="2027281"/>
                  </a:lnTo>
                  <a:lnTo>
                    <a:pt x="1736264" y="2028417"/>
                  </a:lnTo>
                  <a:lnTo>
                    <a:pt x="1736716" y="2029324"/>
                  </a:lnTo>
                  <a:lnTo>
                    <a:pt x="1737167" y="2030458"/>
                  </a:lnTo>
                  <a:lnTo>
                    <a:pt x="1738520" y="2032046"/>
                  </a:lnTo>
                  <a:lnTo>
                    <a:pt x="1741452" y="2034541"/>
                  </a:lnTo>
                  <a:lnTo>
                    <a:pt x="1742805" y="2035903"/>
                  </a:lnTo>
                  <a:lnTo>
                    <a:pt x="1743031" y="2036584"/>
                  </a:lnTo>
                  <a:lnTo>
                    <a:pt x="1743482" y="2037718"/>
                  </a:lnTo>
                  <a:lnTo>
                    <a:pt x="1743482" y="2038625"/>
                  </a:lnTo>
                  <a:lnTo>
                    <a:pt x="1743482" y="2039533"/>
                  </a:lnTo>
                  <a:lnTo>
                    <a:pt x="1743256" y="2041121"/>
                  </a:lnTo>
                  <a:lnTo>
                    <a:pt x="1742805" y="2042483"/>
                  </a:lnTo>
                  <a:lnTo>
                    <a:pt x="1742129" y="2044073"/>
                  </a:lnTo>
                  <a:lnTo>
                    <a:pt x="1741001" y="2045889"/>
                  </a:lnTo>
                  <a:lnTo>
                    <a:pt x="1737843" y="2050656"/>
                  </a:lnTo>
                  <a:lnTo>
                    <a:pt x="1733332" y="2056103"/>
                  </a:lnTo>
                  <a:lnTo>
                    <a:pt x="1727017" y="2063137"/>
                  </a:lnTo>
                  <a:lnTo>
                    <a:pt x="1725664" y="2068811"/>
                  </a:lnTo>
                  <a:lnTo>
                    <a:pt x="1723887" y="2074398"/>
                  </a:lnTo>
                  <a:lnTo>
                    <a:pt x="1724935" y="2072389"/>
                  </a:lnTo>
                  <a:lnTo>
                    <a:pt x="1728339" y="2066513"/>
                  </a:lnTo>
                  <a:lnTo>
                    <a:pt x="1731969" y="2060636"/>
                  </a:lnTo>
                  <a:lnTo>
                    <a:pt x="1735826" y="2054759"/>
                  </a:lnTo>
                  <a:lnTo>
                    <a:pt x="1739456" y="2049335"/>
                  </a:lnTo>
                  <a:lnTo>
                    <a:pt x="1745809" y="2040746"/>
                  </a:lnTo>
                  <a:lnTo>
                    <a:pt x="1748985" y="2036000"/>
                  </a:lnTo>
                  <a:lnTo>
                    <a:pt x="1746490" y="2034418"/>
                  </a:lnTo>
                  <a:lnTo>
                    <a:pt x="1744675" y="2032384"/>
                  </a:lnTo>
                  <a:lnTo>
                    <a:pt x="1742859" y="2030575"/>
                  </a:lnTo>
                  <a:lnTo>
                    <a:pt x="1741725" y="2028541"/>
                  </a:lnTo>
                  <a:lnTo>
                    <a:pt x="1740364" y="2026733"/>
                  </a:lnTo>
                  <a:lnTo>
                    <a:pt x="1739910" y="2024473"/>
                  </a:lnTo>
                  <a:lnTo>
                    <a:pt x="1739456" y="2022212"/>
                  </a:lnTo>
                  <a:lnTo>
                    <a:pt x="1739229" y="2020178"/>
                  </a:lnTo>
                  <a:lnTo>
                    <a:pt x="1739229" y="2017918"/>
                  </a:lnTo>
                  <a:lnTo>
                    <a:pt x="1739456" y="2015658"/>
                  </a:lnTo>
                  <a:lnTo>
                    <a:pt x="1739542" y="2015060"/>
                  </a:lnTo>
                  <a:close/>
                  <a:moveTo>
                    <a:pt x="6152243" y="2008770"/>
                  </a:moveTo>
                  <a:lnTo>
                    <a:pt x="6152696" y="2009224"/>
                  </a:lnTo>
                  <a:lnTo>
                    <a:pt x="6152469" y="2008770"/>
                  </a:lnTo>
                  <a:lnTo>
                    <a:pt x="6152243" y="2008770"/>
                  </a:lnTo>
                  <a:close/>
                  <a:moveTo>
                    <a:pt x="6353069" y="2007061"/>
                  </a:moveTo>
                  <a:lnTo>
                    <a:pt x="6352948" y="2007183"/>
                  </a:lnTo>
                  <a:lnTo>
                    <a:pt x="6351814" y="2007636"/>
                  </a:lnTo>
                  <a:lnTo>
                    <a:pt x="6350680" y="2007863"/>
                  </a:lnTo>
                  <a:lnTo>
                    <a:pt x="6349828" y="2007863"/>
                  </a:lnTo>
                  <a:lnTo>
                    <a:pt x="6357547" y="2014239"/>
                  </a:lnTo>
                  <a:lnTo>
                    <a:pt x="6356411" y="2011969"/>
                  </a:lnTo>
                  <a:lnTo>
                    <a:pt x="6353069" y="2007061"/>
                  </a:lnTo>
                  <a:close/>
                  <a:moveTo>
                    <a:pt x="2602057" y="2006708"/>
                  </a:moveTo>
                  <a:lnTo>
                    <a:pt x="2605088" y="2008214"/>
                  </a:lnTo>
                  <a:lnTo>
                    <a:pt x="2604005" y="2011477"/>
                  </a:lnTo>
                  <a:lnTo>
                    <a:pt x="2600325" y="2006959"/>
                  </a:lnTo>
                  <a:lnTo>
                    <a:pt x="2602057" y="2006708"/>
                  </a:lnTo>
                  <a:close/>
                  <a:moveTo>
                    <a:pt x="6342516" y="2005595"/>
                  </a:moveTo>
                  <a:lnTo>
                    <a:pt x="6342277" y="2007933"/>
                  </a:lnTo>
                  <a:lnTo>
                    <a:pt x="6342780" y="2007430"/>
                  </a:lnTo>
                  <a:lnTo>
                    <a:pt x="6343681" y="2006231"/>
                  </a:lnTo>
                  <a:lnTo>
                    <a:pt x="6342516" y="2005595"/>
                  </a:lnTo>
                  <a:close/>
                  <a:moveTo>
                    <a:pt x="3198674" y="1997108"/>
                  </a:moveTo>
                  <a:lnTo>
                    <a:pt x="3199819" y="1997108"/>
                  </a:lnTo>
                  <a:lnTo>
                    <a:pt x="3201650" y="1997334"/>
                  </a:lnTo>
                  <a:lnTo>
                    <a:pt x="3205084" y="1997783"/>
                  </a:lnTo>
                  <a:lnTo>
                    <a:pt x="3209662" y="1998234"/>
                  </a:lnTo>
                  <a:lnTo>
                    <a:pt x="3212180" y="1998459"/>
                  </a:lnTo>
                  <a:lnTo>
                    <a:pt x="3214927" y="1998234"/>
                  </a:lnTo>
                  <a:lnTo>
                    <a:pt x="3217903" y="1998009"/>
                  </a:lnTo>
                  <a:lnTo>
                    <a:pt x="3221337" y="1997334"/>
                  </a:lnTo>
                  <a:lnTo>
                    <a:pt x="3216530" y="2001160"/>
                  </a:lnTo>
                  <a:lnTo>
                    <a:pt x="3231638" y="2007688"/>
                  </a:lnTo>
                  <a:lnTo>
                    <a:pt x="3235530" y="2006787"/>
                  </a:lnTo>
                  <a:lnTo>
                    <a:pt x="3239421" y="2005887"/>
                  </a:lnTo>
                  <a:lnTo>
                    <a:pt x="3243313" y="2005437"/>
                  </a:lnTo>
                  <a:lnTo>
                    <a:pt x="3247205" y="2004987"/>
                  </a:lnTo>
                  <a:lnTo>
                    <a:pt x="3255217" y="2004762"/>
                  </a:lnTo>
                  <a:lnTo>
                    <a:pt x="3263000" y="2004762"/>
                  </a:lnTo>
                  <a:lnTo>
                    <a:pt x="3270783" y="2004762"/>
                  </a:lnTo>
                  <a:lnTo>
                    <a:pt x="3278338" y="2004537"/>
                  </a:lnTo>
                  <a:lnTo>
                    <a:pt x="3282458" y="2004311"/>
                  </a:lnTo>
                  <a:lnTo>
                    <a:pt x="3286121" y="2003861"/>
                  </a:lnTo>
                  <a:lnTo>
                    <a:pt x="3290012" y="2003186"/>
                  </a:lnTo>
                  <a:lnTo>
                    <a:pt x="3293675" y="2002061"/>
                  </a:lnTo>
                  <a:lnTo>
                    <a:pt x="3301687" y="2000710"/>
                  </a:lnTo>
                  <a:lnTo>
                    <a:pt x="3305121" y="2005887"/>
                  </a:lnTo>
                  <a:lnTo>
                    <a:pt x="3306952" y="2009489"/>
                  </a:lnTo>
                  <a:lnTo>
                    <a:pt x="3309699" y="2008138"/>
                  </a:lnTo>
                  <a:lnTo>
                    <a:pt x="3313591" y="2006562"/>
                  </a:lnTo>
                  <a:lnTo>
                    <a:pt x="3318169" y="2004537"/>
                  </a:lnTo>
                  <a:lnTo>
                    <a:pt x="3323206" y="2003411"/>
                  </a:lnTo>
                  <a:lnTo>
                    <a:pt x="3325495" y="2002736"/>
                  </a:lnTo>
                  <a:lnTo>
                    <a:pt x="3327784" y="2002511"/>
                  </a:lnTo>
                  <a:lnTo>
                    <a:pt x="3329615" y="2002511"/>
                  </a:lnTo>
                  <a:lnTo>
                    <a:pt x="3331676" y="2003186"/>
                  </a:lnTo>
                  <a:lnTo>
                    <a:pt x="3333049" y="2003861"/>
                  </a:lnTo>
                  <a:lnTo>
                    <a:pt x="3333965" y="2004311"/>
                  </a:lnTo>
                  <a:lnTo>
                    <a:pt x="3334423" y="2004762"/>
                  </a:lnTo>
                  <a:lnTo>
                    <a:pt x="3334651" y="2005437"/>
                  </a:lnTo>
                  <a:lnTo>
                    <a:pt x="3335109" y="2006562"/>
                  </a:lnTo>
                  <a:lnTo>
                    <a:pt x="3335109" y="2007463"/>
                  </a:lnTo>
                  <a:lnTo>
                    <a:pt x="3335109" y="2008588"/>
                  </a:lnTo>
                  <a:lnTo>
                    <a:pt x="3333507" y="2010614"/>
                  </a:lnTo>
                  <a:lnTo>
                    <a:pt x="3331447" y="2012414"/>
                  </a:lnTo>
                  <a:lnTo>
                    <a:pt x="3329386" y="2014215"/>
                  </a:lnTo>
                  <a:lnTo>
                    <a:pt x="3327555" y="2015566"/>
                  </a:lnTo>
                  <a:lnTo>
                    <a:pt x="3325266" y="2016916"/>
                  </a:lnTo>
                  <a:lnTo>
                    <a:pt x="3322748" y="2018042"/>
                  </a:lnTo>
                  <a:lnTo>
                    <a:pt x="3320687" y="2018942"/>
                  </a:lnTo>
                  <a:lnTo>
                    <a:pt x="3318169" y="2020068"/>
                  </a:lnTo>
                  <a:lnTo>
                    <a:pt x="3315422" y="2020518"/>
                  </a:lnTo>
                  <a:lnTo>
                    <a:pt x="3312675" y="2020968"/>
                  </a:lnTo>
                  <a:lnTo>
                    <a:pt x="3310157" y="2021193"/>
                  </a:lnTo>
                  <a:lnTo>
                    <a:pt x="3307181" y="2021418"/>
                  </a:lnTo>
                  <a:lnTo>
                    <a:pt x="3304205" y="2021418"/>
                  </a:lnTo>
                  <a:lnTo>
                    <a:pt x="3301229" y="2021193"/>
                  </a:lnTo>
                  <a:lnTo>
                    <a:pt x="3298025" y="2020743"/>
                  </a:lnTo>
                  <a:lnTo>
                    <a:pt x="3294820" y="2020293"/>
                  </a:lnTo>
                  <a:lnTo>
                    <a:pt x="3270554" y="2027271"/>
                  </a:lnTo>
                  <a:lnTo>
                    <a:pt x="3268723" y="2026370"/>
                  </a:lnTo>
                  <a:lnTo>
                    <a:pt x="3266434" y="2025920"/>
                  </a:lnTo>
                  <a:lnTo>
                    <a:pt x="3261398" y="2025020"/>
                  </a:lnTo>
                  <a:lnTo>
                    <a:pt x="3255904" y="2024344"/>
                  </a:lnTo>
                  <a:lnTo>
                    <a:pt x="3249494" y="2023894"/>
                  </a:lnTo>
                  <a:lnTo>
                    <a:pt x="3235988" y="2022994"/>
                  </a:lnTo>
                  <a:lnTo>
                    <a:pt x="3222253" y="2022094"/>
                  </a:lnTo>
                  <a:lnTo>
                    <a:pt x="3215614" y="2021643"/>
                  </a:lnTo>
                  <a:lnTo>
                    <a:pt x="3209433" y="2020743"/>
                  </a:lnTo>
                  <a:lnTo>
                    <a:pt x="3203939" y="2019392"/>
                  </a:lnTo>
                  <a:lnTo>
                    <a:pt x="3201192" y="2018717"/>
                  </a:lnTo>
                  <a:lnTo>
                    <a:pt x="3198903" y="2018042"/>
                  </a:lnTo>
                  <a:lnTo>
                    <a:pt x="3196614" y="2017142"/>
                  </a:lnTo>
                  <a:lnTo>
                    <a:pt x="3194782" y="2016016"/>
                  </a:lnTo>
                  <a:lnTo>
                    <a:pt x="3193180" y="2014891"/>
                  </a:lnTo>
                  <a:lnTo>
                    <a:pt x="3191806" y="2013765"/>
                  </a:lnTo>
                  <a:lnTo>
                    <a:pt x="3190891" y="2012190"/>
                  </a:lnTo>
                  <a:lnTo>
                    <a:pt x="3189746" y="2010614"/>
                  </a:lnTo>
                  <a:lnTo>
                    <a:pt x="3189517" y="2008813"/>
                  </a:lnTo>
                  <a:lnTo>
                    <a:pt x="3189288" y="2007237"/>
                  </a:lnTo>
                  <a:lnTo>
                    <a:pt x="3189517" y="2002736"/>
                  </a:lnTo>
                  <a:lnTo>
                    <a:pt x="3195240" y="2004987"/>
                  </a:lnTo>
                  <a:lnTo>
                    <a:pt x="3195240" y="2002286"/>
                  </a:lnTo>
                  <a:lnTo>
                    <a:pt x="3195469" y="2000485"/>
                  </a:lnTo>
                  <a:lnTo>
                    <a:pt x="3195927" y="1998909"/>
                  </a:lnTo>
                  <a:lnTo>
                    <a:pt x="3196614" y="1998009"/>
                  </a:lnTo>
                  <a:lnTo>
                    <a:pt x="3197758" y="1997559"/>
                  </a:lnTo>
                  <a:lnTo>
                    <a:pt x="3198674" y="1997108"/>
                  </a:lnTo>
                  <a:close/>
                  <a:moveTo>
                    <a:pt x="5661932" y="1995845"/>
                  </a:moveTo>
                  <a:lnTo>
                    <a:pt x="5662159" y="1997205"/>
                  </a:lnTo>
                  <a:lnTo>
                    <a:pt x="5662159" y="1996752"/>
                  </a:lnTo>
                  <a:lnTo>
                    <a:pt x="5661932" y="1995845"/>
                  </a:lnTo>
                  <a:close/>
                  <a:moveTo>
                    <a:pt x="2492254" y="1993985"/>
                  </a:moveTo>
                  <a:lnTo>
                    <a:pt x="2500165" y="1995343"/>
                  </a:lnTo>
                  <a:lnTo>
                    <a:pt x="2498131" y="2003271"/>
                  </a:lnTo>
                  <a:lnTo>
                    <a:pt x="2501522" y="1996250"/>
                  </a:lnTo>
                  <a:lnTo>
                    <a:pt x="2505364" y="1996476"/>
                  </a:lnTo>
                  <a:lnTo>
                    <a:pt x="2508303" y="1996703"/>
                  </a:lnTo>
                  <a:lnTo>
                    <a:pt x="2511015" y="1997382"/>
                  </a:lnTo>
                  <a:lnTo>
                    <a:pt x="2512371" y="1997835"/>
                  </a:lnTo>
                  <a:lnTo>
                    <a:pt x="2513275" y="1998288"/>
                  </a:lnTo>
                  <a:lnTo>
                    <a:pt x="2514180" y="1998968"/>
                  </a:lnTo>
                  <a:lnTo>
                    <a:pt x="2514858" y="1999648"/>
                  </a:lnTo>
                  <a:lnTo>
                    <a:pt x="2515762" y="2000780"/>
                  </a:lnTo>
                  <a:lnTo>
                    <a:pt x="2516214" y="2001913"/>
                  </a:lnTo>
                  <a:lnTo>
                    <a:pt x="2516666" y="2003045"/>
                  </a:lnTo>
                  <a:lnTo>
                    <a:pt x="2516892" y="2004857"/>
                  </a:lnTo>
                  <a:lnTo>
                    <a:pt x="2516892" y="2006443"/>
                  </a:lnTo>
                  <a:lnTo>
                    <a:pt x="2516892" y="2008708"/>
                  </a:lnTo>
                  <a:lnTo>
                    <a:pt x="2522317" y="2013466"/>
                  </a:lnTo>
                  <a:lnTo>
                    <a:pt x="2522543" y="2014824"/>
                  </a:lnTo>
                  <a:lnTo>
                    <a:pt x="2520282" y="2020713"/>
                  </a:lnTo>
                  <a:lnTo>
                    <a:pt x="2528646" y="2021846"/>
                  </a:lnTo>
                  <a:lnTo>
                    <a:pt x="2549215" y="2004178"/>
                  </a:lnTo>
                  <a:lnTo>
                    <a:pt x="2559613" y="2009614"/>
                  </a:lnTo>
                  <a:lnTo>
                    <a:pt x="2546503" y="2029321"/>
                  </a:lnTo>
                  <a:lnTo>
                    <a:pt x="2534071" y="2043139"/>
                  </a:lnTo>
                  <a:lnTo>
                    <a:pt x="2520735" y="2045178"/>
                  </a:lnTo>
                  <a:lnTo>
                    <a:pt x="2506494" y="2047216"/>
                  </a:lnTo>
                  <a:lnTo>
                    <a:pt x="2492254" y="2049255"/>
                  </a:lnTo>
                  <a:lnTo>
                    <a:pt x="2477562" y="2051294"/>
                  </a:lnTo>
                  <a:lnTo>
                    <a:pt x="2470329" y="2051973"/>
                  </a:lnTo>
                  <a:lnTo>
                    <a:pt x="2463322" y="2052426"/>
                  </a:lnTo>
                  <a:lnTo>
                    <a:pt x="2456314" y="2052879"/>
                  </a:lnTo>
                  <a:lnTo>
                    <a:pt x="2449533" y="2052879"/>
                  </a:lnTo>
                  <a:lnTo>
                    <a:pt x="2442978" y="2052653"/>
                  </a:lnTo>
                  <a:lnTo>
                    <a:pt x="2436649" y="2052199"/>
                  </a:lnTo>
                  <a:lnTo>
                    <a:pt x="2430546" y="2051294"/>
                  </a:lnTo>
                  <a:lnTo>
                    <a:pt x="2425422" y="2050061"/>
                  </a:lnTo>
                  <a:lnTo>
                    <a:pt x="2429254" y="2055616"/>
                  </a:lnTo>
                  <a:lnTo>
                    <a:pt x="2249352" y="2077840"/>
                  </a:lnTo>
                  <a:lnTo>
                    <a:pt x="2069223" y="2099611"/>
                  </a:lnTo>
                  <a:lnTo>
                    <a:pt x="2074214" y="2097115"/>
                  </a:lnTo>
                  <a:lnTo>
                    <a:pt x="2079205" y="2095074"/>
                  </a:lnTo>
                  <a:lnTo>
                    <a:pt x="2084423" y="2092808"/>
                  </a:lnTo>
                  <a:lnTo>
                    <a:pt x="2089414" y="2090767"/>
                  </a:lnTo>
                  <a:lnTo>
                    <a:pt x="2100076" y="2086912"/>
                  </a:lnTo>
                  <a:lnTo>
                    <a:pt x="2110739" y="2083510"/>
                  </a:lnTo>
                  <a:lnTo>
                    <a:pt x="2121628" y="2080789"/>
                  </a:lnTo>
                  <a:lnTo>
                    <a:pt x="2132518" y="2078294"/>
                  </a:lnTo>
                  <a:lnTo>
                    <a:pt x="2143407" y="2076253"/>
                  </a:lnTo>
                  <a:lnTo>
                    <a:pt x="2154523" y="2074666"/>
                  </a:lnTo>
                  <a:lnTo>
                    <a:pt x="2161102" y="2072852"/>
                  </a:lnTo>
                  <a:lnTo>
                    <a:pt x="2167228" y="2071037"/>
                  </a:lnTo>
                  <a:lnTo>
                    <a:pt x="2179478" y="2067182"/>
                  </a:lnTo>
                  <a:lnTo>
                    <a:pt x="2203299" y="2058791"/>
                  </a:lnTo>
                  <a:lnTo>
                    <a:pt x="2215323" y="2054936"/>
                  </a:lnTo>
                  <a:lnTo>
                    <a:pt x="2221675" y="2053121"/>
                  </a:lnTo>
                  <a:lnTo>
                    <a:pt x="2227573" y="2051534"/>
                  </a:lnTo>
                  <a:lnTo>
                    <a:pt x="2234152" y="2050173"/>
                  </a:lnTo>
                  <a:lnTo>
                    <a:pt x="2240731" y="2048813"/>
                  </a:lnTo>
                  <a:lnTo>
                    <a:pt x="2247310" y="2047906"/>
                  </a:lnTo>
                  <a:lnTo>
                    <a:pt x="2254343" y="2047225"/>
                  </a:lnTo>
                  <a:lnTo>
                    <a:pt x="2260015" y="2046998"/>
                  </a:lnTo>
                  <a:lnTo>
                    <a:pt x="2264779" y="2046998"/>
                  </a:lnTo>
                  <a:lnTo>
                    <a:pt x="2269543" y="2047452"/>
                  </a:lnTo>
                  <a:lnTo>
                    <a:pt x="2274080" y="2047906"/>
                  </a:lnTo>
                  <a:lnTo>
                    <a:pt x="2282474" y="2049039"/>
                  </a:lnTo>
                  <a:lnTo>
                    <a:pt x="2286557" y="2049719"/>
                  </a:lnTo>
                  <a:lnTo>
                    <a:pt x="2290414" y="2050173"/>
                  </a:lnTo>
                  <a:lnTo>
                    <a:pt x="2294271" y="2050400"/>
                  </a:lnTo>
                  <a:lnTo>
                    <a:pt x="2298354" y="2050400"/>
                  </a:lnTo>
                  <a:lnTo>
                    <a:pt x="2302438" y="2049493"/>
                  </a:lnTo>
                  <a:lnTo>
                    <a:pt x="2306975" y="2048586"/>
                  </a:lnTo>
                  <a:lnTo>
                    <a:pt x="2311512" y="2047225"/>
                  </a:lnTo>
                  <a:lnTo>
                    <a:pt x="2316503" y="2044730"/>
                  </a:lnTo>
                  <a:lnTo>
                    <a:pt x="2321494" y="2041782"/>
                  </a:lnTo>
                  <a:lnTo>
                    <a:pt x="2327166" y="2038154"/>
                  </a:lnTo>
                  <a:lnTo>
                    <a:pt x="2330342" y="2029989"/>
                  </a:lnTo>
                  <a:lnTo>
                    <a:pt x="2330796" y="2029309"/>
                  </a:lnTo>
                  <a:lnTo>
                    <a:pt x="2331249" y="2028856"/>
                  </a:lnTo>
                  <a:lnTo>
                    <a:pt x="2332611" y="2028175"/>
                  </a:lnTo>
                  <a:lnTo>
                    <a:pt x="2334879" y="2027495"/>
                  </a:lnTo>
                  <a:lnTo>
                    <a:pt x="2337828" y="2027041"/>
                  </a:lnTo>
                  <a:lnTo>
                    <a:pt x="2344407" y="2026134"/>
                  </a:lnTo>
                  <a:lnTo>
                    <a:pt x="2352121" y="2025681"/>
                  </a:lnTo>
                  <a:lnTo>
                    <a:pt x="2360515" y="2025227"/>
                  </a:lnTo>
                  <a:lnTo>
                    <a:pt x="2368455" y="2024547"/>
                  </a:lnTo>
                  <a:lnTo>
                    <a:pt x="2372085" y="2023866"/>
                  </a:lnTo>
                  <a:lnTo>
                    <a:pt x="2375261" y="2023186"/>
                  </a:lnTo>
                  <a:lnTo>
                    <a:pt x="2378210" y="2022052"/>
                  </a:lnTo>
                  <a:lnTo>
                    <a:pt x="2380705" y="2020919"/>
                  </a:lnTo>
                  <a:lnTo>
                    <a:pt x="2402257" y="2024093"/>
                  </a:lnTo>
                  <a:lnTo>
                    <a:pt x="2402938" y="2024093"/>
                  </a:lnTo>
                  <a:lnTo>
                    <a:pt x="2402031" y="2028856"/>
                  </a:lnTo>
                  <a:lnTo>
                    <a:pt x="2404753" y="2029989"/>
                  </a:lnTo>
                  <a:lnTo>
                    <a:pt x="2407475" y="2030670"/>
                  </a:lnTo>
                  <a:lnTo>
                    <a:pt x="2409971" y="2030897"/>
                  </a:lnTo>
                  <a:lnTo>
                    <a:pt x="2412693" y="2030897"/>
                  </a:lnTo>
                  <a:lnTo>
                    <a:pt x="2415415" y="2030670"/>
                  </a:lnTo>
                  <a:lnTo>
                    <a:pt x="2417911" y="2030217"/>
                  </a:lnTo>
                  <a:lnTo>
                    <a:pt x="2420180" y="2029309"/>
                  </a:lnTo>
                  <a:lnTo>
                    <a:pt x="2422675" y="2028629"/>
                  </a:lnTo>
                  <a:lnTo>
                    <a:pt x="2427439" y="2026815"/>
                  </a:lnTo>
                  <a:lnTo>
                    <a:pt x="2432430" y="2024547"/>
                  </a:lnTo>
                  <a:lnTo>
                    <a:pt x="2436559" y="2023367"/>
                  </a:lnTo>
                  <a:lnTo>
                    <a:pt x="2436514" y="2023413"/>
                  </a:lnTo>
                  <a:lnTo>
                    <a:pt x="2436287" y="2023639"/>
                  </a:lnTo>
                  <a:lnTo>
                    <a:pt x="2436287" y="2023866"/>
                  </a:lnTo>
                  <a:lnTo>
                    <a:pt x="2436514" y="2024093"/>
                  </a:lnTo>
                  <a:lnTo>
                    <a:pt x="2436967" y="2024320"/>
                  </a:lnTo>
                  <a:lnTo>
                    <a:pt x="2438555" y="2024320"/>
                  </a:lnTo>
                  <a:lnTo>
                    <a:pt x="2440144" y="2024093"/>
                  </a:lnTo>
                  <a:lnTo>
                    <a:pt x="2440824" y="2023866"/>
                  </a:lnTo>
                  <a:lnTo>
                    <a:pt x="2441732" y="2023413"/>
                  </a:lnTo>
                  <a:lnTo>
                    <a:pt x="2442094" y="2022869"/>
                  </a:lnTo>
                  <a:lnTo>
                    <a:pt x="2441958" y="2024093"/>
                  </a:lnTo>
                  <a:lnTo>
                    <a:pt x="2441656" y="2025302"/>
                  </a:lnTo>
                  <a:lnTo>
                    <a:pt x="2443204" y="2021846"/>
                  </a:lnTo>
                  <a:lnTo>
                    <a:pt x="2452698" y="2017768"/>
                  </a:lnTo>
                  <a:lnTo>
                    <a:pt x="2463774" y="2007802"/>
                  </a:lnTo>
                  <a:lnTo>
                    <a:pt x="2492254" y="1993985"/>
                  </a:lnTo>
                  <a:close/>
                  <a:moveTo>
                    <a:pt x="6077177" y="1993804"/>
                  </a:moveTo>
                  <a:lnTo>
                    <a:pt x="6078537" y="1995391"/>
                  </a:lnTo>
                  <a:lnTo>
                    <a:pt x="6077403" y="1994031"/>
                  </a:lnTo>
                  <a:lnTo>
                    <a:pt x="6077177" y="1993804"/>
                  </a:lnTo>
                  <a:close/>
                  <a:moveTo>
                    <a:pt x="6209619" y="1987681"/>
                  </a:moveTo>
                  <a:lnTo>
                    <a:pt x="6207078" y="1988044"/>
                  </a:lnTo>
                  <a:lnTo>
                    <a:pt x="6210216" y="1988044"/>
                  </a:lnTo>
                  <a:lnTo>
                    <a:pt x="6214967" y="1991455"/>
                  </a:lnTo>
                  <a:lnTo>
                    <a:pt x="6215419" y="1991455"/>
                  </a:lnTo>
                  <a:lnTo>
                    <a:pt x="6215612" y="1990677"/>
                  </a:lnTo>
                  <a:lnTo>
                    <a:pt x="6209619" y="1987681"/>
                  </a:lnTo>
                  <a:close/>
                  <a:moveTo>
                    <a:pt x="6217784" y="1984733"/>
                  </a:moveTo>
                  <a:lnTo>
                    <a:pt x="6217668" y="1985276"/>
                  </a:lnTo>
                  <a:lnTo>
                    <a:pt x="6222659" y="1986680"/>
                  </a:lnTo>
                  <a:lnTo>
                    <a:pt x="6234423" y="2000094"/>
                  </a:lnTo>
                  <a:lnTo>
                    <a:pt x="6235555" y="2002367"/>
                  </a:lnTo>
                  <a:lnTo>
                    <a:pt x="6236686" y="2004868"/>
                  </a:lnTo>
                  <a:lnTo>
                    <a:pt x="6237342" y="2005691"/>
                  </a:lnTo>
                  <a:lnTo>
                    <a:pt x="6236607" y="2003782"/>
                  </a:lnTo>
                  <a:lnTo>
                    <a:pt x="6235700" y="2001287"/>
                  </a:lnTo>
                  <a:lnTo>
                    <a:pt x="6235246" y="1999700"/>
                  </a:lnTo>
                  <a:lnTo>
                    <a:pt x="6224361" y="1986547"/>
                  </a:lnTo>
                  <a:lnTo>
                    <a:pt x="6217784" y="1984733"/>
                  </a:lnTo>
                  <a:close/>
                  <a:moveTo>
                    <a:pt x="6184900" y="1976116"/>
                  </a:moveTo>
                  <a:lnTo>
                    <a:pt x="6184691" y="1976634"/>
                  </a:lnTo>
                  <a:lnTo>
                    <a:pt x="6194605" y="1983497"/>
                  </a:lnTo>
                  <a:lnTo>
                    <a:pt x="6197546" y="1988044"/>
                  </a:lnTo>
                  <a:lnTo>
                    <a:pt x="6199415" y="1988044"/>
                  </a:lnTo>
                  <a:lnTo>
                    <a:pt x="6195332" y="1983146"/>
                  </a:lnTo>
                  <a:lnTo>
                    <a:pt x="6185127" y="1976116"/>
                  </a:lnTo>
                  <a:lnTo>
                    <a:pt x="6184900" y="1976116"/>
                  </a:lnTo>
                  <a:close/>
                  <a:moveTo>
                    <a:pt x="6022748" y="1970221"/>
                  </a:moveTo>
                  <a:lnTo>
                    <a:pt x="6023202" y="1970674"/>
                  </a:lnTo>
                  <a:lnTo>
                    <a:pt x="6023655" y="1970901"/>
                  </a:lnTo>
                  <a:lnTo>
                    <a:pt x="6022748" y="1970221"/>
                  </a:lnTo>
                  <a:close/>
                  <a:moveTo>
                    <a:pt x="2115457" y="1963782"/>
                  </a:moveTo>
                  <a:lnTo>
                    <a:pt x="2119313" y="1965211"/>
                  </a:lnTo>
                  <a:lnTo>
                    <a:pt x="2114550" y="1968546"/>
                  </a:lnTo>
                  <a:lnTo>
                    <a:pt x="2115457" y="1963782"/>
                  </a:lnTo>
                  <a:close/>
                  <a:moveTo>
                    <a:pt x="3375025" y="1962181"/>
                  </a:moveTo>
                  <a:lnTo>
                    <a:pt x="3378200" y="1974317"/>
                  </a:lnTo>
                  <a:lnTo>
                    <a:pt x="3376386" y="1985994"/>
                  </a:lnTo>
                  <a:lnTo>
                    <a:pt x="3375025" y="1962181"/>
                  </a:lnTo>
                  <a:close/>
                  <a:moveTo>
                    <a:pt x="3151294" y="1960598"/>
                  </a:moveTo>
                  <a:lnTo>
                    <a:pt x="3152775" y="1963420"/>
                  </a:lnTo>
                  <a:lnTo>
                    <a:pt x="3149600" y="1963773"/>
                  </a:lnTo>
                  <a:lnTo>
                    <a:pt x="3151294" y="1960598"/>
                  </a:lnTo>
                  <a:close/>
                  <a:moveTo>
                    <a:pt x="5369379" y="1954347"/>
                  </a:moveTo>
                  <a:lnTo>
                    <a:pt x="5368925" y="1955027"/>
                  </a:lnTo>
                  <a:lnTo>
                    <a:pt x="5368347" y="1956616"/>
                  </a:lnTo>
                  <a:lnTo>
                    <a:pt x="5368245" y="1956841"/>
                  </a:lnTo>
                  <a:lnTo>
                    <a:pt x="5368019" y="1957517"/>
                  </a:lnTo>
                  <a:lnTo>
                    <a:pt x="5368018" y="1957522"/>
                  </a:lnTo>
                  <a:lnTo>
                    <a:pt x="5368017" y="1957523"/>
                  </a:lnTo>
                  <a:lnTo>
                    <a:pt x="5367337" y="1959563"/>
                  </a:lnTo>
                  <a:lnTo>
                    <a:pt x="5366884" y="1962057"/>
                  </a:lnTo>
                  <a:lnTo>
                    <a:pt x="5367111" y="1964552"/>
                  </a:lnTo>
                  <a:lnTo>
                    <a:pt x="5367564" y="1967273"/>
                  </a:lnTo>
                  <a:lnTo>
                    <a:pt x="5368471" y="1969994"/>
                  </a:lnTo>
                  <a:lnTo>
                    <a:pt x="5369214" y="1971355"/>
                  </a:lnTo>
                  <a:lnTo>
                    <a:pt x="5369832" y="1972715"/>
                  </a:lnTo>
                  <a:lnTo>
                    <a:pt x="5371646" y="1974982"/>
                  </a:lnTo>
                  <a:lnTo>
                    <a:pt x="5369832" y="1972488"/>
                  </a:lnTo>
                  <a:lnTo>
                    <a:pt x="5369214" y="1971355"/>
                  </a:lnTo>
                  <a:lnTo>
                    <a:pt x="5368698" y="1970221"/>
                  </a:lnTo>
                  <a:lnTo>
                    <a:pt x="5367791" y="1967726"/>
                  </a:lnTo>
                  <a:lnTo>
                    <a:pt x="5367337" y="1965005"/>
                  </a:lnTo>
                  <a:lnTo>
                    <a:pt x="5367337" y="1962737"/>
                  </a:lnTo>
                  <a:lnTo>
                    <a:pt x="5367337" y="1960243"/>
                  </a:lnTo>
                  <a:lnTo>
                    <a:pt x="5368017" y="1957523"/>
                  </a:lnTo>
                  <a:lnTo>
                    <a:pt x="5368019" y="1957517"/>
                  </a:lnTo>
                  <a:lnTo>
                    <a:pt x="5368347" y="1956616"/>
                  </a:lnTo>
                  <a:lnTo>
                    <a:pt x="5369379" y="1954347"/>
                  </a:lnTo>
                  <a:close/>
                  <a:moveTo>
                    <a:pt x="3407910" y="1947909"/>
                  </a:moveTo>
                  <a:lnTo>
                    <a:pt x="3407683" y="1949033"/>
                  </a:lnTo>
                  <a:lnTo>
                    <a:pt x="3398838" y="1949483"/>
                  </a:lnTo>
                  <a:lnTo>
                    <a:pt x="3407910" y="1947909"/>
                  </a:lnTo>
                  <a:close/>
                  <a:moveTo>
                    <a:pt x="5371646" y="1943236"/>
                  </a:moveTo>
                  <a:lnTo>
                    <a:pt x="5370966" y="1950719"/>
                  </a:lnTo>
                  <a:lnTo>
                    <a:pt x="5371646" y="1943689"/>
                  </a:lnTo>
                  <a:lnTo>
                    <a:pt x="5371646" y="1943236"/>
                  </a:lnTo>
                  <a:close/>
                  <a:moveTo>
                    <a:pt x="2120869" y="1943145"/>
                  </a:moveTo>
                  <a:lnTo>
                    <a:pt x="2125663" y="1946222"/>
                  </a:lnTo>
                  <a:lnTo>
                    <a:pt x="2119997" y="1952157"/>
                  </a:lnTo>
                  <a:lnTo>
                    <a:pt x="2114986" y="1957433"/>
                  </a:lnTo>
                  <a:lnTo>
                    <a:pt x="2114550" y="1945563"/>
                  </a:lnTo>
                  <a:lnTo>
                    <a:pt x="2120869" y="1943145"/>
                  </a:lnTo>
                  <a:close/>
                  <a:moveTo>
                    <a:pt x="6329363" y="1939381"/>
                  </a:moveTo>
                  <a:lnTo>
                    <a:pt x="6328909" y="1939608"/>
                  </a:lnTo>
                  <a:lnTo>
                    <a:pt x="6328455" y="1940288"/>
                  </a:lnTo>
                  <a:lnTo>
                    <a:pt x="6328355" y="1940888"/>
                  </a:lnTo>
                  <a:lnTo>
                    <a:pt x="6332103" y="1944791"/>
                  </a:lnTo>
                  <a:lnTo>
                    <a:pt x="6346680" y="1960585"/>
                  </a:lnTo>
                  <a:lnTo>
                    <a:pt x="6346598" y="1960470"/>
                  </a:lnTo>
                  <a:lnTo>
                    <a:pt x="6341382" y="1953894"/>
                  </a:lnTo>
                  <a:lnTo>
                    <a:pt x="6337300" y="1947998"/>
                  </a:lnTo>
                  <a:lnTo>
                    <a:pt x="6334125" y="1943462"/>
                  </a:lnTo>
                  <a:lnTo>
                    <a:pt x="6331630" y="1940515"/>
                  </a:lnTo>
                  <a:lnTo>
                    <a:pt x="6330723" y="1939608"/>
                  </a:lnTo>
                  <a:lnTo>
                    <a:pt x="6329816" y="1939381"/>
                  </a:lnTo>
                  <a:lnTo>
                    <a:pt x="6329363" y="1939381"/>
                  </a:lnTo>
                  <a:close/>
                  <a:moveTo>
                    <a:pt x="3730434" y="1935172"/>
                  </a:moveTo>
                  <a:lnTo>
                    <a:pt x="3731565" y="1938861"/>
                  </a:lnTo>
                  <a:lnTo>
                    <a:pt x="3732017" y="1942089"/>
                  </a:lnTo>
                  <a:lnTo>
                    <a:pt x="3732469" y="1944855"/>
                  </a:lnTo>
                  <a:lnTo>
                    <a:pt x="3732922" y="1947622"/>
                  </a:lnTo>
                  <a:lnTo>
                    <a:pt x="3733374" y="1949005"/>
                  </a:lnTo>
                  <a:lnTo>
                    <a:pt x="3734053" y="1950158"/>
                  </a:lnTo>
                  <a:lnTo>
                    <a:pt x="3735183" y="1951541"/>
                  </a:lnTo>
                  <a:lnTo>
                    <a:pt x="3736088" y="1952924"/>
                  </a:lnTo>
                  <a:lnTo>
                    <a:pt x="3737445" y="1954308"/>
                  </a:lnTo>
                  <a:lnTo>
                    <a:pt x="3739028" y="1955922"/>
                  </a:lnTo>
                  <a:lnTo>
                    <a:pt x="3743325" y="1959380"/>
                  </a:lnTo>
                  <a:lnTo>
                    <a:pt x="3741290" y="1959841"/>
                  </a:lnTo>
                  <a:lnTo>
                    <a:pt x="3733374" y="1961224"/>
                  </a:lnTo>
                  <a:lnTo>
                    <a:pt x="3729077" y="1961916"/>
                  </a:lnTo>
                  <a:lnTo>
                    <a:pt x="3727041" y="1962838"/>
                  </a:lnTo>
                  <a:lnTo>
                    <a:pt x="3725911" y="1963530"/>
                  </a:lnTo>
                  <a:lnTo>
                    <a:pt x="3716864" y="1974827"/>
                  </a:lnTo>
                  <a:lnTo>
                    <a:pt x="3698771" y="1982896"/>
                  </a:lnTo>
                  <a:lnTo>
                    <a:pt x="3695831" y="1990504"/>
                  </a:lnTo>
                  <a:lnTo>
                    <a:pt x="3692212" y="1990735"/>
                  </a:lnTo>
                  <a:lnTo>
                    <a:pt x="3688820" y="1990735"/>
                  </a:lnTo>
                  <a:lnTo>
                    <a:pt x="3685427" y="1990735"/>
                  </a:lnTo>
                  <a:lnTo>
                    <a:pt x="3682261" y="1990274"/>
                  </a:lnTo>
                  <a:lnTo>
                    <a:pt x="3679321" y="1989582"/>
                  </a:lnTo>
                  <a:lnTo>
                    <a:pt x="3676381" y="1988660"/>
                  </a:lnTo>
                  <a:lnTo>
                    <a:pt x="3673667" y="1987738"/>
                  </a:lnTo>
                  <a:lnTo>
                    <a:pt x="3671405" y="1986124"/>
                  </a:lnTo>
                  <a:lnTo>
                    <a:pt x="3669143" y="1984510"/>
                  </a:lnTo>
                  <a:lnTo>
                    <a:pt x="3667108" y="1982435"/>
                  </a:lnTo>
                  <a:lnTo>
                    <a:pt x="3666380" y="1981481"/>
                  </a:lnTo>
                  <a:lnTo>
                    <a:pt x="3667274" y="1984385"/>
                  </a:lnTo>
                  <a:lnTo>
                    <a:pt x="3666596" y="1983934"/>
                  </a:lnTo>
                  <a:lnTo>
                    <a:pt x="3651237" y="1971998"/>
                  </a:lnTo>
                  <a:lnTo>
                    <a:pt x="3648075" y="1967268"/>
                  </a:lnTo>
                  <a:lnTo>
                    <a:pt x="3660046" y="1965242"/>
                  </a:lnTo>
                  <a:lnTo>
                    <a:pt x="3660789" y="1964797"/>
                  </a:lnTo>
                  <a:lnTo>
                    <a:pt x="3660775" y="1964683"/>
                  </a:lnTo>
                  <a:lnTo>
                    <a:pt x="3668465" y="1959841"/>
                  </a:lnTo>
                  <a:lnTo>
                    <a:pt x="3676607" y="1957536"/>
                  </a:lnTo>
                  <a:lnTo>
                    <a:pt x="3679095" y="1952694"/>
                  </a:lnTo>
                  <a:lnTo>
                    <a:pt x="3680678" y="1947853"/>
                  </a:lnTo>
                  <a:lnTo>
                    <a:pt x="3686784" y="1947391"/>
                  </a:lnTo>
                  <a:lnTo>
                    <a:pt x="3693343" y="1946700"/>
                  </a:lnTo>
                  <a:lnTo>
                    <a:pt x="3699902" y="1946008"/>
                  </a:lnTo>
                  <a:lnTo>
                    <a:pt x="3706460" y="1944625"/>
                  </a:lnTo>
                  <a:lnTo>
                    <a:pt x="3713019" y="1943011"/>
                  </a:lnTo>
                  <a:lnTo>
                    <a:pt x="3719126" y="1940936"/>
                  </a:lnTo>
                  <a:lnTo>
                    <a:pt x="3722292" y="1939783"/>
                  </a:lnTo>
                  <a:lnTo>
                    <a:pt x="3725232" y="1938169"/>
                  </a:lnTo>
                  <a:lnTo>
                    <a:pt x="3727720" y="1936786"/>
                  </a:lnTo>
                  <a:lnTo>
                    <a:pt x="3730434" y="1935172"/>
                  </a:lnTo>
                  <a:close/>
                  <a:moveTo>
                    <a:pt x="3244729" y="1933609"/>
                  </a:moveTo>
                  <a:lnTo>
                    <a:pt x="3249613" y="1936784"/>
                  </a:lnTo>
                  <a:lnTo>
                    <a:pt x="3243263" y="1933926"/>
                  </a:lnTo>
                  <a:lnTo>
                    <a:pt x="3244729" y="1933609"/>
                  </a:lnTo>
                  <a:close/>
                  <a:moveTo>
                    <a:pt x="3227388" y="1930434"/>
                  </a:moveTo>
                  <a:lnTo>
                    <a:pt x="3227388" y="1931427"/>
                  </a:lnTo>
                  <a:lnTo>
                    <a:pt x="3225497" y="1934403"/>
                  </a:lnTo>
                  <a:lnTo>
                    <a:pt x="3216748" y="1936785"/>
                  </a:lnTo>
                  <a:lnTo>
                    <a:pt x="3216275" y="1932419"/>
                  </a:lnTo>
                  <a:lnTo>
                    <a:pt x="3227388" y="1930434"/>
                  </a:lnTo>
                  <a:close/>
                  <a:moveTo>
                    <a:pt x="5406571" y="1926682"/>
                  </a:moveTo>
                  <a:lnTo>
                    <a:pt x="5391830" y="1936206"/>
                  </a:lnTo>
                  <a:lnTo>
                    <a:pt x="5406798" y="1926682"/>
                  </a:lnTo>
                  <a:lnTo>
                    <a:pt x="5406571" y="1926682"/>
                  </a:lnTo>
                  <a:close/>
                  <a:moveTo>
                    <a:pt x="4350345" y="1926123"/>
                  </a:moveTo>
                  <a:lnTo>
                    <a:pt x="4350104" y="1933829"/>
                  </a:lnTo>
                  <a:lnTo>
                    <a:pt x="4371430" y="1946747"/>
                  </a:lnTo>
                  <a:lnTo>
                    <a:pt x="4377556" y="1949691"/>
                  </a:lnTo>
                  <a:lnTo>
                    <a:pt x="4383001" y="1952411"/>
                  </a:lnTo>
                  <a:lnTo>
                    <a:pt x="4387992" y="1955358"/>
                  </a:lnTo>
                  <a:lnTo>
                    <a:pt x="4390261" y="1957172"/>
                  </a:lnTo>
                  <a:lnTo>
                    <a:pt x="4392530" y="1958532"/>
                  </a:lnTo>
                  <a:lnTo>
                    <a:pt x="4394572" y="1960345"/>
                  </a:lnTo>
                  <a:lnTo>
                    <a:pt x="4396387" y="1962159"/>
                  </a:lnTo>
                  <a:lnTo>
                    <a:pt x="4397975" y="1964200"/>
                  </a:lnTo>
                  <a:lnTo>
                    <a:pt x="4399336" y="1966239"/>
                  </a:lnTo>
                  <a:lnTo>
                    <a:pt x="4400470" y="1968734"/>
                  </a:lnTo>
                  <a:lnTo>
                    <a:pt x="4401832" y="1971224"/>
                  </a:lnTo>
                  <a:lnTo>
                    <a:pt x="4402512" y="1974170"/>
                  </a:lnTo>
                  <a:lnTo>
                    <a:pt x="4402966" y="1977118"/>
                  </a:lnTo>
                  <a:lnTo>
                    <a:pt x="4408411" y="1980744"/>
                  </a:lnTo>
                  <a:lnTo>
                    <a:pt x="4413856" y="1983917"/>
                  </a:lnTo>
                  <a:lnTo>
                    <a:pt x="4419755" y="1986863"/>
                  </a:lnTo>
                  <a:lnTo>
                    <a:pt x="4425654" y="1989130"/>
                  </a:lnTo>
                  <a:lnTo>
                    <a:pt x="4431553" y="1991396"/>
                  </a:lnTo>
                  <a:lnTo>
                    <a:pt x="4437905" y="1993210"/>
                  </a:lnTo>
                  <a:lnTo>
                    <a:pt x="4449930" y="1996609"/>
                  </a:lnTo>
                  <a:lnTo>
                    <a:pt x="4462635" y="2000462"/>
                  </a:lnTo>
                  <a:lnTo>
                    <a:pt x="4468761" y="2002275"/>
                  </a:lnTo>
                  <a:lnTo>
                    <a:pt x="4474659" y="2004313"/>
                  </a:lnTo>
                  <a:lnTo>
                    <a:pt x="4480558" y="2006578"/>
                  </a:lnTo>
                  <a:lnTo>
                    <a:pt x="4482977" y="2007601"/>
                  </a:lnTo>
                  <a:lnTo>
                    <a:pt x="4482420" y="2007183"/>
                  </a:lnTo>
                  <a:lnTo>
                    <a:pt x="4479471" y="2004915"/>
                  </a:lnTo>
                  <a:lnTo>
                    <a:pt x="4476070" y="2003101"/>
                  </a:lnTo>
                  <a:lnTo>
                    <a:pt x="4472668" y="2001287"/>
                  </a:lnTo>
                  <a:lnTo>
                    <a:pt x="4469039" y="1999700"/>
                  </a:lnTo>
                  <a:lnTo>
                    <a:pt x="4464957" y="1998112"/>
                  </a:lnTo>
                  <a:lnTo>
                    <a:pt x="4460421" y="1996979"/>
                  </a:lnTo>
                  <a:lnTo>
                    <a:pt x="4455886" y="1995618"/>
                  </a:lnTo>
                  <a:lnTo>
                    <a:pt x="4449309" y="1994257"/>
                  </a:lnTo>
                  <a:lnTo>
                    <a:pt x="4443412" y="1992897"/>
                  </a:lnTo>
                  <a:lnTo>
                    <a:pt x="4438423" y="1991310"/>
                  </a:lnTo>
                  <a:lnTo>
                    <a:pt x="4433661" y="1989949"/>
                  </a:lnTo>
                  <a:lnTo>
                    <a:pt x="4429805" y="1988135"/>
                  </a:lnTo>
                  <a:lnTo>
                    <a:pt x="4426403" y="1986547"/>
                  </a:lnTo>
                  <a:lnTo>
                    <a:pt x="4423455" y="1984506"/>
                  </a:lnTo>
                  <a:lnTo>
                    <a:pt x="4420507" y="1982693"/>
                  </a:lnTo>
                  <a:lnTo>
                    <a:pt x="4418239" y="1980425"/>
                  </a:lnTo>
                  <a:lnTo>
                    <a:pt x="4415744" y="1977931"/>
                  </a:lnTo>
                  <a:lnTo>
                    <a:pt x="4413250" y="1975436"/>
                  </a:lnTo>
                  <a:lnTo>
                    <a:pt x="4411209" y="1972715"/>
                  </a:lnTo>
                  <a:lnTo>
                    <a:pt x="4405766" y="1965912"/>
                  </a:lnTo>
                  <a:lnTo>
                    <a:pt x="4399416" y="1957522"/>
                  </a:lnTo>
                  <a:lnTo>
                    <a:pt x="4397828" y="1955935"/>
                  </a:lnTo>
                  <a:lnTo>
                    <a:pt x="4395787" y="1953894"/>
                  </a:lnTo>
                  <a:lnTo>
                    <a:pt x="4393519" y="1952306"/>
                  </a:lnTo>
                  <a:lnTo>
                    <a:pt x="4391252" y="1950266"/>
                  </a:lnTo>
                  <a:lnTo>
                    <a:pt x="4386036" y="1946864"/>
                  </a:lnTo>
                  <a:lnTo>
                    <a:pt x="4380593" y="1943689"/>
                  </a:lnTo>
                  <a:lnTo>
                    <a:pt x="4368346" y="1937340"/>
                  </a:lnTo>
                  <a:lnTo>
                    <a:pt x="4362450" y="1933939"/>
                  </a:lnTo>
                  <a:lnTo>
                    <a:pt x="4357007" y="1930764"/>
                  </a:lnTo>
                  <a:lnTo>
                    <a:pt x="4351791" y="1927136"/>
                  </a:lnTo>
                  <a:lnTo>
                    <a:pt x="4350345" y="1926123"/>
                  </a:lnTo>
                  <a:close/>
                  <a:moveTo>
                    <a:pt x="3267193" y="1925672"/>
                  </a:moveTo>
                  <a:lnTo>
                    <a:pt x="3270250" y="1927928"/>
                  </a:lnTo>
                  <a:lnTo>
                    <a:pt x="3269780" y="1930434"/>
                  </a:lnTo>
                  <a:lnTo>
                    <a:pt x="3263900" y="1926925"/>
                  </a:lnTo>
                  <a:lnTo>
                    <a:pt x="3267193" y="1925672"/>
                  </a:lnTo>
                  <a:close/>
                  <a:moveTo>
                    <a:pt x="3416754" y="1922496"/>
                  </a:moveTo>
                  <a:lnTo>
                    <a:pt x="3417208" y="1922496"/>
                  </a:lnTo>
                  <a:lnTo>
                    <a:pt x="3417888" y="1925644"/>
                  </a:lnTo>
                  <a:lnTo>
                    <a:pt x="3417888" y="1927443"/>
                  </a:lnTo>
                  <a:lnTo>
                    <a:pt x="3403828" y="1929242"/>
                  </a:lnTo>
                  <a:lnTo>
                    <a:pt x="3416754" y="1922496"/>
                  </a:lnTo>
                  <a:close/>
                  <a:moveTo>
                    <a:pt x="3759200" y="1919297"/>
                  </a:moveTo>
                  <a:lnTo>
                    <a:pt x="3758297" y="1919748"/>
                  </a:lnTo>
                  <a:lnTo>
                    <a:pt x="3737291" y="1941819"/>
                  </a:lnTo>
                  <a:lnTo>
                    <a:pt x="3730741" y="1935738"/>
                  </a:lnTo>
                  <a:lnTo>
                    <a:pt x="3747681" y="1923351"/>
                  </a:lnTo>
                  <a:lnTo>
                    <a:pt x="3758071" y="1919523"/>
                  </a:lnTo>
                  <a:lnTo>
                    <a:pt x="3759200" y="1919297"/>
                  </a:lnTo>
                  <a:close/>
                  <a:moveTo>
                    <a:pt x="3230563" y="1916148"/>
                  </a:moveTo>
                  <a:lnTo>
                    <a:pt x="3236913" y="1917401"/>
                  </a:lnTo>
                  <a:lnTo>
                    <a:pt x="3234532" y="1920911"/>
                  </a:lnTo>
                  <a:lnTo>
                    <a:pt x="3230563" y="1916148"/>
                  </a:lnTo>
                  <a:close/>
                  <a:moveTo>
                    <a:pt x="5399087" y="1915571"/>
                  </a:moveTo>
                  <a:lnTo>
                    <a:pt x="5393191" y="1918745"/>
                  </a:lnTo>
                  <a:lnTo>
                    <a:pt x="5398861" y="1915798"/>
                  </a:lnTo>
                  <a:lnTo>
                    <a:pt x="5399087" y="1915571"/>
                  </a:lnTo>
                  <a:close/>
                  <a:moveTo>
                    <a:pt x="1778496" y="1913242"/>
                  </a:moveTo>
                  <a:lnTo>
                    <a:pt x="1774156" y="1921293"/>
                  </a:lnTo>
                  <a:lnTo>
                    <a:pt x="1773091" y="1926176"/>
                  </a:lnTo>
                  <a:lnTo>
                    <a:pt x="1778496" y="1913242"/>
                  </a:lnTo>
                  <a:close/>
                  <a:moveTo>
                    <a:pt x="3302001" y="1911384"/>
                  </a:moveTo>
                  <a:lnTo>
                    <a:pt x="3290888" y="1920908"/>
                  </a:lnTo>
                  <a:lnTo>
                    <a:pt x="3301384" y="1911622"/>
                  </a:lnTo>
                  <a:lnTo>
                    <a:pt x="3302001" y="1911384"/>
                  </a:lnTo>
                  <a:close/>
                  <a:moveTo>
                    <a:pt x="3360719" y="1907960"/>
                  </a:moveTo>
                  <a:lnTo>
                    <a:pt x="3351213" y="1917737"/>
                  </a:lnTo>
                  <a:lnTo>
                    <a:pt x="3353859" y="1912748"/>
                  </a:lnTo>
                  <a:lnTo>
                    <a:pt x="3360719" y="1907960"/>
                  </a:lnTo>
                  <a:close/>
                  <a:moveTo>
                    <a:pt x="2771568" y="1905121"/>
                  </a:moveTo>
                  <a:lnTo>
                    <a:pt x="2774950" y="1905348"/>
                  </a:lnTo>
                  <a:lnTo>
                    <a:pt x="2772695" y="1908063"/>
                  </a:lnTo>
                  <a:lnTo>
                    <a:pt x="2768186" y="1915755"/>
                  </a:lnTo>
                  <a:lnTo>
                    <a:pt x="2763903" y="1922993"/>
                  </a:lnTo>
                  <a:lnTo>
                    <a:pt x="2760521" y="1930232"/>
                  </a:lnTo>
                  <a:lnTo>
                    <a:pt x="2757591" y="1936566"/>
                  </a:lnTo>
                  <a:lnTo>
                    <a:pt x="2755336" y="1942448"/>
                  </a:lnTo>
                  <a:lnTo>
                    <a:pt x="2753533" y="1946745"/>
                  </a:lnTo>
                  <a:lnTo>
                    <a:pt x="2752180" y="1951267"/>
                  </a:lnTo>
                  <a:lnTo>
                    <a:pt x="2751729" y="1954438"/>
                  </a:lnTo>
                  <a:lnTo>
                    <a:pt x="2762550" y="1976604"/>
                  </a:lnTo>
                  <a:lnTo>
                    <a:pt x="2761874" y="1979998"/>
                  </a:lnTo>
                  <a:lnTo>
                    <a:pt x="2760972" y="1983165"/>
                  </a:lnTo>
                  <a:lnTo>
                    <a:pt x="2759845" y="1986105"/>
                  </a:lnTo>
                  <a:lnTo>
                    <a:pt x="2758718" y="1988367"/>
                  </a:lnTo>
                  <a:lnTo>
                    <a:pt x="2757140" y="1990629"/>
                  </a:lnTo>
                  <a:lnTo>
                    <a:pt x="2755562" y="1992214"/>
                  </a:lnTo>
                  <a:lnTo>
                    <a:pt x="2753758" y="1994022"/>
                  </a:lnTo>
                  <a:lnTo>
                    <a:pt x="2751729" y="1995153"/>
                  </a:lnTo>
                  <a:lnTo>
                    <a:pt x="2749475" y="1996284"/>
                  </a:lnTo>
                  <a:lnTo>
                    <a:pt x="2746995" y="1996737"/>
                  </a:lnTo>
                  <a:lnTo>
                    <a:pt x="2744289" y="1997188"/>
                  </a:lnTo>
                  <a:lnTo>
                    <a:pt x="2741584" y="1997188"/>
                  </a:lnTo>
                  <a:lnTo>
                    <a:pt x="2738653" y="1996962"/>
                  </a:lnTo>
                  <a:lnTo>
                    <a:pt x="2735272" y="1996737"/>
                  </a:lnTo>
                  <a:lnTo>
                    <a:pt x="2731890" y="1995832"/>
                  </a:lnTo>
                  <a:lnTo>
                    <a:pt x="2728508" y="1994928"/>
                  </a:lnTo>
                  <a:lnTo>
                    <a:pt x="2714080" y="1981130"/>
                  </a:lnTo>
                  <a:lnTo>
                    <a:pt x="2693790" y="1977284"/>
                  </a:lnTo>
                  <a:lnTo>
                    <a:pt x="2677558" y="1973888"/>
                  </a:lnTo>
                  <a:lnTo>
                    <a:pt x="2656817" y="1963260"/>
                  </a:lnTo>
                  <a:lnTo>
                    <a:pt x="2652985" y="1963260"/>
                  </a:lnTo>
                  <a:lnTo>
                    <a:pt x="2647574" y="1963032"/>
                  </a:lnTo>
                  <a:lnTo>
                    <a:pt x="2644192" y="1962806"/>
                  </a:lnTo>
                  <a:lnTo>
                    <a:pt x="2641036" y="1961901"/>
                  </a:lnTo>
                  <a:lnTo>
                    <a:pt x="2637654" y="1961449"/>
                  </a:lnTo>
                  <a:lnTo>
                    <a:pt x="2634498" y="1960543"/>
                  </a:lnTo>
                  <a:lnTo>
                    <a:pt x="2631342" y="1959412"/>
                  </a:lnTo>
                  <a:lnTo>
                    <a:pt x="2628637" y="1958056"/>
                  </a:lnTo>
                  <a:lnTo>
                    <a:pt x="2626157" y="1956698"/>
                  </a:lnTo>
                  <a:lnTo>
                    <a:pt x="2624353" y="1954888"/>
                  </a:lnTo>
                  <a:lnTo>
                    <a:pt x="2623902" y="1953986"/>
                  </a:lnTo>
                  <a:lnTo>
                    <a:pt x="2623001" y="1952851"/>
                  </a:lnTo>
                  <a:lnTo>
                    <a:pt x="2622775" y="1951718"/>
                  </a:lnTo>
                  <a:lnTo>
                    <a:pt x="2622550" y="1950584"/>
                  </a:lnTo>
                  <a:lnTo>
                    <a:pt x="2622775" y="1949458"/>
                  </a:lnTo>
                  <a:lnTo>
                    <a:pt x="2623001" y="1948103"/>
                  </a:lnTo>
                  <a:lnTo>
                    <a:pt x="2623452" y="1946745"/>
                  </a:lnTo>
                  <a:lnTo>
                    <a:pt x="2624353" y="1945162"/>
                  </a:lnTo>
                  <a:lnTo>
                    <a:pt x="2636076" y="1929553"/>
                  </a:lnTo>
                  <a:lnTo>
                    <a:pt x="2643065" y="1933852"/>
                  </a:lnTo>
                  <a:lnTo>
                    <a:pt x="2663581" y="1924350"/>
                  </a:lnTo>
                  <a:lnTo>
                    <a:pt x="2667864" y="1926160"/>
                  </a:lnTo>
                  <a:lnTo>
                    <a:pt x="2671922" y="1927518"/>
                  </a:lnTo>
                  <a:lnTo>
                    <a:pt x="2675980" y="1928876"/>
                  </a:lnTo>
                  <a:lnTo>
                    <a:pt x="2680038" y="1929781"/>
                  </a:lnTo>
                  <a:lnTo>
                    <a:pt x="2684321" y="1930459"/>
                  </a:lnTo>
                  <a:lnTo>
                    <a:pt x="2688605" y="1930684"/>
                  </a:lnTo>
                  <a:lnTo>
                    <a:pt x="2692663" y="1930912"/>
                  </a:lnTo>
                  <a:lnTo>
                    <a:pt x="2696946" y="1930912"/>
                  </a:lnTo>
                  <a:lnTo>
                    <a:pt x="2701230" y="1930459"/>
                  </a:lnTo>
                  <a:lnTo>
                    <a:pt x="2705288" y="1929781"/>
                  </a:lnTo>
                  <a:lnTo>
                    <a:pt x="2709346" y="1928876"/>
                  </a:lnTo>
                  <a:lnTo>
                    <a:pt x="2713404" y="1927518"/>
                  </a:lnTo>
                  <a:lnTo>
                    <a:pt x="2717462" y="1926160"/>
                  </a:lnTo>
                  <a:lnTo>
                    <a:pt x="2721520" y="1924124"/>
                  </a:lnTo>
                  <a:lnTo>
                    <a:pt x="2725352" y="1922088"/>
                  </a:lnTo>
                  <a:lnTo>
                    <a:pt x="2729185" y="1919600"/>
                  </a:lnTo>
                  <a:lnTo>
                    <a:pt x="2740006" y="1914397"/>
                  </a:lnTo>
                  <a:lnTo>
                    <a:pt x="2740231" y="1914397"/>
                  </a:lnTo>
                  <a:lnTo>
                    <a:pt x="2742711" y="1914171"/>
                  </a:lnTo>
                  <a:lnTo>
                    <a:pt x="2744966" y="1914171"/>
                  </a:lnTo>
                  <a:lnTo>
                    <a:pt x="2746995" y="1913718"/>
                  </a:lnTo>
                  <a:lnTo>
                    <a:pt x="2749024" y="1913266"/>
                  </a:lnTo>
                  <a:lnTo>
                    <a:pt x="2752631" y="1912135"/>
                  </a:lnTo>
                  <a:lnTo>
                    <a:pt x="2756238" y="1910551"/>
                  </a:lnTo>
                  <a:lnTo>
                    <a:pt x="2759620" y="1908967"/>
                  </a:lnTo>
                  <a:lnTo>
                    <a:pt x="2763227" y="1907384"/>
                  </a:lnTo>
                  <a:lnTo>
                    <a:pt x="2767059" y="1906027"/>
                  </a:lnTo>
                  <a:lnTo>
                    <a:pt x="2771568" y="1905121"/>
                  </a:lnTo>
                  <a:close/>
                  <a:moveTo>
                    <a:pt x="3257550" y="1905035"/>
                  </a:moveTo>
                  <a:lnTo>
                    <a:pt x="3259138" y="1909448"/>
                  </a:lnTo>
                  <a:lnTo>
                    <a:pt x="3257683" y="1914559"/>
                  </a:lnTo>
                  <a:lnTo>
                    <a:pt x="3257550" y="1905035"/>
                  </a:lnTo>
                  <a:close/>
                  <a:moveTo>
                    <a:pt x="3367088" y="1903450"/>
                  </a:moveTo>
                  <a:lnTo>
                    <a:pt x="3366206" y="1904130"/>
                  </a:lnTo>
                  <a:lnTo>
                    <a:pt x="3360719" y="1907960"/>
                  </a:lnTo>
                  <a:lnTo>
                    <a:pt x="3364663" y="1903903"/>
                  </a:lnTo>
                  <a:lnTo>
                    <a:pt x="3365104" y="1903677"/>
                  </a:lnTo>
                  <a:lnTo>
                    <a:pt x="3367088" y="1903450"/>
                  </a:lnTo>
                  <a:close/>
                  <a:moveTo>
                    <a:pt x="5085896" y="1902872"/>
                  </a:moveTo>
                  <a:lnTo>
                    <a:pt x="5087030" y="1904006"/>
                  </a:lnTo>
                  <a:lnTo>
                    <a:pt x="5086804" y="1903552"/>
                  </a:lnTo>
                  <a:lnTo>
                    <a:pt x="5085896" y="1902872"/>
                  </a:lnTo>
                  <a:close/>
                  <a:moveTo>
                    <a:pt x="3272977" y="1900272"/>
                  </a:moveTo>
                  <a:lnTo>
                    <a:pt x="3276601" y="1904121"/>
                  </a:lnTo>
                  <a:lnTo>
                    <a:pt x="3271286" y="1916147"/>
                  </a:lnTo>
                  <a:lnTo>
                    <a:pt x="3265488" y="1907728"/>
                  </a:lnTo>
                  <a:lnTo>
                    <a:pt x="3272977" y="1900272"/>
                  </a:lnTo>
                  <a:close/>
                  <a:moveTo>
                    <a:pt x="3346450" y="1900271"/>
                  </a:moveTo>
                  <a:lnTo>
                    <a:pt x="3351213" y="1900271"/>
                  </a:lnTo>
                  <a:lnTo>
                    <a:pt x="3347720" y="1905034"/>
                  </a:lnTo>
                  <a:lnTo>
                    <a:pt x="3346450" y="1900271"/>
                  </a:lnTo>
                  <a:close/>
                  <a:moveTo>
                    <a:pt x="5410880" y="1899924"/>
                  </a:moveTo>
                  <a:lnTo>
                    <a:pt x="5417684" y="1900604"/>
                  </a:lnTo>
                  <a:lnTo>
                    <a:pt x="5417911" y="1900604"/>
                  </a:lnTo>
                  <a:lnTo>
                    <a:pt x="5410880" y="1899924"/>
                  </a:lnTo>
                  <a:close/>
                  <a:moveTo>
                    <a:pt x="4346184" y="1898407"/>
                  </a:moveTo>
                  <a:lnTo>
                    <a:pt x="4346020" y="1898469"/>
                  </a:lnTo>
                  <a:lnTo>
                    <a:pt x="4343524" y="1898922"/>
                  </a:lnTo>
                  <a:lnTo>
                    <a:pt x="4340348" y="1898922"/>
                  </a:lnTo>
                  <a:lnTo>
                    <a:pt x="4342631" y="1903484"/>
                  </a:lnTo>
                  <a:lnTo>
                    <a:pt x="4343853" y="1901738"/>
                  </a:lnTo>
                  <a:lnTo>
                    <a:pt x="4345668" y="1899017"/>
                  </a:lnTo>
                  <a:lnTo>
                    <a:pt x="4346184" y="1898407"/>
                  </a:lnTo>
                  <a:close/>
                  <a:moveTo>
                    <a:pt x="3026083" y="1893924"/>
                  </a:moveTo>
                  <a:lnTo>
                    <a:pt x="3028388" y="1894160"/>
                  </a:lnTo>
                  <a:lnTo>
                    <a:pt x="3030231" y="1894630"/>
                  </a:lnTo>
                  <a:lnTo>
                    <a:pt x="3031844" y="1895806"/>
                  </a:lnTo>
                  <a:lnTo>
                    <a:pt x="3033227" y="1896982"/>
                  </a:lnTo>
                  <a:lnTo>
                    <a:pt x="3034379" y="1898863"/>
                  </a:lnTo>
                  <a:lnTo>
                    <a:pt x="3035301" y="1900744"/>
                  </a:lnTo>
                  <a:lnTo>
                    <a:pt x="3033227" y="1906624"/>
                  </a:lnTo>
                  <a:lnTo>
                    <a:pt x="3021013" y="1894630"/>
                  </a:lnTo>
                  <a:lnTo>
                    <a:pt x="3023779" y="1894160"/>
                  </a:lnTo>
                  <a:lnTo>
                    <a:pt x="3026083" y="1893924"/>
                  </a:lnTo>
                  <a:close/>
                  <a:moveTo>
                    <a:pt x="1783699" y="1887556"/>
                  </a:moveTo>
                  <a:lnTo>
                    <a:pt x="1782281" y="1899687"/>
                  </a:lnTo>
                  <a:lnTo>
                    <a:pt x="1782565" y="1898354"/>
                  </a:lnTo>
                  <a:lnTo>
                    <a:pt x="1783473" y="1892025"/>
                  </a:lnTo>
                  <a:lnTo>
                    <a:pt x="1783699" y="1889087"/>
                  </a:lnTo>
                  <a:lnTo>
                    <a:pt x="1783699" y="1887556"/>
                  </a:lnTo>
                  <a:close/>
                  <a:moveTo>
                    <a:pt x="2202000" y="1885997"/>
                  </a:moveTo>
                  <a:lnTo>
                    <a:pt x="2200397" y="1896674"/>
                  </a:lnTo>
                  <a:lnTo>
                    <a:pt x="2209785" y="1896229"/>
                  </a:lnTo>
                  <a:lnTo>
                    <a:pt x="2211388" y="1900011"/>
                  </a:lnTo>
                  <a:lnTo>
                    <a:pt x="2202229" y="1914914"/>
                  </a:lnTo>
                  <a:lnTo>
                    <a:pt x="2195589" y="1920697"/>
                  </a:lnTo>
                  <a:lnTo>
                    <a:pt x="2191468" y="1920920"/>
                  </a:lnTo>
                  <a:lnTo>
                    <a:pt x="2181393" y="1919364"/>
                  </a:lnTo>
                  <a:lnTo>
                    <a:pt x="2178417" y="1917139"/>
                  </a:lnTo>
                  <a:lnTo>
                    <a:pt x="2175440" y="1911800"/>
                  </a:lnTo>
                  <a:lnTo>
                    <a:pt x="2169945" y="1913135"/>
                  </a:lnTo>
                  <a:lnTo>
                    <a:pt x="2163763" y="1915136"/>
                  </a:lnTo>
                  <a:lnTo>
                    <a:pt x="2172463" y="1901790"/>
                  </a:lnTo>
                  <a:lnTo>
                    <a:pt x="2202000" y="1885997"/>
                  </a:lnTo>
                  <a:close/>
                  <a:moveTo>
                    <a:pt x="3259138" y="1884397"/>
                  </a:moveTo>
                  <a:lnTo>
                    <a:pt x="3263901" y="1884831"/>
                  </a:lnTo>
                  <a:lnTo>
                    <a:pt x="3260392" y="1889161"/>
                  </a:lnTo>
                  <a:lnTo>
                    <a:pt x="3259138" y="1884397"/>
                  </a:lnTo>
                  <a:close/>
                  <a:moveTo>
                    <a:pt x="3163492" y="1881225"/>
                  </a:moveTo>
                  <a:lnTo>
                    <a:pt x="3165476" y="1882812"/>
                  </a:lnTo>
                  <a:lnTo>
                    <a:pt x="3164484" y="1887574"/>
                  </a:lnTo>
                  <a:lnTo>
                    <a:pt x="3160713" y="1882547"/>
                  </a:lnTo>
                  <a:lnTo>
                    <a:pt x="3163492" y="1881225"/>
                  </a:lnTo>
                  <a:close/>
                  <a:moveTo>
                    <a:pt x="3209290" y="1881224"/>
                  </a:moveTo>
                  <a:lnTo>
                    <a:pt x="3209714" y="1882934"/>
                  </a:lnTo>
                  <a:lnTo>
                    <a:pt x="3209925" y="1883178"/>
                  </a:lnTo>
                  <a:lnTo>
                    <a:pt x="3206750" y="1890749"/>
                  </a:lnTo>
                  <a:lnTo>
                    <a:pt x="3209290" y="1881224"/>
                  </a:lnTo>
                  <a:close/>
                  <a:moveTo>
                    <a:pt x="4110609" y="1880870"/>
                  </a:moveTo>
                  <a:lnTo>
                    <a:pt x="4110707" y="1881364"/>
                  </a:lnTo>
                  <a:lnTo>
                    <a:pt x="4113204" y="1894557"/>
                  </a:lnTo>
                  <a:lnTo>
                    <a:pt x="4115473" y="1908431"/>
                  </a:lnTo>
                  <a:lnTo>
                    <a:pt x="4118401" y="1921519"/>
                  </a:lnTo>
                  <a:lnTo>
                    <a:pt x="4118461" y="1921135"/>
                  </a:lnTo>
                  <a:lnTo>
                    <a:pt x="4117100" y="1913655"/>
                  </a:lnTo>
                  <a:lnTo>
                    <a:pt x="4115512" y="1905042"/>
                  </a:lnTo>
                  <a:lnTo>
                    <a:pt x="4113924" y="1896202"/>
                  </a:lnTo>
                  <a:lnTo>
                    <a:pt x="4111882" y="1886682"/>
                  </a:lnTo>
                  <a:lnTo>
                    <a:pt x="4110974" y="1882149"/>
                  </a:lnTo>
                  <a:lnTo>
                    <a:pt x="4110609" y="1880870"/>
                  </a:lnTo>
                  <a:close/>
                  <a:moveTo>
                    <a:pt x="6462032" y="1878382"/>
                  </a:moveTo>
                  <a:lnTo>
                    <a:pt x="6467248" y="1888359"/>
                  </a:lnTo>
                  <a:lnTo>
                    <a:pt x="6486071" y="1923054"/>
                  </a:lnTo>
                  <a:lnTo>
                    <a:pt x="6464683" y="1883683"/>
                  </a:lnTo>
                  <a:lnTo>
                    <a:pt x="6462032" y="1878382"/>
                  </a:lnTo>
                  <a:close/>
                  <a:moveTo>
                    <a:pt x="2236334" y="1876471"/>
                  </a:moveTo>
                  <a:lnTo>
                    <a:pt x="2249488" y="1887353"/>
                  </a:lnTo>
                  <a:lnTo>
                    <a:pt x="2249488" y="1887584"/>
                  </a:lnTo>
                  <a:lnTo>
                    <a:pt x="2227263" y="1881101"/>
                  </a:lnTo>
                  <a:lnTo>
                    <a:pt x="2236334" y="1876471"/>
                  </a:lnTo>
                  <a:close/>
                  <a:moveTo>
                    <a:pt x="3243263" y="1876461"/>
                  </a:moveTo>
                  <a:lnTo>
                    <a:pt x="3243706" y="1876461"/>
                  </a:lnTo>
                  <a:lnTo>
                    <a:pt x="3244371" y="1876461"/>
                  </a:lnTo>
                  <a:lnTo>
                    <a:pt x="3246807" y="1877166"/>
                  </a:lnTo>
                  <a:lnTo>
                    <a:pt x="3249466" y="1878812"/>
                  </a:lnTo>
                  <a:lnTo>
                    <a:pt x="3250573" y="1879518"/>
                  </a:lnTo>
                  <a:lnTo>
                    <a:pt x="3251681" y="1880458"/>
                  </a:lnTo>
                  <a:lnTo>
                    <a:pt x="3252345" y="1881869"/>
                  </a:lnTo>
                  <a:lnTo>
                    <a:pt x="3252788" y="1882810"/>
                  </a:lnTo>
                  <a:lnTo>
                    <a:pt x="3252567" y="1882810"/>
                  </a:lnTo>
                  <a:lnTo>
                    <a:pt x="3246586" y="1879518"/>
                  </a:lnTo>
                  <a:lnTo>
                    <a:pt x="3245035" y="1878577"/>
                  </a:lnTo>
                  <a:lnTo>
                    <a:pt x="3243706" y="1877401"/>
                  </a:lnTo>
                  <a:lnTo>
                    <a:pt x="3243263" y="1876930"/>
                  </a:lnTo>
                  <a:lnTo>
                    <a:pt x="3243263" y="1876461"/>
                  </a:lnTo>
                  <a:close/>
                  <a:moveTo>
                    <a:pt x="4351186" y="1869575"/>
                  </a:moveTo>
                  <a:lnTo>
                    <a:pt x="4348515" y="1869909"/>
                  </a:lnTo>
                  <a:lnTo>
                    <a:pt x="4347381" y="1872629"/>
                  </a:lnTo>
                  <a:lnTo>
                    <a:pt x="4347128" y="1873642"/>
                  </a:lnTo>
                  <a:lnTo>
                    <a:pt x="4347709" y="1872712"/>
                  </a:lnTo>
                  <a:lnTo>
                    <a:pt x="4349069" y="1871352"/>
                  </a:lnTo>
                  <a:lnTo>
                    <a:pt x="4350884" y="1869764"/>
                  </a:lnTo>
                  <a:lnTo>
                    <a:pt x="4351186" y="1869575"/>
                  </a:lnTo>
                  <a:close/>
                  <a:moveTo>
                    <a:pt x="3308351" y="1868522"/>
                  </a:moveTo>
                  <a:lnTo>
                    <a:pt x="3308105" y="1868950"/>
                  </a:lnTo>
                  <a:lnTo>
                    <a:pt x="3290888" y="1879635"/>
                  </a:lnTo>
                  <a:lnTo>
                    <a:pt x="3293840" y="1873651"/>
                  </a:lnTo>
                  <a:lnTo>
                    <a:pt x="3308351" y="1868522"/>
                  </a:lnTo>
                  <a:close/>
                  <a:moveTo>
                    <a:pt x="3011806" y="1865350"/>
                  </a:moveTo>
                  <a:lnTo>
                    <a:pt x="3013139" y="1866223"/>
                  </a:lnTo>
                  <a:lnTo>
                    <a:pt x="3016695" y="1873208"/>
                  </a:lnTo>
                  <a:lnTo>
                    <a:pt x="3025363" y="1879321"/>
                  </a:lnTo>
                  <a:lnTo>
                    <a:pt x="3027363" y="1882594"/>
                  </a:lnTo>
                  <a:lnTo>
                    <a:pt x="3026919" y="1882813"/>
                  </a:lnTo>
                  <a:lnTo>
                    <a:pt x="3011139" y="1878884"/>
                  </a:lnTo>
                  <a:lnTo>
                    <a:pt x="3006694" y="1882158"/>
                  </a:lnTo>
                  <a:lnTo>
                    <a:pt x="3005138" y="1876920"/>
                  </a:lnTo>
                  <a:lnTo>
                    <a:pt x="3012472" y="1869498"/>
                  </a:lnTo>
                  <a:lnTo>
                    <a:pt x="3011806" y="1865350"/>
                  </a:lnTo>
                  <a:close/>
                  <a:moveTo>
                    <a:pt x="3016250" y="1863762"/>
                  </a:moveTo>
                  <a:lnTo>
                    <a:pt x="3022600" y="1871700"/>
                  </a:lnTo>
                  <a:lnTo>
                    <a:pt x="3022373" y="1871485"/>
                  </a:lnTo>
                  <a:lnTo>
                    <a:pt x="3016250" y="1863762"/>
                  </a:lnTo>
                  <a:close/>
                  <a:moveTo>
                    <a:pt x="3226701" y="1862174"/>
                  </a:moveTo>
                  <a:lnTo>
                    <a:pt x="3232708" y="1867243"/>
                  </a:lnTo>
                  <a:lnTo>
                    <a:pt x="3238500" y="1873696"/>
                  </a:lnTo>
                  <a:lnTo>
                    <a:pt x="3237213" y="1875078"/>
                  </a:lnTo>
                  <a:lnTo>
                    <a:pt x="3236355" y="1875770"/>
                  </a:lnTo>
                  <a:lnTo>
                    <a:pt x="3235711" y="1876231"/>
                  </a:lnTo>
                  <a:lnTo>
                    <a:pt x="3234853" y="1876461"/>
                  </a:lnTo>
                  <a:lnTo>
                    <a:pt x="3233781" y="1876461"/>
                  </a:lnTo>
                  <a:lnTo>
                    <a:pt x="3232923" y="1876000"/>
                  </a:lnTo>
                  <a:lnTo>
                    <a:pt x="3231421" y="1874387"/>
                  </a:lnTo>
                  <a:lnTo>
                    <a:pt x="3227345" y="1870239"/>
                  </a:lnTo>
                  <a:lnTo>
                    <a:pt x="3225200" y="1868396"/>
                  </a:lnTo>
                  <a:lnTo>
                    <a:pt x="3223698" y="1867243"/>
                  </a:lnTo>
                  <a:lnTo>
                    <a:pt x="3222625" y="1866552"/>
                  </a:lnTo>
                  <a:lnTo>
                    <a:pt x="3226701" y="1862174"/>
                  </a:lnTo>
                  <a:close/>
                  <a:moveTo>
                    <a:pt x="3340101" y="1858997"/>
                  </a:moveTo>
                  <a:lnTo>
                    <a:pt x="3339667" y="1860251"/>
                  </a:lnTo>
                  <a:lnTo>
                    <a:pt x="3331629" y="1866935"/>
                  </a:lnTo>
                  <a:lnTo>
                    <a:pt x="3325546" y="1865682"/>
                  </a:lnTo>
                  <a:lnTo>
                    <a:pt x="3319463" y="1862757"/>
                  </a:lnTo>
                  <a:lnTo>
                    <a:pt x="3325329" y="1859624"/>
                  </a:lnTo>
                  <a:lnTo>
                    <a:pt x="3340101" y="1858997"/>
                  </a:lnTo>
                  <a:close/>
                  <a:moveTo>
                    <a:pt x="434975" y="1855842"/>
                  </a:moveTo>
                  <a:lnTo>
                    <a:pt x="434798" y="1856265"/>
                  </a:lnTo>
                  <a:lnTo>
                    <a:pt x="431977" y="1859016"/>
                  </a:lnTo>
                  <a:lnTo>
                    <a:pt x="431800" y="1859016"/>
                  </a:lnTo>
                  <a:lnTo>
                    <a:pt x="431800" y="1857112"/>
                  </a:lnTo>
                  <a:lnTo>
                    <a:pt x="434975" y="1855842"/>
                  </a:lnTo>
                  <a:close/>
                  <a:moveTo>
                    <a:pt x="368914" y="1852635"/>
                  </a:moveTo>
                  <a:lnTo>
                    <a:pt x="364835" y="1858758"/>
                  </a:lnTo>
                  <a:lnTo>
                    <a:pt x="367703" y="1853443"/>
                  </a:lnTo>
                  <a:lnTo>
                    <a:pt x="368914" y="1852635"/>
                  </a:lnTo>
                  <a:close/>
                  <a:moveTo>
                    <a:pt x="370953" y="1847419"/>
                  </a:moveTo>
                  <a:lnTo>
                    <a:pt x="367703" y="1853443"/>
                  </a:lnTo>
                  <a:lnTo>
                    <a:pt x="367554" y="1853542"/>
                  </a:lnTo>
                  <a:lnTo>
                    <a:pt x="367517" y="1853542"/>
                  </a:lnTo>
                  <a:lnTo>
                    <a:pt x="370953" y="1847419"/>
                  </a:lnTo>
                  <a:close/>
                  <a:moveTo>
                    <a:pt x="3016123" y="1843125"/>
                  </a:moveTo>
                  <a:lnTo>
                    <a:pt x="3019425" y="1849356"/>
                  </a:lnTo>
                  <a:lnTo>
                    <a:pt x="3013075" y="1855826"/>
                  </a:lnTo>
                  <a:lnTo>
                    <a:pt x="3016123" y="1843125"/>
                  </a:lnTo>
                  <a:close/>
                  <a:moveTo>
                    <a:pt x="3847705" y="1842456"/>
                  </a:moveTo>
                  <a:lnTo>
                    <a:pt x="3844925" y="1843335"/>
                  </a:lnTo>
                  <a:lnTo>
                    <a:pt x="3841750" y="1845152"/>
                  </a:lnTo>
                  <a:lnTo>
                    <a:pt x="3839936" y="1846515"/>
                  </a:lnTo>
                  <a:lnTo>
                    <a:pt x="3839255" y="1847423"/>
                  </a:lnTo>
                  <a:lnTo>
                    <a:pt x="3838348" y="1848331"/>
                  </a:lnTo>
                  <a:lnTo>
                    <a:pt x="3838121" y="1849012"/>
                  </a:lnTo>
                  <a:lnTo>
                    <a:pt x="3838121" y="1849921"/>
                  </a:lnTo>
                  <a:lnTo>
                    <a:pt x="3838121" y="1850601"/>
                  </a:lnTo>
                  <a:lnTo>
                    <a:pt x="3838348" y="1851510"/>
                  </a:lnTo>
                  <a:lnTo>
                    <a:pt x="3839482" y="1853100"/>
                  </a:lnTo>
                  <a:lnTo>
                    <a:pt x="3840843" y="1854689"/>
                  </a:lnTo>
                  <a:lnTo>
                    <a:pt x="3842884" y="1856051"/>
                  </a:lnTo>
                  <a:lnTo>
                    <a:pt x="3845152" y="1857414"/>
                  </a:lnTo>
                  <a:lnTo>
                    <a:pt x="3850595" y="1860366"/>
                  </a:lnTo>
                  <a:lnTo>
                    <a:pt x="3851099" y="1860599"/>
                  </a:lnTo>
                  <a:lnTo>
                    <a:pt x="3847705" y="1842456"/>
                  </a:lnTo>
                  <a:close/>
                  <a:moveTo>
                    <a:pt x="3850595" y="1841746"/>
                  </a:moveTo>
                  <a:lnTo>
                    <a:pt x="3849234" y="1841973"/>
                  </a:lnTo>
                  <a:lnTo>
                    <a:pt x="3848079" y="1842338"/>
                  </a:lnTo>
                  <a:lnTo>
                    <a:pt x="3875354" y="1848612"/>
                  </a:lnTo>
                  <a:lnTo>
                    <a:pt x="3878304" y="1848384"/>
                  </a:lnTo>
                  <a:lnTo>
                    <a:pt x="3881255" y="1847701"/>
                  </a:lnTo>
                  <a:lnTo>
                    <a:pt x="3884659" y="1846792"/>
                  </a:lnTo>
                  <a:lnTo>
                    <a:pt x="3888064" y="1845654"/>
                  </a:lnTo>
                  <a:lnTo>
                    <a:pt x="3892792" y="1843730"/>
                  </a:lnTo>
                  <a:lnTo>
                    <a:pt x="3888921" y="1844016"/>
                  </a:lnTo>
                  <a:lnTo>
                    <a:pt x="3883025" y="1844471"/>
                  </a:lnTo>
                  <a:lnTo>
                    <a:pt x="3877129" y="1844471"/>
                  </a:lnTo>
                  <a:lnTo>
                    <a:pt x="3871459" y="1844016"/>
                  </a:lnTo>
                  <a:lnTo>
                    <a:pt x="3866016" y="1843790"/>
                  </a:lnTo>
                  <a:lnTo>
                    <a:pt x="3860573" y="1843335"/>
                  </a:lnTo>
                  <a:lnTo>
                    <a:pt x="3855357" y="1842654"/>
                  </a:lnTo>
                  <a:lnTo>
                    <a:pt x="3850595" y="1841746"/>
                  </a:lnTo>
                  <a:close/>
                  <a:moveTo>
                    <a:pt x="1749461" y="1841706"/>
                  </a:moveTo>
                  <a:lnTo>
                    <a:pt x="1744703" y="1842799"/>
                  </a:lnTo>
                  <a:lnTo>
                    <a:pt x="1745737" y="1843216"/>
                  </a:lnTo>
                  <a:lnTo>
                    <a:pt x="1749461" y="1841706"/>
                  </a:lnTo>
                  <a:close/>
                  <a:moveTo>
                    <a:pt x="1806429" y="1841473"/>
                  </a:moveTo>
                  <a:lnTo>
                    <a:pt x="1806409" y="1841627"/>
                  </a:lnTo>
                  <a:lnTo>
                    <a:pt x="1816531" y="1845090"/>
                  </a:lnTo>
                  <a:lnTo>
                    <a:pt x="1816825" y="1844787"/>
                  </a:lnTo>
                  <a:lnTo>
                    <a:pt x="1806429" y="1841473"/>
                  </a:lnTo>
                  <a:close/>
                  <a:moveTo>
                    <a:pt x="381000" y="1836760"/>
                  </a:moveTo>
                  <a:lnTo>
                    <a:pt x="380788" y="1837355"/>
                  </a:lnTo>
                  <a:lnTo>
                    <a:pt x="378883" y="1840134"/>
                  </a:lnTo>
                  <a:lnTo>
                    <a:pt x="377825" y="1841522"/>
                  </a:lnTo>
                  <a:lnTo>
                    <a:pt x="381000" y="1836760"/>
                  </a:lnTo>
                  <a:close/>
                  <a:moveTo>
                    <a:pt x="1781528" y="1834343"/>
                  </a:moveTo>
                  <a:lnTo>
                    <a:pt x="1769220" y="1837170"/>
                  </a:lnTo>
                  <a:lnTo>
                    <a:pt x="1777314" y="1837769"/>
                  </a:lnTo>
                  <a:lnTo>
                    <a:pt x="1781528" y="1834343"/>
                  </a:lnTo>
                  <a:close/>
                  <a:moveTo>
                    <a:pt x="1747964" y="1832685"/>
                  </a:moveTo>
                  <a:lnTo>
                    <a:pt x="1746865" y="1834137"/>
                  </a:lnTo>
                  <a:lnTo>
                    <a:pt x="1745512" y="1835953"/>
                  </a:lnTo>
                  <a:lnTo>
                    <a:pt x="1743933" y="1837769"/>
                  </a:lnTo>
                  <a:lnTo>
                    <a:pt x="1743256" y="1839357"/>
                  </a:lnTo>
                  <a:lnTo>
                    <a:pt x="1743256" y="1840039"/>
                  </a:lnTo>
                  <a:lnTo>
                    <a:pt x="1743256" y="1840946"/>
                  </a:lnTo>
                  <a:lnTo>
                    <a:pt x="1743288" y="1841042"/>
                  </a:lnTo>
                  <a:lnTo>
                    <a:pt x="1747964" y="1832685"/>
                  </a:lnTo>
                  <a:close/>
                  <a:moveTo>
                    <a:pt x="4346580" y="1831401"/>
                  </a:moveTo>
                  <a:lnTo>
                    <a:pt x="4338306" y="1842482"/>
                  </a:lnTo>
                  <a:lnTo>
                    <a:pt x="4338760" y="1844068"/>
                  </a:lnTo>
                  <a:lnTo>
                    <a:pt x="4339440" y="1845882"/>
                  </a:lnTo>
                  <a:lnTo>
                    <a:pt x="4341482" y="1849282"/>
                  </a:lnTo>
                  <a:lnTo>
                    <a:pt x="4344205" y="1852909"/>
                  </a:lnTo>
                  <a:lnTo>
                    <a:pt x="4347154" y="1856535"/>
                  </a:lnTo>
                  <a:lnTo>
                    <a:pt x="4350104" y="1859935"/>
                  </a:lnTo>
                  <a:lnTo>
                    <a:pt x="4352372" y="1863109"/>
                  </a:lnTo>
                  <a:lnTo>
                    <a:pt x="4354641" y="1866282"/>
                  </a:lnTo>
                  <a:lnTo>
                    <a:pt x="4355106" y="1867212"/>
                  </a:lnTo>
                  <a:lnTo>
                    <a:pt x="4357687" y="1866136"/>
                  </a:lnTo>
                  <a:lnTo>
                    <a:pt x="4354512" y="1859333"/>
                  </a:lnTo>
                  <a:lnTo>
                    <a:pt x="4352018" y="1853664"/>
                  </a:lnTo>
                  <a:lnTo>
                    <a:pt x="4350203" y="1849356"/>
                  </a:lnTo>
                  <a:lnTo>
                    <a:pt x="4348843" y="1845501"/>
                  </a:lnTo>
                  <a:lnTo>
                    <a:pt x="4348162" y="1841872"/>
                  </a:lnTo>
                  <a:lnTo>
                    <a:pt x="4347482" y="1838017"/>
                  </a:lnTo>
                  <a:lnTo>
                    <a:pt x="4346580" y="1831401"/>
                  </a:lnTo>
                  <a:close/>
                  <a:moveTo>
                    <a:pt x="1805935" y="1828739"/>
                  </a:moveTo>
                  <a:lnTo>
                    <a:pt x="1796168" y="1830982"/>
                  </a:lnTo>
                  <a:lnTo>
                    <a:pt x="1805908" y="1829467"/>
                  </a:lnTo>
                  <a:lnTo>
                    <a:pt x="1805935" y="1828739"/>
                  </a:lnTo>
                  <a:close/>
                  <a:moveTo>
                    <a:pt x="386768" y="1828254"/>
                  </a:moveTo>
                  <a:lnTo>
                    <a:pt x="386362" y="1828822"/>
                  </a:lnTo>
                  <a:lnTo>
                    <a:pt x="385057" y="1831247"/>
                  </a:lnTo>
                  <a:lnTo>
                    <a:pt x="386768" y="1828254"/>
                  </a:lnTo>
                  <a:close/>
                  <a:moveTo>
                    <a:pt x="1746263" y="1825123"/>
                  </a:moveTo>
                  <a:lnTo>
                    <a:pt x="1738506" y="1829600"/>
                  </a:lnTo>
                  <a:lnTo>
                    <a:pt x="1738520" y="1829598"/>
                  </a:lnTo>
                  <a:lnTo>
                    <a:pt x="1741001" y="1829144"/>
                  </a:lnTo>
                  <a:lnTo>
                    <a:pt x="1743482" y="1828917"/>
                  </a:lnTo>
                  <a:lnTo>
                    <a:pt x="1745737" y="1828917"/>
                  </a:lnTo>
                  <a:lnTo>
                    <a:pt x="1746468" y="1829009"/>
                  </a:lnTo>
                  <a:lnTo>
                    <a:pt x="1746263" y="1825123"/>
                  </a:lnTo>
                  <a:close/>
                  <a:moveTo>
                    <a:pt x="4296228" y="1824865"/>
                  </a:moveTo>
                  <a:lnTo>
                    <a:pt x="4296909" y="1824865"/>
                  </a:lnTo>
                  <a:lnTo>
                    <a:pt x="4296228" y="1825092"/>
                  </a:lnTo>
                  <a:lnTo>
                    <a:pt x="4296228" y="1824865"/>
                  </a:lnTo>
                  <a:close/>
                  <a:moveTo>
                    <a:pt x="5031241" y="1823504"/>
                  </a:moveTo>
                  <a:lnTo>
                    <a:pt x="5033962" y="1829854"/>
                  </a:lnTo>
                  <a:lnTo>
                    <a:pt x="5032829" y="1826225"/>
                  </a:lnTo>
                  <a:lnTo>
                    <a:pt x="5031241" y="1823504"/>
                  </a:lnTo>
                  <a:close/>
                  <a:moveTo>
                    <a:pt x="3278642" y="1820898"/>
                  </a:moveTo>
                  <a:lnTo>
                    <a:pt x="3289301" y="1833598"/>
                  </a:lnTo>
                  <a:lnTo>
                    <a:pt x="3284539" y="1844711"/>
                  </a:lnTo>
                  <a:lnTo>
                    <a:pt x="3278642" y="1835412"/>
                  </a:lnTo>
                  <a:lnTo>
                    <a:pt x="3271838" y="1826114"/>
                  </a:lnTo>
                  <a:lnTo>
                    <a:pt x="3278642" y="1820898"/>
                  </a:lnTo>
                  <a:close/>
                  <a:moveTo>
                    <a:pt x="2984073" y="1817570"/>
                  </a:moveTo>
                  <a:lnTo>
                    <a:pt x="2984501" y="1817726"/>
                  </a:lnTo>
                  <a:lnTo>
                    <a:pt x="2984270" y="1817726"/>
                  </a:lnTo>
                  <a:lnTo>
                    <a:pt x="2984073" y="1817570"/>
                  </a:lnTo>
                  <a:close/>
                  <a:moveTo>
                    <a:pt x="3198813" y="1812961"/>
                  </a:moveTo>
                  <a:lnTo>
                    <a:pt x="3211513" y="1821600"/>
                  </a:lnTo>
                  <a:lnTo>
                    <a:pt x="3206721" y="1822486"/>
                  </a:lnTo>
                  <a:lnTo>
                    <a:pt x="3198813" y="1812961"/>
                  </a:lnTo>
                  <a:close/>
                  <a:moveTo>
                    <a:pt x="2972906" y="1808770"/>
                  </a:moveTo>
                  <a:lnTo>
                    <a:pt x="2984073" y="1817570"/>
                  </a:lnTo>
                  <a:lnTo>
                    <a:pt x="2976178" y="1814705"/>
                  </a:lnTo>
                  <a:lnTo>
                    <a:pt x="2974098" y="1813080"/>
                  </a:lnTo>
                  <a:lnTo>
                    <a:pt x="2972906" y="1808770"/>
                  </a:lnTo>
                  <a:close/>
                  <a:moveTo>
                    <a:pt x="3158490" y="1808200"/>
                  </a:moveTo>
                  <a:lnTo>
                    <a:pt x="3162300" y="1809986"/>
                  </a:lnTo>
                  <a:lnTo>
                    <a:pt x="3162046" y="1811375"/>
                  </a:lnTo>
                  <a:lnTo>
                    <a:pt x="3155950" y="1808795"/>
                  </a:lnTo>
                  <a:lnTo>
                    <a:pt x="3158490" y="1808200"/>
                  </a:lnTo>
                  <a:close/>
                  <a:moveTo>
                    <a:pt x="2980192" y="1803046"/>
                  </a:moveTo>
                  <a:lnTo>
                    <a:pt x="2981552" y="1803502"/>
                  </a:lnTo>
                  <a:lnTo>
                    <a:pt x="2980192" y="1803274"/>
                  </a:lnTo>
                  <a:lnTo>
                    <a:pt x="2980192" y="1803046"/>
                  </a:lnTo>
                  <a:close/>
                  <a:moveTo>
                    <a:pt x="5732689" y="1801962"/>
                  </a:moveTo>
                  <a:lnTo>
                    <a:pt x="5732235" y="1802642"/>
                  </a:lnTo>
                  <a:lnTo>
                    <a:pt x="5732309" y="1802720"/>
                  </a:lnTo>
                  <a:lnTo>
                    <a:pt x="5732235" y="1802869"/>
                  </a:lnTo>
                  <a:lnTo>
                    <a:pt x="5736545" y="1807177"/>
                  </a:lnTo>
                  <a:lnTo>
                    <a:pt x="5732309" y="1802720"/>
                  </a:lnTo>
                  <a:lnTo>
                    <a:pt x="5732689" y="1801962"/>
                  </a:lnTo>
                  <a:close/>
                  <a:moveTo>
                    <a:pt x="2963694" y="1798676"/>
                  </a:moveTo>
                  <a:lnTo>
                    <a:pt x="2971786" y="1804484"/>
                  </a:lnTo>
                  <a:lnTo>
                    <a:pt x="2971786" y="1804716"/>
                  </a:lnTo>
                  <a:lnTo>
                    <a:pt x="2972906" y="1808770"/>
                  </a:lnTo>
                  <a:lnTo>
                    <a:pt x="2960688" y="1799140"/>
                  </a:lnTo>
                  <a:lnTo>
                    <a:pt x="2963694" y="1798676"/>
                  </a:lnTo>
                  <a:close/>
                  <a:moveTo>
                    <a:pt x="2991461" y="1795602"/>
                  </a:moveTo>
                  <a:lnTo>
                    <a:pt x="2991304" y="1795995"/>
                  </a:lnTo>
                  <a:lnTo>
                    <a:pt x="2991855" y="1796942"/>
                  </a:lnTo>
                  <a:lnTo>
                    <a:pt x="2991461" y="1795602"/>
                  </a:lnTo>
                  <a:close/>
                  <a:moveTo>
                    <a:pt x="2992302" y="1784986"/>
                  </a:moveTo>
                  <a:lnTo>
                    <a:pt x="2991758" y="1785532"/>
                  </a:lnTo>
                  <a:lnTo>
                    <a:pt x="2994365" y="1790761"/>
                  </a:lnTo>
                  <a:lnTo>
                    <a:pt x="2992302" y="1784986"/>
                  </a:lnTo>
                  <a:close/>
                  <a:moveTo>
                    <a:pt x="2473552" y="1784469"/>
                  </a:moveTo>
                  <a:lnTo>
                    <a:pt x="2486479" y="1789005"/>
                  </a:lnTo>
                  <a:lnTo>
                    <a:pt x="2490561" y="1793994"/>
                  </a:lnTo>
                  <a:lnTo>
                    <a:pt x="2486025" y="1798077"/>
                  </a:lnTo>
                  <a:lnTo>
                    <a:pt x="2490107" y="1801252"/>
                  </a:lnTo>
                  <a:lnTo>
                    <a:pt x="2491922" y="1802613"/>
                  </a:lnTo>
                  <a:lnTo>
                    <a:pt x="2493282" y="1803973"/>
                  </a:lnTo>
                  <a:lnTo>
                    <a:pt x="2494190" y="1805335"/>
                  </a:lnTo>
                  <a:lnTo>
                    <a:pt x="2495323" y="1806922"/>
                  </a:lnTo>
                  <a:lnTo>
                    <a:pt x="2496004" y="1808056"/>
                  </a:lnTo>
                  <a:lnTo>
                    <a:pt x="2496457" y="1809416"/>
                  </a:lnTo>
                  <a:lnTo>
                    <a:pt x="2497138" y="1812592"/>
                  </a:lnTo>
                  <a:lnTo>
                    <a:pt x="2497138" y="1815767"/>
                  </a:lnTo>
                  <a:lnTo>
                    <a:pt x="2497138" y="1823931"/>
                  </a:lnTo>
                  <a:lnTo>
                    <a:pt x="2490334" y="1835498"/>
                  </a:lnTo>
                  <a:lnTo>
                    <a:pt x="2492148" y="1839580"/>
                  </a:lnTo>
                  <a:lnTo>
                    <a:pt x="2494190" y="1849786"/>
                  </a:lnTo>
                  <a:lnTo>
                    <a:pt x="2489200" y="1888340"/>
                  </a:lnTo>
                  <a:lnTo>
                    <a:pt x="2481716" y="1894690"/>
                  </a:lnTo>
                  <a:lnTo>
                    <a:pt x="2465161" y="1892649"/>
                  </a:lnTo>
                  <a:lnTo>
                    <a:pt x="2456543" y="1909885"/>
                  </a:lnTo>
                  <a:lnTo>
                    <a:pt x="2438627" y="1904668"/>
                  </a:lnTo>
                  <a:lnTo>
                    <a:pt x="2434771" y="1909658"/>
                  </a:lnTo>
                  <a:lnTo>
                    <a:pt x="2431143" y="1905575"/>
                  </a:lnTo>
                  <a:lnTo>
                    <a:pt x="2435678" y="1901720"/>
                  </a:lnTo>
                  <a:lnTo>
                    <a:pt x="2435678" y="1900360"/>
                  </a:lnTo>
                  <a:lnTo>
                    <a:pt x="2433864" y="1889020"/>
                  </a:lnTo>
                  <a:lnTo>
                    <a:pt x="2435678" y="1867248"/>
                  </a:lnTo>
                  <a:lnTo>
                    <a:pt x="2440441" y="1869970"/>
                  </a:lnTo>
                  <a:lnTo>
                    <a:pt x="2439534" y="1859764"/>
                  </a:lnTo>
                  <a:lnTo>
                    <a:pt x="2436132" y="1850920"/>
                  </a:lnTo>
                  <a:lnTo>
                    <a:pt x="2438173" y="1842755"/>
                  </a:lnTo>
                  <a:lnTo>
                    <a:pt x="2432730" y="1829374"/>
                  </a:lnTo>
                  <a:lnTo>
                    <a:pt x="2425700" y="1819622"/>
                  </a:lnTo>
                  <a:lnTo>
                    <a:pt x="2428421" y="1815993"/>
                  </a:lnTo>
                  <a:lnTo>
                    <a:pt x="2432730" y="1811458"/>
                  </a:lnTo>
                  <a:lnTo>
                    <a:pt x="2438173" y="1806468"/>
                  </a:lnTo>
                  <a:lnTo>
                    <a:pt x="2444070" y="1800798"/>
                  </a:lnTo>
                  <a:lnTo>
                    <a:pt x="2447471" y="1798077"/>
                  </a:lnTo>
                  <a:lnTo>
                    <a:pt x="2451327" y="1795582"/>
                  </a:lnTo>
                  <a:lnTo>
                    <a:pt x="2454955" y="1793088"/>
                  </a:lnTo>
                  <a:lnTo>
                    <a:pt x="2458584" y="1790819"/>
                  </a:lnTo>
                  <a:lnTo>
                    <a:pt x="2462213" y="1788552"/>
                  </a:lnTo>
                  <a:lnTo>
                    <a:pt x="2466068" y="1786964"/>
                  </a:lnTo>
                  <a:lnTo>
                    <a:pt x="2469923" y="1785376"/>
                  </a:lnTo>
                  <a:lnTo>
                    <a:pt x="2473552" y="1784469"/>
                  </a:lnTo>
                  <a:close/>
                  <a:moveTo>
                    <a:pt x="3282064" y="1782798"/>
                  </a:moveTo>
                  <a:lnTo>
                    <a:pt x="3305176" y="1795725"/>
                  </a:lnTo>
                  <a:lnTo>
                    <a:pt x="3304709" y="1795725"/>
                  </a:lnTo>
                  <a:lnTo>
                    <a:pt x="3296071" y="1800260"/>
                  </a:lnTo>
                  <a:lnTo>
                    <a:pt x="3279029" y="1796405"/>
                  </a:lnTo>
                  <a:lnTo>
                    <a:pt x="3283698" y="1792776"/>
                  </a:lnTo>
                  <a:lnTo>
                    <a:pt x="3270624" y="1794818"/>
                  </a:lnTo>
                  <a:lnTo>
                    <a:pt x="3265488" y="1789374"/>
                  </a:lnTo>
                  <a:lnTo>
                    <a:pt x="3282064" y="1782798"/>
                  </a:lnTo>
                  <a:close/>
                  <a:moveTo>
                    <a:pt x="4110735" y="1779392"/>
                  </a:moveTo>
                  <a:lnTo>
                    <a:pt x="4098018" y="1782479"/>
                  </a:lnTo>
                  <a:lnTo>
                    <a:pt x="4083730" y="1786112"/>
                  </a:lnTo>
                  <a:lnTo>
                    <a:pt x="4070577" y="1789973"/>
                  </a:lnTo>
                  <a:lnTo>
                    <a:pt x="4059011" y="1793606"/>
                  </a:lnTo>
                  <a:lnTo>
                    <a:pt x="4049032" y="1797012"/>
                  </a:lnTo>
                  <a:lnTo>
                    <a:pt x="4041322" y="1799737"/>
                  </a:lnTo>
                  <a:lnTo>
                    <a:pt x="4038600" y="1801326"/>
                  </a:lnTo>
                  <a:lnTo>
                    <a:pt x="4036332" y="1802235"/>
                  </a:lnTo>
                  <a:lnTo>
                    <a:pt x="4027488" y="1806777"/>
                  </a:lnTo>
                  <a:lnTo>
                    <a:pt x="4017963" y="1811544"/>
                  </a:lnTo>
                  <a:lnTo>
                    <a:pt x="4007077" y="1816086"/>
                  </a:lnTo>
                  <a:lnTo>
                    <a:pt x="3995964" y="1820401"/>
                  </a:lnTo>
                  <a:lnTo>
                    <a:pt x="3984172" y="1824715"/>
                  </a:lnTo>
                  <a:lnTo>
                    <a:pt x="3971698" y="1828576"/>
                  </a:lnTo>
                  <a:lnTo>
                    <a:pt x="3958998" y="1832209"/>
                  </a:lnTo>
                  <a:lnTo>
                    <a:pt x="3955899" y="1832971"/>
                  </a:lnTo>
                  <a:lnTo>
                    <a:pt x="3956604" y="1833144"/>
                  </a:lnTo>
                  <a:lnTo>
                    <a:pt x="3993371" y="1827231"/>
                  </a:lnTo>
                  <a:lnTo>
                    <a:pt x="4007215" y="1822682"/>
                  </a:lnTo>
                  <a:lnTo>
                    <a:pt x="4022421" y="1817906"/>
                  </a:lnTo>
                  <a:lnTo>
                    <a:pt x="4038308" y="1812219"/>
                  </a:lnTo>
                  <a:lnTo>
                    <a:pt x="4054649" y="1806077"/>
                  </a:lnTo>
                  <a:lnTo>
                    <a:pt x="4070763" y="1799936"/>
                  </a:lnTo>
                  <a:lnTo>
                    <a:pt x="4078479" y="1796525"/>
                  </a:lnTo>
                  <a:lnTo>
                    <a:pt x="4086196" y="1793113"/>
                  </a:lnTo>
                  <a:lnTo>
                    <a:pt x="4093232" y="1789246"/>
                  </a:lnTo>
                  <a:lnTo>
                    <a:pt x="4100267" y="1785835"/>
                  </a:lnTo>
                  <a:lnTo>
                    <a:pt x="4106622" y="1782196"/>
                  </a:lnTo>
                  <a:lnTo>
                    <a:pt x="4110735" y="1779392"/>
                  </a:lnTo>
                  <a:close/>
                  <a:moveTo>
                    <a:pt x="4145387" y="1772471"/>
                  </a:moveTo>
                  <a:lnTo>
                    <a:pt x="4143375" y="1772715"/>
                  </a:lnTo>
                  <a:lnTo>
                    <a:pt x="4128181" y="1775667"/>
                  </a:lnTo>
                  <a:lnTo>
                    <a:pt x="4115858" y="1778245"/>
                  </a:lnTo>
                  <a:lnTo>
                    <a:pt x="4116608" y="1778328"/>
                  </a:lnTo>
                  <a:lnTo>
                    <a:pt x="4118197" y="1778784"/>
                  </a:lnTo>
                  <a:lnTo>
                    <a:pt x="4119558" y="1779693"/>
                  </a:lnTo>
                  <a:lnTo>
                    <a:pt x="4120920" y="1780376"/>
                  </a:lnTo>
                  <a:lnTo>
                    <a:pt x="4122055" y="1781513"/>
                  </a:lnTo>
                  <a:lnTo>
                    <a:pt x="4122963" y="1782651"/>
                  </a:lnTo>
                  <a:lnTo>
                    <a:pt x="4123871" y="1784014"/>
                  </a:lnTo>
                  <a:lnTo>
                    <a:pt x="4125005" y="1786744"/>
                  </a:lnTo>
                  <a:lnTo>
                    <a:pt x="4125459" y="1788791"/>
                  </a:lnTo>
                  <a:lnTo>
                    <a:pt x="4125683" y="1790025"/>
                  </a:lnTo>
                  <a:lnTo>
                    <a:pt x="4134116" y="1782188"/>
                  </a:lnTo>
                  <a:lnTo>
                    <a:pt x="4142510" y="1774934"/>
                  </a:lnTo>
                  <a:lnTo>
                    <a:pt x="4145387" y="1772471"/>
                  </a:lnTo>
                  <a:close/>
                  <a:moveTo>
                    <a:pt x="4229660" y="1772141"/>
                  </a:moveTo>
                  <a:lnTo>
                    <a:pt x="4217662" y="1778874"/>
                  </a:lnTo>
                  <a:lnTo>
                    <a:pt x="4218288" y="1779694"/>
                  </a:lnTo>
                  <a:lnTo>
                    <a:pt x="4218968" y="1780148"/>
                  </a:lnTo>
                  <a:lnTo>
                    <a:pt x="4231469" y="1773444"/>
                  </a:lnTo>
                  <a:lnTo>
                    <a:pt x="4229660" y="1772141"/>
                  </a:lnTo>
                  <a:close/>
                  <a:moveTo>
                    <a:pt x="5404984" y="1770894"/>
                  </a:moveTo>
                  <a:lnTo>
                    <a:pt x="5411969" y="1771530"/>
                  </a:lnTo>
                  <a:lnTo>
                    <a:pt x="5412241" y="1771575"/>
                  </a:lnTo>
                  <a:lnTo>
                    <a:pt x="5412468" y="1771575"/>
                  </a:lnTo>
                  <a:lnTo>
                    <a:pt x="5411969" y="1771530"/>
                  </a:lnTo>
                  <a:lnTo>
                    <a:pt x="5408159" y="1770894"/>
                  </a:lnTo>
                  <a:lnTo>
                    <a:pt x="5404984" y="1770894"/>
                  </a:lnTo>
                  <a:close/>
                  <a:moveTo>
                    <a:pt x="474398" y="1770118"/>
                  </a:moveTo>
                  <a:lnTo>
                    <a:pt x="474662" y="1771622"/>
                  </a:lnTo>
                  <a:lnTo>
                    <a:pt x="471487" y="1774881"/>
                  </a:lnTo>
                  <a:lnTo>
                    <a:pt x="474398" y="1770118"/>
                  </a:lnTo>
                  <a:close/>
                  <a:moveTo>
                    <a:pt x="4184650" y="1768627"/>
                  </a:moveTo>
                  <a:lnTo>
                    <a:pt x="4178527" y="1768855"/>
                  </a:lnTo>
                  <a:lnTo>
                    <a:pt x="4171950" y="1769081"/>
                  </a:lnTo>
                  <a:lnTo>
                    <a:pt x="4165147" y="1769990"/>
                  </a:lnTo>
                  <a:lnTo>
                    <a:pt x="4164496" y="1770052"/>
                  </a:lnTo>
                  <a:lnTo>
                    <a:pt x="4166559" y="1770175"/>
                  </a:lnTo>
                  <a:lnTo>
                    <a:pt x="4173820" y="1770854"/>
                  </a:lnTo>
                  <a:lnTo>
                    <a:pt x="4180172" y="1771308"/>
                  </a:lnTo>
                  <a:lnTo>
                    <a:pt x="4183348" y="1771534"/>
                  </a:lnTo>
                  <a:lnTo>
                    <a:pt x="4186525" y="1771534"/>
                  </a:lnTo>
                  <a:lnTo>
                    <a:pt x="4189474" y="1771308"/>
                  </a:lnTo>
                  <a:lnTo>
                    <a:pt x="4192650" y="1770854"/>
                  </a:lnTo>
                  <a:lnTo>
                    <a:pt x="4196054" y="1769948"/>
                  </a:lnTo>
                  <a:lnTo>
                    <a:pt x="4197698" y="1769434"/>
                  </a:lnTo>
                  <a:lnTo>
                    <a:pt x="4195763" y="1769081"/>
                  </a:lnTo>
                  <a:lnTo>
                    <a:pt x="4190547" y="1768855"/>
                  </a:lnTo>
                  <a:lnTo>
                    <a:pt x="4184650" y="1768627"/>
                  </a:lnTo>
                  <a:close/>
                  <a:moveTo>
                    <a:pt x="2944132" y="1766425"/>
                  </a:moveTo>
                  <a:lnTo>
                    <a:pt x="2945040" y="1766425"/>
                  </a:lnTo>
                  <a:lnTo>
                    <a:pt x="2945493" y="1766880"/>
                  </a:lnTo>
                  <a:lnTo>
                    <a:pt x="2946050" y="1767229"/>
                  </a:lnTo>
                  <a:lnTo>
                    <a:pt x="2946174" y="1772794"/>
                  </a:lnTo>
                  <a:lnTo>
                    <a:pt x="2944359" y="1769154"/>
                  </a:lnTo>
                  <a:lnTo>
                    <a:pt x="2944132" y="1768017"/>
                  </a:lnTo>
                  <a:lnTo>
                    <a:pt x="2943906" y="1767334"/>
                  </a:lnTo>
                  <a:lnTo>
                    <a:pt x="2943906" y="1766880"/>
                  </a:lnTo>
                  <a:lnTo>
                    <a:pt x="2944132" y="1766425"/>
                  </a:lnTo>
                  <a:close/>
                  <a:moveTo>
                    <a:pt x="5023304" y="1765906"/>
                  </a:moveTo>
                  <a:lnTo>
                    <a:pt x="5029880" y="1777924"/>
                  </a:lnTo>
                  <a:lnTo>
                    <a:pt x="5027839" y="1772028"/>
                  </a:lnTo>
                  <a:lnTo>
                    <a:pt x="5023304" y="1765906"/>
                  </a:lnTo>
                  <a:close/>
                  <a:moveTo>
                    <a:pt x="2109179" y="1758026"/>
                  </a:moveTo>
                  <a:lnTo>
                    <a:pt x="2108604" y="1759802"/>
                  </a:lnTo>
                  <a:lnTo>
                    <a:pt x="2107697" y="1762966"/>
                  </a:lnTo>
                  <a:lnTo>
                    <a:pt x="2107243" y="1766130"/>
                  </a:lnTo>
                  <a:lnTo>
                    <a:pt x="2106789" y="1768842"/>
                  </a:lnTo>
                  <a:lnTo>
                    <a:pt x="2106789" y="1771555"/>
                  </a:lnTo>
                  <a:lnTo>
                    <a:pt x="2106562" y="1773816"/>
                  </a:lnTo>
                  <a:lnTo>
                    <a:pt x="2106789" y="1775850"/>
                  </a:lnTo>
                  <a:lnTo>
                    <a:pt x="2107243" y="1777884"/>
                  </a:lnTo>
                  <a:lnTo>
                    <a:pt x="2107697" y="1779466"/>
                  </a:lnTo>
                  <a:lnTo>
                    <a:pt x="2108377" y="1781274"/>
                  </a:lnTo>
                  <a:lnTo>
                    <a:pt x="2109285" y="1782404"/>
                  </a:lnTo>
                  <a:lnTo>
                    <a:pt x="2110192" y="1783534"/>
                  </a:lnTo>
                  <a:lnTo>
                    <a:pt x="2111327" y="1784891"/>
                  </a:lnTo>
                  <a:lnTo>
                    <a:pt x="2112688" y="1785569"/>
                  </a:lnTo>
                  <a:lnTo>
                    <a:pt x="2114050" y="1786247"/>
                  </a:lnTo>
                  <a:lnTo>
                    <a:pt x="2115411" y="1786925"/>
                  </a:lnTo>
                  <a:lnTo>
                    <a:pt x="2117226" y="1787603"/>
                  </a:lnTo>
                  <a:lnTo>
                    <a:pt x="2120856" y="1788055"/>
                  </a:lnTo>
                  <a:lnTo>
                    <a:pt x="2121321" y="1788055"/>
                  </a:lnTo>
                  <a:lnTo>
                    <a:pt x="2120837" y="1787820"/>
                  </a:lnTo>
                  <a:lnTo>
                    <a:pt x="2118080" y="1786031"/>
                  </a:lnTo>
                  <a:lnTo>
                    <a:pt x="2116012" y="1784019"/>
                  </a:lnTo>
                  <a:lnTo>
                    <a:pt x="2113714" y="1781783"/>
                  </a:lnTo>
                  <a:lnTo>
                    <a:pt x="2111876" y="1779100"/>
                  </a:lnTo>
                  <a:lnTo>
                    <a:pt x="2110497" y="1776193"/>
                  </a:lnTo>
                  <a:lnTo>
                    <a:pt x="2109349" y="1773063"/>
                  </a:lnTo>
                  <a:lnTo>
                    <a:pt x="2108430" y="1769709"/>
                  </a:lnTo>
                  <a:lnTo>
                    <a:pt x="2108200" y="1766131"/>
                  </a:lnTo>
                  <a:lnTo>
                    <a:pt x="2108200" y="1762330"/>
                  </a:lnTo>
                  <a:lnTo>
                    <a:pt x="2109119" y="1758306"/>
                  </a:lnTo>
                  <a:lnTo>
                    <a:pt x="2109179" y="1758026"/>
                  </a:lnTo>
                  <a:close/>
                  <a:moveTo>
                    <a:pt x="3016376" y="1753828"/>
                  </a:moveTo>
                  <a:lnTo>
                    <a:pt x="3012849" y="1758009"/>
                  </a:lnTo>
                  <a:lnTo>
                    <a:pt x="3010127" y="1763679"/>
                  </a:lnTo>
                  <a:lnTo>
                    <a:pt x="3016376" y="1753828"/>
                  </a:lnTo>
                  <a:close/>
                  <a:moveTo>
                    <a:pt x="3235325" y="1751049"/>
                  </a:moveTo>
                  <a:lnTo>
                    <a:pt x="3234884" y="1751698"/>
                  </a:lnTo>
                  <a:lnTo>
                    <a:pt x="3233561" y="1760358"/>
                  </a:lnTo>
                  <a:lnTo>
                    <a:pt x="3225403" y="1760358"/>
                  </a:lnTo>
                  <a:lnTo>
                    <a:pt x="3219450" y="1760573"/>
                  </a:lnTo>
                  <a:lnTo>
                    <a:pt x="3219450" y="1753430"/>
                  </a:lnTo>
                  <a:lnTo>
                    <a:pt x="3235325" y="1751049"/>
                  </a:lnTo>
                  <a:close/>
                  <a:moveTo>
                    <a:pt x="5423807" y="1743456"/>
                  </a:moveTo>
                  <a:lnTo>
                    <a:pt x="5428570" y="1746404"/>
                  </a:lnTo>
                  <a:lnTo>
                    <a:pt x="5428116" y="1745723"/>
                  </a:lnTo>
                  <a:lnTo>
                    <a:pt x="5423807" y="1743456"/>
                  </a:lnTo>
                  <a:close/>
                  <a:moveTo>
                    <a:pt x="2620962" y="1738995"/>
                  </a:moveTo>
                  <a:lnTo>
                    <a:pt x="2620848" y="1739033"/>
                  </a:lnTo>
                  <a:lnTo>
                    <a:pt x="2620963" y="1739584"/>
                  </a:lnTo>
                  <a:lnTo>
                    <a:pt x="2620433" y="1739902"/>
                  </a:lnTo>
                  <a:lnTo>
                    <a:pt x="2619942" y="1739902"/>
                  </a:lnTo>
                  <a:lnTo>
                    <a:pt x="2619829" y="1740129"/>
                  </a:lnTo>
                  <a:lnTo>
                    <a:pt x="2620736" y="1740129"/>
                  </a:lnTo>
                  <a:lnTo>
                    <a:pt x="2621189" y="1739902"/>
                  </a:lnTo>
                  <a:lnTo>
                    <a:pt x="2620962" y="1738995"/>
                  </a:lnTo>
                  <a:close/>
                  <a:moveTo>
                    <a:pt x="5014686" y="1738920"/>
                  </a:moveTo>
                  <a:lnTo>
                    <a:pt x="5016273" y="1741415"/>
                  </a:lnTo>
                  <a:lnTo>
                    <a:pt x="5016727" y="1740735"/>
                  </a:lnTo>
                  <a:lnTo>
                    <a:pt x="5016273" y="1740735"/>
                  </a:lnTo>
                  <a:lnTo>
                    <a:pt x="5014686" y="1738920"/>
                  </a:lnTo>
                  <a:close/>
                  <a:moveTo>
                    <a:pt x="5418591" y="1738694"/>
                  </a:moveTo>
                  <a:lnTo>
                    <a:pt x="5419045" y="1739601"/>
                  </a:lnTo>
                  <a:lnTo>
                    <a:pt x="5419498" y="1740054"/>
                  </a:lnTo>
                  <a:lnTo>
                    <a:pt x="5418591" y="1738694"/>
                  </a:lnTo>
                  <a:close/>
                  <a:moveTo>
                    <a:pt x="3254790" y="1735176"/>
                  </a:moveTo>
                  <a:lnTo>
                    <a:pt x="3259138" y="1737964"/>
                  </a:lnTo>
                  <a:lnTo>
                    <a:pt x="3249613" y="1744701"/>
                  </a:lnTo>
                  <a:lnTo>
                    <a:pt x="3254790" y="1735176"/>
                  </a:lnTo>
                  <a:close/>
                  <a:moveTo>
                    <a:pt x="3011211" y="1731408"/>
                  </a:moveTo>
                  <a:lnTo>
                    <a:pt x="3007444" y="1731948"/>
                  </a:lnTo>
                  <a:lnTo>
                    <a:pt x="3009901" y="1733898"/>
                  </a:lnTo>
                  <a:lnTo>
                    <a:pt x="3014890" y="1738219"/>
                  </a:lnTo>
                  <a:lnTo>
                    <a:pt x="3016741" y="1740076"/>
                  </a:lnTo>
                  <a:lnTo>
                    <a:pt x="3016674" y="1739876"/>
                  </a:lnTo>
                  <a:lnTo>
                    <a:pt x="3013955" y="1733758"/>
                  </a:lnTo>
                  <a:lnTo>
                    <a:pt x="3016262" y="1733354"/>
                  </a:lnTo>
                  <a:lnTo>
                    <a:pt x="3011211" y="1731408"/>
                  </a:lnTo>
                  <a:close/>
                  <a:moveTo>
                    <a:pt x="2488584" y="1730940"/>
                  </a:moveTo>
                  <a:lnTo>
                    <a:pt x="2488359" y="1733675"/>
                  </a:lnTo>
                  <a:lnTo>
                    <a:pt x="2488481" y="1731562"/>
                  </a:lnTo>
                  <a:lnTo>
                    <a:pt x="2488584" y="1730940"/>
                  </a:lnTo>
                  <a:close/>
                  <a:moveTo>
                    <a:pt x="5090659" y="1729850"/>
                  </a:moveTo>
                  <a:lnTo>
                    <a:pt x="5091793" y="1734158"/>
                  </a:lnTo>
                  <a:lnTo>
                    <a:pt x="5092020" y="1733932"/>
                  </a:lnTo>
                  <a:lnTo>
                    <a:pt x="5090659" y="1729850"/>
                  </a:lnTo>
                  <a:close/>
                  <a:moveTo>
                    <a:pt x="5418591" y="1728036"/>
                  </a:moveTo>
                  <a:lnTo>
                    <a:pt x="5418364" y="1729396"/>
                  </a:lnTo>
                  <a:lnTo>
                    <a:pt x="5418364" y="1729850"/>
                  </a:lnTo>
                  <a:lnTo>
                    <a:pt x="5418591" y="1728036"/>
                  </a:lnTo>
                  <a:close/>
                  <a:moveTo>
                    <a:pt x="2164609" y="1724910"/>
                  </a:moveTo>
                  <a:lnTo>
                    <a:pt x="2166266" y="1725671"/>
                  </a:lnTo>
                  <a:lnTo>
                    <a:pt x="2168802" y="1727277"/>
                  </a:lnTo>
                  <a:lnTo>
                    <a:pt x="2171338" y="1729342"/>
                  </a:lnTo>
                  <a:lnTo>
                    <a:pt x="2173413" y="1731406"/>
                  </a:lnTo>
                  <a:lnTo>
                    <a:pt x="2175488" y="1733930"/>
                  </a:lnTo>
                  <a:lnTo>
                    <a:pt x="2177102" y="1736912"/>
                  </a:lnTo>
                  <a:lnTo>
                    <a:pt x="2178485" y="1739895"/>
                  </a:lnTo>
                  <a:lnTo>
                    <a:pt x="2178621" y="1740573"/>
                  </a:lnTo>
                  <a:lnTo>
                    <a:pt x="2178277" y="1738679"/>
                  </a:lnTo>
                  <a:lnTo>
                    <a:pt x="2177823" y="1736867"/>
                  </a:lnTo>
                  <a:lnTo>
                    <a:pt x="2177369" y="1734827"/>
                  </a:lnTo>
                  <a:lnTo>
                    <a:pt x="2176462" y="1733240"/>
                  </a:lnTo>
                  <a:lnTo>
                    <a:pt x="2175782" y="1731653"/>
                  </a:lnTo>
                  <a:lnTo>
                    <a:pt x="2174875" y="1730294"/>
                  </a:lnTo>
                  <a:lnTo>
                    <a:pt x="2173968" y="1729161"/>
                  </a:lnTo>
                  <a:lnTo>
                    <a:pt x="2172607" y="1728027"/>
                  </a:lnTo>
                  <a:lnTo>
                    <a:pt x="2171700" y="1727120"/>
                  </a:lnTo>
                  <a:lnTo>
                    <a:pt x="2170112" y="1726441"/>
                  </a:lnTo>
                  <a:lnTo>
                    <a:pt x="2168752" y="1725987"/>
                  </a:lnTo>
                  <a:lnTo>
                    <a:pt x="2167391" y="1725307"/>
                  </a:lnTo>
                  <a:lnTo>
                    <a:pt x="2164609" y="1724910"/>
                  </a:lnTo>
                  <a:close/>
                  <a:moveTo>
                    <a:pt x="3236687" y="1724060"/>
                  </a:moveTo>
                  <a:lnTo>
                    <a:pt x="3241223" y="1724060"/>
                  </a:lnTo>
                  <a:lnTo>
                    <a:pt x="3241676" y="1728823"/>
                  </a:lnTo>
                  <a:lnTo>
                    <a:pt x="3233738" y="1724562"/>
                  </a:lnTo>
                  <a:lnTo>
                    <a:pt x="3236687" y="1724060"/>
                  </a:lnTo>
                  <a:close/>
                  <a:moveTo>
                    <a:pt x="478629" y="1723145"/>
                  </a:moveTo>
                  <a:lnTo>
                    <a:pt x="478530" y="1723367"/>
                  </a:lnTo>
                  <a:lnTo>
                    <a:pt x="478415" y="1723478"/>
                  </a:lnTo>
                  <a:lnTo>
                    <a:pt x="478629" y="1723145"/>
                  </a:lnTo>
                  <a:close/>
                  <a:moveTo>
                    <a:pt x="2992677" y="1719321"/>
                  </a:moveTo>
                  <a:lnTo>
                    <a:pt x="2992892" y="1720477"/>
                  </a:lnTo>
                  <a:lnTo>
                    <a:pt x="2993799" y="1721160"/>
                  </a:lnTo>
                  <a:lnTo>
                    <a:pt x="2995274" y="1722217"/>
                  </a:lnTo>
                  <a:lnTo>
                    <a:pt x="2992677" y="1719321"/>
                  </a:lnTo>
                  <a:close/>
                  <a:moveTo>
                    <a:pt x="483263" y="1718811"/>
                  </a:moveTo>
                  <a:lnTo>
                    <a:pt x="483263" y="1722812"/>
                  </a:lnTo>
                  <a:lnTo>
                    <a:pt x="488343" y="1725923"/>
                  </a:lnTo>
                  <a:lnTo>
                    <a:pt x="494578" y="1724367"/>
                  </a:lnTo>
                  <a:lnTo>
                    <a:pt x="493654" y="1725256"/>
                  </a:lnTo>
                  <a:lnTo>
                    <a:pt x="487651" y="1729701"/>
                  </a:lnTo>
                  <a:lnTo>
                    <a:pt x="479338" y="1738369"/>
                  </a:lnTo>
                  <a:lnTo>
                    <a:pt x="479800" y="1739035"/>
                  </a:lnTo>
                  <a:lnTo>
                    <a:pt x="471719" y="1749481"/>
                  </a:lnTo>
                  <a:lnTo>
                    <a:pt x="471487" y="1749259"/>
                  </a:lnTo>
                  <a:lnTo>
                    <a:pt x="472642" y="1744147"/>
                  </a:lnTo>
                  <a:lnTo>
                    <a:pt x="472180" y="1744147"/>
                  </a:lnTo>
                  <a:lnTo>
                    <a:pt x="479569" y="1731924"/>
                  </a:lnTo>
                  <a:lnTo>
                    <a:pt x="472873" y="1738591"/>
                  </a:lnTo>
                  <a:lnTo>
                    <a:pt x="476798" y="1727256"/>
                  </a:lnTo>
                  <a:lnTo>
                    <a:pt x="478530" y="1723367"/>
                  </a:lnTo>
                  <a:lnTo>
                    <a:pt x="483263" y="1718811"/>
                  </a:lnTo>
                  <a:close/>
                  <a:moveTo>
                    <a:pt x="3189791" y="1716124"/>
                  </a:moveTo>
                  <a:lnTo>
                    <a:pt x="3197225" y="1721125"/>
                  </a:lnTo>
                  <a:lnTo>
                    <a:pt x="3187700" y="1725649"/>
                  </a:lnTo>
                  <a:lnTo>
                    <a:pt x="3189791" y="1716124"/>
                  </a:lnTo>
                  <a:close/>
                  <a:moveTo>
                    <a:pt x="3088481" y="1706498"/>
                  </a:moveTo>
                  <a:lnTo>
                    <a:pt x="3084773" y="1707372"/>
                  </a:lnTo>
                  <a:lnTo>
                    <a:pt x="3076625" y="1709186"/>
                  </a:lnTo>
                  <a:lnTo>
                    <a:pt x="3071872" y="1710093"/>
                  </a:lnTo>
                  <a:lnTo>
                    <a:pt x="3069608" y="1710773"/>
                  </a:lnTo>
                  <a:lnTo>
                    <a:pt x="3067118" y="1711680"/>
                  </a:lnTo>
                  <a:lnTo>
                    <a:pt x="3066213" y="1712360"/>
                  </a:lnTo>
                  <a:lnTo>
                    <a:pt x="3054443" y="1720070"/>
                  </a:lnTo>
                  <a:lnTo>
                    <a:pt x="3032940" y="1730048"/>
                  </a:lnTo>
                  <a:lnTo>
                    <a:pt x="3032488" y="1730275"/>
                  </a:lnTo>
                  <a:lnTo>
                    <a:pt x="3027272" y="1731427"/>
                  </a:lnTo>
                  <a:lnTo>
                    <a:pt x="3032084" y="1730585"/>
                  </a:lnTo>
                  <a:lnTo>
                    <a:pt x="3032310" y="1730358"/>
                  </a:lnTo>
                  <a:lnTo>
                    <a:pt x="3054065" y="1720387"/>
                  </a:lnTo>
                  <a:lnTo>
                    <a:pt x="3065849" y="1712683"/>
                  </a:lnTo>
                  <a:lnTo>
                    <a:pt x="3083298" y="1710190"/>
                  </a:lnTo>
                  <a:lnTo>
                    <a:pt x="3088481" y="1706498"/>
                  </a:lnTo>
                  <a:close/>
                  <a:moveTo>
                    <a:pt x="2986524" y="1703321"/>
                  </a:moveTo>
                  <a:lnTo>
                    <a:pt x="2986315" y="1703645"/>
                  </a:lnTo>
                  <a:lnTo>
                    <a:pt x="2987477" y="1705365"/>
                  </a:lnTo>
                  <a:lnTo>
                    <a:pt x="2986524" y="1703321"/>
                  </a:lnTo>
                  <a:close/>
                  <a:moveTo>
                    <a:pt x="3101233" y="1697047"/>
                  </a:moveTo>
                  <a:lnTo>
                    <a:pt x="3100617" y="1698075"/>
                  </a:lnTo>
                  <a:lnTo>
                    <a:pt x="3100391" y="1698075"/>
                  </a:lnTo>
                  <a:lnTo>
                    <a:pt x="3100164" y="1698075"/>
                  </a:lnTo>
                  <a:lnTo>
                    <a:pt x="3099867" y="1698405"/>
                  </a:lnTo>
                  <a:lnTo>
                    <a:pt x="3100067" y="1698405"/>
                  </a:lnTo>
                  <a:lnTo>
                    <a:pt x="3100294" y="1698405"/>
                  </a:lnTo>
                  <a:lnTo>
                    <a:pt x="3100521" y="1698405"/>
                  </a:lnTo>
                  <a:lnTo>
                    <a:pt x="3101450" y="1698273"/>
                  </a:lnTo>
                  <a:lnTo>
                    <a:pt x="3101233" y="1697047"/>
                  </a:lnTo>
                  <a:close/>
                  <a:moveTo>
                    <a:pt x="5599566" y="1696288"/>
                  </a:moveTo>
                  <a:lnTo>
                    <a:pt x="5598432" y="1697195"/>
                  </a:lnTo>
                  <a:lnTo>
                    <a:pt x="5599566" y="1696742"/>
                  </a:lnTo>
                  <a:lnTo>
                    <a:pt x="5599566" y="1696288"/>
                  </a:lnTo>
                  <a:close/>
                  <a:moveTo>
                    <a:pt x="2527073" y="1692400"/>
                  </a:moveTo>
                  <a:lnTo>
                    <a:pt x="2527300" y="1696710"/>
                  </a:lnTo>
                  <a:lnTo>
                    <a:pt x="2527073" y="1700338"/>
                  </a:lnTo>
                  <a:lnTo>
                    <a:pt x="2513012" y="1698750"/>
                  </a:lnTo>
                  <a:lnTo>
                    <a:pt x="2527073" y="1692400"/>
                  </a:lnTo>
                  <a:close/>
                  <a:moveTo>
                    <a:pt x="5650820" y="1690846"/>
                  </a:moveTo>
                  <a:lnTo>
                    <a:pt x="5651273" y="1691073"/>
                  </a:lnTo>
                  <a:lnTo>
                    <a:pt x="5651954" y="1691300"/>
                  </a:lnTo>
                  <a:lnTo>
                    <a:pt x="5650820" y="1690846"/>
                  </a:lnTo>
                  <a:close/>
                  <a:moveTo>
                    <a:pt x="2483864" y="1690820"/>
                  </a:moveTo>
                  <a:lnTo>
                    <a:pt x="2486336" y="1691049"/>
                  </a:lnTo>
                  <a:lnTo>
                    <a:pt x="2488584" y="1691733"/>
                  </a:lnTo>
                  <a:lnTo>
                    <a:pt x="2490157" y="1692416"/>
                  </a:lnTo>
                  <a:lnTo>
                    <a:pt x="2491954" y="1693329"/>
                  </a:lnTo>
                  <a:lnTo>
                    <a:pt x="2493078" y="1694697"/>
                  </a:lnTo>
                  <a:lnTo>
                    <a:pt x="2493977" y="1696520"/>
                  </a:lnTo>
                  <a:lnTo>
                    <a:pt x="2494876" y="1698572"/>
                  </a:lnTo>
                  <a:lnTo>
                    <a:pt x="2495325" y="1700851"/>
                  </a:lnTo>
                  <a:lnTo>
                    <a:pt x="2495550" y="1703358"/>
                  </a:lnTo>
                  <a:lnTo>
                    <a:pt x="2495325" y="1706550"/>
                  </a:lnTo>
                  <a:lnTo>
                    <a:pt x="2494876" y="1709741"/>
                  </a:lnTo>
                  <a:lnTo>
                    <a:pt x="2493977" y="1713388"/>
                  </a:lnTo>
                  <a:lnTo>
                    <a:pt x="2493078" y="1717263"/>
                  </a:lnTo>
                  <a:lnTo>
                    <a:pt x="2491954" y="1721366"/>
                  </a:lnTo>
                  <a:lnTo>
                    <a:pt x="2490381" y="1726153"/>
                  </a:lnTo>
                  <a:lnTo>
                    <a:pt x="2488584" y="1730940"/>
                  </a:lnTo>
                  <a:lnTo>
                    <a:pt x="2489033" y="1726610"/>
                  </a:lnTo>
                  <a:lnTo>
                    <a:pt x="2488584" y="1729801"/>
                  </a:lnTo>
                  <a:lnTo>
                    <a:pt x="2488481" y="1731562"/>
                  </a:lnTo>
                  <a:lnTo>
                    <a:pt x="2487909" y="1735043"/>
                  </a:lnTo>
                  <a:lnTo>
                    <a:pt x="2486561" y="1740058"/>
                  </a:lnTo>
                  <a:lnTo>
                    <a:pt x="2484988" y="1745073"/>
                  </a:lnTo>
                  <a:lnTo>
                    <a:pt x="2482741" y="1751000"/>
                  </a:lnTo>
                  <a:lnTo>
                    <a:pt x="2480044" y="1757155"/>
                  </a:lnTo>
                  <a:lnTo>
                    <a:pt x="2477123" y="1763766"/>
                  </a:lnTo>
                  <a:lnTo>
                    <a:pt x="2470381" y="1778129"/>
                  </a:lnTo>
                  <a:lnTo>
                    <a:pt x="2455101" y="1768781"/>
                  </a:lnTo>
                  <a:lnTo>
                    <a:pt x="2458022" y="1763310"/>
                  </a:lnTo>
                  <a:lnTo>
                    <a:pt x="2449033" y="1761030"/>
                  </a:lnTo>
                  <a:lnTo>
                    <a:pt x="2454427" y="1751455"/>
                  </a:lnTo>
                  <a:lnTo>
                    <a:pt x="2449258" y="1745757"/>
                  </a:lnTo>
                  <a:lnTo>
                    <a:pt x="2451056" y="1743022"/>
                  </a:lnTo>
                  <a:lnTo>
                    <a:pt x="2447685" y="1734588"/>
                  </a:lnTo>
                  <a:lnTo>
                    <a:pt x="2449708" y="1733675"/>
                  </a:lnTo>
                  <a:lnTo>
                    <a:pt x="2446337" y="1727293"/>
                  </a:lnTo>
                  <a:lnTo>
                    <a:pt x="2452179" y="1717947"/>
                  </a:lnTo>
                  <a:lnTo>
                    <a:pt x="2474651" y="1705866"/>
                  </a:lnTo>
                  <a:lnTo>
                    <a:pt x="2483864" y="1691049"/>
                  </a:lnTo>
                  <a:lnTo>
                    <a:pt x="2483864" y="1690820"/>
                  </a:lnTo>
                  <a:close/>
                  <a:moveTo>
                    <a:pt x="587858" y="1688780"/>
                  </a:moveTo>
                  <a:lnTo>
                    <a:pt x="584131" y="1696404"/>
                  </a:lnTo>
                  <a:lnTo>
                    <a:pt x="582267" y="1699992"/>
                  </a:lnTo>
                  <a:lnTo>
                    <a:pt x="581646" y="1700216"/>
                  </a:lnTo>
                  <a:lnTo>
                    <a:pt x="581439" y="1700216"/>
                  </a:lnTo>
                  <a:lnTo>
                    <a:pt x="581025" y="1699992"/>
                  </a:lnTo>
                  <a:lnTo>
                    <a:pt x="587651" y="1689005"/>
                  </a:lnTo>
                  <a:lnTo>
                    <a:pt x="587858" y="1688780"/>
                  </a:lnTo>
                  <a:close/>
                  <a:moveTo>
                    <a:pt x="4171058" y="1684164"/>
                  </a:moveTo>
                  <a:lnTo>
                    <a:pt x="4172404" y="1685980"/>
                  </a:lnTo>
                  <a:lnTo>
                    <a:pt x="4177620" y="1692791"/>
                  </a:lnTo>
                  <a:lnTo>
                    <a:pt x="4183063" y="1699376"/>
                  </a:lnTo>
                  <a:lnTo>
                    <a:pt x="4189186" y="1705961"/>
                  </a:lnTo>
                  <a:lnTo>
                    <a:pt x="4192361" y="1709139"/>
                  </a:lnTo>
                  <a:lnTo>
                    <a:pt x="4195763" y="1712091"/>
                  </a:lnTo>
                  <a:lnTo>
                    <a:pt x="4195309" y="1713907"/>
                  </a:lnTo>
                  <a:lnTo>
                    <a:pt x="4195082" y="1715951"/>
                  </a:lnTo>
                  <a:lnTo>
                    <a:pt x="4194856" y="1717767"/>
                  </a:lnTo>
                  <a:lnTo>
                    <a:pt x="4195082" y="1719811"/>
                  </a:lnTo>
                  <a:lnTo>
                    <a:pt x="4195309" y="1721627"/>
                  </a:lnTo>
                  <a:lnTo>
                    <a:pt x="4195763" y="1723671"/>
                  </a:lnTo>
                  <a:lnTo>
                    <a:pt x="4196443" y="1725487"/>
                  </a:lnTo>
                  <a:lnTo>
                    <a:pt x="4197350" y="1727530"/>
                  </a:lnTo>
                  <a:lnTo>
                    <a:pt x="4199391" y="1731618"/>
                  </a:lnTo>
                  <a:lnTo>
                    <a:pt x="4201127" y="1734302"/>
                  </a:lnTo>
                  <a:lnTo>
                    <a:pt x="4200978" y="1733932"/>
                  </a:lnTo>
                  <a:lnTo>
                    <a:pt x="4200071" y="1730530"/>
                  </a:lnTo>
                  <a:lnTo>
                    <a:pt x="4199164" y="1727128"/>
                  </a:lnTo>
                  <a:lnTo>
                    <a:pt x="4198257" y="1723500"/>
                  </a:lnTo>
                  <a:lnTo>
                    <a:pt x="4197577" y="1719645"/>
                  </a:lnTo>
                  <a:lnTo>
                    <a:pt x="4196896" y="1716017"/>
                  </a:lnTo>
                  <a:lnTo>
                    <a:pt x="4196669" y="1711935"/>
                  </a:lnTo>
                  <a:lnTo>
                    <a:pt x="4197577" y="1709894"/>
                  </a:lnTo>
                  <a:lnTo>
                    <a:pt x="4194855" y="1707853"/>
                  </a:lnTo>
                  <a:lnTo>
                    <a:pt x="4191907" y="1705813"/>
                  </a:lnTo>
                  <a:lnTo>
                    <a:pt x="4188732" y="1703092"/>
                  </a:lnTo>
                  <a:lnTo>
                    <a:pt x="4185557" y="1700143"/>
                  </a:lnTo>
                  <a:lnTo>
                    <a:pt x="4182155" y="1696742"/>
                  </a:lnTo>
                  <a:lnTo>
                    <a:pt x="4178980" y="1693341"/>
                  </a:lnTo>
                  <a:lnTo>
                    <a:pt x="4172403" y="1685857"/>
                  </a:lnTo>
                  <a:lnTo>
                    <a:pt x="4171058" y="1684164"/>
                  </a:lnTo>
                  <a:close/>
                  <a:moveTo>
                    <a:pt x="5600700" y="1677467"/>
                  </a:moveTo>
                  <a:lnTo>
                    <a:pt x="5601154" y="1678827"/>
                  </a:lnTo>
                  <a:lnTo>
                    <a:pt x="5602061" y="1681549"/>
                  </a:lnTo>
                  <a:lnTo>
                    <a:pt x="5601380" y="1679054"/>
                  </a:lnTo>
                  <a:lnTo>
                    <a:pt x="5600700" y="1677467"/>
                  </a:lnTo>
                  <a:close/>
                  <a:moveTo>
                    <a:pt x="5303384" y="1673612"/>
                  </a:moveTo>
                  <a:lnTo>
                    <a:pt x="5306559" y="1673612"/>
                  </a:lnTo>
                  <a:lnTo>
                    <a:pt x="5309734" y="1673612"/>
                  </a:lnTo>
                  <a:lnTo>
                    <a:pt x="5312909" y="1674066"/>
                  </a:lnTo>
                  <a:lnTo>
                    <a:pt x="5315630" y="1674746"/>
                  </a:lnTo>
                  <a:lnTo>
                    <a:pt x="5318805" y="1675879"/>
                  </a:lnTo>
                  <a:lnTo>
                    <a:pt x="5321754" y="1676787"/>
                  </a:lnTo>
                  <a:lnTo>
                    <a:pt x="5324702" y="1678147"/>
                  </a:lnTo>
                  <a:lnTo>
                    <a:pt x="5327877" y="1679735"/>
                  </a:lnTo>
                  <a:lnTo>
                    <a:pt x="5330825" y="1681322"/>
                  </a:lnTo>
                  <a:lnTo>
                    <a:pt x="5333773" y="1683590"/>
                  </a:lnTo>
                  <a:lnTo>
                    <a:pt x="5336495" y="1685857"/>
                  </a:lnTo>
                  <a:lnTo>
                    <a:pt x="5339216" y="1687898"/>
                  </a:lnTo>
                  <a:lnTo>
                    <a:pt x="5342164" y="1690619"/>
                  </a:lnTo>
                  <a:lnTo>
                    <a:pt x="5347607" y="1696288"/>
                  </a:lnTo>
                  <a:lnTo>
                    <a:pt x="5353050" y="1702638"/>
                  </a:lnTo>
                  <a:lnTo>
                    <a:pt x="5358266" y="1709441"/>
                  </a:lnTo>
                  <a:lnTo>
                    <a:pt x="5363709" y="1716697"/>
                  </a:lnTo>
                  <a:lnTo>
                    <a:pt x="5368698" y="1724634"/>
                  </a:lnTo>
                  <a:lnTo>
                    <a:pt x="5373687" y="1733025"/>
                  </a:lnTo>
                  <a:lnTo>
                    <a:pt x="5378450" y="1741642"/>
                  </a:lnTo>
                  <a:lnTo>
                    <a:pt x="5382986" y="1750712"/>
                  </a:lnTo>
                  <a:lnTo>
                    <a:pt x="5387748" y="1760010"/>
                  </a:lnTo>
                  <a:lnTo>
                    <a:pt x="5392057" y="1769307"/>
                  </a:lnTo>
                  <a:lnTo>
                    <a:pt x="5396366" y="1779058"/>
                  </a:lnTo>
                  <a:lnTo>
                    <a:pt x="5404757" y="1798560"/>
                  </a:lnTo>
                  <a:lnTo>
                    <a:pt x="5412695" y="1818289"/>
                  </a:lnTo>
                  <a:lnTo>
                    <a:pt x="5419952" y="1837337"/>
                  </a:lnTo>
                  <a:lnTo>
                    <a:pt x="5432879" y="1872032"/>
                  </a:lnTo>
                  <a:lnTo>
                    <a:pt x="5438775" y="1886772"/>
                  </a:lnTo>
                  <a:lnTo>
                    <a:pt x="5443764" y="1899470"/>
                  </a:lnTo>
                  <a:lnTo>
                    <a:pt x="5441950" y="1903552"/>
                  </a:lnTo>
                  <a:lnTo>
                    <a:pt x="5443311" y="1901511"/>
                  </a:lnTo>
                  <a:lnTo>
                    <a:pt x="5443764" y="1899470"/>
                  </a:lnTo>
                  <a:lnTo>
                    <a:pt x="5454877" y="1923508"/>
                  </a:lnTo>
                  <a:lnTo>
                    <a:pt x="5466670" y="1949585"/>
                  </a:lnTo>
                  <a:lnTo>
                    <a:pt x="5492977" y="2004915"/>
                  </a:lnTo>
                  <a:lnTo>
                    <a:pt x="5506811" y="2034168"/>
                  </a:lnTo>
                  <a:lnTo>
                    <a:pt x="5520418" y="2064100"/>
                  </a:lnTo>
                  <a:lnTo>
                    <a:pt x="5534025" y="2094713"/>
                  </a:lnTo>
                  <a:lnTo>
                    <a:pt x="5540829" y="2109902"/>
                  </a:lnTo>
                  <a:lnTo>
                    <a:pt x="5547405" y="2125327"/>
                  </a:lnTo>
                  <a:lnTo>
                    <a:pt x="5553755" y="2140520"/>
                  </a:lnTo>
                  <a:lnTo>
                    <a:pt x="5559879" y="2155939"/>
                  </a:lnTo>
                  <a:lnTo>
                    <a:pt x="5565548" y="2171132"/>
                  </a:lnTo>
                  <a:lnTo>
                    <a:pt x="5571218" y="2186553"/>
                  </a:lnTo>
                  <a:lnTo>
                    <a:pt x="5576661" y="2201520"/>
                  </a:lnTo>
                  <a:lnTo>
                    <a:pt x="5581650" y="2216714"/>
                  </a:lnTo>
                  <a:lnTo>
                    <a:pt x="5586412" y="2231456"/>
                  </a:lnTo>
                  <a:lnTo>
                    <a:pt x="5590495" y="2246418"/>
                  </a:lnTo>
                  <a:lnTo>
                    <a:pt x="5594123" y="2260701"/>
                  </a:lnTo>
                  <a:lnTo>
                    <a:pt x="5597525" y="2274982"/>
                  </a:lnTo>
                  <a:lnTo>
                    <a:pt x="5600473" y="2288815"/>
                  </a:lnTo>
                  <a:lnTo>
                    <a:pt x="5602514" y="2302426"/>
                  </a:lnTo>
                  <a:lnTo>
                    <a:pt x="5604329" y="2315807"/>
                  </a:lnTo>
                  <a:lnTo>
                    <a:pt x="5605462" y="2328955"/>
                  </a:lnTo>
                  <a:lnTo>
                    <a:pt x="5605689" y="2335306"/>
                  </a:lnTo>
                  <a:lnTo>
                    <a:pt x="5605916" y="2341654"/>
                  </a:lnTo>
                  <a:lnTo>
                    <a:pt x="5605916" y="2347777"/>
                  </a:lnTo>
                  <a:lnTo>
                    <a:pt x="5605689" y="2353674"/>
                  </a:lnTo>
                  <a:lnTo>
                    <a:pt x="5596618" y="2346189"/>
                  </a:lnTo>
                  <a:lnTo>
                    <a:pt x="5594577" y="2339160"/>
                  </a:lnTo>
                  <a:lnTo>
                    <a:pt x="5591629" y="2338025"/>
                  </a:lnTo>
                  <a:lnTo>
                    <a:pt x="5588454" y="2336439"/>
                  </a:lnTo>
                  <a:lnTo>
                    <a:pt x="5585505" y="2334624"/>
                  </a:lnTo>
                  <a:lnTo>
                    <a:pt x="5582330" y="2332583"/>
                  </a:lnTo>
                  <a:lnTo>
                    <a:pt x="5579155" y="2330089"/>
                  </a:lnTo>
                  <a:lnTo>
                    <a:pt x="5576434" y="2327595"/>
                  </a:lnTo>
                  <a:lnTo>
                    <a:pt x="5570084" y="2321698"/>
                  </a:lnTo>
                  <a:lnTo>
                    <a:pt x="5563961" y="2315127"/>
                  </a:lnTo>
                  <a:lnTo>
                    <a:pt x="5558064" y="2308324"/>
                  </a:lnTo>
                  <a:lnTo>
                    <a:pt x="5546498" y="2294259"/>
                  </a:lnTo>
                  <a:lnTo>
                    <a:pt x="5540602" y="2287454"/>
                  </a:lnTo>
                  <a:lnTo>
                    <a:pt x="5535159" y="2281105"/>
                  </a:lnTo>
                  <a:lnTo>
                    <a:pt x="5530170" y="2275210"/>
                  </a:lnTo>
                  <a:lnTo>
                    <a:pt x="5525180" y="2270448"/>
                  </a:lnTo>
                  <a:lnTo>
                    <a:pt x="5522912" y="2268409"/>
                  </a:lnTo>
                  <a:lnTo>
                    <a:pt x="5520645" y="2266821"/>
                  </a:lnTo>
                  <a:lnTo>
                    <a:pt x="5518377" y="2265235"/>
                  </a:lnTo>
                  <a:lnTo>
                    <a:pt x="5516562" y="2264101"/>
                  </a:lnTo>
                  <a:lnTo>
                    <a:pt x="5514521" y="2263648"/>
                  </a:lnTo>
                  <a:lnTo>
                    <a:pt x="5512707" y="2263195"/>
                  </a:lnTo>
                  <a:lnTo>
                    <a:pt x="5510893" y="2263422"/>
                  </a:lnTo>
                  <a:lnTo>
                    <a:pt x="5509305" y="2264101"/>
                  </a:lnTo>
                  <a:lnTo>
                    <a:pt x="5516336" y="2265690"/>
                  </a:lnTo>
                  <a:lnTo>
                    <a:pt x="5512934" y="2265690"/>
                  </a:lnTo>
                  <a:lnTo>
                    <a:pt x="5509305" y="2265916"/>
                  </a:lnTo>
                  <a:lnTo>
                    <a:pt x="5505904" y="2266595"/>
                  </a:lnTo>
                  <a:lnTo>
                    <a:pt x="5502502" y="2267275"/>
                  </a:lnTo>
                  <a:lnTo>
                    <a:pt x="5495471" y="2268863"/>
                  </a:lnTo>
                  <a:lnTo>
                    <a:pt x="5488895" y="2270901"/>
                  </a:lnTo>
                  <a:lnTo>
                    <a:pt x="5482091" y="2273624"/>
                  </a:lnTo>
                  <a:lnTo>
                    <a:pt x="5475741" y="2276116"/>
                  </a:lnTo>
                  <a:lnTo>
                    <a:pt x="5463041" y="2281559"/>
                  </a:lnTo>
                  <a:lnTo>
                    <a:pt x="5457145" y="2284279"/>
                  </a:lnTo>
                  <a:lnTo>
                    <a:pt x="5451475" y="2286320"/>
                  </a:lnTo>
                  <a:lnTo>
                    <a:pt x="5445805" y="2288361"/>
                  </a:lnTo>
                  <a:lnTo>
                    <a:pt x="5440362" y="2289497"/>
                  </a:lnTo>
                  <a:lnTo>
                    <a:pt x="5437868" y="2290176"/>
                  </a:lnTo>
                  <a:lnTo>
                    <a:pt x="5435373" y="2290403"/>
                  </a:lnTo>
                  <a:lnTo>
                    <a:pt x="5432879" y="2290403"/>
                  </a:lnTo>
                  <a:lnTo>
                    <a:pt x="5430384" y="2290176"/>
                  </a:lnTo>
                  <a:lnTo>
                    <a:pt x="5428343" y="2289724"/>
                  </a:lnTo>
                  <a:lnTo>
                    <a:pt x="5426075" y="2289042"/>
                  </a:lnTo>
                  <a:lnTo>
                    <a:pt x="5423807" y="2288134"/>
                  </a:lnTo>
                  <a:lnTo>
                    <a:pt x="5421766" y="2287000"/>
                  </a:lnTo>
                  <a:lnTo>
                    <a:pt x="5417230" y="2287454"/>
                  </a:lnTo>
                  <a:lnTo>
                    <a:pt x="5412921" y="2287454"/>
                  </a:lnTo>
                  <a:lnTo>
                    <a:pt x="5409293" y="2287680"/>
                  </a:lnTo>
                  <a:lnTo>
                    <a:pt x="5407932" y="2287909"/>
                  </a:lnTo>
                  <a:lnTo>
                    <a:pt x="5406118" y="2288361"/>
                  </a:lnTo>
                  <a:lnTo>
                    <a:pt x="5404984" y="2288815"/>
                  </a:lnTo>
                  <a:lnTo>
                    <a:pt x="5403623" y="2289497"/>
                  </a:lnTo>
                  <a:lnTo>
                    <a:pt x="5402716" y="2290403"/>
                  </a:lnTo>
                  <a:lnTo>
                    <a:pt x="5402036" y="2291537"/>
                  </a:lnTo>
                  <a:lnTo>
                    <a:pt x="5401355" y="2292672"/>
                  </a:lnTo>
                  <a:lnTo>
                    <a:pt x="5400902" y="2294486"/>
                  </a:lnTo>
                  <a:lnTo>
                    <a:pt x="5400675" y="2296301"/>
                  </a:lnTo>
                  <a:lnTo>
                    <a:pt x="5400675" y="2298796"/>
                  </a:lnTo>
                  <a:lnTo>
                    <a:pt x="5397273" y="2298569"/>
                  </a:lnTo>
                  <a:lnTo>
                    <a:pt x="5393871" y="2298796"/>
                  </a:lnTo>
                  <a:lnTo>
                    <a:pt x="5386387" y="2299249"/>
                  </a:lnTo>
                  <a:lnTo>
                    <a:pt x="5379130" y="2300384"/>
                  </a:lnTo>
                  <a:lnTo>
                    <a:pt x="5371873" y="2301746"/>
                  </a:lnTo>
                  <a:lnTo>
                    <a:pt x="5365070" y="2303105"/>
                  </a:lnTo>
                  <a:lnTo>
                    <a:pt x="5358720" y="2304920"/>
                  </a:lnTo>
                  <a:lnTo>
                    <a:pt x="5348287" y="2307417"/>
                  </a:lnTo>
                  <a:lnTo>
                    <a:pt x="5346020" y="2308777"/>
                  </a:lnTo>
                  <a:lnTo>
                    <a:pt x="5343979" y="2310136"/>
                  </a:lnTo>
                  <a:lnTo>
                    <a:pt x="5341711" y="2311268"/>
                  </a:lnTo>
                  <a:lnTo>
                    <a:pt x="5339216" y="2312179"/>
                  </a:lnTo>
                  <a:lnTo>
                    <a:pt x="5334680" y="2313538"/>
                  </a:lnTo>
                  <a:lnTo>
                    <a:pt x="5330145" y="2314674"/>
                  </a:lnTo>
                  <a:lnTo>
                    <a:pt x="5321300" y="2316257"/>
                  </a:lnTo>
                  <a:lnTo>
                    <a:pt x="5317445" y="2316939"/>
                  </a:lnTo>
                  <a:lnTo>
                    <a:pt x="5314043" y="2318298"/>
                  </a:lnTo>
                  <a:lnTo>
                    <a:pt x="5307693" y="2317842"/>
                  </a:lnTo>
                  <a:lnTo>
                    <a:pt x="5300889" y="2316939"/>
                  </a:lnTo>
                  <a:lnTo>
                    <a:pt x="5286148" y="2315127"/>
                  </a:lnTo>
                  <a:lnTo>
                    <a:pt x="5273221" y="2313084"/>
                  </a:lnTo>
                  <a:lnTo>
                    <a:pt x="5268459" y="2312401"/>
                  </a:lnTo>
                  <a:lnTo>
                    <a:pt x="5265737" y="2312179"/>
                  </a:lnTo>
                  <a:lnTo>
                    <a:pt x="5257573" y="2313084"/>
                  </a:lnTo>
                  <a:lnTo>
                    <a:pt x="5249862" y="2313992"/>
                  </a:lnTo>
                  <a:lnTo>
                    <a:pt x="5241925" y="2314216"/>
                  </a:lnTo>
                  <a:lnTo>
                    <a:pt x="5233761" y="2314443"/>
                  </a:lnTo>
                  <a:lnTo>
                    <a:pt x="5225823" y="2314674"/>
                  </a:lnTo>
                  <a:lnTo>
                    <a:pt x="5217886" y="2314443"/>
                  </a:lnTo>
                  <a:lnTo>
                    <a:pt x="5202011" y="2313992"/>
                  </a:lnTo>
                  <a:lnTo>
                    <a:pt x="5170487" y="2312632"/>
                  </a:lnTo>
                  <a:lnTo>
                    <a:pt x="5155293" y="2312401"/>
                  </a:lnTo>
                  <a:lnTo>
                    <a:pt x="5147582" y="2312401"/>
                  </a:lnTo>
                  <a:lnTo>
                    <a:pt x="5139871" y="2312632"/>
                  </a:lnTo>
                  <a:lnTo>
                    <a:pt x="5135789" y="2309002"/>
                  </a:lnTo>
                  <a:lnTo>
                    <a:pt x="5129666" y="2302879"/>
                  </a:lnTo>
                  <a:lnTo>
                    <a:pt x="5112657" y="2286774"/>
                  </a:lnTo>
                  <a:lnTo>
                    <a:pt x="5102679" y="2277251"/>
                  </a:lnTo>
                  <a:lnTo>
                    <a:pt x="5091793" y="2267502"/>
                  </a:lnTo>
                  <a:lnTo>
                    <a:pt x="5086123" y="2262741"/>
                  </a:lnTo>
                  <a:lnTo>
                    <a:pt x="5080454" y="2258209"/>
                  </a:lnTo>
                  <a:lnTo>
                    <a:pt x="5074784" y="2253674"/>
                  </a:lnTo>
                  <a:lnTo>
                    <a:pt x="5068887" y="2249594"/>
                  </a:lnTo>
                  <a:lnTo>
                    <a:pt x="5063445" y="2245287"/>
                  </a:lnTo>
                  <a:lnTo>
                    <a:pt x="5057775" y="2241886"/>
                  </a:lnTo>
                  <a:lnTo>
                    <a:pt x="5052105" y="2238711"/>
                  </a:lnTo>
                  <a:lnTo>
                    <a:pt x="5046889" y="2236217"/>
                  </a:lnTo>
                  <a:lnTo>
                    <a:pt x="5041673" y="2233951"/>
                  </a:lnTo>
                  <a:lnTo>
                    <a:pt x="5036911" y="2232137"/>
                  </a:lnTo>
                  <a:lnTo>
                    <a:pt x="5034416" y="2231682"/>
                  </a:lnTo>
                  <a:lnTo>
                    <a:pt x="5031921" y="2231456"/>
                  </a:lnTo>
                  <a:lnTo>
                    <a:pt x="5029880" y="2231228"/>
                  </a:lnTo>
                  <a:lnTo>
                    <a:pt x="5027839" y="2231228"/>
                  </a:lnTo>
                  <a:lnTo>
                    <a:pt x="5025798" y="2231228"/>
                  </a:lnTo>
                  <a:lnTo>
                    <a:pt x="5023757" y="2231682"/>
                  </a:lnTo>
                  <a:lnTo>
                    <a:pt x="5021716" y="2232137"/>
                  </a:lnTo>
                  <a:lnTo>
                    <a:pt x="5020129" y="2233271"/>
                  </a:lnTo>
                  <a:lnTo>
                    <a:pt x="5018314" y="2234176"/>
                  </a:lnTo>
                  <a:lnTo>
                    <a:pt x="5016954" y="2235310"/>
                  </a:lnTo>
                  <a:lnTo>
                    <a:pt x="5015593" y="2236898"/>
                  </a:lnTo>
                  <a:lnTo>
                    <a:pt x="5014232" y="2238487"/>
                  </a:lnTo>
                  <a:lnTo>
                    <a:pt x="5013098" y="2240752"/>
                  </a:lnTo>
                  <a:lnTo>
                    <a:pt x="5011737" y="2243018"/>
                  </a:lnTo>
                  <a:lnTo>
                    <a:pt x="5010830" y="2245287"/>
                  </a:lnTo>
                  <a:lnTo>
                    <a:pt x="5010150" y="2248232"/>
                  </a:lnTo>
                  <a:lnTo>
                    <a:pt x="5009696" y="2251179"/>
                  </a:lnTo>
                  <a:lnTo>
                    <a:pt x="5009016" y="2254579"/>
                  </a:lnTo>
                  <a:lnTo>
                    <a:pt x="5008789" y="2258209"/>
                  </a:lnTo>
                  <a:lnTo>
                    <a:pt x="5008336" y="2262062"/>
                  </a:lnTo>
                  <a:lnTo>
                    <a:pt x="5002666" y="2263648"/>
                  </a:lnTo>
                  <a:lnTo>
                    <a:pt x="4996996" y="2265009"/>
                  </a:lnTo>
                  <a:lnTo>
                    <a:pt x="4991554" y="2266821"/>
                  </a:lnTo>
                  <a:lnTo>
                    <a:pt x="4986564" y="2268409"/>
                  </a:lnTo>
                  <a:lnTo>
                    <a:pt x="4976586" y="2272263"/>
                  </a:lnTo>
                  <a:lnTo>
                    <a:pt x="4971823" y="2274301"/>
                  </a:lnTo>
                  <a:lnTo>
                    <a:pt x="4966834" y="2275663"/>
                  </a:lnTo>
                  <a:lnTo>
                    <a:pt x="4962071" y="2277478"/>
                  </a:lnTo>
                  <a:lnTo>
                    <a:pt x="4956855" y="2278383"/>
                  </a:lnTo>
                  <a:lnTo>
                    <a:pt x="4951639" y="2279290"/>
                  </a:lnTo>
                  <a:lnTo>
                    <a:pt x="4945970" y="2279744"/>
                  </a:lnTo>
                  <a:lnTo>
                    <a:pt x="4940073" y="2279744"/>
                  </a:lnTo>
                  <a:lnTo>
                    <a:pt x="4933950" y="2279290"/>
                  </a:lnTo>
                  <a:lnTo>
                    <a:pt x="4927146" y="2278156"/>
                  </a:lnTo>
                  <a:lnTo>
                    <a:pt x="4920116" y="2276344"/>
                  </a:lnTo>
                  <a:lnTo>
                    <a:pt x="4906962" y="2271810"/>
                  </a:lnTo>
                  <a:lnTo>
                    <a:pt x="4894262" y="2267275"/>
                  </a:lnTo>
                  <a:lnTo>
                    <a:pt x="4881789" y="2262062"/>
                  </a:lnTo>
                  <a:lnTo>
                    <a:pt x="4869770" y="2257075"/>
                  </a:lnTo>
                  <a:lnTo>
                    <a:pt x="4857977" y="2251633"/>
                  </a:lnTo>
                  <a:lnTo>
                    <a:pt x="4846637" y="2245740"/>
                  </a:lnTo>
                  <a:lnTo>
                    <a:pt x="4835071" y="2240072"/>
                  </a:lnTo>
                  <a:lnTo>
                    <a:pt x="4824186" y="2233951"/>
                  </a:lnTo>
                  <a:lnTo>
                    <a:pt x="4813300" y="2227600"/>
                  </a:lnTo>
                  <a:lnTo>
                    <a:pt x="4802641" y="2221023"/>
                  </a:lnTo>
                  <a:lnTo>
                    <a:pt x="4791755" y="2214218"/>
                  </a:lnTo>
                  <a:lnTo>
                    <a:pt x="4781323" y="2207415"/>
                  </a:lnTo>
                  <a:lnTo>
                    <a:pt x="4770664" y="2200156"/>
                  </a:lnTo>
                  <a:lnTo>
                    <a:pt x="4760232" y="2192903"/>
                  </a:lnTo>
                  <a:lnTo>
                    <a:pt x="4750027" y="2184966"/>
                  </a:lnTo>
                  <a:lnTo>
                    <a:pt x="4739368" y="2177255"/>
                  </a:lnTo>
                  <a:lnTo>
                    <a:pt x="4732337" y="2171586"/>
                  </a:lnTo>
                  <a:lnTo>
                    <a:pt x="4733698" y="2163195"/>
                  </a:lnTo>
                  <a:lnTo>
                    <a:pt x="4718730" y="2160474"/>
                  </a:lnTo>
                  <a:lnTo>
                    <a:pt x="4718503" y="2157980"/>
                  </a:lnTo>
                  <a:lnTo>
                    <a:pt x="4717823" y="2155712"/>
                  </a:lnTo>
                  <a:lnTo>
                    <a:pt x="4717143" y="2153219"/>
                  </a:lnTo>
                  <a:lnTo>
                    <a:pt x="4716462" y="2150950"/>
                  </a:lnTo>
                  <a:lnTo>
                    <a:pt x="4715555" y="2148683"/>
                  </a:lnTo>
                  <a:lnTo>
                    <a:pt x="4714195" y="2146415"/>
                  </a:lnTo>
                  <a:lnTo>
                    <a:pt x="4711700" y="2142107"/>
                  </a:lnTo>
                  <a:lnTo>
                    <a:pt x="4708525" y="2137801"/>
                  </a:lnTo>
                  <a:lnTo>
                    <a:pt x="4704896" y="2133719"/>
                  </a:lnTo>
                  <a:lnTo>
                    <a:pt x="4700587" y="2130091"/>
                  </a:lnTo>
                  <a:lnTo>
                    <a:pt x="4696278" y="2126461"/>
                  </a:lnTo>
                  <a:lnTo>
                    <a:pt x="4691970" y="2123060"/>
                  </a:lnTo>
                  <a:lnTo>
                    <a:pt x="4686980" y="2120108"/>
                  </a:lnTo>
                  <a:lnTo>
                    <a:pt x="4682445" y="2117161"/>
                  </a:lnTo>
                  <a:lnTo>
                    <a:pt x="4677682" y="2114892"/>
                  </a:lnTo>
                  <a:lnTo>
                    <a:pt x="4672920" y="2112622"/>
                  </a:lnTo>
                  <a:lnTo>
                    <a:pt x="4668384" y="2110583"/>
                  </a:lnTo>
                  <a:lnTo>
                    <a:pt x="4663848" y="2108995"/>
                  </a:lnTo>
                  <a:lnTo>
                    <a:pt x="4659993" y="2107863"/>
                  </a:lnTo>
                  <a:lnTo>
                    <a:pt x="4650695" y="2118520"/>
                  </a:lnTo>
                  <a:lnTo>
                    <a:pt x="4607081" y="2104585"/>
                  </a:lnTo>
                  <a:lnTo>
                    <a:pt x="4607029" y="2104318"/>
                  </a:lnTo>
                  <a:lnTo>
                    <a:pt x="4619171" y="2099020"/>
                  </a:lnTo>
                  <a:lnTo>
                    <a:pt x="4604884" y="2098793"/>
                  </a:lnTo>
                  <a:lnTo>
                    <a:pt x="4606925" y="2103783"/>
                  </a:lnTo>
                  <a:lnTo>
                    <a:pt x="4607029" y="2104318"/>
                  </a:lnTo>
                  <a:lnTo>
                    <a:pt x="4606698" y="2104463"/>
                  </a:lnTo>
                  <a:lnTo>
                    <a:pt x="4607081" y="2104585"/>
                  </a:lnTo>
                  <a:lnTo>
                    <a:pt x="4611007" y="2124873"/>
                  </a:lnTo>
                  <a:lnTo>
                    <a:pt x="4597627" y="2130998"/>
                  </a:lnTo>
                  <a:lnTo>
                    <a:pt x="4593998" y="2129412"/>
                  </a:lnTo>
                  <a:lnTo>
                    <a:pt x="4592159" y="2128437"/>
                  </a:lnTo>
                  <a:lnTo>
                    <a:pt x="4593770" y="2129646"/>
                  </a:lnTo>
                  <a:lnTo>
                    <a:pt x="4595358" y="2130778"/>
                  </a:lnTo>
                  <a:lnTo>
                    <a:pt x="4597400" y="2131681"/>
                  </a:lnTo>
                  <a:lnTo>
                    <a:pt x="4597173" y="2131681"/>
                  </a:lnTo>
                  <a:lnTo>
                    <a:pt x="4596946" y="2131681"/>
                  </a:lnTo>
                  <a:lnTo>
                    <a:pt x="4593997" y="2132135"/>
                  </a:lnTo>
                  <a:lnTo>
                    <a:pt x="4588325" y="2132135"/>
                  </a:lnTo>
                  <a:lnTo>
                    <a:pt x="4582199" y="2132135"/>
                  </a:lnTo>
                  <a:lnTo>
                    <a:pt x="4569948" y="2131229"/>
                  </a:lnTo>
                  <a:lnTo>
                    <a:pt x="4566095" y="2131094"/>
                  </a:lnTo>
                  <a:lnTo>
                    <a:pt x="4578350" y="2135653"/>
                  </a:lnTo>
                  <a:lnTo>
                    <a:pt x="4578350" y="2136106"/>
                  </a:lnTo>
                  <a:lnTo>
                    <a:pt x="4578217" y="2139213"/>
                  </a:lnTo>
                  <a:lnTo>
                    <a:pt x="4578605" y="2139510"/>
                  </a:lnTo>
                  <a:lnTo>
                    <a:pt x="4578771" y="2135636"/>
                  </a:lnTo>
                  <a:lnTo>
                    <a:pt x="4578577" y="2135485"/>
                  </a:lnTo>
                  <a:lnTo>
                    <a:pt x="4578350" y="2133613"/>
                  </a:lnTo>
                  <a:lnTo>
                    <a:pt x="4592638" y="2146311"/>
                  </a:lnTo>
                  <a:lnTo>
                    <a:pt x="4591958" y="2145895"/>
                  </a:lnTo>
                  <a:lnTo>
                    <a:pt x="4581766" y="2137967"/>
                  </a:lnTo>
                  <a:lnTo>
                    <a:pt x="4592638" y="2148077"/>
                  </a:lnTo>
                  <a:lnTo>
                    <a:pt x="4583592" y="2152364"/>
                  </a:lnTo>
                  <a:lnTo>
                    <a:pt x="4583592" y="2153529"/>
                  </a:lnTo>
                  <a:lnTo>
                    <a:pt x="4583592" y="2156736"/>
                  </a:lnTo>
                  <a:lnTo>
                    <a:pt x="4581581" y="2156280"/>
                  </a:lnTo>
                  <a:lnTo>
                    <a:pt x="4580240" y="2156049"/>
                  </a:lnTo>
                  <a:lnTo>
                    <a:pt x="4578453" y="2155820"/>
                  </a:lnTo>
                  <a:lnTo>
                    <a:pt x="4577112" y="2156049"/>
                  </a:lnTo>
                  <a:lnTo>
                    <a:pt x="4575995" y="2156280"/>
                  </a:lnTo>
                  <a:lnTo>
                    <a:pt x="4574430" y="2156508"/>
                  </a:lnTo>
                  <a:lnTo>
                    <a:pt x="4573313" y="2157195"/>
                  </a:lnTo>
                  <a:lnTo>
                    <a:pt x="4572419" y="2157880"/>
                  </a:lnTo>
                  <a:lnTo>
                    <a:pt x="4571302" y="2159026"/>
                  </a:lnTo>
                  <a:lnTo>
                    <a:pt x="4570408" y="2159942"/>
                  </a:lnTo>
                  <a:lnTo>
                    <a:pt x="4569738" y="2161086"/>
                  </a:lnTo>
                  <a:lnTo>
                    <a:pt x="4569067" y="2162690"/>
                  </a:lnTo>
                  <a:lnTo>
                    <a:pt x="4567950" y="2166124"/>
                  </a:lnTo>
                  <a:lnTo>
                    <a:pt x="4567280" y="2170246"/>
                  </a:lnTo>
                  <a:lnTo>
                    <a:pt x="4587168" y="2172535"/>
                  </a:lnTo>
                  <a:lnTo>
                    <a:pt x="4600575" y="2189479"/>
                  </a:lnTo>
                  <a:lnTo>
                    <a:pt x="4600012" y="2190633"/>
                  </a:lnTo>
                  <a:lnTo>
                    <a:pt x="4601302" y="2189706"/>
                  </a:lnTo>
                  <a:lnTo>
                    <a:pt x="4622800" y="2214587"/>
                  </a:lnTo>
                  <a:lnTo>
                    <a:pt x="4621825" y="2214699"/>
                  </a:lnTo>
                  <a:lnTo>
                    <a:pt x="4622985" y="2215239"/>
                  </a:lnTo>
                  <a:lnTo>
                    <a:pt x="4629332" y="2218635"/>
                  </a:lnTo>
                  <a:lnTo>
                    <a:pt x="4632279" y="2220453"/>
                  </a:lnTo>
                  <a:lnTo>
                    <a:pt x="4635226" y="2222264"/>
                  </a:lnTo>
                  <a:lnTo>
                    <a:pt x="4637947" y="2224533"/>
                  </a:lnTo>
                  <a:lnTo>
                    <a:pt x="4640667" y="2226798"/>
                  </a:lnTo>
                  <a:lnTo>
                    <a:pt x="4642934" y="2228839"/>
                  </a:lnTo>
                  <a:lnTo>
                    <a:pt x="4645201" y="2231330"/>
                  </a:lnTo>
                  <a:lnTo>
                    <a:pt x="4647468" y="2233819"/>
                  </a:lnTo>
                  <a:lnTo>
                    <a:pt x="4649282" y="2236533"/>
                  </a:lnTo>
                  <a:lnTo>
                    <a:pt x="4651322" y="2239026"/>
                  </a:lnTo>
                  <a:lnTo>
                    <a:pt x="4652909" y="2241973"/>
                  </a:lnTo>
                  <a:lnTo>
                    <a:pt x="4654496" y="2244900"/>
                  </a:lnTo>
                  <a:lnTo>
                    <a:pt x="4655630" y="2248070"/>
                  </a:lnTo>
                  <a:lnTo>
                    <a:pt x="4656763" y="2251257"/>
                  </a:lnTo>
                  <a:lnTo>
                    <a:pt x="4657897" y="2254692"/>
                  </a:lnTo>
                  <a:lnTo>
                    <a:pt x="4661297" y="2257636"/>
                  </a:lnTo>
                  <a:lnTo>
                    <a:pt x="4664925" y="2260377"/>
                  </a:lnTo>
                  <a:lnTo>
                    <a:pt x="4672859" y="2266033"/>
                  </a:lnTo>
                  <a:lnTo>
                    <a:pt x="4681927" y="2271924"/>
                  </a:lnTo>
                  <a:lnTo>
                    <a:pt x="4691222" y="2277592"/>
                  </a:lnTo>
                  <a:lnTo>
                    <a:pt x="4700970" y="2282802"/>
                  </a:lnTo>
                  <a:lnTo>
                    <a:pt x="4710265" y="2288241"/>
                  </a:lnTo>
                  <a:lnTo>
                    <a:pt x="4727721" y="2297530"/>
                  </a:lnTo>
                  <a:lnTo>
                    <a:pt x="4725908" y="2302517"/>
                  </a:lnTo>
                  <a:lnTo>
                    <a:pt x="4725454" y="2305013"/>
                  </a:lnTo>
                  <a:lnTo>
                    <a:pt x="4724774" y="2307500"/>
                  </a:lnTo>
                  <a:lnTo>
                    <a:pt x="4724321" y="2309542"/>
                  </a:lnTo>
                  <a:lnTo>
                    <a:pt x="4724094" y="2311805"/>
                  </a:lnTo>
                  <a:lnTo>
                    <a:pt x="4724094" y="2314078"/>
                  </a:lnTo>
                  <a:lnTo>
                    <a:pt x="4724321" y="2315889"/>
                  </a:lnTo>
                  <a:lnTo>
                    <a:pt x="4724534" y="2316954"/>
                  </a:lnTo>
                  <a:lnTo>
                    <a:pt x="4724623" y="2315669"/>
                  </a:lnTo>
                  <a:lnTo>
                    <a:pt x="4724623" y="2312461"/>
                  </a:lnTo>
                  <a:lnTo>
                    <a:pt x="4725291" y="2309485"/>
                  </a:lnTo>
                  <a:lnTo>
                    <a:pt x="4725737" y="2306277"/>
                  </a:lnTo>
                  <a:lnTo>
                    <a:pt x="4726406" y="2303071"/>
                  </a:lnTo>
                  <a:lnTo>
                    <a:pt x="4727297" y="2300093"/>
                  </a:lnTo>
                  <a:lnTo>
                    <a:pt x="4728188" y="2297114"/>
                  </a:lnTo>
                  <a:lnTo>
                    <a:pt x="4737769" y="2301696"/>
                  </a:lnTo>
                  <a:lnTo>
                    <a:pt x="4740888" y="2303071"/>
                  </a:lnTo>
                  <a:lnTo>
                    <a:pt x="4744230" y="2310632"/>
                  </a:lnTo>
                  <a:lnTo>
                    <a:pt x="4755816" y="2321854"/>
                  </a:lnTo>
                  <a:lnTo>
                    <a:pt x="4760272" y="2331476"/>
                  </a:lnTo>
                  <a:lnTo>
                    <a:pt x="4752920" y="2337202"/>
                  </a:lnTo>
                  <a:lnTo>
                    <a:pt x="4755816" y="2345219"/>
                  </a:lnTo>
                  <a:lnTo>
                    <a:pt x="4760272" y="2346366"/>
                  </a:lnTo>
                  <a:lnTo>
                    <a:pt x="4775200" y="2364920"/>
                  </a:lnTo>
                  <a:lnTo>
                    <a:pt x="4774977" y="2364920"/>
                  </a:lnTo>
                  <a:lnTo>
                    <a:pt x="4774977" y="2365150"/>
                  </a:lnTo>
                  <a:lnTo>
                    <a:pt x="4771173" y="2362915"/>
                  </a:lnTo>
                  <a:lnTo>
                    <a:pt x="4772382" y="2363937"/>
                  </a:lnTo>
                  <a:lnTo>
                    <a:pt x="4776916" y="2368242"/>
                  </a:lnTo>
                  <a:lnTo>
                    <a:pt x="4780543" y="2371868"/>
                  </a:lnTo>
                  <a:lnTo>
                    <a:pt x="4783037" y="2375266"/>
                  </a:lnTo>
                  <a:lnTo>
                    <a:pt x="4784624" y="2378217"/>
                  </a:lnTo>
                  <a:lnTo>
                    <a:pt x="4785757" y="2380706"/>
                  </a:lnTo>
                  <a:lnTo>
                    <a:pt x="4786437" y="2383427"/>
                  </a:lnTo>
                  <a:lnTo>
                    <a:pt x="4787117" y="2389098"/>
                  </a:lnTo>
                  <a:lnTo>
                    <a:pt x="4787798" y="2392038"/>
                  </a:lnTo>
                  <a:lnTo>
                    <a:pt x="4788931" y="2395442"/>
                  </a:lnTo>
                  <a:lnTo>
                    <a:pt x="4790518" y="2399297"/>
                  </a:lnTo>
                  <a:lnTo>
                    <a:pt x="4793012" y="2403828"/>
                  </a:lnTo>
                  <a:lnTo>
                    <a:pt x="4796412" y="2409031"/>
                  </a:lnTo>
                  <a:lnTo>
                    <a:pt x="4800720" y="2414942"/>
                  </a:lnTo>
                  <a:lnTo>
                    <a:pt x="4802760" y="2417209"/>
                  </a:lnTo>
                  <a:lnTo>
                    <a:pt x="4804574" y="2419251"/>
                  </a:lnTo>
                  <a:lnTo>
                    <a:pt x="4806614" y="2420834"/>
                  </a:lnTo>
                  <a:lnTo>
                    <a:pt x="4808427" y="2422423"/>
                  </a:lnTo>
                  <a:lnTo>
                    <a:pt x="4810468" y="2423785"/>
                  </a:lnTo>
                  <a:lnTo>
                    <a:pt x="4812735" y="2424693"/>
                  </a:lnTo>
                  <a:lnTo>
                    <a:pt x="4814548" y="2425826"/>
                  </a:lnTo>
                  <a:lnTo>
                    <a:pt x="4816815" y="2426508"/>
                  </a:lnTo>
                  <a:lnTo>
                    <a:pt x="4820643" y="2427357"/>
                  </a:lnTo>
                  <a:lnTo>
                    <a:pt x="4818422" y="2425996"/>
                  </a:lnTo>
                  <a:lnTo>
                    <a:pt x="4815483" y="2423746"/>
                  </a:lnTo>
                  <a:lnTo>
                    <a:pt x="4812318" y="2421270"/>
                  </a:lnTo>
                  <a:lnTo>
                    <a:pt x="4809832" y="2418795"/>
                  </a:lnTo>
                  <a:lnTo>
                    <a:pt x="4807119" y="2416094"/>
                  </a:lnTo>
                  <a:lnTo>
                    <a:pt x="4804407" y="2413169"/>
                  </a:lnTo>
                  <a:lnTo>
                    <a:pt x="4801920" y="2410017"/>
                  </a:lnTo>
                  <a:lnTo>
                    <a:pt x="4799660" y="2406865"/>
                  </a:lnTo>
                  <a:lnTo>
                    <a:pt x="4797399" y="2403715"/>
                  </a:lnTo>
                  <a:lnTo>
                    <a:pt x="4795591" y="2400339"/>
                  </a:lnTo>
                  <a:lnTo>
                    <a:pt x="4794008" y="2397188"/>
                  </a:lnTo>
                  <a:lnTo>
                    <a:pt x="4792652" y="2393812"/>
                  </a:lnTo>
                  <a:lnTo>
                    <a:pt x="4791296" y="2390437"/>
                  </a:lnTo>
                  <a:lnTo>
                    <a:pt x="4790391" y="2387061"/>
                  </a:lnTo>
                  <a:lnTo>
                    <a:pt x="4789713" y="2383910"/>
                  </a:lnTo>
                  <a:lnTo>
                    <a:pt x="4789487" y="2380759"/>
                  </a:lnTo>
                  <a:lnTo>
                    <a:pt x="4789487" y="2377609"/>
                  </a:lnTo>
                  <a:lnTo>
                    <a:pt x="4789713" y="2374908"/>
                  </a:lnTo>
                  <a:lnTo>
                    <a:pt x="4794008" y="2380759"/>
                  </a:lnTo>
                  <a:lnTo>
                    <a:pt x="4798303" y="2387061"/>
                  </a:lnTo>
                  <a:lnTo>
                    <a:pt x="4803276" y="2393136"/>
                  </a:lnTo>
                  <a:lnTo>
                    <a:pt x="4808023" y="2399214"/>
                  </a:lnTo>
                  <a:lnTo>
                    <a:pt x="4813449" y="2404841"/>
                  </a:lnTo>
                  <a:lnTo>
                    <a:pt x="4818648" y="2410242"/>
                  </a:lnTo>
                  <a:lnTo>
                    <a:pt x="4824525" y="2415194"/>
                  </a:lnTo>
                  <a:lnTo>
                    <a:pt x="4827690" y="2417444"/>
                  </a:lnTo>
                  <a:lnTo>
                    <a:pt x="4830629" y="2419694"/>
                  </a:lnTo>
                  <a:lnTo>
                    <a:pt x="4841027" y="2421720"/>
                  </a:lnTo>
                  <a:lnTo>
                    <a:pt x="4851878" y="2423521"/>
                  </a:lnTo>
                  <a:lnTo>
                    <a:pt x="4859337" y="2419244"/>
                  </a:lnTo>
                  <a:lnTo>
                    <a:pt x="4859337" y="2419694"/>
                  </a:lnTo>
                  <a:lnTo>
                    <a:pt x="4857529" y="2423070"/>
                  </a:lnTo>
                  <a:lnTo>
                    <a:pt x="4855268" y="2425996"/>
                  </a:lnTo>
                  <a:lnTo>
                    <a:pt x="4853234" y="2428472"/>
                  </a:lnTo>
                  <a:lnTo>
                    <a:pt x="4851560" y="2429685"/>
                  </a:lnTo>
                  <a:lnTo>
                    <a:pt x="4853088" y="2430133"/>
                  </a:lnTo>
                  <a:lnTo>
                    <a:pt x="4854902" y="2430814"/>
                  </a:lnTo>
                  <a:lnTo>
                    <a:pt x="4856715" y="2431721"/>
                  </a:lnTo>
                  <a:lnTo>
                    <a:pt x="4858302" y="2432856"/>
                  </a:lnTo>
                  <a:lnTo>
                    <a:pt x="4860116" y="2434214"/>
                  </a:lnTo>
                  <a:lnTo>
                    <a:pt x="4861703" y="2435798"/>
                  </a:lnTo>
                  <a:lnTo>
                    <a:pt x="4863516" y="2437383"/>
                  </a:lnTo>
                  <a:lnTo>
                    <a:pt x="4870771" y="2436252"/>
                  </a:lnTo>
                  <a:lnTo>
                    <a:pt x="4874851" y="2441463"/>
                  </a:lnTo>
                  <a:lnTo>
                    <a:pt x="4879159" y="2446901"/>
                  </a:lnTo>
                  <a:lnTo>
                    <a:pt x="4880395" y="2448261"/>
                  </a:lnTo>
                  <a:lnTo>
                    <a:pt x="4876365" y="2443240"/>
                  </a:lnTo>
                  <a:lnTo>
                    <a:pt x="4870450" y="2435759"/>
                  </a:lnTo>
                  <a:lnTo>
                    <a:pt x="4872270" y="2434397"/>
                  </a:lnTo>
                  <a:lnTo>
                    <a:pt x="4874545" y="2439614"/>
                  </a:lnTo>
                  <a:lnTo>
                    <a:pt x="4878185" y="2433947"/>
                  </a:lnTo>
                  <a:lnTo>
                    <a:pt x="4884782" y="2447772"/>
                  </a:lnTo>
                  <a:lnTo>
                    <a:pt x="4894564" y="2451400"/>
                  </a:lnTo>
                  <a:lnTo>
                    <a:pt x="4917314" y="2442337"/>
                  </a:lnTo>
                  <a:lnTo>
                    <a:pt x="4921409" y="2440517"/>
                  </a:lnTo>
                  <a:lnTo>
                    <a:pt x="4925276" y="2438934"/>
                  </a:lnTo>
                  <a:lnTo>
                    <a:pt x="4928916" y="2437573"/>
                  </a:lnTo>
                  <a:lnTo>
                    <a:pt x="4932783" y="2436667"/>
                  </a:lnTo>
                  <a:lnTo>
                    <a:pt x="4936423" y="2435759"/>
                  </a:lnTo>
                  <a:lnTo>
                    <a:pt x="4940063" y="2435078"/>
                  </a:lnTo>
                  <a:lnTo>
                    <a:pt x="4947798" y="2433947"/>
                  </a:lnTo>
                  <a:lnTo>
                    <a:pt x="4955532" y="2433266"/>
                  </a:lnTo>
                  <a:lnTo>
                    <a:pt x="4963267" y="2432810"/>
                  </a:lnTo>
                  <a:lnTo>
                    <a:pt x="4971912" y="2432359"/>
                  </a:lnTo>
                  <a:lnTo>
                    <a:pt x="4981011" y="2431678"/>
                  </a:lnTo>
                  <a:lnTo>
                    <a:pt x="5000576" y="2423283"/>
                  </a:lnTo>
                  <a:lnTo>
                    <a:pt x="4993751" y="2416932"/>
                  </a:lnTo>
                  <a:lnTo>
                    <a:pt x="4998756" y="2417839"/>
                  </a:lnTo>
                  <a:lnTo>
                    <a:pt x="5009903" y="2413754"/>
                  </a:lnTo>
                  <a:lnTo>
                    <a:pt x="5011950" y="2409203"/>
                  </a:lnTo>
                  <a:lnTo>
                    <a:pt x="5016728" y="2382899"/>
                  </a:lnTo>
                  <a:lnTo>
                    <a:pt x="5025600" y="2366362"/>
                  </a:lnTo>
                  <a:lnTo>
                    <a:pt x="5035837" y="2335069"/>
                  </a:lnTo>
                  <a:lnTo>
                    <a:pt x="5049942" y="2313074"/>
                  </a:lnTo>
                  <a:lnTo>
                    <a:pt x="5050852" y="2298784"/>
                  </a:lnTo>
                  <a:lnTo>
                    <a:pt x="5051484" y="2298784"/>
                  </a:lnTo>
                  <a:lnTo>
                    <a:pt x="5052748" y="2287246"/>
                  </a:lnTo>
                  <a:lnTo>
                    <a:pt x="5058922" y="2284064"/>
                  </a:lnTo>
                  <a:lnTo>
                    <a:pt x="5057599" y="2279733"/>
                  </a:lnTo>
                  <a:lnTo>
                    <a:pt x="5066859" y="2290663"/>
                  </a:lnTo>
                  <a:lnTo>
                    <a:pt x="5063111" y="2292718"/>
                  </a:lnTo>
                  <a:lnTo>
                    <a:pt x="5067257" y="2323842"/>
                  </a:lnTo>
                  <a:lnTo>
                    <a:pt x="5075421" y="2327586"/>
                  </a:lnTo>
                  <a:lnTo>
                    <a:pt x="5076786" y="2328943"/>
                  </a:lnTo>
                  <a:lnTo>
                    <a:pt x="5089525" y="2359107"/>
                  </a:lnTo>
                  <a:lnTo>
                    <a:pt x="5089070" y="2362959"/>
                  </a:lnTo>
                  <a:lnTo>
                    <a:pt x="5078606" y="2376100"/>
                  </a:lnTo>
                  <a:lnTo>
                    <a:pt x="5070416" y="2364090"/>
                  </a:lnTo>
                  <a:lnTo>
                    <a:pt x="5066321" y="2370441"/>
                  </a:lnTo>
                  <a:lnTo>
                    <a:pt x="5071844" y="2381899"/>
                  </a:lnTo>
                  <a:lnTo>
                    <a:pt x="5071609" y="2380378"/>
                  </a:lnTo>
                  <a:lnTo>
                    <a:pt x="5071609" y="2377893"/>
                  </a:lnTo>
                  <a:lnTo>
                    <a:pt x="5071609" y="2376983"/>
                  </a:lnTo>
                  <a:lnTo>
                    <a:pt x="5071836" y="2376305"/>
                  </a:lnTo>
                  <a:lnTo>
                    <a:pt x="5072290" y="2375847"/>
                  </a:lnTo>
                  <a:lnTo>
                    <a:pt x="5073197" y="2375396"/>
                  </a:lnTo>
                  <a:lnTo>
                    <a:pt x="5073877" y="2375396"/>
                  </a:lnTo>
                  <a:lnTo>
                    <a:pt x="5074784" y="2375396"/>
                  </a:lnTo>
                  <a:lnTo>
                    <a:pt x="5076145" y="2375847"/>
                  </a:lnTo>
                  <a:lnTo>
                    <a:pt x="5077506" y="2376305"/>
                  </a:lnTo>
                  <a:lnTo>
                    <a:pt x="5079773" y="2376756"/>
                  </a:lnTo>
                  <a:lnTo>
                    <a:pt x="5089752" y="2363851"/>
                  </a:lnTo>
                  <a:lnTo>
                    <a:pt x="5095195" y="2367475"/>
                  </a:lnTo>
                  <a:lnTo>
                    <a:pt x="5100411" y="2371548"/>
                  </a:lnTo>
                  <a:lnTo>
                    <a:pt x="5105173" y="2375847"/>
                  </a:lnTo>
                  <a:lnTo>
                    <a:pt x="5109482" y="2380150"/>
                  </a:lnTo>
                  <a:lnTo>
                    <a:pt x="5117873" y="2388986"/>
                  </a:lnTo>
                  <a:lnTo>
                    <a:pt x="5121729" y="2393285"/>
                  </a:lnTo>
                  <a:lnTo>
                    <a:pt x="5125811" y="2397362"/>
                  </a:lnTo>
                  <a:lnTo>
                    <a:pt x="5130120" y="2401204"/>
                  </a:lnTo>
                  <a:lnTo>
                    <a:pt x="5134429" y="2405050"/>
                  </a:lnTo>
                  <a:lnTo>
                    <a:pt x="5138965" y="2408437"/>
                  </a:lnTo>
                  <a:lnTo>
                    <a:pt x="5141459" y="2410025"/>
                  </a:lnTo>
                  <a:lnTo>
                    <a:pt x="5144181" y="2411388"/>
                  </a:lnTo>
                  <a:lnTo>
                    <a:pt x="5146675" y="2412981"/>
                  </a:lnTo>
                  <a:lnTo>
                    <a:pt x="5149623" y="2414119"/>
                  </a:lnTo>
                  <a:lnTo>
                    <a:pt x="5152572" y="2415030"/>
                  </a:lnTo>
                  <a:lnTo>
                    <a:pt x="5155747" y="2416158"/>
                  </a:lnTo>
                  <a:lnTo>
                    <a:pt x="5159148" y="2416836"/>
                  </a:lnTo>
                  <a:lnTo>
                    <a:pt x="5162550" y="2417512"/>
                  </a:lnTo>
                  <a:lnTo>
                    <a:pt x="5166406" y="2417964"/>
                  </a:lnTo>
                  <a:lnTo>
                    <a:pt x="5170261" y="2418416"/>
                  </a:lnTo>
                  <a:lnTo>
                    <a:pt x="5178198" y="2418642"/>
                  </a:lnTo>
                  <a:lnTo>
                    <a:pt x="5186136" y="2418871"/>
                  </a:lnTo>
                  <a:lnTo>
                    <a:pt x="5194300" y="2419551"/>
                  </a:lnTo>
                  <a:lnTo>
                    <a:pt x="5202238" y="2420230"/>
                  </a:lnTo>
                  <a:lnTo>
                    <a:pt x="5206093" y="2420909"/>
                  </a:lnTo>
                  <a:lnTo>
                    <a:pt x="5209948" y="2421586"/>
                  </a:lnTo>
                  <a:lnTo>
                    <a:pt x="5213577" y="2422724"/>
                  </a:lnTo>
                  <a:lnTo>
                    <a:pt x="5217432" y="2423853"/>
                  </a:lnTo>
                  <a:lnTo>
                    <a:pt x="5221061" y="2425439"/>
                  </a:lnTo>
                  <a:lnTo>
                    <a:pt x="5224690" y="2427250"/>
                  </a:lnTo>
                  <a:lnTo>
                    <a:pt x="5228091" y="2429520"/>
                  </a:lnTo>
                  <a:lnTo>
                    <a:pt x="5231040" y="2432006"/>
                  </a:lnTo>
                  <a:lnTo>
                    <a:pt x="5305425" y="2496298"/>
                  </a:lnTo>
                  <a:lnTo>
                    <a:pt x="5300209" y="2541345"/>
                  </a:lnTo>
                  <a:lnTo>
                    <a:pt x="5299302" y="2546552"/>
                  </a:lnTo>
                  <a:lnTo>
                    <a:pt x="5297715" y="2551759"/>
                  </a:lnTo>
                  <a:lnTo>
                    <a:pt x="5296354" y="2556289"/>
                  </a:lnTo>
                  <a:lnTo>
                    <a:pt x="5294540" y="2561044"/>
                  </a:lnTo>
                  <a:lnTo>
                    <a:pt x="5291138" y="2569644"/>
                  </a:lnTo>
                  <a:lnTo>
                    <a:pt x="5287736" y="2578246"/>
                  </a:lnTo>
                  <a:lnTo>
                    <a:pt x="5286148" y="2582548"/>
                  </a:lnTo>
                  <a:lnTo>
                    <a:pt x="5284561" y="2586850"/>
                  </a:lnTo>
                  <a:lnTo>
                    <a:pt x="5283427" y="2591604"/>
                  </a:lnTo>
                  <a:lnTo>
                    <a:pt x="5282293" y="2596361"/>
                  </a:lnTo>
                  <a:lnTo>
                    <a:pt x="5281386" y="2601342"/>
                  </a:lnTo>
                  <a:lnTo>
                    <a:pt x="5280932" y="2606320"/>
                  </a:lnTo>
                  <a:lnTo>
                    <a:pt x="5280706" y="2611981"/>
                  </a:lnTo>
                  <a:lnTo>
                    <a:pt x="5280932" y="2617867"/>
                  </a:lnTo>
                  <a:lnTo>
                    <a:pt x="5280025" y="2618999"/>
                  </a:lnTo>
                  <a:lnTo>
                    <a:pt x="5279118" y="2619906"/>
                  </a:lnTo>
                  <a:lnTo>
                    <a:pt x="5277757" y="2620585"/>
                  </a:lnTo>
                  <a:lnTo>
                    <a:pt x="5276850" y="2621036"/>
                  </a:lnTo>
                  <a:lnTo>
                    <a:pt x="5275716" y="2621718"/>
                  </a:lnTo>
                  <a:lnTo>
                    <a:pt x="5274356" y="2621941"/>
                  </a:lnTo>
                  <a:lnTo>
                    <a:pt x="5271634" y="2621941"/>
                  </a:lnTo>
                  <a:lnTo>
                    <a:pt x="5269140" y="2621941"/>
                  </a:lnTo>
                  <a:lnTo>
                    <a:pt x="5266418" y="2621718"/>
                  </a:lnTo>
                  <a:lnTo>
                    <a:pt x="5263923" y="2621262"/>
                  </a:lnTo>
                  <a:lnTo>
                    <a:pt x="5261429" y="2621718"/>
                  </a:lnTo>
                  <a:lnTo>
                    <a:pt x="5260295" y="2621941"/>
                  </a:lnTo>
                  <a:lnTo>
                    <a:pt x="5259161" y="2622395"/>
                  </a:lnTo>
                  <a:lnTo>
                    <a:pt x="5258027" y="2622848"/>
                  </a:lnTo>
                  <a:lnTo>
                    <a:pt x="5257120" y="2623528"/>
                  </a:lnTo>
                  <a:lnTo>
                    <a:pt x="5256440" y="2624432"/>
                  </a:lnTo>
                  <a:lnTo>
                    <a:pt x="5255759" y="2625564"/>
                  </a:lnTo>
                  <a:lnTo>
                    <a:pt x="5254852" y="2626924"/>
                  </a:lnTo>
                  <a:lnTo>
                    <a:pt x="5254398" y="2628736"/>
                  </a:lnTo>
                  <a:lnTo>
                    <a:pt x="5253945" y="2630774"/>
                  </a:lnTo>
                  <a:lnTo>
                    <a:pt x="5253718" y="2633036"/>
                  </a:lnTo>
                  <a:lnTo>
                    <a:pt x="5253718" y="2635754"/>
                  </a:lnTo>
                  <a:lnTo>
                    <a:pt x="5253718" y="2638922"/>
                  </a:lnTo>
                  <a:lnTo>
                    <a:pt x="5254172" y="2646170"/>
                  </a:lnTo>
                  <a:lnTo>
                    <a:pt x="5255532" y="2655454"/>
                  </a:lnTo>
                  <a:lnTo>
                    <a:pt x="5256440" y="2660436"/>
                  </a:lnTo>
                  <a:lnTo>
                    <a:pt x="5257800" y="2664965"/>
                  </a:lnTo>
                  <a:lnTo>
                    <a:pt x="5259388" y="2669492"/>
                  </a:lnTo>
                  <a:lnTo>
                    <a:pt x="5260748" y="2673570"/>
                  </a:lnTo>
                  <a:lnTo>
                    <a:pt x="5264150" y="2680814"/>
                  </a:lnTo>
                  <a:lnTo>
                    <a:pt x="5267098" y="2687383"/>
                  </a:lnTo>
                  <a:lnTo>
                    <a:pt x="5268232" y="2690554"/>
                  </a:lnTo>
                  <a:lnTo>
                    <a:pt x="5269366" y="2693496"/>
                  </a:lnTo>
                  <a:lnTo>
                    <a:pt x="5270047" y="2696665"/>
                  </a:lnTo>
                  <a:lnTo>
                    <a:pt x="5270273" y="2699835"/>
                  </a:lnTo>
                  <a:lnTo>
                    <a:pt x="5270047" y="2702777"/>
                  </a:lnTo>
                  <a:lnTo>
                    <a:pt x="5269366" y="2706173"/>
                  </a:lnTo>
                  <a:lnTo>
                    <a:pt x="5268006" y="2709345"/>
                  </a:lnTo>
                  <a:lnTo>
                    <a:pt x="5266191" y="2712968"/>
                  </a:lnTo>
                  <a:lnTo>
                    <a:pt x="5261429" y="2714102"/>
                  </a:lnTo>
                  <a:lnTo>
                    <a:pt x="5257347" y="2715460"/>
                  </a:lnTo>
                  <a:lnTo>
                    <a:pt x="5253491" y="2717272"/>
                  </a:lnTo>
                  <a:lnTo>
                    <a:pt x="5250316" y="2719082"/>
                  </a:lnTo>
                  <a:lnTo>
                    <a:pt x="5247368" y="2721121"/>
                  </a:lnTo>
                  <a:lnTo>
                    <a:pt x="5244647" y="2723385"/>
                  </a:lnTo>
                  <a:lnTo>
                    <a:pt x="5242606" y="2725645"/>
                  </a:lnTo>
                  <a:lnTo>
                    <a:pt x="5240565" y="2728137"/>
                  </a:lnTo>
                  <a:lnTo>
                    <a:pt x="5238977" y="2730629"/>
                  </a:lnTo>
                  <a:lnTo>
                    <a:pt x="5237390" y="2733346"/>
                  </a:lnTo>
                  <a:lnTo>
                    <a:pt x="5236256" y="2736063"/>
                  </a:lnTo>
                  <a:lnTo>
                    <a:pt x="5235122" y="2739007"/>
                  </a:lnTo>
                  <a:lnTo>
                    <a:pt x="5233307" y="2744894"/>
                  </a:lnTo>
                  <a:lnTo>
                    <a:pt x="5231947" y="2750781"/>
                  </a:lnTo>
                  <a:lnTo>
                    <a:pt x="5230359" y="2756894"/>
                  </a:lnTo>
                  <a:lnTo>
                    <a:pt x="5228998" y="2762554"/>
                  </a:lnTo>
                  <a:lnTo>
                    <a:pt x="5228091" y="2765497"/>
                  </a:lnTo>
                  <a:lnTo>
                    <a:pt x="5226957" y="2768443"/>
                  </a:lnTo>
                  <a:lnTo>
                    <a:pt x="5225823" y="2771158"/>
                  </a:lnTo>
                  <a:lnTo>
                    <a:pt x="5224690" y="2773876"/>
                  </a:lnTo>
                  <a:lnTo>
                    <a:pt x="5222875" y="2776139"/>
                  </a:lnTo>
                  <a:lnTo>
                    <a:pt x="5221061" y="2778630"/>
                  </a:lnTo>
                  <a:lnTo>
                    <a:pt x="5219020" y="2781122"/>
                  </a:lnTo>
                  <a:lnTo>
                    <a:pt x="5216752" y="2782932"/>
                  </a:lnTo>
                  <a:lnTo>
                    <a:pt x="5214031" y="2784970"/>
                  </a:lnTo>
                  <a:lnTo>
                    <a:pt x="5210856" y="2786555"/>
                  </a:lnTo>
                  <a:lnTo>
                    <a:pt x="5207454" y="2788368"/>
                  </a:lnTo>
                  <a:lnTo>
                    <a:pt x="5203598" y="2789497"/>
                  </a:lnTo>
                  <a:lnTo>
                    <a:pt x="5198156" y="2791085"/>
                  </a:lnTo>
                  <a:lnTo>
                    <a:pt x="5192713" y="2792669"/>
                  </a:lnTo>
                  <a:lnTo>
                    <a:pt x="5187043" y="2794708"/>
                  </a:lnTo>
                  <a:lnTo>
                    <a:pt x="5181600" y="2796519"/>
                  </a:lnTo>
                  <a:lnTo>
                    <a:pt x="5169807" y="2801501"/>
                  </a:lnTo>
                  <a:lnTo>
                    <a:pt x="5158241" y="2806481"/>
                  </a:lnTo>
                  <a:lnTo>
                    <a:pt x="5146448" y="2811689"/>
                  </a:lnTo>
                  <a:lnTo>
                    <a:pt x="5134656" y="2816666"/>
                  </a:lnTo>
                  <a:lnTo>
                    <a:pt x="5122636" y="2821424"/>
                  </a:lnTo>
                  <a:lnTo>
                    <a:pt x="5116740" y="2823463"/>
                  </a:lnTo>
                  <a:lnTo>
                    <a:pt x="5110843" y="2825271"/>
                  </a:lnTo>
                  <a:lnTo>
                    <a:pt x="5104947" y="2826855"/>
                  </a:lnTo>
                  <a:lnTo>
                    <a:pt x="5099050" y="2828443"/>
                  </a:lnTo>
                  <a:lnTo>
                    <a:pt x="5093381" y="2829346"/>
                  </a:lnTo>
                  <a:lnTo>
                    <a:pt x="5087484" y="2830026"/>
                  </a:lnTo>
                  <a:lnTo>
                    <a:pt x="5081588" y="2830252"/>
                  </a:lnTo>
                  <a:lnTo>
                    <a:pt x="5076145" y="2830252"/>
                  </a:lnTo>
                  <a:lnTo>
                    <a:pt x="5070475" y="2829573"/>
                  </a:lnTo>
                  <a:lnTo>
                    <a:pt x="5064806" y="2828668"/>
                  </a:lnTo>
                  <a:lnTo>
                    <a:pt x="5059363" y="2827083"/>
                  </a:lnTo>
                  <a:lnTo>
                    <a:pt x="5053920" y="2825045"/>
                  </a:lnTo>
                  <a:lnTo>
                    <a:pt x="5051198" y="2823688"/>
                  </a:lnTo>
                  <a:lnTo>
                    <a:pt x="5048704" y="2822331"/>
                  </a:lnTo>
                  <a:lnTo>
                    <a:pt x="5046209" y="2820744"/>
                  </a:lnTo>
                  <a:lnTo>
                    <a:pt x="5043488" y="2818932"/>
                  </a:lnTo>
                  <a:lnTo>
                    <a:pt x="5040993" y="2816892"/>
                  </a:lnTo>
                  <a:lnTo>
                    <a:pt x="5038498" y="2815084"/>
                  </a:lnTo>
                  <a:lnTo>
                    <a:pt x="5036004" y="2812595"/>
                  </a:lnTo>
                  <a:lnTo>
                    <a:pt x="5033509" y="2810104"/>
                  </a:lnTo>
                  <a:lnTo>
                    <a:pt x="5031015" y="2807839"/>
                  </a:lnTo>
                  <a:lnTo>
                    <a:pt x="5028747" y="2804896"/>
                  </a:lnTo>
                  <a:lnTo>
                    <a:pt x="5023984" y="2798783"/>
                  </a:lnTo>
                  <a:lnTo>
                    <a:pt x="5014686" y="2785877"/>
                  </a:lnTo>
                  <a:lnTo>
                    <a:pt x="5005615" y="2773198"/>
                  </a:lnTo>
                  <a:lnTo>
                    <a:pt x="4996543" y="2760291"/>
                  </a:lnTo>
                  <a:lnTo>
                    <a:pt x="4992461" y="2753952"/>
                  </a:lnTo>
                  <a:lnTo>
                    <a:pt x="4987925" y="2747159"/>
                  </a:lnTo>
                  <a:lnTo>
                    <a:pt x="5011284" y="2737194"/>
                  </a:lnTo>
                  <a:lnTo>
                    <a:pt x="5019002" y="2733599"/>
                  </a:lnTo>
                  <a:lnTo>
                    <a:pt x="5009059" y="2737057"/>
                  </a:lnTo>
                  <a:lnTo>
                    <a:pt x="4998404" y="2740683"/>
                  </a:lnTo>
                  <a:lnTo>
                    <a:pt x="4976414" y="2747484"/>
                  </a:lnTo>
                  <a:lnTo>
                    <a:pt x="4954424" y="2754286"/>
                  </a:lnTo>
                  <a:lnTo>
                    <a:pt x="4931981" y="2761086"/>
                  </a:lnTo>
                  <a:lnTo>
                    <a:pt x="4921099" y="2764714"/>
                  </a:lnTo>
                  <a:lnTo>
                    <a:pt x="4909990" y="2768568"/>
                  </a:lnTo>
                  <a:lnTo>
                    <a:pt x="4899335" y="2772423"/>
                  </a:lnTo>
                  <a:lnTo>
                    <a:pt x="4888680" y="2776276"/>
                  </a:lnTo>
                  <a:lnTo>
                    <a:pt x="4878479" y="2780809"/>
                  </a:lnTo>
                  <a:lnTo>
                    <a:pt x="4868277" y="2785345"/>
                  </a:lnTo>
                  <a:lnTo>
                    <a:pt x="4858529" y="2790334"/>
                  </a:lnTo>
                  <a:lnTo>
                    <a:pt x="4849234" y="2795319"/>
                  </a:lnTo>
                  <a:lnTo>
                    <a:pt x="4840393" y="2800987"/>
                  </a:lnTo>
                  <a:lnTo>
                    <a:pt x="4836085" y="2803482"/>
                  </a:lnTo>
                  <a:lnTo>
                    <a:pt x="4834338" y="2804767"/>
                  </a:lnTo>
                  <a:lnTo>
                    <a:pt x="4835525" y="2804026"/>
                  </a:lnTo>
                  <a:lnTo>
                    <a:pt x="4841648" y="2800627"/>
                  </a:lnTo>
                  <a:lnTo>
                    <a:pt x="4848225" y="2797683"/>
                  </a:lnTo>
                  <a:lnTo>
                    <a:pt x="4855028" y="2794963"/>
                  </a:lnTo>
                  <a:lnTo>
                    <a:pt x="4888366" y="2783861"/>
                  </a:lnTo>
                  <a:lnTo>
                    <a:pt x="4921930" y="2772531"/>
                  </a:lnTo>
                  <a:lnTo>
                    <a:pt x="4938485" y="2766638"/>
                  </a:lnTo>
                  <a:lnTo>
                    <a:pt x="4955041" y="2760521"/>
                  </a:lnTo>
                  <a:lnTo>
                    <a:pt x="4971596" y="2754629"/>
                  </a:lnTo>
                  <a:lnTo>
                    <a:pt x="4987698" y="2748060"/>
                  </a:lnTo>
                  <a:lnTo>
                    <a:pt x="4994728" y="2758935"/>
                  </a:lnTo>
                  <a:lnTo>
                    <a:pt x="5001985" y="2769813"/>
                  </a:lnTo>
                  <a:lnTo>
                    <a:pt x="5009243" y="2780234"/>
                  </a:lnTo>
                  <a:lnTo>
                    <a:pt x="5016727" y="2790883"/>
                  </a:lnTo>
                  <a:lnTo>
                    <a:pt x="5032148" y="2811956"/>
                  </a:lnTo>
                  <a:lnTo>
                    <a:pt x="5047116" y="2832799"/>
                  </a:lnTo>
                  <a:lnTo>
                    <a:pt x="4915580" y="2852280"/>
                  </a:lnTo>
                  <a:lnTo>
                    <a:pt x="4784044" y="2871308"/>
                  </a:lnTo>
                  <a:lnTo>
                    <a:pt x="4791755" y="2870174"/>
                  </a:lnTo>
                  <a:lnTo>
                    <a:pt x="4799012" y="2868595"/>
                  </a:lnTo>
                  <a:lnTo>
                    <a:pt x="4805135" y="2867462"/>
                  </a:lnTo>
                  <a:lnTo>
                    <a:pt x="4810352" y="2866099"/>
                  </a:lnTo>
                  <a:lnTo>
                    <a:pt x="4814887" y="2864516"/>
                  </a:lnTo>
                  <a:lnTo>
                    <a:pt x="4818516" y="2863162"/>
                  </a:lnTo>
                  <a:lnTo>
                    <a:pt x="4821464" y="2861572"/>
                  </a:lnTo>
                  <a:lnTo>
                    <a:pt x="4823732" y="2860208"/>
                  </a:lnTo>
                  <a:lnTo>
                    <a:pt x="4825319" y="2858844"/>
                  </a:lnTo>
                  <a:lnTo>
                    <a:pt x="4826453" y="2857487"/>
                  </a:lnTo>
                  <a:lnTo>
                    <a:pt x="4826907" y="2856128"/>
                  </a:lnTo>
                  <a:lnTo>
                    <a:pt x="4826907" y="2854999"/>
                  </a:lnTo>
                  <a:lnTo>
                    <a:pt x="4826453" y="2853866"/>
                  </a:lnTo>
                  <a:lnTo>
                    <a:pt x="4825319" y="2852961"/>
                  </a:lnTo>
                  <a:lnTo>
                    <a:pt x="4824185" y="2852054"/>
                  </a:lnTo>
                  <a:lnTo>
                    <a:pt x="4822598" y="2851151"/>
                  </a:lnTo>
                  <a:lnTo>
                    <a:pt x="4820557" y="2850696"/>
                  </a:lnTo>
                  <a:lnTo>
                    <a:pt x="4818289" y="2850243"/>
                  </a:lnTo>
                  <a:lnTo>
                    <a:pt x="4816021" y="2850243"/>
                  </a:lnTo>
                  <a:lnTo>
                    <a:pt x="4813300" y="2850243"/>
                  </a:lnTo>
                  <a:lnTo>
                    <a:pt x="4810578" y="2850243"/>
                  </a:lnTo>
                  <a:lnTo>
                    <a:pt x="4807630" y="2850696"/>
                  </a:lnTo>
                  <a:lnTo>
                    <a:pt x="4804909" y="2851377"/>
                  </a:lnTo>
                  <a:lnTo>
                    <a:pt x="4802187" y="2852505"/>
                  </a:lnTo>
                  <a:lnTo>
                    <a:pt x="4799239" y="2853641"/>
                  </a:lnTo>
                  <a:lnTo>
                    <a:pt x="4796518" y="2854999"/>
                  </a:lnTo>
                  <a:lnTo>
                    <a:pt x="4793796" y="2857034"/>
                  </a:lnTo>
                  <a:lnTo>
                    <a:pt x="4791302" y="2859295"/>
                  </a:lnTo>
                  <a:lnTo>
                    <a:pt x="4789260" y="2861572"/>
                  </a:lnTo>
                  <a:lnTo>
                    <a:pt x="4786993" y="2864516"/>
                  </a:lnTo>
                  <a:lnTo>
                    <a:pt x="4785405" y="2867685"/>
                  </a:lnTo>
                  <a:lnTo>
                    <a:pt x="4784044" y="2871308"/>
                  </a:lnTo>
                  <a:lnTo>
                    <a:pt x="4786312" y="2864516"/>
                  </a:lnTo>
                  <a:lnTo>
                    <a:pt x="4789034" y="2857944"/>
                  </a:lnTo>
                  <a:lnTo>
                    <a:pt x="4790028" y="2855417"/>
                  </a:lnTo>
                  <a:lnTo>
                    <a:pt x="4789838" y="2855836"/>
                  </a:lnTo>
                  <a:lnTo>
                    <a:pt x="4787571" y="2860368"/>
                  </a:lnTo>
                  <a:lnTo>
                    <a:pt x="4785984" y="2865361"/>
                  </a:lnTo>
                  <a:lnTo>
                    <a:pt x="4784170" y="2870346"/>
                  </a:lnTo>
                  <a:lnTo>
                    <a:pt x="4717520" y="2880098"/>
                  </a:lnTo>
                  <a:lnTo>
                    <a:pt x="4651096" y="2889605"/>
                  </a:lnTo>
                  <a:lnTo>
                    <a:pt x="4584672" y="2898907"/>
                  </a:lnTo>
                  <a:lnTo>
                    <a:pt x="4518021" y="2907290"/>
                  </a:lnTo>
                  <a:lnTo>
                    <a:pt x="4509633" y="2908196"/>
                  </a:lnTo>
                  <a:lnTo>
                    <a:pt x="4501472" y="2908646"/>
                  </a:lnTo>
                  <a:lnTo>
                    <a:pt x="4494217" y="2908646"/>
                  </a:lnTo>
                  <a:lnTo>
                    <a:pt x="4487189" y="2907969"/>
                  </a:lnTo>
                  <a:lnTo>
                    <a:pt x="4480842" y="2907290"/>
                  </a:lnTo>
                  <a:lnTo>
                    <a:pt x="4474948" y="2905928"/>
                  </a:lnTo>
                  <a:lnTo>
                    <a:pt x="4469280" y="2904116"/>
                  </a:lnTo>
                  <a:lnTo>
                    <a:pt x="4463839" y="2902306"/>
                  </a:lnTo>
                  <a:lnTo>
                    <a:pt x="4459078" y="2899817"/>
                  </a:lnTo>
                  <a:lnTo>
                    <a:pt x="4454544" y="2897087"/>
                  </a:lnTo>
                  <a:lnTo>
                    <a:pt x="4450010" y="2894129"/>
                  </a:lnTo>
                  <a:lnTo>
                    <a:pt x="4445930" y="2890963"/>
                  </a:lnTo>
                  <a:lnTo>
                    <a:pt x="4442076" y="2887566"/>
                  </a:lnTo>
                  <a:lnTo>
                    <a:pt x="4438448" y="2883715"/>
                  </a:lnTo>
                  <a:lnTo>
                    <a:pt x="4434821" y="2879867"/>
                  </a:lnTo>
                  <a:lnTo>
                    <a:pt x="4431421" y="2875783"/>
                  </a:lnTo>
                  <a:lnTo>
                    <a:pt x="4428247" y="2871475"/>
                  </a:lnTo>
                  <a:lnTo>
                    <a:pt x="4425073" y="2866718"/>
                  </a:lnTo>
                  <a:lnTo>
                    <a:pt x="4418499" y="2857423"/>
                  </a:lnTo>
                  <a:lnTo>
                    <a:pt x="4412151" y="2847682"/>
                  </a:lnTo>
                  <a:lnTo>
                    <a:pt x="4405350" y="2837705"/>
                  </a:lnTo>
                  <a:lnTo>
                    <a:pt x="4398095" y="2827509"/>
                  </a:lnTo>
                  <a:lnTo>
                    <a:pt x="4394241" y="2822296"/>
                  </a:lnTo>
                  <a:lnTo>
                    <a:pt x="4389934" y="2817309"/>
                  </a:lnTo>
                  <a:lnTo>
                    <a:pt x="4385627" y="2812096"/>
                  </a:lnTo>
                  <a:lnTo>
                    <a:pt x="4381093" y="2807335"/>
                  </a:lnTo>
                  <a:lnTo>
                    <a:pt x="4375878" y="2802347"/>
                  </a:lnTo>
                  <a:lnTo>
                    <a:pt x="4370664" y="2797586"/>
                  </a:lnTo>
                  <a:lnTo>
                    <a:pt x="4363636" y="2791919"/>
                  </a:lnTo>
                  <a:lnTo>
                    <a:pt x="4356609" y="2786930"/>
                  </a:lnTo>
                  <a:lnTo>
                    <a:pt x="4349127" y="2781944"/>
                  </a:lnTo>
                  <a:lnTo>
                    <a:pt x="4341646" y="2777863"/>
                  </a:lnTo>
                  <a:lnTo>
                    <a:pt x="4334392" y="2773782"/>
                  </a:lnTo>
                  <a:lnTo>
                    <a:pt x="4326911" y="2769702"/>
                  </a:lnTo>
                  <a:lnTo>
                    <a:pt x="4311948" y="2762219"/>
                  </a:lnTo>
                  <a:lnTo>
                    <a:pt x="4304467" y="2758366"/>
                  </a:lnTo>
                  <a:lnTo>
                    <a:pt x="4297212" y="2754286"/>
                  </a:lnTo>
                  <a:lnTo>
                    <a:pt x="4289958" y="2749980"/>
                  </a:lnTo>
                  <a:lnTo>
                    <a:pt x="4282930" y="2745219"/>
                  </a:lnTo>
                  <a:lnTo>
                    <a:pt x="4275902" y="2740232"/>
                  </a:lnTo>
                  <a:lnTo>
                    <a:pt x="4269101" y="2734564"/>
                  </a:lnTo>
                  <a:lnTo>
                    <a:pt x="4265701" y="2731616"/>
                  </a:lnTo>
                  <a:lnTo>
                    <a:pt x="4262300" y="2728439"/>
                  </a:lnTo>
                  <a:lnTo>
                    <a:pt x="4259126" y="2725043"/>
                  </a:lnTo>
                  <a:lnTo>
                    <a:pt x="4255953" y="2721417"/>
                  </a:lnTo>
                  <a:lnTo>
                    <a:pt x="4253912" y="2719376"/>
                  </a:lnTo>
                  <a:lnTo>
                    <a:pt x="4252099" y="2716882"/>
                  </a:lnTo>
                  <a:lnTo>
                    <a:pt x="4248698" y="2710985"/>
                  </a:lnTo>
                  <a:lnTo>
                    <a:pt x="4245071" y="2704414"/>
                  </a:lnTo>
                  <a:lnTo>
                    <a:pt x="4241670" y="2697158"/>
                  </a:lnTo>
                  <a:lnTo>
                    <a:pt x="4238043" y="2689450"/>
                  </a:lnTo>
                  <a:lnTo>
                    <a:pt x="4235096" y="2681287"/>
                  </a:lnTo>
                  <a:lnTo>
                    <a:pt x="4232149" y="2673127"/>
                  </a:lnTo>
                  <a:lnTo>
                    <a:pt x="4229428" y="2664738"/>
                  </a:lnTo>
                  <a:lnTo>
                    <a:pt x="4226708" y="2656802"/>
                  </a:lnTo>
                  <a:lnTo>
                    <a:pt x="4224214" y="2649094"/>
                  </a:lnTo>
                  <a:lnTo>
                    <a:pt x="4220587" y="2634812"/>
                  </a:lnTo>
                  <a:lnTo>
                    <a:pt x="4218320" y="2623704"/>
                  </a:lnTo>
                  <a:lnTo>
                    <a:pt x="4217413" y="2619624"/>
                  </a:lnTo>
                  <a:lnTo>
                    <a:pt x="4217186" y="2616903"/>
                  </a:lnTo>
                  <a:lnTo>
                    <a:pt x="4209478" y="2610104"/>
                  </a:lnTo>
                  <a:lnTo>
                    <a:pt x="4201544" y="2603529"/>
                  </a:lnTo>
                  <a:lnTo>
                    <a:pt x="4192929" y="2596729"/>
                  </a:lnTo>
                  <a:lnTo>
                    <a:pt x="4184314" y="2590155"/>
                  </a:lnTo>
                  <a:lnTo>
                    <a:pt x="4166178" y="2577460"/>
                  </a:lnTo>
                  <a:lnTo>
                    <a:pt x="4148269" y="2564313"/>
                  </a:lnTo>
                  <a:lnTo>
                    <a:pt x="4139201" y="2557740"/>
                  </a:lnTo>
                  <a:lnTo>
                    <a:pt x="4130586" y="2551170"/>
                  </a:lnTo>
                  <a:lnTo>
                    <a:pt x="4122198" y="2544594"/>
                  </a:lnTo>
                  <a:lnTo>
                    <a:pt x="4114263" y="2537793"/>
                  </a:lnTo>
                  <a:lnTo>
                    <a:pt x="4107009" y="2530993"/>
                  </a:lnTo>
                  <a:lnTo>
                    <a:pt x="4100208" y="2523969"/>
                  </a:lnTo>
                  <a:lnTo>
                    <a:pt x="4096807" y="2520343"/>
                  </a:lnTo>
                  <a:lnTo>
                    <a:pt x="4093860" y="2516716"/>
                  </a:lnTo>
                  <a:lnTo>
                    <a:pt x="4090913" y="2512861"/>
                  </a:lnTo>
                  <a:lnTo>
                    <a:pt x="4088192" y="2509237"/>
                  </a:lnTo>
                  <a:lnTo>
                    <a:pt x="4088419" y="2507422"/>
                  </a:lnTo>
                  <a:lnTo>
                    <a:pt x="4088192" y="2504929"/>
                  </a:lnTo>
                  <a:lnTo>
                    <a:pt x="4087739" y="2502438"/>
                  </a:lnTo>
                  <a:lnTo>
                    <a:pt x="4087286" y="2500169"/>
                  </a:lnTo>
                  <a:lnTo>
                    <a:pt x="4086379" y="2497450"/>
                  </a:lnTo>
                  <a:lnTo>
                    <a:pt x="4085245" y="2494729"/>
                  </a:lnTo>
                  <a:lnTo>
                    <a:pt x="4082525" y="2488614"/>
                  </a:lnTo>
                  <a:lnTo>
                    <a:pt x="4079124" y="2482491"/>
                  </a:lnTo>
                  <a:lnTo>
                    <a:pt x="4075044" y="2475690"/>
                  </a:lnTo>
                  <a:lnTo>
                    <a:pt x="4070283" y="2468893"/>
                  </a:lnTo>
                  <a:lnTo>
                    <a:pt x="4064842" y="2461863"/>
                  </a:lnTo>
                  <a:lnTo>
                    <a:pt x="4058948" y="2454378"/>
                  </a:lnTo>
                  <a:lnTo>
                    <a:pt x="4052600" y="2446901"/>
                  </a:lnTo>
                  <a:lnTo>
                    <a:pt x="4045799" y="2439425"/>
                  </a:lnTo>
                  <a:lnTo>
                    <a:pt x="4038318" y="2431721"/>
                  </a:lnTo>
                  <a:lnTo>
                    <a:pt x="4030837" y="2424013"/>
                  </a:lnTo>
                  <a:lnTo>
                    <a:pt x="4022902" y="2416530"/>
                  </a:lnTo>
                  <a:lnTo>
                    <a:pt x="4014514" y="2409031"/>
                  </a:lnTo>
                  <a:lnTo>
                    <a:pt x="4006353" y="2401788"/>
                  </a:lnTo>
                  <a:lnTo>
                    <a:pt x="3997738" y="2394534"/>
                  </a:lnTo>
                  <a:lnTo>
                    <a:pt x="3989350" y="2387514"/>
                  </a:lnTo>
                  <a:lnTo>
                    <a:pt x="3980509" y="2380933"/>
                  </a:lnTo>
                  <a:lnTo>
                    <a:pt x="3972121" y="2375045"/>
                  </a:lnTo>
                  <a:lnTo>
                    <a:pt x="3963506" y="2368920"/>
                  </a:lnTo>
                  <a:lnTo>
                    <a:pt x="3955118" y="2363483"/>
                  </a:lnTo>
                  <a:lnTo>
                    <a:pt x="3946730" y="2358725"/>
                  </a:lnTo>
                  <a:lnTo>
                    <a:pt x="3938795" y="2354416"/>
                  </a:lnTo>
                  <a:lnTo>
                    <a:pt x="3931087" y="2350567"/>
                  </a:lnTo>
                  <a:lnTo>
                    <a:pt x="3923379" y="2347394"/>
                  </a:lnTo>
                  <a:lnTo>
                    <a:pt x="3916125" y="2345125"/>
                  </a:lnTo>
                  <a:lnTo>
                    <a:pt x="3912724" y="2343990"/>
                  </a:lnTo>
                  <a:lnTo>
                    <a:pt x="3909551" y="2343310"/>
                  </a:lnTo>
                  <a:lnTo>
                    <a:pt x="3906377" y="2342630"/>
                  </a:lnTo>
                  <a:lnTo>
                    <a:pt x="3903203" y="2342406"/>
                  </a:lnTo>
                  <a:lnTo>
                    <a:pt x="3900256" y="2342176"/>
                  </a:lnTo>
                  <a:lnTo>
                    <a:pt x="3897762" y="2342406"/>
                  </a:lnTo>
                  <a:lnTo>
                    <a:pt x="3895042" y="2342630"/>
                  </a:lnTo>
                  <a:lnTo>
                    <a:pt x="3892321" y="2343082"/>
                  </a:lnTo>
                  <a:lnTo>
                    <a:pt x="3890054" y="2343763"/>
                  </a:lnTo>
                  <a:lnTo>
                    <a:pt x="3888014" y="2344897"/>
                  </a:lnTo>
                  <a:lnTo>
                    <a:pt x="3886200" y="2333558"/>
                  </a:lnTo>
                  <a:lnTo>
                    <a:pt x="3885067" y="2322684"/>
                  </a:lnTo>
                  <a:lnTo>
                    <a:pt x="3884613" y="2317473"/>
                  </a:lnTo>
                  <a:lnTo>
                    <a:pt x="3884613" y="2312040"/>
                  </a:lnTo>
                  <a:lnTo>
                    <a:pt x="3884613" y="2306826"/>
                  </a:lnTo>
                  <a:lnTo>
                    <a:pt x="3884840" y="2301837"/>
                  </a:lnTo>
                  <a:lnTo>
                    <a:pt x="3885293" y="2297077"/>
                  </a:lnTo>
                  <a:lnTo>
                    <a:pt x="3885973" y="2292089"/>
                  </a:lnTo>
                  <a:lnTo>
                    <a:pt x="3887334" y="2287780"/>
                  </a:lnTo>
                  <a:lnTo>
                    <a:pt x="3888694" y="2283481"/>
                  </a:lnTo>
                  <a:lnTo>
                    <a:pt x="3890508" y="2279182"/>
                  </a:lnTo>
                  <a:lnTo>
                    <a:pt x="3892548" y="2275324"/>
                  </a:lnTo>
                  <a:lnTo>
                    <a:pt x="3895268" y="2271699"/>
                  </a:lnTo>
                  <a:lnTo>
                    <a:pt x="3897673" y="2269114"/>
                  </a:lnTo>
                  <a:lnTo>
                    <a:pt x="3897448" y="2269075"/>
                  </a:lnTo>
                  <a:lnTo>
                    <a:pt x="3885830" y="2267709"/>
                  </a:lnTo>
                  <a:lnTo>
                    <a:pt x="3885374" y="2261572"/>
                  </a:lnTo>
                  <a:lnTo>
                    <a:pt x="3885374" y="2254955"/>
                  </a:lnTo>
                  <a:lnTo>
                    <a:pt x="3885374" y="2241268"/>
                  </a:lnTo>
                  <a:lnTo>
                    <a:pt x="3886058" y="2211935"/>
                  </a:lnTo>
                  <a:lnTo>
                    <a:pt x="3885830" y="2197372"/>
                  </a:lnTo>
                  <a:lnTo>
                    <a:pt x="3885830" y="2190094"/>
                  </a:lnTo>
                  <a:lnTo>
                    <a:pt x="3885374" y="2183036"/>
                  </a:lnTo>
                  <a:lnTo>
                    <a:pt x="3884691" y="2176437"/>
                  </a:lnTo>
                  <a:lnTo>
                    <a:pt x="3884008" y="2169845"/>
                  </a:lnTo>
                  <a:lnTo>
                    <a:pt x="3882655" y="2163761"/>
                  </a:lnTo>
                  <a:lnTo>
                    <a:pt x="3884385" y="2175497"/>
                  </a:lnTo>
                  <a:lnTo>
                    <a:pt x="3883699" y="2180039"/>
                  </a:lnTo>
                  <a:lnTo>
                    <a:pt x="3883470" y="2184351"/>
                  </a:lnTo>
                  <a:lnTo>
                    <a:pt x="3882784" y="2192978"/>
                  </a:lnTo>
                  <a:lnTo>
                    <a:pt x="3883013" y="2201149"/>
                  </a:lnTo>
                  <a:lnTo>
                    <a:pt x="3883470" y="2209546"/>
                  </a:lnTo>
                  <a:lnTo>
                    <a:pt x="3884385" y="2226348"/>
                  </a:lnTo>
                  <a:lnTo>
                    <a:pt x="3884613" y="2234976"/>
                  </a:lnTo>
                  <a:lnTo>
                    <a:pt x="3884613" y="2244279"/>
                  </a:lnTo>
                  <a:lnTo>
                    <a:pt x="3880497" y="2260621"/>
                  </a:lnTo>
                  <a:lnTo>
                    <a:pt x="3873409" y="2249494"/>
                  </a:lnTo>
                  <a:lnTo>
                    <a:pt x="3866778" y="2238379"/>
                  </a:lnTo>
                  <a:lnTo>
                    <a:pt x="3860833" y="2227713"/>
                  </a:lnTo>
                  <a:lnTo>
                    <a:pt x="3855803" y="2217268"/>
                  </a:lnTo>
                  <a:lnTo>
                    <a:pt x="3851230" y="2207052"/>
                  </a:lnTo>
                  <a:lnTo>
                    <a:pt x="3847343" y="2196606"/>
                  </a:lnTo>
                  <a:lnTo>
                    <a:pt x="3844141" y="2186396"/>
                  </a:lnTo>
                  <a:lnTo>
                    <a:pt x="3841169" y="2175952"/>
                  </a:lnTo>
                  <a:lnTo>
                    <a:pt x="3838654" y="2165512"/>
                  </a:lnTo>
                  <a:lnTo>
                    <a:pt x="3836596" y="2154840"/>
                  </a:lnTo>
                  <a:lnTo>
                    <a:pt x="3834767" y="2143715"/>
                  </a:lnTo>
                  <a:lnTo>
                    <a:pt x="3833395" y="2132593"/>
                  </a:lnTo>
                  <a:lnTo>
                    <a:pt x="3832023" y="2121239"/>
                  </a:lnTo>
                  <a:lnTo>
                    <a:pt x="3830879" y="2108977"/>
                  </a:lnTo>
                  <a:lnTo>
                    <a:pt x="3829279" y="2083329"/>
                  </a:lnTo>
                  <a:lnTo>
                    <a:pt x="3829050" y="2078108"/>
                  </a:lnTo>
                  <a:lnTo>
                    <a:pt x="3832709" y="2067438"/>
                  </a:lnTo>
                  <a:lnTo>
                    <a:pt x="3830422" y="2055860"/>
                  </a:lnTo>
                  <a:lnTo>
                    <a:pt x="3847006" y="2054525"/>
                  </a:lnTo>
                  <a:lnTo>
                    <a:pt x="3830866" y="2055610"/>
                  </a:lnTo>
                  <a:lnTo>
                    <a:pt x="3830637" y="2055833"/>
                  </a:lnTo>
                  <a:lnTo>
                    <a:pt x="3836121" y="2040593"/>
                  </a:lnTo>
                  <a:lnTo>
                    <a:pt x="3836350" y="2039473"/>
                  </a:lnTo>
                  <a:lnTo>
                    <a:pt x="3852958" y="2043435"/>
                  </a:lnTo>
                  <a:lnTo>
                    <a:pt x="3853138" y="2041546"/>
                  </a:lnTo>
                  <a:lnTo>
                    <a:pt x="3855520" y="2043147"/>
                  </a:lnTo>
                  <a:lnTo>
                    <a:pt x="3856260" y="2043147"/>
                  </a:lnTo>
                  <a:lnTo>
                    <a:pt x="3857139" y="2043292"/>
                  </a:lnTo>
                  <a:lnTo>
                    <a:pt x="3857280" y="2042412"/>
                  </a:lnTo>
                  <a:lnTo>
                    <a:pt x="3857645" y="2042848"/>
                  </a:lnTo>
                  <a:lnTo>
                    <a:pt x="3864202" y="2032293"/>
                  </a:lnTo>
                  <a:lnTo>
                    <a:pt x="3868965" y="2026539"/>
                  </a:lnTo>
                  <a:lnTo>
                    <a:pt x="3869191" y="2021475"/>
                  </a:lnTo>
                  <a:lnTo>
                    <a:pt x="3869645" y="2018483"/>
                  </a:lnTo>
                  <a:lnTo>
                    <a:pt x="3870325" y="2015491"/>
                  </a:lnTo>
                  <a:lnTo>
                    <a:pt x="3871006" y="2014110"/>
                  </a:lnTo>
                  <a:lnTo>
                    <a:pt x="3871135" y="2013652"/>
                  </a:lnTo>
                  <a:lnTo>
                    <a:pt x="3868737" y="2015653"/>
                  </a:lnTo>
                  <a:lnTo>
                    <a:pt x="3871144" y="2013617"/>
                  </a:lnTo>
                  <a:lnTo>
                    <a:pt x="3871459" y="2012499"/>
                  </a:lnTo>
                  <a:lnTo>
                    <a:pt x="3872140" y="2011348"/>
                  </a:lnTo>
                  <a:lnTo>
                    <a:pt x="3873047" y="2010197"/>
                  </a:lnTo>
                  <a:lnTo>
                    <a:pt x="3874408" y="2008817"/>
                  </a:lnTo>
                  <a:lnTo>
                    <a:pt x="3875768" y="2008125"/>
                  </a:lnTo>
                  <a:lnTo>
                    <a:pt x="3877129" y="2007206"/>
                  </a:lnTo>
                  <a:lnTo>
                    <a:pt x="3878943" y="2006745"/>
                  </a:lnTo>
                  <a:lnTo>
                    <a:pt x="3879322" y="2006702"/>
                  </a:lnTo>
                  <a:lnTo>
                    <a:pt x="3881016" y="2005270"/>
                  </a:lnTo>
                  <a:lnTo>
                    <a:pt x="3881462" y="2005034"/>
                  </a:lnTo>
                  <a:lnTo>
                    <a:pt x="3879484" y="2006684"/>
                  </a:lnTo>
                  <a:lnTo>
                    <a:pt x="3887108" y="2005825"/>
                  </a:lnTo>
                  <a:lnTo>
                    <a:pt x="3887108" y="1993396"/>
                  </a:lnTo>
                  <a:lnTo>
                    <a:pt x="3890116" y="1986005"/>
                  </a:lnTo>
                  <a:lnTo>
                    <a:pt x="3888744" y="1983943"/>
                  </a:lnTo>
                  <a:lnTo>
                    <a:pt x="3886929" y="1981215"/>
                  </a:lnTo>
                  <a:lnTo>
                    <a:pt x="3884886" y="1978713"/>
                  </a:lnTo>
                  <a:lnTo>
                    <a:pt x="3882390" y="1976666"/>
                  </a:lnTo>
                  <a:lnTo>
                    <a:pt x="3881495" y="1975768"/>
                  </a:lnTo>
                  <a:lnTo>
                    <a:pt x="3873927" y="1970075"/>
                  </a:lnTo>
                  <a:lnTo>
                    <a:pt x="3873961" y="1970085"/>
                  </a:lnTo>
                  <a:lnTo>
                    <a:pt x="3873848" y="1970015"/>
                  </a:lnTo>
                  <a:lnTo>
                    <a:pt x="3873927" y="1970075"/>
                  </a:lnTo>
                  <a:lnTo>
                    <a:pt x="3872910" y="1969773"/>
                  </a:lnTo>
                  <a:lnTo>
                    <a:pt x="3873816" y="1969995"/>
                  </a:lnTo>
                  <a:lnTo>
                    <a:pt x="3871972" y="1968859"/>
                  </a:lnTo>
                  <a:lnTo>
                    <a:pt x="3871996" y="1969101"/>
                  </a:lnTo>
                  <a:lnTo>
                    <a:pt x="3850974" y="1965963"/>
                  </a:lnTo>
                  <a:lnTo>
                    <a:pt x="3850060" y="1964618"/>
                  </a:lnTo>
                  <a:lnTo>
                    <a:pt x="3862171" y="1964170"/>
                  </a:lnTo>
                  <a:lnTo>
                    <a:pt x="3869254" y="1960585"/>
                  </a:lnTo>
                  <a:lnTo>
                    <a:pt x="3870606" y="1961616"/>
                  </a:lnTo>
                  <a:lnTo>
                    <a:pt x="3870361" y="1960061"/>
                  </a:lnTo>
                  <a:lnTo>
                    <a:pt x="3865368" y="1960744"/>
                  </a:lnTo>
                  <a:lnTo>
                    <a:pt x="3861056" y="1961427"/>
                  </a:lnTo>
                  <a:lnTo>
                    <a:pt x="3857198" y="1962109"/>
                  </a:lnTo>
                  <a:lnTo>
                    <a:pt x="3853793" y="1962336"/>
                  </a:lnTo>
                  <a:lnTo>
                    <a:pt x="3852205" y="1962336"/>
                  </a:lnTo>
                  <a:lnTo>
                    <a:pt x="3850843" y="1962109"/>
                  </a:lnTo>
                  <a:lnTo>
                    <a:pt x="3849481" y="1961882"/>
                  </a:lnTo>
                  <a:lnTo>
                    <a:pt x="3847892" y="1961199"/>
                  </a:lnTo>
                  <a:lnTo>
                    <a:pt x="3846758" y="1960516"/>
                  </a:lnTo>
                  <a:lnTo>
                    <a:pt x="3845169" y="1959379"/>
                  </a:lnTo>
                  <a:lnTo>
                    <a:pt x="3844034" y="1958015"/>
                  </a:lnTo>
                  <a:lnTo>
                    <a:pt x="3842899" y="1956423"/>
                  </a:lnTo>
                  <a:lnTo>
                    <a:pt x="3841765" y="1954376"/>
                  </a:lnTo>
                  <a:lnTo>
                    <a:pt x="3835410" y="1926854"/>
                  </a:lnTo>
                  <a:lnTo>
                    <a:pt x="3826105" y="1917074"/>
                  </a:lnTo>
                  <a:lnTo>
                    <a:pt x="3824970" y="1913890"/>
                  </a:lnTo>
                  <a:lnTo>
                    <a:pt x="3822700" y="1896377"/>
                  </a:lnTo>
                  <a:lnTo>
                    <a:pt x="3823481" y="1895594"/>
                  </a:lnTo>
                  <a:lnTo>
                    <a:pt x="3823380" y="1895563"/>
                  </a:lnTo>
                  <a:lnTo>
                    <a:pt x="3823607" y="1891476"/>
                  </a:lnTo>
                  <a:lnTo>
                    <a:pt x="3844018" y="1888978"/>
                  </a:lnTo>
                  <a:lnTo>
                    <a:pt x="3844018" y="1889204"/>
                  </a:lnTo>
                  <a:lnTo>
                    <a:pt x="3841977" y="1891247"/>
                  </a:lnTo>
                  <a:lnTo>
                    <a:pt x="3837063" y="1898833"/>
                  </a:lnTo>
                  <a:lnTo>
                    <a:pt x="3837225" y="1898878"/>
                  </a:lnTo>
                  <a:lnTo>
                    <a:pt x="3844488" y="1888643"/>
                  </a:lnTo>
                  <a:lnTo>
                    <a:pt x="3854020" y="1886823"/>
                  </a:lnTo>
                  <a:lnTo>
                    <a:pt x="3866957" y="1884321"/>
                  </a:lnTo>
                  <a:lnTo>
                    <a:pt x="3900773" y="1877952"/>
                  </a:lnTo>
                  <a:lnTo>
                    <a:pt x="3920745" y="1873858"/>
                  </a:lnTo>
                  <a:lnTo>
                    <a:pt x="3941852" y="1869992"/>
                  </a:lnTo>
                  <a:lnTo>
                    <a:pt x="3963867" y="1866125"/>
                  </a:lnTo>
                  <a:lnTo>
                    <a:pt x="3986108" y="1862714"/>
                  </a:lnTo>
                  <a:lnTo>
                    <a:pt x="4007896" y="1859529"/>
                  </a:lnTo>
                  <a:lnTo>
                    <a:pt x="4018790" y="1858392"/>
                  </a:lnTo>
                  <a:lnTo>
                    <a:pt x="4029003" y="1857027"/>
                  </a:lnTo>
                  <a:lnTo>
                    <a:pt x="4039216" y="1856345"/>
                  </a:lnTo>
                  <a:lnTo>
                    <a:pt x="4048521" y="1855663"/>
                  </a:lnTo>
                  <a:lnTo>
                    <a:pt x="4057826" y="1855208"/>
                  </a:lnTo>
                  <a:lnTo>
                    <a:pt x="4066451" y="1855208"/>
                  </a:lnTo>
                  <a:lnTo>
                    <a:pt x="4074394" y="1855435"/>
                  </a:lnTo>
                  <a:lnTo>
                    <a:pt x="4081657" y="1855890"/>
                  </a:lnTo>
                  <a:lnTo>
                    <a:pt x="4088239" y="1856800"/>
                  </a:lnTo>
                  <a:lnTo>
                    <a:pt x="4094139" y="1858165"/>
                  </a:lnTo>
                  <a:lnTo>
                    <a:pt x="4096863" y="1858847"/>
                  </a:lnTo>
                  <a:lnTo>
                    <a:pt x="4098905" y="1859757"/>
                  </a:lnTo>
                  <a:lnTo>
                    <a:pt x="4101175" y="1860894"/>
                  </a:lnTo>
                  <a:lnTo>
                    <a:pt x="4103218" y="1862031"/>
                  </a:lnTo>
                  <a:lnTo>
                    <a:pt x="4104375" y="1862998"/>
                  </a:lnTo>
                  <a:lnTo>
                    <a:pt x="4103034" y="1860615"/>
                  </a:lnTo>
                  <a:lnTo>
                    <a:pt x="4100992" y="1856989"/>
                  </a:lnTo>
                  <a:lnTo>
                    <a:pt x="4098723" y="1853815"/>
                  </a:lnTo>
                  <a:lnTo>
                    <a:pt x="4201045" y="1839309"/>
                  </a:lnTo>
                  <a:lnTo>
                    <a:pt x="4303594" y="1824802"/>
                  </a:lnTo>
                  <a:lnTo>
                    <a:pt x="4309039" y="1826615"/>
                  </a:lnTo>
                  <a:lnTo>
                    <a:pt x="4314711" y="1828428"/>
                  </a:lnTo>
                  <a:lnTo>
                    <a:pt x="4320609" y="1829562"/>
                  </a:lnTo>
                  <a:lnTo>
                    <a:pt x="4326054" y="1830016"/>
                  </a:lnTo>
                  <a:lnTo>
                    <a:pt x="4331726" y="1830242"/>
                  </a:lnTo>
                  <a:lnTo>
                    <a:pt x="4337625" y="1830016"/>
                  </a:lnTo>
                  <a:lnTo>
                    <a:pt x="4343297" y="1829336"/>
                  </a:lnTo>
                  <a:lnTo>
                    <a:pt x="4346218" y="1828752"/>
                  </a:lnTo>
                  <a:lnTo>
                    <a:pt x="4346121" y="1828040"/>
                  </a:lnTo>
                  <a:lnTo>
                    <a:pt x="4303486" y="1823958"/>
                  </a:lnTo>
                  <a:lnTo>
                    <a:pt x="4477884" y="1798560"/>
                  </a:lnTo>
                  <a:lnTo>
                    <a:pt x="4652282" y="1773162"/>
                  </a:lnTo>
                  <a:lnTo>
                    <a:pt x="4826680" y="1747311"/>
                  </a:lnTo>
                  <a:lnTo>
                    <a:pt x="5000852" y="1720779"/>
                  </a:lnTo>
                  <a:lnTo>
                    <a:pt x="5150757" y="1697649"/>
                  </a:lnTo>
                  <a:lnTo>
                    <a:pt x="5300209" y="1674066"/>
                  </a:lnTo>
                  <a:lnTo>
                    <a:pt x="5303384" y="1673612"/>
                  </a:lnTo>
                  <a:close/>
                  <a:moveTo>
                    <a:pt x="530672" y="1673067"/>
                  </a:moveTo>
                  <a:lnTo>
                    <a:pt x="523269" y="1683296"/>
                  </a:lnTo>
                  <a:lnTo>
                    <a:pt x="520700" y="1684394"/>
                  </a:lnTo>
                  <a:lnTo>
                    <a:pt x="523697" y="1680222"/>
                  </a:lnTo>
                  <a:lnTo>
                    <a:pt x="530672" y="1673067"/>
                  </a:lnTo>
                  <a:close/>
                  <a:moveTo>
                    <a:pt x="3095507" y="1673018"/>
                  </a:moveTo>
                  <a:lnTo>
                    <a:pt x="3099417" y="1686794"/>
                  </a:lnTo>
                  <a:lnTo>
                    <a:pt x="3097213" y="1674346"/>
                  </a:lnTo>
                  <a:lnTo>
                    <a:pt x="3095507" y="1673018"/>
                  </a:lnTo>
                  <a:close/>
                  <a:moveTo>
                    <a:pt x="3004281" y="1668986"/>
                  </a:moveTo>
                  <a:lnTo>
                    <a:pt x="3003731" y="1669089"/>
                  </a:lnTo>
                  <a:lnTo>
                    <a:pt x="2993809" y="1680698"/>
                  </a:lnTo>
                  <a:lnTo>
                    <a:pt x="2992681" y="1683153"/>
                  </a:lnTo>
                  <a:lnTo>
                    <a:pt x="2991554" y="1684493"/>
                  </a:lnTo>
                  <a:lnTo>
                    <a:pt x="2990652" y="1685609"/>
                  </a:lnTo>
                  <a:lnTo>
                    <a:pt x="2990216" y="1685896"/>
                  </a:lnTo>
                  <a:lnTo>
                    <a:pt x="2990423" y="1687397"/>
                  </a:lnTo>
                  <a:lnTo>
                    <a:pt x="2990614" y="1686735"/>
                  </a:lnTo>
                  <a:lnTo>
                    <a:pt x="2990614" y="1686508"/>
                  </a:lnTo>
                  <a:lnTo>
                    <a:pt x="2995594" y="1679252"/>
                  </a:lnTo>
                  <a:lnTo>
                    <a:pt x="3004281" y="1668986"/>
                  </a:lnTo>
                  <a:close/>
                  <a:moveTo>
                    <a:pt x="5387975" y="1668850"/>
                  </a:moveTo>
                  <a:lnTo>
                    <a:pt x="5397727" y="1676560"/>
                  </a:lnTo>
                  <a:lnTo>
                    <a:pt x="5397954" y="1676560"/>
                  </a:lnTo>
                  <a:lnTo>
                    <a:pt x="5387975" y="1668850"/>
                  </a:lnTo>
                  <a:close/>
                  <a:moveTo>
                    <a:pt x="4272992" y="1667654"/>
                  </a:moveTo>
                  <a:lnTo>
                    <a:pt x="4265885" y="1669599"/>
                  </a:lnTo>
                  <a:lnTo>
                    <a:pt x="4268561" y="1669757"/>
                  </a:lnTo>
                  <a:lnTo>
                    <a:pt x="4269921" y="1669303"/>
                  </a:lnTo>
                  <a:lnTo>
                    <a:pt x="4271736" y="1668396"/>
                  </a:lnTo>
                  <a:lnTo>
                    <a:pt x="4272992" y="1667654"/>
                  </a:lnTo>
                  <a:close/>
                  <a:moveTo>
                    <a:pt x="3013202" y="1667303"/>
                  </a:moveTo>
                  <a:lnTo>
                    <a:pt x="3005283" y="1668796"/>
                  </a:lnTo>
                  <a:lnTo>
                    <a:pt x="3020266" y="1668396"/>
                  </a:lnTo>
                  <a:lnTo>
                    <a:pt x="3013202" y="1667303"/>
                  </a:lnTo>
                  <a:close/>
                  <a:moveTo>
                    <a:pt x="537663" y="1665896"/>
                  </a:moveTo>
                  <a:lnTo>
                    <a:pt x="530672" y="1673067"/>
                  </a:lnTo>
                  <a:lnTo>
                    <a:pt x="533757" y="1668805"/>
                  </a:lnTo>
                  <a:lnTo>
                    <a:pt x="528406" y="1674733"/>
                  </a:lnTo>
                  <a:lnTo>
                    <a:pt x="533971" y="1668365"/>
                  </a:lnTo>
                  <a:lnTo>
                    <a:pt x="537663" y="1665896"/>
                  </a:lnTo>
                  <a:close/>
                  <a:moveTo>
                    <a:pt x="539750" y="1663755"/>
                  </a:moveTo>
                  <a:lnTo>
                    <a:pt x="538894" y="1665073"/>
                  </a:lnTo>
                  <a:lnTo>
                    <a:pt x="537663" y="1665896"/>
                  </a:lnTo>
                  <a:lnTo>
                    <a:pt x="539750" y="1663755"/>
                  </a:lnTo>
                  <a:close/>
                  <a:moveTo>
                    <a:pt x="3251378" y="1663598"/>
                  </a:moveTo>
                  <a:lnTo>
                    <a:pt x="3249613" y="1664566"/>
                  </a:lnTo>
                  <a:lnTo>
                    <a:pt x="3250520" y="1668433"/>
                  </a:lnTo>
                  <a:lnTo>
                    <a:pt x="3251200" y="1671844"/>
                  </a:lnTo>
                  <a:lnTo>
                    <a:pt x="3251200" y="1672727"/>
                  </a:lnTo>
                  <a:lnTo>
                    <a:pt x="3251897" y="1670984"/>
                  </a:lnTo>
                  <a:lnTo>
                    <a:pt x="3252124" y="1668718"/>
                  </a:lnTo>
                  <a:lnTo>
                    <a:pt x="3251897" y="1665545"/>
                  </a:lnTo>
                  <a:lnTo>
                    <a:pt x="3251378" y="1663598"/>
                  </a:lnTo>
                  <a:close/>
                  <a:moveTo>
                    <a:pt x="2932306" y="1663284"/>
                  </a:moveTo>
                  <a:lnTo>
                    <a:pt x="2932035" y="1663760"/>
                  </a:lnTo>
                  <a:lnTo>
                    <a:pt x="2931125" y="1666050"/>
                  </a:lnTo>
                  <a:lnTo>
                    <a:pt x="2930442" y="1668111"/>
                  </a:lnTo>
                  <a:lnTo>
                    <a:pt x="2929759" y="1670402"/>
                  </a:lnTo>
                  <a:lnTo>
                    <a:pt x="2929557" y="1672642"/>
                  </a:lnTo>
                  <a:lnTo>
                    <a:pt x="2930121" y="1669965"/>
                  </a:lnTo>
                  <a:lnTo>
                    <a:pt x="2931305" y="1665709"/>
                  </a:lnTo>
                  <a:lnTo>
                    <a:pt x="2932306" y="1663284"/>
                  </a:lnTo>
                  <a:close/>
                  <a:moveTo>
                    <a:pt x="2637247" y="1662545"/>
                  </a:moveTo>
                  <a:lnTo>
                    <a:pt x="2635250" y="1663442"/>
                  </a:lnTo>
                  <a:lnTo>
                    <a:pt x="2633435" y="1664358"/>
                  </a:lnTo>
                  <a:lnTo>
                    <a:pt x="2629353" y="1665732"/>
                  </a:lnTo>
                  <a:lnTo>
                    <a:pt x="2625271" y="1666420"/>
                  </a:lnTo>
                  <a:lnTo>
                    <a:pt x="2623039" y="1666685"/>
                  </a:lnTo>
                  <a:lnTo>
                    <a:pt x="2623471" y="1666713"/>
                  </a:lnTo>
                  <a:lnTo>
                    <a:pt x="2626870" y="1666487"/>
                  </a:lnTo>
                  <a:lnTo>
                    <a:pt x="2630268" y="1665808"/>
                  </a:lnTo>
                  <a:lnTo>
                    <a:pt x="2633667" y="1664449"/>
                  </a:lnTo>
                  <a:lnTo>
                    <a:pt x="2636840" y="1662865"/>
                  </a:lnTo>
                  <a:lnTo>
                    <a:pt x="2637247" y="1662545"/>
                  </a:lnTo>
                  <a:close/>
                  <a:moveTo>
                    <a:pt x="2400167" y="1662114"/>
                  </a:moveTo>
                  <a:lnTo>
                    <a:pt x="2400300" y="1662379"/>
                  </a:lnTo>
                  <a:lnTo>
                    <a:pt x="2398712" y="1663702"/>
                  </a:lnTo>
                  <a:lnTo>
                    <a:pt x="2400167" y="1662114"/>
                  </a:lnTo>
                  <a:close/>
                  <a:moveTo>
                    <a:pt x="2051957" y="1662070"/>
                  </a:moveTo>
                  <a:lnTo>
                    <a:pt x="2046514" y="1702190"/>
                  </a:lnTo>
                  <a:lnTo>
                    <a:pt x="2041071" y="1742759"/>
                  </a:lnTo>
                  <a:lnTo>
                    <a:pt x="2031546" y="1743666"/>
                  </a:lnTo>
                  <a:lnTo>
                    <a:pt x="2028144" y="1743213"/>
                  </a:lnTo>
                  <a:lnTo>
                    <a:pt x="2028581" y="1740760"/>
                  </a:lnTo>
                  <a:lnTo>
                    <a:pt x="2027605" y="1744206"/>
                  </a:lnTo>
                  <a:lnTo>
                    <a:pt x="2029193" y="1745562"/>
                  </a:lnTo>
                  <a:lnTo>
                    <a:pt x="2040538" y="1743528"/>
                  </a:lnTo>
                  <a:lnTo>
                    <a:pt x="2036227" y="1778110"/>
                  </a:lnTo>
                  <a:lnTo>
                    <a:pt x="2032143" y="1812918"/>
                  </a:lnTo>
                  <a:lnTo>
                    <a:pt x="2028286" y="1848178"/>
                  </a:lnTo>
                  <a:lnTo>
                    <a:pt x="2024428" y="1883210"/>
                  </a:lnTo>
                  <a:lnTo>
                    <a:pt x="2020798" y="1918922"/>
                  </a:lnTo>
                  <a:lnTo>
                    <a:pt x="2017395" y="1954407"/>
                  </a:lnTo>
                  <a:lnTo>
                    <a:pt x="2014218" y="1990570"/>
                  </a:lnTo>
                  <a:lnTo>
                    <a:pt x="2011269" y="2026733"/>
                  </a:lnTo>
                  <a:lnTo>
                    <a:pt x="2010815" y="2031932"/>
                  </a:lnTo>
                  <a:lnTo>
                    <a:pt x="2010361" y="2036903"/>
                  </a:lnTo>
                  <a:lnTo>
                    <a:pt x="2005143" y="2040068"/>
                  </a:lnTo>
                  <a:lnTo>
                    <a:pt x="1999698" y="2043459"/>
                  </a:lnTo>
                  <a:lnTo>
                    <a:pt x="1989714" y="2050466"/>
                  </a:lnTo>
                  <a:lnTo>
                    <a:pt x="1979958" y="2057472"/>
                  </a:lnTo>
                  <a:lnTo>
                    <a:pt x="1970429" y="2064478"/>
                  </a:lnTo>
                  <a:lnTo>
                    <a:pt x="1961353" y="2071485"/>
                  </a:lnTo>
                  <a:lnTo>
                    <a:pt x="1952051" y="2078039"/>
                  </a:lnTo>
                  <a:lnTo>
                    <a:pt x="1947740" y="2080978"/>
                  </a:lnTo>
                  <a:lnTo>
                    <a:pt x="1943202" y="2083690"/>
                  </a:lnTo>
                  <a:lnTo>
                    <a:pt x="1938664" y="2086177"/>
                  </a:lnTo>
                  <a:lnTo>
                    <a:pt x="1934354" y="2088663"/>
                  </a:lnTo>
                  <a:lnTo>
                    <a:pt x="1918471" y="2097477"/>
                  </a:lnTo>
                  <a:lnTo>
                    <a:pt x="1909396" y="2098608"/>
                  </a:lnTo>
                  <a:lnTo>
                    <a:pt x="1900774" y="2099736"/>
                  </a:lnTo>
                  <a:lnTo>
                    <a:pt x="1883077" y="2101998"/>
                  </a:lnTo>
                  <a:lnTo>
                    <a:pt x="1864926" y="2104031"/>
                  </a:lnTo>
                  <a:lnTo>
                    <a:pt x="1847228" y="2105838"/>
                  </a:lnTo>
                  <a:lnTo>
                    <a:pt x="1824993" y="2120982"/>
                  </a:lnTo>
                  <a:lnTo>
                    <a:pt x="1823405" y="2118493"/>
                  </a:lnTo>
                  <a:lnTo>
                    <a:pt x="1821363" y="2116231"/>
                  </a:lnTo>
                  <a:lnTo>
                    <a:pt x="1819548" y="2114425"/>
                  </a:lnTo>
                  <a:lnTo>
                    <a:pt x="1817279" y="2112618"/>
                  </a:lnTo>
                  <a:lnTo>
                    <a:pt x="1815464" y="2111487"/>
                  </a:lnTo>
                  <a:lnTo>
                    <a:pt x="1813195" y="2110131"/>
                  </a:lnTo>
                  <a:lnTo>
                    <a:pt x="1810699" y="2109452"/>
                  </a:lnTo>
                  <a:lnTo>
                    <a:pt x="1808657" y="2108999"/>
                  </a:lnTo>
                  <a:lnTo>
                    <a:pt x="1806388" y="2108550"/>
                  </a:lnTo>
                  <a:lnTo>
                    <a:pt x="1803893" y="2108320"/>
                  </a:lnTo>
                  <a:lnTo>
                    <a:pt x="1801851" y="2108550"/>
                  </a:lnTo>
                  <a:lnTo>
                    <a:pt x="1799355" y="2108550"/>
                  </a:lnTo>
                  <a:lnTo>
                    <a:pt x="1796859" y="2108999"/>
                  </a:lnTo>
                  <a:lnTo>
                    <a:pt x="1794590" y="2109680"/>
                  </a:lnTo>
                  <a:lnTo>
                    <a:pt x="1790052" y="2111262"/>
                  </a:lnTo>
                  <a:lnTo>
                    <a:pt x="1785515" y="2113294"/>
                  </a:lnTo>
                  <a:lnTo>
                    <a:pt x="1781431" y="2115777"/>
                  </a:lnTo>
                  <a:lnTo>
                    <a:pt x="1777120" y="2118721"/>
                  </a:lnTo>
                  <a:lnTo>
                    <a:pt x="1773263" y="2121661"/>
                  </a:lnTo>
                  <a:lnTo>
                    <a:pt x="1769859" y="2124828"/>
                  </a:lnTo>
                  <a:lnTo>
                    <a:pt x="1766910" y="2127993"/>
                  </a:lnTo>
                  <a:lnTo>
                    <a:pt x="1764187" y="2131156"/>
                  </a:lnTo>
                  <a:lnTo>
                    <a:pt x="1762372" y="2133639"/>
                  </a:lnTo>
                  <a:lnTo>
                    <a:pt x="1761237" y="2128670"/>
                  </a:lnTo>
                  <a:lnTo>
                    <a:pt x="1764641" y="2126409"/>
                  </a:lnTo>
                  <a:lnTo>
                    <a:pt x="1762145" y="2120756"/>
                  </a:lnTo>
                  <a:lnTo>
                    <a:pt x="1759649" y="2115100"/>
                  </a:lnTo>
                  <a:lnTo>
                    <a:pt x="1756927" y="2109680"/>
                  </a:lnTo>
                  <a:lnTo>
                    <a:pt x="1753977" y="2104482"/>
                  </a:lnTo>
                  <a:lnTo>
                    <a:pt x="1751027" y="2099512"/>
                  </a:lnTo>
                  <a:lnTo>
                    <a:pt x="1747170" y="2095217"/>
                  </a:lnTo>
                  <a:lnTo>
                    <a:pt x="1745355" y="2093183"/>
                  </a:lnTo>
                  <a:lnTo>
                    <a:pt x="1743313" y="2091375"/>
                  </a:lnTo>
                  <a:lnTo>
                    <a:pt x="1741271" y="2089341"/>
                  </a:lnTo>
                  <a:lnTo>
                    <a:pt x="1738775" y="2087758"/>
                  </a:lnTo>
                  <a:lnTo>
                    <a:pt x="1735826" y="2091149"/>
                  </a:lnTo>
                  <a:lnTo>
                    <a:pt x="1731969" y="2092505"/>
                  </a:lnTo>
                  <a:lnTo>
                    <a:pt x="1728792" y="2093861"/>
                  </a:lnTo>
                  <a:lnTo>
                    <a:pt x="1726070" y="2094313"/>
                  </a:lnTo>
                  <a:lnTo>
                    <a:pt x="1723574" y="2094313"/>
                  </a:lnTo>
                  <a:lnTo>
                    <a:pt x="1721986" y="2094088"/>
                  </a:lnTo>
                  <a:lnTo>
                    <a:pt x="1720624" y="2093183"/>
                  </a:lnTo>
                  <a:lnTo>
                    <a:pt x="1719490" y="2092279"/>
                  </a:lnTo>
                  <a:lnTo>
                    <a:pt x="1719036" y="2091149"/>
                  </a:lnTo>
                  <a:lnTo>
                    <a:pt x="1718809" y="2089341"/>
                  </a:lnTo>
                  <a:lnTo>
                    <a:pt x="1718809" y="2087758"/>
                  </a:lnTo>
                  <a:lnTo>
                    <a:pt x="1719131" y="2086157"/>
                  </a:lnTo>
                  <a:lnTo>
                    <a:pt x="1717093" y="2089915"/>
                  </a:lnTo>
                  <a:lnTo>
                    <a:pt x="1713935" y="2094896"/>
                  </a:lnTo>
                  <a:lnTo>
                    <a:pt x="1710778" y="2099433"/>
                  </a:lnTo>
                  <a:lnTo>
                    <a:pt x="1706943" y="2103743"/>
                  </a:lnTo>
                  <a:lnTo>
                    <a:pt x="1700177" y="2103966"/>
                  </a:lnTo>
                  <a:lnTo>
                    <a:pt x="1693411" y="2104426"/>
                  </a:lnTo>
                  <a:lnTo>
                    <a:pt x="1686870" y="2105105"/>
                  </a:lnTo>
                  <a:lnTo>
                    <a:pt x="1680103" y="2106237"/>
                  </a:lnTo>
                  <a:lnTo>
                    <a:pt x="1673563" y="2107377"/>
                  </a:lnTo>
                  <a:lnTo>
                    <a:pt x="1667022" y="2108963"/>
                  </a:lnTo>
                  <a:lnTo>
                    <a:pt x="1660481" y="2110778"/>
                  </a:lnTo>
                  <a:lnTo>
                    <a:pt x="1654391" y="2113044"/>
                  </a:lnTo>
                  <a:lnTo>
                    <a:pt x="1658902" y="2098980"/>
                  </a:lnTo>
                  <a:lnTo>
                    <a:pt x="1660481" y="2095350"/>
                  </a:lnTo>
                  <a:lnTo>
                    <a:pt x="1662285" y="2091730"/>
                  </a:lnTo>
                  <a:lnTo>
                    <a:pt x="1663864" y="2087419"/>
                  </a:lnTo>
                  <a:lnTo>
                    <a:pt x="1665443" y="2083334"/>
                  </a:lnTo>
                  <a:lnTo>
                    <a:pt x="1668149" y="2074938"/>
                  </a:lnTo>
                  <a:lnTo>
                    <a:pt x="1670405" y="2066087"/>
                  </a:lnTo>
                  <a:lnTo>
                    <a:pt x="1672435" y="2057464"/>
                  </a:lnTo>
                  <a:lnTo>
                    <a:pt x="1674014" y="2048837"/>
                  </a:lnTo>
                  <a:lnTo>
                    <a:pt x="1675592" y="2040895"/>
                  </a:lnTo>
                  <a:lnTo>
                    <a:pt x="1676720" y="2033181"/>
                  </a:lnTo>
                  <a:lnTo>
                    <a:pt x="1680555" y="2023878"/>
                  </a:lnTo>
                  <a:lnTo>
                    <a:pt x="1678299" y="2025919"/>
                  </a:lnTo>
                  <a:lnTo>
                    <a:pt x="1675818" y="2027736"/>
                  </a:lnTo>
                  <a:lnTo>
                    <a:pt x="1673337" y="2029324"/>
                  </a:lnTo>
                  <a:lnTo>
                    <a:pt x="1670630" y="2030912"/>
                  </a:lnTo>
                  <a:lnTo>
                    <a:pt x="1667924" y="2032046"/>
                  </a:lnTo>
                  <a:lnTo>
                    <a:pt x="1665217" y="2032954"/>
                  </a:lnTo>
                  <a:lnTo>
                    <a:pt x="1662060" y="2034088"/>
                  </a:lnTo>
                  <a:lnTo>
                    <a:pt x="1659128" y="2034769"/>
                  </a:lnTo>
                  <a:lnTo>
                    <a:pt x="1664090" y="2020476"/>
                  </a:lnTo>
                  <a:lnTo>
                    <a:pt x="1667924" y="2021611"/>
                  </a:lnTo>
                  <a:lnTo>
                    <a:pt x="1675141" y="2003445"/>
                  </a:lnTo>
                  <a:lnTo>
                    <a:pt x="1658902" y="2020704"/>
                  </a:lnTo>
                  <a:lnTo>
                    <a:pt x="1652587" y="2014115"/>
                  </a:lnTo>
                  <a:lnTo>
                    <a:pt x="1664992" y="1986427"/>
                  </a:lnTo>
                  <a:lnTo>
                    <a:pt x="1664541" y="1981661"/>
                  </a:lnTo>
                  <a:lnTo>
                    <a:pt x="1666796" y="1980526"/>
                  </a:lnTo>
                  <a:lnTo>
                    <a:pt x="1669052" y="1979164"/>
                  </a:lnTo>
                  <a:lnTo>
                    <a:pt x="1671307" y="1977576"/>
                  </a:lnTo>
                  <a:lnTo>
                    <a:pt x="1673337" y="1975533"/>
                  </a:lnTo>
                  <a:lnTo>
                    <a:pt x="1675592" y="1973489"/>
                  </a:lnTo>
                  <a:lnTo>
                    <a:pt x="1677622" y="1971221"/>
                  </a:lnTo>
                  <a:lnTo>
                    <a:pt x="1679652" y="1968500"/>
                  </a:lnTo>
                  <a:lnTo>
                    <a:pt x="1681908" y="1965776"/>
                  </a:lnTo>
                  <a:lnTo>
                    <a:pt x="1685517" y="1960100"/>
                  </a:lnTo>
                  <a:lnTo>
                    <a:pt x="1689125" y="1953747"/>
                  </a:lnTo>
                  <a:lnTo>
                    <a:pt x="1692508" y="1947392"/>
                  </a:lnTo>
                  <a:lnTo>
                    <a:pt x="1695666" y="1940810"/>
                  </a:lnTo>
                  <a:lnTo>
                    <a:pt x="1698373" y="1934229"/>
                  </a:lnTo>
                  <a:lnTo>
                    <a:pt x="1700628" y="1928101"/>
                  </a:lnTo>
                  <a:lnTo>
                    <a:pt x="1702884" y="1922427"/>
                  </a:lnTo>
                  <a:lnTo>
                    <a:pt x="1704462" y="1917207"/>
                  </a:lnTo>
                  <a:lnTo>
                    <a:pt x="1706943" y="1909491"/>
                  </a:lnTo>
                  <a:lnTo>
                    <a:pt x="1707395" y="1906994"/>
                  </a:lnTo>
                  <a:lnTo>
                    <a:pt x="1707620" y="1906086"/>
                  </a:lnTo>
                  <a:lnTo>
                    <a:pt x="1708748" y="1901319"/>
                  </a:lnTo>
                  <a:lnTo>
                    <a:pt x="1709876" y="1894738"/>
                  </a:lnTo>
                  <a:lnTo>
                    <a:pt x="1712357" y="1877488"/>
                  </a:lnTo>
                  <a:lnTo>
                    <a:pt x="1714386" y="1860692"/>
                  </a:lnTo>
                  <a:lnTo>
                    <a:pt x="1715514" y="1851160"/>
                  </a:lnTo>
                  <a:lnTo>
                    <a:pt x="1715740" y="1849344"/>
                  </a:lnTo>
                  <a:lnTo>
                    <a:pt x="1715965" y="1847755"/>
                  </a:lnTo>
                  <a:lnTo>
                    <a:pt x="1716867" y="1844577"/>
                  </a:lnTo>
                  <a:lnTo>
                    <a:pt x="1718446" y="1841854"/>
                  </a:lnTo>
                  <a:lnTo>
                    <a:pt x="1719120" y="1840788"/>
                  </a:lnTo>
                  <a:lnTo>
                    <a:pt x="1717675" y="1841623"/>
                  </a:lnTo>
                  <a:lnTo>
                    <a:pt x="1717902" y="1839362"/>
                  </a:lnTo>
                  <a:lnTo>
                    <a:pt x="1718582" y="1836876"/>
                  </a:lnTo>
                  <a:lnTo>
                    <a:pt x="1719717" y="1834390"/>
                  </a:lnTo>
                  <a:lnTo>
                    <a:pt x="1721532" y="1831451"/>
                  </a:lnTo>
                  <a:lnTo>
                    <a:pt x="1724935" y="1826027"/>
                  </a:lnTo>
                  <a:lnTo>
                    <a:pt x="1728339" y="1821507"/>
                  </a:lnTo>
                  <a:lnTo>
                    <a:pt x="1730834" y="1818116"/>
                  </a:lnTo>
                  <a:lnTo>
                    <a:pt x="1731288" y="1816986"/>
                  </a:lnTo>
                  <a:lnTo>
                    <a:pt x="1731288" y="1816760"/>
                  </a:lnTo>
                  <a:lnTo>
                    <a:pt x="1731061" y="1816534"/>
                  </a:lnTo>
                  <a:lnTo>
                    <a:pt x="1729927" y="1816986"/>
                  </a:lnTo>
                  <a:lnTo>
                    <a:pt x="1728339" y="1818116"/>
                  </a:lnTo>
                  <a:lnTo>
                    <a:pt x="1721759" y="1822862"/>
                  </a:lnTo>
                  <a:lnTo>
                    <a:pt x="1732423" y="1812465"/>
                  </a:lnTo>
                  <a:lnTo>
                    <a:pt x="1724708" y="1813370"/>
                  </a:lnTo>
                  <a:lnTo>
                    <a:pt x="1731969" y="1799356"/>
                  </a:lnTo>
                  <a:lnTo>
                    <a:pt x="1720851" y="1808397"/>
                  </a:lnTo>
                  <a:lnTo>
                    <a:pt x="1729019" y="1793027"/>
                  </a:lnTo>
                  <a:lnTo>
                    <a:pt x="1721532" y="1795288"/>
                  </a:lnTo>
                  <a:lnTo>
                    <a:pt x="1719490" y="1791445"/>
                  </a:lnTo>
                  <a:lnTo>
                    <a:pt x="1717675" y="1786473"/>
                  </a:lnTo>
                  <a:lnTo>
                    <a:pt x="1717902" y="1785117"/>
                  </a:lnTo>
                  <a:lnTo>
                    <a:pt x="1718129" y="1783534"/>
                  </a:lnTo>
                  <a:lnTo>
                    <a:pt x="1718809" y="1782178"/>
                  </a:lnTo>
                  <a:lnTo>
                    <a:pt x="1719490" y="1780822"/>
                  </a:lnTo>
                  <a:lnTo>
                    <a:pt x="1721305" y="1777884"/>
                  </a:lnTo>
                  <a:lnTo>
                    <a:pt x="1723574" y="1775172"/>
                  </a:lnTo>
                  <a:lnTo>
                    <a:pt x="1726297" y="1772685"/>
                  </a:lnTo>
                  <a:lnTo>
                    <a:pt x="1729246" y="1770651"/>
                  </a:lnTo>
                  <a:lnTo>
                    <a:pt x="1732649" y="1768391"/>
                  </a:lnTo>
                  <a:lnTo>
                    <a:pt x="1736053" y="1766583"/>
                  </a:lnTo>
                  <a:lnTo>
                    <a:pt x="1739683" y="1764774"/>
                  </a:lnTo>
                  <a:lnTo>
                    <a:pt x="1743540" y="1763192"/>
                  </a:lnTo>
                  <a:lnTo>
                    <a:pt x="1747170" y="1761836"/>
                  </a:lnTo>
                  <a:lnTo>
                    <a:pt x="1751027" y="1760706"/>
                  </a:lnTo>
                  <a:lnTo>
                    <a:pt x="1758061" y="1758898"/>
                  </a:lnTo>
                  <a:lnTo>
                    <a:pt x="1763733" y="1757767"/>
                  </a:lnTo>
                  <a:lnTo>
                    <a:pt x="1762372" y="1755959"/>
                  </a:lnTo>
                  <a:lnTo>
                    <a:pt x="1765321" y="1754151"/>
                  </a:lnTo>
                  <a:lnTo>
                    <a:pt x="1760784" y="1754151"/>
                  </a:lnTo>
                  <a:lnTo>
                    <a:pt x="1778481" y="1740590"/>
                  </a:lnTo>
                  <a:lnTo>
                    <a:pt x="1779842" y="1742172"/>
                  </a:lnTo>
                  <a:lnTo>
                    <a:pt x="1786649" y="1737651"/>
                  </a:lnTo>
                  <a:lnTo>
                    <a:pt x="1810472" y="1747144"/>
                  </a:lnTo>
                  <a:lnTo>
                    <a:pt x="1814783" y="1744432"/>
                  </a:lnTo>
                  <a:lnTo>
                    <a:pt x="1819548" y="1741720"/>
                  </a:lnTo>
                  <a:lnTo>
                    <a:pt x="1824766" y="1739460"/>
                  </a:lnTo>
                  <a:lnTo>
                    <a:pt x="1830212" y="1737651"/>
                  </a:lnTo>
                  <a:lnTo>
                    <a:pt x="1836111" y="1735843"/>
                  </a:lnTo>
                  <a:lnTo>
                    <a:pt x="1842464" y="1734487"/>
                  </a:lnTo>
                  <a:lnTo>
                    <a:pt x="1848590" y="1732905"/>
                  </a:lnTo>
                  <a:lnTo>
                    <a:pt x="1855396" y="1732001"/>
                  </a:lnTo>
                  <a:lnTo>
                    <a:pt x="1862657" y="1731096"/>
                  </a:lnTo>
                  <a:lnTo>
                    <a:pt x="1869917" y="1730419"/>
                  </a:lnTo>
                  <a:lnTo>
                    <a:pt x="1877178" y="1729966"/>
                  </a:lnTo>
                  <a:lnTo>
                    <a:pt x="1884665" y="1729288"/>
                  </a:lnTo>
                  <a:lnTo>
                    <a:pt x="1900320" y="1728837"/>
                  </a:lnTo>
                  <a:lnTo>
                    <a:pt x="1915976" y="1729062"/>
                  </a:lnTo>
                  <a:lnTo>
                    <a:pt x="1932085" y="1729515"/>
                  </a:lnTo>
                  <a:lnTo>
                    <a:pt x="1947967" y="1730419"/>
                  </a:lnTo>
                  <a:lnTo>
                    <a:pt x="1963622" y="1731323"/>
                  </a:lnTo>
                  <a:lnTo>
                    <a:pt x="1978824" y="1732227"/>
                  </a:lnTo>
                  <a:lnTo>
                    <a:pt x="2006504" y="1734261"/>
                  </a:lnTo>
                  <a:lnTo>
                    <a:pt x="2018983" y="1734939"/>
                  </a:lnTo>
                  <a:lnTo>
                    <a:pt x="2029540" y="1735368"/>
                  </a:lnTo>
                  <a:lnTo>
                    <a:pt x="2029959" y="1733014"/>
                  </a:lnTo>
                  <a:lnTo>
                    <a:pt x="2018846" y="1731653"/>
                  </a:lnTo>
                  <a:lnTo>
                    <a:pt x="2016578" y="1730294"/>
                  </a:lnTo>
                  <a:lnTo>
                    <a:pt x="2019980" y="1727801"/>
                  </a:lnTo>
                  <a:lnTo>
                    <a:pt x="2023155" y="1724854"/>
                  </a:lnTo>
                  <a:lnTo>
                    <a:pt x="2026330" y="1721228"/>
                  </a:lnTo>
                  <a:lnTo>
                    <a:pt x="2029278" y="1717375"/>
                  </a:lnTo>
                  <a:lnTo>
                    <a:pt x="2031773" y="1713296"/>
                  </a:lnTo>
                  <a:lnTo>
                    <a:pt x="2034494" y="1708535"/>
                  </a:lnTo>
                  <a:lnTo>
                    <a:pt x="2036989" y="1704003"/>
                  </a:lnTo>
                  <a:lnTo>
                    <a:pt x="2039484" y="1699244"/>
                  </a:lnTo>
                  <a:lnTo>
                    <a:pt x="2041298" y="1694030"/>
                  </a:lnTo>
                  <a:lnTo>
                    <a:pt x="2043566" y="1689271"/>
                  </a:lnTo>
                  <a:lnTo>
                    <a:pt x="2046968" y="1679297"/>
                  </a:lnTo>
                  <a:lnTo>
                    <a:pt x="2049916" y="1670004"/>
                  </a:lnTo>
                  <a:lnTo>
                    <a:pt x="2051957" y="1662070"/>
                  </a:lnTo>
                  <a:close/>
                  <a:moveTo>
                    <a:pt x="4252104" y="1661448"/>
                  </a:moveTo>
                  <a:lnTo>
                    <a:pt x="4260746" y="1669259"/>
                  </a:lnTo>
                  <a:lnTo>
                    <a:pt x="4261077" y="1669303"/>
                  </a:lnTo>
                  <a:lnTo>
                    <a:pt x="4262451" y="1669389"/>
                  </a:lnTo>
                  <a:lnTo>
                    <a:pt x="4253649" y="1662646"/>
                  </a:lnTo>
                  <a:lnTo>
                    <a:pt x="4252104" y="1661448"/>
                  </a:lnTo>
                  <a:close/>
                  <a:moveTo>
                    <a:pt x="4153262" y="1659111"/>
                  </a:moveTo>
                  <a:lnTo>
                    <a:pt x="4152447" y="1659185"/>
                  </a:lnTo>
                  <a:lnTo>
                    <a:pt x="4149952" y="1659185"/>
                  </a:lnTo>
                  <a:lnTo>
                    <a:pt x="4153127" y="1662364"/>
                  </a:lnTo>
                  <a:lnTo>
                    <a:pt x="4156075" y="1665543"/>
                  </a:lnTo>
                  <a:lnTo>
                    <a:pt x="4161745" y="1672355"/>
                  </a:lnTo>
                  <a:lnTo>
                    <a:pt x="4164922" y="1676199"/>
                  </a:lnTo>
                  <a:lnTo>
                    <a:pt x="4161064" y="1670664"/>
                  </a:lnTo>
                  <a:lnTo>
                    <a:pt x="4156302" y="1663861"/>
                  </a:lnTo>
                  <a:lnTo>
                    <a:pt x="4153262" y="1659111"/>
                  </a:lnTo>
                  <a:close/>
                  <a:moveTo>
                    <a:pt x="630238" y="1658992"/>
                  </a:moveTo>
                  <a:lnTo>
                    <a:pt x="619125" y="1673280"/>
                  </a:lnTo>
                  <a:lnTo>
                    <a:pt x="629765" y="1659493"/>
                  </a:lnTo>
                  <a:lnTo>
                    <a:pt x="630238" y="1658992"/>
                  </a:lnTo>
                  <a:close/>
                  <a:moveTo>
                    <a:pt x="2841307" y="1657469"/>
                  </a:moveTo>
                  <a:lnTo>
                    <a:pt x="2852738" y="1660644"/>
                  </a:lnTo>
                  <a:lnTo>
                    <a:pt x="2852078" y="1660644"/>
                  </a:lnTo>
                  <a:lnTo>
                    <a:pt x="2838450" y="1659233"/>
                  </a:lnTo>
                  <a:lnTo>
                    <a:pt x="2841307" y="1657469"/>
                  </a:lnTo>
                  <a:close/>
                  <a:moveTo>
                    <a:pt x="3260570" y="1657217"/>
                  </a:moveTo>
                  <a:lnTo>
                    <a:pt x="3260498" y="1657290"/>
                  </a:lnTo>
                  <a:lnTo>
                    <a:pt x="3261414" y="1657840"/>
                  </a:lnTo>
                  <a:lnTo>
                    <a:pt x="3261415" y="1657840"/>
                  </a:lnTo>
                  <a:lnTo>
                    <a:pt x="3263681" y="1658521"/>
                  </a:lnTo>
                  <a:lnTo>
                    <a:pt x="3265720" y="1659200"/>
                  </a:lnTo>
                  <a:lnTo>
                    <a:pt x="3267533" y="1659880"/>
                  </a:lnTo>
                  <a:lnTo>
                    <a:pt x="3269346" y="1661013"/>
                  </a:lnTo>
                  <a:lnTo>
                    <a:pt x="3270479" y="1662373"/>
                  </a:lnTo>
                  <a:lnTo>
                    <a:pt x="3271839" y="1663733"/>
                  </a:lnTo>
                  <a:lnTo>
                    <a:pt x="3272519" y="1665319"/>
                  </a:lnTo>
                  <a:lnTo>
                    <a:pt x="3273199" y="1667132"/>
                  </a:lnTo>
                  <a:lnTo>
                    <a:pt x="3273425" y="1668945"/>
                  </a:lnTo>
                  <a:lnTo>
                    <a:pt x="3273425" y="1670984"/>
                  </a:lnTo>
                  <a:lnTo>
                    <a:pt x="3272972" y="1673250"/>
                  </a:lnTo>
                  <a:lnTo>
                    <a:pt x="3272519" y="1675517"/>
                  </a:lnTo>
                  <a:lnTo>
                    <a:pt x="3271612" y="1676424"/>
                  </a:lnTo>
                  <a:lnTo>
                    <a:pt x="3270253" y="1677557"/>
                  </a:lnTo>
                  <a:lnTo>
                    <a:pt x="3268213" y="1681409"/>
                  </a:lnTo>
                  <a:lnTo>
                    <a:pt x="3265947" y="1686394"/>
                  </a:lnTo>
                  <a:lnTo>
                    <a:pt x="3263454" y="1692060"/>
                  </a:lnTo>
                  <a:lnTo>
                    <a:pt x="3259149" y="1702711"/>
                  </a:lnTo>
                  <a:lnTo>
                    <a:pt x="3257336" y="1706790"/>
                  </a:lnTo>
                  <a:lnTo>
                    <a:pt x="3256118" y="1709228"/>
                  </a:lnTo>
                  <a:lnTo>
                    <a:pt x="3259381" y="1707287"/>
                  </a:lnTo>
                  <a:lnTo>
                    <a:pt x="3262343" y="1704803"/>
                  </a:lnTo>
                  <a:lnTo>
                    <a:pt x="3263255" y="1703674"/>
                  </a:lnTo>
                  <a:lnTo>
                    <a:pt x="3264394" y="1702544"/>
                  </a:lnTo>
                  <a:lnTo>
                    <a:pt x="3265534" y="1700964"/>
                  </a:lnTo>
                  <a:lnTo>
                    <a:pt x="3266218" y="1699609"/>
                  </a:lnTo>
                  <a:lnTo>
                    <a:pt x="3266673" y="1698028"/>
                  </a:lnTo>
                  <a:lnTo>
                    <a:pt x="3267129" y="1696673"/>
                  </a:lnTo>
                  <a:lnTo>
                    <a:pt x="3267357" y="1694866"/>
                  </a:lnTo>
                  <a:lnTo>
                    <a:pt x="3267585" y="1693285"/>
                  </a:lnTo>
                  <a:lnTo>
                    <a:pt x="3267585" y="1689897"/>
                  </a:lnTo>
                  <a:lnTo>
                    <a:pt x="3266901" y="1686284"/>
                  </a:lnTo>
                  <a:lnTo>
                    <a:pt x="3277157" y="1672733"/>
                  </a:lnTo>
                  <a:lnTo>
                    <a:pt x="3270320" y="1660989"/>
                  </a:lnTo>
                  <a:lnTo>
                    <a:pt x="3262571" y="1657827"/>
                  </a:lnTo>
                  <a:lnTo>
                    <a:pt x="3260570" y="1657217"/>
                  </a:lnTo>
                  <a:close/>
                  <a:moveTo>
                    <a:pt x="4162373" y="1654521"/>
                  </a:moveTo>
                  <a:lnTo>
                    <a:pt x="4161972" y="1655325"/>
                  </a:lnTo>
                  <a:lnTo>
                    <a:pt x="4161291" y="1656233"/>
                  </a:lnTo>
                  <a:lnTo>
                    <a:pt x="4161100" y="1656386"/>
                  </a:lnTo>
                  <a:lnTo>
                    <a:pt x="4162198" y="1656151"/>
                  </a:lnTo>
                  <a:lnTo>
                    <a:pt x="4162373" y="1654521"/>
                  </a:lnTo>
                  <a:close/>
                  <a:moveTo>
                    <a:pt x="2960433" y="1652866"/>
                  </a:moveTo>
                  <a:lnTo>
                    <a:pt x="2955926" y="1656301"/>
                  </a:lnTo>
                  <a:lnTo>
                    <a:pt x="2955926" y="1657168"/>
                  </a:lnTo>
                  <a:lnTo>
                    <a:pt x="2956379" y="1656330"/>
                  </a:lnTo>
                  <a:lnTo>
                    <a:pt x="2960461" y="1653599"/>
                  </a:lnTo>
                  <a:lnTo>
                    <a:pt x="2960856" y="1653006"/>
                  </a:lnTo>
                  <a:lnTo>
                    <a:pt x="2960433" y="1652866"/>
                  </a:lnTo>
                  <a:close/>
                  <a:moveTo>
                    <a:pt x="4270912" y="1650412"/>
                  </a:moveTo>
                  <a:lnTo>
                    <a:pt x="4270846" y="1650448"/>
                  </a:lnTo>
                  <a:lnTo>
                    <a:pt x="4277642" y="1664837"/>
                  </a:lnTo>
                  <a:lnTo>
                    <a:pt x="4278313" y="1664390"/>
                  </a:lnTo>
                  <a:lnTo>
                    <a:pt x="4277860" y="1663335"/>
                  </a:lnTo>
                  <a:lnTo>
                    <a:pt x="4275819" y="1658812"/>
                  </a:lnTo>
                  <a:lnTo>
                    <a:pt x="4273097" y="1653835"/>
                  </a:lnTo>
                  <a:lnTo>
                    <a:pt x="4270912" y="1650412"/>
                  </a:lnTo>
                  <a:close/>
                  <a:moveTo>
                    <a:pt x="3031824" y="1650126"/>
                  </a:moveTo>
                  <a:lnTo>
                    <a:pt x="3029437" y="1654578"/>
                  </a:lnTo>
                  <a:lnTo>
                    <a:pt x="3030790" y="1659044"/>
                  </a:lnTo>
                  <a:lnTo>
                    <a:pt x="3020643" y="1663954"/>
                  </a:lnTo>
                  <a:lnTo>
                    <a:pt x="3020419" y="1668392"/>
                  </a:lnTo>
                  <a:lnTo>
                    <a:pt x="3021397" y="1668366"/>
                  </a:lnTo>
                  <a:lnTo>
                    <a:pt x="3021850" y="1663376"/>
                  </a:lnTo>
                  <a:lnTo>
                    <a:pt x="3031809" y="1659067"/>
                  </a:lnTo>
                  <a:lnTo>
                    <a:pt x="3037015" y="1659067"/>
                  </a:lnTo>
                  <a:lnTo>
                    <a:pt x="3038663" y="1657642"/>
                  </a:lnTo>
                  <a:lnTo>
                    <a:pt x="3030692" y="1652643"/>
                  </a:lnTo>
                  <a:lnTo>
                    <a:pt x="3031819" y="1650144"/>
                  </a:lnTo>
                  <a:lnTo>
                    <a:pt x="3031824" y="1650126"/>
                  </a:lnTo>
                  <a:close/>
                  <a:moveTo>
                    <a:pt x="2814652" y="1649531"/>
                  </a:moveTo>
                  <a:lnTo>
                    <a:pt x="2827338" y="1650614"/>
                  </a:lnTo>
                  <a:lnTo>
                    <a:pt x="2826670" y="1651046"/>
                  </a:lnTo>
                  <a:lnTo>
                    <a:pt x="2823332" y="1651913"/>
                  </a:lnTo>
                  <a:lnTo>
                    <a:pt x="2823109" y="1651913"/>
                  </a:lnTo>
                  <a:lnTo>
                    <a:pt x="2818658" y="1652345"/>
                  </a:lnTo>
                  <a:lnTo>
                    <a:pt x="2813985" y="1653644"/>
                  </a:lnTo>
                  <a:lnTo>
                    <a:pt x="2813317" y="1654294"/>
                  </a:lnTo>
                  <a:lnTo>
                    <a:pt x="2803525" y="1654294"/>
                  </a:lnTo>
                  <a:lnTo>
                    <a:pt x="2814652" y="1649531"/>
                  </a:lnTo>
                  <a:close/>
                  <a:moveTo>
                    <a:pt x="522287" y="1649485"/>
                  </a:moveTo>
                  <a:lnTo>
                    <a:pt x="515937" y="1657423"/>
                  </a:lnTo>
                  <a:lnTo>
                    <a:pt x="521607" y="1650129"/>
                  </a:lnTo>
                  <a:lnTo>
                    <a:pt x="522287" y="1649485"/>
                  </a:lnTo>
                  <a:close/>
                  <a:moveTo>
                    <a:pt x="2881365" y="1648004"/>
                  </a:moveTo>
                  <a:lnTo>
                    <a:pt x="2880922" y="1650540"/>
                  </a:lnTo>
                  <a:lnTo>
                    <a:pt x="2880695" y="1654423"/>
                  </a:lnTo>
                  <a:lnTo>
                    <a:pt x="2880695" y="1658078"/>
                  </a:lnTo>
                  <a:lnTo>
                    <a:pt x="2881049" y="1661284"/>
                  </a:lnTo>
                  <a:lnTo>
                    <a:pt x="2882401" y="1661894"/>
                  </a:lnTo>
                  <a:lnTo>
                    <a:pt x="2882547" y="1662251"/>
                  </a:lnTo>
                  <a:lnTo>
                    <a:pt x="2886358" y="1662521"/>
                  </a:lnTo>
                  <a:lnTo>
                    <a:pt x="2886075" y="1662385"/>
                  </a:lnTo>
                  <a:lnTo>
                    <a:pt x="2886105" y="1661824"/>
                  </a:lnTo>
                  <a:lnTo>
                    <a:pt x="2885889" y="1662163"/>
                  </a:lnTo>
                  <a:lnTo>
                    <a:pt x="2885660" y="1662163"/>
                  </a:lnTo>
                  <a:lnTo>
                    <a:pt x="2884288" y="1659414"/>
                  </a:lnTo>
                  <a:lnTo>
                    <a:pt x="2883143" y="1656666"/>
                  </a:lnTo>
                  <a:lnTo>
                    <a:pt x="2881999" y="1653459"/>
                  </a:lnTo>
                  <a:lnTo>
                    <a:pt x="2881542" y="1650481"/>
                  </a:lnTo>
                  <a:lnTo>
                    <a:pt x="2881365" y="1648004"/>
                  </a:lnTo>
                  <a:close/>
                  <a:moveTo>
                    <a:pt x="4353528" y="1645421"/>
                  </a:moveTo>
                  <a:lnTo>
                    <a:pt x="4352925" y="1647534"/>
                  </a:lnTo>
                  <a:lnTo>
                    <a:pt x="4351111" y="1652976"/>
                  </a:lnTo>
                  <a:lnTo>
                    <a:pt x="4350302" y="1655035"/>
                  </a:lnTo>
                  <a:lnTo>
                    <a:pt x="4355194" y="1650896"/>
                  </a:lnTo>
                  <a:lnTo>
                    <a:pt x="4353528" y="1645421"/>
                  </a:lnTo>
                  <a:close/>
                  <a:moveTo>
                    <a:pt x="2409696" y="1643751"/>
                  </a:moveTo>
                  <a:lnTo>
                    <a:pt x="2409597" y="1645361"/>
                  </a:lnTo>
                  <a:lnTo>
                    <a:pt x="2410402" y="1643857"/>
                  </a:lnTo>
                  <a:lnTo>
                    <a:pt x="2409696" y="1643751"/>
                  </a:lnTo>
                  <a:close/>
                  <a:moveTo>
                    <a:pt x="2397096" y="1643337"/>
                  </a:moveTo>
                  <a:lnTo>
                    <a:pt x="2389084" y="1643772"/>
                  </a:lnTo>
                  <a:lnTo>
                    <a:pt x="2390394" y="1644213"/>
                  </a:lnTo>
                  <a:lnTo>
                    <a:pt x="2397096" y="1643337"/>
                  </a:lnTo>
                  <a:close/>
                  <a:moveTo>
                    <a:pt x="2825750" y="1640006"/>
                  </a:moveTo>
                  <a:lnTo>
                    <a:pt x="2821183" y="1641912"/>
                  </a:lnTo>
                  <a:lnTo>
                    <a:pt x="2816388" y="1642546"/>
                  </a:lnTo>
                  <a:lnTo>
                    <a:pt x="2811593" y="1642757"/>
                  </a:lnTo>
                  <a:lnTo>
                    <a:pt x="2807711" y="1643181"/>
                  </a:lnTo>
                  <a:lnTo>
                    <a:pt x="2804057" y="1643181"/>
                  </a:lnTo>
                  <a:lnTo>
                    <a:pt x="2797664" y="1642969"/>
                  </a:lnTo>
                  <a:lnTo>
                    <a:pt x="2792412" y="1642335"/>
                  </a:lnTo>
                  <a:lnTo>
                    <a:pt x="2799719" y="1640429"/>
                  </a:lnTo>
                  <a:lnTo>
                    <a:pt x="2824608" y="1640217"/>
                  </a:lnTo>
                  <a:lnTo>
                    <a:pt x="2824836" y="1640217"/>
                  </a:lnTo>
                  <a:lnTo>
                    <a:pt x="2825750" y="1640006"/>
                  </a:lnTo>
                  <a:close/>
                  <a:moveTo>
                    <a:pt x="3323501" y="1637741"/>
                  </a:moveTo>
                  <a:lnTo>
                    <a:pt x="3320574" y="1638370"/>
                  </a:lnTo>
                  <a:lnTo>
                    <a:pt x="3322508" y="1638178"/>
                  </a:lnTo>
                  <a:lnTo>
                    <a:pt x="3323501" y="1637741"/>
                  </a:lnTo>
                  <a:close/>
                  <a:moveTo>
                    <a:pt x="5106761" y="1637329"/>
                  </a:moveTo>
                  <a:lnTo>
                    <a:pt x="5105854" y="1637556"/>
                  </a:lnTo>
                  <a:lnTo>
                    <a:pt x="5105400" y="1639824"/>
                  </a:lnTo>
                  <a:lnTo>
                    <a:pt x="5106761" y="1637329"/>
                  </a:lnTo>
                  <a:close/>
                  <a:moveTo>
                    <a:pt x="2961199" y="1637157"/>
                  </a:moveTo>
                  <a:lnTo>
                    <a:pt x="2962770" y="1637950"/>
                  </a:lnTo>
                  <a:lnTo>
                    <a:pt x="2962911" y="1637839"/>
                  </a:lnTo>
                  <a:lnTo>
                    <a:pt x="2961199" y="1637157"/>
                  </a:lnTo>
                  <a:close/>
                  <a:moveTo>
                    <a:pt x="4164239" y="1636932"/>
                  </a:moveTo>
                  <a:lnTo>
                    <a:pt x="4161972" y="1639203"/>
                  </a:lnTo>
                  <a:lnTo>
                    <a:pt x="4162879" y="1643744"/>
                  </a:lnTo>
                  <a:lnTo>
                    <a:pt x="4163274" y="1646115"/>
                  </a:lnTo>
                  <a:lnTo>
                    <a:pt x="4164239" y="1637102"/>
                  </a:lnTo>
                  <a:lnTo>
                    <a:pt x="4165066" y="1637154"/>
                  </a:lnTo>
                  <a:lnTo>
                    <a:pt x="4164239" y="1636932"/>
                  </a:lnTo>
                  <a:close/>
                  <a:moveTo>
                    <a:pt x="4260307" y="1636660"/>
                  </a:moveTo>
                  <a:lnTo>
                    <a:pt x="4259759" y="1637572"/>
                  </a:lnTo>
                  <a:lnTo>
                    <a:pt x="4259532" y="1638928"/>
                  </a:lnTo>
                  <a:lnTo>
                    <a:pt x="4259759" y="1640057"/>
                  </a:lnTo>
                  <a:lnTo>
                    <a:pt x="4259985" y="1641412"/>
                  </a:lnTo>
                  <a:lnTo>
                    <a:pt x="4260664" y="1642542"/>
                  </a:lnTo>
                  <a:lnTo>
                    <a:pt x="4261795" y="1643445"/>
                  </a:lnTo>
                  <a:lnTo>
                    <a:pt x="4262926" y="1644349"/>
                  </a:lnTo>
                  <a:lnTo>
                    <a:pt x="4264284" y="1645478"/>
                  </a:lnTo>
                  <a:lnTo>
                    <a:pt x="4266999" y="1646834"/>
                  </a:lnTo>
                  <a:lnTo>
                    <a:pt x="4269365" y="1648014"/>
                  </a:lnTo>
                  <a:lnTo>
                    <a:pt x="4264253" y="1640265"/>
                  </a:lnTo>
                  <a:lnTo>
                    <a:pt x="4262665" y="1637550"/>
                  </a:lnTo>
                  <a:lnTo>
                    <a:pt x="4261531" y="1636872"/>
                  </a:lnTo>
                  <a:lnTo>
                    <a:pt x="4260307" y="1636660"/>
                  </a:lnTo>
                  <a:close/>
                  <a:moveTo>
                    <a:pt x="2611717" y="1636329"/>
                  </a:moveTo>
                  <a:lnTo>
                    <a:pt x="2611664" y="1636411"/>
                  </a:lnTo>
                  <a:lnTo>
                    <a:pt x="2615292" y="1638702"/>
                  </a:lnTo>
                  <a:lnTo>
                    <a:pt x="2616024" y="1637816"/>
                  </a:lnTo>
                  <a:lnTo>
                    <a:pt x="2615534" y="1638302"/>
                  </a:lnTo>
                  <a:lnTo>
                    <a:pt x="2611717" y="1636329"/>
                  </a:lnTo>
                  <a:close/>
                  <a:moveTo>
                    <a:pt x="4189677" y="1636322"/>
                  </a:moveTo>
                  <a:lnTo>
                    <a:pt x="4198659" y="1642163"/>
                  </a:lnTo>
                  <a:lnTo>
                    <a:pt x="4201173" y="1640810"/>
                  </a:lnTo>
                  <a:lnTo>
                    <a:pt x="4211918" y="1642840"/>
                  </a:lnTo>
                  <a:lnTo>
                    <a:pt x="4223020" y="1639741"/>
                  </a:lnTo>
                  <a:lnTo>
                    <a:pt x="4222196" y="1639154"/>
                  </a:lnTo>
                  <a:lnTo>
                    <a:pt x="4206357" y="1641412"/>
                  </a:lnTo>
                  <a:lnTo>
                    <a:pt x="4200926" y="1640283"/>
                  </a:lnTo>
                  <a:lnTo>
                    <a:pt x="4200700" y="1640283"/>
                  </a:lnTo>
                  <a:lnTo>
                    <a:pt x="4198664" y="1641412"/>
                  </a:lnTo>
                  <a:lnTo>
                    <a:pt x="4198211" y="1641638"/>
                  </a:lnTo>
                  <a:lnTo>
                    <a:pt x="4197985" y="1640735"/>
                  </a:lnTo>
                  <a:lnTo>
                    <a:pt x="4197306" y="1640283"/>
                  </a:lnTo>
                  <a:lnTo>
                    <a:pt x="4195496" y="1639154"/>
                  </a:lnTo>
                  <a:lnTo>
                    <a:pt x="4193007" y="1638024"/>
                  </a:lnTo>
                  <a:lnTo>
                    <a:pt x="4190065" y="1636443"/>
                  </a:lnTo>
                  <a:lnTo>
                    <a:pt x="4189677" y="1636322"/>
                  </a:lnTo>
                  <a:close/>
                  <a:moveTo>
                    <a:pt x="2968703" y="1635718"/>
                  </a:moveTo>
                  <a:lnTo>
                    <a:pt x="2967079" y="1636848"/>
                  </a:lnTo>
                  <a:lnTo>
                    <a:pt x="2967651" y="1636942"/>
                  </a:lnTo>
                  <a:lnTo>
                    <a:pt x="2968703" y="1635718"/>
                  </a:lnTo>
                  <a:close/>
                  <a:moveTo>
                    <a:pt x="3303134" y="1635684"/>
                  </a:moveTo>
                  <a:lnTo>
                    <a:pt x="3302074" y="1636034"/>
                  </a:lnTo>
                  <a:lnTo>
                    <a:pt x="3303365" y="1636372"/>
                  </a:lnTo>
                  <a:lnTo>
                    <a:pt x="3308150" y="1637500"/>
                  </a:lnTo>
                  <a:lnTo>
                    <a:pt x="3313164" y="1638404"/>
                  </a:lnTo>
                  <a:lnTo>
                    <a:pt x="3313518" y="1638404"/>
                  </a:lnTo>
                  <a:lnTo>
                    <a:pt x="3310165" y="1637731"/>
                  </a:lnTo>
                  <a:lnTo>
                    <a:pt x="3306763" y="1636822"/>
                  </a:lnTo>
                  <a:lnTo>
                    <a:pt x="3303134" y="1635684"/>
                  </a:lnTo>
                  <a:close/>
                  <a:moveTo>
                    <a:pt x="665616" y="1635107"/>
                  </a:moveTo>
                  <a:lnTo>
                    <a:pt x="657066" y="1642777"/>
                  </a:lnTo>
                  <a:lnTo>
                    <a:pt x="657225" y="1642598"/>
                  </a:lnTo>
                  <a:lnTo>
                    <a:pt x="661307" y="1638739"/>
                  </a:lnTo>
                  <a:lnTo>
                    <a:pt x="665616" y="1635107"/>
                  </a:lnTo>
                  <a:close/>
                  <a:moveTo>
                    <a:pt x="2953499" y="1633588"/>
                  </a:moveTo>
                  <a:lnTo>
                    <a:pt x="2955925" y="1642690"/>
                  </a:lnTo>
                  <a:lnTo>
                    <a:pt x="2955698" y="1642690"/>
                  </a:lnTo>
                  <a:lnTo>
                    <a:pt x="2955698" y="1646354"/>
                  </a:lnTo>
                  <a:lnTo>
                    <a:pt x="2955267" y="1655907"/>
                  </a:lnTo>
                  <a:lnTo>
                    <a:pt x="2955873" y="1656006"/>
                  </a:lnTo>
                  <a:lnTo>
                    <a:pt x="2956672" y="1647929"/>
                  </a:lnTo>
                  <a:lnTo>
                    <a:pt x="2956151" y="1647211"/>
                  </a:lnTo>
                  <a:lnTo>
                    <a:pt x="2955925" y="1643193"/>
                  </a:lnTo>
                  <a:lnTo>
                    <a:pt x="2956376" y="1642970"/>
                  </a:lnTo>
                  <a:lnTo>
                    <a:pt x="2956801" y="1642637"/>
                  </a:lnTo>
                  <a:lnTo>
                    <a:pt x="2956525" y="1642798"/>
                  </a:lnTo>
                  <a:lnTo>
                    <a:pt x="2954235" y="1634380"/>
                  </a:lnTo>
                  <a:lnTo>
                    <a:pt x="2953873" y="1634234"/>
                  </a:lnTo>
                  <a:lnTo>
                    <a:pt x="2953531" y="1633588"/>
                  </a:lnTo>
                  <a:lnTo>
                    <a:pt x="2953499" y="1633588"/>
                  </a:lnTo>
                  <a:close/>
                  <a:moveTo>
                    <a:pt x="2056493" y="1632151"/>
                  </a:moveTo>
                  <a:lnTo>
                    <a:pt x="2052864" y="1656858"/>
                  </a:lnTo>
                  <a:lnTo>
                    <a:pt x="2049689" y="1661617"/>
                  </a:lnTo>
                  <a:lnTo>
                    <a:pt x="2050369" y="1656177"/>
                  </a:lnTo>
                  <a:lnTo>
                    <a:pt x="2050596" y="1655497"/>
                  </a:lnTo>
                  <a:lnTo>
                    <a:pt x="2056266" y="1633058"/>
                  </a:lnTo>
                  <a:lnTo>
                    <a:pt x="2056493" y="1632151"/>
                  </a:lnTo>
                  <a:close/>
                  <a:moveTo>
                    <a:pt x="2792394" y="1632069"/>
                  </a:moveTo>
                  <a:lnTo>
                    <a:pt x="2792618" y="1632069"/>
                  </a:lnTo>
                  <a:lnTo>
                    <a:pt x="2809875" y="1632387"/>
                  </a:lnTo>
                  <a:lnTo>
                    <a:pt x="2809427" y="1633656"/>
                  </a:lnTo>
                  <a:lnTo>
                    <a:pt x="2790825" y="1632387"/>
                  </a:lnTo>
                  <a:lnTo>
                    <a:pt x="2792394" y="1632069"/>
                  </a:lnTo>
                  <a:close/>
                  <a:moveTo>
                    <a:pt x="2614612" y="1631830"/>
                  </a:moveTo>
                  <a:lnTo>
                    <a:pt x="2613488" y="1633577"/>
                  </a:lnTo>
                  <a:lnTo>
                    <a:pt x="2614766" y="1631952"/>
                  </a:lnTo>
                  <a:lnTo>
                    <a:pt x="2614913" y="1632033"/>
                  </a:lnTo>
                  <a:lnTo>
                    <a:pt x="2614612" y="1631830"/>
                  </a:lnTo>
                  <a:close/>
                  <a:moveTo>
                    <a:pt x="653370" y="1631021"/>
                  </a:moveTo>
                  <a:lnTo>
                    <a:pt x="652450" y="1633075"/>
                  </a:lnTo>
                  <a:lnTo>
                    <a:pt x="653370" y="1633006"/>
                  </a:lnTo>
                  <a:lnTo>
                    <a:pt x="655980" y="1632328"/>
                  </a:lnTo>
                  <a:lnTo>
                    <a:pt x="653370" y="1631021"/>
                  </a:lnTo>
                  <a:close/>
                  <a:moveTo>
                    <a:pt x="4156183" y="1627423"/>
                  </a:moveTo>
                  <a:lnTo>
                    <a:pt x="4159477" y="1628985"/>
                  </a:lnTo>
                  <a:lnTo>
                    <a:pt x="4163786" y="1630801"/>
                  </a:lnTo>
                  <a:lnTo>
                    <a:pt x="4167868" y="1633072"/>
                  </a:lnTo>
                  <a:lnTo>
                    <a:pt x="4171950" y="1635570"/>
                  </a:lnTo>
                  <a:lnTo>
                    <a:pt x="4175579" y="1638294"/>
                  </a:lnTo>
                  <a:lnTo>
                    <a:pt x="4177100" y="1639370"/>
                  </a:lnTo>
                  <a:lnTo>
                    <a:pt x="4178073" y="1639597"/>
                  </a:lnTo>
                  <a:lnTo>
                    <a:pt x="4179328" y="1639943"/>
                  </a:lnTo>
                  <a:lnTo>
                    <a:pt x="4176713" y="1637881"/>
                  </a:lnTo>
                  <a:lnTo>
                    <a:pt x="4186837" y="1635436"/>
                  </a:lnTo>
                  <a:lnTo>
                    <a:pt x="4186445" y="1635314"/>
                  </a:lnTo>
                  <a:lnTo>
                    <a:pt x="4182372" y="1633959"/>
                  </a:lnTo>
                  <a:lnTo>
                    <a:pt x="4173999" y="1631925"/>
                  </a:lnTo>
                  <a:lnTo>
                    <a:pt x="4156183" y="1627423"/>
                  </a:lnTo>
                  <a:close/>
                  <a:moveTo>
                    <a:pt x="3020659" y="1623829"/>
                  </a:moveTo>
                  <a:lnTo>
                    <a:pt x="3022221" y="1629352"/>
                  </a:lnTo>
                  <a:lnTo>
                    <a:pt x="3028084" y="1633371"/>
                  </a:lnTo>
                  <a:lnTo>
                    <a:pt x="3032548" y="1639723"/>
                  </a:lnTo>
                  <a:lnTo>
                    <a:pt x="3032494" y="1639234"/>
                  </a:lnTo>
                  <a:lnTo>
                    <a:pt x="3031819" y="1637189"/>
                  </a:lnTo>
                  <a:lnTo>
                    <a:pt x="3030692" y="1635371"/>
                  </a:lnTo>
                  <a:lnTo>
                    <a:pt x="3029791" y="1633326"/>
                  </a:lnTo>
                  <a:lnTo>
                    <a:pt x="3028665" y="1631508"/>
                  </a:lnTo>
                  <a:lnTo>
                    <a:pt x="3027088" y="1629917"/>
                  </a:lnTo>
                  <a:lnTo>
                    <a:pt x="3025511" y="1628099"/>
                  </a:lnTo>
                  <a:lnTo>
                    <a:pt x="3021906" y="1624689"/>
                  </a:lnTo>
                  <a:lnTo>
                    <a:pt x="3020659" y="1623829"/>
                  </a:lnTo>
                  <a:close/>
                  <a:moveTo>
                    <a:pt x="2906283" y="1623330"/>
                  </a:moveTo>
                  <a:lnTo>
                    <a:pt x="2906264" y="1623413"/>
                  </a:lnTo>
                  <a:lnTo>
                    <a:pt x="2906324" y="1623453"/>
                  </a:lnTo>
                  <a:lnTo>
                    <a:pt x="2906283" y="1623330"/>
                  </a:lnTo>
                  <a:close/>
                  <a:moveTo>
                    <a:pt x="5212443" y="1622816"/>
                  </a:moveTo>
                  <a:lnTo>
                    <a:pt x="5215164" y="1623950"/>
                  </a:lnTo>
                  <a:lnTo>
                    <a:pt x="5217205" y="1625991"/>
                  </a:lnTo>
                  <a:lnTo>
                    <a:pt x="5212443" y="1622816"/>
                  </a:lnTo>
                  <a:close/>
                  <a:moveTo>
                    <a:pt x="2900992" y="1620017"/>
                  </a:moveTo>
                  <a:lnTo>
                    <a:pt x="2891381" y="1637884"/>
                  </a:lnTo>
                  <a:lnTo>
                    <a:pt x="2884516" y="1644297"/>
                  </a:lnTo>
                  <a:lnTo>
                    <a:pt x="2886710" y="1650446"/>
                  </a:lnTo>
                  <a:lnTo>
                    <a:pt x="2886757" y="1649561"/>
                  </a:lnTo>
                  <a:lnTo>
                    <a:pt x="2891535" y="1637880"/>
                  </a:lnTo>
                  <a:lnTo>
                    <a:pt x="2901065" y="1620066"/>
                  </a:lnTo>
                  <a:lnTo>
                    <a:pt x="2900992" y="1620017"/>
                  </a:lnTo>
                  <a:close/>
                  <a:moveTo>
                    <a:pt x="3007537" y="1619970"/>
                  </a:moveTo>
                  <a:lnTo>
                    <a:pt x="3019278" y="1622876"/>
                  </a:lnTo>
                  <a:lnTo>
                    <a:pt x="3017626" y="1621735"/>
                  </a:lnTo>
                  <a:lnTo>
                    <a:pt x="3007537" y="1619970"/>
                  </a:lnTo>
                  <a:close/>
                  <a:moveTo>
                    <a:pt x="504645" y="1619951"/>
                  </a:moveTo>
                  <a:lnTo>
                    <a:pt x="503512" y="1620404"/>
                  </a:lnTo>
                  <a:lnTo>
                    <a:pt x="499887" y="1626981"/>
                  </a:lnTo>
                  <a:lnTo>
                    <a:pt x="501473" y="1625167"/>
                  </a:lnTo>
                  <a:lnTo>
                    <a:pt x="500793" y="1630610"/>
                  </a:lnTo>
                  <a:lnTo>
                    <a:pt x="500793" y="1630837"/>
                  </a:lnTo>
                  <a:lnTo>
                    <a:pt x="501020" y="1629929"/>
                  </a:lnTo>
                  <a:lnTo>
                    <a:pt x="504645" y="1619951"/>
                  </a:lnTo>
                  <a:close/>
                  <a:moveTo>
                    <a:pt x="4316640" y="1619909"/>
                  </a:moveTo>
                  <a:lnTo>
                    <a:pt x="4297817" y="1640265"/>
                  </a:lnTo>
                  <a:lnTo>
                    <a:pt x="4283445" y="1660969"/>
                  </a:lnTo>
                  <a:lnTo>
                    <a:pt x="4290332" y="1656378"/>
                  </a:lnTo>
                  <a:lnTo>
                    <a:pt x="4298496" y="1651389"/>
                  </a:lnTo>
                  <a:lnTo>
                    <a:pt x="4307341" y="1645946"/>
                  </a:lnTo>
                  <a:lnTo>
                    <a:pt x="4316186" y="1640731"/>
                  </a:lnTo>
                  <a:lnTo>
                    <a:pt x="4324803" y="1636195"/>
                  </a:lnTo>
                  <a:lnTo>
                    <a:pt x="4328886" y="1634154"/>
                  </a:lnTo>
                  <a:lnTo>
                    <a:pt x="4332741" y="1632567"/>
                  </a:lnTo>
                  <a:lnTo>
                    <a:pt x="4336823" y="1631206"/>
                  </a:lnTo>
                  <a:lnTo>
                    <a:pt x="4340225" y="1630073"/>
                  </a:lnTo>
                  <a:lnTo>
                    <a:pt x="4343627" y="1629392"/>
                  </a:lnTo>
                  <a:lnTo>
                    <a:pt x="4344718" y="1629308"/>
                  </a:lnTo>
                  <a:lnTo>
                    <a:pt x="4316640" y="1619909"/>
                  </a:lnTo>
                  <a:close/>
                  <a:moveTo>
                    <a:pt x="2980517" y="1619433"/>
                  </a:moveTo>
                  <a:lnTo>
                    <a:pt x="2981429" y="1623019"/>
                  </a:lnTo>
                  <a:lnTo>
                    <a:pt x="2981632" y="1621763"/>
                  </a:lnTo>
                  <a:lnTo>
                    <a:pt x="2980517" y="1619433"/>
                  </a:lnTo>
                  <a:close/>
                  <a:moveTo>
                    <a:pt x="3000927" y="1618813"/>
                  </a:moveTo>
                  <a:lnTo>
                    <a:pt x="3001701" y="1619083"/>
                  </a:lnTo>
                  <a:lnTo>
                    <a:pt x="3003956" y="1619530"/>
                  </a:lnTo>
                  <a:lnTo>
                    <a:pt x="3005977" y="1619697"/>
                  </a:lnTo>
                  <a:lnTo>
                    <a:pt x="3000927" y="1618813"/>
                  </a:lnTo>
                  <a:close/>
                  <a:moveTo>
                    <a:pt x="5128986" y="1615333"/>
                  </a:moveTo>
                  <a:lnTo>
                    <a:pt x="5132614" y="1616240"/>
                  </a:lnTo>
                  <a:lnTo>
                    <a:pt x="5129893" y="1615333"/>
                  </a:lnTo>
                  <a:lnTo>
                    <a:pt x="5128986" y="1615333"/>
                  </a:lnTo>
                  <a:close/>
                  <a:moveTo>
                    <a:pt x="2736850" y="1614606"/>
                  </a:moveTo>
                  <a:lnTo>
                    <a:pt x="2746375" y="1619369"/>
                  </a:lnTo>
                  <a:lnTo>
                    <a:pt x="2745942" y="1619369"/>
                  </a:lnTo>
                  <a:lnTo>
                    <a:pt x="2736850" y="1614606"/>
                  </a:lnTo>
                  <a:close/>
                  <a:moveTo>
                    <a:pt x="2385823" y="1614013"/>
                  </a:moveTo>
                  <a:lnTo>
                    <a:pt x="2378075" y="1630791"/>
                  </a:lnTo>
                  <a:lnTo>
                    <a:pt x="2377714" y="1631039"/>
                  </a:lnTo>
                  <a:lnTo>
                    <a:pt x="2378049" y="1632903"/>
                  </a:lnTo>
                  <a:lnTo>
                    <a:pt x="2378735" y="1635442"/>
                  </a:lnTo>
                  <a:lnTo>
                    <a:pt x="2380107" y="1637288"/>
                  </a:lnTo>
                  <a:lnTo>
                    <a:pt x="2381478" y="1639135"/>
                  </a:lnTo>
                  <a:lnTo>
                    <a:pt x="2383307" y="1640751"/>
                  </a:lnTo>
                  <a:lnTo>
                    <a:pt x="2385136" y="1642135"/>
                  </a:lnTo>
                  <a:lnTo>
                    <a:pt x="2386777" y="1642888"/>
                  </a:lnTo>
                  <a:lnTo>
                    <a:pt x="2378075" y="1631290"/>
                  </a:lnTo>
                  <a:lnTo>
                    <a:pt x="2381891" y="1630147"/>
                  </a:lnTo>
                  <a:lnTo>
                    <a:pt x="2385708" y="1629462"/>
                  </a:lnTo>
                  <a:lnTo>
                    <a:pt x="2389299" y="1629005"/>
                  </a:lnTo>
                  <a:lnTo>
                    <a:pt x="2393116" y="1628776"/>
                  </a:lnTo>
                  <a:lnTo>
                    <a:pt x="2396932" y="1628776"/>
                  </a:lnTo>
                  <a:lnTo>
                    <a:pt x="2400524" y="1629233"/>
                  </a:lnTo>
                  <a:lnTo>
                    <a:pt x="2404116" y="1630147"/>
                  </a:lnTo>
                  <a:lnTo>
                    <a:pt x="2406208" y="1630908"/>
                  </a:lnTo>
                  <a:lnTo>
                    <a:pt x="2405945" y="1630711"/>
                  </a:lnTo>
                  <a:lnTo>
                    <a:pt x="2403226" y="1629352"/>
                  </a:lnTo>
                  <a:lnTo>
                    <a:pt x="2400734" y="1628446"/>
                  </a:lnTo>
                  <a:lnTo>
                    <a:pt x="2397561" y="1627540"/>
                  </a:lnTo>
                  <a:lnTo>
                    <a:pt x="2394389" y="1627314"/>
                  </a:lnTo>
                  <a:lnTo>
                    <a:pt x="2390764" y="1627540"/>
                  </a:lnTo>
                  <a:lnTo>
                    <a:pt x="2386912" y="1628446"/>
                  </a:lnTo>
                  <a:lnTo>
                    <a:pt x="2382607" y="1629352"/>
                  </a:lnTo>
                  <a:lnTo>
                    <a:pt x="2378075" y="1630937"/>
                  </a:lnTo>
                  <a:lnTo>
                    <a:pt x="2387138" y="1615766"/>
                  </a:lnTo>
                  <a:lnTo>
                    <a:pt x="2385823" y="1614013"/>
                  </a:lnTo>
                  <a:close/>
                  <a:moveTo>
                    <a:pt x="2989016" y="1612417"/>
                  </a:moveTo>
                  <a:lnTo>
                    <a:pt x="2980356" y="1617222"/>
                  </a:lnTo>
                  <a:lnTo>
                    <a:pt x="2981857" y="1616627"/>
                  </a:lnTo>
                  <a:lnTo>
                    <a:pt x="2983661" y="1615735"/>
                  </a:lnTo>
                  <a:lnTo>
                    <a:pt x="2985465" y="1615288"/>
                  </a:lnTo>
                  <a:lnTo>
                    <a:pt x="2987044" y="1614842"/>
                  </a:lnTo>
                  <a:lnTo>
                    <a:pt x="2988397" y="1614619"/>
                  </a:lnTo>
                  <a:lnTo>
                    <a:pt x="2989750" y="1614842"/>
                  </a:lnTo>
                  <a:lnTo>
                    <a:pt x="2990889" y="1615252"/>
                  </a:lnTo>
                  <a:lnTo>
                    <a:pt x="2989016" y="1612417"/>
                  </a:lnTo>
                  <a:close/>
                  <a:moveTo>
                    <a:pt x="5375035" y="1609536"/>
                  </a:moveTo>
                  <a:lnTo>
                    <a:pt x="5374581" y="1609989"/>
                  </a:lnTo>
                  <a:lnTo>
                    <a:pt x="5374127" y="1611802"/>
                  </a:lnTo>
                  <a:lnTo>
                    <a:pt x="5375035" y="1609536"/>
                  </a:lnTo>
                  <a:close/>
                  <a:moveTo>
                    <a:pt x="5507062" y="1606363"/>
                  </a:moveTo>
                  <a:lnTo>
                    <a:pt x="5518404" y="1617467"/>
                  </a:lnTo>
                  <a:lnTo>
                    <a:pt x="5518177" y="1616787"/>
                  </a:lnTo>
                  <a:lnTo>
                    <a:pt x="5507062" y="1606363"/>
                  </a:lnTo>
                  <a:close/>
                  <a:moveTo>
                    <a:pt x="674007" y="1606051"/>
                  </a:moveTo>
                  <a:lnTo>
                    <a:pt x="673101" y="1606959"/>
                  </a:lnTo>
                  <a:lnTo>
                    <a:pt x="673085" y="1606764"/>
                  </a:lnTo>
                  <a:lnTo>
                    <a:pt x="674007" y="1606051"/>
                  </a:lnTo>
                  <a:close/>
                  <a:moveTo>
                    <a:pt x="2720975" y="1605082"/>
                  </a:moveTo>
                  <a:lnTo>
                    <a:pt x="2733675" y="1611432"/>
                  </a:lnTo>
                  <a:lnTo>
                    <a:pt x="2732969" y="1611245"/>
                  </a:lnTo>
                  <a:lnTo>
                    <a:pt x="2726149" y="1607883"/>
                  </a:lnTo>
                  <a:lnTo>
                    <a:pt x="2720975" y="1605082"/>
                  </a:lnTo>
                  <a:close/>
                  <a:moveTo>
                    <a:pt x="3087687" y="1604463"/>
                  </a:moveTo>
                  <a:lnTo>
                    <a:pt x="3087237" y="1606053"/>
                  </a:lnTo>
                  <a:lnTo>
                    <a:pt x="3087022" y="1606344"/>
                  </a:lnTo>
                  <a:lnTo>
                    <a:pt x="3087687" y="1604463"/>
                  </a:lnTo>
                  <a:close/>
                  <a:moveTo>
                    <a:pt x="5433108" y="1603191"/>
                  </a:moveTo>
                  <a:lnTo>
                    <a:pt x="5438326" y="1604550"/>
                  </a:lnTo>
                  <a:lnTo>
                    <a:pt x="5438553" y="1604550"/>
                  </a:lnTo>
                  <a:lnTo>
                    <a:pt x="5438553" y="1604324"/>
                  </a:lnTo>
                  <a:lnTo>
                    <a:pt x="5438780" y="1604324"/>
                  </a:lnTo>
                  <a:lnTo>
                    <a:pt x="5433108" y="1603191"/>
                  </a:lnTo>
                  <a:close/>
                  <a:moveTo>
                    <a:pt x="2925858" y="1600633"/>
                  </a:moveTo>
                  <a:lnTo>
                    <a:pt x="2926445" y="1602113"/>
                  </a:lnTo>
                  <a:lnTo>
                    <a:pt x="2901532" y="1611250"/>
                  </a:lnTo>
                  <a:lnTo>
                    <a:pt x="2897908" y="1614905"/>
                  </a:lnTo>
                  <a:lnTo>
                    <a:pt x="2894058" y="1619701"/>
                  </a:lnTo>
                  <a:lnTo>
                    <a:pt x="2892019" y="1622671"/>
                  </a:lnTo>
                  <a:lnTo>
                    <a:pt x="2890378" y="1625361"/>
                  </a:lnTo>
                  <a:lnTo>
                    <a:pt x="2892754" y="1622766"/>
                  </a:lnTo>
                  <a:lnTo>
                    <a:pt x="2895958" y="1620246"/>
                  </a:lnTo>
                  <a:lnTo>
                    <a:pt x="2899848" y="1618185"/>
                  </a:lnTo>
                  <a:lnTo>
                    <a:pt x="2903738" y="1616124"/>
                  </a:lnTo>
                  <a:lnTo>
                    <a:pt x="2903951" y="1616501"/>
                  </a:lnTo>
                  <a:lnTo>
                    <a:pt x="2903822" y="1616123"/>
                  </a:lnTo>
                  <a:lnTo>
                    <a:pt x="2903843" y="1616134"/>
                  </a:lnTo>
                  <a:lnTo>
                    <a:pt x="2901950" y="1611362"/>
                  </a:lnTo>
                  <a:lnTo>
                    <a:pt x="2903450" y="1611946"/>
                  </a:lnTo>
                  <a:lnTo>
                    <a:pt x="2903725" y="1611929"/>
                  </a:lnTo>
                  <a:lnTo>
                    <a:pt x="2903635" y="1611963"/>
                  </a:lnTo>
                  <a:lnTo>
                    <a:pt x="2903492" y="1611963"/>
                  </a:lnTo>
                  <a:lnTo>
                    <a:pt x="2910663" y="1614754"/>
                  </a:lnTo>
                  <a:lnTo>
                    <a:pt x="2909976" y="1614754"/>
                  </a:lnTo>
                  <a:lnTo>
                    <a:pt x="2904449" y="1616432"/>
                  </a:lnTo>
                  <a:lnTo>
                    <a:pt x="2914060" y="1621162"/>
                  </a:lnTo>
                  <a:lnTo>
                    <a:pt x="2919976" y="1623681"/>
                  </a:lnTo>
                  <a:lnTo>
                    <a:pt x="2926574" y="1626658"/>
                  </a:lnTo>
                  <a:lnTo>
                    <a:pt x="2933173" y="1629178"/>
                  </a:lnTo>
                  <a:lnTo>
                    <a:pt x="2934684" y="1629684"/>
                  </a:lnTo>
                  <a:lnTo>
                    <a:pt x="2931432" y="1628022"/>
                  </a:lnTo>
                  <a:lnTo>
                    <a:pt x="2925989" y="1624544"/>
                  </a:lnTo>
                  <a:lnTo>
                    <a:pt x="2919412" y="1619906"/>
                  </a:lnTo>
                  <a:lnTo>
                    <a:pt x="2911475" y="1614341"/>
                  </a:lnTo>
                  <a:lnTo>
                    <a:pt x="2914877" y="1613412"/>
                  </a:lnTo>
                  <a:lnTo>
                    <a:pt x="2918278" y="1612949"/>
                  </a:lnTo>
                  <a:lnTo>
                    <a:pt x="2921453" y="1612949"/>
                  </a:lnTo>
                  <a:lnTo>
                    <a:pt x="2923493" y="1612949"/>
                  </a:lnTo>
                  <a:lnTo>
                    <a:pt x="2921883" y="1612645"/>
                  </a:lnTo>
                  <a:lnTo>
                    <a:pt x="2918053" y="1612190"/>
                  </a:lnTo>
                  <a:lnTo>
                    <a:pt x="2914449" y="1611736"/>
                  </a:lnTo>
                  <a:lnTo>
                    <a:pt x="2910619" y="1611736"/>
                  </a:lnTo>
                  <a:lnTo>
                    <a:pt x="2906789" y="1611736"/>
                  </a:lnTo>
                  <a:lnTo>
                    <a:pt x="2903725" y="1611929"/>
                  </a:lnTo>
                  <a:lnTo>
                    <a:pt x="2927515" y="1602872"/>
                  </a:lnTo>
                  <a:lnTo>
                    <a:pt x="2925858" y="1600633"/>
                  </a:lnTo>
                  <a:close/>
                  <a:moveTo>
                    <a:pt x="5259149" y="1597490"/>
                  </a:moveTo>
                  <a:lnTo>
                    <a:pt x="5260975" y="1601954"/>
                  </a:lnTo>
                  <a:lnTo>
                    <a:pt x="5260068" y="1600139"/>
                  </a:lnTo>
                  <a:lnTo>
                    <a:pt x="5259841" y="1599913"/>
                  </a:lnTo>
                  <a:lnTo>
                    <a:pt x="5259149" y="1597490"/>
                  </a:lnTo>
                  <a:close/>
                  <a:moveTo>
                    <a:pt x="5258934" y="1596738"/>
                  </a:moveTo>
                  <a:lnTo>
                    <a:pt x="5259149" y="1597490"/>
                  </a:lnTo>
                  <a:lnTo>
                    <a:pt x="5258934" y="1596965"/>
                  </a:lnTo>
                  <a:lnTo>
                    <a:pt x="5258934" y="1596738"/>
                  </a:lnTo>
                  <a:close/>
                  <a:moveTo>
                    <a:pt x="3073211" y="1595086"/>
                  </a:moveTo>
                  <a:lnTo>
                    <a:pt x="3073945" y="1595827"/>
                  </a:lnTo>
                  <a:lnTo>
                    <a:pt x="3075973" y="1597646"/>
                  </a:lnTo>
                  <a:lnTo>
                    <a:pt x="3078226" y="1599463"/>
                  </a:lnTo>
                  <a:lnTo>
                    <a:pt x="3080478" y="1601054"/>
                  </a:lnTo>
                  <a:lnTo>
                    <a:pt x="3082956" y="1602418"/>
                  </a:lnTo>
                  <a:lnTo>
                    <a:pt x="3085209" y="1603554"/>
                  </a:lnTo>
                  <a:lnTo>
                    <a:pt x="3087687" y="1604463"/>
                  </a:lnTo>
                  <a:lnTo>
                    <a:pt x="3080704" y="1602418"/>
                  </a:lnTo>
                  <a:lnTo>
                    <a:pt x="3075522" y="1601054"/>
                  </a:lnTo>
                  <a:lnTo>
                    <a:pt x="3071467" y="1600599"/>
                  </a:lnTo>
                  <a:lnTo>
                    <a:pt x="3070341" y="1600599"/>
                  </a:lnTo>
                  <a:lnTo>
                    <a:pt x="3069215" y="1600827"/>
                  </a:lnTo>
                  <a:lnTo>
                    <a:pt x="3068313" y="1601054"/>
                  </a:lnTo>
                  <a:lnTo>
                    <a:pt x="3067863" y="1601736"/>
                  </a:lnTo>
                  <a:lnTo>
                    <a:pt x="3067638" y="1602190"/>
                  </a:lnTo>
                  <a:lnTo>
                    <a:pt x="3067638" y="1602645"/>
                  </a:lnTo>
                  <a:lnTo>
                    <a:pt x="3067863" y="1603099"/>
                  </a:lnTo>
                  <a:lnTo>
                    <a:pt x="3068313" y="1603781"/>
                  </a:lnTo>
                  <a:lnTo>
                    <a:pt x="3069890" y="1605372"/>
                  </a:lnTo>
                  <a:lnTo>
                    <a:pt x="3071693" y="1606508"/>
                  </a:lnTo>
                  <a:lnTo>
                    <a:pt x="3074171" y="1607644"/>
                  </a:lnTo>
                  <a:lnTo>
                    <a:pt x="3076874" y="1608781"/>
                  </a:lnTo>
                  <a:lnTo>
                    <a:pt x="3079577" y="1609236"/>
                  </a:lnTo>
                  <a:lnTo>
                    <a:pt x="3080929" y="1609236"/>
                  </a:lnTo>
                  <a:lnTo>
                    <a:pt x="3082281" y="1609236"/>
                  </a:lnTo>
                  <a:lnTo>
                    <a:pt x="3083407" y="1609008"/>
                  </a:lnTo>
                  <a:lnTo>
                    <a:pt x="3084533" y="1608554"/>
                  </a:lnTo>
                  <a:lnTo>
                    <a:pt x="3085660" y="1607644"/>
                  </a:lnTo>
                  <a:lnTo>
                    <a:pt x="3086561" y="1606963"/>
                  </a:lnTo>
                  <a:lnTo>
                    <a:pt x="3087022" y="1606344"/>
                  </a:lnTo>
                  <a:lnTo>
                    <a:pt x="3086561" y="1607644"/>
                  </a:lnTo>
                  <a:lnTo>
                    <a:pt x="3085209" y="1610599"/>
                  </a:lnTo>
                  <a:lnTo>
                    <a:pt x="3084083" y="1612872"/>
                  </a:lnTo>
                  <a:lnTo>
                    <a:pt x="3082731" y="1614690"/>
                  </a:lnTo>
                  <a:lnTo>
                    <a:pt x="3080028" y="1618326"/>
                  </a:lnTo>
                  <a:lnTo>
                    <a:pt x="3077550" y="1620826"/>
                  </a:lnTo>
                  <a:lnTo>
                    <a:pt x="3075072" y="1623553"/>
                  </a:lnTo>
                  <a:lnTo>
                    <a:pt x="3074171" y="1625372"/>
                  </a:lnTo>
                  <a:lnTo>
                    <a:pt x="3073270" y="1626962"/>
                  </a:lnTo>
                  <a:lnTo>
                    <a:pt x="3072368" y="1629008"/>
                  </a:lnTo>
                  <a:lnTo>
                    <a:pt x="3071467" y="1631281"/>
                  </a:lnTo>
                  <a:lnTo>
                    <a:pt x="3070791" y="1634234"/>
                  </a:lnTo>
                  <a:lnTo>
                    <a:pt x="3070341" y="1637416"/>
                  </a:lnTo>
                  <a:lnTo>
                    <a:pt x="3065278" y="1649973"/>
                  </a:lnTo>
                  <a:lnTo>
                    <a:pt x="3066439" y="1650223"/>
                  </a:lnTo>
                  <a:lnTo>
                    <a:pt x="3066874" y="1650541"/>
                  </a:lnTo>
                  <a:lnTo>
                    <a:pt x="3071359" y="1637050"/>
                  </a:lnTo>
                  <a:lnTo>
                    <a:pt x="3073173" y="1634547"/>
                  </a:lnTo>
                  <a:lnTo>
                    <a:pt x="3075215" y="1630682"/>
                  </a:lnTo>
                  <a:lnTo>
                    <a:pt x="3080884" y="1620675"/>
                  </a:lnTo>
                  <a:lnTo>
                    <a:pt x="3085873" y="1610441"/>
                  </a:lnTo>
                  <a:lnTo>
                    <a:pt x="3087915" y="1606575"/>
                  </a:lnTo>
                  <a:lnTo>
                    <a:pt x="3089048" y="1603619"/>
                  </a:lnTo>
                  <a:lnTo>
                    <a:pt x="3086327" y="1602937"/>
                  </a:lnTo>
                  <a:lnTo>
                    <a:pt x="3082925" y="1601344"/>
                  </a:lnTo>
                  <a:lnTo>
                    <a:pt x="3079297" y="1599298"/>
                  </a:lnTo>
                  <a:lnTo>
                    <a:pt x="3075441" y="1596797"/>
                  </a:lnTo>
                  <a:lnTo>
                    <a:pt x="3073211" y="1595086"/>
                  </a:lnTo>
                  <a:close/>
                  <a:moveTo>
                    <a:pt x="2061041" y="1592397"/>
                  </a:moveTo>
                  <a:lnTo>
                    <a:pt x="2062162" y="1592624"/>
                  </a:lnTo>
                  <a:lnTo>
                    <a:pt x="2061415" y="1597160"/>
                  </a:lnTo>
                  <a:lnTo>
                    <a:pt x="2058987" y="1593304"/>
                  </a:lnTo>
                  <a:lnTo>
                    <a:pt x="2061041" y="1592397"/>
                  </a:lnTo>
                  <a:close/>
                  <a:moveTo>
                    <a:pt x="5448761" y="1590954"/>
                  </a:moveTo>
                  <a:lnTo>
                    <a:pt x="5449442" y="1591407"/>
                  </a:lnTo>
                  <a:lnTo>
                    <a:pt x="5449215" y="1591634"/>
                  </a:lnTo>
                  <a:lnTo>
                    <a:pt x="5451483" y="1591180"/>
                  </a:lnTo>
                  <a:lnTo>
                    <a:pt x="5448761" y="1590954"/>
                  </a:lnTo>
                  <a:close/>
                  <a:moveTo>
                    <a:pt x="3670300" y="1584933"/>
                  </a:moveTo>
                  <a:lnTo>
                    <a:pt x="3683454" y="1600147"/>
                  </a:lnTo>
                  <a:lnTo>
                    <a:pt x="3698875" y="1663045"/>
                  </a:lnTo>
                  <a:lnTo>
                    <a:pt x="3714296" y="1727076"/>
                  </a:lnTo>
                  <a:lnTo>
                    <a:pt x="3729491" y="1791789"/>
                  </a:lnTo>
                  <a:lnTo>
                    <a:pt x="3744912" y="1857414"/>
                  </a:lnTo>
                  <a:lnTo>
                    <a:pt x="3743779" y="1857414"/>
                  </a:lnTo>
                  <a:lnTo>
                    <a:pt x="3739243" y="1859685"/>
                  </a:lnTo>
                  <a:lnTo>
                    <a:pt x="3736975" y="1860820"/>
                  </a:lnTo>
                  <a:lnTo>
                    <a:pt x="3735161" y="1862183"/>
                  </a:lnTo>
                  <a:lnTo>
                    <a:pt x="3733346" y="1863545"/>
                  </a:lnTo>
                  <a:lnTo>
                    <a:pt x="3731532" y="1865134"/>
                  </a:lnTo>
                  <a:lnTo>
                    <a:pt x="3729945" y="1866724"/>
                  </a:lnTo>
                  <a:lnTo>
                    <a:pt x="3728357" y="1868541"/>
                  </a:lnTo>
                  <a:lnTo>
                    <a:pt x="3726996" y="1870357"/>
                  </a:lnTo>
                  <a:lnTo>
                    <a:pt x="3725636" y="1872401"/>
                  </a:lnTo>
                  <a:lnTo>
                    <a:pt x="3724502" y="1874217"/>
                  </a:lnTo>
                  <a:lnTo>
                    <a:pt x="3723368" y="1876488"/>
                  </a:lnTo>
                  <a:lnTo>
                    <a:pt x="3721780" y="1881030"/>
                  </a:lnTo>
                  <a:lnTo>
                    <a:pt x="3720193" y="1886253"/>
                  </a:lnTo>
                  <a:lnTo>
                    <a:pt x="3655786" y="1895335"/>
                  </a:lnTo>
                  <a:lnTo>
                    <a:pt x="3648755" y="1896016"/>
                  </a:lnTo>
                  <a:lnTo>
                    <a:pt x="3642405" y="1896243"/>
                  </a:lnTo>
                  <a:lnTo>
                    <a:pt x="3636509" y="1896243"/>
                  </a:lnTo>
                  <a:lnTo>
                    <a:pt x="3630839" y="1895789"/>
                  </a:lnTo>
                  <a:lnTo>
                    <a:pt x="3625396" y="1894881"/>
                  </a:lnTo>
                  <a:lnTo>
                    <a:pt x="3620407" y="1894200"/>
                  </a:lnTo>
                  <a:lnTo>
                    <a:pt x="3615191" y="1893064"/>
                  </a:lnTo>
                  <a:lnTo>
                    <a:pt x="3610428" y="1891929"/>
                  </a:lnTo>
                  <a:lnTo>
                    <a:pt x="3600450" y="1888978"/>
                  </a:lnTo>
                  <a:lnTo>
                    <a:pt x="3590018" y="1886253"/>
                  </a:lnTo>
                  <a:lnTo>
                    <a:pt x="3584348" y="1884663"/>
                  </a:lnTo>
                  <a:lnTo>
                    <a:pt x="3578452" y="1883527"/>
                  </a:lnTo>
                  <a:lnTo>
                    <a:pt x="3572328" y="1882619"/>
                  </a:lnTo>
                  <a:lnTo>
                    <a:pt x="3565525" y="1881711"/>
                  </a:lnTo>
                  <a:lnTo>
                    <a:pt x="3561216" y="1881257"/>
                  </a:lnTo>
                  <a:lnTo>
                    <a:pt x="3557814" y="1881257"/>
                  </a:lnTo>
                  <a:lnTo>
                    <a:pt x="3554412" y="1881257"/>
                  </a:lnTo>
                  <a:lnTo>
                    <a:pt x="3551918" y="1881711"/>
                  </a:lnTo>
                  <a:lnTo>
                    <a:pt x="3549423" y="1881938"/>
                  </a:lnTo>
                  <a:lnTo>
                    <a:pt x="3547155" y="1882619"/>
                  </a:lnTo>
                  <a:lnTo>
                    <a:pt x="3545341" y="1883301"/>
                  </a:lnTo>
                  <a:lnTo>
                    <a:pt x="3543753" y="1883982"/>
                  </a:lnTo>
                  <a:lnTo>
                    <a:pt x="3542393" y="1885117"/>
                  </a:lnTo>
                  <a:lnTo>
                    <a:pt x="3541032" y="1886253"/>
                  </a:lnTo>
                  <a:lnTo>
                    <a:pt x="3540125" y="1887388"/>
                  </a:lnTo>
                  <a:lnTo>
                    <a:pt x="3539445" y="1888750"/>
                  </a:lnTo>
                  <a:lnTo>
                    <a:pt x="3537857" y="1891247"/>
                  </a:lnTo>
                  <a:lnTo>
                    <a:pt x="3536723" y="1894427"/>
                  </a:lnTo>
                  <a:lnTo>
                    <a:pt x="3535362" y="1897606"/>
                  </a:lnTo>
                  <a:lnTo>
                    <a:pt x="3533548" y="1900785"/>
                  </a:lnTo>
                  <a:lnTo>
                    <a:pt x="3532641" y="1902375"/>
                  </a:lnTo>
                  <a:lnTo>
                    <a:pt x="3531507" y="1903963"/>
                  </a:lnTo>
                  <a:lnTo>
                    <a:pt x="3529920" y="1905553"/>
                  </a:lnTo>
                  <a:lnTo>
                    <a:pt x="3528332" y="1906916"/>
                  </a:lnTo>
                  <a:lnTo>
                    <a:pt x="3526291" y="1908278"/>
                  </a:lnTo>
                  <a:lnTo>
                    <a:pt x="3524023" y="1909868"/>
                  </a:lnTo>
                  <a:lnTo>
                    <a:pt x="3521755" y="1911003"/>
                  </a:lnTo>
                  <a:lnTo>
                    <a:pt x="3518807" y="1912365"/>
                  </a:lnTo>
                  <a:lnTo>
                    <a:pt x="3515405" y="1913501"/>
                  </a:lnTo>
                  <a:lnTo>
                    <a:pt x="3511777" y="1914408"/>
                  </a:lnTo>
                  <a:lnTo>
                    <a:pt x="3507241" y="1915090"/>
                  </a:lnTo>
                  <a:lnTo>
                    <a:pt x="3502705" y="1915998"/>
                  </a:lnTo>
                  <a:lnTo>
                    <a:pt x="3486377" y="1918269"/>
                  </a:lnTo>
                  <a:lnTo>
                    <a:pt x="3476625" y="1920086"/>
                  </a:lnTo>
                  <a:lnTo>
                    <a:pt x="3471636" y="1920767"/>
                  </a:lnTo>
                  <a:lnTo>
                    <a:pt x="3470275" y="1920994"/>
                  </a:lnTo>
                  <a:lnTo>
                    <a:pt x="3469368" y="1920767"/>
                  </a:lnTo>
                  <a:lnTo>
                    <a:pt x="3469141" y="1920540"/>
                  </a:lnTo>
                  <a:lnTo>
                    <a:pt x="3468687" y="1920086"/>
                  </a:lnTo>
                  <a:lnTo>
                    <a:pt x="3468234" y="1919178"/>
                  </a:lnTo>
                  <a:lnTo>
                    <a:pt x="3467553" y="1918042"/>
                  </a:lnTo>
                  <a:lnTo>
                    <a:pt x="3466193" y="1916907"/>
                  </a:lnTo>
                  <a:lnTo>
                    <a:pt x="3464152" y="1915545"/>
                  </a:lnTo>
                  <a:lnTo>
                    <a:pt x="3461203" y="1913501"/>
                  </a:lnTo>
                  <a:lnTo>
                    <a:pt x="3457121" y="1911457"/>
                  </a:lnTo>
                  <a:lnTo>
                    <a:pt x="3456441" y="1904645"/>
                  </a:lnTo>
                  <a:lnTo>
                    <a:pt x="3447143" y="1907370"/>
                  </a:lnTo>
                  <a:lnTo>
                    <a:pt x="3422877" y="1899422"/>
                  </a:lnTo>
                  <a:lnTo>
                    <a:pt x="3421062" y="1902375"/>
                  </a:lnTo>
                  <a:lnTo>
                    <a:pt x="3418568" y="1904872"/>
                  </a:lnTo>
                  <a:lnTo>
                    <a:pt x="3415846" y="1907370"/>
                  </a:lnTo>
                  <a:lnTo>
                    <a:pt x="3413352" y="1909641"/>
                  </a:lnTo>
                  <a:lnTo>
                    <a:pt x="3410857" y="1911230"/>
                  </a:lnTo>
                  <a:lnTo>
                    <a:pt x="3408816" y="1912820"/>
                  </a:lnTo>
                  <a:lnTo>
                    <a:pt x="3407228" y="1913728"/>
                  </a:lnTo>
                  <a:lnTo>
                    <a:pt x="3406094" y="1913955"/>
                  </a:lnTo>
                  <a:lnTo>
                    <a:pt x="3401559" y="1911457"/>
                  </a:lnTo>
                  <a:lnTo>
                    <a:pt x="3407002" y="1903510"/>
                  </a:lnTo>
                  <a:lnTo>
                    <a:pt x="3371396" y="1914863"/>
                  </a:lnTo>
                  <a:lnTo>
                    <a:pt x="3373211" y="1913273"/>
                  </a:lnTo>
                  <a:lnTo>
                    <a:pt x="3375252" y="1911457"/>
                  </a:lnTo>
                  <a:lnTo>
                    <a:pt x="3377519" y="1909868"/>
                  </a:lnTo>
                  <a:lnTo>
                    <a:pt x="3380014" y="1908278"/>
                  </a:lnTo>
                  <a:lnTo>
                    <a:pt x="3385003" y="1905326"/>
                  </a:lnTo>
                  <a:lnTo>
                    <a:pt x="3390900" y="1902375"/>
                  </a:lnTo>
                  <a:lnTo>
                    <a:pt x="3402012" y="1896924"/>
                  </a:lnTo>
                  <a:lnTo>
                    <a:pt x="3407228" y="1894200"/>
                  </a:lnTo>
                  <a:lnTo>
                    <a:pt x="3411764" y="1891476"/>
                  </a:lnTo>
                  <a:lnTo>
                    <a:pt x="3408362" y="1891247"/>
                  </a:lnTo>
                  <a:lnTo>
                    <a:pt x="3404961" y="1891021"/>
                  </a:lnTo>
                  <a:lnTo>
                    <a:pt x="3401332" y="1891021"/>
                  </a:lnTo>
                  <a:lnTo>
                    <a:pt x="3397703" y="1891021"/>
                  </a:lnTo>
                  <a:lnTo>
                    <a:pt x="3390219" y="1891929"/>
                  </a:lnTo>
                  <a:lnTo>
                    <a:pt x="3382509" y="1892610"/>
                  </a:lnTo>
                  <a:lnTo>
                    <a:pt x="3368675" y="1894427"/>
                  </a:lnTo>
                  <a:lnTo>
                    <a:pt x="3363005" y="1895335"/>
                  </a:lnTo>
                  <a:lnTo>
                    <a:pt x="3358016" y="1895563"/>
                  </a:lnTo>
                  <a:lnTo>
                    <a:pt x="3373437" y="1890339"/>
                  </a:lnTo>
                  <a:lnTo>
                    <a:pt x="3365500" y="1880348"/>
                  </a:lnTo>
                  <a:lnTo>
                    <a:pt x="3364366" y="1875808"/>
                  </a:lnTo>
                  <a:lnTo>
                    <a:pt x="3341234" y="1865589"/>
                  </a:lnTo>
                  <a:lnTo>
                    <a:pt x="3348037" y="1848558"/>
                  </a:lnTo>
                  <a:lnTo>
                    <a:pt x="3319916" y="1837659"/>
                  </a:lnTo>
                  <a:lnTo>
                    <a:pt x="3313793" y="1843108"/>
                  </a:lnTo>
                  <a:lnTo>
                    <a:pt x="3297237" y="1834934"/>
                  </a:lnTo>
                  <a:lnTo>
                    <a:pt x="3302453" y="1833798"/>
                  </a:lnTo>
                  <a:lnTo>
                    <a:pt x="3296330" y="1817449"/>
                  </a:lnTo>
                  <a:lnTo>
                    <a:pt x="3296784" y="1816994"/>
                  </a:lnTo>
                  <a:lnTo>
                    <a:pt x="3297237" y="1816994"/>
                  </a:lnTo>
                  <a:lnTo>
                    <a:pt x="3298598" y="1816994"/>
                  </a:lnTo>
                  <a:lnTo>
                    <a:pt x="3300185" y="1817449"/>
                  </a:lnTo>
                  <a:lnTo>
                    <a:pt x="3302000" y="1818130"/>
                  </a:lnTo>
                  <a:lnTo>
                    <a:pt x="3306082" y="1820401"/>
                  </a:lnTo>
                  <a:lnTo>
                    <a:pt x="3310164" y="1823126"/>
                  </a:lnTo>
                  <a:lnTo>
                    <a:pt x="3313793" y="1826078"/>
                  </a:lnTo>
                  <a:lnTo>
                    <a:pt x="3316287" y="1828349"/>
                  </a:lnTo>
                  <a:lnTo>
                    <a:pt x="3316968" y="1829256"/>
                  </a:lnTo>
                  <a:lnTo>
                    <a:pt x="3317015" y="1829353"/>
                  </a:lnTo>
                  <a:lnTo>
                    <a:pt x="3316060" y="1829711"/>
                  </a:lnTo>
                  <a:lnTo>
                    <a:pt x="3316968" y="1829938"/>
                  </a:lnTo>
                  <a:lnTo>
                    <a:pt x="3317194" y="1829938"/>
                  </a:lnTo>
                  <a:lnTo>
                    <a:pt x="3317194" y="1829711"/>
                  </a:lnTo>
                  <a:lnTo>
                    <a:pt x="3317015" y="1829353"/>
                  </a:lnTo>
                  <a:lnTo>
                    <a:pt x="3336018" y="1822217"/>
                  </a:lnTo>
                  <a:lnTo>
                    <a:pt x="3313793" y="1812680"/>
                  </a:lnTo>
                  <a:lnTo>
                    <a:pt x="3326493" y="1801553"/>
                  </a:lnTo>
                  <a:lnTo>
                    <a:pt x="3315380" y="1797465"/>
                  </a:lnTo>
                  <a:lnTo>
                    <a:pt x="3303587" y="1780208"/>
                  </a:lnTo>
                  <a:lnTo>
                    <a:pt x="3312205" y="1768855"/>
                  </a:lnTo>
                  <a:lnTo>
                    <a:pt x="3311071" y="1766584"/>
                  </a:lnTo>
                  <a:lnTo>
                    <a:pt x="3291568" y="1770898"/>
                  </a:lnTo>
                  <a:lnTo>
                    <a:pt x="3272064" y="1775213"/>
                  </a:lnTo>
                  <a:lnTo>
                    <a:pt x="3271837" y="1768627"/>
                  </a:lnTo>
                  <a:lnTo>
                    <a:pt x="3271837" y="1762724"/>
                  </a:lnTo>
                  <a:lnTo>
                    <a:pt x="3272291" y="1757501"/>
                  </a:lnTo>
                  <a:lnTo>
                    <a:pt x="3273198" y="1752505"/>
                  </a:lnTo>
                  <a:lnTo>
                    <a:pt x="3274105" y="1748419"/>
                  </a:lnTo>
                  <a:lnTo>
                    <a:pt x="3275693" y="1744559"/>
                  </a:lnTo>
                  <a:lnTo>
                    <a:pt x="3277280" y="1741380"/>
                  </a:lnTo>
                  <a:lnTo>
                    <a:pt x="3279321" y="1738428"/>
                  </a:lnTo>
                  <a:lnTo>
                    <a:pt x="3281135" y="1735704"/>
                  </a:lnTo>
                  <a:lnTo>
                    <a:pt x="3283630" y="1733888"/>
                  </a:lnTo>
                  <a:lnTo>
                    <a:pt x="3286125" y="1731844"/>
                  </a:lnTo>
                  <a:lnTo>
                    <a:pt x="3288846" y="1730482"/>
                  </a:lnTo>
                  <a:lnTo>
                    <a:pt x="3291568" y="1728892"/>
                  </a:lnTo>
                  <a:lnTo>
                    <a:pt x="3294062" y="1727984"/>
                  </a:lnTo>
                  <a:lnTo>
                    <a:pt x="3297010" y="1727303"/>
                  </a:lnTo>
                  <a:lnTo>
                    <a:pt x="3300185" y="1726622"/>
                  </a:lnTo>
                  <a:lnTo>
                    <a:pt x="3306309" y="1725487"/>
                  </a:lnTo>
                  <a:lnTo>
                    <a:pt x="3312432" y="1724806"/>
                  </a:lnTo>
                  <a:lnTo>
                    <a:pt x="3318102" y="1724124"/>
                  </a:lnTo>
                  <a:lnTo>
                    <a:pt x="3323544" y="1723217"/>
                  </a:lnTo>
                  <a:lnTo>
                    <a:pt x="3326266" y="1722535"/>
                  </a:lnTo>
                  <a:lnTo>
                    <a:pt x="3328760" y="1721400"/>
                  </a:lnTo>
                  <a:lnTo>
                    <a:pt x="3330802" y="1720491"/>
                  </a:lnTo>
                  <a:lnTo>
                    <a:pt x="3333069" y="1719356"/>
                  </a:lnTo>
                  <a:lnTo>
                    <a:pt x="3334657" y="1717767"/>
                  </a:lnTo>
                  <a:lnTo>
                    <a:pt x="3336471" y="1716178"/>
                  </a:lnTo>
                  <a:lnTo>
                    <a:pt x="3337832" y="1713907"/>
                  </a:lnTo>
                  <a:lnTo>
                    <a:pt x="3338966" y="1711409"/>
                  </a:lnTo>
                  <a:lnTo>
                    <a:pt x="3353253" y="1709593"/>
                  </a:lnTo>
                  <a:lnTo>
                    <a:pt x="3350305" y="1714134"/>
                  </a:lnTo>
                  <a:lnTo>
                    <a:pt x="3408816" y="1705053"/>
                  </a:lnTo>
                  <a:lnTo>
                    <a:pt x="3393168" y="1703463"/>
                  </a:lnTo>
                  <a:lnTo>
                    <a:pt x="3393621" y="1702327"/>
                  </a:lnTo>
                  <a:lnTo>
                    <a:pt x="3394528" y="1701193"/>
                  </a:lnTo>
                  <a:lnTo>
                    <a:pt x="3396569" y="1699376"/>
                  </a:lnTo>
                  <a:lnTo>
                    <a:pt x="3398837" y="1697559"/>
                  </a:lnTo>
                  <a:lnTo>
                    <a:pt x="3401559" y="1695970"/>
                  </a:lnTo>
                  <a:lnTo>
                    <a:pt x="3404734" y="1694381"/>
                  </a:lnTo>
                  <a:lnTo>
                    <a:pt x="3408136" y="1693019"/>
                  </a:lnTo>
                  <a:lnTo>
                    <a:pt x="3411764" y="1691656"/>
                  </a:lnTo>
                  <a:lnTo>
                    <a:pt x="3415393" y="1690747"/>
                  </a:lnTo>
                  <a:lnTo>
                    <a:pt x="3422423" y="1688931"/>
                  </a:lnTo>
                  <a:lnTo>
                    <a:pt x="3429227" y="1687341"/>
                  </a:lnTo>
                  <a:lnTo>
                    <a:pt x="3434669" y="1686433"/>
                  </a:lnTo>
                  <a:lnTo>
                    <a:pt x="3438525" y="1685525"/>
                  </a:lnTo>
                  <a:lnTo>
                    <a:pt x="3411084" y="1680529"/>
                  </a:lnTo>
                  <a:lnTo>
                    <a:pt x="3397477" y="1678032"/>
                  </a:lnTo>
                  <a:lnTo>
                    <a:pt x="3394755" y="1677577"/>
                  </a:lnTo>
                  <a:lnTo>
                    <a:pt x="3394075" y="1677351"/>
                  </a:lnTo>
                  <a:lnTo>
                    <a:pt x="3397023" y="1677351"/>
                  </a:lnTo>
                  <a:lnTo>
                    <a:pt x="3399971" y="1677123"/>
                  </a:lnTo>
                  <a:lnTo>
                    <a:pt x="3402693" y="1677123"/>
                  </a:lnTo>
                  <a:lnTo>
                    <a:pt x="3405641" y="1676669"/>
                  </a:lnTo>
                  <a:lnTo>
                    <a:pt x="3407002" y="1676215"/>
                  </a:lnTo>
                  <a:lnTo>
                    <a:pt x="3407682" y="1675761"/>
                  </a:lnTo>
                  <a:lnTo>
                    <a:pt x="3408362" y="1674853"/>
                  </a:lnTo>
                  <a:lnTo>
                    <a:pt x="3408589" y="1674171"/>
                  </a:lnTo>
                  <a:lnTo>
                    <a:pt x="3408589" y="1673490"/>
                  </a:lnTo>
                  <a:lnTo>
                    <a:pt x="3408136" y="1672355"/>
                  </a:lnTo>
                  <a:lnTo>
                    <a:pt x="3407002" y="1670992"/>
                  </a:lnTo>
                  <a:lnTo>
                    <a:pt x="3405414" y="1669630"/>
                  </a:lnTo>
                  <a:lnTo>
                    <a:pt x="3403146" y="1667814"/>
                  </a:lnTo>
                  <a:lnTo>
                    <a:pt x="3400198" y="1665997"/>
                  </a:lnTo>
                  <a:lnTo>
                    <a:pt x="3403827" y="1664181"/>
                  </a:lnTo>
                  <a:lnTo>
                    <a:pt x="3407455" y="1662818"/>
                  </a:lnTo>
                  <a:lnTo>
                    <a:pt x="3411084" y="1661682"/>
                  </a:lnTo>
                  <a:lnTo>
                    <a:pt x="3414712" y="1660548"/>
                  </a:lnTo>
                  <a:lnTo>
                    <a:pt x="3418341" y="1660094"/>
                  </a:lnTo>
                  <a:lnTo>
                    <a:pt x="3421969" y="1659639"/>
                  </a:lnTo>
                  <a:lnTo>
                    <a:pt x="3425598" y="1659185"/>
                  </a:lnTo>
                  <a:lnTo>
                    <a:pt x="3429453" y="1658958"/>
                  </a:lnTo>
                  <a:lnTo>
                    <a:pt x="3436937" y="1658958"/>
                  </a:lnTo>
                  <a:lnTo>
                    <a:pt x="3444421" y="1659412"/>
                  </a:lnTo>
                  <a:lnTo>
                    <a:pt x="3458936" y="1660094"/>
                  </a:lnTo>
                  <a:lnTo>
                    <a:pt x="3466193" y="1660320"/>
                  </a:lnTo>
                  <a:lnTo>
                    <a:pt x="3473223" y="1660094"/>
                  </a:lnTo>
                  <a:lnTo>
                    <a:pt x="3476852" y="1659639"/>
                  </a:lnTo>
                  <a:lnTo>
                    <a:pt x="3480253" y="1659185"/>
                  </a:lnTo>
                  <a:lnTo>
                    <a:pt x="3483655" y="1658503"/>
                  </a:lnTo>
                  <a:lnTo>
                    <a:pt x="3487057" y="1657596"/>
                  </a:lnTo>
                  <a:lnTo>
                    <a:pt x="3490232" y="1656460"/>
                  </a:lnTo>
                  <a:lnTo>
                    <a:pt x="3493634" y="1655098"/>
                  </a:lnTo>
                  <a:lnTo>
                    <a:pt x="3496809" y="1653281"/>
                  </a:lnTo>
                  <a:lnTo>
                    <a:pt x="3499984" y="1651464"/>
                  </a:lnTo>
                  <a:lnTo>
                    <a:pt x="3502932" y="1648967"/>
                  </a:lnTo>
                  <a:lnTo>
                    <a:pt x="3506107" y="1646242"/>
                  </a:lnTo>
                  <a:lnTo>
                    <a:pt x="3509055" y="1643290"/>
                  </a:lnTo>
                  <a:lnTo>
                    <a:pt x="3511777" y="1639884"/>
                  </a:lnTo>
                  <a:lnTo>
                    <a:pt x="3521982" y="1633526"/>
                  </a:lnTo>
                  <a:lnTo>
                    <a:pt x="3531961" y="1628077"/>
                  </a:lnTo>
                  <a:lnTo>
                    <a:pt x="3541259" y="1623081"/>
                  </a:lnTo>
                  <a:lnTo>
                    <a:pt x="3550784" y="1618540"/>
                  </a:lnTo>
                  <a:lnTo>
                    <a:pt x="3560309" y="1614452"/>
                  </a:lnTo>
                  <a:lnTo>
                    <a:pt x="3569607" y="1610592"/>
                  </a:lnTo>
                  <a:lnTo>
                    <a:pt x="3579132" y="1607186"/>
                  </a:lnTo>
                  <a:lnTo>
                    <a:pt x="3588203" y="1604234"/>
                  </a:lnTo>
                  <a:lnTo>
                    <a:pt x="3597728" y="1601509"/>
                  </a:lnTo>
                  <a:lnTo>
                    <a:pt x="3607253" y="1598784"/>
                  </a:lnTo>
                  <a:lnTo>
                    <a:pt x="3617005" y="1596287"/>
                  </a:lnTo>
                  <a:lnTo>
                    <a:pt x="3626984" y="1594016"/>
                  </a:lnTo>
                  <a:lnTo>
                    <a:pt x="3647848" y="1589474"/>
                  </a:lnTo>
                  <a:lnTo>
                    <a:pt x="3670300" y="1584933"/>
                  </a:lnTo>
                  <a:close/>
                  <a:moveTo>
                    <a:pt x="2927228" y="1582047"/>
                  </a:moveTo>
                  <a:lnTo>
                    <a:pt x="2914668" y="1585666"/>
                  </a:lnTo>
                  <a:lnTo>
                    <a:pt x="2915631" y="1586718"/>
                  </a:lnTo>
                  <a:lnTo>
                    <a:pt x="2919179" y="1585600"/>
                  </a:lnTo>
                  <a:lnTo>
                    <a:pt x="2919405" y="1585600"/>
                  </a:lnTo>
                  <a:lnTo>
                    <a:pt x="2919630" y="1585600"/>
                  </a:lnTo>
                  <a:lnTo>
                    <a:pt x="2919630" y="1585373"/>
                  </a:lnTo>
                  <a:lnTo>
                    <a:pt x="2919855" y="1585373"/>
                  </a:lnTo>
                  <a:lnTo>
                    <a:pt x="2920081" y="1585373"/>
                  </a:lnTo>
                  <a:lnTo>
                    <a:pt x="2920531" y="1585373"/>
                  </a:lnTo>
                  <a:lnTo>
                    <a:pt x="2920756" y="1585373"/>
                  </a:lnTo>
                  <a:lnTo>
                    <a:pt x="2928416" y="1582873"/>
                  </a:lnTo>
                  <a:lnTo>
                    <a:pt x="2927228" y="1582047"/>
                  </a:lnTo>
                  <a:close/>
                  <a:moveTo>
                    <a:pt x="668791" y="1581990"/>
                  </a:moveTo>
                  <a:lnTo>
                    <a:pt x="661534" y="1589707"/>
                  </a:lnTo>
                  <a:lnTo>
                    <a:pt x="666977" y="1585849"/>
                  </a:lnTo>
                  <a:lnTo>
                    <a:pt x="668791" y="1581990"/>
                  </a:lnTo>
                  <a:close/>
                  <a:moveTo>
                    <a:pt x="4183308" y="1581662"/>
                  </a:moveTo>
                  <a:lnTo>
                    <a:pt x="4183051" y="1582005"/>
                  </a:lnTo>
                  <a:lnTo>
                    <a:pt x="4183051" y="1582908"/>
                  </a:lnTo>
                  <a:lnTo>
                    <a:pt x="4183277" y="1584264"/>
                  </a:lnTo>
                  <a:lnTo>
                    <a:pt x="4183956" y="1585167"/>
                  </a:lnTo>
                  <a:lnTo>
                    <a:pt x="4184408" y="1586297"/>
                  </a:lnTo>
                  <a:lnTo>
                    <a:pt x="4186218" y="1588556"/>
                  </a:lnTo>
                  <a:lnTo>
                    <a:pt x="4188707" y="1591040"/>
                  </a:lnTo>
                  <a:lnTo>
                    <a:pt x="4191649" y="1593299"/>
                  </a:lnTo>
                  <a:lnTo>
                    <a:pt x="4195043" y="1595784"/>
                  </a:lnTo>
                  <a:lnTo>
                    <a:pt x="4198437" y="1598269"/>
                  </a:lnTo>
                  <a:lnTo>
                    <a:pt x="4202284" y="1600301"/>
                  </a:lnTo>
                  <a:lnTo>
                    <a:pt x="4209525" y="1604594"/>
                  </a:lnTo>
                  <a:lnTo>
                    <a:pt x="4216087" y="1607756"/>
                  </a:lnTo>
                  <a:lnTo>
                    <a:pt x="4220386" y="1609563"/>
                  </a:lnTo>
                  <a:lnTo>
                    <a:pt x="4207262" y="1618146"/>
                  </a:lnTo>
                  <a:lnTo>
                    <a:pt x="4213598" y="1620405"/>
                  </a:lnTo>
                  <a:lnTo>
                    <a:pt x="4215218" y="1621019"/>
                  </a:lnTo>
                  <a:lnTo>
                    <a:pt x="4215494" y="1620588"/>
                  </a:lnTo>
                  <a:lnTo>
                    <a:pt x="4215624" y="1620439"/>
                  </a:lnTo>
                  <a:lnTo>
                    <a:pt x="4215303" y="1621051"/>
                  </a:lnTo>
                  <a:lnTo>
                    <a:pt x="4220160" y="1622890"/>
                  </a:lnTo>
                  <a:lnTo>
                    <a:pt x="4220936" y="1623211"/>
                  </a:lnTo>
                  <a:lnTo>
                    <a:pt x="4220936" y="1621718"/>
                  </a:lnTo>
                  <a:lnTo>
                    <a:pt x="4220936" y="1619909"/>
                  </a:lnTo>
                  <a:lnTo>
                    <a:pt x="4220936" y="1618552"/>
                  </a:lnTo>
                  <a:lnTo>
                    <a:pt x="4220710" y="1617421"/>
                  </a:lnTo>
                  <a:lnTo>
                    <a:pt x="4220256" y="1616969"/>
                  </a:lnTo>
                  <a:lnTo>
                    <a:pt x="4219803" y="1616742"/>
                  </a:lnTo>
                  <a:lnTo>
                    <a:pt x="4219122" y="1616969"/>
                  </a:lnTo>
                  <a:lnTo>
                    <a:pt x="4218669" y="1617195"/>
                  </a:lnTo>
                  <a:lnTo>
                    <a:pt x="4217081" y="1618778"/>
                  </a:lnTo>
                  <a:lnTo>
                    <a:pt x="4215624" y="1620439"/>
                  </a:lnTo>
                  <a:lnTo>
                    <a:pt x="4222070" y="1608148"/>
                  </a:lnTo>
                  <a:lnTo>
                    <a:pt x="4222070" y="1607695"/>
                  </a:lnTo>
                  <a:lnTo>
                    <a:pt x="4221390" y="1607243"/>
                  </a:lnTo>
                  <a:lnTo>
                    <a:pt x="4219803" y="1605660"/>
                  </a:lnTo>
                  <a:lnTo>
                    <a:pt x="4217081" y="1603624"/>
                  </a:lnTo>
                  <a:lnTo>
                    <a:pt x="4213226" y="1600910"/>
                  </a:lnTo>
                  <a:lnTo>
                    <a:pt x="4203701" y="1594577"/>
                  </a:lnTo>
                  <a:lnTo>
                    <a:pt x="4192361" y="1587113"/>
                  </a:lnTo>
                  <a:lnTo>
                    <a:pt x="4183308" y="1581662"/>
                  </a:lnTo>
                  <a:close/>
                  <a:moveTo>
                    <a:pt x="2059781" y="1581285"/>
                  </a:moveTo>
                  <a:lnTo>
                    <a:pt x="2063750" y="1583049"/>
                  </a:lnTo>
                  <a:lnTo>
                    <a:pt x="2063750" y="1584459"/>
                  </a:lnTo>
                  <a:lnTo>
                    <a:pt x="2055812" y="1583049"/>
                  </a:lnTo>
                  <a:lnTo>
                    <a:pt x="2059781" y="1581285"/>
                  </a:lnTo>
                  <a:close/>
                  <a:moveTo>
                    <a:pt x="2697162" y="1581269"/>
                  </a:moveTo>
                  <a:lnTo>
                    <a:pt x="2704873" y="1587426"/>
                  </a:lnTo>
                  <a:lnTo>
                    <a:pt x="2705100" y="1587619"/>
                  </a:lnTo>
                  <a:lnTo>
                    <a:pt x="2697162" y="1581269"/>
                  </a:lnTo>
                  <a:close/>
                  <a:moveTo>
                    <a:pt x="4081047" y="1579128"/>
                  </a:moveTo>
                  <a:lnTo>
                    <a:pt x="4084184" y="1582435"/>
                  </a:lnTo>
                  <a:lnTo>
                    <a:pt x="4088266" y="1587431"/>
                  </a:lnTo>
                  <a:lnTo>
                    <a:pt x="4091895" y="1592200"/>
                  </a:lnTo>
                  <a:lnTo>
                    <a:pt x="4098698" y="1601736"/>
                  </a:lnTo>
                  <a:lnTo>
                    <a:pt x="4102100" y="1606278"/>
                  </a:lnTo>
                  <a:lnTo>
                    <a:pt x="4105502" y="1610592"/>
                  </a:lnTo>
                  <a:lnTo>
                    <a:pt x="4109131" y="1614679"/>
                  </a:lnTo>
                  <a:lnTo>
                    <a:pt x="4110714" y="1616166"/>
                  </a:lnTo>
                  <a:lnTo>
                    <a:pt x="4110416" y="1614081"/>
                  </a:lnTo>
                  <a:lnTo>
                    <a:pt x="4104306" y="1597139"/>
                  </a:lnTo>
                  <a:lnTo>
                    <a:pt x="4081047" y="1579128"/>
                  </a:lnTo>
                  <a:close/>
                  <a:moveTo>
                    <a:pt x="2713037" y="1574918"/>
                  </a:moveTo>
                  <a:lnTo>
                    <a:pt x="2735262" y="1589626"/>
                  </a:lnTo>
                  <a:lnTo>
                    <a:pt x="2734552" y="1590093"/>
                  </a:lnTo>
                  <a:lnTo>
                    <a:pt x="2729114" y="1590794"/>
                  </a:lnTo>
                  <a:lnTo>
                    <a:pt x="2727932" y="1590093"/>
                  </a:lnTo>
                  <a:lnTo>
                    <a:pt x="2725568" y="1587291"/>
                  </a:lnTo>
                  <a:lnTo>
                    <a:pt x="2718711" y="1581455"/>
                  </a:lnTo>
                  <a:lnTo>
                    <a:pt x="2716820" y="1580054"/>
                  </a:lnTo>
                  <a:lnTo>
                    <a:pt x="2713037" y="1574918"/>
                  </a:lnTo>
                  <a:close/>
                  <a:moveTo>
                    <a:pt x="2387514" y="1574468"/>
                  </a:moveTo>
                  <a:lnTo>
                    <a:pt x="2386919" y="1576846"/>
                  </a:lnTo>
                  <a:lnTo>
                    <a:pt x="2386012" y="1579566"/>
                  </a:lnTo>
                  <a:lnTo>
                    <a:pt x="2385105" y="1582286"/>
                  </a:lnTo>
                  <a:lnTo>
                    <a:pt x="2383744" y="1584779"/>
                  </a:lnTo>
                  <a:lnTo>
                    <a:pt x="2382157" y="1587272"/>
                  </a:lnTo>
                  <a:lnTo>
                    <a:pt x="2380569" y="1589312"/>
                  </a:lnTo>
                  <a:lnTo>
                    <a:pt x="2378528" y="1591578"/>
                  </a:lnTo>
                  <a:lnTo>
                    <a:pt x="2376034" y="1593392"/>
                  </a:lnTo>
                  <a:lnTo>
                    <a:pt x="2373766" y="1594979"/>
                  </a:lnTo>
                  <a:lnTo>
                    <a:pt x="2370818" y="1596338"/>
                  </a:lnTo>
                  <a:lnTo>
                    <a:pt x="2383557" y="1610193"/>
                  </a:lnTo>
                  <a:lnTo>
                    <a:pt x="2382607" y="1608294"/>
                  </a:lnTo>
                  <a:lnTo>
                    <a:pt x="2381700" y="1606029"/>
                  </a:lnTo>
                  <a:lnTo>
                    <a:pt x="2381020" y="1603991"/>
                  </a:lnTo>
                  <a:lnTo>
                    <a:pt x="2380567" y="1602179"/>
                  </a:lnTo>
                  <a:lnTo>
                    <a:pt x="2380341" y="1600142"/>
                  </a:lnTo>
                  <a:lnTo>
                    <a:pt x="2380341" y="1598557"/>
                  </a:lnTo>
                  <a:lnTo>
                    <a:pt x="2380567" y="1596745"/>
                  </a:lnTo>
                  <a:lnTo>
                    <a:pt x="2380794" y="1595386"/>
                  </a:lnTo>
                  <a:lnTo>
                    <a:pt x="2381474" y="1592442"/>
                  </a:lnTo>
                  <a:lnTo>
                    <a:pt x="2382607" y="1589952"/>
                  </a:lnTo>
                  <a:lnTo>
                    <a:pt x="2383966" y="1587688"/>
                  </a:lnTo>
                  <a:lnTo>
                    <a:pt x="2385326" y="1585197"/>
                  </a:lnTo>
                  <a:lnTo>
                    <a:pt x="2386459" y="1582706"/>
                  </a:lnTo>
                  <a:lnTo>
                    <a:pt x="2387591" y="1580215"/>
                  </a:lnTo>
                  <a:lnTo>
                    <a:pt x="2387818" y="1579082"/>
                  </a:lnTo>
                  <a:lnTo>
                    <a:pt x="2387818" y="1577951"/>
                  </a:lnTo>
                  <a:lnTo>
                    <a:pt x="2387818" y="1576365"/>
                  </a:lnTo>
                  <a:lnTo>
                    <a:pt x="2387591" y="1575007"/>
                  </a:lnTo>
                  <a:lnTo>
                    <a:pt x="2387514" y="1574468"/>
                  </a:lnTo>
                  <a:close/>
                  <a:moveTo>
                    <a:pt x="2711450" y="1570157"/>
                  </a:moveTo>
                  <a:lnTo>
                    <a:pt x="2716213" y="1571745"/>
                  </a:lnTo>
                  <a:lnTo>
                    <a:pt x="2715962" y="1571745"/>
                  </a:lnTo>
                  <a:lnTo>
                    <a:pt x="2711450" y="1570157"/>
                  </a:lnTo>
                  <a:close/>
                  <a:moveTo>
                    <a:pt x="5060043" y="1567485"/>
                  </a:moveTo>
                  <a:lnTo>
                    <a:pt x="5062084" y="1568392"/>
                  </a:lnTo>
                  <a:lnTo>
                    <a:pt x="5063218" y="1568619"/>
                  </a:lnTo>
                  <a:lnTo>
                    <a:pt x="5060043" y="1567485"/>
                  </a:lnTo>
                  <a:close/>
                  <a:moveTo>
                    <a:pt x="2759258" y="1567033"/>
                  </a:moveTo>
                  <a:lnTo>
                    <a:pt x="2759253" y="1567099"/>
                  </a:lnTo>
                  <a:lnTo>
                    <a:pt x="2764024" y="1571869"/>
                  </a:lnTo>
                  <a:lnTo>
                    <a:pt x="2769022" y="1576410"/>
                  </a:lnTo>
                  <a:lnTo>
                    <a:pt x="2777877" y="1584081"/>
                  </a:lnTo>
                  <a:lnTo>
                    <a:pt x="2773795" y="1574473"/>
                  </a:lnTo>
                  <a:lnTo>
                    <a:pt x="2759258" y="1567033"/>
                  </a:lnTo>
                  <a:close/>
                  <a:moveTo>
                    <a:pt x="4157916" y="1563536"/>
                  </a:moveTo>
                  <a:lnTo>
                    <a:pt x="4157707" y="1564160"/>
                  </a:lnTo>
                  <a:lnTo>
                    <a:pt x="4157029" y="1564612"/>
                  </a:lnTo>
                  <a:lnTo>
                    <a:pt x="4155671" y="1565064"/>
                  </a:lnTo>
                  <a:lnTo>
                    <a:pt x="4154087" y="1565515"/>
                  </a:lnTo>
                  <a:lnTo>
                    <a:pt x="4155045" y="1565842"/>
                  </a:lnTo>
                  <a:lnTo>
                    <a:pt x="4159251" y="1565400"/>
                  </a:lnTo>
                  <a:lnTo>
                    <a:pt x="4159251" y="1564269"/>
                  </a:lnTo>
                  <a:lnTo>
                    <a:pt x="4157916" y="1563536"/>
                  </a:lnTo>
                  <a:close/>
                  <a:moveTo>
                    <a:pt x="3176795" y="1562330"/>
                  </a:moveTo>
                  <a:lnTo>
                    <a:pt x="3168877" y="1564038"/>
                  </a:lnTo>
                  <a:lnTo>
                    <a:pt x="3159805" y="1565395"/>
                  </a:lnTo>
                  <a:lnTo>
                    <a:pt x="3150734" y="1566525"/>
                  </a:lnTo>
                  <a:lnTo>
                    <a:pt x="3141209" y="1567656"/>
                  </a:lnTo>
                  <a:lnTo>
                    <a:pt x="3131003" y="1568334"/>
                  </a:lnTo>
                  <a:lnTo>
                    <a:pt x="3119891" y="1568561"/>
                  </a:lnTo>
                  <a:lnTo>
                    <a:pt x="3108552" y="1568787"/>
                  </a:lnTo>
                  <a:lnTo>
                    <a:pt x="3107644" y="1568787"/>
                  </a:lnTo>
                  <a:lnTo>
                    <a:pt x="3108778" y="1568109"/>
                  </a:lnTo>
                  <a:lnTo>
                    <a:pt x="3109005" y="1567882"/>
                  </a:lnTo>
                  <a:lnTo>
                    <a:pt x="3108552" y="1567882"/>
                  </a:lnTo>
                  <a:lnTo>
                    <a:pt x="3107418" y="1568109"/>
                  </a:lnTo>
                  <a:lnTo>
                    <a:pt x="3097666" y="1569918"/>
                  </a:lnTo>
                  <a:lnTo>
                    <a:pt x="3091316" y="1571274"/>
                  </a:lnTo>
                  <a:lnTo>
                    <a:pt x="3087914" y="1571501"/>
                  </a:lnTo>
                  <a:lnTo>
                    <a:pt x="3084966" y="1571727"/>
                  </a:lnTo>
                  <a:lnTo>
                    <a:pt x="3082244" y="1571727"/>
                  </a:lnTo>
                  <a:lnTo>
                    <a:pt x="3080926" y="1571595"/>
                  </a:lnTo>
                  <a:lnTo>
                    <a:pt x="3081565" y="1572235"/>
                  </a:lnTo>
                  <a:lnTo>
                    <a:pt x="3082925" y="1572918"/>
                  </a:lnTo>
                  <a:lnTo>
                    <a:pt x="3084513" y="1573145"/>
                  </a:lnTo>
                  <a:lnTo>
                    <a:pt x="3086327" y="1573145"/>
                  </a:lnTo>
                  <a:lnTo>
                    <a:pt x="3088595" y="1572918"/>
                  </a:lnTo>
                  <a:lnTo>
                    <a:pt x="3093811" y="1572007"/>
                  </a:lnTo>
                  <a:lnTo>
                    <a:pt x="3099707" y="1570643"/>
                  </a:lnTo>
                  <a:lnTo>
                    <a:pt x="3106511" y="1569051"/>
                  </a:lnTo>
                  <a:lnTo>
                    <a:pt x="3107872" y="1568824"/>
                  </a:lnTo>
                  <a:lnTo>
                    <a:pt x="3113315" y="1569279"/>
                  </a:lnTo>
                  <a:lnTo>
                    <a:pt x="3118984" y="1569506"/>
                  </a:lnTo>
                  <a:lnTo>
                    <a:pt x="3124200" y="1569734"/>
                  </a:lnTo>
                  <a:lnTo>
                    <a:pt x="3129416" y="1569734"/>
                  </a:lnTo>
                  <a:lnTo>
                    <a:pt x="3134406" y="1569506"/>
                  </a:lnTo>
                  <a:lnTo>
                    <a:pt x="3139395" y="1569279"/>
                  </a:lnTo>
                  <a:lnTo>
                    <a:pt x="3148920" y="1568369"/>
                  </a:lnTo>
                  <a:lnTo>
                    <a:pt x="3158218" y="1566777"/>
                  </a:lnTo>
                  <a:lnTo>
                    <a:pt x="3167063" y="1564958"/>
                  </a:lnTo>
                  <a:lnTo>
                    <a:pt x="3175681" y="1562684"/>
                  </a:lnTo>
                  <a:lnTo>
                    <a:pt x="3176795" y="1562330"/>
                  </a:lnTo>
                  <a:close/>
                  <a:moveTo>
                    <a:pt x="4043182" y="1561401"/>
                  </a:moveTo>
                  <a:lnTo>
                    <a:pt x="4062866" y="1567902"/>
                  </a:lnTo>
                  <a:lnTo>
                    <a:pt x="4064907" y="1573125"/>
                  </a:lnTo>
                  <a:lnTo>
                    <a:pt x="4069827" y="1573238"/>
                  </a:lnTo>
                  <a:lnTo>
                    <a:pt x="4068083" y="1572850"/>
                  </a:lnTo>
                  <a:lnTo>
                    <a:pt x="4066495" y="1572396"/>
                  </a:lnTo>
                  <a:lnTo>
                    <a:pt x="4065135" y="1571716"/>
                  </a:lnTo>
                  <a:lnTo>
                    <a:pt x="4064001" y="1567406"/>
                  </a:lnTo>
                  <a:lnTo>
                    <a:pt x="4043182" y="1561401"/>
                  </a:lnTo>
                  <a:close/>
                  <a:moveTo>
                    <a:pt x="693738" y="1558976"/>
                  </a:moveTo>
                  <a:lnTo>
                    <a:pt x="693320" y="1559429"/>
                  </a:lnTo>
                  <a:lnTo>
                    <a:pt x="685800" y="1565326"/>
                  </a:lnTo>
                  <a:lnTo>
                    <a:pt x="693738" y="1558976"/>
                  </a:lnTo>
                  <a:close/>
                  <a:moveTo>
                    <a:pt x="4039508" y="1556747"/>
                  </a:moveTo>
                  <a:lnTo>
                    <a:pt x="4030565" y="1562206"/>
                  </a:lnTo>
                  <a:lnTo>
                    <a:pt x="4039280" y="1560863"/>
                  </a:lnTo>
                  <a:lnTo>
                    <a:pt x="4040414" y="1560863"/>
                  </a:lnTo>
                  <a:lnTo>
                    <a:pt x="4040746" y="1560697"/>
                  </a:lnTo>
                  <a:lnTo>
                    <a:pt x="4040415" y="1560603"/>
                  </a:lnTo>
                  <a:lnTo>
                    <a:pt x="4039508" y="1556747"/>
                  </a:lnTo>
                  <a:close/>
                  <a:moveTo>
                    <a:pt x="2693987" y="1554282"/>
                  </a:moveTo>
                  <a:lnTo>
                    <a:pt x="2698522" y="1562594"/>
                  </a:lnTo>
                  <a:lnTo>
                    <a:pt x="2703512" y="1579682"/>
                  </a:lnTo>
                  <a:lnTo>
                    <a:pt x="2702831" y="1579682"/>
                  </a:lnTo>
                  <a:lnTo>
                    <a:pt x="2696255" y="1563057"/>
                  </a:lnTo>
                  <a:lnTo>
                    <a:pt x="2693987" y="1554282"/>
                  </a:lnTo>
                  <a:close/>
                  <a:moveTo>
                    <a:pt x="704118" y="1552626"/>
                  </a:moveTo>
                  <a:lnTo>
                    <a:pt x="704850" y="1553114"/>
                  </a:lnTo>
                  <a:lnTo>
                    <a:pt x="702896" y="1557755"/>
                  </a:lnTo>
                  <a:lnTo>
                    <a:pt x="702652" y="1557755"/>
                  </a:lnTo>
                  <a:lnTo>
                    <a:pt x="695325" y="1562150"/>
                  </a:lnTo>
                  <a:lnTo>
                    <a:pt x="704118" y="1552626"/>
                  </a:lnTo>
                  <a:close/>
                  <a:moveTo>
                    <a:pt x="4167869" y="1551077"/>
                  </a:moveTo>
                  <a:lnTo>
                    <a:pt x="4162426" y="1551530"/>
                  </a:lnTo>
                  <a:lnTo>
                    <a:pt x="4157210" y="1552211"/>
                  </a:lnTo>
                  <a:lnTo>
                    <a:pt x="4152220" y="1553572"/>
                  </a:lnTo>
                  <a:lnTo>
                    <a:pt x="4147458" y="1554932"/>
                  </a:lnTo>
                  <a:lnTo>
                    <a:pt x="4142469" y="1556520"/>
                  </a:lnTo>
                  <a:lnTo>
                    <a:pt x="4137706" y="1558108"/>
                  </a:lnTo>
                  <a:lnTo>
                    <a:pt x="4127728" y="1561964"/>
                  </a:lnTo>
                  <a:lnTo>
                    <a:pt x="4117749" y="1565592"/>
                  </a:lnTo>
                  <a:lnTo>
                    <a:pt x="4112533" y="1567406"/>
                  </a:lnTo>
                  <a:lnTo>
                    <a:pt x="4107317" y="1568994"/>
                  </a:lnTo>
                  <a:lnTo>
                    <a:pt x="4101874" y="1570582"/>
                  </a:lnTo>
                  <a:lnTo>
                    <a:pt x="4096431" y="1571716"/>
                  </a:lnTo>
                  <a:lnTo>
                    <a:pt x="4096204" y="1571716"/>
                  </a:lnTo>
                  <a:lnTo>
                    <a:pt x="4092576" y="1571942"/>
                  </a:lnTo>
                  <a:lnTo>
                    <a:pt x="4083278" y="1572850"/>
                  </a:lnTo>
                  <a:lnTo>
                    <a:pt x="4077608" y="1573304"/>
                  </a:lnTo>
                  <a:lnTo>
                    <a:pt x="4072730" y="1573304"/>
                  </a:lnTo>
                  <a:lnTo>
                    <a:pt x="4074886" y="1573353"/>
                  </a:lnTo>
                  <a:lnTo>
                    <a:pt x="4079738" y="1577769"/>
                  </a:lnTo>
                  <a:lnTo>
                    <a:pt x="4077379" y="1573647"/>
                  </a:lnTo>
                  <a:lnTo>
                    <a:pt x="4095481" y="1572518"/>
                  </a:lnTo>
                  <a:lnTo>
                    <a:pt x="4095708" y="1572518"/>
                  </a:lnTo>
                  <a:lnTo>
                    <a:pt x="4118788" y="1567548"/>
                  </a:lnTo>
                  <a:lnTo>
                    <a:pt x="4142094" y="1562127"/>
                  </a:lnTo>
                  <a:lnTo>
                    <a:pt x="4146620" y="1557384"/>
                  </a:lnTo>
                  <a:lnTo>
                    <a:pt x="4148367" y="1558066"/>
                  </a:lnTo>
                  <a:lnTo>
                    <a:pt x="4152447" y="1556353"/>
                  </a:lnTo>
                  <a:lnTo>
                    <a:pt x="4156756" y="1555448"/>
                  </a:lnTo>
                  <a:lnTo>
                    <a:pt x="4161065" y="1554543"/>
                  </a:lnTo>
                  <a:lnTo>
                    <a:pt x="4165147" y="1554091"/>
                  </a:lnTo>
                  <a:lnTo>
                    <a:pt x="4169003" y="1553639"/>
                  </a:lnTo>
                  <a:lnTo>
                    <a:pt x="4172858" y="1553639"/>
                  </a:lnTo>
                  <a:lnTo>
                    <a:pt x="4176713" y="1554091"/>
                  </a:lnTo>
                  <a:lnTo>
                    <a:pt x="4180569" y="1554317"/>
                  </a:lnTo>
                  <a:lnTo>
                    <a:pt x="4188733" y="1555222"/>
                  </a:lnTo>
                  <a:lnTo>
                    <a:pt x="4197351" y="1556353"/>
                  </a:lnTo>
                  <a:lnTo>
                    <a:pt x="4206649" y="1557484"/>
                  </a:lnTo>
                  <a:lnTo>
                    <a:pt x="4211865" y="1557710"/>
                  </a:lnTo>
                  <a:lnTo>
                    <a:pt x="4217308" y="1557936"/>
                  </a:lnTo>
                  <a:lnTo>
                    <a:pt x="4218790" y="1555636"/>
                  </a:lnTo>
                  <a:lnTo>
                    <a:pt x="4217081" y="1556294"/>
                  </a:lnTo>
                  <a:lnTo>
                    <a:pt x="4213906" y="1556974"/>
                  </a:lnTo>
                  <a:lnTo>
                    <a:pt x="4210278" y="1557201"/>
                  </a:lnTo>
                  <a:lnTo>
                    <a:pt x="4206649" y="1557201"/>
                  </a:lnTo>
                  <a:lnTo>
                    <a:pt x="4203020" y="1556974"/>
                  </a:lnTo>
                  <a:lnTo>
                    <a:pt x="4199165" y="1556520"/>
                  </a:lnTo>
                  <a:lnTo>
                    <a:pt x="4191908" y="1555160"/>
                  </a:lnTo>
                  <a:lnTo>
                    <a:pt x="4185558" y="1553572"/>
                  </a:lnTo>
                  <a:lnTo>
                    <a:pt x="4180795" y="1552211"/>
                  </a:lnTo>
                  <a:lnTo>
                    <a:pt x="4178528" y="1551304"/>
                  </a:lnTo>
                  <a:lnTo>
                    <a:pt x="4173085" y="1551077"/>
                  </a:lnTo>
                  <a:lnTo>
                    <a:pt x="4167869" y="1551077"/>
                  </a:lnTo>
                  <a:close/>
                  <a:moveTo>
                    <a:pt x="2349980" y="1550077"/>
                  </a:moveTo>
                  <a:lnTo>
                    <a:pt x="2349963" y="1550081"/>
                  </a:lnTo>
                  <a:lnTo>
                    <a:pt x="2349953" y="1550099"/>
                  </a:lnTo>
                  <a:lnTo>
                    <a:pt x="2349980" y="1550077"/>
                  </a:lnTo>
                  <a:close/>
                  <a:moveTo>
                    <a:pt x="5429933" y="1548805"/>
                  </a:moveTo>
                  <a:lnTo>
                    <a:pt x="5436057" y="1557416"/>
                  </a:lnTo>
                  <a:lnTo>
                    <a:pt x="5436367" y="1557880"/>
                  </a:lnTo>
                  <a:lnTo>
                    <a:pt x="5438326" y="1561042"/>
                  </a:lnTo>
                  <a:lnTo>
                    <a:pt x="5438780" y="1561495"/>
                  </a:lnTo>
                  <a:lnTo>
                    <a:pt x="5436367" y="1557880"/>
                  </a:lnTo>
                  <a:lnTo>
                    <a:pt x="5432428" y="1551524"/>
                  </a:lnTo>
                  <a:lnTo>
                    <a:pt x="5429933" y="1548805"/>
                  </a:lnTo>
                  <a:close/>
                  <a:moveTo>
                    <a:pt x="2038069" y="1547948"/>
                  </a:moveTo>
                  <a:lnTo>
                    <a:pt x="2039937" y="1551123"/>
                  </a:lnTo>
                  <a:lnTo>
                    <a:pt x="2036762" y="1548436"/>
                  </a:lnTo>
                  <a:lnTo>
                    <a:pt x="2038069" y="1547948"/>
                  </a:lnTo>
                  <a:close/>
                  <a:moveTo>
                    <a:pt x="594305" y="1547863"/>
                  </a:moveTo>
                  <a:lnTo>
                    <a:pt x="595699" y="1549010"/>
                  </a:lnTo>
                  <a:lnTo>
                    <a:pt x="596629" y="1551304"/>
                  </a:lnTo>
                  <a:lnTo>
                    <a:pt x="598487" y="1553369"/>
                  </a:lnTo>
                  <a:lnTo>
                    <a:pt x="598487" y="1556810"/>
                  </a:lnTo>
                  <a:lnTo>
                    <a:pt x="594073" y="1577228"/>
                  </a:lnTo>
                  <a:lnTo>
                    <a:pt x="588730" y="1587552"/>
                  </a:lnTo>
                  <a:lnTo>
                    <a:pt x="579437" y="1585258"/>
                  </a:lnTo>
                  <a:lnTo>
                    <a:pt x="580599" y="1581587"/>
                  </a:lnTo>
                  <a:lnTo>
                    <a:pt x="582457" y="1577458"/>
                  </a:lnTo>
                  <a:lnTo>
                    <a:pt x="586406" y="1568052"/>
                  </a:lnTo>
                  <a:lnTo>
                    <a:pt x="588033" y="1563004"/>
                  </a:lnTo>
                  <a:lnTo>
                    <a:pt x="589427" y="1558416"/>
                  </a:lnTo>
                  <a:lnTo>
                    <a:pt x="589891" y="1556580"/>
                  </a:lnTo>
                  <a:lnTo>
                    <a:pt x="590124" y="1554516"/>
                  </a:lnTo>
                  <a:lnTo>
                    <a:pt x="590124" y="1552450"/>
                  </a:lnTo>
                  <a:lnTo>
                    <a:pt x="589891" y="1551075"/>
                  </a:lnTo>
                  <a:lnTo>
                    <a:pt x="594305" y="1547863"/>
                  </a:lnTo>
                  <a:close/>
                  <a:moveTo>
                    <a:pt x="3056238" y="1546239"/>
                  </a:moveTo>
                  <a:lnTo>
                    <a:pt x="3055698" y="1547874"/>
                  </a:lnTo>
                  <a:lnTo>
                    <a:pt x="3055022" y="1549919"/>
                  </a:lnTo>
                  <a:lnTo>
                    <a:pt x="3055022" y="1552192"/>
                  </a:lnTo>
                  <a:lnTo>
                    <a:pt x="3054797" y="1554692"/>
                  </a:lnTo>
                  <a:lnTo>
                    <a:pt x="3055022" y="1556964"/>
                  </a:lnTo>
                  <a:lnTo>
                    <a:pt x="3055473" y="1559691"/>
                  </a:lnTo>
                  <a:lnTo>
                    <a:pt x="3055947" y="1562443"/>
                  </a:lnTo>
                  <a:lnTo>
                    <a:pt x="3057072" y="1560865"/>
                  </a:lnTo>
                  <a:lnTo>
                    <a:pt x="3058432" y="1559045"/>
                  </a:lnTo>
                  <a:lnTo>
                    <a:pt x="3060473" y="1557453"/>
                  </a:lnTo>
                  <a:lnTo>
                    <a:pt x="3062515" y="1555861"/>
                  </a:lnTo>
                  <a:lnTo>
                    <a:pt x="3065236" y="1554497"/>
                  </a:lnTo>
                  <a:lnTo>
                    <a:pt x="3065690" y="1554497"/>
                  </a:lnTo>
                  <a:lnTo>
                    <a:pt x="3078287" y="1558133"/>
                  </a:lnTo>
                  <a:lnTo>
                    <a:pt x="3056238" y="1546239"/>
                  </a:lnTo>
                  <a:close/>
                  <a:moveTo>
                    <a:pt x="2765535" y="1545464"/>
                  </a:moveTo>
                  <a:lnTo>
                    <a:pt x="2778551" y="1550489"/>
                  </a:lnTo>
                  <a:lnTo>
                    <a:pt x="2779179" y="1549908"/>
                  </a:lnTo>
                  <a:lnTo>
                    <a:pt x="2765535" y="1545464"/>
                  </a:lnTo>
                  <a:close/>
                  <a:moveTo>
                    <a:pt x="4274502" y="1542775"/>
                  </a:moveTo>
                  <a:lnTo>
                    <a:pt x="4273550" y="1542994"/>
                  </a:lnTo>
                  <a:lnTo>
                    <a:pt x="4270828" y="1543675"/>
                  </a:lnTo>
                  <a:lnTo>
                    <a:pt x="4264932" y="1544128"/>
                  </a:lnTo>
                  <a:lnTo>
                    <a:pt x="4259489" y="1544128"/>
                  </a:lnTo>
                  <a:lnTo>
                    <a:pt x="4253593" y="1543902"/>
                  </a:lnTo>
                  <a:lnTo>
                    <a:pt x="4253121" y="1543811"/>
                  </a:lnTo>
                  <a:lnTo>
                    <a:pt x="4254274" y="1544139"/>
                  </a:lnTo>
                  <a:lnTo>
                    <a:pt x="4259490" y="1545270"/>
                  </a:lnTo>
                  <a:lnTo>
                    <a:pt x="4264253" y="1545723"/>
                  </a:lnTo>
                  <a:lnTo>
                    <a:pt x="4266747" y="1545723"/>
                  </a:lnTo>
                  <a:lnTo>
                    <a:pt x="4269469" y="1545496"/>
                  </a:lnTo>
                  <a:lnTo>
                    <a:pt x="4271510" y="1544591"/>
                  </a:lnTo>
                  <a:lnTo>
                    <a:pt x="4273778" y="1543234"/>
                  </a:lnTo>
                  <a:lnTo>
                    <a:pt x="4274502" y="1542775"/>
                  </a:lnTo>
                  <a:close/>
                  <a:moveTo>
                    <a:pt x="2383032" y="1542513"/>
                  </a:moveTo>
                  <a:lnTo>
                    <a:pt x="2384878" y="1546020"/>
                  </a:lnTo>
                  <a:lnTo>
                    <a:pt x="2386239" y="1551234"/>
                  </a:lnTo>
                  <a:lnTo>
                    <a:pt x="2387600" y="1556900"/>
                  </a:lnTo>
                  <a:lnTo>
                    <a:pt x="2388053" y="1559393"/>
                  </a:lnTo>
                  <a:lnTo>
                    <a:pt x="2388251" y="1561962"/>
                  </a:lnTo>
                  <a:lnTo>
                    <a:pt x="2393030" y="1560515"/>
                  </a:lnTo>
                  <a:lnTo>
                    <a:pt x="2402773" y="1557118"/>
                  </a:lnTo>
                  <a:lnTo>
                    <a:pt x="2413196" y="1552816"/>
                  </a:lnTo>
                  <a:lnTo>
                    <a:pt x="2418408" y="1550779"/>
                  </a:lnTo>
                  <a:lnTo>
                    <a:pt x="2418841" y="1550572"/>
                  </a:lnTo>
                  <a:lnTo>
                    <a:pt x="2414154" y="1551325"/>
                  </a:lnTo>
                  <a:lnTo>
                    <a:pt x="2402959" y="1554295"/>
                  </a:lnTo>
                  <a:lnTo>
                    <a:pt x="2400675" y="1554295"/>
                  </a:lnTo>
                  <a:lnTo>
                    <a:pt x="2398390" y="1553838"/>
                  </a:lnTo>
                  <a:lnTo>
                    <a:pt x="2396334" y="1553381"/>
                  </a:lnTo>
                  <a:lnTo>
                    <a:pt x="2394506" y="1552696"/>
                  </a:lnTo>
                  <a:lnTo>
                    <a:pt x="2392679" y="1551783"/>
                  </a:lnTo>
                  <a:lnTo>
                    <a:pt x="2391079" y="1550868"/>
                  </a:lnTo>
                  <a:lnTo>
                    <a:pt x="2389480" y="1549727"/>
                  </a:lnTo>
                  <a:lnTo>
                    <a:pt x="2388338" y="1548585"/>
                  </a:lnTo>
                  <a:lnTo>
                    <a:pt x="2385825" y="1546073"/>
                  </a:lnTo>
                  <a:lnTo>
                    <a:pt x="2383769" y="1543332"/>
                  </a:lnTo>
                  <a:lnTo>
                    <a:pt x="2383032" y="1542513"/>
                  </a:lnTo>
                  <a:close/>
                  <a:moveTo>
                    <a:pt x="2913322" y="1541964"/>
                  </a:moveTo>
                  <a:lnTo>
                    <a:pt x="2910711" y="1542050"/>
                  </a:lnTo>
                  <a:lnTo>
                    <a:pt x="2906967" y="1567849"/>
                  </a:lnTo>
                  <a:lnTo>
                    <a:pt x="2908169" y="1568634"/>
                  </a:lnTo>
                  <a:lnTo>
                    <a:pt x="2913322" y="1541964"/>
                  </a:lnTo>
                  <a:close/>
                  <a:moveTo>
                    <a:pt x="689429" y="1539087"/>
                  </a:moveTo>
                  <a:lnTo>
                    <a:pt x="688069" y="1540676"/>
                  </a:lnTo>
                  <a:lnTo>
                    <a:pt x="687209" y="1541419"/>
                  </a:lnTo>
                  <a:lnTo>
                    <a:pt x="687161" y="1541130"/>
                  </a:lnTo>
                  <a:lnTo>
                    <a:pt x="689429" y="1539087"/>
                  </a:lnTo>
                  <a:close/>
                  <a:moveTo>
                    <a:pt x="2803251" y="1538242"/>
                  </a:moveTo>
                  <a:lnTo>
                    <a:pt x="2801339" y="1538773"/>
                  </a:lnTo>
                  <a:lnTo>
                    <a:pt x="2802332" y="1538839"/>
                  </a:lnTo>
                  <a:lnTo>
                    <a:pt x="2803251" y="1538242"/>
                  </a:lnTo>
                  <a:close/>
                  <a:moveTo>
                    <a:pt x="3064782" y="1537806"/>
                  </a:moveTo>
                  <a:lnTo>
                    <a:pt x="3063486" y="1538049"/>
                  </a:lnTo>
                  <a:lnTo>
                    <a:pt x="3063899" y="1538088"/>
                  </a:lnTo>
                  <a:lnTo>
                    <a:pt x="3064782" y="1537806"/>
                  </a:lnTo>
                  <a:close/>
                  <a:moveTo>
                    <a:pt x="2857218" y="1536745"/>
                  </a:moveTo>
                  <a:lnTo>
                    <a:pt x="2855128" y="1536896"/>
                  </a:lnTo>
                  <a:lnTo>
                    <a:pt x="2848458" y="1538127"/>
                  </a:lnTo>
                  <a:lnTo>
                    <a:pt x="2852158" y="1537697"/>
                  </a:lnTo>
                  <a:lnTo>
                    <a:pt x="2857218" y="1536745"/>
                  </a:lnTo>
                  <a:close/>
                  <a:moveTo>
                    <a:pt x="2873985" y="1535533"/>
                  </a:moveTo>
                  <a:lnTo>
                    <a:pt x="2868767" y="1535911"/>
                  </a:lnTo>
                  <a:lnTo>
                    <a:pt x="2887037" y="1540666"/>
                  </a:lnTo>
                  <a:lnTo>
                    <a:pt x="2890142" y="1542174"/>
                  </a:lnTo>
                  <a:lnTo>
                    <a:pt x="2889888" y="1541892"/>
                  </a:lnTo>
                  <a:lnTo>
                    <a:pt x="2888071" y="1540303"/>
                  </a:lnTo>
                  <a:lnTo>
                    <a:pt x="2886026" y="1538940"/>
                  </a:lnTo>
                  <a:lnTo>
                    <a:pt x="2883981" y="1537804"/>
                  </a:lnTo>
                  <a:lnTo>
                    <a:pt x="2881709" y="1537124"/>
                  </a:lnTo>
                  <a:lnTo>
                    <a:pt x="2879210" y="1536216"/>
                  </a:lnTo>
                  <a:lnTo>
                    <a:pt x="2876484" y="1535761"/>
                  </a:lnTo>
                  <a:lnTo>
                    <a:pt x="2873985" y="1535533"/>
                  </a:lnTo>
                  <a:close/>
                  <a:moveTo>
                    <a:pt x="2436602" y="1533250"/>
                  </a:moveTo>
                  <a:lnTo>
                    <a:pt x="2436543" y="1533283"/>
                  </a:lnTo>
                  <a:lnTo>
                    <a:pt x="2429550" y="1544934"/>
                  </a:lnTo>
                  <a:lnTo>
                    <a:pt x="2431550" y="1543759"/>
                  </a:lnTo>
                  <a:lnTo>
                    <a:pt x="2432909" y="1542400"/>
                  </a:lnTo>
                  <a:lnTo>
                    <a:pt x="2434495" y="1541269"/>
                  </a:lnTo>
                  <a:lnTo>
                    <a:pt x="2435628" y="1539683"/>
                  </a:lnTo>
                  <a:lnTo>
                    <a:pt x="2436308" y="1538550"/>
                  </a:lnTo>
                  <a:lnTo>
                    <a:pt x="2436988" y="1537419"/>
                  </a:lnTo>
                  <a:lnTo>
                    <a:pt x="2437441" y="1536060"/>
                  </a:lnTo>
                  <a:lnTo>
                    <a:pt x="2437441" y="1534928"/>
                  </a:lnTo>
                  <a:lnTo>
                    <a:pt x="2436761" y="1533569"/>
                  </a:lnTo>
                  <a:lnTo>
                    <a:pt x="2436602" y="1533250"/>
                  </a:lnTo>
                  <a:close/>
                  <a:moveTo>
                    <a:pt x="546273" y="1532976"/>
                  </a:moveTo>
                  <a:lnTo>
                    <a:pt x="529871" y="1558349"/>
                  </a:lnTo>
                  <a:lnTo>
                    <a:pt x="531833" y="1555225"/>
                  </a:lnTo>
                  <a:lnTo>
                    <a:pt x="544749" y="1535253"/>
                  </a:lnTo>
                  <a:lnTo>
                    <a:pt x="546273" y="1532976"/>
                  </a:lnTo>
                  <a:close/>
                  <a:moveTo>
                    <a:pt x="3273652" y="1532832"/>
                  </a:moveTo>
                  <a:lnTo>
                    <a:pt x="3257777" y="1533510"/>
                  </a:lnTo>
                  <a:lnTo>
                    <a:pt x="3257222" y="1533734"/>
                  </a:lnTo>
                  <a:lnTo>
                    <a:pt x="3260725" y="1533574"/>
                  </a:lnTo>
                  <a:lnTo>
                    <a:pt x="3266395" y="1533802"/>
                  </a:lnTo>
                  <a:lnTo>
                    <a:pt x="3277961" y="1534711"/>
                  </a:lnTo>
                  <a:lnTo>
                    <a:pt x="3283857" y="1535166"/>
                  </a:lnTo>
                  <a:lnTo>
                    <a:pt x="3285365" y="1535224"/>
                  </a:lnTo>
                  <a:lnTo>
                    <a:pt x="3284310" y="1535093"/>
                  </a:lnTo>
                  <a:lnTo>
                    <a:pt x="3280909" y="1534640"/>
                  </a:lnTo>
                  <a:lnTo>
                    <a:pt x="3277280" y="1533962"/>
                  </a:lnTo>
                  <a:lnTo>
                    <a:pt x="3273652" y="1532832"/>
                  </a:lnTo>
                  <a:close/>
                  <a:moveTo>
                    <a:pt x="2003425" y="1532073"/>
                  </a:moveTo>
                  <a:lnTo>
                    <a:pt x="2009775" y="1535080"/>
                  </a:lnTo>
                  <a:lnTo>
                    <a:pt x="2009775" y="1535248"/>
                  </a:lnTo>
                  <a:lnTo>
                    <a:pt x="2003425" y="1532073"/>
                  </a:lnTo>
                  <a:close/>
                  <a:moveTo>
                    <a:pt x="2050823" y="1530833"/>
                  </a:moveTo>
                  <a:lnTo>
                    <a:pt x="2058534" y="1533780"/>
                  </a:lnTo>
                  <a:lnTo>
                    <a:pt x="2058760" y="1533780"/>
                  </a:lnTo>
                  <a:lnTo>
                    <a:pt x="2050823" y="1530833"/>
                  </a:lnTo>
                  <a:close/>
                  <a:moveTo>
                    <a:pt x="2663991" y="1526254"/>
                  </a:moveTo>
                  <a:lnTo>
                    <a:pt x="2664257" y="1527003"/>
                  </a:lnTo>
                  <a:lnTo>
                    <a:pt x="2673908" y="1533359"/>
                  </a:lnTo>
                  <a:lnTo>
                    <a:pt x="2673997" y="1533203"/>
                  </a:lnTo>
                  <a:lnTo>
                    <a:pt x="2674223" y="1532515"/>
                  </a:lnTo>
                  <a:lnTo>
                    <a:pt x="2674223" y="1531827"/>
                  </a:lnTo>
                  <a:lnTo>
                    <a:pt x="2673997" y="1531368"/>
                  </a:lnTo>
                  <a:lnTo>
                    <a:pt x="2673544" y="1530680"/>
                  </a:lnTo>
                  <a:lnTo>
                    <a:pt x="2673091" y="1530222"/>
                  </a:lnTo>
                  <a:lnTo>
                    <a:pt x="2672412" y="1529534"/>
                  </a:lnTo>
                  <a:lnTo>
                    <a:pt x="2663991" y="1526254"/>
                  </a:lnTo>
                  <a:close/>
                  <a:moveTo>
                    <a:pt x="3002963" y="1524587"/>
                  </a:moveTo>
                  <a:lnTo>
                    <a:pt x="3001631" y="1532420"/>
                  </a:lnTo>
                  <a:lnTo>
                    <a:pt x="3038802" y="1544692"/>
                  </a:lnTo>
                  <a:lnTo>
                    <a:pt x="3042932" y="1538983"/>
                  </a:lnTo>
                  <a:lnTo>
                    <a:pt x="3042103" y="1538938"/>
                  </a:lnTo>
                  <a:lnTo>
                    <a:pt x="3034393" y="1538033"/>
                  </a:lnTo>
                  <a:lnTo>
                    <a:pt x="3026682" y="1536902"/>
                  </a:lnTo>
                  <a:lnTo>
                    <a:pt x="3018518" y="1535320"/>
                  </a:lnTo>
                  <a:lnTo>
                    <a:pt x="3001962" y="1532153"/>
                  </a:lnTo>
                  <a:lnTo>
                    <a:pt x="3005364" y="1525595"/>
                  </a:lnTo>
                  <a:lnTo>
                    <a:pt x="3002963" y="1524587"/>
                  </a:lnTo>
                  <a:close/>
                  <a:moveTo>
                    <a:pt x="2912362" y="1524497"/>
                  </a:moveTo>
                  <a:lnTo>
                    <a:pt x="2905564" y="1527585"/>
                  </a:lnTo>
                  <a:lnTo>
                    <a:pt x="2899430" y="1530083"/>
                  </a:lnTo>
                  <a:lnTo>
                    <a:pt x="2899203" y="1530083"/>
                  </a:lnTo>
                  <a:lnTo>
                    <a:pt x="2895989" y="1543148"/>
                  </a:lnTo>
                  <a:lnTo>
                    <a:pt x="2899356" y="1542389"/>
                  </a:lnTo>
                  <a:lnTo>
                    <a:pt x="2899580" y="1530601"/>
                  </a:lnTo>
                  <a:lnTo>
                    <a:pt x="2905663" y="1528101"/>
                  </a:lnTo>
                  <a:lnTo>
                    <a:pt x="2913097" y="1525601"/>
                  </a:lnTo>
                  <a:lnTo>
                    <a:pt x="2913097" y="1524693"/>
                  </a:lnTo>
                  <a:lnTo>
                    <a:pt x="2912362" y="1524497"/>
                  </a:lnTo>
                  <a:close/>
                  <a:moveTo>
                    <a:pt x="3001842" y="1524116"/>
                  </a:moveTo>
                  <a:lnTo>
                    <a:pt x="3001857" y="1524238"/>
                  </a:lnTo>
                  <a:lnTo>
                    <a:pt x="3002383" y="1524343"/>
                  </a:lnTo>
                  <a:lnTo>
                    <a:pt x="3001842" y="1524116"/>
                  </a:lnTo>
                  <a:close/>
                  <a:moveTo>
                    <a:pt x="6141130" y="1523492"/>
                  </a:moveTo>
                  <a:lnTo>
                    <a:pt x="6144759" y="1523719"/>
                  </a:lnTo>
                  <a:lnTo>
                    <a:pt x="6148614" y="1524400"/>
                  </a:lnTo>
                  <a:lnTo>
                    <a:pt x="6152696" y="1525533"/>
                  </a:lnTo>
                  <a:lnTo>
                    <a:pt x="6156552" y="1527121"/>
                  </a:lnTo>
                  <a:lnTo>
                    <a:pt x="6160861" y="1528935"/>
                  </a:lnTo>
                  <a:lnTo>
                    <a:pt x="6164943" y="1531203"/>
                  </a:lnTo>
                  <a:lnTo>
                    <a:pt x="6169025" y="1533924"/>
                  </a:lnTo>
                  <a:lnTo>
                    <a:pt x="6173107" y="1536872"/>
                  </a:lnTo>
                  <a:lnTo>
                    <a:pt x="6177189" y="1540273"/>
                  </a:lnTo>
                  <a:lnTo>
                    <a:pt x="6181725" y="1543902"/>
                  </a:lnTo>
                  <a:lnTo>
                    <a:pt x="6186034" y="1547756"/>
                  </a:lnTo>
                  <a:lnTo>
                    <a:pt x="6190343" y="1551838"/>
                  </a:lnTo>
                  <a:lnTo>
                    <a:pt x="6194879" y="1556374"/>
                  </a:lnTo>
                  <a:lnTo>
                    <a:pt x="6199187" y="1561363"/>
                  </a:lnTo>
                  <a:lnTo>
                    <a:pt x="6200676" y="1563087"/>
                  </a:lnTo>
                  <a:lnTo>
                    <a:pt x="6212568" y="1581771"/>
                  </a:lnTo>
                  <a:lnTo>
                    <a:pt x="6226629" y="1603768"/>
                  </a:lnTo>
                  <a:lnTo>
                    <a:pt x="6240463" y="1626218"/>
                  </a:lnTo>
                  <a:lnTo>
                    <a:pt x="6254296" y="1648894"/>
                  </a:lnTo>
                  <a:lnTo>
                    <a:pt x="6267903" y="1671344"/>
                  </a:lnTo>
                  <a:lnTo>
                    <a:pt x="6281284" y="1694021"/>
                  </a:lnTo>
                  <a:lnTo>
                    <a:pt x="6294437" y="1716924"/>
                  </a:lnTo>
                  <a:lnTo>
                    <a:pt x="6307591" y="1739828"/>
                  </a:lnTo>
                  <a:lnTo>
                    <a:pt x="6320518" y="1762958"/>
                  </a:lnTo>
                  <a:lnTo>
                    <a:pt x="6321978" y="1765591"/>
                  </a:lnTo>
                  <a:lnTo>
                    <a:pt x="6332764" y="1787675"/>
                  </a:lnTo>
                  <a:lnTo>
                    <a:pt x="6345691" y="1814660"/>
                  </a:lnTo>
                  <a:lnTo>
                    <a:pt x="6357257" y="1838698"/>
                  </a:lnTo>
                  <a:lnTo>
                    <a:pt x="6367009" y="1858880"/>
                  </a:lnTo>
                  <a:lnTo>
                    <a:pt x="6374719" y="1874753"/>
                  </a:lnTo>
                  <a:lnTo>
                    <a:pt x="6389007" y="1902872"/>
                  </a:lnTo>
                  <a:lnTo>
                    <a:pt x="6402841" y="1931217"/>
                  </a:lnTo>
                  <a:lnTo>
                    <a:pt x="6416448" y="1959789"/>
                  </a:lnTo>
                  <a:lnTo>
                    <a:pt x="6430055" y="1988361"/>
                  </a:lnTo>
                  <a:lnTo>
                    <a:pt x="6443209" y="2017160"/>
                  </a:lnTo>
                  <a:lnTo>
                    <a:pt x="6456136" y="2045959"/>
                  </a:lnTo>
                  <a:lnTo>
                    <a:pt x="6468836" y="2074985"/>
                  </a:lnTo>
                  <a:lnTo>
                    <a:pt x="6481082" y="2104011"/>
                  </a:lnTo>
                  <a:lnTo>
                    <a:pt x="6493329" y="2133265"/>
                  </a:lnTo>
                  <a:lnTo>
                    <a:pt x="6504895" y="2162515"/>
                  </a:lnTo>
                  <a:lnTo>
                    <a:pt x="6516687" y="2191768"/>
                  </a:lnTo>
                  <a:lnTo>
                    <a:pt x="6528027" y="2221476"/>
                  </a:lnTo>
                  <a:lnTo>
                    <a:pt x="6539139" y="2251179"/>
                  </a:lnTo>
                  <a:lnTo>
                    <a:pt x="6549798" y="2280878"/>
                  </a:lnTo>
                  <a:lnTo>
                    <a:pt x="6560457" y="2310816"/>
                  </a:lnTo>
                  <a:lnTo>
                    <a:pt x="6570663" y="2340521"/>
                  </a:lnTo>
                  <a:lnTo>
                    <a:pt x="6567487" y="2337119"/>
                  </a:lnTo>
                  <a:lnTo>
                    <a:pt x="6564539" y="2330769"/>
                  </a:lnTo>
                  <a:lnTo>
                    <a:pt x="6561591" y="2324194"/>
                  </a:lnTo>
                  <a:lnTo>
                    <a:pt x="6558189" y="2317620"/>
                  </a:lnTo>
                  <a:lnTo>
                    <a:pt x="6557412" y="2316171"/>
                  </a:lnTo>
                  <a:lnTo>
                    <a:pt x="6559628" y="2321558"/>
                  </a:lnTo>
                  <a:lnTo>
                    <a:pt x="6559528" y="2321257"/>
                  </a:lnTo>
                  <a:lnTo>
                    <a:pt x="6559989" y="2322432"/>
                  </a:lnTo>
                  <a:lnTo>
                    <a:pt x="6560647" y="2324035"/>
                  </a:lnTo>
                  <a:lnTo>
                    <a:pt x="6560691" y="2324230"/>
                  </a:lnTo>
                  <a:lnTo>
                    <a:pt x="6561564" y="2326459"/>
                  </a:lnTo>
                  <a:lnTo>
                    <a:pt x="6564280" y="2332565"/>
                  </a:lnTo>
                  <a:lnTo>
                    <a:pt x="6565411" y="2335278"/>
                  </a:lnTo>
                  <a:lnTo>
                    <a:pt x="6566995" y="2337540"/>
                  </a:lnTo>
                  <a:lnTo>
                    <a:pt x="6568579" y="2339805"/>
                  </a:lnTo>
                  <a:lnTo>
                    <a:pt x="6569484" y="2340482"/>
                  </a:lnTo>
                  <a:lnTo>
                    <a:pt x="6570389" y="2341160"/>
                  </a:lnTo>
                  <a:lnTo>
                    <a:pt x="6578308" y="2365589"/>
                  </a:lnTo>
                  <a:lnTo>
                    <a:pt x="6586454" y="2389792"/>
                  </a:lnTo>
                  <a:lnTo>
                    <a:pt x="6594147" y="2414217"/>
                  </a:lnTo>
                  <a:lnTo>
                    <a:pt x="6601577" y="2438761"/>
                  </a:lnTo>
                  <a:lnTo>
                    <a:pt x="6599161" y="2446007"/>
                  </a:lnTo>
                  <a:lnTo>
                    <a:pt x="6599970" y="2446612"/>
                  </a:lnTo>
                  <a:lnTo>
                    <a:pt x="6601551" y="2438907"/>
                  </a:lnTo>
                  <a:lnTo>
                    <a:pt x="6602229" y="2439363"/>
                  </a:lnTo>
                  <a:lnTo>
                    <a:pt x="6611263" y="2469740"/>
                  </a:lnTo>
                  <a:lnTo>
                    <a:pt x="6620071" y="2500105"/>
                  </a:lnTo>
                  <a:lnTo>
                    <a:pt x="6628653" y="2530480"/>
                  </a:lnTo>
                  <a:lnTo>
                    <a:pt x="6637236" y="2561529"/>
                  </a:lnTo>
                  <a:lnTo>
                    <a:pt x="6635203" y="2554732"/>
                  </a:lnTo>
                  <a:lnTo>
                    <a:pt x="6633396" y="2549744"/>
                  </a:lnTo>
                  <a:lnTo>
                    <a:pt x="6631815" y="2546346"/>
                  </a:lnTo>
                  <a:lnTo>
                    <a:pt x="6630686" y="2544530"/>
                  </a:lnTo>
                  <a:lnTo>
                    <a:pt x="6630008" y="2543851"/>
                  </a:lnTo>
                  <a:lnTo>
                    <a:pt x="6629557" y="2543851"/>
                  </a:lnTo>
                  <a:lnTo>
                    <a:pt x="6629331" y="2543851"/>
                  </a:lnTo>
                  <a:lnTo>
                    <a:pt x="6628879" y="2544078"/>
                  </a:lnTo>
                  <a:lnTo>
                    <a:pt x="6628427" y="2545438"/>
                  </a:lnTo>
                  <a:lnTo>
                    <a:pt x="6628202" y="2547026"/>
                  </a:lnTo>
                  <a:lnTo>
                    <a:pt x="6628427" y="2549516"/>
                  </a:lnTo>
                  <a:lnTo>
                    <a:pt x="6628653" y="2552009"/>
                  </a:lnTo>
                  <a:lnTo>
                    <a:pt x="6629331" y="2554732"/>
                  </a:lnTo>
                  <a:lnTo>
                    <a:pt x="6630234" y="2556996"/>
                  </a:lnTo>
                  <a:lnTo>
                    <a:pt x="6631589" y="2559035"/>
                  </a:lnTo>
                  <a:lnTo>
                    <a:pt x="6632267" y="2559941"/>
                  </a:lnTo>
                  <a:lnTo>
                    <a:pt x="6632944" y="2560624"/>
                  </a:lnTo>
                  <a:lnTo>
                    <a:pt x="6634074" y="2561074"/>
                  </a:lnTo>
                  <a:lnTo>
                    <a:pt x="6634977" y="2561529"/>
                  </a:lnTo>
                  <a:lnTo>
                    <a:pt x="6635880" y="2561755"/>
                  </a:lnTo>
                  <a:lnTo>
                    <a:pt x="6637236" y="2561529"/>
                  </a:lnTo>
                  <a:lnTo>
                    <a:pt x="6623459" y="2564930"/>
                  </a:lnTo>
                  <a:lnTo>
                    <a:pt x="6617587" y="2566064"/>
                  </a:lnTo>
                  <a:lnTo>
                    <a:pt x="6612166" y="2566972"/>
                  </a:lnTo>
                  <a:lnTo>
                    <a:pt x="6607197" y="2567650"/>
                  </a:lnTo>
                  <a:lnTo>
                    <a:pt x="6602680" y="2568106"/>
                  </a:lnTo>
                  <a:lnTo>
                    <a:pt x="6600648" y="2567650"/>
                  </a:lnTo>
                  <a:lnTo>
                    <a:pt x="6598615" y="2567424"/>
                  </a:lnTo>
                  <a:lnTo>
                    <a:pt x="6597034" y="2566972"/>
                  </a:lnTo>
                  <a:lnTo>
                    <a:pt x="6595227" y="2566518"/>
                  </a:lnTo>
                  <a:lnTo>
                    <a:pt x="6593646" y="2565838"/>
                  </a:lnTo>
                  <a:lnTo>
                    <a:pt x="6593240" y="2565662"/>
                  </a:lnTo>
                  <a:lnTo>
                    <a:pt x="6595633" y="2571199"/>
                  </a:lnTo>
                  <a:lnTo>
                    <a:pt x="6577459" y="2575057"/>
                  </a:lnTo>
                  <a:lnTo>
                    <a:pt x="6569962" y="2576420"/>
                  </a:lnTo>
                  <a:lnTo>
                    <a:pt x="6563373" y="2577782"/>
                  </a:lnTo>
                  <a:lnTo>
                    <a:pt x="6557921" y="2578236"/>
                  </a:lnTo>
                  <a:lnTo>
                    <a:pt x="6555195" y="2578236"/>
                  </a:lnTo>
                  <a:lnTo>
                    <a:pt x="6553150" y="2578009"/>
                  </a:lnTo>
                  <a:lnTo>
                    <a:pt x="6550878" y="2577782"/>
                  </a:lnTo>
                  <a:lnTo>
                    <a:pt x="6548834" y="2577328"/>
                  </a:lnTo>
                  <a:lnTo>
                    <a:pt x="6547016" y="2576647"/>
                  </a:lnTo>
                  <a:lnTo>
                    <a:pt x="6545199" y="2575968"/>
                  </a:lnTo>
                  <a:lnTo>
                    <a:pt x="6543609" y="2575057"/>
                  </a:lnTo>
                  <a:lnTo>
                    <a:pt x="6541791" y="2573923"/>
                  </a:lnTo>
                  <a:lnTo>
                    <a:pt x="6540428" y="2572560"/>
                  </a:lnTo>
                  <a:lnTo>
                    <a:pt x="6539065" y="2571199"/>
                  </a:lnTo>
                  <a:lnTo>
                    <a:pt x="6537702" y="2569383"/>
                  </a:lnTo>
                  <a:lnTo>
                    <a:pt x="6536339" y="2567568"/>
                  </a:lnTo>
                  <a:lnTo>
                    <a:pt x="6533613" y="2562802"/>
                  </a:lnTo>
                  <a:lnTo>
                    <a:pt x="6530659" y="2557580"/>
                  </a:lnTo>
                  <a:lnTo>
                    <a:pt x="6527706" y="2551001"/>
                  </a:lnTo>
                  <a:lnTo>
                    <a:pt x="6520663" y="2534884"/>
                  </a:lnTo>
                  <a:lnTo>
                    <a:pt x="6519300" y="2531026"/>
                  </a:lnTo>
                  <a:lnTo>
                    <a:pt x="6517710" y="2526713"/>
                  </a:lnTo>
                  <a:lnTo>
                    <a:pt x="6514984" y="2517635"/>
                  </a:lnTo>
                  <a:lnTo>
                    <a:pt x="6512712" y="2507879"/>
                  </a:lnTo>
                  <a:lnTo>
                    <a:pt x="6510213" y="2498802"/>
                  </a:lnTo>
                  <a:lnTo>
                    <a:pt x="6508850" y="2494940"/>
                  </a:lnTo>
                  <a:lnTo>
                    <a:pt x="6507487" y="2491540"/>
                  </a:lnTo>
                  <a:lnTo>
                    <a:pt x="6506124" y="2488819"/>
                  </a:lnTo>
                  <a:lnTo>
                    <a:pt x="6505442" y="2487906"/>
                  </a:lnTo>
                  <a:lnTo>
                    <a:pt x="6504306" y="2486992"/>
                  </a:lnTo>
                  <a:lnTo>
                    <a:pt x="6503625" y="2486092"/>
                  </a:lnTo>
                  <a:lnTo>
                    <a:pt x="6502943" y="2485859"/>
                  </a:lnTo>
                  <a:lnTo>
                    <a:pt x="6502034" y="2485635"/>
                  </a:lnTo>
                  <a:lnTo>
                    <a:pt x="6500898" y="2485859"/>
                  </a:lnTo>
                  <a:lnTo>
                    <a:pt x="6499990" y="2486092"/>
                  </a:lnTo>
                  <a:lnTo>
                    <a:pt x="6499081" y="2486992"/>
                  </a:lnTo>
                  <a:lnTo>
                    <a:pt x="6497945" y="2488135"/>
                  </a:lnTo>
                  <a:lnTo>
                    <a:pt x="6497036" y="2489273"/>
                  </a:lnTo>
                  <a:lnTo>
                    <a:pt x="6498854" y="2491540"/>
                  </a:lnTo>
                  <a:lnTo>
                    <a:pt x="6500217" y="2493808"/>
                  </a:lnTo>
                  <a:lnTo>
                    <a:pt x="6501126" y="2495853"/>
                  </a:lnTo>
                  <a:lnTo>
                    <a:pt x="6502034" y="2498121"/>
                  </a:lnTo>
                  <a:lnTo>
                    <a:pt x="6502489" y="2500387"/>
                  </a:lnTo>
                  <a:lnTo>
                    <a:pt x="6502716" y="2502661"/>
                  </a:lnTo>
                  <a:lnTo>
                    <a:pt x="6502716" y="2505152"/>
                  </a:lnTo>
                  <a:lnTo>
                    <a:pt x="6502261" y="2507650"/>
                  </a:lnTo>
                  <a:lnTo>
                    <a:pt x="6499762" y="2504477"/>
                  </a:lnTo>
                  <a:lnTo>
                    <a:pt x="6497491" y="2501072"/>
                  </a:lnTo>
                  <a:lnTo>
                    <a:pt x="6495446" y="2497213"/>
                  </a:lnTo>
                  <a:lnTo>
                    <a:pt x="6493401" y="2493582"/>
                  </a:lnTo>
                  <a:lnTo>
                    <a:pt x="6490221" y="2486092"/>
                  </a:lnTo>
                  <a:lnTo>
                    <a:pt x="6487722" y="2480194"/>
                  </a:lnTo>
                  <a:lnTo>
                    <a:pt x="6495446" y="2484272"/>
                  </a:lnTo>
                  <a:lnTo>
                    <a:pt x="6495446" y="2481101"/>
                  </a:lnTo>
                  <a:lnTo>
                    <a:pt x="6495219" y="2477925"/>
                  </a:lnTo>
                  <a:lnTo>
                    <a:pt x="6494083" y="2474738"/>
                  </a:lnTo>
                  <a:lnTo>
                    <a:pt x="6493174" y="2471570"/>
                  </a:lnTo>
                  <a:lnTo>
                    <a:pt x="6491811" y="2468163"/>
                  </a:lnTo>
                  <a:lnTo>
                    <a:pt x="6489766" y="2464983"/>
                  </a:lnTo>
                  <a:lnTo>
                    <a:pt x="6487722" y="2461803"/>
                  </a:lnTo>
                  <a:lnTo>
                    <a:pt x="6485904" y="2458859"/>
                  </a:lnTo>
                  <a:lnTo>
                    <a:pt x="6483405" y="2455678"/>
                  </a:lnTo>
                  <a:lnTo>
                    <a:pt x="6480906" y="2452949"/>
                  </a:lnTo>
                  <a:lnTo>
                    <a:pt x="6475908" y="2447505"/>
                  </a:lnTo>
                  <a:lnTo>
                    <a:pt x="6470683" y="2442969"/>
                  </a:lnTo>
                  <a:lnTo>
                    <a:pt x="6465685" y="2439109"/>
                  </a:lnTo>
                  <a:lnTo>
                    <a:pt x="6465458" y="2439109"/>
                  </a:lnTo>
                  <a:lnTo>
                    <a:pt x="6463868" y="2440243"/>
                  </a:lnTo>
                  <a:lnTo>
                    <a:pt x="6469775" y="2452720"/>
                  </a:lnTo>
                  <a:lnTo>
                    <a:pt x="6465458" y="2446598"/>
                  </a:lnTo>
                  <a:lnTo>
                    <a:pt x="6468639" y="2453852"/>
                  </a:lnTo>
                  <a:lnTo>
                    <a:pt x="6467048" y="2451130"/>
                  </a:lnTo>
                  <a:lnTo>
                    <a:pt x="6465458" y="2447279"/>
                  </a:lnTo>
                  <a:lnTo>
                    <a:pt x="6461369" y="2437975"/>
                  </a:lnTo>
                  <a:lnTo>
                    <a:pt x="6457280" y="2428219"/>
                  </a:lnTo>
                  <a:lnTo>
                    <a:pt x="6455916" y="2424129"/>
                  </a:lnTo>
                  <a:lnTo>
                    <a:pt x="6455008" y="2421179"/>
                  </a:lnTo>
                  <a:lnTo>
                    <a:pt x="6451827" y="2410951"/>
                  </a:lnTo>
                  <a:lnTo>
                    <a:pt x="6456144" y="2437066"/>
                  </a:lnTo>
                  <a:lnTo>
                    <a:pt x="6443876" y="2410951"/>
                  </a:lnTo>
                  <a:lnTo>
                    <a:pt x="6449101" y="2426628"/>
                  </a:lnTo>
                  <a:lnTo>
                    <a:pt x="6447056" y="2422995"/>
                  </a:lnTo>
                  <a:lnTo>
                    <a:pt x="6444785" y="2418910"/>
                  </a:lnTo>
                  <a:lnTo>
                    <a:pt x="6441604" y="2414365"/>
                  </a:lnTo>
                  <a:lnTo>
                    <a:pt x="6438196" y="2409811"/>
                  </a:lnTo>
                  <a:lnTo>
                    <a:pt x="6430926" y="2399836"/>
                  </a:lnTo>
                  <a:lnTo>
                    <a:pt x="6430065" y="2398672"/>
                  </a:lnTo>
                  <a:lnTo>
                    <a:pt x="6430962" y="2400368"/>
                  </a:lnTo>
                  <a:lnTo>
                    <a:pt x="6429683" y="2398157"/>
                  </a:lnTo>
                  <a:lnTo>
                    <a:pt x="6427064" y="2394614"/>
                  </a:lnTo>
                  <a:lnTo>
                    <a:pt x="6423657" y="2389853"/>
                  </a:lnTo>
                  <a:lnTo>
                    <a:pt x="6420931" y="2385318"/>
                  </a:lnTo>
                  <a:lnTo>
                    <a:pt x="6418659" y="2380769"/>
                  </a:lnTo>
                  <a:lnTo>
                    <a:pt x="6417750" y="2378955"/>
                  </a:lnTo>
                  <a:lnTo>
                    <a:pt x="6416841" y="2376915"/>
                  </a:lnTo>
                  <a:lnTo>
                    <a:pt x="6416387" y="2375323"/>
                  </a:lnTo>
                  <a:lnTo>
                    <a:pt x="6416160" y="2373508"/>
                  </a:lnTo>
                  <a:lnTo>
                    <a:pt x="6416160" y="2372146"/>
                  </a:lnTo>
                  <a:lnTo>
                    <a:pt x="6416387" y="2370784"/>
                  </a:lnTo>
                  <a:lnTo>
                    <a:pt x="6416918" y="2370121"/>
                  </a:lnTo>
                  <a:lnTo>
                    <a:pt x="6405513" y="2343723"/>
                  </a:lnTo>
                  <a:lnTo>
                    <a:pt x="6398469" y="2328465"/>
                  </a:lnTo>
                  <a:lnTo>
                    <a:pt x="6395515" y="2322318"/>
                  </a:lnTo>
                  <a:lnTo>
                    <a:pt x="6392561" y="2317316"/>
                  </a:lnTo>
                  <a:lnTo>
                    <a:pt x="6390289" y="2313900"/>
                  </a:lnTo>
                  <a:lnTo>
                    <a:pt x="6389607" y="2313218"/>
                  </a:lnTo>
                  <a:lnTo>
                    <a:pt x="6388698" y="2312765"/>
                  </a:lnTo>
                  <a:lnTo>
                    <a:pt x="6388244" y="2312765"/>
                  </a:lnTo>
                  <a:lnTo>
                    <a:pt x="6387789" y="2313443"/>
                  </a:lnTo>
                  <a:lnTo>
                    <a:pt x="6387562" y="2314812"/>
                  </a:lnTo>
                  <a:lnTo>
                    <a:pt x="6387562" y="2316634"/>
                  </a:lnTo>
                  <a:lnTo>
                    <a:pt x="6381427" y="2307077"/>
                  </a:lnTo>
                  <a:lnTo>
                    <a:pt x="6375519" y="2297748"/>
                  </a:lnTo>
                  <a:lnTo>
                    <a:pt x="6369839" y="2287960"/>
                  </a:lnTo>
                  <a:lnTo>
                    <a:pt x="6364840" y="2278177"/>
                  </a:lnTo>
                  <a:lnTo>
                    <a:pt x="6365294" y="2297977"/>
                  </a:lnTo>
                  <a:lnTo>
                    <a:pt x="6360295" y="2293879"/>
                  </a:lnTo>
                  <a:lnTo>
                    <a:pt x="6361431" y="2299571"/>
                  </a:lnTo>
                  <a:lnTo>
                    <a:pt x="6332574" y="2248999"/>
                  </a:lnTo>
                  <a:lnTo>
                    <a:pt x="6331665" y="2246026"/>
                  </a:lnTo>
                  <a:lnTo>
                    <a:pt x="6330529" y="2246720"/>
                  </a:lnTo>
                  <a:lnTo>
                    <a:pt x="6328711" y="2241494"/>
                  </a:lnTo>
                  <a:lnTo>
                    <a:pt x="6326666" y="2243536"/>
                  </a:lnTo>
                  <a:lnTo>
                    <a:pt x="6332119" y="2252430"/>
                  </a:lnTo>
                  <a:lnTo>
                    <a:pt x="6331438" y="2254261"/>
                  </a:lnTo>
                  <a:lnTo>
                    <a:pt x="6324167" y="2251739"/>
                  </a:lnTo>
                  <a:lnTo>
                    <a:pt x="6326439" y="2253569"/>
                  </a:lnTo>
                  <a:lnTo>
                    <a:pt x="6328484" y="2255406"/>
                  </a:lnTo>
                  <a:lnTo>
                    <a:pt x="6330529" y="2257694"/>
                  </a:lnTo>
                  <a:lnTo>
                    <a:pt x="6332119" y="2259987"/>
                  </a:lnTo>
                  <a:lnTo>
                    <a:pt x="6333937" y="2262024"/>
                  </a:lnTo>
                  <a:lnTo>
                    <a:pt x="6335528" y="2264524"/>
                  </a:lnTo>
                  <a:lnTo>
                    <a:pt x="6336891" y="2267026"/>
                  </a:lnTo>
                  <a:lnTo>
                    <a:pt x="6338027" y="2269302"/>
                  </a:lnTo>
                  <a:lnTo>
                    <a:pt x="6339163" y="2272033"/>
                  </a:lnTo>
                  <a:lnTo>
                    <a:pt x="6340299" y="2274766"/>
                  </a:lnTo>
                  <a:lnTo>
                    <a:pt x="6341890" y="2279997"/>
                  </a:lnTo>
                  <a:lnTo>
                    <a:pt x="6343253" y="2285913"/>
                  </a:lnTo>
                  <a:lnTo>
                    <a:pt x="6343935" y="2291830"/>
                  </a:lnTo>
                  <a:lnTo>
                    <a:pt x="6344844" y="2292282"/>
                  </a:lnTo>
                  <a:lnTo>
                    <a:pt x="6345980" y="2292969"/>
                  </a:lnTo>
                  <a:lnTo>
                    <a:pt x="6347116" y="2294335"/>
                  </a:lnTo>
                  <a:lnTo>
                    <a:pt x="6348025" y="2295700"/>
                  </a:lnTo>
                  <a:lnTo>
                    <a:pt x="6350070" y="2299340"/>
                  </a:lnTo>
                  <a:lnTo>
                    <a:pt x="6351433" y="2302753"/>
                  </a:lnTo>
                  <a:lnTo>
                    <a:pt x="6353024" y="2306848"/>
                  </a:lnTo>
                  <a:lnTo>
                    <a:pt x="6353024" y="2305945"/>
                  </a:lnTo>
                  <a:lnTo>
                    <a:pt x="6352115" y="2302073"/>
                  </a:lnTo>
                  <a:lnTo>
                    <a:pt x="6359841" y="2329602"/>
                  </a:lnTo>
                  <a:lnTo>
                    <a:pt x="6355978" y="2319587"/>
                  </a:lnTo>
                  <a:lnTo>
                    <a:pt x="6362567" y="2348723"/>
                  </a:lnTo>
                  <a:lnTo>
                    <a:pt x="6358250" y="2341676"/>
                  </a:lnTo>
                  <a:lnTo>
                    <a:pt x="6358023" y="2346451"/>
                  </a:lnTo>
                  <a:lnTo>
                    <a:pt x="6355069" y="2325734"/>
                  </a:lnTo>
                  <a:lnTo>
                    <a:pt x="6353933" y="2338252"/>
                  </a:lnTo>
                  <a:lnTo>
                    <a:pt x="6352115" y="2328465"/>
                  </a:lnTo>
                  <a:lnTo>
                    <a:pt x="6352342" y="2338482"/>
                  </a:lnTo>
                  <a:lnTo>
                    <a:pt x="6350752" y="2335061"/>
                  </a:lnTo>
                  <a:lnTo>
                    <a:pt x="6348934" y="2331652"/>
                  </a:lnTo>
                  <a:lnTo>
                    <a:pt x="6347571" y="2328237"/>
                  </a:lnTo>
                  <a:lnTo>
                    <a:pt x="6346207" y="2324599"/>
                  </a:lnTo>
                  <a:lnTo>
                    <a:pt x="6345071" y="2320952"/>
                  </a:lnTo>
                  <a:lnTo>
                    <a:pt x="6344162" y="2317085"/>
                  </a:lnTo>
                  <a:lnTo>
                    <a:pt x="6342345" y="2309580"/>
                  </a:lnTo>
                  <a:lnTo>
                    <a:pt x="6342117" y="2310941"/>
                  </a:lnTo>
                  <a:lnTo>
                    <a:pt x="6342117" y="2312765"/>
                  </a:lnTo>
                  <a:lnTo>
                    <a:pt x="6342799" y="2317316"/>
                  </a:lnTo>
                  <a:lnTo>
                    <a:pt x="6344162" y="2323231"/>
                  </a:lnTo>
                  <a:lnTo>
                    <a:pt x="6345753" y="2329602"/>
                  </a:lnTo>
                  <a:lnTo>
                    <a:pt x="6349161" y="2341447"/>
                  </a:lnTo>
                  <a:lnTo>
                    <a:pt x="6351433" y="2347813"/>
                  </a:lnTo>
                  <a:lnTo>
                    <a:pt x="6347798" y="2344177"/>
                  </a:lnTo>
                  <a:lnTo>
                    <a:pt x="6350752" y="2353730"/>
                  </a:lnTo>
                  <a:lnTo>
                    <a:pt x="6350525" y="2353730"/>
                  </a:lnTo>
                  <a:lnTo>
                    <a:pt x="6338305" y="2329610"/>
                  </a:lnTo>
                  <a:lnTo>
                    <a:pt x="6337346" y="2327328"/>
                  </a:lnTo>
                  <a:lnTo>
                    <a:pt x="6335073" y="2323231"/>
                  </a:lnTo>
                  <a:lnTo>
                    <a:pt x="6338305" y="2329610"/>
                  </a:lnTo>
                  <a:lnTo>
                    <a:pt x="6339163" y="2331652"/>
                  </a:lnTo>
                  <a:lnTo>
                    <a:pt x="6341208" y="2335974"/>
                  </a:lnTo>
                  <a:lnTo>
                    <a:pt x="6342572" y="2340312"/>
                  </a:lnTo>
                  <a:lnTo>
                    <a:pt x="6344162" y="2344857"/>
                  </a:lnTo>
                  <a:lnTo>
                    <a:pt x="6345298" y="2349180"/>
                  </a:lnTo>
                  <a:lnTo>
                    <a:pt x="6346207" y="2353730"/>
                  </a:lnTo>
                  <a:lnTo>
                    <a:pt x="6347116" y="2358507"/>
                  </a:lnTo>
                  <a:lnTo>
                    <a:pt x="6340072" y="2343037"/>
                  </a:lnTo>
                  <a:lnTo>
                    <a:pt x="6344162" y="2363054"/>
                  </a:lnTo>
                  <a:lnTo>
                    <a:pt x="6341890" y="2357596"/>
                  </a:lnTo>
                  <a:lnTo>
                    <a:pt x="6339845" y="2352366"/>
                  </a:lnTo>
                  <a:lnTo>
                    <a:pt x="6334846" y="2341676"/>
                  </a:lnTo>
                  <a:lnTo>
                    <a:pt x="6333530" y="2338978"/>
                  </a:lnTo>
                  <a:lnTo>
                    <a:pt x="6333898" y="2342108"/>
                  </a:lnTo>
                  <a:lnTo>
                    <a:pt x="6334125" y="2345962"/>
                  </a:lnTo>
                  <a:lnTo>
                    <a:pt x="6333898" y="2349818"/>
                  </a:lnTo>
                  <a:lnTo>
                    <a:pt x="6333445" y="2353674"/>
                  </a:lnTo>
                  <a:lnTo>
                    <a:pt x="6332084" y="2357755"/>
                  </a:lnTo>
                  <a:lnTo>
                    <a:pt x="6330723" y="2361384"/>
                  </a:lnTo>
                  <a:lnTo>
                    <a:pt x="6318477" y="2335306"/>
                  </a:lnTo>
                  <a:lnTo>
                    <a:pt x="6328682" y="2366828"/>
                  </a:lnTo>
                  <a:lnTo>
                    <a:pt x="6321425" y="2351860"/>
                  </a:lnTo>
                  <a:lnTo>
                    <a:pt x="6325734" y="2367508"/>
                  </a:lnTo>
                  <a:lnTo>
                    <a:pt x="6322332" y="2365694"/>
                  </a:lnTo>
                  <a:lnTo>
                    <a:pt x="6323693" y="2372270"/>
                  </a:lnTo>
                  <a:lnTo>
                    <a:pt x="6310313" y="2348911"/>
                  </a:lnTo>
                  <a:lnTo>
                    <a:pt x="6296705" y="2325327"/>
                  </a:lnTo>
                  <a:lnTo>
                    <a:pt x="6311673" y="2435542"/>
                  </a:lnTo>
                  <a:lnTo>
                    <a:pt x="6312807" y="2448016"/>
                  </a:lnTo>
                  <a:lnTo>
                    <a:pt x="6313261" y="2453912"/>
                  </a:lnTo>
                  <a:lnTo>
                    <a:pt x="6313261" y="2456634"/>
                  </a:lnTo>
                  <a:lnTo>
                    <a:pt x="6313034" y="2459129"/>
                  </a:lnTo>
                  <a:lnTo>
                    <a:pt x="6312807" y="2461169"/>
                  </a:lnTo>
                  <a:lnTo>
                    <a:pt x="6312127" y="2462983"/>
                  </a:lnTo>
                  <a:lnTo>
                    <a:pt x="6311219" y="2464572"/>
                  </a:lnTo>
                  <a:lnTo>
                    <a:pt x="6310313" y="2465479"/>
                  </a:lnTo>
                  <a:lnTo>
                    <a:pt x="6308725" y="2466612"/>
                  </a:lnTo>
                  <a:lnTo>
                    <a:pt x="6307137" y="2466839"/>
                  </a:lnTo>
                  <a:lnTo>
                    <a:pt x="6305097" y="2466839"/>
                  </a:lnTo>
                  <a:lnTo>
                    <a:pt x="6302829" y="2466385"/>
                  </a:lnTo>
                  <a:lnTo>
                    <a:pt x="6310539" y="2479538"/>
                  </a:lnTo>
                  <a:lnTo>
                    <a:pt x="6301921" y="2491557"/>
                  </a:lnTo>
                  <a:lnTo>
                    <a:pt x="6294664" y="2492238"/>
                  </a:lnTo>
                  <a:lnTo>
                    <a:pt x="6289902" y="2485206"/>
                  </a:lnTo>
                  <a:lnTo>
                    <a:pt x="6288768" y="2488608"/>
                  </a:lnTo>
                  <a:lnTo>
                    <a:pt x="6287634" y="2493143"/>
                  </a:lnTo>
                  <a:lnTo>
                    <a:pt x="6286727" y="2497678"/>
                  </a:lnTo>
                  <a:lnTo>
                    <a:pt x="6286273" y="2501760"/>
                  </a:lnTo>
                  <a:lnTo>
                    <a:pt x="6286046" y="2503575"/>
                  </a:lnTo>
                  <a:lnTo>
                    <a:pt x="6286273" y="2504936"/>
                  </a:lnTo>
                  <a:lnTo>
                    <a:pt x="6286500" y="2506068"/>
                  </a:lnTo>
                  <a:lnTo>
                    <a:pt x="6286953" y="2506523"/>
                  </a:lnTo>
                  <a:lnTo>
                    <a:pt x="6287180" y="2506749"/>
                  </a:lnTo>
                  <a:lnTo>
                    <a:pt x="6287634" y="2506749"/>
                  </a:lnTo>
                  <a:lnTo>
                    <a:pt x="6288087" y="2506523"/>
                  </a:lnTo>
                  <a:lnTo>
                    <a:pt x="6289448" y="2505615"/>
                  </a:lnTo>
                  <a:lnTo>
                    <a:pt x="6290809" y="2504255"/>
                  </a:lnTo>
                  <a:lnTo>
                    <a:pt x="6292850" y="2501987"/>
                  </a:lnTo>
                  <a:lnTo>
                    <a:pt x="6274707" y="2634863"/>
                  </a:lnTo>
                  <a:lnTo>
                    <a:pt x="6203950" y="2647335"/>
                  </a:lnTo>
                  <a:lnTo>
                    <a:pt x="6168571" y="2653458"/>
                  </a:lnTo>
                  <a:lnTo>
                    <a:pt x="6132966" y="2659581"/>
                  </a:lnTo>
                  <a:lnTo>
                    <a:pt x="6097361" y="2665477"/>
                  </a:lnTo>
                  <a:lnTo>
                    <a:pt x="6061755" y="2670920"/>
                  </a:lnTo>
                  <a:lnTo>
                    <a:pt x="6026377" y="2676362"/>
                  </a:lnTo>
                  <a:lnTo>
                    <a:pt x="5990545" y="2681352"/>
                  </a:lnTo>
                  <a:lnTo>
                    <a:pt x="5980793" y="2682712"/>
                  </a:lnTo>
                  <a:lnTo>
                    <a:pt x="5971948" y="2683167"/>
                  </a:lnTo>
                  <a:lnTo>
                    <a:pt x="5967866" y="2683167"/>
                  </a:lnTo>
                  <a:lnTo>
                    <a:pt x="5964011" y="2683167"/>
                  </a:lnTo>
                  <a:lnTo>
                    <a:pt x="5960382" y="2682939"/>
                  </a:lnTo>
                  <a:lnTo>
                    <a:pt x="5956980" y="2682486"/>
                  </a:lnTo>
                  <a:lnTo>
                    <a:pt x="5953579" y="2681579"/>
                  </a:lnTo>
                  <a:lnTo>
                    <a:pt x="5950630" y="2680898"/>
                  </a:lnTo>
                  <a:lnTo>
                    <a:pt x="5947909" y="2679992"/>
                  </a:lnTo>
                  <a:lnTo>
                    <a:pt x="5945187" y="2679084"/>
                  </a:lnTo>
                  <a:lnTo>
                    <a:pt x="5942466" y="2677497"/>
                  </a:lnTo>
                  <a:lnTo>
                    <a:pt x="5940198" y="2676137"/>
                  </a:lnTo>
                  <a:lnTo>
                    <a:pt x="5938157" y="2674549"/>
                  </a:lnTo>
                  <a:lnTo>
                    <a:pt x="5935889" y="2672735"/>
                  </a:lnTo>
                  <a:lnTo>
                    <a:pt x="5933848" y="2670694"/>
                  </a:lnTo>
                  <a:lnTo>
                    <a:pt x="5932261" y="2668426"/>
                  </a:lnTo>
                  <a:lnTo>
                    <a:pt x="5930446" y="2666385"/>
                  </a:lnTo>
                  <a:lnTo>
                    <a:pt x="5929085" y="2663663"/>
                  </a:lnTo>
                  <a:lnTo>
                    <a:pt x="5927725" y="2660942"/>
                  </a:lnTo>
                  <a:lnTo>
                    <a:pt x="5926364" y="2658220"/>
                  </a:lnTo>
                  <a:lnTo>
                    <a:pt x="5925230" y="2655272"/>
                  </a:lnTo>
                  <a:lnTo>
                    <a:pt x="5923869" y="2652098"/>
                  </a:lnTo>
                  <a:lnTo>
                    <a:pt x="5922055" y="2645067"/>
                  </a:lnTo>
                  <a:lnTo>
                    <a:pt x="5920241" y="2637130"/>
                  </a:lnTo>
                  <a:lnTo>
                    <a:pt x="5918880" y="2628740"/>
                  </a:lnTo>
                  <a:lnTo>
                    <a:pt x="5917519" y="2619217"/>
                  </a:lnTo>
                  <a:lnTo>
                    <a:pt x="5910263" y="2598130"/>
                  </a:lnTo>
                  <a:lnTo>
                    <a:pt x="5906634" y="2604025"/>
                  </a:lnTo>
                  <a:lnTo>
                    <a:pt x="5907541" y="2590420"/>
                  </a:lnTo>
                  <a:lnTo>
                    <a:pt x="5903459" y="2588379"/>
                  </a:lnTo>
                  <a:lnTo>
                    <a:pt x="5900284" y="2585885"/>
                  </a:lnTo>
                  <a:lnTo>
                    <a:pt x="5897335" y="2583165"/>
                  </a:lnTo>
                  <a:lnTo>
                    <a:pt x="5894614" y="2580216"/>
                  </a:lnTo>
                  <a:lnTo>
                    <a:pt x="5891893" y="2577495"/>
                  </a:lnTo>
                  <a:lnTo>
                    <a:pt x="5889625" y="2574547"/>
                  </a:lnTo>
                  <a:lnTo>
                    <a:pt x="5887811" y="2571146"/>
                  </a:lnTo>
                  <a:lnTo>
                    <a:pt x="5885769" y="2567972"/>
                  </a:lnTo>
                  <a:lnTo>
                    <a:pt x="5884409" y="2564570"/>
                  </a:lnTo>
                  <a:lnTo>
                    <a:pt x="5882821" y="2560943"/>
                  </a:lnTo>
                  <a:lnTo>
                    <a:pt x="5881687" y="2557315"/>
                  </a:lnTo>
                  <a:lnTo>
                    <a:pt x="5880553" y="2553460"/>
                  </a:lnTo>
                  <a:lnTo>
                    <a:pt x="5878513" y="2545977"/>
                  </a:lnTo>
                  <a:lnTo>
                    <a:pt x="5876698" y="2538267"/>
                  </a:lnTo>
                  <a:lnTo>
                    <a:pt x="5874203" y="2522849"/>
                  </a:lnTo>
                  <a:lnTo>
                    <a:pt x="5872389" y="2515366"/>
                  </a:lnTo>
                  <a:lnTo>
                    <a:pt x="5870802" y="2508110"/>
                  </a:lnTo>
                  <a:lnTo>
                    <a:pt x="5869668" y="2504708"/>
                  </a:lnTo>
                  <a:lnTo>
                    <a:pt x="5868534" y="2501307"/>
                  </a:lnTo>
                  <a:lnTo>
                    <a:pt x="5867173" y="2498132"/>
                  </a:lnTo>
                  <a:lnTo>
                    <a:pt x="5865585" y="2494959"/>
                  </a:lnTo>
                  <a:lnTo>
                    <a:pt x="5864225" y="2492011"/>
                  </a:lnTo>
                  <a:lnTo>
                    <a:pt x="5862184" y="2489062"/>
                  </a:lnTo>
                  <a:lnTo>
                    <a:pt x="5860143" y="2486568"/>
                  </a:lnTo>
                  <a:lnTo>
                    <a:pt x="5857875" y="2484075"/>
                  </a:lnTo>
                  <a:lnTo>
                    <a:pt x="5856061" y="2473189"/>
                  </a:lnTo>
                  <a:lnTo>
                    <a:pt x="5855380" y="2467746"/>
                  </a:lnTo>
                  <a:lnTo>
                    <a:pt x="5854927" y="2462757"/>
                  </a:lnTo>
                  <a:lnTo>
                    <a:pt x="5854927" y="2457314"/>
                  </a:lnTo>
                  <a:lnTo>
                    <a:pt x="5855153" y="2454819"/>
                  </a:lnTo>
                  <a:lnTo>
                    <a:pt x="5855607" y="2452098"/>
                  </a:lnTo>
                  <a:lnTo>
                    <a:pt x="5856061" y="2449830"/>
                  </a:lnTo>
                  <a:lnTo>
                    <a:pt x="5856968" y="2447108"/>
                  </a:lnTo>
                  <a:lnTo>
                    <a:pt x="5858102" y="2444614"/>
                  </a:lnTo>
                  <a:lnTo>
                    <a:pt x="5859235" y="2442347"/>
                  </a:lnTo>
                  <a:lnTo>
                    <a:pt x="5839279" y="2440759"/>
                  </a:lnTo>
                  <a:lnTo>
                    <a:pt x="5838371" y="2431461"/>
                  </a:lnTo>
                  <a:lnTo>
                    <a:pt x="5832248" y="2428059"/>
                  </a:lnTo>
                  <a:lnTo>
                    <a:pt x="5832021" y="2419668"/>
                  </a:lnTo>
                  <a:lnTo>
                    <a:pt x="5837464" y="2414453"/>
                  </a:lnTo>
                  <a:lnTo>
                    <a:pt x="5816827" y="2413772"/>
                  </a:lnTo>
                  <a:lnTo>
                    <a:pt x="5822950" y="2428059"/>
                  </a:lnTo>
                  <a:lnTo>
                    <a:pt x="5818414" y="2433729"/>
                  </a:lnTo>
                  <a:lnTo>
                    <a:pt x="5821363" y="2438264"/>
                  </a:lnTo>
                  <a:lnTo>
                    <a:pt x="5818641" y="2444388"/>
                  </a:lnTo>
                  <a:lnTo>
                    <a:pt x="5822269" y="2446202"/>
                  </a:lnTo>
                  <a:lnTo>
                    <a:pt x="5825445" y="2448016"/>
                  </a:lnTo>
                  <a:lnTo>
                    <a:pt x="5828393" y="2450284"/>
                  </a:lnTo>
                  <a:lnTo>
                    <a:pt x="5830887" y="2453006"/>
                  </a:lnTo>
                  <a:lnTo>
                    <a:pt x="5832702" y="2455499"/>
                  </a:lnTo>
                  <a:lnTo>
                    <a:pt x="5834289" y="2458221"/>
                  </a:lnTo>
                  <a:lnTo>
                    <a:pt x="5835423" y="2461169"/>
                  </a:lnTo>
                  <a:lnTo>
                    <a:pt x="5836557" y="2464344"/>
                  </a:lnTo>
                  <a:lnTo>
                    <a:pt x="5837011" y="2467520"/>
                  </a:lnTo>
                  <a:lnTo>
                    <a:pt x="5837237" y="2470694"/>
                  </a:lnTo>
                  <a:lnTo>
                    <a:pt x="5837011" y="2474096"/>
                  </a:lnTo>
                  <a:lnTo>
                    <a:pt x="5836557" y="2477271"/>
                  </a:lnTo>
                  <a:lnTo>
                    <a:pt x="5835650" y="2480673"/>
                  </a:lnTo>
                  <a:lnTo>
                    <a:pt x="5834743" y="2483847"/>
                  </a:lnTo>
                  <a:lnTo>
                    <a:pt x="5833382" y="2487020"/>
                  </a:lnTo>
                  <a:lnTo>
                    <a:pt x="5831568" y="2490195"/>
                  </a:lnTo>
                  <a:lnTo>
                    <a:pt x="5829980" y="2493143"/>
                  </a:lnTo>
                  <a:lnTo>
                    <a:pt x="5827713" y="2495865"/>
                  </a:lnTo>
                  <a:lnTo>
                    <a:pt x="5825218" y="2498587"/>
                  </a:lnTo>
                  <a:lnTo>
                    <a:pt x="5822950" y="2501307"/>
                  </a:lnTo>
                  <a:lnTo>
                    <a:pt x="5820002" y="2503575"/>
                  </a:lnTo>
                  <a:lnTo>
                    <a:pt x="5817053" y="2505615"/>
                  </a:lnTo>
                  <a:lnTo>
                    <a:pt x="5813879" y="2507657"/>
                  </a:lnTo>
                  <a:lnTo>
                    <a:pt x="5810703" y="2509017"/>
                  </a:lnTo>
                  <a:lnTo>
                    <a:pt x="5807075" y="2510604"/>
                  </a:lnTo>
                  <a:lnTo>
                    <a:pt x="5803446" y="2511511"/>
                  </a:lnTo>
                  <a:lnTo>
                    <a:pt x="5799818" y="2511964"/>
                  </a:lnTo>
                  <a:lnTo>
                    <a:pt x="5795962" y="2512192"/>
                  </a:lnTo>
                  <a:lnTo>
                    <a:pt x="5791880" y="2512192"/>
                  </a:lnTo>
                  <a:lnTo>
                    <a:pt x="5787798" y="2511738"/>
                  </a:lnTo>
                  <a:lnTo>
                    <a:pt x="5783716" y="2510604"/>
                  </a:lnTo>
                  <a:lnTo>
                    <a:pt x="5779634" y="2509017"/>
                  </a:lnTo>
                  <a:lnTo>
                    <a:pt x="5772830" y="2506068"/>
                  </a:lnTo>
                  <a:lnTo>
                    <a:pt x="5765800" y="2502667"/>
                  </a:lnTo>
                  <a:lnTo>
                    <a:pt x="5758996" y="2498813"/>
                  </a:lnTo>
                  <a:lnTo>
                    <a:pt x="5751966" y="2494730"/>
                  </a:lnTo>
                  <a:lnTo>
                    <a:pt x="5744935" y="2489970"/>
                  </a:lnTo>
                  <a:lnTo>
                    <a:pt x="5738585" y="2484981"/>
                  </a:lnTo>
                  <a:lnTo>
                    <a:pt x="5732009" y="2479766"/>
                  </a:lnTo>
                  <a:lnTo>
                    <a:pt x="5725885" y="2474323"/>
                  </a:lnTo>
                  <a:lnTo>
                    <a:pt x="5719989" y="2468427"/>
                  </a:lnTo>
                  <a:lnTo>
                    <a:pt x="5714319" y="2462530"/>
                  </a:lnTo>
                  <a:lnTo>
                    <a:pt x="5709330" y="2456406"/>
                  </a:lnTo>
                  <a:lnTo>
                    <a:pt x="5705021" y="2450057"/>
                  </a:lnTo>
                  <a:lnTo>
                    <a:pt x="5700939" y="2443707"/>
                  </a:lnTo>
                  <a:lnTo>
                    <a:pt x="5699352" y="2440305"/>
                  </a:lnTo>
                  <a:lnTo>
                    <a:pt x="5697991" y="2437130"/>
                  </a:lnTo>
                  <a:lnTo>
                    <a:pt x="5696403" y="2433729"/>
                  </a:lnTo>
                  <a:lnTo>
                    <a:pt x="5695270" y="2430554"/>
                  </a:lnTo>
                  <a:lnTo>
                    <a:pt x="5694136" y="2427152"/>
                  </a:lnTo>
                  <a:lnTo>
                    <a:pt x="5693455" y="2423977"/>
                  </a:lnTo>
                  <a:lnTo>
                    <a:pt x="5697311" y="2426925"/>
                  </a:lnTo>
                  <a:lnTo>
                    <a:pt x="5703434" y="2431688"/>
                  </a:lnTo>
                  <a:lnTo>
                    <a:pt x="5708877" y="2429193"/>
                  </a:lnTo>
                  <a:lnTo>
                    <a:pt x="5713412" y="2426244"/>
                  </a:lnTo>
                  <a:lnTo>
                    <a:pt x="5717495" y="2423296"/>
                  </a:lnTo>
                  <a:lnTo>
                    <a:pt x="5720896" y="2419894"/>
                  </a:lnTo>
                  <a:lnTo>
                    <a:pt x="5724071" y="2416719"/>
                  </a:lnTo>
                  <a:lnTo>
                    <a:pt x="5726566" y="2413319"/>
                  </a:lnTo>
                  <a:lnTo>
                    <a:pt x="5728607" y="2409917"/>
                  </a:lnTo>
                  <a:lnTo>
                    <a:pt x="5729968" y="2406515"/>
                  </a:lnTo>
                  <a:lnTo>
                    <a:pt x="5731102" y="2403339"/>
                  </a:lnTo>
                  <a:lnTo>
                    <a:pt x="5732009" y="2400164"/>
                  </a:lnTo>
                  <a:lnTo>
                    <a:pt x="5732462" y="2397216"/>
                  </a:lnTo>
                  <a:lnTo>
                    <a:pt x="5732689" y="2394949"/>
                  </a:lnTo>
                  <a:lnTo>
                    <a:pt x="5732462" y="2392453"/>
                  </a:lnTo>
                  <a:lnTo>
                    <a:pt x="5732009" y="2390413"/>
                  </a:lnTo>
                  <a:lnTo>
                    <a:pt x="5731329" y="2388825"/>
                  </a:lnTo>
                  <a:lnTo>
                    <a:pt x="5730648" y="2387465"/>
                  </a:lnTo>
                  <a:lnTo>
                    <a:pt x="5730421" y="2387465"/>
                  </a:lnTo>
                  <a:lnTo>
                    <a:pt x="5726339" y="2387918"/>
                  </a:lnTo>
                  <a:lnTo>
                    <a:pt x="5708877" y="2402206"/>
                  </a:lnTo>
                  <a:lnTo>
                    <a:pt x="5702980" y="2401979"/>
                  </a:lnTo>
                  <a:lnTo>
                    <a:pt x="5696857" y="2401071"/>
                  </a:lnTo>
                  <a:lnTo>
                    <a:pt x="5690507" y="2400164"/>
                  </a:lnTo>
                  <a:lnTo>
                    <a:pt x="5684837" y="2398577"/>
                  </a:lnTo>
                  <a:lnTo>
                    <a:pt x="5678714" y="2396536"/>
                  </a:lnTo>
                  <a:lnTo>
                    <a:pt x="5673045" y="2394042"/>
                  </a:lnTo>
                  <a:lnTo>
                    <a:pt x="5667602" y="2391093"/>
                  </a:lnTo>
                  <a:lnTo>
                    <a:pt x="5665107" y="2389733"/>
                  </a:lnTo>
                  <a:lnTo>
                    <a:pt x="5662612" y="2387691"/>
                  </a:lnTo>
                  <a:lnTo>
                    <a:pt x="5660118" y="2386104"/>
                  </a:lnTo>
                  <a:lnTo>
                    <a:pt x="5658077" y="2384063"/>
                  </a:lnTo>
                  <a:lnTo>
                    <a:pt x="5655809" y="2382249"/>
                  </a:lnTo>
                  <a:lnTo>
                    <a:pt x="5653995" y="2379980"/>
                  </a:lnTo>
                  <a:lnTo>
                    <a:pt x="5652180" y="2377486"/>
                  </a:lnTo>
                  <a:lnTo>
                    <a:pt x="5650366" y="2375445"/>
                  </a:lnTo>
                  <a:lnTo>
                    <a:pt x="5649005" y="2372724"/>
                  </a:lnTo>
                  <a:lnTo>
                    <a:pt x="5647871" y="2370228"/>
                  </a:lnTo>
                  <a:lnTo>
                    <a:pt x="5646737" y="2367508"/>
                  </a:lnTo>
                  <a:lnTo>
                    <a:pt x="5645830" y="2364786"/>
                  </a:lnTo>
                  <a:lnTo>
                    <a:pt x="5645150" y="2361838"/>
                  </a:lnTo>
                  <a:lnTo>
                    <a:pt x="5644696" y="2358891"/>
                  </a:lnTo>
                  <a:lnTo>
                    <a:pt x="5644696" y="2355715"/>
                  </a:lnTo>
                  <a:lnTo>
                    <a:pt x="5644696" y="2352313"/>
                  </a:lnTo>
                  <a:lnTo>
                    <a:pt x="5644923" y="2348911"/>
                  </a:lnTo>
                  <a:lnTo>
                    <a:pt x="5645377" y="2345509"/>
                  </a:lnTo>
                  <a:lnTo>
                    <a:pt x="5644470" y="2348232"/>
                  </a:lnTo>
                  <a:lnTo>
                    <a:pt x="5643336" y="2350499"/>
                  </a:lnTo>
                  <a:lnTo>
                    <a:pt x="5641975" y="2352767"/>
                  </a:lnTo>
                  <a:lnTo>
                    <a:pt x="5640614" y="2355035"/>
                  </a:lnTo>
                  <a:lnTo>
                    <a:pt x="5639027" y="2357076"/>
                  </a:lnTo>
                  <a:lnTo>
                    <a:pt x="5637439" y="2359117"/>
                  </a:lnTo>
                  <a:lnTo>
                    <a:pt x="5635398" y="2360704"/>
                  </a:lnTo>
                  <a:lnTo>
                    <a:pt x="5633130" y="2362746"/>
                  </a:lnTo>
                  <a:lnTo>
                    <a:pt x="5619070" y="2317842"/>
                  </a:lnTo>
                  <a:lnTo>
                    <a:pt x="5604329" y="2272943"/>
                  </a:lnTo>
                  <a:lnTo>
                    <a:pt x="5589134" y="2228507"/>
                  </a:lnTo>
                  <a:lnTo>
                    <a:pt x="5573486" y="2184285"/>
                  </a:lnTo>
                  <a:lnTo>
                    <a:pt x="5557384" y="2140066"/>
                  </a:lnTo>
                  <a:lnTo>
                    <a:pt x="5540829" y="2096072"/>
                  </a:lnTo>
                  <a:lnTo>
                    <a:pt x="5523820" y="2052082"/>
                  </a:lnTo>
                  <a:lnTo>
                    <a:pt x="5506357" y="2008317"/>
                  </a:lnTo>
                  <a:lnTo>
                    <a:pt x="5488441" y="1965005"/>
                  </a:lnTo>
                  <a:lnTo>
                    <a:pt x="5470071" y="1921467"/>
                  </a:lnTo>
                  <a:lnTo>
                    <a:pt x="5451021" y="1878608"/>
                  </a:lnTo>
                  <a:lnTo>
                    <a:pt x="5431971" y="1835750"/>
                  </a:lnTo>
                  <a:lnTo>
                    <a:pt x="5412014" y="1792891"/>
                  </a:lnTo>
                  <a:lnTo>
                    <a:pt x="5391830" y="1750486"/>
                  </a:lnTo>
                  <a:lnTo>
                    <a:pt x="5371193" y="1708307"/>
                  </a:lnTo>
                  <a:lnTo>
                    <a:pt x="5350102" y="1666355"/>
                  </a:lnTo>
                  <a:lnTo>
                    <a:pt x="5448073" y="1650482"/>
                  </a:lnTo>
                  <a:lnTo>
                    <a:pt x="5546498" y="1635061"/>
                  </a:lnTo>
                  <a:lnTo>
                    <a:pt x="5644923" y="1619188"/>
                  </a:lnTo>
                  <a:lnTo>
                    <a:pt x="5693909" y="1611024"/>
                  </a:lnTo>
                  <a:lnTo>
                    <a:pt x="5743121" y="1602634"/>
                  </a:lnTo>
                  <a:lnTo>
                    <a:pt x="5792107" y="1594017"/>
                  </a:lnTo>
                  <a:lnTo>
                    <a:pt x="5841319" y="1585173"/>
                  </a:lnTo>
                  <a:lnTo>
                    <a:pt x="5890079" y="1575876"/>
                  </a:lnTo>
                  <a:lnTo>
                    <a:pt x="5939064" y="1566351"/>
                  </a:lnTo>
                  <a:lnTo>
                    <a:pt x="5987823" y="1556827"/>
                  </a:lnTo>
                  <a:lnTo>
                    <a:pt x="6036582" y="1546169"/>
                  </a:lnTo>
                  <a:lnTo>
                    <a:pt x="6085114" y="1535511"/>
                  </a:lnTo>
                  <a:lnTo>
                    <a:pt x="6133419" y="1524400"/>
                  </a:lnTo>
                  <a:lnTo>
                    <a:pt x="6137275" y="1523719"/>
                  </a:lnTo>
                  <a:lnTo>
                    <a:pt x="6141130" y="1523492"/>
                  </a:lnTo>
                  <a:close/>
                  <a:moveTo>
                    <a:pt x="2732832" y="1523093"/>
                  </a:moveTo>
                  <a:lnTo>
                    <a:pt x="2732408" y="1523343"/>
                  </a:lnTo>
                  <a:lnTo>
                    <a:pt x="2738974" y="1525406"/>
                  </a:lnTo>
                  <a:lnTo>
                    <a:pt x="2738222" y="1526842"/>
                  </a:lnTo>
                  <a:lnTo>
                    <a:pt x="2739260" y="1525088"/>
                  </a:lnTo>
                  <a:lnTo>
                    <a:pt x="2732832" y="1523093"/>
                  </a:lnTo>
                  <a:close/>
                  <a:moveTo>
                    <a:pt x="5119234" y="1519638"/>
                  </a:moveTo>
                  <a:lnTo>
                    <a:pt x="5119234" y="1519864"/>
                  </a:lnTo>
                  <a:lnTo>
                    <a:pt x="5119461" y="1519864"/>
                  </a:lnTo>
                  <a:lnTo>
                    <a:pt x="5119234" y="1519638"/>
                  </a:lnTo>
                  <a:close/>
                  <a:moveTo>
                    <a:pt x="2509879" y="1519351"/>
                  </a:moveTo>
                  <a:lnTo>
                    <a:pt x="2505359" y="1520593"/>
                  </a:lnTo>
                  <a:lnTo>
                    <a:pt x="2507231" y="1520888"/>
                  </a:lnTo>
                  <a:lnTo>
                    <a:pt x="2511762" y="1522247"/>
                  </a:lnTo>
                  <a:lnTo>
                    <a:pt x="2516521" y="1524285"/>
                  </a:lnTo>
                  <a:lnTo>
                    <a:pt x="2516697" y="1523895"/>
                  </a:lnTo>
                  <a:lnTo>
                    <a:pt x="2509879" y="1519351"/>
                  </a:lnTo>
                  <a:close/>
                  <a:moveTo>
                    <a:pt x="4191952" y="1518864"/>
                  </a:moveTo>
                  <a:lnTo>
                    <a:pt x="4192555" y="1521882"/>
                  </a:lnTo>
                  <a:lnTo>
                    <a:pt x="4192403" y="1519117"/>
                  </a:lnTo>
                  <a:lnTo>
                    <a:pt x="4191952" y="1518864"/>
                  </a:lnTo>
                  <a:close/>
                  <a:moveTo>
                    <a:pt x="2519041" y="1516731"/>
                  </a:moveTo>
                  <a:lnTo>
                    <a:pt x="2519668" y="1517318"/>
                  </a:lnTo>
                  <a:lnTo>
                    <a:pt x="2519693" y="1517265"/>
                  </a:lnTo>
                  <a:lnTo>
                    <a:pt x="2519041" y="1516731"/>
                  </a:lnTo>
                  <a:close/>
                  <a:moveTo>
                    <a:pt x="6169252" y="1515329"/>
                  </a:moveTo>
                  <a:lnTo>
                    <a:pt x="6169304" y="1515409"/>
                  </a:lnTo>
                  <a:lnTo>
                    <a:pt x="6168571" y="1515555"/>
                  </a:lnTo>
                  <a:lnTo>
                    <a:pt x="6169252" y="1515329"/>
                  </a:lnTo>
                  <a:close/>
                  <a:moveTo>
                    <a:pt x="2516978" y="1514744"/>
                  </a:moveTo>
                  <a:lnTo>
                    <a:pt x="2516961" y="1514782"/>
                  </a:lnTo>
                  <a:lnTo>
                    <a:pt x="2517021" y="1514837"/>
                  </a:lnTo>
                  <a:lnTo>
                    <a:pt x="2516978" y="1514744"/>
                  </a:lnTo>
                  <a:close/>
                  <a:moveTo>
                    <a:pt x="2898101" y="1510712"/>
                  </a:moveTo>
                  <a:lnTo>
                    <a:pt x="2897386" y="1512141"/>
                  </a:lnTo>
                  <a:lnTo>
                    <a:pt x="2896477" y="1513958"/>
                  </a:lnTo>
                  <a:lnTo>
                    <a:pt x="2896250" y="1515321"/>
                  </a:lnTo>
                  <a:lnTo>
                    <a:pt x="2896250" y="1516911"/>
                  </a:lnTo>
                  <a:lnTo>
                    <a:pt x="2896477" y="1517820"/>
                  </a:lnTo>
                  <a:lnTo>
                    <a:pt x="2896542" y="1517885"/>
                  </a:lnTo>
                  <a:lnTo>
                    <a:pt x="2896426" y="1517418"/>
                  </a:lnTo>
                  <a:lnTo>
                    <a:pt x="2896426" y="1515827"/>
                  </a:lnTo>
                  <a:lnTo>
                    <a:pt x="2896652" y="1514463"/>
                  </a:lnTo>
                  <a:lnTo>
                    <a:pt x="2897553" y="1512645"/>
                  </a:lnTo>
                  <a:lnTo>
                    <a:pt x="2898454" y="1510827"/>
                  </a:lnTo>
                  <a:lnTo>
                    <a:pt x="2898101" y="1510712"/>
                  </a:lnTo>
                  <a:close/>
                  <a:moveTo>
                    <a:pt x="2750612" y="1509252"/>
                  </a:moveTo>
                  <a:lnTo>
                    <a:pt x="2743256" y="1516512"/>
                  </a:lnTo>
                  <a:lnTo>
                    <a:pt x="2751074" y="1511687"/>
                  </a:lnTo>
                  <a:lnTo>
                    <a:pt x="2750612" y="1509252"/>
                  </a:lnTo>
                  <a:close/>
                  <a:moveTo>
                    <a:pt x="2521073" y="1505644"/>
                  </a:moveTo>
                  <a:lnTo>
                    <a:pt x="2518475" y="1511418"/>
                  </a:lnTo>
                  <a:lnTo>
                    <a:pt x="2530343" y="1507525"/>
                  </a:lnTo>
                  <a:lnTo>
                    <a:pt x="2531665" y="1506813"/>
                  </a:lnTo>
                  <a:lnTo>
                    <a:pt x="2528384" y="1506100"/>
                  </a:lnTo>
                  <a:lnTo>
                    <a:pt x="2521073" y="1505644"/>
                  </a:lnTo>
                  <a:close/>
                  <a:moveTo>
                    <a:pt x="2859246" y="1504287"/>
                  </a:moveTo>
                  <a:lnTo>
                    <a:pt x="2859164" y="1504308"/>
                  </a:lnTo>
                  <a:lnTo>
                    <a:pt x="2856441" y="1504536"/>
                  </a:lnTo>
                  <a:lnTo>
                    <a:pt x="2856141" y="1504561"/>
                  </a:lnTo>
                  <a:lnTo>
                    <a:pt x="2858990" y="1504419"/>
                  </a:lnTo>
                  <a:lnTo>
                    <a:pt x="2859246" y="1504287"/>
                  </a:lnTo>
                  <a:close/>
                  <a:moveTo>
                    <a:pt x="2656463" y="1501404"/>
                  </a:moveTo>
                  <a:lnTo>
                    <a:pt x="2654060" y="1505260"/>
                  </a:lnTo>
                  <a:lnTo>
                    <a:pt x="2665390" y="1508657"/>
                  </a:lnTo>
                  <a:lnTo>
                    <a:pt x="2660405" y="1519529"/>
                  </a:lnTo>
                  <a:lnTo>
                    <a:pt x="2661764" y="1519982"/>
                  </a:lnTo>
                  <a:lnTo>
                    <a:pt x="2663694" y="1525417"/>
                  </a:lnTo>
                  <a:lnTo>
                    <a:pt x="2664488" y="1520591"/>
                  </a:lnTo>
                  <a:lnTo>
                    <a:pt x="2661997" y="1519903"/>
                  </a:lnTo>
                  <a:lnTo>
                    <a:pt x="2660639" y="1519445"/>
                  </a:lnTo>
                  <a:lnTo>
                    <a:pt x="2665620" y="1508438"/>
                  </a:lnTo>
                  <a:lnTo>
                    <a:pt x="2654300" y="1504998"/>
                  </a:lnTo>
                  <a:lnTo>
                    <a:pt x="2656463" y="1501404"/>
                  </a:lnTo>
                  <a:close/>
                  <a:moveTo>
                    <a:pt x="5351669" y="1500764"/>
                  </a:moveTo>
                  <a:lnTo>
                    <a:pt x="5350308" y="1502803"/>
                  </a:lnTo>
                  <a:lnTo>
                    <a:pt x="5350081" y="1503483"/>
                  </a:lnTo>
                  <a:lnTo>
                    <a:pt x="5350081" y="1504163"/>
                  </a:lnTo>
                  <a:lnTo>
                    <a:pt x="5350081" y="1504843"/>
                  </a:lnTo>
                  <a:lnTo>
                    <a:pt x="5350308" y="1505523"/>
                  </a:lnTo>
                  <a:lnTo>
                    <a:pt x="5351215" y="1507109"/>
                  </a:lnTo>
                  <a:lnTo>
                    <a:pt x="5352803" y="1508695"/>
                  </a:lnTo>
                  <a:lnTo>
                    <a:pt x="5354845" y="1510281"/>
                  </a:lnTo>
                  <a:lnTo>
                    <a:pt x="5360743" y="1514814"/>
                  </a:lnTo>
                  <a:lnTo>
                    <a:pt x="5360289" y="1514361"/>
                  </a:lnTo>
                  <a:lnTo>
                    <a:pt x="5351669" y="1500764"/>
                  </a:lnTo>
                  <a:close/>
                  <a:moveTo>
                    <a:pt x="2749356" y="1497950"/>
                  </a:moveTo>
                  <a:lnTo>
                    <a:pt x="2748256" y="1498577"/>
                  </a:lnTo>
                  <a:lnTo>
                    <a:pt x="2749441" y="1503077"/>
                  </a:lnTo>
                  <a:lnTo>
                    <a:pt x="2748575" y="1498513"/>
                  </a:lnTo>
                  <a:lnTo>
                    <a:pt x="2749356" y="1497950"/>
                  </a:lnTo>
                  <a:close/>
                  <a:moveTo>
                    <a:pt x="4896530" y="1497641"/>
                  </a:moveTo>
                  <a:lnTo>
                    <a:pt x="4906962" y="1506712"/>
                  </a:lnTo>
                  <a:lnTo>
                    <a:pt x="4907416" y="1506938"/>
                  </a:lnTo>
                  <a:lnTo>
                    <a:pt x="4896530" y="1497641"/>
                  </a:lnTo>
                  <a:close/>
                  <a:moveTo>
                    <a:pt x="4146814" y="1495314"/>
                  </a:moveTo>
                  <a:lnTo>
                    <a:pt x="4147685" y="1497779"/>
                  </a:lnTo>
                  <a:lnTo>
                    <a:pt x="4149045" y="1501181"/>
                  </a:lnTo>
                  <a:lnTo>
                    <a:pt x="4150860" y="1503903"/>
                  </a:lnTo>
                  <a:lnTo>
                    <a:pt x="4152447" y="1506398"/>
                  </a:lnTo>
                  <a:lnTo>
                    <a:pt x="4154488" y="1508212"/>
                  </a:lnTo>
                  <a:lnTo>
                    <a:pt x="4156529" y="1510027"/>
                  </a:lnTo>
                  <a:lnTo>
                    <a:pt x="4159024" y="1511388"/>
                  </a:lnTo>
                  <a:lnTo>
                    <a:pt x="4161519" y="1512522"/>
                  </a:lnTo>
                  <a:lnTo>
                    <a:pt x="4164467" y="1513202"/>
                  </a:lnTo>
                  <a:lnTo>
                    <a:pt x="4167188" y="1513882"/>
                  </a:lnTo>
                  <a:lnTo>
                    <a:pt x="4173992" y="1514789"/>
                  </a:lnTo>
                  <a:lnTo>
                    <a:pt x="4182156" y="1515242"/>
                  </a:lnTo>
                  <a:lnTo>
                    <a:pt x="4186411" y="1515762"/>
                  </a:lnTo>
                  <a:lnTo>
                    <a:pt x="4184423" y="1514649"/>
                  </a:lnTo>
                  <a:lnTo>
                    <a:pt x="4173084" y="1508299"/>
                  </a:lnTo>
                  <a:lnTo>
                    <a:pt x="4162198" y="1502177"/>
                  </a:lnTo>
                  <a:lnTo>
                    <a:pt x="4156528" y="1499682"/>
                  </a:lnTo>
                  <a:lnTo>
                    <a:pt x="4151312" y="1497188"/>
                  </a:lnTo>
                  <a:lnTo>
                    <a:pt x="4146814" y="1495314"/>
                  </a:lnTo>
                  <a:close/>
                  <a:moveTo>
                    <a:pt x="5231266" y="1495147"/>
                  </a:moveTo>
                  <a:lnTo>
                    <a:pt x="5232627" y="1495600"/>
                  </a:lnTo>
                  <a:lnTo>
                    <a:pt x="5234214" y="1496054"/>
                  </a:lnTo>
                  <a:lnTo>
                    <a:pt x="5231266" y="1495147"/>
                  </a:lnTo>
                  <a:close/>
                  <a:moveTo>
                    <a:pt x="2663334" y="1492030"/>
                  </a:moveTo>
                  <a:lnTo>
                    <a:pt x="2662257" y="1492108"/>
                  </a:lnTo>
                  <a:lnTo>
                    <a:pt x="2660321" y="1495214"/>
                  </a:lnTo>
                  <a:lnTo>
                    <a:pt x="2663334" y="1492030"/>
                  </a:lnTo>
                  <a:close/>
                  <a:moveTo>
                    <a:pt x="2680626" y="1491904"/>
                  </a:moveTo>
                  <a:lnTo>
                    <a:pt x="2683053" y="1492156"/>
                  </a:lnTo>
                  <a:lnTo>
                    <a:pt x="2691467" y="1493009"/>
                  </a:lnTo>
                  <a:lnTo>
                    <a:pt x="2688831" y="1492589"/>
                  </a:lnTo>
                  <a:lnTo>
                    <a:pt x="2680913" y="1491904"/>
                  </a:lnTo>
                  <a:lnTo>
                    <a:pt x="2680626" y="1491904"/>
                  </a:lnTo>
                  <a:close/>
                  <a:moveTo>
                    <a:pt x="6148512" y="1491845"/>
                  </a:moveTo>
                  <a:lnTo>
                    <a:pt x="6148554" y="1491886"/>
                  </a:lnTo>
                  <a:lnTo>
                    <a:pt x="6153131" y="1498498"/>
                  </a:lnTo>
                  <a:lnTo>
                    <a:pt x="6148512" y="1491845"/>
                  </a:lnTo>
                  <a:close/>
                  <a:moveTo>
                    <a:pt x="5225370" y="1491065"/>
                  </a:moveTo>
                  <a:lnTo>
                    <a:pt x="5225143" y="1491292"/>
                  </a:lnTo>
                  <a:lnTo>
                    <a:pt x="5225823" y="1491745"/>
                  </a:lnTo>
                  <a:lnTo>
                    <a:pt x="5225370" y="1491065"/>
                  </a:lnTo>
                  <a:close/>
                  <a:moveTo>
                    <a:pt x="4129602" y="1490472"/>
                  </a:moveTo>
                  <a:lnTo>
                    <a:pt x="4137113" y="1492022"/>
                  </a:lnTo>
                  <a:lnTo>
                    <a:pt x="4135664" y="1491518"/>
                  </a:lnTo>
                  <a:lnTo>
                    <a:pt x="4130675" y="1490612"/>
                  </a:lnTo>
                  <a:lnTo>
                    <a:pt x="4129602" y="1490472"/>
                  </a:lnTo>
                  <a:close/>
                  <a:moveTo>
                    <a:pt x="2963709" y="1490467"/>
                  </a:moveTo>
                  <a:lnTo>
                    <a:pt x="2964010" y="1490821"/>
                  </a:lnTo>
                  <a:lnTo>
                    <a:pt x="2965362" y="1492413"/>
                  </a:lnTo>
                  <a:lnTo>
                    <a:pt x="2966488" y="1494231"/>
                  </a:lnTo>
                  <a:lnTo>
                    <a:pt x="2967389" y="1496050"/>
                  </a:lnTo>
                  <a:lnTo>
                    <a:pt x="2968290" y="1498323"/>
                  </a:lnTo>
                  <a:lnTo>
                    <a:pt x="2968741" y="1500596"/>
                  </a:lnTo>
                  <a:lnTo>
                    <a:pt x="2968966" y="1503324"/>
                  </a:lnTo>
                  <a:lnTo>
                    <a:pt x="2985043" y="1509307"/>
                  </a:lnTo>
                  <a:lnTo>
                    <a:pt x="2975882" y="1500946"/>
                  </a:lnTo>
                  <a:lnTo>
                    <a:pt x="2968625" y="1494388"/>
                  </a:lnTo>
                  <a:lnTo>
                    <a:pt x="2963709" y="1490467"/>
                  </a:lnTo>
                  <a:close/>
                  <a:moveTo>
                    <a:pt x="6233205" y="1488344"/>
                  </a:moveTo>
                  <a:lnTo>
                    <a:pt x="6249987" y="1514875"/>
                  </a:lnTo>
                  <a:lnTo>
                    <a:pt x="6266769" y="1541634"/>
                  </a:lnTo>
                  <a:lnTo>
                    <a:pt x="6283325" y="1568392"/>
                  </a:lnTo>
                  <a:lnTo>
                    <a:pt x="6299653" y="1595151"/>
                  </a:lnTo>
                  <a:lnTo>
                    <a:pt x="6315755" y="1622136"/>
                  </a:lnTo>
                  <a:lnTo>
                    <a:pt x="6331857" y="1649121"/>
                  </a:lnTo>
                  <a:lnTo>
                    <a:pt x="6347959" y="1676333"/>
                  </a:lnTo>
                  <a:lnTo>
                    <a:pt x="6363834" y="1703318"/>
                  </a:lnTo>
                  <a:lnTo>
                    <a:pt x="6395130" y="1757969"/>
                  </a:lnTo>
                  <a:lnTo>
                    <a:pt x="6425973" y="1812620"/>
                  </a:lnTo>
                  <a:lnTo>
                    <a:pt x="6456136" y="1867950"/>
                  </a:lnTo>
                  <a:lnTo>
                    <a:pt x="6464683" y="1883683"/>
                  </a:lnTo>
                  <a:lnTo>
                    <a:pt x="6465887" y="1886091"/>
                  </a:lnTo>
                  <a:lnTo>
                    <a:pt x="6474959" y="1903552"/>
                  </a:lnTo>
                  <a:lnTo>
                    <a:pt x="6485618" y="1923734"/>
                  </a:lnTo>
                  <a:lnTo>
                    <a:pt x="6493555" y="1938701"/>
                  </a:lnTo>
                  <a:lnTo>
                    <a:pt x="6494776" y="1940685"/>
                  </a:lnTo>
                  <a:lnTo>
                    <a:pt x="6494916" y="1940968"/>
                  </a:lnTo>
                  <a:lnTo>
                    <a:pt x="6495597" y="1942102"/>
                  </a:lnTo>
                  <a:lnTo>
                    <a:pt x="6495369" y="1941648"/>
                  </a:lnTo>
                  <a:lnTo>
                    <a:pt x="6494776" y="1940685"/>
                  </a:lnTo>
                  <a:lnTo>
                    <a:pt x="6486071" y="1923054"/>
                  </a:lnTo>
                  <a:lnTo>
                    <a:pt x="6504668" y="1959336"/>
                  </a:lnTo>
                  <a:lnTo>
                    <a:pt x="6523945" y="1997205"/>
                  </a:lnTo>
                  <a:lnTo>
                    <a:pt x="6533923" y="2016707"/>
                  </a:lnTo>
                  <a:lnTo>
                    <a:pt x="6543675" y="2036209"/>
                  </a:lnTo>
                  <a:lnTo>
                    <a:pt x="6553200" y="2056164"/>
                  </a:lnTo>
                  <a:lnTo>
                    <a:pt x="6562498" y="2076119"/>
                  </a:lnTo>
                  <a:lnTo>
                    <a:pt x="6571570" y="2096299"/>
                  </a:lnTo>
                  <a:lnTo>
                    <a:pt x="6580414" y="2116481"/>
                  </a:lnTo>
                  <a:lnTo>
                    <a:pt x="6588352" y="2136667"/>
                  </a:lnTo>
                  <a:lnTo>
                    <a:pt x="6596063" y="2156848"/>
                  </a:lnTo>
                  <a:lnTo>
                    <a:pt x="6599691" y="2167050"/>
                  </a:lnTo>
                  <a:lnTo>
                    <a:pt x="6603320" y="2177028"/>
                  </a:lnTo>
                  <a:lnTo>
                    <a:pt x="6606268" y="2187007"/>
                  </a:lnTo>
                  <a:lnTo>
                    <a:pt x="6609443" y="2196983"/>
                  </a:lnTo>
                  <a:lnTo>
                    <a:pt x="6612391" y="2206961"/>
                  </a:lnTo>
                  <a:lnTo>
                    <a:pt x="6615113" y="2216941"/>
                  </a:lnTo>
                  <a:lnTo>
                    <a:pt x="6617380" y="2226691"/>
                  </a:lnTo>
                  <a:lnTo>
                    <a:pt x="6619648" y="2236445"/>
                  </a:lnTo>
                  <a:lnTo>
                    <a:pt x="6619413" y="2235822"/>
                  </a:lnTo>
                  <a:lnTo>
                    <a:pt x="6619977" y="2237700"/>
                  </a:lnTo>
                  <a:lnTo>
                    <a:pt x="6622143" y="2243473"/>
                  </a:lnTo>
                  <a:lnTo>
                    <a:pt x="6623687" y="2247963"/>
                  </a:lnTo>
                  <a:lnTo>
                    <a:pt x="6623583" y="2247442"/>
                  </a:lnTo>
                  <a:lnTo>
                    <a:pt x="6622538" y="2244425"/>
                  </a:lnTo>
                  <a:lnTo>
                    <a:pt x="6623516" y="2247105"/>
                  </a:lnTo>
                  <a:lnTo>
                    <a:pt x="6623294" y="2246002"/>
                  </a:lnTo>
                  <a:lnTo>
                    <a:pt x="6623050" y="2244754"/>
                  </a:lnTo>
                  <a:lnTo>
                    <a:pt x="6623529" y="2247144"/>
                  </a:lnTo>
                  <a:lnTo>
                    <a:pt x="6626569" y="2255504"/>
                  </a:lnTo>
                  <a:lnTo>
                    <a:pt x="6627812" y="2257480"/>
                  </a:lnTo>
                  <a:lnTo>
                    <a:pt x="6626642" y="2255711"/>
                  </a:lnTo>
                  <a:lnTo>
                    <a:pt x="6631415" y="2268801"/>
                  </a:lnTo>
                  <a:lnTo>
                    <a:pt x="6633033" y="2273559"/>
                  </a:lnTo>
                  <a:lnTo>
                    <a:pt x="6634163" y="2276537"/>
                  </a:lnTo>
                  <a:lnTo>
                    <a:pt x="6633383" y="2274591"/>
                  </a:lnTo>
                  <a:lnTo>
                    <a:pt x="6638680" y="2290183"/>
                  </a:lnTo>
                  <a:lnTo>
                    <a:pt x="6638925" y="2290819"/>
                  </a:lnTo>
                  <a:lnTo>
                    <a:pt x="6638833" y="2290631"/>
                  </a:lnTo>
                  <a:lnTo>
                    <a:pt x="6640513" y="2295582"/>
                  </a:lnTo>
                  <a:lnTo>
                    <a:pt x="6638215" y="2289396"/>
                  </a:lnTo>
                  <a:lnTo>
                    <a:pt x="6638104" y="2289178"/>
                  </a:lnTo>
                  <a:lnTo>
                    <a:pt x="6638143" y="2289205"/>
                  </a:lnTo>
                  <a:lnTo>
                    <a:pt x="6630971" y="2269916"/>
                  </a:lnTo>
                  <a:lnTo>
                    <a:pt x="6632302" y="2273712"/>
                  </a:lnTo>
                  <a:lnTo>
                    <a:pt x="6626924" y="2258495"/>
                  </a:lnTo>
                  <a:lnTo>
                    <a:pt x="6626593" y="2257669"/>
                  </a:lnTo>
                  <a:lnTo>
                    <a:pt x="6632348" y="2273850"/>
                  </a:lnTo>
                  <a:lnTo>
                    <a:pt x="6630761" y="2269544"/>
                  </a:lnTo>
                  <a:lnTo>
                    <a:pt x="6633029" y="2277931"/>
                  </a:lnTo>
                  <a:lnTo>
                    <a:pt x="6627813" y="2264101"/>
                  </a:lnTo>
                  <a:lnTo>
                    <a:pt x="6633255" y="2281105"/>
                  </a:lnTo>
                  <a:lnTo>
                    <a:pt x="6631441" y="2277478"/>
                  </a:lnTo>
                  <a:lnTo>
                    <a:pt x="6639379" y="2309912"/>
                  </a:lnTo>
                  <a:lnTo>
                    <a:pt x="6638018" y="2305602"/>
                  </a:lnTo>
                  <a:lnTo>
                    <a:pt x="6640966" y="2316257"/>
                  </a:lnTo>
                  <a:lnTo>
                    <a:pt x="6637564" y="2307417"/>
                  </a:lnTo>
                  <a:lnTo>
                    <a:pt x="6646182" y="2331676"/>
                  </a:lnTo>
                  <a:lnTo>
                    <a:pt x="6650943" y="2344878"/>
                  </a:lnTo>
                  <a:lnTo>
                    <a:pt x="6649130" y="2341654"/>
                  </a:lnTo>
                  <a:lnTo>
                    <a:pt x="6652079" y="2348911"/>
                  </a:lnTo>
                  <a:lnTo>
                    <a:pt x="6652305" y="2348911"/>
                  </a:lnTo>
                  <a:lnTo>
                    <a:pt x="6652079" y="2348458"/>
                  </a:lnTo>
                  <a:lnTo>
                    <a:pt x="6651171" y="2345509"/>
                  </a:lnTo>
                  <a:lnTo>
                    <a:pt x="6650943" y="2344878"/>
                  </a:lnTo>
                  <a:lnTo>
                    <a:pt x="6651171" y="2345283"/>
                  </a:lnTo>
                  <a:lnTo>
                    <a:pt x="6652986" y="2349138"/>
                  </a:lnTo>
                  <a:lnTo>
                    <a:pt x="6654573" y="2352767"/>
                  </a:lnTo>
                  <a:lnTo>
                    <a:pt x="6655707" y="2356622"/>
                  </a:lnTo>
                  <a:lnTo>
                    <a:pt x="6656614" y="2360704"/>
                  </a:lnTo>
                  <a:lnTo>
                    <a:pt x="6657521" y="2364786"/>
                  </a:lnTo>
                  <a:lnTo>
                    <a:pt x="6657748" y="2368868"/>
                  </a:lnTo>
                  <a:lnTo>
                    <a:pt x="6657975" y="2372724"/>
                  </a:lnTo>
                  <a:lnTo>
                    <a:pt x="6655253" y="2363880"/>
                  </a:lnTo>
                  <a:lnTo>
                    <a:pt x="6651852" y="2353447"/>
                  </a:lnTo>
                  <a:lnTo>
                    <a:pt x="6647997" y="2342335"/>
                  </a:lnTo>
                  <a:lnTo>
                    <a:pt x="6643914" y="2331223"/>
                  </a:lnTo>
                  <a:lnTo>
                    <a:pt x="6636203" y="2311495"/>
                  </a:lnTo>
                  <a:lnTo>
                    <a:pt x="6631668" y="2300837"/>
                  </a:lnTo>
                  <a:lnTo>
                    <a:pt x="6627586" y="2291309"/>
                  </a:lnTo>
                  <a:lnTo>
                    <a:pt x="6631895" y="2308777"/>
                  </a:lnTo>
                  <a:lnTo>
                    <a:pt x="6625545" y="2294486"/>
                  </a:lnTo>
                  <a:lnTo>
                    <a:pt x="6624184" y="2291765"/>
                  </a:lnTo>
                  <a:lnTo>
                    <a:pt x="6622823" y="2287680"/>
                  </a:lnTo>
                  <a:lnTo>
                    <a:pt x="6622370" y="2287909"/>
                  </a:lnTo>
                  <a:lnTo>
                    <a:pt x="6625545" y="2296074"/>
                  </a:lnTo>
                  <a:lnTo>
                    <a:pt x="6617153" y="2279290"/>
                  </a:lnTo>
                  <a:lnTo>
                    <a:pt x="6624864" y="2299476"/>
                  </a:lnTo>
                  <a:lnTo>
                    <a:pt x="6622370" y="2296074"/>
                  </a:lnTo>
                  <a:lnTo>
                    <a:pt x="6624864" y="2305147"/>
                  </a:lnTo>
                  <a:lnTo>
                    <a:pt x="6619421" y="2297436"/>
                  </a:lnTo>
                  <a:lnTo>
                    <a:pt x="6619361" y="2297944"/>
                  </a:lnTo>
                  <a:lnTo>
                    <a:pt x="6624740" y="2305602"/>
                  </a:lnTo>
                  <a:lnTo>
                    <a:pt x="6624966" y="2305829"/>
                  </a:lnTo>
                  <a:lnTo>
                    <a:pt x="6624740" y="2308318"/>
                  </a:lnTo>
                  <a:lnTo>
                    <a:pt x="6622708" y="2307190"/>
                  </a:lnTo>
                  <a:lnTo>
                    <a:pt x="6625950" y="2323278"/>
                  </a:lnTo>
                  <a:lnTo>
                    <a:pt x="6627549" y="2326068"/>
                  </a:lnTo>
                  <a:lnTo>
                    <a:pt x="6629401" y="2333683"/>
                  </a:lnTo>
                  <a:lnTo>
                    <a:pt x="6626477" y="2325894"/>
                  </a:lnTo>
                  <a:lnTo>
                    <a:pt x="6626546" y="2326235"/>
                  </a:lnTo>
                  <a:lnTo>
                    <a:pt x="6627901" y="2333715"/>
                  </a:lnTo>
                  <a:lnTo>
                    <a:pt x="6628126" y="2336209"/>
                  </a:lnTo>
                  <a:lnTo>
                    <a:pt x="6628126" y="2337115"/>
                  </a:lnTo>
                  <a:lnTo>
                    <a:pt x="6629255" y="2345060"/>
                  </a:lnTo>
                  <a:lnTo>
                    <a:pt x="6625417" y="2338025"/>
                  </a:lnTo>
                  <a:lnTo>
                    <a:pt x="6639414" y="2381582"/>
                  </a:lnTo>
                  <a:lnTo>
                    <a:pt x="6639639" y="2381354"/>
                  </a:lnTo>
                  <a:lnTo>
                    <a:pt x="6645960" y="2406753"/>
                  </a:lnTo>
                  <a:lnTo>
                    <a:pt x="6652507" y="2433085"/>
                  </a:lnTo>
                  <a:lnTo>
                    <a:pt x="6655893" y="2445786"/>
                  </a:lnTo>
                  <a:lnTo>
                    <a:pt x="6659053" y="2458267"/>
                  </a:lnTo>
                  <a:lnTo>
                    <a:pt x="6662440" y="2469834"/>
                  </a:lnTo>
                  <a:lnTo>
                    <a:pt x="6666052" y="2480268"/>
                  </a:lnTo>
                  <a:lnTo>
                    <a:pt x="6668986" y="2488662"/>
                  </a:lnTo>
                  <a:lnTo>
                    <a:pt x="6676887" y="2511113"/>
                  </a:lnTo>
                  <a:lnTo>
                    <a:pt x="6685014" y="2532205"/>
                  </a:lnTo>
                  <a:lnTo>
                    <a:pt x="6687046" y="2537648"/>
                  </a:lnTo>
                  <a:lnTo>
                    <a:pt x="6687723" y="2538103"/>
                  </a:lnTo>
                  <a:lnTo>
                    <a:pt x="6687497" y="2536740"/>
                  </a:lnTo>
                  <a:lnTo>
                    <a:pt x="6690884" y="2544681"/>
                  </a:lnTo>
                  <a:lnTo>
                    <a:pt x="6686143" y="2546269"/>
                  </a:lnTo>
                  <a:lnTo>
                    <a:pt x="6685978" y="2545871"/>
                  </a:lnTo>
                  <a:lnTo>
                    <a:pt x="6675746" y="2549428"/>
                  </a:lnTo>
                  <a:lnTo>
                    <a:pt x="6676082" y="2550199"/>
                  </a:lnTo>
                  <a:lnTo>
                    <a:pt x="6643108" y="2559716"/>
                  </a:lnTo>
                  <a:lnTo>
                    <a:pt x="6645366" y="2559035"/>
                  </a:lnTo>
                  <a:lnTo>
                    <a:pt x="6646721" y="2558356"/>
                  </a:lnTo>
                  <a:lnTo>
                    <a:pt x="6647851" y="2557220"/>
                  </a:lnTo>
                  <a:lnTo>
                    <a:pt x="6648528" y="2556315"/>
                  </a:lnTo>
                  <a:lnTo>
                    <a:pt x="6648754" y="2555636"/>
                  </a:lnTo>
                  <a:lnTo>
                    <a:pt x="6648754" y="2554732"/>
                  </a:lnTo>
                  <a:lnTo>
                    <a:pt x="6648302" y="2554052"/>
                  </a:lnTo>
                  <a:lnTo>
                    <a:pt x="6647851" y="2553371"/>
                  </a:lnTo>
                  <a:lnTo>
                    <a:pt x="6646947" y="2553141"/>
                  </a:lnTo>
                  <a:lnTo>
                    <a:pt x="6646270" y="2552915"/>
                  </a:lnTo>
                  <a:lnTo>
                    <a:pt x="6645592" y="2553141"/>
                  </a:lnTo>
                  <a:lnTo>
                    <a:pt x="6644914" y="2553596"/>
                  </a:lnTo>
                  <a:lnTo>
                    <a:pt x="6644237" y="2554275"/>
                  </a:lnTo>
                  <a:lnTo>
                    <a:pt x="6643559" y="2555860"/>
                  </a:lnTo>
                  <a:lnTo>
                    <a:pt x="6643108" y="2557450"/>
                  </a:lnTo>
                  <a:lnTo>
                    <a:pt x="6643108" y="2559716"/>
                  </a:lnTo>
                  <a:lnTo>
                    <a:pt x="6642656" y="2556315"/>
                  </a:lnTo>
                  <a:lnTo>
                    <a:pt x="6641753" y="2544078"/>
                  </a:lnTo>
                  <a:lnTo>
                    <a:pt x="6641075" y="2532971"/>
                  </a:lnTo>
                  <a:lnTo>
                    <a:pt x="6641075" y="2530480"/>
                  </a:lnTo>
                  <a:lnTo>
                    <a:pt x="6641301" y="2532064"/>
                  </a:lnTo>
                  <a:lnTo>
                    <a:pt x="6641075" y="2525721"/>
                  </a:lnTo>
                  <a:lnTo>
                    <a:pt x="6641075" y="2521905"/>
                  </a:lnTo>
                  <a:lnTo>
                    <a:pt x="6640304" y="2520757"/>
                  </a:lnTo>
                  <a:lnTo>
                    <a:pt x="6640304" y="2531385"/>
                  </a:lnTo>
                  <a:lnTo>
                    <a:pt x="6639399" y="2530254"/>
                  </a:lnTo>
                  <a:lnTo>
                    <a:pt x="6640304" y="2533873"/>
                  </a:lnTo>
                  <a:lnTo>
                    <a:pt x="6640983" y="2537491"/>
                  </a:lnTo>
                  <a:lnTo>
                    <a:pt x="6641436" y="2541335"/>
                  </a:lnTo>
                  <a:lnTo>
                    <a:pt x="6641662" y="2545407"/>
                  </a:lnTo>
                  <a:lnTo>
                    <a:pt x="6641888" y="2549254"/>
                  </a:lnTo>
                  <a:lnTo>
                    <a:pt x="6641888" y="2552871"/>
                  </a:lnTo>
                  <a:lnTo>
                    <a:pt x="6641662" y="2556262"/>
                  </a:lnTo>
                  <a:lnTo>
                    <a:pt x="6641436" y="2559203"/>
                  </a:lnTo>
                  <a:lnTo>
                    <a:pt x="6633743" y="2531159"/>
                  </a:lnTo>
                  <a:lnTo>
                    <a:pt x="6625824" y="2502892"/>
                  </a:lnTo>
                  <a:lnTo>
                    <a:pt x="6617678" y="2474846"/>
                  </a:lnTo>
                  <a:lnTo>
                    <a:pt x="6609306" y="2447022"/>
                  </a:lnTo>
                  <a:lnTo>
                    <a:pt x="6600934" y="2419197"/>
                  </a:lnTo>
                  <a:lnTo>
                    <a:pt x="6592110" y="2391150"/>
                  </a:lnTo>
                  <a:lnTo>
                    <a:pt x="6583060" y="2363553"/>
                  </a:lnTo>
                  <a:lnTo>
                    <a:pt x="6573783" y="2335731"/>
                  </a:lnTo>
                  <a:lnTo>
                    <a:pt x="6550025" y="2266971"/>
                  </a:lnTo>
                  <a:lnTo>
                    <a:pt x="6551156" y="2268335"/>
                  </a:lnTo>
                  <a:lnTo>
                    <a:pt x="6552015" y="2269436"/>
                  </a:lnTo>
                  <a:lnTo>
                    <a:pt x="6550921" y="2266136"/>
                  </a:lnTo>
                  <a:lnTo>
                    <a:pt x="6550428" y="2264567"/>
                  </a:lnTo>
                  <a:lnTo>
                    <a:pt x="6549798" y="2266141"/>
                  </a:lnTo>
                  <a:lnTo>
                    <a:pt x="6540727" y="2241432"/>
                  </a:lnTo>
                  <a:lnTo>
                    <a:pt x="6531429" y="2216941"/>
                  </a:lnTo>
                  <a:lnTo>
                    <a:pt x="6521903" y="2192448"/>
                  </a:lnTo>
                  <a:lnTo>
                    <a:pt x="6512379" y="2167731"/>
                  </a:lnTo>
                  <a:lnTo>
                    <a:pt x="6502627" y="2143241"/>
                  </a:lnTo>
                  <a:lnTo>
                    <a:pt x="6492648" y="2118749"/>
                  </a:lnTo>
                  <a:lnTo>
                    <a:pt x="6482443" y="2094486"/>
                  </a:lnTo>
                  <a:lnTo>
                    <a:pt x="6472011" y="2070223"/>
                  </a:lnTo>
                  <a:lnTo>
                    <a:pt x="6461579" y="2045959"/>
                  </a:lnTo>
                  <a:lnTo>
                    <a:pt x="6450466" y="2021922"/>
                  </a:lnTo>
                  <a:lnTo>
                    <a:pt x="6439580" y="1997885"/>
                  </a:lnTo>
                  <a:lnTo>
                    <a:pt x="6428695" y="1974076"/>
                  </a:lnTo>
                  <a:lnTo>
                    <a:pt x="6417129" y="1950266"/>
                  </a:lnTo>
                  <a:lnTo>
                    <a:pt x="6405789" y="1926455"/>
                  </a:lnTo>
                  <a:lnTo>
                    <a:pt x="6394223" y="1902872"/>
                  </a:lnTo>
                  <a:lnTo>
                    <a:pt x="6382203" y="1879289"/>
                  </a:lnTo>
                  <a:lnTo>
                    <a:pt x="6370411" y="1855932"/>
                  </a:lnTo>
                  <a:lnTo>
                    <a:pt x="6358164" y="1832348"/>
                  </a:lnTo>
                  <a:lnTo>
                    <a:pt x="6345691" y="1808991"/>
                  </a:lnTo>
                  <a:lnTo>
                    <a:pt x="6333218" y="1785861"/>
                  </a:lnTo>
                  <a:lnTo>
                    <a:pt x="6321978" y="1765591"/>
                  </a:lnTo>
                  <a:lnTo>
                    <a:pt x="6318477" y="1758422"/>
                  </a:lnTo>
                  <a:lnTo>
                    <a:pt x="6303282" y="1727809"/>
                  </a:lnTo>
                  <a:lnTo>
                    <a:pt x="6295118" y="1712616"/>
                  </a:lnTo>
                  <a:lnTo>
                    <a:pt x="6286953" y="1696969"/>
                  </a:lnTo>
                  <a:lnTo>
                    <a:pt x="6278336" y="1681322"/>
                  </a:lnTo>
                  <a:lnTo>
                    <a:pt x="6269945" y="1666128"/>
                  </a:lnTo>
                  <a:lnTo>
                    <a:pt x="6261100" y="1650935"/>
                  </a:lnTo>
                  <a:lnTo>
                    <a:pt x="6252482" y="1636422"/>
                  </a:lnTo>
                  <a:lnTo>
                    <a:pt x="6243637" y="1622136"/>
                  </a:lnTo>
                  <a:lnTo>
                    <a:pt x="6234566" y="1608530"/>
                  </a:lnTo>
                  <a:lnTo>
                    <a:pt x="6225721" y="1595377"/>
                  </a:lnTo>
                  <a:lnTo>
                    <a:pt x="6216877" y="1583132"/>
                  </a:lnTo>
                  <a:lnTo>
                    <a:pt x="6207805" y="1571794"/>
                  </a:lnTo>
                  <a:lnTo>
                    <a:pt x="6203496" y="1566351"/>
                  </a:lnTo>
                  <a:lnTo>
                    <a:pt x="6200676" y="1563087"/>
                  </a:lnTo>
                  <a:lnTo>
                    <a:pt x="6198280" y="1559322"/>
                  </a:lnTo>
                  <a:lnTo>
                    <a:pt x="6183766" y="1537552"/>
                  </a:lnTo>
                  <a:lnTo>
                    <a:pt x="6169304" y="1515409"/>
                  </a:lnTo>
                  <a:lnTo>
                    <a:pt x="6169705" y="1515329"/>
                  </a:lnTo>
                  <a:lnTo>
                    <a:pt x="6176509" y="1513742"/>
                  </a:lnTo>
                  <a:lnTo>
                    <a:pt x="6187395" y="1510794"/>
                  </a:lnTo>
                  <a:lnTo>
                    <a:pt x="6200548" y="1506712"/>
                  </a:lnTo>
                  <a:lnTo>
                    <a:pt x="6207352" y="1504444"/>
                  </a:lnTo>
                  <a:lnTo>
                    <a:pt x="6213929" y="1502177"/>
                  </a:lnTo>
                  <a:lnTo>
                    <a:pt x="6219825" y="1499909"/>
                  </a:lnTo>
                  <a:lnTo>
                    <a:pt x="6225268" y="1497414"/>
                  </a:lnTo>
                  <a:lnTo>
                    <a:pt x="6229350" y="1494920"/>
                  </a:lnTo>
                  <a:lnTo>
                    <a:pt x="6230937" y="1493786"/>
                  </a:lnTo>
                  <a:lnTo>
                    <a:pt x="6232298" y="1492652"/>
                  </a:lnTo>
                  <a:lnTo>
                    <a:pt x="6233205" y="1491518"/>
                  </a:lnTo>
                  <a:lnTo>
                    <a:pt x="6233659" y="1490385"/>
                  </a:lnTo>
                  <a:lnTo>
                    <a:pt x="6233659" y="1489478"/>
                  </a:lnTo>
                  <a:lnTo>
                    <a:pt x="6233205" y="1488344"/>
                  </a:lnTo>
                  <a:close/>
                  <a:moveTo>
                    <a:pt x="5262063" y="1487167"/>
                  </a:moveTo>
                  <a:lnTo>
                    <a:pt x="5261383" y="1487394"/>
                  </a:lnTo>
                  <a:lnTo>
                    <a:pt x="5262290" y="1487394"/>
                  </a:lnTo>
                  <a:lnTo>
                    <a:pt x="5262063" y="1487167"/>
                  </a:lnTo>
                  <a:close/>
                  <a:moveTo>
                    <a:pt x="2532051" y="1486204"/>
                  </a:moveTo>
                  <a:lnTo>
                    <a:pt x="2531468" y="1486512"/>
                  </a:lnTo>
                  <a:lnTo>
                    <a:pt x="2532738" y="1486723"/>
                  </a:lnTo>
                  <a:lnTo>
                    <a:pt x="2532051" y="1486204"/>
                  </a:lnTo>
                  <a:close/>
                  <a:moveTo>
                    <a:pt x="4643211" y="1485395"/>
                  </a:moveTo>
                  <a:lnTo>
                    <a:pt x="4636634" y="1486076"/>
                  </a:lnTo>
                  <a:lnTo>
                    <a:pt x="4645932" y="1485395"/>
                  </a:lnTo>
                  <a:lnTo>
                    <a:pt x="4643211" y="1485395"/>
                  </a:lnTo>
                  <a:close/>
                  <a:moveTo>
                    <a:pt x="2499013" y="1484481"/>
                  </a:moveTo>
                  <a:lnTo>
                    <a:pt x="2496023" y="1486262"/>
                  </a:lnTo>
                  <a:lnTo>
                    <a:pt x="2498535" y="1485713"/>
                  </a:lnTo>
                  <a:lnTo>
                    <a:pt x="2499013" y="1484481"/>
                  </a:lnTo>
                  <a:close/>
                  <a:moveTo>
                    <a:pt x="2494900" y="1484333"/>
                  </a:moveTo>
                  <a:lnTo>
                    <a:pt x="2494552" y="1485222"/>
                  </a:lnTo>
                  <a:lnTo>
                    <a:pt x="2494552" y="1485504"/>
                  </a:lnTo>
                  <a:lnTo>
                    <a:pt x="2494900" y="1484333"/>
                  </a:lnTo>
                  <a:close/>
                  <a:moveTo>
                    <a:pt x="2396154" y="1480762"/>
                  </a:moveTo>
                  <a:lnTo>
                    <a:pt x="2394403" y="1483678"/>
                  </a:lnTo>
                  <a:lnTo>
                    <a:pt x="2396632" y="1484346"/>
                  </a:lnTo>
                  <a:lnTo>
                    <a:pt x="2396154" y="1480762"/>
                  </a:lnTo>
                  <a:close/>
                  <a:moveTo>
                    <a:pt x="6139399" y="1478686"/>
                  </a:moveTo>
                  <a:lnTo>
                    <a:pt x="6143377" y="1484448"/>
                  </a:lnTo>
                  <a:lnTo>
                    <a:pt x="6148512" y="1491845"/>
                  </a:lnTo>
                  <a:lnTo>
                    <a:pt x="6147913" y="1491246"/>
                  </a:lnTo>
                  <a:lnTo>
                    <a:pt x="6146325" y="1489660"/>
                  </a:lnTo>
                  <a:lnTo>
                    <a:pt x="6144965" y="1487621"/>
                  </a:lnTo>
                  <a:lnTo>
                    <a:pt x="6143377" y="1485808"/>
                  </a:lnTo>
                  <a:lnTo>
                    <a:pt x="6140427" y="1481049"/>
                  </a:lnTo>
                  <a:lnTo>
                    <a:pt x="6139399" y="1478686"/>
                  </a:lnTo>
                  <a:close/>
                  <a:moveTo>
                    <a:pt x="5145541" y="1478593"/>
                  </a:moveTo>
                  <a:lnTo>
                    <a:pt x="5145541" y="1479046"/>
                  </a:lnTo>
                  <a:lnTo>
                    <a:pt x="5148625" y="1480588"/>
                  </a:lnTo>
                  <a:lnTo>
                    <a:pt x="5149396" y="1481087"/>
                  </a:lnTo>
                  <a:lnTo>
                    <a:pt x="5149170" y="1480860"/>
                  </a:lnTo>
                  <a:lnTo>
                    <a:pt x="5148625" y="1480588"/>
                  </a:lnTo>
                  <a:lnTo>
                    <a:pt x="5145541" y="1478593"/>
                  </a:lnTo>
                  <a:close/>
                  <a:moveTo>
                    <a:pt x="5325581" y="1477423"/>
                  </a:moveTo>
                  <a:lnTo>
                    <a:pt x="5325808" y="1477650"/>
                  </a:lnTo>
                  <a:lnTo>
                    <a:pt x="5326489" y="1477423"/>
                  </a:lnTo>
                  <a:lnTo>
                    <a:pt x="5325581" y="1477423"/>
                  </a:lnTo>
                  <a:close/>
                  <a:moveTo>
                    <a:pt x="2398485" y="1476878"/>
                  </a:moveTo>
                  <a:lnTo>
                    <a:pt x="2397456" y="1478592"/>
                  </a:lnTo>
                  <a:lnTo>
                    <a:pt x="2402952" y="1478259"/>
                  </a:lnTo>
                  <a:lnTo>
                    <a:pt x="2398485" y="1476878"/>
                  </a:lnTo>
                  <a:close/>
                  <a:moveTo>
                    <a:pt x="6135891" y="1473605"/>
                  </a:moveTo>
                  <a:lnTo>
                    <a:pt x="6136344" y="1474251"/>
                  </a:lnTo>
                  <a:lnTo>
                    <a:pt x="6139372" y="1478624"/>
                  </a:lnTo>
                  <a:lnTo>
                    <a:pt x="6139399" y="1478686"/>
                  </a:lnTo>
                  <a:lnTo>
                    <a:pt x="6135891" y="1473605"/>
                  </a:lnTo>
                  <a:close/>
                  <a:moveTo>
                    <a:pt x="5145087" y="1473377"/>
                  </a:moveTo>
                  <a:lnTo>
                    <a:pt x="5140098" y="1473604"/>
                  </a:lnTo>
                  <a:lnTo>
                    <a:pt x="5140552" y="1473604"/>
                  </a:lnTo>
                  <a:lnTo>
                    <a:pt x="5140779" y="1473604"/>
                  </a:lnTo>
                  <a:lnTo>
                    <a:pt x="5141005" y="1473604"/>
                  </a:lnTo>
                  <a:lnTo>
                    <a:pt x="5145314" y="1473377"/>
                  </a:lnTo>
                  <a:lnTo>
                    <a:pt x="5145087" y="1473377"/>
                  </a:lnTo>
                  <a:close/>
                  <a:moveTo>
                    <a:pt x="2605125" y="1473208"/>
                  </a:moveTo>
                  <a:lnTo>
                    <a:pt x="2601052" y="1474120"/>
                  </a:lnTo>
                  <a:lnTo>
                    <a:pt x="2596528" y="1475259"/>
                  </a:lnTo>
                  <a:lnTo>
                    <a:pt x="2591777" y="1477084"/>
                  </a:lnTo>
                  <a:lnTo>
                    <a:pt x="2587252" y="1478908"/>
                  </a:lnTo>
                  <a:lnTo>
                    <a:pt x="2577524" y="1483240"/>
                  </a:lnTo>
                  <a:lnTo>
                    <a:pt x="2572320" y="1485063"/>
                  </a:lnTo>
                  <a:lnTo>
                    <a:pt x="2567570" y="1487117"/>
                  </a:lnTo>
                  <a:lnTo>
                    <a:pt x="2562819" y="1488712"/>
                  </a:lnTo>
                  <a:lnTo>
                    <a:pt x="2557841" y="1490081"/>
                  </a:lnTo>
                  <a:lnTo>
                    <a:pt x="2553091" y="1490993"/>
                  </a:lnTo>
                  <a:lnTo>
                    <a:pt x="2548340" y="1491221"/>
                  </a:lnTo>
                  <a:lnTo>
                    <a:pt x="2546303" y="1491221"/>
                  </a:lnTo>
                  <a:lnTo>
                    <a:pt x="2544041" y="1491221"/>
                  </a:lnTo>
                  <a:lnTo>
                    <a:pt x="2541779" y="1490765"/>
                  </a:lnTo>
                  <a:lnTo>
                    <a:pt x="2539969" y="1490309"/>
                  </a:lnTo>
                  <a:lnTo>
                    <a:pt x="2537707" y="1489625"/>
                  </a:lnTo>
                  <a:lnTo>
                    <a:pt x="2535897" y="1488484"/>
                  </a:lnTo>
                  <a:lnTo>
                    <a:pt x="2534127" y="1487691"/>
                  </a:lnTo>
                  <a:lnTo>
                    <a:pt x="2535238" y="1491023"/>
                  </a:lnTo>
                  <a:lnTo>
                    <a:pt x="2534888" y="1491897"/>
                  </a:lnTo>
                  <a:lnTo>
                    <a:pt x="2541672" y="1491897"/>
                  </a:lnTo>
                  <a:lnTo>
                    <a:pt x="2548017" y="1491671"/>
                  </a:lnTo>
                  <a:lnTo>
                    <a:pt x="2553455" y="1491444"/>
                  </a:lnTo>
                  <a:lnTo>
                    <a:pt x="2558213" y="1490765"/>
                  </a:lnTo>
                  <a:lnTo>
                    <a:pt x="2563198" y="1489632"/>
                  </a:lnTo>
                  <a:lnTo>
                    <a:pt x="2568183" y="1487594"/>
                  </a:lnTo>
                  <a:lnTo>
                    <a:pt x="2574301" y="1485102"/>
                  </a:lnTo>
                  <a:lnTo>
                    <a:pt x="2581325" y="1481705"/>
                  </a:lnTo>
                  <a:lnTo>
                    <a:pt x="2583818" y="1480572"/>
                  </a:lnTo>
                  <a:lnTo>
                    <a:pt x="2586310" y="1479894"/>
                  </a:lnTo>
                  <a:lnTo>
                    <a:pt x="2588349" y="1478989"/>
                  </a:lnTo>
                  <a:lnTo>
                    <a:pt x="2590842" y="1478535"/>
                  </a:lnTo>
                  <a:lnTo>
                    <a:pt x="2593108" y="1478309"/>
                  </a:lnTo>
                  <a:lnTo>
                    <a:pt x="2595147" y="1478082"/>
                  </a:lnTo>
                  <a:lnTo>
                    <a:pt x="2599906" y="1478082"/>
                  </a:lnTo>
                  <a:lnTo>
                    <a:pt x="2604211" y="1478761"/>
                  </a:lnTo>
                  <a:lnTo>
                    <a:pt x="2608516" y="1479894"/>
                  </a:lnTo>
                  <a:lnTo>
                    <a:pt x="2610219" y="1480403"/>
                  </a:lnTo>
                  <a:lnTo>
                    <a:pt x="2604220" y="1474120"/>
                  </a:lnTo>
                  <a:lnTo>
                    <a:pt x="2605125" y="1473208"/>
                  </a:lnTo>
                  <a:close/>
                  <a:moveTo>
                    <a:pt x="3935186" y="1472924"/>
                  </a:moveTo>
                  <a:lnTo>
                    <a:pt x="3926794" y="1473377"/>
                  </a:lnTo>
                  <a:lnTo>
                    <a:pt x="3918630" y="1473831"/>
                  </a:lnTo>
                  <a:lnTo>
                    <a:pt x="3911146" y="1474511"/>
                  </a:lnTo>
                  <a:lnTo>
                    <a:pt x="3903662" y="1475191"/>
                  </a:lnTo>
                  <a:lnTo>
                    <a:pt x="3896859" y="1476552"/>
                  </a:lnTo>
                  <a:lnTo>
                    <a:pt x="3890736" y="1477686"/>
                  </a:lnTo>
                  <a:lnTo>
                    <a:pt x="3884839" y="1479500"/>
                  </a:lnTo>
                  <a:lnTo>
                    <a:pt x="3879623" y="1481087"/>
                  </a:lnTo>
                  <a:lnTo>
                    <a:pt x="3875314" y="1483355"/>
                  </a:lnTo>
                  <a:lnTo>
                    <a:pt x="3873273" y="1484262"/>
                  </a:lnTo>
                  <a:lnTo>
                    <a:pt x="3871459" y="1485395"/>
                  </a:lnTo>
                  <a:lnTo>
                    <a:pt x="3869962" y="1486679"/>
                  </a:lnTo>
                  <a:lnTo>
                    <a:pt x="3871233" y="1485986"/>
                  </a:lnTo>
                  <a:lnTo>
                    <a:pt x="3873954" y="1484398"/>
                  </a:lnTo>
                  <a:lnTo>
                    <a:pt x="3876676" y="1483264"/>
                  </a:lnTo>
                  <a:lnTo>
                    <a:pt x="3879624" y="1482130"/>
                  </a:lnTo>
                  <a:lnTo>
                    <a:pt x="3882572" y="1480996"/>
                  </a:lnTo>
                  <a:lnTo>
                    <a:pt x="3885747" y="1480088"/>
                  </a:lnTo>
                  <a:lnTo>
                    <a:pt x="3892324" y="1478728"/>
                  </a:lnTo>
                  <a:lnTo>
                    <a:pt x="3899128" y="1477594"/>
                  </a:lnTo>
                  <a:lnTo>
                    <a:pt x="3906385" y="1476914"/>
                  </a:lnTo>
                  <a:lnTo>
                    <a:pt x="3913642" y="1476687"/>
                  </a:lnTo>
                  <a:lnTo>
                    <a:pt x="3921579" y="1476460"/>
                  </a:lnTo>
                  <a:lnTo>
                    <a:pt x="3929063" y="1476687"/>
                  </a:lnTo>
                  <a:lnTo>
                    <a:pt x="3936774" y="1476914"/>
                  </a:lnTo>
                  <a:lnTo>
                    <a:pt x="3951969" y="1477821"/>
                  </a:lnTo>
                  <a:lnTo>
                    <a:pt x="3966256" y="1478955"/>
                  </a:lnTo>
                  <a:lnTo>
                    <a:pt x="3979636" y="1479635"/>
                  </a:lnTo>
                  <a:lnTo>
                    <a:pt x="4004810" y="1480315"/>
                  </a:lnTo>
                  <a:lnTo>
                    <a:pt x="4054929" y="1497552"/>
                  </a:lnTo>
                  <a:lnTo>
                    <a:pt x="4064681" y="1494831"/>
                  </a:lnTo>
                  <a:lnTo>
                    <a:pt x="4071485" y="1493243"/>
                  </a:lnTo>
                  <a:lnTo>
                    <a:pt x="4078515" y="1491429"/>
                  </a:lnTo>
                  <a:lnTo>
                    <a:pt x="4082144" y="1490976"/>
                  </a:lnTo>
                  <a:lnTo>
                    <a:pt x="4085772" y="1490522"/>
                  </a:lnTo>
                  <a:lnTo>
                    <a:pt x="4089174" y="1490295"/>
                  </a:lnTo>
                  <a:lnTo>
                    <a:pt x="4091315" y="1490295"/>
                  </a:lnTo>
                  <a:lnTo>
                    <a:pt x="4087586" y="1489251"/>
                  </a:lnTo>
                  <a:lnTo>
                    <a:pt x="4081462" y="1487663"/>
                  </a:lnTo>
                  <a:lnTo>
                    <a:pt x="4074659" y="1486076"/>
                  </a:lnTo>
                  <a:lnTo>
                    <a:pt x="4067628" y="1484489"/>
                  </a:lnTo>
                  <a:lnTo>
                    <a:pt x="4051980" y="1481541"/>
                  </a:lnTo>
                  <a:lnTo>
                    <a:pt x="4035198" y="1479273"/>
                  </a:lnTo>
                  <a:lnTo>
                    <a:pt x="4017509" y="1477005"/>
                  </a:lnTo>
                  <a:lnTo>
                    <a:pt x="3999139" y="1474964"/>
                  </a:lnTo>
                  <a:lnTo>
                    <a:pt x="3980316" y="1473831"/>
                  </a:lnTo>
                  <a:lnTo>
                    <a:pt x="3961946" y="1472924"/>
                  </a:lnTo>
                  <a:lnTo>
                    <a:pt x="3952648" y="1472924"/>
                  </a:lnTo>
                  <a:lnTo>
                    <a:pt x="3943803" y="1472924"/>
                  </a:lnTo>
                  <a:lnTo>
                    <a:pt x="3935186" y="1472924"/>
                  </a:lnTo>
                  <a:close/>
                  <a:moveTo>
                    <a:pt x="6133759" y="1470566"/>
                  </a:moveTo>
                  <a:lnTo>
                    <a:pt x="6134303" y="1471305"/>
                  </a:lnTo>
                  <a:lnTo>
                    <a:pt x="6135891" y="1473605"/>
                  </a:lnTo>
                  <a:lnTo>
                    <a:pt x="6133759" y="1470566"/>
                  </a:lnTo>
                  <a:close/>
                  <a:moveTo>
                    <a:pt x="2521824" y="1470214"/>
                  </a:moveTo>
                  <a:lnTo>
                    <a:pt x="2522573" y="1472958"/>
                  </a:lnTo>
                  <a:lnTo>
                    <a:pt x="2522840" y="1472857"/>
                  </a:lnTo>
                  <a:lnTo>
                    <a:pt x="2521824" y="1470214"/>
                  </a:lnTo>
                  <a:close/>
                  <a:moveTo>
                    <a:pt x="2967372" y="1467708"/>
                  </a:moveTo>
                  <a:lnTo>
                    <a:pt x="2958805" y="1472135"/>
                  </a:lnTo>
                  <a:lnTo>
                    <a:pt x="2948592" y="1472363"/>
                  </a:lnTo>
                  <a:lnTo>
                    <a:pt x="2938378" y="1473276"/>
                  </a:lnTo>
                  <a:lnTo>
                    <a:pt x="2928164" y="1474188"/>
                  </a:lnTo>
                  <a:lnTo>
                    <a:pt x="2917950" y="1475557"/>
                  </a:lnTo>
                  <a:lnTo>
                    <a:pt x="2902743" y="1486966"/>
                  </a:lnTo>
                  <a:lnTo>
                    <a:pt x="2883439" y="1492240"/>
                  </a:lnTo>
                  <a:lnTo>
                    <a:pt x="2884208" y="1493970"/>
                  </a:lnTo>
                  <a:lnTo>
                    <a:pt x="2885344" y="1496469"/>
                  </a:lnTo>
                  <a:lnTo>
                    <a:pt x="2886708" y="1499422"/>
                  </a:lnTo>
                  <a:lnTo>
                    <a:pt x="2888752" y="1502374"/>
                  </a:lnTo>
                  <a:lnTo>
                    <a:pt x="2889845" y="1503795"/>
                  </a:lnTo>
                  <a:lnTo>
                    <a:pt x="2884487" y="1492186"/>
                  </a:lnTo>
                  <a:lnTo>
                    <a:pt x="2905212" y="1486274"/>
                  </a:lnTo>
                  <a:lnTo>
                    <a:pt x="2918278" y="1475591"/>
                  </a:lnTo>
                  <a:lnTo>
                    <a:pt x="2945763" y="1474911"/>
                  </a:lnTo>
                  <a:lnTo>
                    <a:pt x="2944862" y="1475591"/>
                  </a:lnTo>
                  <a:lnTo>
                    <a:pt x="2944877" y="1475603"/>
                  </a:lnTo>
                  <a:lnTo>
                    <a:pt x="2958193" y="1472453"/>
                  </a:lnTo>
                  <a:lnTo>
                    <a:pt x="2958873" y="1472226"/>
                  </a:lnTo>
                  <a:lnTo>
                    <a:pt x="2959327" y="1472226"/>
                  </a:lnTo>
                  <a:lnTo>
                    <a:pt x="2959553" y="1472226"/>
                  </a:lnTo>
                  <a:lnTo>
                    <a:pt x="2962728" y="1470644"/>
                  </a:lnTo>
                  <a:lnTo>
                    <a:pt x="2965677" y="1468835"/>
                  </a:lnTo>
                  <a:lnTo>
                    <a:pt x="2967372" y="1467708"/>
                  </a:lnTo>
                  <a:close/>
                  <a:moveTo>
                    <a:pt x="2417103" y="1467624"/>
                  </a:moveTo>
                  <a:lnTo>
                    <a:pt x="2414814" y="1471439"/>
                  </a:lnTo>
                  <a:lnTo>
                    <a:pt x="2411639" y="1475744"/>
                  </a:lnTo>
                  <a:lnTo>
                    <a:pt x="2408010" y="1479824"/>
                  </a:lnTo>
                  <a:lnTo>
                    <a:pt x="2404008" y="1478587"/>
                  </a:lnTo>
                  <a:lnTo>
                    <a:pt x="2404559" y="1478917"/>
                  </a:lnTo>
                  <a:lnTo>
                    <a:pt x="2405929" y="1479602"/>
                  </a:lnTo>
                  <a:lnTo>
                    <a:pt x="2407529" y="1479832"/>
                  </a:lnTo>
                  <a:lnTo>
                    <a:pt x="2408899" y="1479832"/>
                  </a:lnTo>
                  <a:lnTo>
                    <a:pt x="2410499" y="1479602"/>
                  </a:lnTo>
                  <a:lnTo>
                    <a:pt x="2412098" y="1479373"/>
                  </a:lnTo>
                  <a:lnTo>
                    <a:pt x="2413697" y="1478460"/>
                  </a:lnTo>
                  <a:lnTo>
                    <a:pt x="2415068" y="1477774"/>
                  </a:lnTo>
                  <a:lnTo>
                    <a:pt x="2417809" y="1476176"/>
                  </a:lnTo>
                  <a:lnTo>
                    <a:pt x="2420094" y="1473893"/>
                  </a:lnTo>
                  <a:lnTo>
                    <a:pt x="2422150" y="1471838"/>
                  </a:lnTo>
                  <a:lnTo>
                    <a:pt x="2423521" y="1470007"/>
                  </a:lnTo>
                  <a:lnTo>
                    <a:pt x="2423292" y="1471379"/>
                  </a:lnTo>
                  <a:lnTo>
                    <a:pt x="2423975" y="1471217"/>
                  </a:lnTo>
                  <a:lnTo>
                    <a:pt x="2423401" y="1469686"/>
                  </a:lnTo>
                  <a:lnTo>
                    <a:pt x="2419322" y="1471726"/>
                  </a:lnTo>
                  <a:lnTo>
                    <a:pt x="2418189" y="1470139"/>
                  </a:lnTo>
                  <a:lnTo>
                    <a:pt x="2417282" y="1468100"/>
                  </a:lnTo>
                  <a:lnTo>
                    <a:pt x="2417103" y="1467624"/>
                  </a:lnTo>
                  <a:close/>
                  <a:moveTo>
                    <a:pt x="2499987" y="1466753"/>
                  </a:moveTo>
                  <a:lnTo>
                    <a:pt x="2499655" y="1469451"/>
                  </a:lnTo>
                  <a:lnTo>
                    <a:pt x="2500063" y="1468318"/>
                  </a:lnTo>
                  <a:lnTo>
                    <a:pt x="2499987" y="1466753"/>
                  </a:lnTo>
                  <a:close/>
                  <a:moveTo>
                    <a:pt x="2778382" y="1466488"/>
                  </a:moveTo>
                  <a:lnTo>
                    <a:pt x="2780179" y="1468308"/>
                  </a:lnTo>
                  <a:lnTo>
                    <a:pt x="2787650" y="1477481"/>
                  </a:lnTo>
                  <a:lnTo>
                    <a:pt x="2785839" y="1475646"/>
                  </a:lnTo>
                  <a:lnTo>
                    <a:pt x="2784254" y="1474041"/>
                  </a:lnTo>
                  <a:lnTo>
                    <a:pt x="2782895" y="1472895"/>
                  </a:lnTo>
                  <a:lnTo>
                    <a:pt x="2781537" y="1472436"/>
                  </a:lnTo>
                  <a:lnTo>
                    <a:pt x="2780631" y="1472206"/>
                  </a:lnTo>
                  <a:lnTo>
                    <a:pt x="2779726" y="1472206"/>
                  </a:lnTo>
                  <a:lnTo>
                    <a:pt x="2779273" y="1472436"/>
                  </a:lnTo>
                  <a:lnTo>
                    <a:pt x="2779047" y="1472895"/>
                  </a:lnTo>
                  <a:lnTo>
                    <a:pt x="2779273" y="1473353"/>
                  </a:lnTo>
                  <a:lnTo>
                    <a:pt x="2779499" y="1474041"/>
                  </a:lnTo>
                  <a:lnTo>
                    <a:pt x="2779952" y="1474729"/>
                  </a:lnTo>
                  <a:lnTo>
                    <a:pt x="2780858" y="1475646"/>
                  </a:lnTo>
                  <a:lnTo>
                    <a:pt x="2782216" y="1476334"/>
                  </a:lnTo>
                  <a:lnTo>
                    <a:pt x="2783575" y="1477022"/>
                  </a:lnTo>
                  <a:lnTo>
                    <a:pt x="2785612" y="1477251"/>
                  </a:lnTo>
                  <a:lnTo>
                    <a:pt x="2787650" y="1477481"/>
                  </a:lnTo>
                  <a:lnTo>
                    <a:pt x="2779499" y="1477481"/>
                  </a:lnTo>
                  <a:lnTo>
                    <a:pt x="2776556" y="1477710"/>
                  </a:lnTo>
                  <a:lnTo>
                    <a:pt x="2774292" y="1478169"/>
                  </a:lnTo>
                  <a:lnTo>
                    <a:pt x="2773613" y="1478398"/>
                  </a:lnTo>
                  <a:lnTo>
                    <a:pt x="2772934" y="1479086"/>
                  </a:lnTo>
                  <a:lnTo>
                    <a:pt x="2772707" y="1479544"/>
                  </a:lnTo>
                  <a:lnTo>
                    <a:pt x="2772707" y="1480232"/>
                  </a:lnTo>
                  <a:lnTo>
                    <a:pt x="2772934" y="1480920"/>
                  </a:lnTo>
                  <a:lnTo>
                    <a:pt x="2773387" y="1481838"/>
                  </a:lnTo>
                  <a:lnTo>
                    <a:pt x="2775198" y="1484131"/>
                  </a:lnTo>
                  <a:lnTo>
                    <a:pt x="2767500" y="1484360"/>
                  </a:lnTo>
                  <a:lnTo>
                    <a:pt x="2766538" y="1485567"/>
                  </a:lnTo>
                  <a:lnTo>
                    <a:pt x="2768114" y="1484431"/>
                  </a:lnTo>
                  <a:lnTo>
                    <a:pt x="2775611" y="1484203"/>
                  </a:lnTo>
                  <a:lnTo>
                    <a:pt x="2773112" y="1479662"/>
                  </a:lnTo>
                  <a:lnTo>
                    <a:pt x="2781972" y="1482841"/>
                  </a:lnTo>
                  <a:lnTo>
                    <a:pt x="2792196" y="1486929"/>
                  </a:lnTo>
                  <a:lnTo>
                    <a:pt x="2803555" y="1491245"/>
                  </a:lnTo>
                  <a:lnTo>
                    <a:pt x="2814915" y="1495560"/>
                  </a:lnTo>
                  <a:lnTo>
                    <a:pt x="2821049" y="1497604"/>
                  </a:lnTo>
                  <a:lnTo>
                    <a:pt x="2826956" y="1499649"/>
                  </a:lnTo>
                  <a:lnTo>
                    <a:pt x="2828491" y="1500079"/>
                  </a:lnTo>
                  <a:lnTo>
                    <a:pt x="2816947" y="1495637"/>
                  </a:lnTo>
                  <a:lnTo>
                    <a:pt x="2810819" y="1490617"/>
                  </a:lnTo>
                  <a:lnTo>
                    <a:pt x="2806734" y="1487879"/>
                  </a:lnTo>
                  <a:lnTo>
                    <a:pt x="2801286" y="1483544"/>
                  </a:lnTo>
                  <a:lnTo>
                    <a:pt x="2794931" y="1478295"/>
                  </a:lnTo>
                  <a:lnTo>
                    <a:pt x="2788122" y="1473276"/>
                  </a:lnTo>
                  <a:lnTo>
                    <a:pt x="2781313" y="1468256"/>
                  </a:lnTo>
                  <a:lnTo>
                    <a:pt x="2778382" y="1466488"/>
                  </a:lnTo>
                  <a:close/>
                  <a:moveTo>
                    <a:pt x="2468694" y="1465291"/>
                  </a:moveTo>
                  <a:lnTo>
                    <a:pt x="2466014" y="1468637"/>
                  </a:lnTo>
                  <a:lnTo>
                    <a:pt x="2464415" y="1470923"/>
                  </a:lnTo>
                  <a:lnTo>
                    <a:pt x="2463273" y="1473208"/>
                  </a:lnTo>
                  <a:lnTo>
                    <a:pt x="2462359" y="1475263"/>
                  </a:lnTo>
                  <a:lnTo>
                    <a:pt x="2461445" y="1477546"/>
                  </a:lnTo>
                  <a:lnTo>
                    <a:pt x="2460531" y="1479832"/>
                  </a:lnTo>
                  <a:lnTo>
                    <a:pt x="2459846" y="1481886"/>
                  </a:lnTo>
                  <a:lnTo>
                    <a:pt x="2459389" y="1484169"/>
                  </a:lnTo>
                  <a:lnTo>
                    <a:pt x="2459161" y="1486225"/>
                  </a:lnTo>
                  <a:lnTo>
                    <a:pt x="2459161" y="1488282"/>
                  </a:lnTo>
                  <a:lnTo>
                    <a:pt x="2459161" y="1490337"/>
                  </a:lnTo>
                  <a:lnTo>
                    <a:pt x="2459214" y="1490814"/>
                  </a:lnTo>
                  <a:lnTo>
                    <a:pt x="2459267" y="1489758"/>
                  </a:lnTo>
                  <a:lnTo>
                    <a:pt x="2460190" y="1484769"/>
                  </a:lnTo>
                  <a:lnTo>
                    <a:pt x="2461574" y="1480006"/>
                  </a:lnTo>
                  <a:lnTo>
                    <a:pt x="2463188" y="1475471"/>
                  </a:lnTo>
                  <a:lnTo>
                    <a:pt x="2465494" y="1470708"/>
                  </a:lnTo>
                  <a:lnTo>
                    <a:pt x="2468031" y="1466399"/>
                  </a:lnTo>
                  <a:lnTo>
                    <a:pt x="2468694" y="1465291"/>
                  </a:lnTo>
                  <a:close/>
                  <a:moveTo>
                    <a:pt x="4548414" y="1463853"/>
                  </a:moveTo>
                  <a:lnTo>
                    <a:pt x="4572000" y="1479046"/>
                  </a:lnTo>
                  <a:lnTo>
                    <a:pt x="4571546" y="1478366"/>
                  </a:lnTo>
                  <a:lnTo>
                    <a:pt x="4548414" y="1463853"/>
                  </a:lnTo>
                  <a:close/>
                  <a:moveTo>
                    <a:pt x="2496058" y="1462717"/>
                  </a:moveTo>
                  <a:lnTo>
                    <a:pt x="2496628" y="1462997"/>
                  </a:lnTo>
                  <a:lnTo>
                    <a:pt x="2497781" y="1463678"/>
                  </a:lnTo>
                  <a:lnTo>
                    <a:pt x="2499164" y="1464585"/>
                  </a:lnTo>
                  <a:lnTo>
                    <a:pt x="2499937" y="1465725"/>
                  </a:lnTo>
                  <a:lnTo>
                    <a:pt x="2499841" y="1463751"/>
                  </a:lnTo>
                  <a:lnTo>
                    <a:pt x="2496058" y="1462717"/>
                  </a:lnTo>
                  <a:close/>
                  <a:moveTo>
                    <a:pt x="2460760" y="1462473"/>
                  </a:moveTo>
                  <a:lnTo>
                    <a:pt x="2456648" y="1462930"/>
                  </a:lnTo>
                  <a:lnTo>
                    <a:pt x="2456660" y="1462911"/>
                  </a:lnTo>
                  <a:lnTo>
                    <a:pt x="2435956" y="1468369"/>
                  </a:lnTo>
                  <a:lnTo>
                    <a:pt x="2460760" y="1462473"/>
                  </a:lnTo>
                  <a:close/>
                  <a:moveTo>
                    <a:pt x="749753" y="1462136"/>
                  </a:moveTo>
                  <a:lnTo>
                    <a:pt x="747032" y="1468491"/>
                  </a:lnTo>
                  <a:lnTo>
                    <a:pt x="751568" y="1463951"/>
                  </a:lnTo>
                  <a:lnTo>
                    <a:pt x="752475" y="1464859"/>
                  </a:lnTo>
                  <a:lnTo>
                    <a:pt x="732745" y="1483246"/>
                  </a:lnTo>
                  <a:lnTo>
                    <a:pt x="734332" y="1482791"/>
                  </a:lnTo>
                  <a:lnTo>
                    <a:pt x="735467" y="1483927"/>
                  </a:lnTo>
                  <a:lnTo>
                    <a:pt x="716644" y="1502541"/>
                  </a:lnTo>
                  <a:lnTo>
                    <a:pt x="718003" y="1500043"/>
                  </a:lnTo>
                  <a:lnTo>
                    <a:pt x="710747" y="1507535"/>
                  </a:lnTo>
                  <a:lnTo>
                    <a:pt x="703716" y="1515252"/>
                  </a:lnTo>
                  <a:lnTo>
                    <a:pt x="689882" y="1530915"/>
                  </a:lnTo>
                  <a:lnTo>
                    <a:pt x="676275" y="1546578"/>
                  </a:lnTo>
                  <a:lnTo>
                    <a:pt x="662669" y="1562695"/>
                  </a:lnTo>
                  <a:lnTo>
                    <a:pt x="662668" y="1562695"/>
                  </a:lnTo>
                  <a:lnTo>
                    <a:pt x="662441" y="1562922"/>
                  </a:lnTo>
                  <a:lnTo>
                    <a:pt x="662669" y="1562695"/>
                  </a:lnTo>
                  <a:lnTo>
                    <a:pt x="662895" y="1562468"/>
                  </a:lnTo>
                  <a:lnTo>
                    <a:pt x="666523" y="1559517"/>
                  </a:lnTo>
                  <a:lnTo>
                    <a:pt x="678090" y="1549302"/>
                  </a:lnTo>
                  <a:lnTo>
                    <a:pt x="687209" y="1541419"/>
                  </a:lnTo>
                  <a:lnTo>
                    <a:pt x="687387" y="1542492"/>
                  </a:lnTo>
                  <a:lnTo>
                    <a:pt x="695098" y="1541357"/>
                  </a:lnTo>
                  <a:lnTo>
                    <a:pt x="677183" y="1557701"/>
                  </a:lnTo>
                  <a:lnTo>
                    <a:pt x="678543" y="1557928"/>
                  </a:lnTo>
                  <a:lnTo>
                    <a:pt x="666296" y="1570186"/>
                  </a:lnTo>
                  <a:lnTo>
                    <a:pt x="672874" y="1566781"/>
                  </a:lnTo>
                  <a:lnTo>
                    <a:pt x="673101" y="1568143"/>
                  </a:lnTo>
                  <a:lnTo>
                    <a:pt x="674461" y="1568143"/>
                  </a:lnTo>
                  <a:lnTo>
                    <a:pt x="670606" y="1573818"/>
                  </a:lnTo>
                  <a:lnTo>
                    <a:pt x="677862" y="1566781"/>
                  </a:lnTo>
                  <a:lnTo>
                    <a:pt x="672420" y="1575861"/>
                  </a:lnTo>
                  <a:lnTo>
                    <a:pt x="682399" y="1564284"/>
                  </a:lnTo>
                  <a:lnTo>
                    <a:pt x="669698" y="1581082"/>
                  </a:lnTo>
                  <a:lnTo>
                    <a:pt x="679904" y="1573591"/>
                  </a:lnTo>
                  <a:lnTo>
                    <a:pt x="680131" y="1575634"/>
                  </a:lnTo>
                  <a:lnTo>
                    <a:pt x="691697" y="1564511"/>
                  </a:lnTo>
                  <a:lnTo>
                    <a:pt x="683080" y="1576996"/>
                  </a:lnTo>
                  <a:lnTo>
                    <a:pt x="696459" y="1567008"/>
                  </a:lnTo>
                  <a:lnTo>
                    <a:pt x="696913" y="1577223"/>
                  </a:lnTo>
                  <a:lnTo>
                    <a:pt x="671966" y="1600603"/>
                  </a:lnTo>
                  <a:lnTo>
                    <a:pt x="676048" y="1599241"/>
                  </a:lnTo>
                  <a:lnTo>
                    <a:pt x="671059" y="1603328"/>
                  </a:lnTo>
                  <a:lnTo>
                    <a:pt x="667204" y="1609911"/>
                  </a:lnTo>
                  <a:lnTo>
                    <a:pt x="672874" y="1604009"/>
                  </a:lnTo>
                  <a:lnTo>
                    <a:pt x="673085" y="1606764"/>
                  </a:lnTo>
                  <a:lnTo>
                    <a:pt x="666070" y="1612181"/>
                  </a:lnTo>
                  <a:lnTo>
                    <a:pt x="665843" y="1612181"/>
                  </a:lnTo>
                  <a:lnTo>
                    <a:pt x="666070" y="1613543"/>
                  </a:lnTo>
                  <a:lnTo>
                    <a:pt x="655184" y="1623303"/>
                  </a:lnTo>
                  <a:lnTo>
                    <a:pt x="662895" y="1617628"/>
                  </a:lnTo>
                  <a:lnTo>
                    <a:pt x="659494" y="1621942"/>
                  </a:lnTo>
                  <a:lnTo>
                    <a:pt x="666523" y="1615132"/>
                  </a:lnTo>
                  <a:lnTo>
                    <a:pt x="664029" y="1619672"/>
                  </a:lnTo>
                  <a:lnTo>
                    <a:pt x="674914" y="1610591"/>
                  </a:lnTo>
                  <a:lnTo>
                    <a:pt x="674914" y="1613543"/>
                  </a:lnTo>
                  <a:lnTo>
                    <a:pt x="680584" y="1608321"/>
                  </a:lnTo>
                  <a:lnTo>
                    <a:pt x="678770" y="1612634"/>
                  </a:lnTo>
                  <a:lnTo>
                    <a:pt x="656231" y="1632263"/>
                  </a:lnTo>
                  <a:lnTo>
                    <a:pt x="657225" y="1632004"/>
                  </a:lnTo>
                  <a:lnTo>
                    <a:pt x="656545" y="1632672"/>
                  </a:lnTo>
                  <a:lnTo>
                    <a:pt x="651664" y="1634830"/>
                  </a:lnTo>
                  <a:lnTo>
                    <a:pt x="650422" y="1637604"/>
                  </a:lnTo>
                  <a:lnTo>
                    <a:pt x="652009" y="1637377"/>
                  </a:lnTo>
                  <a:lnTo>
                    <a:pt x="647927" y="1640782"/>
                  </a:lnTo>
                  <a:lnTo>
                    <a:pt x="650422" y="1639647"/>
                  </a:lnTo>
                  <a:lnTo>
                    <a:pt x="636134" y="1657353"/>
                  </a:lnTo>
                  <a:lnTo>
                    <a:pt x="637268" y="1658261"/>
                  </a:lnTo>
                  <a:lnTo>
                    <a:pt x="634093" y="1665979"/>
                  </a:lnTo>
                  <a:lnTo>
                    <a:pt x="641577" y="1656672"/>
                  </a:lnTo>
                  <a:lnTo>
                    <a:pt x="657066" y="1642777"/>
                  </a:lnTo>
                  <a:lnTo>
                    <a:pt x="653597" y="1646684"/>
                  </a:lnTo>
                  <a:lnTo>
                    <a:pt x="650195" y="1650997"/>
                  </a:lnTo>
                  <a:lnTo>
                    <a:pt x="646793" y="1655764"/>
                  </a:lnTo>
                  <a:lnTo>
                    <a:pt x="643618" y="1660304"/>
                  </a:lnTo>
                  <a:lnTo>
                    <a:pt x="637268" y="1669611"/>
                  </a:lnTo>
                  <a:lnTo>
                    <a:pt x="655184" y="1652813"/>
                  </a:lnTo>
                  <a:lnTo>
                    <a:pt x="650422" y="1660077"/>
                  </a:lnTo>
                  <a:lnTo>
                    <a:pt x="645205" y="1667795"/>
                  </a:lnTo>
                  <a:lnTo>
                    <a:pt x="639309" y="1675967"/>
                  </a:lnTo>
                  <a:lnTo>
                    <a:pt x="633186" y="1683685"/>
                  </a:lnTo>
                  <a:lnTo>
                    <a:pt x="627289" y="1691175"/>
                  </a:lnTo>
                  <a:lnTo>
                    <a:pt x="621166" y="1697986"/>
                  </a:lnTo>
                  <a:lnTo>
                    <a:pt x="618218" y="1700937"/>
                  </a:lnTo>
                  <a:lnTo>
                    <a:pt x="615497" y="1703887"/>
                  </a:lnTo>
                  <a:lnTo>
                    <a:pt x="612548" y="1706157"/>
                  </a:lnTo>
                  <a:lnTo>
                    <a:pt x="610280" y="1708201"/>
                  </a:lnTo>
                  <a:lnTo>
                    <a:pt x="603477" y="1712967"/>
                  </a:lnTo>
                  <a:lnTo>
                    <a:pt x="622300" y="1684819"/>
                  </a:lnTo>
                  <a:lnTo>
                    <a:pt x="601436" y="1702753"/>
                  </a:lnTo>
                  <a:lnTo>
                    <a:pt x="606879" y="1694808"/>
                  </a:lnTo>
                  <a:lnTo>
                    <a:pt x="611869" y="1687998"/>
                  </a:lnTo>
                  <a:lnTo>
                    <a:pt x="620940" y="1676194"/>
                  </a:lnTo>
                  <a:lnTo>
                    <a:pt x="625022" y="1670292"/>
                  </a:lnTo>
                  <a:lnTo>
                    <a:pt x="629104" y="1663936"/>
                  </a:lnTo>
                  <a:lnTo>
                    <a:pt x="633186" y="1656899"/>
                  </a:lnTo>
                  <a:lnTo>
                    <a:pt x="637721" y="1648273"/>
                  </a:lnTo>
                  <a:lnTo>
                    <a:pt x="613683" y="1675286"/>
                  </a:lnTo>
                  <a:lnTo>
                    <a:pt x="621393" y="1665979"/>
                  </a:lnTo>
                  <a:lnTo>
                    <a:pt x="618445" y="1669384"/>
                  </a:lnTo>
                  <a:lnTo>
                    <a:pt x="614363" y="1673696"/>
                  </a:lnTo>
                  <a:lnTo>
                    <a:pt x="609373" y="1679372"/>
                  </a:lnTo>
                  <a:lnTo>
                    <a:pt x="604157" y="1684819"/>
                  </a:lnTo>
                  <a:lnTo>
                    <a:pt x="598261" y="1690495"/>
                  </a:lnTo>
                  <a:lnTo>
                    <a:pt x="595312" y="1692992"/>
                  </a:lnTo>
                  <a:lnTo>
                    <a:pt x="592591" y="1695262"/>
                  </a:lnTo>
                  <a:lnTo>
                    <a:pt x="589643" y="1697305"/>
                  </a:lnTo>
                  <a:lnTo>
                    <a:pt x="587149" y="1698894"/>
                  </a:lnTo>
                  <a:lnTo>
                    <a:pt x="584654" y="1700256"/>
                  </a:lnTo>
                  <a:lnTo>
                    <a:pt x="582159" y="1700937"/>
                  </a:lnTo>
                  <a:lnTo>
                    <a:pt x="583520" y="1699347"/>
                  </a:lnTo>
                  <a:lnTo>
                    <a:pt x="585334" y="1696851"/>
                  </a:lnTo>
                  <a:lnTo>
                    <a:pt x="591231" y="1690041"/>
                  </a:lnTo>
                  <a:lnTo>
                    <a:pt x="605972" y="1673696"/>
                  </a:lnTo>
                  <a:lnTo>
                    <a:pt x="617311" y="1661439"/>
                  </a:lnTo>
                  <a:lnTo>
                    <a:pt x="615724" y="1663028"/>
                  </a:lnTo>
                  <a:lnTo>
                    <a:pt x="615497" y="1663028"/>
                  </a:lnTo>
                  <a:lnTo>
                    <a:pt x="622981" y="1654175"/>
                  </a:lnTo>
                  <a:lnTo>
                    <a:pt x="612095" y="1660077"/>
                  </a:lnTo>
                  <a:lnTo>
                    <a:pt x="601436" y="1673470"/>
                  </a:lnTo>
                  <a:lnTo>
                    <a:pt x="602343" y="1669384"/>
                  </a:lnTo>
                  <a:lnTo>
                    <a:pt x="600075" y="1670519"/>
                  </a:lnTo>
                  <a:lnTo>
                    <a:pt x="603477" y="1666433"/>
                  </a:lnTo>
                  <a:lnTo>
                    <a:pt x="596900" y="1670292"/>
                  </a:lnTo>
                  <a:lnTo>
                    <a:pt x="615497" y="1648954"/>
                  </a:lnTo>
                  <a:lnTo>
                    <a:pt x="605972" y="1657580"/>
                  </a:lnTo>
                  <a:lnTo>
                    <a:pt x="607106" y="1654175"/>
                  </a:lnTo>
                  <a:lnTo>
                    <a:pt x="597580" y="1663255"/>
                  </a:lnTo>
                  <a:lnTo>
                    <a:pt x="594922" y="1663642"/>
                  </a:lnTo>
                  <a:lnTo>
                    <a:pt x="594899" y="1663667"/>
                  </a:lnTo>
                  <a:lnTo>
                    <a:pt x="590757" y="1665909"/>
                  </a:lnTo>
                  <a:lnTo>
                    <a:pt x="589101" y="1666582"/>
                  </a:lnTo>
                  <a:lnTo>
                    <a:pt x="587444" y="1665237"/>
                  </a:lnTo>
                  <a:lnTo>
                    <a:pt x="585373" y="1665237"/>
                  </a:lnTo>
                  <a:lnTo>
                    <a:pt x="585166" y="1665237"/>
                  </a:lnTo>
                  <a:lnTo>
                    <a:pt x="585499" y="1665014"/>
                  </a:lnTo>
                  <a:lnTo>
                    <a:pt x="585107" y="1665071"/>
                  </a:lnTo>
                  <a:lnTo>
                    <a:pt x="586922" y="1662574"/>
                  </a:lnTo>
                  <a:lnTo>
                    <a:pt x="579438" y="1662347"/>
                  </a:lnTo>
                  <a:lnTo>
                    <a:pt x="575355" y="1661439"/>
                  </a:lnTo>
                  <a:lnTo>
                    <a:pt x="577624" y="1658261"/>
                  </a:lnTo>
                  <a:lnTo>
                    <a:pt x="563563" y="1665979"/>
                  </a:lnTo>
                  <a:lnTo>
                    <a:pt x="562429" y="1663482"/>
                  </a:lnTo>
                  <a:lnTo>
                    <a:pt x="561975" y="1661212"/>
                  </a:lnTo>
                  <a:lnTo>
                    <a:pt x="561975" y="1659396"/>
                  </a:lnTo>
                  <a:lnTo>
                    <a:pt x="562202" y="1657353"/>
                  </a:lnTo>
                  <a:lnTo>
                    <a:pt x="563109" y="1655537"/>
                  </a:lnTo>
                  <a:lnTo>
                    <a:pt x="563790" y="1653721"/>
                  </a:lnTo>
                  <a:lnTo>
                    <a:pt x="564923" y="1652359"/>
                  </a:lnTo>
                  <a:lnTo>
                    <a:pt x="566058" y="1650544"/>
                  </a:lnTo>
                  <a:lnTo>
                    <a:pt x="567872" y="1649182"/>
                  </a:lnTo>
                  <a:lnTo>
                    <a:pt x="569686" y="1647592"/>
                  </a:lnTo>
                  <a:lnTo>
                    <a:pt x="573315" y="1644868"/>
                  </a:lnTo>
                  <a:lnTo>
                    <a:pt x="577397" y="1642598"/>
                  </a:lnTo>
                  <a:lnTo>
                    <a:pt x="581705" y="1640102"/>
                  </a:lnTo>
                  <a:lnTo>
                    <a:pt x="585787" y="1637831"/>
                  </a:lnTo>
                  <a:lnTo>
                    <a:pt x="589643" y="1635788"/>
                  </a:lnTo>
                  <a:lnTo>
                    <a:pt x="593045" y="1633518"/>
                  </a:lnTo>
                  <a:lnTo>
                    <a:pt x="594632" y="1632383"/>
                  </a:lnTo>
                  <a:lnTo>
                    <a:pt x="595766" y="1631021"/>
                  </a:lnTo>
                  <a:lnTo>
                    <a:pt x="596447" y="1629886"/>
                  </a:lnTo>
                  <a:lnTo>
                    <a:pt x="597354" y="1628751"/>
                  </a:lnTo>
                  <a:lnTo>
                    <a:pt x="597807" y="1627389"/>
                  </a:lnTo>
                  <a:lnTo>
                    <a:pt x="597807" y="1626027"/>
                  </a:lnTo>
                  <a:lnTo>
                    <a:pt x="597580" y="1624893"/>
                  </a:lnTo>
                  <a:lnTo>
                    <a:pt x="596900" y="1623303"/>
                  </a:lnTo>
                  <a:lnTo>
                    <a:pt x="595766" y="1621714"/>
                  </a:lnTo>
                  <a:lnTo>
                    <a:pt x="594179" y="1619898"/>
                  </a:lnTo>
                  <a:lnTo>
                    <a:pt x="608013" y="1605824"/>
                  </a:lnTo>
                  <a:lnTo>
                    <a:pt x="601890" y="1613769"/>
                  </a:lnTo>
                  <a:lnTo>
                    <a:pt x="603477" y="1614223"/>
                  </a:lnTo>
                  <a:lnTo>
                    <a:pt x="608693" y="1607413"/>
                  </a:lnTo>
                  <a:lnTo>
                    <a:pt x="614136" y="1600603"/>
                  </a:lnTo>
                  <a:lnTo>
                    <a:pt x="617084" y="1597880"/>
                  </a:lnTo>
                  <a:lnTo>
                    <a:pt x="619579" y="1595156"/>
                  </a:lnTo>
                  <a:lnTo>
                    <a:pt x="622754" y="1592658"/>
                  </a:lnTo>
                  <a:lnTo>
                    <a:pt x="624341" y="1591751"/>
                  </a:lnTo>
                  <a:lnTo>
                    <a:pt x="625929" y="1591070"/>
                  </a:lnTo>
                  <a:lnTo>
                    <a:pt x="625475" y="1594475"/>
                  </a:lnTo>
                  <a:lnTo>
                    <a:pt x="634093" y="1582898"/>
                  </a:lnTo>
                  <a:lnTo>
                    <a:pt x="632505" y="1582217"/>
                  </a:lnTo>
                  <a:lnTo>
                    <a:pt x="645659" y="1566781"/>
                  </a:lnTo>
                  <a:lnTo>
                    <a:pt x="644526" y="1569959"/>
                  </a:lnTo>
                  <a:lnTo>
                    <a:pt x="658132" y="1551345"/>
                  </a:lnTo>
                  <a:lnTo>
                    <a:pt x="668791" y="1539087"/>
                  </a:lnTo>
                  <a:lnTo>
                    <a:pt x="679450" y="1527283"/>
                  </a:lnTo>
                  <a:lnTo>
                    <a:pt x="690109" y="1515479"/>
                  </a:lnTo>
                  <a:lnTo>
                    <a:pt x="701448" y="1504130"/>
                  </a:lnTo>
                  <a:lnTo>
                    <a:pt x="712789" y="1493007"/>
                  </a:lnTo>
                  <a:lnTo>
                    <a:pt x="718684" y="1487559"/>
                  </a:lnTo>
                  <a:lnTo>
                    <a:pt x="724354" y="1482111"/>
                  </a:lnTo>
                  <a:lnTo>
                    <a:pt x="730478" y="1477117"/>
                  </a:lnTo>
                  <a:lnTo>
                    <a:pt x="736827" y="1471896"/>
                  </a:lnTo>
                  <a:lnTo>
                    <a:pt x="743177" y="1467128"/>
                  </a:lnTo>
                  <a:lnTo>
                    <a:pt x="749753" y="1462136"/>
                  </a:lnTo>
                  <a:close/>
                  <a:moveTo>
                    <a:pt x="2766787" y="1461411"/>
                  </a:moveTo>
                  <a:lnTo>
                    <a:pt x="2766106" y="1461639"/>
                  </a:lnTo>
                  <a:lnTo>
                    <a:pt x="2765652" y="1461867"/>
                  </a:lnTo>
                  <a:lnTo>
                    <a:pt x="2765494" y="1461867"/>
                  </a:lnTo>
                  <a:lnTo>
                    <a:pt x="2764168" y="1464318"/>
                  </a:lnTo>
                  <a:lnTo>
                    <a:pt x="2762810" y="1466595"/>
                  </a:lnTo>
                  <a:lnTo>
                    <a:pt x="2761227" y="1468419"/>
                  </a:lnTo>
                  <a:lnTo>
                    <a:pt x="2759643" y="1470243"/>
                  </a:lnTo>
                  <a:lnTo>
                    <a:pt x="2757607" y="1471384"/>
                  </a:lnTo>
                  <a:lnTo>
                    <a:pt x="2755797" y="1472755"/>
                  </a:lnTo>
                  <a:lnTo>
                    <a:pt x="2755420" y="1472906"/>
                  </a:lnTo>
                  <a:lnTo>
                    <a:pt x="2763425" y="1471748"/>
                  </a:lnTo>
                  <a:lnTo>
                    <a:pt x="2764557" y="1468767"/>
                  </a:lnTo>
                  <a:lnTo>
                    <a:pt x="2765915" y="1466244"/>
                  </a:lnTo>
                  <a:lnTo>
                    <a:pt x="2767047" y="1464410"/>
                  </a:lnTo>
                  <a:lnTo>
                    <a:pt x="2768632" y="1463034"/>
                  </a:lnTo>
                  <a:lnTo>
                    <a:pt x="2769764" y="1462346"/>
                  </a:lnTo>
                  <a:lnTo>
                    <a:pt x="2770561" y="1462212"/>
                  </a:lnTo>
                  <a:lnTo>
                    <a:pt x="2769737" y="1461867"/>
                  </a:lnTo>
                  <a:lnTo>
                    <a:pt x="2767694" y="1461411"/>
                  </a:lnTo>
                  <a:lnTo>
                    <a:pt x="2766787" y="1461411"/>
                  </a:lnTo>
                  <a:close/>
                  <a:moveTo>
                    <a:pt x="2027691" y="1458065"/>
                  </a:moveTo>
                  <a:lnTo>
                    <a:pt x="2028144" y="1458065"/>
                  </a:lnTo>
                  <a:lnTo>
                    <a:pt x="2028371" y="1458065"/>
                  </a:lnTo>
                  <a:lnTo>
                    <a:pt x="2043339" y="1470303"/>
                  </a:lnTo>
                  <a:lnTo>
                    <a:pt x="2044019" y="1474158"/>
                  </a:lnTo>
                  <a:lnTo>
                    <a:pt x="2044927" y="1477557"/>
                  </a:lnTo>
                  <a:lnTo>
                    <a:pt x="2046287" y="1480503"/>
                  </a:lnTo>
                  <a:lnTo>
                    <a:pt x="2047875" y="1483224"/>
                  </a:lnTo>
                  <a:lnTo>
                    <a:pt x="2049689" y="1485265"/>
                  </a:lnTo>
                  <a:lnTo>
                    <a:pt x="2051730" y="1487306"/>
                  </a:lnTo>
                  <a:lnTo>
                    <a:pt x="2053998" y="1488666"/>
                  </a:lnTo>
                  <a:lnTo>
                    <a:pt x="2056493" y="1490026"/>
                  </a:lnTo>
                  <a:lnTo>
                    <a:pt x="2059214" y="1490706"/>
                  </a:lnTo>
                  <a:lnTo>
                    <a:pt x="2061709" y="1491385"/>
                  </a:lnTo>
                  <a:lnTo>
                    <a:pt x="2064657" y="1491613"/>
                  </a:lnTo>
                  <a:lnTo>
                    <a:pt x="2067605" y="1491385"/>
                  </a:lnTo>
                  <a:lnTo>
                    <a:pt x="2070553" y="1491160"/>
                  </a:lnTo>
                  <a:lnTo>
                    <a:pt x="2073728" y="1490479"/>
                  </a:lnTo>
                  <a:lnTo>
                    <a:pt x="2076677" y="1489798"/>
                  </a:lnTo>
                  <a:lnTo>
                    <a:pt x="2079852" y="1488438"/>
                  </a:lnTo>
                  <a:lnTo>
                    <a:pt x="2072141" y="1532646"/>
                  </a:lnTo>
                  <a:lnTo>
                    <a:pt x="2064884" y="1576846"/>
                  </a:lnTo>
                  <a:lnTo>
                    <a:pt x="2065564" y="1572086"/>
                  </a:lnTo>
                  <a:lnTo>
                    <a:pt x="2066018" y="1568233"/>
                  </a:lnTo>
                  <a:lnTo>
                    <a:pt x="2065564" y="1565740"/>
                  </a:lnTo>
                  <a:lnTo>
                    <a:pt x="2065337" y="1564153"/>
                  </a:lnTo>
                  <a:lnTo>
                    <a:pt x="2064884" y="1563700"/>
                  </a:lnTo>
                  <a:lnTo>
                    <a:pt x="2064657" y="1563247"/>
                  </a:lnTo>
                  <a:lnTo>
                    <a:pt x="2064430" y="1563247"/>
                  </a:lnTo>
                  <a:lnTo>
                    <a:pt x="2063977" y="1563247"/>
                  </a:lnTo>
                  <a:lnTo>
                    <a:pt x="2063296" y="1564153"/>
                  </a:lnTo>
                  <a:lnTo>
                    <a:pt x="2062162" y="1565060"/>
                  </a:lnTo>
                  <a:lnTo>
                    <a:pt x="2061482" y="1566647"/>
                  </a:lnTo>
                  <a:lnTo>
                    <a:pt x="2061028" y="1568460"/>
                  </a:lnTo>
                  <a:lnTo>
                    <a:pt x="2060802" y="1570046"/>
                  </a:lnTo>
                  <a:lnTo>
                    <a:pt x="2060802" y="1572086"/>
                  </a:lnTo>
                  <a:lnTo>
                    <a:pt x="2061028" y="1573899"/>
                  </a:lnTo>
                  <a:lnTo>
                    <a:pt x="2061255" y="1574580"/>
                  </a:lnTo>
                  <a:lnTo>
                    <a:pt x="2061709" y="1575260"/>
                  </a:lnTo>
                  <a:lnTo>
                    <a:pt x="2062162" y="1575713"/>
                  </a:lnTo>
                  <a:lnTo>
                    <a:pt x="2063069" y="1576166"/>
                  </a:lnTo>
                  <a:lnTo>
                    <a:pt x="2063977" y="1576620"/>
                  </a:lnTo>
                  <a:lnTo>
                    <a:pt x="2064884" y="1576846"/>
                  </a:lnTo>
                  <a:lnTo>
                    <a:pt x="2061482" y="1576166"/>
                  </a:lnTo>
                  <a:lnTo>
                    <a:pt x="2058080" y="1575260"/>
                  </a:lnTo>
                  <a:lnTo>
                    <a:pt x="2055359" y="1574127"/>
                  </a:lnTo>
                  <a:lnTo>
                    <a:pt x="2052864" y="1572313"/>
                  </a:lnTo>
                  <a:lnTo>
                    <a:pt x="2050596" y="1570500"/>
                  </a:lnTo>
                  <a:lnTo>
                    <a:pt x="2048555" y="1568460"/>
                  </a:lnTo>
                  <a:lnTo>
                    <a:pt x="2046968" y="1566194"/>
                  </a:lnTo>
                  <a:lnTo>
                    <a:pt x="2045834" y="1563927"/>
                  </a:lnTo>
                  <a:lnTo>
                    <a:pt x="2044700" y="1561207"/>
                  </a:lnTo>
                  <a:lnTo>
                    <a:pt x="2044019" y="1558487"/>
                  </a:lnTo>
                  <a:lnTo>
                    <a:pt x="2043566" y="1555541"/>
                  </a:lnTo>
                  <a:lnTo>
                    <a:pt x="2043339" y="1552592"/>
                  </a:lnTo>
                  <a:lnTo>
                    <a:pt x="2043566" y="1549420"/>
                  </a:lnTo>
                  <a:lnTo>
                    <a:pt x="2043793" y="1546699"/>
                  </a:lnTo>
                  <a:lnTo>
                    <a:pt x="2044473" y="1543526"/>
                  </a:lnTo>
                  <a:lnTo>
                    <a:pt x="2045607" y="1540580"/>
                  </a:lnTo>
                  <a:lnTo>
                    <a:pt x="2039710" y="1539673"/>
                  </a:lnTo>
                  <a:lnTo>
                    <a:pt x="2046287" y="1531513"/>
                  </a:lnTo>
                  <a:lnTo>
                    <a:pt x="2034494" y="1532873"/>
                  </a:lnTo>
                  <a:lnTo>
                    <a:pt x="2034948" y="1526753"/>
                  </a:lnTo>
                  <a:lnTo>
                    <a:pt x="2038577" y="1521766"/>
                  </a:lnTo>
                  <a:lnTo>
                    <a:pt x="2019838" y="1521985"/>
                  </a:lnTo>
                  <a:lnTo>
                    <a:pt x="2027237" y="1519046"/>
                  </a:lnTo>
                  <a:lnTo>
                    <a:pt x="2019073" y="1521993"/>
                  </a:lnTo>
                  <a:lnTo>
                    <a:pt x="2019838" y="1521985"/>
                  </a:lnTo>
                  <a:lnTo>
                    <a:pt x="2010682" y="1525620"/>
                  </a:lnTo>
                  <a:lnTo>
                    <a:pt x="2010682" y="1515418"/>
                  </a:lnTo>
                  <a:lnTo>
                    <a:pt x="2006146" y="1517006"/>
                  </a:lnTo>
                  <a:lnTo>
                    <a:pt x="2008187" y="1512018"/>
                  </a:lnTo>
                  <a:lnTo>
                    <a:pt x="2005693" y="1513831"/>
                  </a:lnTo>
                  <a:lnTo>
                    <a:pt x="2002971" y="1515191"/>
                  </a:lnTo>
                  <a:lnTo>
                    <a:pt x="1999796" y="1516325"/>
                  </a:lnTo>
                  <a:lnTo>
                    <a:pt x="1996621" y="1516778"/>
                  </a:lnTo>
                  <a:lnTo>
                    <a:pt x="1993219" y="1517006"/>
                  </a:lnTo>
                  <a:lnTo>
                    <a:pt x="1989818" y="1517006"/>
                  </a:lnTo>
                  <a:lnTo>
                    <a:pt x="1986416" y="1516778"/>
                  </a:lnTo>
                  <a:lnTo>
                    <a:pt x="1982787" y="1516325"/>
                  </a:lnTo>
                  <a:lnTo>
                    <a:pt x="1979385" y="1515191"/>
                  </a:lnTo>
                  <a:lnTo>
                    <a:pt x="1975984" y="1514285"/>
                  </a:lnTo>
                  <a:lnTo>
                    <a:pt x="1972582" y="1513151"/>
                  </a:lnTo>
                  <a:lnTo>
                    <a:pt x="1969407" y="1511791"/>
                  </a:lnTo>
                  <a:lnTo>
                    <a:pt x="1966459" y="1510430"/>
                  </a:lnTo>
                  <a:lnTo>
                    <a:pt x="1963510" y="1508618"/>
                  </a:lnTo>
                  <a:lnTo>
                    <a:pt x="1961243" y="1507256"/>
                  </a:lnTo>
                  <a:lnTo>
                    <a:pt x="1958975" y="1505442"/>
                  </a:lnTo>
                  <a:lnTo>
                    <a:pt x="1975530" y="1500682"/>
                  </a:lnTo>
                  <a:lnTo>
                    <a:pt x="1975757" y="1496601"/>
                  </a:lnTo>
                  <a:lnTo>
                    <a:pt x="1966005" y="1493427"/>
                  </a:lnTo>
                  <a:lnTo>
                    <a:pt x="1982107" y="1490479"/>
                  </a:lnTo>
                  <a:lnTo>
                    <a:pt x="1975984" y="1486852"/>
                  </a:lnTo>
                  <a:lnTo>
                    <a:pt x="1965778" y="1490933"/>
                  </a:lnTo>
                  <a:lnTo>
                    <a:pt x="1961923" y="1490706"/>
                  </a:lnTo>
                  <a:lnTo>
                    <a:pt x="1960789" y="1489346"/>
                  </a:lnTo>
                  <a:lnTo>
                    <a:pt x="1960562" y="1487985"/>
                  </a:lnTo>
                  <a:lnTo>
                    <a:pt x="1960335" y="1486852"/>
                  </a:lnTo>
                  <a:lnTo>
                    <a:pt x="1960562" y="1485944"/>
                  </a:lnTo>
                  <a:lnTo>
                    <a:pt x="1961243" y="1484585"/>
                  </a:lnTo>
                  <a:lnTo>
                    <a:pt x="1961923" y="1483678"/>
                  </a:lnTo>
                  <a:lnTo>
                    <a:pt x="1962830" y="1482770"/>
                  </a:lnTo>
                  <a:lnTo>
                    <a:pt x="1963964" y="1481637"/>
                  </a:lnTo>
                  <a:lnTo>
                    <a:pt x="1966912" y="1479824"/>
                  </a:lnTo>
                  <a:lnTo>
                    <a:pt x="1970541" y="1478010"/>
                  </a:lnTo>
                  <a:lnTo>
                    <a:pt x="1974396" y="1476652"/>
                  </a:lnTo>
                  <a:lnTo>
                    <a:pt x="1978705" y="1475065"/>
                  </a:lnTo>
                  <a:lnTo>
                    <a:pt x="1986869" y="1473027"/>
                  </a:lnTo>
                  <a:lnTo>
                    <a:pt x="1993673" y="1471211"/>
                  </a:lnTo>
                  <a:lnTo>
                    <a:pt x="1997528" y="1470303"/>
                  </a:lnTo>
                  <a:lnTo>
                    <a:pt x="1998435" y="1470076"/>
                  </a:lnTo>
                  <a:lnTo>
                    <a:pt x="1997302" y="1470076"/>
                  </a:lnTo>
                  <a:lnTo>
                    <a:pt x="1998435" y="1469849"/>
                  </a:lnTo>
                  <a:lnTo>
                    <a:pt x="1999569" y="1469849"/>
                  </a:lnTo>
                  <a:lnTo>
                    <a:pt x="1999796" y="1469849"/>
                  </a:lnTo>
                  <a:lnTo>
                    <a:pt x="2027691" y="1458065"/>
                  </a:lnTo>
                  <a:close/>
                  <a:moveTo>
                    <a:pt x="2026892" y="1457327"/>
                  </a:moveTo>
                  <a:lnTo>
                    <a:pt x="2028549" y="1457327"/>
                  </a:lnTo>
                  <a:lnTo>
                    <a:pt x="2022475" y="1458915"/>
                  </a:lnTo>
                  <a:lnTo>
                    <a:pt x="2026892" y="1457327"/>
                  </a:lnTo>
                  <a:close/>
                  <a:moveTo>
                    <a:pt x="2552809" y="1457004"/>
                  </a:moveTo>
                  <a:lnTo>
                    <a:pt x="2550316" y="1457457"/>
                  </a:lnTo>
                  <a:lnTo>
                    <a:pt x="2547596" y="1457684"/>
                  </a:lnTo>
                  <a:lnTo>
                    <a:pt x="2543290" y="1457910"/>
                  </a:lnTo>
                  <a:lnTo>
                    <a:pt x="2539664" y="1458137"/>
                  </a:lnTo>
                  <a:lnTo>
                    <a:pt x="2537851" y="1458363"/>
                  </a:lnTo>
                  <a:lnTo>
                    <a:pt x="2536264" y="1458817"/>
                  </a:lnTo>
                  <a:lnTo>
                    <a:pt x="2534678" y="1459269"/>
                  </a:lnTo>
                  <a:lnTo>
                    <a:pt x="2533545" y="1459949"/>
                  </a:lnTo>
                  <a:lnTo>
                    <a:pt x="2532412" y="1460855"/>
                  </a:lnTo>
                  <a:lnTo>
                    <a:pt x="2531052" y="1462214"/>
                  </a:lnTo>
                  <a:lnTo>
                    <a:pt x="2529919" y="1463799"/>
                  </a:lnTo>
                  <a:lnTo>
                    <a:pt x="2529012" y="1466063"/>
                  </a:lnTo>
                  <a:lnTo>
                    <a:pt x="2527879" y="1468327"/>
                  </a:lnTo>
                  <a:lnTo>
                    <a:pt x="2527132" y="1470939"/>
                  </a:lnTo>
                  <a:lnTo>
                    <a:pt x="2527300" y="1471569"/>
                  </a:lnTo>
                  <a:lnTo>
                    <a:pt x="2526870" y="1471789"/>
                  </a:lnTo>
                  <a:lnTo>
                    <a:pt x="2527300" y="1481311"/>
                  </a:lnTo>
                  <a:lnTo>
                    <a:pt x="2521050" y="1492532"/>
                  </a:lnTo>
                  <a:lnTo>
                    <a:pt x="2527300" y="1488171"/>
                  </a:lnTo>
                  <a:lnTo>
                    <a:pt x="2526377" y="1490892"/>
                  </a:lnTo>
                  <a:lnTo>
                    <a:pt x="2525224" y="1493840"/>
                  </a:lnTo>
                  <a:lnTo>
                    <a:pt x="2523840" y="1496789"/>
                  </a:lnTo>
                  <a:lnTo>
                    <a:pt x="2522226" y="1499510"/>
                  </a:lnTo>
                  <a:lnTo>
                    <a:pt x="2520612" y="1501778"/>
                  </a:lnTo>
                  <a:lnTo>
                    <a:pt x="2518536" y="1504272"/>
                  </a:lnTo>
                  <a:lnTo>
                    <a:pt x="2516691" y="1506314"/>
                  </a:lnTo>
                  <a:lnTo>
                    <a:pt x="2514385" y="1508128"/>
                  </a:lnTo>
                  <a:lnTo>
                    <a:pt x="2511848" y="1509942"/>
                  </a:lnTo>
                  <a:lnTo>
                    <a:pt x="2509542" y="1511530"/>
                  </a:lnTo>
                  <a:lnTo>
                    <a:pt x="2507005" y="1512890"/>
                  </a:lnTo>
                  <a:lnTo>
                    <a:pt x="2504238" y="1513798"/>
                  </a:lnTo>
                  <a:lnTo>
                    <a:pt x="2501471" y="1514705"/>
                  </a:lnTo>
                  <a:lnTo>
                    <a:pt x="2498934" y="1515158"/>
                  </a:lnTo>
                  <a:lnTo>
                    <a:pt x="2496166" y="1515839"/>
                  </a:lnTo>
                  <a:lnTo>
                    <a:pt x="2493399" y="1516065"/>
                  </a:lnTo>
                  <a:lnTo>
                    <a:pt x="2490631" y="1515839"/>
                  </a:lnTo>
                  <a:lnTo>
                    <a:pt x="2487172" y="1512890"/>
                  </a:lnTo>
                  <a:lnTo>
                    <a:pt x="2487102" y="1513052"/>
                  </a:lnTo>
                  <a:lnTo>
                    <a:pt x="2490704" y="1516745"/>
                  </a:lnTo>
                  <a:lnTo>
                    <a:pt x="2492375" y="1518560"/>
                  </a:lnTo>
                  <a:lnTo>
                    <a:pt x="2492166" y="1518560"/>
                  </a:lnTo>
                  <a:lnTo>
                    <a:pt x="2484437" y="1519240"/>
                  </a:lnTo>
                  <a:lnTo>
                    <a:pt x="2484743" y="1518464"/>
                  </a:lnTo>
                  <a:lnTo>
                    <a:pt x="2484405" y="1519240"/>
                  </a:lnTo>
                  <a:lnTo>
                    <a:pt x="2481126" y="1518595"/>
                  </a:lnTo>
                  <a:lnTo>
                    <a:pt x="2484748" y="1520493"/>
                  </a:lnTo>
                  <a:lnTo>
                    <a:pt x="2484291" y="1522549"/>
                  </a:lnTo>
                  <a:lnTo>
                    <a:pt x="2483206" y="1524347"/>
                  </a:lnTo>
                  <a:lnTo>
                    <a:pt x="2485705" y="1522474"/>
                  </a:lnTo>
                  <a:lnTo>
                    <a:pt x="2488650" y="1521115"/>
                  </a:lnTo>
                  <a:lnTo>
                    <a:pt x="2491823" y="1520209"/>
                  </a:lnTo>
                  <a:lnTo>
                    <a:pt x="2493779" y="1519842"/>
                  </a:lnTo>
                  <a:lnTo>
                    <a:pt x="2493658" y="1519807"/>
                  </a:lnTo>
                  <a:lnTo>
                    <a:pt x="2493430" y="1519807"/>
                  </a:lnTo>
                  <a:lnTo>
                    <a:pt x="2496856" y="1519122"/>
                  </a:lnTo>
                  <a:lnTo>
                    <a:pt x="2500055" y="1518208"/>
                  </a:lnTo>
                  <a:lnTo>
                    <a:pt x="2503253" y="1516837"/>
                  </a:lnTo>
                  <a:lnTo>
                    <a:pt x="2506223" y="1515238"/>
                  </a:lnTo>
                  <a:lnTo>
                    <a:pt x="2508965" y="1513639"/>
                  </a:lnTo>
                  <a:lnTo>
                    <a:pt x="2511478" y="1511812"/>
                  </a:lnTo>
                  <a:lnTo>
                    <a:pt x="2514219" y="1509527"/>
                  </a:lnTo>
                  <a:lnTo>
                    <a:pt x="2516732" y="1507471"/>
                  </a:lnTo>
                  <a:lnTo>
                    <a:pt x="2518789" y="1505187"/>
                  </a:lnTo>
                  <a:lnTo>
                    <a:pt x="2521073" y="1502674"/>
                  </a:lnTo>
                  <a:lnTo>
                    <a:pt x="2523129" y="1500161"/>
                  </a:lnTo>
                  <a:lnTo>
                    <a:pt x="2524957" y="1497420"/>
                  </a:lnTo>
                  <a:lnTo>
                    <a:pt x="2528384" y="1491937"/>
                  </a:lnTo>
                  <a:lnTo>
                    <a:pt x="2530964" y="1486778"/>
                  </a:lnTo>
                  <a:lnTo>
                    <a:pt x="2527300" y="1488712"/>
                  </a:lnTo>
                  <a:lnTo>
                    <a:pt x="2527526" y="1471841"/>
                  </a:lnTo>
                  <a:lnTo>
                    <a:pt x="2528431" y="1468873"/>
                  </a:lnTo>
                  <a:lnTo>
                    <a:pt x="2529562" y="1466367"/>
                  </a:lnTo>
                  <a:lnTo>
                    <a:pt x="2530467" y="1464089"/>
                  </a:lnTo>
                  <a:lnTo>
                    <a:pt x="2531372" y="1462720"/>
                  </a:lnTo>
                  <a:lnTo>
                    <a:pt x="2532729" y="1461125"/>
                  </a:lnTo>
                  <a:lnTo>
                    <a:pt x="2533861" y="1460212"/>
                  </a:lnTo>
                  <a:lnTo>
                    <a:pt x="2534992" y="1459527"/>
                  </a:lnTo>
                  <a:lnTo>
                    <a:pt x="2536575" y="1459072"/>
                  </a:lnTo>
                  <a:lnTo>
                    <a:pt x="2538159" y="1458617"/>
                  </a:lnTo>
                  <a:lnTo>
                    <a:pt x="2539743" y="1458389"/>
                  </a:lnTo>
                  <a:lnTo>
                    <a:pt x="2543589" y="1458389"/>
                  </a:lnTo>
                  <a:lnTo>
                    <a:pt x="2547661" y="1457933"/>
                  </a:lnTo>
                  <a:lnTo>
                    <a:pt x="2550149" y="1457704"/>
                  </a:lnTo>
                  <a:lnTo>
                    <a:pt x="2552591" y="1457295"/>
                  </a:lnTo>
                  <a:lnTo>
                    <a:pt x="2552809" y="1457004"/>
                  </a:lnTo>
                  <a:close/>
                  <a:moveTo>
                    <a:pt x="2461022" y="1457004"/>
                  </a:moveTo>
                  <a:lnTo>
                    <a:pt x="2458983" y="1457457"/>
                  </a:lnTo>
                  <a:lnTo>
                    <a:pt x="2455583" y="1460855"/>
                  </a:lnTo>
                  <a:lnTo>
                    <a:pt x="2456696" y="1462858"/>
                  </a:lnTo>
                  <a:lnTo>
                    <a:pt x="2460303" y="1457448"/>
                  </a:lnTo>
                  <a:lnTo>
                    <a:pt x="2472799" y="1459565"/>
                  </a:lnTo>
                  <a:lnTo>
                    <a:pt x="2473335" y="1458915"/>
                  </a:lnTo>
                  <a:lnTo>
                    <a:pt x="2473692" y="1458944"/>
                  </a:lnTo>
                  <a:lnTo>
                    <a:pt x="2474916" y="1458108"/>
                  </a:lnTo>
                  <a:lnTo>
                    <a:pt x="2472354" y="1459269"/>
                  </a:lnTo>
                  <a:lnTo>
                    <a:pt x="2461022" y="1457004"/>
                  </a:lnTo>
                  <a:close/>
                  <a:moveTo>
                    <a:pt x="3350882" y="1456087"/>
                  </a:moveTo>
                  <a:lnTo>
                    <a:pt x="3348841" y="1456314"/>
                  </a:lnTo>
                  <a:lnTo>
                    <a:pt x="3344534" y="1456996"/>
                  </a:lnTo>
                  <a:lnTo>
                    <a:pt x="3339999" y="1458129"/>
                  </a:lnTo>
                  <a:lnTo>
                    <a:pt x="3335238" y="1459489"/>
                  </a:lnTo>
                  <a:lnTo>
                    <a:pt x="3325263" y="1462438"/>
                  </a:lnTo>
                  <a:lnTo>
                    <a:pt x="3320275" y="1463573"/>
                  </a:lnTo>
                  <a:lnTo>
                    <a:pt x="3319646" y="1463659"/>
                  </a:lnTo>
                  <a:lnTo>
                    <a:pt x="3319916" y="1463859"/>
                  </a:lnTo>
                  <a:lnTo>
                    <a:pt x="3322410" y="1464991"/>
                  </a:lnTo>
                  <a:lnTo>
                    <a:pt x="3324452" y="1465669"/>
                  </a:lnTo>
                  <a:lnTo>
                    <a:pt x="3325359" y="1465669"/>
                  </a:lnTo>
                  <a:lnTo>
                    <a:pt x="3326493" y="1465669"/>
                  </a:lnTo>
                  <a:lnTo>
                    <a:pt x="3327173" y="1465669"/>
                  </a:lnTo>
                  <a:lnTo>
                    <a:pt x="3327853" y="1465216"/>
                  </a:lnTo>
                  <a:lnTo>
                    <a:pt x="3330802" y="1463634"/>
                  </a:lnTo>
                  <a:lnTo>
                    <a:pt x="3333750" y="1461825"/>
                  </a:lnTo>
                  <a:lnTo>
                    <a:pt x="3337152" y="1460468"/>
                  </a:lnTo>
                  <a:lnTo>
                    <a:pt x="3340553" y="1458885"/>
                  </a:lnTo>
                  <a:lnTo>
                    <a:pt x="3343955" y="1457981"/>
                  </a:lnTo>
                  <a:lnTo>
                    <a:pt x="3347584" y="1457076"/>
                  </a:lnTo>
                  <a:lnTo>
                    <a:pt x="3350985" y="1456849"/>
                  </a:lnTo>
                  <a:lnTo>
                    <a:pt x="3354160" y="1456623"/>
                  </a:lnTo>
                  <a:lnTo>
                    <a:pt x="3357335" y="1457076"/>
                  </a:lnTo>
                  <a:lnTo>
                    <a:pt x="3357900" y="1457216"/>
                  </a:lnTo>
                  <a:lnTo>
                    <a:pt x="3356550" y="1456541"/>
                  </a:lnTo>
                  <a:lnTo>
                    <a:pt x="3354736" y="1456314"/>
                  </a:lnTo>
                  <a:lnTo>
                    <a:pt x="3352922" y="1456087"/>
                  </a:lnTo>
                  <a:lnTo>
                    <a:pt x="3350882" y="1456087"/>
                  </a:lnTo>
                  <a:close/>
                  <a:moveTo>
                    <a:pt x="4486502" y="1455916"/>
                  </a:moveTo>
                  <a:lnTo>
                    <a:pt x="4485595" y="1456143"/>
                  </a:lnTo>
                  <a:lnTo>
                    <a:pt x="4484687" y="1456597"/>
                  </a:lnTo>
                  <a:lnTo>
                    <a:pt x="4486502" y="1455916"/>
                  </a:lnTo>
                  <a:close/>
                  <a:moveTo>
                    <a:pt x="2781309" y="1453401"/>
                  </a:moveTo>
                  <a:lnTo>
                    <a:pt x="2765525" y="1461808"/>
                  </a:lnTo>
                  <a:lnTo>
                    <a:pt x="2765521" y="1461816"/>
                  </a:lnTo>
                  <a:lnTo>
                    <a:pt x="2781313" y="1453424"/>
                  </a:lnTo>
                  <a:lnTo>
                    <a:pt x="2781309" y="1453401"/>
                  </a:lnTo>
                  <a:close/>
                  <a:moveTo>
                    <a:pt x="2493729" y="1450301"/>
                  </a:moveTo>
                  <a:lnTo>
                    <a:pt x="2491844" y="1450436"/>
                  </a:lnTo>
                  <a:lnTo>
                    <a:pt x="2490281" y="1451144"/>
                  </a:lnTo>
                  <a:lnTo>
                    <a:pt x="2492227" y="1450557"/>
                  </a:lnTo>
                  <a:lnTo>
                    <a:pt x="2493729" y="1450301"/>
                  </a:lnTo>
                  <a:close/>
                  <a:moveTo>
                    <a:pt x="4768170" y="1449567"/>
                  </a:moveTo>
                  <a:lnTo>
                    <a:pt x="4769984" y="1452288"/>
                  </a:lnTo>
                  <a:lnTo>
                    <a:pt x="4768850" y="1449794"/>
                  </a:lnTo>
                  <a:lnTo>
                    <a:pt x="4768170" y="1449567"/>
                  </a:lnTo>
                  <a:close/>
                  <a:moveTo>
                    <a:pt x="5134655" y="1442991"/>
                  </a:moveTo>
                  <a:lnTo>
                    <a:pt x="5134655" y="1443218"/>
                  </a:lnTo>
                  <a:lnTo>
                    <a:pt x="5136016" y="1445939"/>
                  </a:lnTo>
                  <a:lnTo>
                    <a:pt x="5134655" y="1442991"/>
                  </a:lnTo>
                  <a:close/>
                  <a:moveTo>
                    <a:pt x="2628491" y="1442962"/>
                  </a:moveTo>
                  <a:lnTo>
                    <a:pt x="2629558" y="1444252"/>
                  </a:lnTo>
                  <a:lnTo>
                    <a:pt x="2636806" y="1448119"/>
                  </a:lnTo>
                  <a:lnTo>
                    <a:pt x="2628504" y="1442962"/>
                  </a:lnTo>
                  <a:lnTo>
                    <a:pt x="2628491" y="1442962"/>
                  </a:lnTo>
                  <a:close/>
                  <a:moveTo>
                    <a:pt x="2603801" y="1442282"/>
                  </a:moveTo>
                  <a:lnTo>
                    <a:pt x="2602894" y="1446359"/>
                  </a:lnTo>
                  <a:lnTo>
                    <a:pt x="2600855" y="1446359"/>
                  </a:lnTo>
                  <a:lnTo>
                    <a:pt x="2598588" y="1446812"/>
                  </a:lnTo>
                  <a:lnTo>
                    <a:pt x="2593602" y="1447945"/>
                  </a:lnTo>
                  <a:lnTo>
                    <a:pt x="2587710" y="1449756"/>
                  </a:lnTo>
                  <a:lnTo>
                    <a:pt x="2581591" y="1452021"/>
                  </a:lnTo>
                  <a:lnTo>
                    <a:pt x="2575698" y="1454513"/>
                  </a:lnTo>
                  <a:lnTo>
                    <a:pt x="2570259" y="1457004"/>
                  </a:lnTo>
                  <a:lnTo>
                    <a:pt x="2565273" y="1459496"/>
                  </a:lnTo>
                  <a:lnTo>
                    <a:pt x="2561647" y="1461307"/>
                  </a:lnTo>
                  <a:lnTo>
                    <a:pt x="2552864" y="1458173"/>
                  </a:lnTo>
                  <a:lnTo>
                    <a:pt x="2552864" y="1459300"/>
                  </a:lnTo>
                  <a:lnTo>
                    <a:pt x="2561009" y="1461581"/>
                  </a:lnTo>
                  <a:lnTo>
                    <a:pt x="2562140" y="1461581"/>
                  </a:lnTo>
                  <a:lnTo>
                    <a:pt x="2565760" y="1459756"/>
                  </a:lnTo>
                  <a:lnTo>
                    <a:pt x="2570737" y="1457249"/>
                  </a:lnTo>
                  <a:lnTo>
                    <a:pt x="2576619" y="1454513"/>
                  </a:lnTo>
                  <a:lnTo>
                    <a:pt x="2582954" y="1452232"/>
                  </a:lnTo>
                  <a:lnTo>
                    <a:pt x="2589062" y="1449725"/>
                  </a:lnTo>
                  <a:lnTo>
                    <a:pt x="2595170" y="1447900"/>
                  </a:lnTo>
                  <a:lnTo>
                    <a:pt x="2598111" y="1447216"/>
                  </a:lnTo>
                  <a:lnTo>
                    <a:pt x="2600600" y="1446760"/>
                  </a:lnTo>
                  <a:lnTo>
                    <a:pt x="2603088" y="1446532"/>
                  </a:lnTo>
                  <a:lnTo>
                    <a:pt x="2604672" y="1446760"/>
                  </a:lnTo>
                  <a:lnTo>
                    <a:pt x="2605351" y="1444936"/>
                  </a:lnTo>
                  <a:lnTo>
                    <a:pt x="2606482" y="1443569"/>
                  </a:lnTo>
                  <a:lnTo>
                    <a:pt x="2607387" y="1442429"/>
                  </a:lnTo>
                  <a:lnTo>
                    <a:pt x="2607409" y="1442410"/>
                  </a:lnTo>
                  <a:lnTo>
                    <a:pt x="2606067" y="1442282"/>
                  </a:lnTo>
                  <a:lnTo>
                    <a:pt x="2603801" y="1442282"/>
                  </a:lnTo>
                  <a:close/>
                  <a:moveTo>
                    <a:pt x="2779001" y="1440254"/>
                  </a:moveTo>
                  <a:lnTo>
                    <a:pt x="2778873" y="1441288"/>
                  </a:lnTo>
                  <a:lnTo>
                    <a:pt x="2778873" y="1443340"/>
                  </a:lnTo>
                  <a:lnTo>
                    <a:pt x="2779099" y="1445393"/>
                  </a:lnTo>
                  <a:lnTo>
                    <a:pt x="2779325" y="1447216"/>
                  </a:lnTo>
                  <a:lnTo>
                    <a:pt x="2779778" y="1449268"/>
                  </a:lnTo>
                  <a:lnTo>
                    <a:pt x="2780457" y="1451321"/>
                  </a:lnTo>
                  <a:lnTo>
                    <a:pt x="2781266" y="1453156"/>
                  </a:lnTo>
                  <a:lnTo>
                    <a:pt x="2779001" y="1440254"/>
                  </a:lnTo>
                  <a:close/>
                  <a:moveTo>
                    <a:pt x="5248225" y="1438448"/>
                  </a:moveTo>
                  <a:lnTo>
                    <a:pt x="5243203" y="1440701"/>
                  </a:lnTo>
                  <a:lnTo>
                    <a:pt x="5237110" y="1443206"/>
                  </a:lnTo>
                  <a:lnTo>
                    <a:pt x="5237110" y="1443433"/>
                  </a:lnTo>
                  <a:lnTo>
                    <a:pt x="5243203" y="1440701"/>
                  </a:lnTo>
                  <a:lnTo>
                    <a:pt x="5248679" y="1438448"/>
                  </a:lnTo>
                  <a:lnTo>
                    <a:pt x="5248225" y="1438448"/>
                  </a:lnTo>
                  <a:close/>
                  <a:moveTo>
                    <a:pt x="4759778" y="1436868"/>
                  </a:moveTo>
                  <a:lnTo>
                    <a:pt x="4764087" y="1440270"/>
                  </a:lnTo>
                  <a:lnTo>
                    <a:pt x="4764314" y="1440270"/>
                  </a:lnTo>
                  <a:lnTo>
                    <a:pt x="4759778" y="1436868"/>
                  </a:lnTo>
                  <a:close/>
                  <a:moveTo>
                    <a:pt x="5182507" y="1436188"/>
                  </a:moveTo>
                  <a:lnTo>
                    <a:pt x="5181827" y="1440950"/>
                  </a:lnTo>
                  <a:lnTo>
                    <a:pt x="5182507" y="1436641"/>
                  </a:lnTo>
                  <a:lnTo>
                    <a:pt x="5182507" y="1436188"/>
                  </a:lnTo>
                  <a:close/>
                  <a:moveTo>
                    <a:pt x="2994551" y="1435906"/>
                  </a:moveTo>
                  <a:lnTo>
                    <a:pt x="2986723" y="1447491"/>
                  </a:lnTo>
                  <a:lnTo>
                    <a:pt x="2986157" y="1449376"/>
                  </a:lnTo>
                  <a:lnTo>
                    <a:pt x="2988128" y="1446673"/>
                  </a:lnTo>
                  <a:lnTo>
                    <a:pt x="2991303" y="1441473"/>
                  </a:lnTo>
                  <a:lnTo>
                    <a:pt x="2994478" y="1436046"/>
                  </a:lnTo>
                  <a:lnTo>
                    <a:pt x="2994551" y="1435906"/>
                  </a:lnTo>
                  <a:close/>
                  <a:moveTo>
                    <a:pt x="617516" y="1430343"/>
                  </a:moveTo>
                  <a:lnTo>
                    <a:pt x="610830" y="1439582"/>
                  </a:lnTo>
                  <a:lnTo>
                    <a:pt x="612781" y="1437142"/>
                  </a:lnTo>
                  <a:lnTo>
                    <a:pt x="615904" y="1432624"/>
                  </a:lnTo>
                  <a:lnTo>
                    <a:pt x="617516" y="1430343"/>
                  </a:lnTo>
                  <a:close/>
                  <a:moveTo>
                    <a:pt x="5177291" y="1430291"/>
                  </a:moveTo>
                  <a:lnTo>
                    <a:pt x="5177291" y="1430518"/>
                  </a:lnTo>
                  <a:lnTo>
                    <a:pt x="5178198" y="1430972"/>
                  </a:lnTo>
                  <a:lnTo>
                    <a:pt x="5177291" y="1430291"/>
                  </a:lnTo>
                  <a:close/>
                  <a:moveTo>
                    <a:pt x="5243688" y="1429836"/>
                  </a:moveTo>
                  <a:lnTo>
                    <a:pt x="5243915" y="1430062"/>
                  </a:lnTo>
                  <a:lnTo>
                    <a:pt x="5244142" y="1430062"/>
                  </a:lnTo>
                  <a:lnTo>
                    <a:pt x="5243688" y="1429836"/>
                  </a:lnTo>
                  <a:close/>
                  <a:moveTo>
                    <a:pt x="2787524" y="1424590"/>
                  </a:moveTo>
                  <a:lnTo>
                    <a:pt x="2784755" y="1427379"/>
                  </a:lnTo>
                  <a:lnTo>
                    <a:pt x="2782493" y="1430571"/>
                  </a:lnTo>
                  <a:lnTo>
                    <a:pt x="2781361" y="1432394"/>
                  </a:lnTo>
                  <a:lnTo>
                    <a:pt x="2780683" y="1433991"/>
                  </a:lnTo>
                  <a:lnTo>
                    <a:pt x="2780004" y="1435816"/>
                  </a:lnTo>
                  <a:lnTo>
                    <a:pt x="2779993" y="1435863"/>
                  </a:lnTo>
                  <a:lnTo>
                    <a:pt x="2787668" y="1424674"/>
                  </a:lnTo>
                  <a:lnTo>
                    <a:pt x="2787524" y="1424590"/>
                  </a:lnTo>
                  <a:close/>
                  <a:moveTo>
                    <a:pt x="5353711" y="1424172"/>
                  </a:moveTo>
                  <a:lnTo>
                    <a:pt x="5353938" y="1424398"/>
                  </a:lnTo>
                  <a:lnTo>
                    <a:pt x="5354165" y="1424172"/>
                  </a:lnTo>
                  <a:lnTo>
                    <a:pt x="5353711" y="1424172"/>
                  </a:lnTo>
                  <a:close/>
                  <a:moveTo>
                    <a:pt x="2058988" y="1422401"/>
                  </a:moveTo>
                  <a:lnTo>
                    <a:pt x="2058708" y="1423989"/>
                  </a:lnTo>
                  <a:lnTo>
                    <a:pt x="2054225" y="1427165"/>
                  </a:lnTo>
                  <a:lnTo>
                    <a:pt x="2058988" y="1422401"/>
                  </a:lnTo>
                  <a:close/>
                  <a:moveTo>
                    <a:pt x="5321498" y="1422132"/>
                  </a:moveTo>
                  <a:lnTo>
                    <a:pt x="5327073" y="1429706"/>
                  </a:lnTo>
                  <a:lnTo>
                    <a:pt x="5326942" y="1429836"/>
                  </a:lnTo>
                  <a:lnTo>
                    <a:pt x="5324447" y="1431876"/>
                  </a:lnTo>
                  <a:lnTo>
                    <a:pt x="5327169" y="1429836"/>
                  </a:lnTo>
                  <a:lnTo>
                    <a:pt x="5327073" y="1429706"/>
                  </a:lnTo>
                  <a:lnTo>
                    <a:pt x="5327169" y="1429610"/>
                  </a:lnTo>
                  <a:lnTo>
                    <a:pt x="5321498" y="1422132"/>
                  </a:lnTo>
                  <a:close/>
                  <a:moveTo>
                    <a:pt x="5012871" y="1421902"/>
                  </a:moveTo>
                  <a:lnTo>
                    <a:pt x="5017634" y="1426664"/>
                  </a:lnTo>
                  <a:lnTo>
                    <a:pt x="5018995" y="1427571"/>
                  </a:lnTo>
                  <a:lnTo>
                    <a:pt x="5012871" y="1421902"/>
                  </a:lnTo>
                  <a:close/>
                  <a:moveTo>
                    <a:pt x="4713287" y="1420315"/>
                  </a:moveTo>
                  <a:lnTo>
                    <a:pt x="4714195" y="1420542"/>
                  </a:lnTo>
                  <a:lnTo>
                    <a:pt x="4716009" y="1420315"/>
                  </a:lnTo>
                  <a:lnTo>
                    <a:pt x="4713287" y="1420315"/>
                  </a:lnTo>
                  <a:close/>
                  <a:moveTo>
                    <a:pt x="2629524" y="1419738"/>
                  </a:moveTo>
                  <a:lnTo>
                    <a:pt x="2628730" y="1420085"/>
                  </a:lnTo>
                  <a:lnTo>
                    <a:pt x="2634623" y="1435713"/>
                  </a:lnTo>
                  <a:lnTo>
                    <a:pt x="2636888" y="1448162"/>
                  </a:lnTo>
                  <a:lnTo>
                    <a:pt x="2637250" y="1448356"/>
                  </a:lnTo>
                  <a:lnTo>
                    <a:pt x="2639286" y="1438325"/>
                  </a:lnTo>
                  <a:lnTo>
                    <a:pt x="2634988" y="1435816"/>
                  </a:lnTo>
                  <a:lnTo>
                    <a:pt x="2629524" y="1419738"/>
                  </a:lnTo>
                  <a:close/>
                  <a:moveTo>
                    <a:pt x="2794879" y="1419431"/>
                  </a:moveTo>
                  <a:lnTo>
                    <a:pt x="2780004" y="1420083"/>
                  </a:lnTo>
                  <a:lnTo>
                    <a:pt x="2780049" y="1420109"/>
                  </a:lnTo>
                  <a:lnTo>
                    <a:pt x="2794704" y="1419656"/>
                  </a:lnTo>
                  <a:lnTo>
                    <a:pt x="2794879" y="1419431"/>
                  </a:lnTo>
                  <a:close/>
                  <a:moveTo>
                    <a:pt x="5159148" y="1419182"/>
                  </a:moveTo>
                  <a:lnTo>
                    <a:pt x="5159148" y="1419408"/>
                  </a:lnTo>
                  <a:lnTo>
                    <a:pt x="5164591" y="1422583"/>
                  </a:lnTo>
                  <a:lnTo>
                    <a:pt x="5159148" y="1419182"/>
                  </a:lnTo>
                  <a:close/>
                  <a:moveTo>
                    <a:pt x="6183302" y="1416919"/>
                  </a:moveTo>
                  <a:lnTo>
                    <a:pt x="6184663" y="1418507"/>
                  </a:lnTo>
                  <a:lnTo>
                    <a:pt x="6186417" y="1421294"/>
                  </a:lnTo>
                  <a:lnTo>
                    <a:pt x="6183302" y="1416919"/>
                  </a:lnTo>
                  <a:close/>
                  <a:moveTo>
                    <a:pt x="3678691" y="1412832"/>
                  </a:moveTo>
                  <a:lnTo>
                    <a:pt x="3678892" y="1412937"/>
                  </a:lnTo>
                  <a:lnTo>
                    <a:pt x="3674836" y="1416233"/>
                  </a:lnTo>
                  <a:lnTo>
                    <a:pt x="3678691" y="1412832"/>
                  </a:lnTo>
                  <a:close/>
                  <a:moveTo>
                    <a:pt x="3655590" y="1412087"/>
                  </a:moveTo>
                  <a:lnTo>
                    <a:pt x="3672140" y="1415489"/>
                  </a:lnTo>
                  <a:lnTo>
                    <a:pt x="3671233" y="1415943"/>
                  </a:lnTo>
                  <a:lnTo>
                    <a:pt x="3667379" y="1425016"/>
                  </a:lnTo>
                  <a:lnTo>
                    <a:pt x="3661257" y="1433635"/>
                  </a:lnTo>
                  <a:lnTo>
                    <a:pt x="3655590" y="1412087"/>
                  </a:lnTo>
                  <a:close/>
                  <a:moveTo>
                    <a:pt x="2080532" y="1411822"/>
                  </a:moveTo>
                  <a:lnTo>
                    <a:pt x="2093912" y="1412954"/>
                  </a:lnTo>
                  <a:lnTo>
                    <a:pt x="2091871" y="1422702"/>
                  </a:lnTo>
                  <a:lnTo>
                    <a:pt x="2081893" y="1422475"/>
                  </a:lnTo>
                  <a:lnTo>
                    <a:pt x="2081666" y="1422475"/>
                  </a:lnTo>
                  <a:lnTo>
                    <a:pt x="2080985" y="1412274"/>
                  </a:lnTo>
                  <a:lnTo>
                    <a:pt x="2080532" y="1411822"/>
                  </a:lnTo>
                  <a:close/>
                  <a:moveTo>
                    <a:pt x="4662941" y="1411471"/>
                  </a:moveTo>
                  <a:lnTo>
                    <a:pt x="4659539" y="1411924"/>
                  </a:lnTo>
                  <a:lnTo>
                    <a:pt x="4660220" y="1411924"/>
                  </a:lnTo>
                  <a:lnTo>
                    <a:pt x="4662941" y="1411471"/>
                  </a:lnTo>
                  <a:close/>
                  <a:moveTo>
                    <a:pt x="2844850" y="1409510"/>
                  </a:moveTo>
                  <a:lnTo>
                    <a:pt x="2844532" y="1409615"/>
                  </a:lnTo>
                  <a:lnTo>
                    <a:pt x="2844865" y="1409615"/>
                  </a:lnTo>
                  <a:lnTo>
                    <a:pt x="2845074" y="1409510"/>
                  </a:lnTo>
                  <a:lnTo>
                    <a:pt x="2844850" y="1409510"/>
                  </a:lnTo>
                  <a:close/>
                  <a:moveTo>
                    <a:pt x="2846212" y="1409285"/>
                  </a:moveTo>
                  <a:lnTo>
                    <a:pt x="2846006" y="1409387"/>
                  </a:lnTo>
                  <a:lnTo>
                    <a:pt x="2846227" y="1409387"/>
                  </a:lnTo>
                  <a:lnTo>
                    <a:pt x="2846624" y="1409285"/>
                  </a:lnTo>
                  <a:lnTo>
                    <a:pt x="2846212" y="1409285"/>
                  </a:lnTo>
                  <a:close/>
                  <a:moveTo>
                    <a:pt x="3320184" y="1408461"/>
                  </a:moveTo>
                  <a:lnTo>
                    <a:pt x="3318700" y="1409843"/>
                  </a:lnTo>
                  <a:lnTo>
                    <a:pt x="3318990" y="1414432"/>
                  </a:lnTo>
                  <a:lnTo>
                    <a:pt x="3320184" y="1408461"/>
                  </a:lnTo>
                  <a:close/>
                  <a:moveTo>
                    <a:pt x="3338333" y="1405504"/>
                  </a:moveTo>
                  <a:lnTo>
                    <a:pt x="3336507" y="1405732"/>
                  </a:lnTo>
                  <a:lnTo>
                    <a:pt x="3334452" y="1406189"/>
                  </a:lnTo>
                  <a:lnTo>
                    <a:pt x="3334082" y="1406374"/>
                  </a:lnTo>
                  <a:lnTo>
                    <a:pt x="3335918" y="1406190"/>
                  </a:lnTo>
                  <a:lnTo>
                    <a:pt x="3338412" y="1406190"/>
                  </a:lnTo>
                  <a:lnTo>
                    <a:pt x="3344307" y="1406644"/>
                  </a:lnTo>
                  <a:lnTo>
                    <a:pt x="3344885" y="1406708"/>
                  </a:lnTo>
                  <a:lnTo>
                    <a:pt x="3344725" y="1406646"/>
                  </a:lnTo>
                  <a:lnTo>
                    <a:pt x="3342442" y="1406189"/>
                  </a:lnTo>
                  <a:lnTo>
                    <a:pt x="3340616" y="1405732"/>
                  </a:lnTo>
                  <a:lnTo>
                    <a:pt x="3338333" y="1405504"/>
                  </a:lnTo>
                  <a:close/>
                  <a:moveTo>
                    <a:pt x="5210795" y="1405363"/>
                  </a:moveTo>
                  <a:lnTo>
                    <a:pt x="5216693" y="1410802"/>
                  </a:lnTo>
                  <a:lnTo>
                    <a:pt x="5216693" y="1410575"/>
                  </a:lnTo>
                  <a:lnTo>
                    <a:pt x="5210795" y="1405363"/>
                  </a:lnTo>
                  <a:close/>
                  <a:moveTo>
                    <a:pt x="4670878" y="1405348"/>
                  </a:moveTo>
                  <a:lnTo>
                    <a:pt x="4669971" y="1405575"/>
                  </a:lnTo>
                  <a:lnTo>
                    <a:pt x="4669971" y="1405802"/>
                  </a:lnTo>
                  <a:lnTo>
                    <a:pt x="4670878" y="1405348"/>
                  </a:lnTo>
                  <a:close/>
                  <a:moveTo>
                    <a:pt x="3325320" y="1403676"/>
                  </a:moveTo>
                  <a:lnTo>
                    <a:pt x="3325017" y="1403959"/>
                  </a:lnTo>
                  <a:lnTo>
                    <a:pt x="3329609" y="1409805"/>
                  </a:lnTo>
                  <a:lnTo>
                    <a:pt x="3325320" y="1403676"/>
                  </a:lnTo>
                  <a:close/>
                  <a:moveTo>
                    <a:pt x="5182054" y="1403080"/>
                  </a:moveTo>
                  <a:lnTo>
                    <a:pt x="5186136" y="1409884"/>
                  </a:lnTo>
                  <a:lnTo>
                    <a:pt x="5186362" y="1409884"/>
                  </a:lnTo>
                  <a:lnTo>
                    <a:pt x="5185002" y="1406709"/>
                  </a:lnTo>
                  <a:lnTo>
                    <a:pt x="5182280" y="1403080"/>
                  </a:lnTo>
                  <a:lnTo>
                    <a:pt x="5182054" y="1403080"/>
                  </a:lnTo>
                  <a:close/>
                  <a:moveTo>
                    <a:pt x="2449739" y="1402073"/>
                  </a:moveTo>
                  <a:lnTo>
                    <a:pt x="2448378" y="1402300"/>
                  </a:lnTo>
                  <a:lnTo>
                    <a:pt x="2446791" y="1402753"/>
                  </a:lnTo>
                  <a:lnTo>
                    <a:pt x="2445430" y="1403206"/>
                  </a:lnTo>
                  <a:lnTo>
                    <a:pt x="2442482" y="1404340"/>
                  </a:lnTo>
                  <a:lnTo>
                    <a:pt x="2439760" y="1406381"/>
                  </a:lnTo>
                  <a:lnTo>
                    <a:pt x="2437493" y="1408421"/>
                  </a:lnTo>
                  <a:lnTo>
                    <a:pt x="2435225" y="1410461"/>
                  </a:lnTo>
                  <a:lnTo>
                    <a:pt x="2433410" y="1412502"/>
                  </a:lnTo>
                  <a:lnTo>
                    <a:pt x="2432050" y="1414088"/>
                  </a:lnTo>
                  <a:lnTo>
                    <a:pt x="2431596" y="1415676"/>
                  </a:lnTo>
                  <a:lnTo>
                    <a:pt x="2431369" y="1416128"/>
                  </a:lnTo>
                  <a:lnTo>
                    <a:pt x="2431596" y="1416582"/>
                  </a:lnTo>
                  <a:lnTo>
                    <a:pt x="2431823" y="1416808"/>
                  </a:lnTo>
                  <a:lnTo>
                    <a:pt x="2432277" y="1416808"/>
                  </a:lnTo>
                  <a:lnTo>
                    <a:pt x="2433864" y="1416128"/>
                  </a:lnTo>
                  <a:lnTo>
                    <a:pt x="2436585" y="1414315"/>
                  </a:lnTo>
                  <a:lnTo>
                    <a:pt x="2440214" y="1411822"/>
                  </a:lnTo>
                  <a:lnTo>
                    <a:pt x="2444977" y="1407514"/>
                  </a:lnTo>
                  <a:lnTo>
                    <a:pt x="2447127" y="1405603"/>
                  </a:lnTo>
                  <a:lnTo>
                    <a:pt x="2449011" y="1403550"/>
                  </a:lnTo>
                  <a:lnTo>
                    <a:pt x="2450910" y="1402073"/>
                  </a:lnTo>
                  <a:lnTo>
                    <a:pt x="2449739" y="1402073"/>
                  </a:lnTo>
                  <a:close/>
                  <a:moveTo>
                    <a:pt x="2407322" y="1399785"/>
                  </a:moveTo>
                  <a:lnTo>
                    <a:pt x="2407330" y="1399806"/>
                  </a:lnTo>
                  <a:lnTo>
                    <a:pt x="2412546" y="1400712"/>
                  </a:lnTo>
                  <a:lnTo>
                    <a:pt x="2418216" y="1401167"/>
                  </a:lnTo>
                  <a:lnTo>
                    <a:pt x="2423432" y="1401620"/>
                  </a:lnTo>
                  <a:lnTo>
                    <a:pt x="2429102" y="1401620"/>
                  </a:lnTo>
                  <a:lnTo>
                    <a:pt x="2439987" y="1401620"/>
                  </a:lnTo>
                  <a:lnTo>
                    <a:pt x="2445657" y="1401846"/>
                  </a:lnTo>
                  <a:lnTo>
                    <a:pt x="2450920" y="1402064"/>
                  </a:lnTo>
                  <a:lnTo>
                    <a:pt x="2451050" y="1401963"/>
                  </a:lnTo>
                  <a:lnTo>
                    <a:pt x="2423855" y="1400604"/>
                  </a:lnTo>
                  <a:lnTo>
                    <a:pt x="2407322" y="1399785"/>
                  </a:lnTo>
                  <a:close/>
                  <a:moveTo>
                    <a:pt x="2396798" y="1399264"/>
                  </a:moveTo>
                  <a:lnTo>
                    <a:pt x="2397125" y="1399578"/>
                  </a:lnTo>
                  <a:lnTo>
                    <a:pt x="2395092" y="1402468"/>
                  </a:lnTo>
                  <a:lnTo>
                    <a:pt x="2393285" y="1404024"/>
                  </a:lnTo>
                  <a:lnTo>
                    <a:pt x="2391478" y="1405580"/>
                  </a:lnTo>
                  <a:lnTo>
                    <a:pt x="2388628" y="1407724"/>
                  </a:lnTo>
                  <a:lnTo>
                    <a:pt x="2390909" y="1406721"/>
                  </a:lnTo>
                  <a:lnTo>
                    <a:pt x="2391682" y="1406381"/>
                  </a:lnTo>
                  <a:lnTo>
                    <a:pt x="2396671" y="1403434"/>
                  </a:lnTo>
                  <a:lnTo>
                    <a:pt x="2401887" y="1400260"/>
                  </a:lnTo>
                  <a:lnTo>
                    <a:pt x="2402774" y="1399560"/>
                  </a:lnTo>
                  <a:lnTo>
                    <a:pt x="2396798" y="1399264"/>
                  </a:lnTo>
                  <a:close/>
                  <a:moveTo>
                    <a:pt x="5106307" y="1396503"/>
                  </a:moveTo>
                  <a:lnTo>
                    <a:pt x="5104720" y="1399225"/>
                  </a:lnTo>
                  <a:lnTo>
                    <a:pt x="5104493" y="1399679"/>
                  </a:lnTo>
                  <a:lnTo>
                    <a:pt x="5106307" y="1396503"/>
                  </a:lnTo>
                  <a:close/>
                  <a:moveTo>
                    <a:pt x="5183187" y="1396050"/>
                  </a:moveTo>
                  <a:lnTo>
                    <a:pt x="5183187" y="1396277"/>
                  </a:lnTo>
                  <a:lnTo>
                    <a:pt x="5183414" y="1396503"/>
                  </a:lnTo>
                  <a:lnTo>
                    <a:pt x="5183187" y="1396050"/>
                  </a:lnTo>
                  <a:close/>
                  <a:moveTo>
                    <a:pt x="2664540" y="1394087"/>
                  </a:moveTo>
                  <a:lnTo>
                    <a:pt x="2654567" y="1398113"/>
                  </a:lnTo>
                  <a:lnTo>
                    <a:pt x="2653887" y="1399925"/>
                  </a:lnTo>
                  <a:lnTo>
                    <a:pt x="2652980" y="1401737"/>
                  </a:lnTo>
                  <a:lnTo>
                    <a:pt x="2651847" y="1403323"/>
                  </a:lnTo>
                  <a:lnTo>
                    <a:pt x="2650714" y="1405135"/>
                  </a:lnTo>
                  <a:lnTo>
                    <a:pt x="2649127" y="1406720"/>
                  </a:lnTo>
                  <a:lnTo>
                    <a:pt x="2648560" y="1407382"/>
                  </a:lnTo>
                  <a:lnTo>
                    <a:pt x="2651955" y="1405489"/>
                  </a:lnTo>
                  <a:lnTo>
                    <a:pt x="2658742" y="1399789"/>
                  </a:lnTo>
                  <a:lnTo>
                    <a:pt x="2662362" y="1396595"/>
                  </a:lnTo>
                  <a:lnTo>
                    <a:pt x="2664540" y="1394087"/>
                  </a:lnTo>
                  <a:close/>
                  <a:moveTo>
                    <a:pt x="2684455" y="1388391"/>
                  </a:moveTo>
                  <a:lnTo>
                    <a:pt x="2686343" y="1389300"/>
                  </a:lnTo>
                  <a:lnTo>
                    <a:pt x="2689134" y="1389054"/>
                  </a:lnTo>
                  <a:lnTo>
                    <a:pt x="2687326" y="1388926"/>
                  </a:lnTo>
                  <a:lnTo>
                    <a:pt x="2684827" y="1388476"/>
                  </a:lnTo>
                  <a:lnTo>
                    <a:pt x="2684455" y="1388391"/>
                  </a:lnTo>
                  <a:close/>
                  <a:moveTo>
                    <a:pt x="2668732" y="1387645"/>
                  </a:moveTo>
                  <a:lnTo>
                    <a:pt x="2668380" y="1388492"/>
                  </a:lnTo>
                  <a:lnTo>
                    <a:pt x="2668697" y="1387932"/>
                  </a:lnTo>
                  <a:lnTo>
                    <a:pt x="2668732" y="1387645"/>
                  </a:lnTo>
                  <a:close/>
                  <a:moveTo>
                    <a:pt x="2360857" y="1386247"/>
                  </a:moveTo>
                  <a:lnTo>
                    <a:pt x="2351691" y="1388798"/>
                  </a:lnTo>
                  <a:lnTo>
                    <a:pt x="2359405" y="1387799"/>
                  </a:lnTo>
                  <a:lnTo>
                    <a:pt x="2364148" y="1387355"/>
                  </a:lnTo>
                  <a:lnTo>
                    <a:pt x="2368440" y="1386911"/>
                  </a:lnTo>
                  <a:lnTo>
                    <a:pt x="2369440" y="1386911"/>
                  </a:lnTo>
                  <a:lnTo>
                    <a:pt x="2360612" y="1386581"/>
                  </a:lnTo>
                  <a:lnTo>
                    <a:pt x="2360857" y="1386247"/>
                  </a:lnTo>
                  <a:close/>
                  <a:moveTo>
                    <a:pt x="5368229" y="1385649"/>
                  </a:moveTo>
                  <a:lnTo>
                    <a:pt x="5364826" y="1386102"/>
                  </a:lnTo>
                  <a:lnTo>
                    <a:pt x="5370271" y="1385649"/>
                  </a:lnTo>
                  <a:lnTo>
                    <a:pt x="5368229" y="1385649"/>
                  </a:lnTo>
                  <a:close/>
                  <a:moveTo>
                    <a:pt x="3027332" y="1383623"/>
                  </a:moveTo>
                  <a:lnTo>
                    <a:pt x="3024173" y="1384744"/>
                  </a:lnTo>
                  <a:lnTo>
                    <a:pt x="3022585" y="1385429"/>
                  </a:lnTo>
                  <a:lnTo>
                    <a:pt x="3020769" y="1386113"/>
                  </a:lnTo>
                  <a:lnTo>
                    <a:pt x="3019407" y="1387254"/>
                  </a:lnTo>
                  <a:lnTo>
                    <a:pt x="3018045" y="1388851"/>
                  </a:lnTo>
                  <a:lnTo>
                    <a:pt x="3008512" y="1402996"/>
                  </a:lnTo>
                  <a:lnTo>
                    <a:pt x="3007377" y="1407333"/>
                  </a:lnTo>
                  <a:lnTo>
                    <a:pt x="3006016" y="1411668"/>
                  </a:lnTo>
                  <a:lnTo>
                    <a:pt x="3004881" y="1415319"/>
                  </a:lnTo>
                  <a:lnTo>
                    <a:pt x="3003065" y="1418970"/>
                  </a:lnTo>
                  <a:lnTo>
                    <a:pt x="2999433" y="1426500"/>
                  </a:lnTo>
                  <a:lnTo>
                    <a:pt x="2998385" y="1428554"/>
                  </a:lnTo>
                  <a:lnTo>
                    <a:pt x="3000375" y="1424740"/>
                  </a:lnTo>
                  <a:lnTo>
                    <a:pt x="3006044" y="1413206"/>
                  </a:lnTo>
                  <a:lnTo>
                    <a:pt x="3008993" y="1407100"/>
                  </a:lnTo>
                  <a:lnTo>
                    <a:pt x="3011714" y="1401221"/>
                  </a:lnTo>
                  <a:lnTo>
                    <a:pt x="3015116" y="1395567"/>
                  </a:lnTo>
                  <a:lnTo>
                    <a:pt x="3018518" y="1389689"/>
                  </a:lnTo>
                  <a:lnTo>
                    <a:pt x="3027332" y="1383623"/>
                  </a:lnTo>
                  <a:close/>
                  <a:moveTo>
                    <a:pt x="3336814" y="1381751"/>
                  </a:moveTo>
                  <a:lnTo>
                    <a:pt x="3356254" y="1395814"/>
                  </a:lnTo>
                  <a:lnTo>
                    <a:pt x="3357003" y="1393941"/>
                  </a:lnTo>
                  <a:lnTo>
                    <a:pt x="3336814" y="1381751"/>
                  </a:lnTo>
                  <a:close/>
                  <a:moveTo>
                    <a:pt x="2666606" y="1381011"/>
                  </a:moveTo>
                  <a:lnTo>
                    <a:pt x="2668770" y="1383895"/>
                  </a:lnTo>
                  <a:lnTo>
                    <a:pt x="2668470" y="1382688"/>
                  </a:lnTo>
                  <a:lnTo>
                    <a:pt x="2667889" y="1381664"/>
                  </a:lnTo>
                  <a:lnTo>
                    <a:pt x="2667562" y="1381502"/>
                  </a:lnTo>
                  <a:lnTo>
                    <a:pt x="2666606" y="1381011"/>
                  </a:lnTo>
                  <a:close/>
                  <a:moveTo>
                    <a:pt x="2902058" y="1379108"/>
                  </a:moveTo>
                  <a:lnTo>
                    <a:pt x="2901964" y="1379272"/>
                  </a:lnTo>
                  <a:lnTo>
                    <a:pt x="2902970" y="1379497"/>
                  </a:lnTo>
                  <a:lnTo>
                    <a:pt x="2905240" y="1379725"/>
                  </a:lnTo>
                  <a:lnTo>
                    <a:pt x="2907509" y="1379953"/>
                  </a:lnTo>
                  <a:lnTo>
                    <a:pt x="2908726" y="1379800"/>
                  </a:lnTo>
                  <a:lnTo>
                    <a:pt x="2906372" y="1379333"/>
                  </a:lnTo>
                  <a:lnTo>
                    <a:pt x="2902058" y="1379108"/>
                  </a:lnTo>
                  <a:close/>
                  <a:moveTo>
                    <a:pt x="2387923" y="1378055"/>
                  </a:moveTo>
                  <a:lnTo>
                    <a:pt x="2384722" y="1387256"/>
                  </a:lnTo>
                  <a:lnTo>
                    <a:pt x="2384722" y="1387481"/>
                  </a:lnTo>
                  <a:lnTo>
                    <a:pt x="2378652" y="1387255"/>
                  </a:lnTo>
                  <a:lnTo>
                    <a:pt x="2381766" y="1387577"/>
                  </a:lnTo>
                  <a:lnTo>
                    <a:pt x="2385831" y="1388688"/>
                  </a:lnTo>
                  <a:lnTo>
                    <a:pt x="2385831" y="1388466"/>
                  </a:lnTo>
                  <a:lnTo>
                    <a:pt x="2386735" y="1389578"/>
                  </a:lnTo>
                  <a:lnTo>
                    <a:pt x="2396563" y="1399038"/>
                  </a:lnTo>
                  <a:lnTo>
                    <a:pt x="2397863" y="1396980"/>
                  </a:lnTo>
                  <a:lnTo>
                    <a:pt x="2396595" y="1398593"/>
                  </a:lnTo>
                  <a:lnTo>
                    <a:pt x="2385399" y="1387414"/>
                  </a:lnTo>
                  <a:lnTo>
                    <a:pt x="2387455" y="1380930"/>
                  </a:lnTo>
                  <a:lnTo>
                    <a:pt x="2387923" y="1378055"/>
                  </a:lnTo>
                  <a:close/>
                  <a:moveTo>
                    <a:pt x="2933715" y="1374950"/>
                  </a:moveTo>
                  <a:lnTo>
                    <a:pt x="2932930" y="1375417"/>
                  </a:lnTo>
                  <a:lnTo>
                    <a:pt x="2933385" y="1375390"/>
                  </a:lnTo>
                  <a:lnTo>
                    <a:pt x="2933715" y="1374950"/>
                  </a:lnTo>
                  <a:close/>
                  <a:moveTo>
                    <a:pt x="821531" y="1373236"/>
                  </a:moveTo>
                  <a:lnTo>
                    <a:pt x="822326" y="1373813"/>
                  </a:lnTo>
                  <a:lnTo>
                    <a:pt x="822127" y="1374679"/>
                  </a:lnTo>
                  <a:lnTo>
                    <a:pt x="819150" y="1376411"/>
                  </a:lnTo>
                  <a:lnTo>
                    <a:pt x="819150" y="1376122"/>
                  </a:lnTo>
                  <a:lnTo>
                    <a:pt x="821531" y="1373236"/>
                  </a:lnTo>
                  <a:close/>
                  <a:moveTo>
                    <a:pt x="2362903" y="1371449"/>
                  </a:moveTo>
                  <a:lnTo>
                    <a:pt x="2362791" y="1373230"/>
                  </a:lnTo>
                  <a:lnTo>
                    <a:pt x="2363357" y="1374783"/>
                  </a:lnTo>
                  <a:lnTo>
                    <a:pt x="2363454" y="1374783"/>
                  </a:lnTo>
                  <a:lnTo>
                    <a:pt x="2363590" y="1375421"/>
                  </a:lnTo>
                  <a:lnTo>
                    <a:pt x="2364299" y="1377364"/>
                  </a:lnTo>
                  <a:lnTo>
                    <a:pt x="2363737" y="1375097"/>
                  </a:lnTo>
                  <a:lnTo>
                    <a:pt x="2362903" y="1371449"/>
                  </a:lnTo>
                  <a:close/>
                  <a:moveTo>
                    <a:pt x="2788643" y="1368451"/>
                  </a:moveTo>
                  <a:lnTo>
                    <a:pt x="2788356" y="1368479"/>
                  </a:lnTo>
                  <a:lnTo>
                    <a:pt x="2789732" y="1369693"/>
                  </a:lnTo>
                  <a:lnTo>
                    <a:pt x="2790863" y="1371288"/>
                  </a:lnTo>
                  <a:lnTo>
                    <a:pt x="2791995" y="1372885"/>
                  </a:lnTo>
                  <a:lnTo>
                    <a:pt x="2792899" y="1374937"/>
                  </a:lnTo>
                  <a:lnTo>
                    <a:pt x="2793578" y="1376760"/>
                  </a:lnTo>
                  <a:lnTo>
                    <a:pt x="2794031" y="1378585"/>
                  </a:lnTo>
                  <a:lnTo>
                    <a:pt x="2794709" y="1382460"/>
                  </a:lnTo>
                  <a:lnTo>
                    <a:pt x="2795840" y="1386336"/>
                  </a:lnTo>
                  <a:lnTo>
                    <a:pt x="2796745" y="1390212"/>
                  </a:lnTo>
                  <a:lnTo>
                    <a:pt x="2797424" y="1392035"/>
                  </a:lnTo>
                  <a:lnTo>
                    <a:pt x="2798103" y="1393632"/>
                  </a:lnTo>
                  <a:lnTo>
                    <a:pt x="2799460" y="1395228"/>
                  </a:lnTo>
                  <a:lnTo>
                    <a:pt x="2800591" y="1396595"/>
                  </a:lnTo>
                  <a:lnTo>
                    <a:pt x="2806700" y="1400929"/>
                  </a:lnTo>
                  <a:lnTo>
                    <a:pt x="2806700" y="1401612"/>
                  </a:lnTo>
                  <a:lnTo>
                    <a:pt x="2798410" y="1414913"/>
                  </a:lnTo>
                  <a:lnTo>
                    <a:pt x="2802194" y="1410071"/>
                  </a:lnTo>
                  <a:lnTo>
                    <a:pt x="2804464" y="1407561"/>
                  </a:lnTo>
                  <a:lnTo>
                    <a:pt x="2806961" y="1406192"/>
                  </a:lnTo>
                  <a:lnTo>
                    <a:pt x="2809003" y="1405051"/>
                  </a:lnTo>
                  <a:lnTo>
                    <a:pt x="2811046" y="1404595"/>
                  </a:lnTo>
                  <a:lnTo>
                    <a:pt x="2813089" y="1404595"/>
                  </a:lnTo>
                  <a:lnTo>
                    <a:pt x="2814678" y="1404823"/>
                  </a:lnTo>
                  <a:lnTo>
                    <a:pt x="2816720" y="1405279"/>
                  </a:lnTo>
                  <a:lnTo>
                    <a:pt x="2818990" y="1405964"/>
                  </a:lnTo>
                  <a:lnTo>
                    <a:pt x="2823076" y="1407561"/>
                  </a:lnTo>
                  <a:lnTo>
                    <a:pt x="2825345" y="1408702"/>
                  </a:lnTo>
                  <a:lnTo>
                    <a:pt x="2827842" y="1409387"/>
                  </a:lnTo>
                  <a:lnTo>
                    <a:pt x="2830566" y="1409844"/>
                  </a:lnTo>
                  <a:lnTo>
                    <a:pt x="2833516" y="1410300"/>
                  </a:lnTo>
                  <a:lnTo>
                    <a:pt x="2836921" y="1410300"/>
                  </a:lnTo>
                  <a:lnTo>
                    <a:pt x="2840553" y="1410071"/>
                  </a:lnTo>
                  <a:lnTo>
                    <a:pt x="2841914" y="1409844"/>
                  </a:lnTo>
                  <a:lnTo>
                    <a:pt x="2842822" y="1409844"/>
                  </a:lnTo>
                  <a:lnTo>
                    <a:pt x="2843276" y="1409844"/>
                  </a:lnTo>
                  <a:lnTo>
                    <a:pt x="2843600" y="1409735"/>
                  </a:lnTo>
                  <a:lnTo>
                    <a:pt x="2842807" y="1409735"/>
                  </a:lnTo>
                  <a:lnTo>
                    <a:pt x="2839629" y="1409735"/>
                  </a:lnTo>
                  <a:lnTo>
                    <a:pt x="2836678" y="1409735"/>
                  </a:lnTo>
                  <a:lnTo>
                    <a:pt x="2833499" y="1409285"/>
                  </a:lnTo>
                  <a:lnTo>
                    <a:pt x="2830548" y="1408608"/>
                  </a:lnTo>
                  <a:lnTo>
                    <a:pt x="2827370" y="1407933"/>
                  </a:lnTo>
                  <a:lnTo>
                    <a:pt x="2824192" y="1406807"/>
                  </a:lnTo>
                  <a:lnTo>
                    <a:pt x="2821241" y="1405456"/>
                  </a:lnTo>
                  <a:lnTo>
                    <a:pt x="2818289" y="1404105"/>
                  </a:lnTo>
                  <a:lnTo>
                    <a:pt x="2815565" y="1402528"/>
                  </a:lnTo>
                  <a:lnTo>
                    <a:pt x="2813068" y="1400726"/>
                  </a:lnTo>
                  <a:lnTo>
                    <a:pt x="2810344" y="1399149"/>
                  </a:lnTo>
                  <a:lnTo>
                    <a:pt x="2807847" y="1397122"/>
                  </a:lnTo>
                  <a:lnTo>
                    <a:pt x="2805576" y="1395096"/>
                  </a:lnTo>
                  <a:lnTo>
                    <a:pt x="2803760" y="1393068"/>
                  </a:lnTo>
                  <a:lnTo>
                    <a:pt x="2801717" y="1390817"/>
                  </a:lnTo>
                  <a:lnTo>
                    <a:pt x="2800128" y="1388790"/>
                  </a:lnTo>
                  <a:lnTo>
                    <a:pt x="2798539" y="1386539"/>
                  </a:lnTo>
                  <a:lnTo>
                    <a:pt x="2797404" y="1384512"/>
                  </a:lnTo>
                  <a:lnTo>
                    <a:pt x="2796723" y="1382261"/>
                  </a:lnTo>
                  <a:lnTo>
                    <a:pt x="2795815" y="1380009"/>
                  </a:lnTo>
                  <a:lnTo>
                    <a:pt x="2795588" y="1377982"/>
                  </a:lnTo>
                  <a:lnTo>
                    <a:pt x="2795588" y="1375956"/>
                  </a:lnTo>
                  <a:lnTo>
                    <a:pt x="2795815" y="1373704"/>
                  </a:lnTo>
                  <a:lnTo>
                    <a:pt x="2796723" y="1372128"/>
                  </a:lnTo>
                  <a:lnTo>
                    <a:pt x="2796778" y="1372004"/>
                  </a:lnTo>
                  <a:lnTo>
                    <a:pt x="2795231" y="1374302"/>
                  </a:lnTo>
                  <a:lnTo>
                    <a:pt x="2788643" y="1368451"/>
                  </a:lnTo>
                  <a:close/>
                  <a:moveTo>
                    <a:pt x="3062498" y="1366954"/>
                  </a:moveTo>
                  <a:lnTo>
                    <a:pt x="3058892" y="1367529"/>
                  </a:lnTo>
                  <a:lnTo>
                    <a:pt x="3065235" y="1367981"/>
                  </a:lnTo>
                  <a:lnTo>
                    <a:pt x="3071359" y="1367981"/>
                  </a:lnTo>
                  <a:lnTo>
                    <a:pt x="3077709" y="1368433"/>
                  </a:lnTo>
                  <a:lnTo>
                    <a:pt x="3081311" y="1368167"/>
                  </a:lnTo>
                  <a:lnTo>
                    <a:pt x="3078595" y="1368087"/>
                  </a:lnTo>
                  <a:lnTo>
                    <a:pt x="3062498" y="1366954"/>
                  </a:lnTo>
                  <a:close/>
                  <a:moveTo>
                    <a:pt x="3326850" y="1366046"/>
                  </a:moveTo>
                  <a:lnTo>
                    <a:pt x="3326184" y="1366652"/>
                  </a:lnTo>
                  <a:lnTo>
                    <a:pt x="3326462" y="1366910"/>
                  </a:lnTo>
                  <a:lnTo>
                    <a:pt x="3327082" y="1366868"/>
                  </a:lnTo>
                  <a:lnTo>
                    <a:pt x="3326850" y="1366046"/>
                  </a:lnTo>
                  <a:close/>
                  <a:moveTo>
                    <a:pt x="2378248" y="1363161"/>
                  </a:moveTo>
                  <a:lnTo>
                    <a:pt x="2378248" y="1363163"/>
                  </a:lnTo>
                  <a:lnTo>
                    <a:pt x="2388517" y="1370819"/>
                  </a:lnTo>
                  <a:lnTo>
                    <a:pt x="2388881" y="1372163"/>
                  </a:lnTo>
                  <a:lnTo>
                    <a:pt x="2389055" y="1371093"/>
                  </a:lnTo>
                  <a:lnTo>
                    <a:pt x="2383570" y="1367068"/>
                  </a:lnTo>
                  <a:lnTo>
                    <a:pt x="2378248" y="1363161"/>
                  </a:lnTo>
                  <a:close/>
                  <a:moveTo>
                    <a:pt x="3144338" y="1362464"/>
                  </a:moveTo>
                  <a:lnTo>
                    <a:pt x="3137994" y="1363778"/>
                  </a:lnTo>
                  <a:lnTo>
                    <a:pt x="3131646" y="1365139"/>
                  </a:lnTo>
                  <a:lnTo>
                    <a:pt x="3125298" y="1366046"/>
                  </a:lnTo>
                  <a:lnTo>
                    <a:pt x="3118950" y="1366727"/>
                  </a:lnTo>
                  <a:lnTo>
                    <a:pt x="3113056" y="1367635"/>
                  </a:lnTo>
                  <a:lnTo>
                    <a:pt x="3109674" y="1367875"/>
                  </a:lnTo>
                  <a:lnTo>
                    <a:pt x="3130323" y="1372730"/>
                  </a:lnTo>
                  <a:lnTo>
                    <a:pt x="3138941" y="1366850"/>
                  </a:lnTo>
                  <a:lnTo>
                    <a:pt x="3144338" y="1362464"/>
                  </a:lnTo>
                  <a:close/>
                  <a:moveTo>
                    <a:pt x="5391368" y="1360722"/>
                  </a:moveTo>
                  <a:lnTo>
                    <a:pt x="5391368" y="1360948"/>
                  </a:lnTo>
                  <a:lnTo>
                    <a:pt x="5391411" y="1361063"/>
                  </a:lnTo>
                  <a:lnTo>
                    <a:pt x="5391822" y="1364348"/>
                  </a:lnTo>
                  <a:lnTo>
                    <a:pt x="5394317" y="1368881"/>
                  </a:lnTo>
                  <a:lnTo>
                    <a:pt x="5391411" y="1361063"/>
                  </a:lnTo>
                  <a:lnTo>
                    <a:pt x="5391368" y="1360722"/>
                  </a:lnTo>
                  <a:close/>
                  <a:moveTo>
                    <a:pt x="2120612" y="1360570"/>
                  </a:moveTo>
                  <a:lnTo>
                    <a:pt x="2124076" y="1361893"/>
                  </a:lnTo>
                  <a:lnTo>
                    <a:pt x="2123859" y="1362423"/>
                  </a:lnTo>
                  <a:lnTo>
                    <a:pt x="2119313" y="1366921"/>
                  </a:lnTo>
                  <a:lnTo>
                    <a:pt x="2120612" y="1360570"/>
                  </a:lnTo>
                  <a:close/>
                  <a:moveTo>
                    <a:pt x="2820060" y="1359813"/>
                  </a:moveTo>
                  <a:lnTo>
                    <a:pt x="2801138" y="1365526"/>
                  </a:lnTo>
                  <a:lnTo>
                    <a:pt x="2799259" y="1368319"/>
                  </a:lnTo>
                  <a:lnTo>
                    <a:pt x="2801036" y="1366947"/>
                  </a:lnTo>
                  <a:lnTo>
                    <a:pt x="2803306" y="1365596"/>
                  </a:lnTo>
                  <a:lnTo>
                    <a:pt x="2805803" y="1364469"/>
                  </a:lnTo>
                  <a:lnTo>
                    <a:pt x="2808982" y="1363343"/>
                  </a:lnTo>
                  <a:lnTo>
                    <a:pt x="2812614" y="1362667"/>
                  </a:lnTo>
                  <a:lnTo>
                    <a:pt x="2816927" y="1361992"/>
                  </a:lnTo>
                  <a:lnTo>
                    <a:pt x="2817154" y="1361992"/>
                  </a:lnTo>
                  <a:lnTo>
                    <a:pt x="2820060" y="1359813"/>
                  </a:lnTo>
                  <a:close/>
                  <a:moveTo>
                    <a:pt x="5131707" y="1358861"/>
                  </a:moveTo>
                  <a:lnTo>
                    <a:pt x="5131027" y="1359315"/>
                  </a:lnTo>
                  <a:lnTo>
                    <a:pt x="5133068" y="1358861"/>
                  </a:lnTo>
                  <a:lnTo>
                    <a:pt x="5131707" y="1358861"/>
                  </a:lnTo>
                  <a:close/>
                  <a:moveTo>
                    <a:pt x="2298622" y="1355544"/>
                  </a:moveTo>
                  <a:lnTo>
                    <a:pt x="2295664" y="1355998"/>
                  </a:lnTo>
                  <a:lnTo>
                    <a:pt x="2292478" y="1357132"/>
                  </a:lnTo>
                  <a:lnTo>
                    <a:pt x="2289929" y="1358190"/>
                  </a:lnTo>
                  <a:lnTo>
                    <a:pt x="2289855" y="1359004"/>
                  </a:lnTo>
                  <a:lnTo>
                    <a:pt x="2305277" y="1357869"/>
                  </a:lnTo>
                  <a:lnTo>
                    <a:pt x="2304938" y="1369201"/>
                  </a:lnTo>
                  <a:lnTo>
                    <a:pt x="2306131" y="1365751"/>
                  </a:lnTo>
                  <a:lnTo>
                    <a:pt x="2306814" y="1363256"/>
                  </a:lnTo>
                  <a:lnTo>
                    <a:pt x="2306814" y="1361441"/>
                  </a:lnTo>
                  <a:lnTo>
                    <a:pt x="2306587" y="1359626"/>
                  </a:lnTo>
                  <a:lnTo>
                    <a:pt x="2306131" y="1358492"/>
                  </a:lnTo>
                  <a:lnTo>
                    <a:pt x="2305221" y="1357586"/>
                  </a:lnTo>
                  <a:lnTo>
                    <a:pt x="2304311" y="1356451"/>
                  </a:lnTo>
                  <a:lnTo>
                    <a:pt x="2303173" y="1355998"/>
                  </a:lnTo>
                  <a:lnTo>
                    <a:pt x="2301580" y="1355544"/>
                  </a:lnTo>
                  <a:lnTo>
                    <a:pt x="2300215" y="1355544"/>
                  </a:lnTo>
                  <a:lnTo>
                    <a:pt x="2298622" y="1355544"/>
                  </a:lnTo>
                  <a:close/>
                  <a:moveTo>
                    <a:pt x="3008819" y="1355230"/>
                  </a:moveTo>
                  <a:lnTo>
                    <a:pt x="3008529" y="1356360"/>
                  </a:lnTo>
                  <a:lnTo>
                    <a:pt x="3008075" y="1357036"/>
                  </a:lnTo>
                  <a:lnTo>
                    <a:pt x="3006188" y="1357580"/>
                  </a:lnTo>
                  <a:lnTo>
                    <a:pt x="3041650" y="1372197"/>
                  </a:lnTo>
                  <a:lnTo>
                    <a:pt x="3041498" y="1373876"/>
                  </a:lnTo>
                  <a:lnTo>
                    <a:pt x="3041580" y="1373821"/>
                  </a:lnTo>
                  <a:lnTo>
                    <a:pt x="3048253" y="1369229"/>
                  </a:lnTo>
                  <a:lnTo>
                    <a:pt x="3041186" y="1370356"/>
                  </a:lnTo>
                  <a:lnTo>
                    <a:pt x="3008819" y="1355230"/>
                  </a:lnTo>
                  <a:close/>
                  <a:moveTo>
                    <a:pt x="2970164" y="1355008"/>
                  </a:moveTo>
                  <a:lnTo>
                    <a:pt x="2967213" y="1355460"/>
                  </a:lnTo>
                  <a:lnTo>
                    <a:pt x="2964488" y="1355909"/>
                  </a:lnTo>
                  <a:lnTo>
                    <a:pt x="2963844" y="1356142"/>
                  </a:lnTo>
                  <a:lnTo>
                    <a:pt x="2969700" y="1356678"/>
                  </a:lnTo>
                  <a:lnTo>
                    <a:pt x="2977190" y="1357818"/>
                  </a:lnTo>
                  <a:lnTo>
                    <a:pt x="2984907" y="1358504"/>
                  </a:lnTo>
                  <a:lnTo>
                    <a:pt x="2989300" y="1358646"/>
                  </a:lnTo>
                  <a:lnTo>
                    <a:pt x="2986509" y="1357261"/>
                  </a:lnTo>
                  <a:lnTo>
                    <a:pt x="2982877" y="1356360"/>
                  </a:lnTo>
                  <a:lnTo>
                    <a:pt x="2979471" y="1355460"/>
                  </a:lnTo>
                  <a:lnTo>
                    <a:pt x="2976293" y="1355008"/>
                  </a:lnTo>
                  <a:lnTo>
                    <a:pt x="2973115" y="1355008"/>
                  </a:lnTo>
                  <a:lnTo>
                    <a:pt x="2970164" y="1355008"/>
                  </a:lnTo>
                  <a:close/>
                  <a:moveTo>
                    <a:pt x="2361019" y="1352345"/>
                  </a:moveTo>
                  <a:lnTo>
                    <a:pt x="2358241" y="1353729"/>
                  </a:lnTo>
                  <a:lnTo>
                    <a:pt x="2355283" y="1356224"/>
                  </a:lnTo>
                  <a:lnTo>
                    <a:pt x="2352324" y="1358946"/>
                  </a:lnTo>
                  <a:lnTo>
                    <a:pt x="2349366" y="1362121"/>
                  </a:lnTo>
                  <a:lnTo>
                    <a:pt x="2347091" y="1365297"/>
                  </a:lnTo>
                  <a:lnTo>
                    <a:pt x="2342312" y="1371194"/>
                  </a:lnTo>
                  <a:lnTo>
                    <a:pt x="2340492" y="1373689"/>
                  </a:lnTo>
                  <a:lnTo>
                    <a:pt x="2338444" y="1375504"/>
                  </a:lnTo>
                  <a:lnTo>
                    <a:pt x="2337078" y="1377092"/>
                  </a:lnTo>
                  <a:lnTo>
                    <a:pt x="2336396" y="1377544"/>
                  </a:lnTo>
                  <a:lnTo>
                    <a:pt x="2335486" y="1377998"/>
                  </a:lnTo>
                  <a:lnTo>
                    <a:pt x="2334803" y="1377998"/>
                  </a:lnTo>
                  <a:lnTo>
                    <a:pt x="2334348" y="1377771"/>
                  </a:lnTo>
                  <a:lnTo>
                    <a:pt x="2333665" y="1377544"/>
                  </a:lnTo>
                  <a:lnTo>
                    <a:pt x="2333210" y="1376637"/>
                  </a:lnTo>
                  <a:lnTo>
                    <a:pt x="2332527" y="1375730"/>
                  </a:lnTo>
                  <a:lnTo>
                    <a:pt x="2332072" y="1374597"/>
                  </a:lnTo>
                  <a:lnTo>
                    <a:pt x="2331390" y="1371194"/>
                  </a:lnTo>
                  <a:lnTo>
                    <a:pt x="2330935" y="1366432"/>
                  </a:lnTo>
                  <a:lnTo>
                    <a:pt x="2330707" y="1360307"/>
                  </a:lnTo>
                  <a:lnTo>
                    <a:pt x="2320240" y="1369834"/>
                  </a:lnTo>
                  <a:lnTo>
                    <a:pt x="2304849" y="1372178"/>
                  </a:lnTo>
                  <a:lnTo>
                    <a:pt x="2304823" y="1373059"/>
                  </a:lnTo>
                  <a:lnTo>
                    <a:pt x="2320244" y="1370565"/>
                  </a:lnTo>
                  <a:lnTo>
                    <a:pt x="2321152" y="1370111"/>
                  </a:lnTo>
                  <a:lnTo>
                    <a:pt x="2330677" y="1361497"/>
                  </a:lnTo>
                  <a:lnTo>
                    <a:pt x="2329769" y="1369432"/>
                  </a:lnTo>
                  <a:lnTo>
                    <a:pt x="2329769" y="1372833"/>
                  </a:lnTo>
                  <a:lnTo>
                    <a:pt x="2329769" y="1373965"/>
                  </a:lnTo>
                  <a:lnTo>
                    <a:pt x="2330223" y="1375326"/>
                  </a:lnTo>
                  <a:lnTo>
                    <a:pt x="2330677" y="1376458"/>
                  </a:lnTo>
                  <a:lnTo>
                    <a:pt x="2331357" y="1377365"/>
                  </a:lnTo>
                  <a:lnTo>
                    <a:pt x="2332264" y="1378498"/>
                  </a:lnTo>
                  <a:lnTo>
                    <a:pt x="2333625" y="1379179"/>
                  </a:lnTo>
                  <a:lnTo>
                    <a:pt x="2334985" y="1379631"/>
                  </a:lnTo>
                  <a:lnTo>
                    <a:pt x="2337027" y="1380085"/>
                  </a:lnTo>
                  <a:lnTo>
                    <a:pt x="2339068" y="1380539"/>
                  </a:lnTo>
                  <a:lnTo>
                    <a:pt x="2341562" y="1380539"/>
                  </a:lnTo>
                  <a:lnTo>
                    <a:pt x="2341335" y="1385071"/>
                  </a:lnTo>
                  <a:lnTo>
                    <a:pt x="2341109" y="1388925"/>
                  </a:lnTo>
                  <a:lnTo>
                    <a:pt x="2341335" y="1392324"/>
                  </a:lnTo>
                  <a:lnTo>
                    <a:pt x="2341789" y="1395498"/>
                  </a:lnTo>
                  <a:lnTo>
                    <a:pt x="2342469" y="1398445"/>
                  </a:lnTo>
                  <a:lnTo>
                    <a:pt x="2343603" y="1400939"/>
                  </a:lnTo>
                  <a:lnTo>
                    <a:pt x="2344737" y="1403434"/>
                  </a:lnTo>
                  <a:lnTo>
                    <a:pt x="2345213" y="1404045"/>
                  </a:lnTo>
                  <a:lnTo>
                    <a:pt x="2344950" y="1403579"/>
                  </a:lnTo>
                  <a:lnTo>
                    <a:pt x="2344046" y="1401801"/>
                  </a:lnTo>
                  <a:lnTo>
                    <a:pt x="2343143" y="1399578"/>
                  </a:lnTo>
                  <a:lnTo>
                    <a:pt x="2342465" y="1397356"/>
                  </a:lnTo>
                  <a:lnTo>
                    <a:pt x="2342013" y="1395133"/>
                  </a:lnTo>
                  <a:lnTo>
                    <a:pt x="2341562" y="1392467"/>
                  </a:lnTo>
                  <a:lnTo>
                    <a:pt x="2341562" y="1389578"/>
                  </a:lnTo>
                  <a:lnTo>
                    <a:pt x="2342239" y="1381132"/>
                  </a:lnTo>
                  <a:lnTo>
                    <a:pt x="2348996" y="1386494"/>
                  </a:lnTo>
                  <a:lnTo>
                    <a:pt x="2346983" y="1383479"/>
                  </a:lnTo>
                  <a:lnTo>
                    <a:pt x="2346325" y="1380451"/>
                  </a:lnTo>
                  <a:lnTo>
                    <a:pt x="2346325" y="1377423"/>
                  </a:lnTo>
                  <a:lnTo>
                    <a:pt x="2346544" y="1374627"/>
                  </a:lnTo>
                  <a:lnTo>
                    <a:pt x="2347203" y="1371831"/>
                  </a:lnTo>
                  <a:lnTo>
                    <a:pt x="2348081" y="1368803"/>
                  </a:lnTo>
                  <a:lnTo>
                    <a:pt x="2349179" y="1365775"/>
                  </a:lnTo>
                  <a:lnTo>
                    <a:pt x="2350716" y="1362980"/>
                  </a:lnTo>
                  <a:lnTo>
                    <a:pt x="2352472" y="1360184"/>
                  </a:lnTo>
                  <a:lnTo>
                    <a:pt x="2354668" y="1357854"/>
                  </a:lnTo>
                  <a:lnTo>
                    <a:pt x="2357083" y="1355524"/>
                  </a:lnTo>
                  <a:lnTo>
                    <a:pt x="2359717" y="1353195"/>
                  </a:lnTo>
                  <a:lnTo>
                    <a:pt x="2361019" y="1352345"/>
                  </a:lnTo>
                  <a:close/>
                  <a:moveTo>
                    <a:pt x="2279970" y="1350647"/>
                  </a:moveTo>
                  <a:lnTo>
                    <a:pt x="2281464" y="1351975"/>
                  </a:lnTo>
                  <a:lnTo>
                    <a:pt x="2286453" y="1354470"/>
                  </a:lnTo>
                  <a:lnTo>
                    <a:pt x="2289486" y="1356174"/>
                  </a:lnTo>
                  <a:lnTo>
                    <a:pt x="2289065" y="1352821"/>
                  </a:lnTo>
                  <a:lnTo>
                    <a:pt x="2279970" y="1350647"/>
                  </a:lnTo>
                  <a:close/>
                  <a:moveTo>
                    <a:pt x="2372096" y="1347455"/>
                  </a:moveTo>
                  <a:lnTo>
                    <a:pt x="2370529" y="1347607"/>
                  </a:lnTo>
                  <a:lnTo>
                    <a:pt x="2368644" y="1348547"/>
                  </a:lnTo>
                  <a:lnTo>
                    <a:pt x="2369377" y="1348303"/>
                  </a:lnTo>
                  <a:lnTo>
                    <a:pt x="2372096" y="1347455"/>
                  </a:lnTo>
                  <a:close/>
                  <a:moveTo>
                    <a:pt x="2386753" y="1341018"/>
                  </a:moveTo>
                  <a:lnTo>
                    <a:pt x="2389188" y="1344659"/>
                  </a:lnTo>
                  <a:lnTo>
                    <a:pt x="2389188" y="1345793"/>
                  </a:lnTo>
                  <a:lnTo>
                    <a:pt x="2383475" y="1346349"/>
                  </a:lnTo>
                  <a:lnTo>
                    <a:pt x="2387600" y="1346440"/>
                  </a:lnTo>
                  <a:lnTo>
                    <a:pt x="2385624" y="1347372"/>
                  </a:lnTo>
                  <a:lnTo>
                    <a:pt x="2381452" y="1351798"/>
                  </a:lnTo>
                  <a:lnTo>
                    <a:pt x="2376842" y="1355990"/>
                  </a:lnTo>
                  <a:lnTo>
                    <a:pt x="2376491" y="1356334"/>
                  </a:lnTo>
                  <a:lnTo>
                    <a:pt x="2376495" y="1356335"/>
                  </a:lnTo>
                  <a:lnTo>
                    <a:pt x="2376715" y="1356335"/>
                  </a:lnTo>
                  <a:lnTo>
                    <a:pt x="2376944" y="1356111"/>
                  </a:lnTo>
                  <a:lnTo>
                    <a:pt x="2381742" y="1352087"/>
                  </a:lnTo>
                  <a:lnTo>
                    <a:pt x="2384713" y="1351416"/>
                  </a:lnTo>
                  <a:lnTo>
                    <a:pt x="2387455" y="1350969"/>
                  </a:lnTo>
                  <a:lnTo>
                    <a:pt x="2390197" y="1350969"/>
                  </a:lnTo>
                  <a:lnTo>
                    <a:pt x="2392482" y="1351416"/>
                  </a:lnTo>
                  <a:lnTo>
                    <a:pt x="2394996" y="1352087"/>
                  </a:lnTo>
                  <a:lnTo>
                    <a:pt x="2397281" y="1352980"/>
                  </a:lnTo>
                  <a:lnTo>
                    <a:pt x="2398315" y="1353740"/>
                  </a:lnTo>
                  <a:lnTo>
                    <a:pt x="2396885" y="1351453"/>
                  </a:lnTo>
                  <a:lnTo>
                    <a:pt x="2393939" y="1348057"/>
                  </a:lnTo>
                  <a:lnTo>
                    <a:pt x="2390766" y="1344658"/>
                  </a:lnTo>
                  <a:lnTo>
                    <a:pt x="2387367" y="1341487"/>
                  </a:lnTo>
                  <a:lnTo>
                    <a:pt x="2386753" y="1341018"/>
                  </a:lnTo>
                  <a:close/>
                  <a:moveTo>
                    <a:pt x="3195254" y="1338982"/>
                  </a:moveTo>
                  <a:lnTo>
                    <a:pt x="3195127" y="1339057"/>
                  </a:lnTo>
                  <a:lnTo>
                    <a:pt x="3174269" y="1354706"/>
                  </a:lnTo>
                  <a:lnTo>
                    <a:pt x="3158973" y="1358919"/>
                  </a:lnTo>
                  <a:lnTo>
                    <a:pt x="3172732" y="1355994"/>
                  </a:lnTo>
                  <a:lnTo>
                    <a:pt x="3194050" y="1339940"/>
                  </a:lnTo>
                  <a:lnTo>
                    <a:pt x="3213780" y="1346044"/>
                  </a:lnTo>
                  <a:lnTo>
                    <a:pt x="3216502" y="1348306"/>
                  </a:lnTo>
                  <a:lnTo>
                    <a:pt x="3219223" y="1351018"/>
                  </a:lnTo>
                  <a:lnTo>
                    <a:pt x="3225800" y="1357803"/>
                  </a:lnTo>
                  <a:lnTo>
                    <a:pt x="3232830" y="1365945"/>
                  </a:lnTo>
                  <a:lnTo>
                    <a:pt x="3240541" y="1375443"/>
                  </a:lnTo>
                  <a:lnTo>
                    <a:pt x="3257550" y="1396019"/>
                  </a:lnTo>
                  <a:lnTo>
                    <a:pt x="3275239" y="1417276"/>
                  </a:lnTo>
                  <a:lnTo>
                    <a:pt x="3283039" y="1426691"/>
                  </a:lnTo>
                  <a:lnTo>
                    <a:pt x="3282401" y="1422404"/>
                  </a:lnTo>
                  <a:lnTo>
                    <a:pt x="3281031" y="1416922"/>
                  </a:lnTo>
                  <a:lnTo>
                    <a:pt x="3279889" y="1411671"/>
                  </a:lnTo>
                  <a:lnTo>
                    <a:pt x="3277835" y="1406189"/>
                  </a:lnTo>
                  <a:lnTo>
                    <a:pt x="3276922" y="1403676"/>
                  </a:lnTo>
                  <a:lnTo>
                    <a:pt x="3275780" y="1401393"/>
                  </a:lnTo>
                  <a:lnTo>
                    <a:pt x="3274182" y="1398880"/>
                  </a:lnTo>
                  <a:lnTo>
                    <a:pt x="3272812" y="1396368"/>
                  </a:lnTo>
                  <a:lnTo>
                    <a:pt x="3270758" y="1394084"/>
                  </a:lnTo>
                  <a:lnTo>
                    <a:pt x="3268931" y="1392258"/>
                  </a:lnTo>
                  <a:lnTo>
                    <a:pt x="3238111" y="1369879"/>
                  </a:lnTo>
                  <a:lnTo>
                    <a:pt x="3212999" y="1344756"/>
                  </a:lnTo>
                  <a:lnTo>
                    <a:pt x="3195254" y="1338982"/>
                  </a:lnTo>
                  <a:close/>
                  <a:moveTo>
                    <a:pt x="3291265" y="1338236"/>
                  </a:moveTo>
                  <a:lnTo>
                    <a:pt x="3292674" y="1339048"/>
                  </a:lnTo>
                  <a:lnTo>
                    <a:pt x="3295914" y="1338541"/>
                  </a:lnTo>
                  <a:lnTo>
                    <a:pt x="3291265" y="1338236"/>
                  </a:lnTo>
                  <a:close/>
                  <a:moveTo>
                    <a:pt x="2256197" y="1336530"/>
                  </a:moveTo>
                  <a:lnTo>
                    <a:pt x="2256291" y="1341321"/>
                  </a:lnTo>
                  <a:lnTo>
                    <a:pt x="2273980" y="1344720"/>
                  </a:lnTo>
                  <a:lnTo>
                    <a:pt x="2274660" y="1345627"/>
                  </a:lnTo>
                  <a:lnTo>
                    <a:pt x="2275297" y="1346262"/>
                  </a:lnTo>
                  <a:lnTo>
                    <a:pt x="2273592" y="1343524"/>
                  </a:lnTo>
                  <a:lnTo>
                    <a:pt x="2266993" y="1342846"/>
                  </a:lnTo>
                  <a:lnTo>
                    <a:pt x="2257208" y="1341484"/>
                  </a:lnTo>
                  <a:lnTo>
                    <a:pt x="2256197" y="1336530"/>
                  </a:lnTo>
                  <a:close/>
                  <a:moveTo>
                    <a:pt x="2384104" y="1334417"/>
                  </a:moveTo>
                  <a:lnTo>
                    <a:pt x="2383991" y="1337020"/>
                  </a:lnTo>
                  <a:lnTo>
                    <a:pt x="2384647" y="1334921"/>
                  </a:lnTo>
                  <a:lnTo>
                    <a:pt x="2384104" y="1334417"/>
                  </a:lnTo>
                  <a:close/>
                  <a:moveTo>
                    <a:pt x="3264049" y="1333160"/>
                  </a:moveTo>
                  <a:lnTo>
                    <a:pt x="3263689" y="1333341"/>
                  </a:lnTo>
                  <a:lnTo>
                    <a:pt x="3264361" y="1333576"/>
                  </a:lnTo>
                  <a:lnTo>
                    <a:pt x="3264049" y="1333160"/>
                  </a:lnTo>
                  <a:close/>
                  <a:moveTo>
                    <a:pt x="5163157" y="1331490"/>
                  </a:moveTo>
                  <a:lnTo>
                    <a:pt x="5167920" y="1332623"/>
                  </a:lnTo>
                  <a:lnTo>
                    <a:pt x="5165652" y="1331944"/>
                  </a:lnTo>
                  <a:lnTo>
                    <a:pt x="5163157" y="1331490"/>
                  </a:lnTo>
                  <a:close/>
                  <a:moveTo>
                    <a:pt x="4859564" y="1328475"/>
                  </a:moveTo>
                  <a:lnTo>
                    <a:pt x="4855028" y="1334145"/>
                  </a:lnTo>
                  <a:lnTo>
                    <a:pt x="4855709" y="1333918"/>
                  </a:lnTo>
                  <a:lnTo>
                    <a:pt x="4859564" y="1328475"/>
                  </a:lnTo>
                  <a:close/>
                  <a:moveTo>
                    <a:pt x="2254250" y="1327877"/>
                  </a:moveTo>
                  <a:lnTo>
                    <a:pt x="2254477" y="1328103"/>
                  </a:lnTo>
                  <a:lnTo>
                    <a:pt x="2254250" y="1328103"/>
                  </a:lnTo>
                  <a:lnTo>
                    <a:pt x="2254250" y="1327877"/>
                  </a:lnTo>
                  <a:close/>
                  <a:moveTo>
                    <a:pt x="2378475" y="1326688"/>
                  </a:moveTo>
                  <a:lnTo>
                    <a:pt x="2376652" y="1328255"/>
                  </a:lnTo>
                  <a:lnTo>
                    <a:pt x="2378508" y="1327583"/>
                  </a:lnTo>
                  <a:lnTo>
                    <a:pt x="2378475" y="1326688"/>
                  </a:lnTo>
                  <a:close/>
                  <a:moveTo>
                    <a:pt x="2367176" y="1321122"/>
                  </a:moveTo>
                  <a:lnTo>
                    <a:pt x="2366888" y="1321753"/>
                  </a:lnTo>
                  <a:lnTo>
                    <a:pt x="2366205" y="1322661"/>
                  </a:lnTo>
                  <a:lnTo>
                    <a:pt x="2366205" y="1323795"/>
                  </a:lnTo>
                  <a:lnTo>
                    <a:pt x="2366236" y="1323917"/>
                  </a:lnTo>
                  <a:lnTo>
                    <a:pt x="2366383" y="1322886"/>
                  </a:lnTo>
                  <a:lnTo>
                    <a:pt x="2367060" y="1321527"/>
                  </a:lnTo>
                  <a:lnTo>
                    <a:pt x="2367176" y="1321122"/>
                  </a:lnTo>
                  <a:close/>
                  <a:moveTo>
                    <a:pt x="3029222" y="1320356"/>
                  </a:moveTo>
                  <a:lnTo>
                    <a:pt x="3029565" y="1321092"/>
                  </a:lnTo>
                  <a:lnTo>
                    <a:pt x="3031157" y="1324277"/>
                  </a:lnTo>
                  <a:lnTo>
                    <a:pt x="3032118" y="1323636"/>
                  </a:lnTo>
                  <a:lnTo>
                    <a:pt x="3029850" y="1321141"/>
                  </a:lnTo>
                  <a:lnTo>
                    <a:pt x="3029222" y="1320356"/>
                  </a:lnTo>
                  <a:close/>
                  <a:moveTo>
                    <a:pt x="2603121" y="1319747"/>
                  </a:moveTo>
                  <a:lnTo>
                    <a:pt x="2613999" y="1344658"/>
                  </a:lnTo>
                  <a:lnTo>
                    <a:pt x="2615552" y="1345947"/>
                  </a:lnTo>
                  <a:lnTo>
                    <a:pt x="2614404" y="1344825"/>
                  </a:lnTo>
                  <a:lnTo>
                    <a:pt x="2603500" y="1320073"/>
                  </a:lnTo>
                  <a:lnTo>
                    <a:pt x="2605544" y="1320298"/>
                  </a:lnTo>
                  <a:lnTo>
                    <a:pt x="2606950" y="1320298"/>
                  </a:lnTo>
                  <a:lnTo>
                    <a:pt x="2605161" y="1319973"/>
                  </a:lnTo>
                  <a:lnTo>
                    <a:pt x="2603121" y="1319747"/>
                  </a:lnTo>
                  <a:close/>
                  <a:moveTo>
                    <a:pt x="2614509" y="1319556"/>
                  </a:moveTo>
                  <a:lnTo>
                    <a:pt x="2612413" y="1319747"/>
                  </a:lnTo>
                  <a:lnTo>
                    <a:pt x="2610147" y="1319973"/>
                  </a:lnTo>
                  <a:lnTo>
                    <a:pt x="2608358" y="1320298"/>
                  </a:lnTo>
                  <a:lnTo>
                    <a:pt x="2610542" y="1320298"/>
                  </a:lnTo>
                  <a:lnTo>
                    <a:pt x="2612814" y="1319848"/>
                  </a:lnTo>
                  <a:lnTo>
                    <a:pt x="2614509" y="1319556"/>
                  </a:lnTo>
                  <a:close/>
                  <a:moveTo>
                    <a:pt x="2866164" y="1318553"/>
                  </a:moveTo>
                  <a:lnTo>
                    <a:pt x="2868835" y="1321198"/>
                  </a:lnTo>
                  <a:lnTo>
                    <a:pt x="2866336" y="1318724"/>
                  </a:lnTo>
                  <a:lnTo>
                    <a:pt x="2866164" y="1318553"/>
                  </a:lnTo>
                  <a:close/>
                  <a:moveTo>
                    <a:pt x="5409289" y="1318120"/>
                  </a:moveTo>
                  <a:lnTo>
                    <a:pt x="5412238" y="1321746"/>
                  </a:lnTo>
                  <a:lnTo>
                    <a:pt x="5412011" y="1321519"/>
                  </a:lnTo>
                  <a:lnTo>
                    <a:pt x="5411104" y="1325372"/>
                  </a:lnTo>
                  <a:lnTo>
                    <a:pt x="5413146" y="1322199"/>
                  </a:lnTo>
                  <a:lnTo>
                    <a:pt x="5409289" y="1318120"/>
                  </a:lnTo>
                  <a:close/>
                  <a:moveTo>
                    <a:pt x="2863836" y="1316537"/>
                  </a:moveTo>
                  <a:lnTo>
                    <a:pt x="2864518" y="1316923"/>
                  </a:lnTo>
                  <a:lnTo>
                    <a:pt x="2866164" y="1318553"/>
                  </a:lnTo>
                  <a:lnTo>
                    <a:pt x="2865881" y="1318274"/>
                  </a:lnTo>
                  <a:lnTo>
                    <a:pt x="2863836" y="1316537"/>
                  </a:lnTo>
                  <a:close/>
                  <a:moveTo>
                    <a:pt x="2287473" y="1314723"/>
                  </a:moveTo>
                  <a:lnTo>
                    <a:pt x="2287700" y="1314949"/>
                  </a:lnTo>
                  <a:lnTo>
                    <a:pt x="2289520" y="1315856"/>
                  </a:lnTo>
                  <a:lnTo>
                    <a:pt x="2291341" y="1316764"/>
                  </a:lnTo>
                  <a:lnTo>
                    <a:pt x="2293389" y="1316990"/>
                  </a:lnTo>
                  <a:lnTo>
                    <a:pt x="2295892" y="1316990"/>
                  </a:lnTo>
                  <a:lnTo>
                    <a:pt x="2298167" y="1316764"/>
                  </a:lnTo>
                  <a:lnTo>
                    <a:pt x="2300670" y="1316537"/>
                  </a:lnTo>
                  <a:lnTo>
                    <a:pt x="2302538" y="1316071"/>
                  </a:lnTo>
                  <a:lnTo>
                    <a:pt x="2301989" y="1316071"/>
                  </a:lnTo>
                  <a:lnTo>
                    <a:pt x="2296735" y="1315371"/>
                  </a:lnTo>
                  <a:lnTo>
                    <a:pt x="2288741" y="1315371"/>
                  </a:lnTo>
                  <a:lnTo>
                    <a:pt x="2287473" y="1314723"/>
                  </a:lnTo>
                  <a:close/>
                  <a:moveTo>
                    <a:pt x="2981175" y="1312457"/>
                  </a:moveTo>
                  <a:lnTo>
                    <a:pt x="2976631" y="1312684"/>
                  </a:lnTo>
                  <a:lnTo>
                    <a:pt x="2971860" y="1312911"/>
                  </a:lnTo>
                  <a:lnTo>
                    <a:pt x="2967089" y="1313139"/>
                  </a:lnTo>
                  <a:lnTo>
                    <a:pt x="2962545" y="1314048"/>
                  </a:lnTo>
                  <a:lnTo>
                    <a:pt x="2953231" y="1315411"/>
                  </a:lnTo>
                  <a:lnTo>
                    <a:pt x="2943916" y="1317456"/>
                  </a:lnTo>
                  <a:lnTo>
                    <a:pt x="2935056" y="1319502"/>
                  </a:lnTo>
                  <a:lnTo>
                    <a:pt x="2925968" y="1322455"/>
                  </a:lnTo>
                  <a:lnTo>
                    <a:pt x="2916880" y="1325410"/>
                  </a:lnTo>
                  <a:lnTo>
                    <a:pt x="2908247" y="1328818"/>
                  </a:lnTo>
                  <a:lnTo>
                    <a:pt x="2891663" y="1317001"/>
                  </a:lnTo>
                  <a:lnTo>
                    <a:pt x="2891435" y="1317001"/>
                  </a:lnTo>
                  <a:lnTo>
                    <a:pt x="2890981" y="1317001"/>
                  </a:lnTo>
                  <a:lnTo>
                    <a:pt x="2873454" y="1327654"/>
                  </a:lnTo>
                  <a:lnTo>
                    <a:pt x="2873454" y="1328211"/>
                  </a:lnTo>
                  <a:lnTo>
                    <a:pt x="2891389" y="1317400"/>
                  </a:lnTo>
                  <a:lnTo>
                    <a:pt x="2907961" y="1328886"/>
                  </a:lnTo>
                  <a:lnTo>
                    <a:pt x="2915452" y="1330237"/>
                  </a:lnTo>
                  <a:lnTo>
                    <a:pt x="2922944" y="1326634"/>
                  </a:lnTo>
                  <a:lnTo>
                    <a:pt x="2931343" y="1323256"/>
                  </a:lnTo>
                  <a:lnTo>
                    <a:pt x="2939744" y="1319878"/>
                  </a:lnTo>
                  <a:lnTo>
                    <a:pt x="2949051" y="1317400"/>
                  </a:lnTo>
                  <a:lnTo>
                    <a:pt x="2953365" y="1316049"/>
                  </a:lnTo>
                  <a:lnTo>
                    <a:pt x="2957905" y="1315148"/>
                  </a:lnTo>
                  <a:lnTo>
                    <a:pt x="2962672" y="1314248"/>
                  </a:lnTo>
                  <a:lnTo>
                    <a:pt x="2967213" y="1313572"/>
                  </a:lnTo>
                  <a:lnTo>
                    <a:pt x="2971980" y="1313121"/>
                  </a:lnTo>
                  <a:lnTo>
                    <a:pt x="2976293" y="1312896"/>
                  </a:lnTo>
                  <a:lnTo>
                    <a:pt x="2980606" y="1312896"/>
                  </a:lnTo>
                  <a:lnTo>
                    <a:pt x="2984693" y="1313347"/>
                  </a:lnTo>
                  <a:lnTo>
                    <a:pt x="3005124" y="1321454"/>
                  </a:lnTo>
                  <a:lnTo>
                    <a:pt x="3018291" y="1322581"/>
                  </a:lnTo>
                  <a:lnTo>
                    <a:pt x="3019426" y="1323256"/>
                  </a:lnTo>
                  <a:lnTo>
                    <a:pt x="3019426" y="1323482"/>
                  </a:lnTo>
                  <a:lnTo>
                    <a:pt x="3014794" y="1335597"/>
                  </a:lnTo>
                  <a:lnTo>
                    <a:pt x="3020555" y="1322276"/>
                  </a:lnTo>
                  <a:lnTo>
                    <a:pt x="3029336" y="1324228"/>
                  </a:lnTo>
                  <a:lnTo>
                    <a:pt x="2981175" y="1312457"/>
                  </a:lnTo>
                  <a:close/>
                  <a:moveTo>
                    <a:pt x="5223499" y="1308149"/>
                  </a:moveTo>
                  <a:lnTo>
                    <a:pt x="5227240" y="1309055"/>
                  </a:lnTo>
                  <a:lnTo>
                    <a:pt x="5230304" y="1309962"/>
                  </a:lnTo>
                  <a:lnTo>
                    <a:pt x="5230985" y="1309962"/>
                  </a:lnTo>
                  <a:lnTo>
                    <a:pt x="5227240" y="1309055"/>
                  </a:lnTo>
                  <a:lnTo>
                    <a:pt x="5224179" y="1308149"/>
                  </a:lnTo>
                  <a:lnTo>
                    <a:pt x="5223499" y="1308149"/>
                  </a:lnTo>
                  <a:close/>
                  <a:moveTo>
                    <a:pt x="852488" y="1308146"/>
                  </a:moveTo>
                  <a:lnTo>
                    <a:pt x="848286" y="1312228"/>
                  </a:lnTo>
                  <a:lnTo>
                    <a:pt x="849920" y="1311548"/>
                  </a:lnTo>
                  <a:lnTo>
                    <a:pt x="849686" y="1311776"/>
                  </a:lnTo>
                  <a:lnTo>
                    <a:pt x="844550" y="1314496"/>
                  </a:lnTo>
                  <a:lnTo>
                    <a:pt x="852488" y="1308146"/>
                  </a:lnTo>
                  <a:close/>
                  <a:moveTo>
                    <a:pt x="2362337" y="1307947"/>
                  </a:moveTo>
                  <a:lnTo>
                    <a:pt x="2374735" y="1310615"/>
                  </a:lnTo>
                  <a:lnTo>
                    <a:pt x="2374960" y="1310434"/>
                  </a:lnTo>
                  <a:lnTo>
                    <a:pt x="2370446" y="1309303"/>
                  </a:lnTo>
                  <a:lnTo>
                    <a:pt x="2366157" y="1308623"/>
                  </a:lnTo>
                  <a:lnTo>
                    <a:pt x="2362337" y="1307947"/>
                  </a:lnTo>
                  <a:close/>
                  <a:moveTo>
                    <a:pt x="2846853" y="1306822"/>
                  </a:moveTo>
                  <a:lnTo>
                    <a:pt x="2853160" y="1309722"/>
                  </a:lnTo>
                  <a:lnTo>
                    <a:pt x="2856340" y="1311522"/>
                  </a:lnTo>
                  <a:lnTo>
                    <a:pt x="2859521" y="1313323"/>
                  </a:lnTo>
                  <a:lnTo>
                    <a:pt x="2862701" y="1315572"/>
                  </a:lnTo>
                  <a:lnTo>
                    <a:pt x="2863836" y="1316537"/>
                  </a:lnTo>
                  <a:lnTo>
                    <a:pt x="2862928" y="1316023"/>
                  </a:lnTo>
                  <a:lnTo>
                    <a:pt x="2861792" y="1315798"/>
                  </a:lnTo>
                  <a:lnTo>
                    <a:pt x="2861565" y="1316023"/>
                  </a:lnTo>
                  <a:lnTo>
                    <a:pt x="2861111" y="1316023"/>
                  </a:lnTo>
                  <a:lnTo>
                    <a:pt x="2860884" y="1316698"/>
                  </a:lnTo>
                  <a:lnTo>
                    <a:pt x="2860884" y="1317823"/>
                  </a:lnTo>
                  <a:lnTo>
                    <a:pt x="2861338" y="1318948"/>
                  </a:lnTo>
                  <a:lnTo>
                    <a:pt x="2862019" y="1320298"/>
                  </a:lnTo>
                  <a:lnTo>
                    <a:pt x="2862928" y="1321649"/>
                  </a:lnTo>
                  <a:lnTo>
                    <a:pt x="2864291" y="1322774"/>
                  </a:lnTo>
                  <a:lnTo>
                    <a:pt x="2865654" y="1323673"/>
                  </a:lnTo>
                  <a:lnTo>
                    <a:pt x="2867699" y="1324574"/>
                  </a:lnTo>
                  <a:lnTo>
                    <a:pt x="2869516" y="1324799"/>
                  </a:lnTo>
                  <a:lnTo>
                    <a:pt x="2871788" y="1324574"/>
                  </a:lnTo>
                  <a:lnTo>
                    <a:pt x="2867926" y="1325699"/>
                  </a:lnTo>
                  <a:lnTo>
                    <a:pt x="2864291" y="1326824"/>
                  </a:lnTo>
                  <a:lnTo>
                    <a:pt x="2860884" y="1328624"/>
                  </a:lnTo>
                  <a:lnTo>
                    <a:pt x="2857930" y="1330424"/>
                  </a:lnTo>
                  <a:lnTo>
                    <a:pt x="2854977" y="1332449"/>
                  </a:lnTo>
                  <a:lnTo>
                    <a:pt x="2852251" y="1334699"/>
                  </a:lnTo>
                  <a:lnTo>
                    <a:pt x="2847253" y="1339425"/>
                  </a:lnTo>
                  <a:lnTo>
                    <a:pt x="2845004" y="1341653"/>
                  </a:lnTo>
                  <a:lnTo>
                    <a:pt x="2847120" y="1340147"/>
                  </a:lnTo>
                  <a:lnTo>
                    <a:pt x="2857336" y="1333391"/>
                  </a:lnTo>
                  <a:lnTo>
                    <a:pt x="2861876" y="1330913"/>
                  </a:lnTo>
                  <a:lnTo>
                    <a:pt x="2865736" y="1328661"/>
                  </a:lnTo>
                  <a:lnTo>
                    <a:pt x="2869141" y="1326859"/>
                  </a:lnTo>
                  <a:lnTo>
                    <a:pt x="2870730" y="1326634"/>
                  </a:lnTo>
                  <a:lnTo>
                    <a:pt x="2871865" y="1326409"/>
                  </a:lnTo>
                  <a:lnTo>
                    <a:pt x="2872546" y="1326409"/>
                  </a:lnTo>
                  <a:lnTo>
                    <a:pt x="2873033" y="1326570"/>
                  </a:lnTo>
                  <a:lnTo>
                    <a:pt x="2873033" y="1326092"/>
                  </a:lnTo>
                  <a:lnTo>
                    <a:pt x="2872579" y="1324729"/>
                  </a:lnTo>
                  <a:lnTo>
                    <a:pt x="2871897" y="1322910"/>
                  </a:lnTo>
                  <a:lnTo>
                    <a:pt x="2870989" y="1321546"/>
                  </a:lnTo>
                  <a:lnTo>
                    <a:pt x="2870080" y="1319956"/>
                  </a:lnTo>
                  <a:lnTo>
                    <a:pt x="2868490" y="1318593"/>
                  </a:lnTo>
                  <a:lnTo>
                    <a:pt x="2867126" y="1317229"/>
                  </a:lnTo>
                  <a:lnTo>
                    <a:pt x="2865309" y="1315866"/>
                  </a:lnTo>
                  <a:lnTo>
                    <a:pt x="2861447" y="1313593"/>
                  </a:lnTo>
                  <a:lnTo>
                    <a:pt x="2857130" y="1311094"/>
                  </a:lnTo>
                  <a:lnTo>
                    <a:pt x="2852132" y="1308821"/>
                  </a:lnTo>
                  <a:lnTo>
                    <a:pt x="2847361" y="1307003"/>
                  </a:lnTo>
                  <a:lnTo>
                    <a:pt x="2846853" y="1306822"/>
                  </a:lnTo>
                  <a:close/>
                  <a:moveTo>
                    <a:pt x="2353670" y="1305024"/>
                  </a:moveTo>
                  <a:lnTo>
                    <a:pt x="2354827" y="1306331"/>
                  </a:lnTo>
                  <a:lnTo>
                    <a:pt x="2358233" y="1307064"/>
                  </a:lnTo>
                  <a:lnTo>
                    <a:pt x="2355775" y="1306359"/>
                  </a:lnTo>
                  <a:lnTo>
                    <a:pt x="2354420" y="1305453"/>
                  </a:lnTo>
                  <a:lnTo>
                    <a:pt x="2353670" y="1305024"/>
                  </a:lnTo>
                  <a:close/>
                  <a:moveTo>
                    <a:pt x="2338522" y="1301334"/>
                  </a:moveTo>
                  <a:lnTo>
                    <a:pt x="2340719" y="1302702"/>
                  </a:lnTo>
                  <a:lnTo>
                    <a:pt x="2340803" y="1302658"/>
                  </a:lnTo>
                  <a:lnTo>
                    <a:pt x="2338522" y="1301334"/>
                  </a:lnTo>
                  <a:close/>
                  <a:moveTo>
                    <a:pt x="3710313" y="1296070"/>
                  </a:moveTo>
                  <a:lnTo>
                    <a:pt x="3709775" y="1296194"/>
                  </a:lnTo>
                  <a:lnTo>
                    <a:pt x="3704107" y="1299823"/>
                  </a:lnTo>
                  <a:lnTo>
                    <a:pt x="3704150" y="1302812"/>
                  </a:lnTo>
                  <a:lnTo>
                    <a:pt x="3710313" y="1296070"/>
                  </a:lnTo>
                  <a:close/>
                  <a:moveTo>
                    <a:pt x="2815101" y="1294959"/>
                  </a:moveTo>
                  <a:lnTo>
                    <a:pt x="2812559" y="1295129"/>
                  </a:lnTo>
                  <a:lnTo>
                    <a:pt x="2815222" y="1295546"/>
                  </a:lnTo>
                  <a:lnTo>
                    <a:pt x="2815953" y="1295385"/>
                  </a:lnTo>
                  <a:lnTo>
                    <a:pt x="2815101" y="1294959"/>
                  </a:lnTo>
                  <a:close/>
                  <a:moveTo>
                    <a:pt x="2308365" y="1292258"/>
                  </a:moveTo>
                  <a:lnTo>
                    <a:pt x="2316163" y="1294753"/>
                  </a:lnTo>
                  <a:lnTo>
                    <a:pt x="2315494" y="1295433"/>
                  </a:lnTo>
                  <a:lnTo>
                    <a:pt x="2311038" y="1297021"/>
                  </a:lnTo>
                  <a:lnTo>
                    <a:pt x="2303463" y="1293391"/>
                  </a:lnTo>
                  <a:lnTo>
                    <a:pt x="2307028" y="1292484"/>
                  </a:lnTo>
                  <a:lnTo>
                    <a:pt x="2308365" y="1292258"/>
                  </a:lnTo>
                  <a:close/>
                  <a:moveTo>
                    <a:pt x="2788065" y="1291779"/>
                  </a:moveTo>
                  <a:lnTo>
                    <a:pt x="2791473" y="1297687"/>
                  </a:lnTo>
                  <a:lnTo>
                    <a:pt x="2791928" y="1298595"/>
                  </a:lnTo>
                  <a:lnTo>
                    <a:pt x="2778296" y="1306776"/>
                  </a:lnTo>
                  <a:lnTo>
                    <a:pt x="2763075" y="1295414"/>
                  </a:lnTo>
                  <a:lnTo>
                    <a:pt x="2761566" y="1294575"/>
                  </a:lnTo>
                  <a:lnTo>
                    <a:pt x="2760929" y="1295321"/>
                  </a:lnTo>
                  <a:lnTo>
                    <a:pt x="2778648" y="1307248"/>
                  </a:lnTo>
                  <a:lnTo>
                    <a:pt x="2792960" y="1298697"/>
                  </a:lnTo>
                  <a:lnTo>
                    <a:pt x="2788328" y="1291816"/>
                  </a:lnTo>
                  <a:lnTo>
                    <a:pt x="2788065" y="1291779"/>
                  </a:lnTo>
                  <a:close/>
                  <a:moveTo>
                    <a:pt x="723713" y="1289398"/>
                  </a:moveTo>
                  <a:lnTo>
                    <a:pt x="712612" y="1303577"/>
                  </a:lnTo>
                  <a:lnTo>
                    <a:pt x="696509" y="1324207"/>
                  </a:lnTo>
                  <a:lnTo>
                    <a:pt x="680405" y="1345064"/>
                  </a:lnTo>
                  <a:lnTo>
                    <a:pt x="676639" y="1350084"/>
                  </a:lnTo>
                  <a:lnTo>
                    <a:pt x="681617" y="1343951"/>
                  </a:lnTo>
                  <a:lnTo>
                    <a:pt x="690002" y="1333294"/>
                  </a:lnTo>
                  <a:lnTo>
                    <a:pt x="699066" y="1322861"/>
                  </a:lnTo>
                  <a:lnTo>
                    <a:pt x="708129" y="1312655"/>
                  </a:lnTo>
                  <a:lnTo>
                    <a:pt x="717193" y="1302676"/>
                  </a:lnTo>
                  <a:lnTo>
                    <a:pt x="719686" y="1304491"/>
                  </a:lnTo>
                  <a:lnTo>
                    <a:pt x="722405" y="1305851"/>
                  </a:lnTo>
                  <a:lnTo>
                    <a:pt x="725351" y="1306986"/>
                  </a:lnTo>
                  <a:lnTo>
                    <a:pt x="728523" y="1308119"/>
                  </a:lnTo>
                  <a:lnTo>
                    <a:pt x="731696" y="1309027"/>
                  </a:lnTo>
                  <a:lnTo>
                    <a:pt x="735094" y="1309707"/>
                  </a:lnTo>
                  <a:lnTo>
                    <a:pt x="738720" y="1310160"/>
                  </a:lnTo>
                  <a:lnTo>
                    <a:pt x="742345" y="1310841"/>
                  </a:lnTo>
                  <a:lnTo>
                    <a:pt x="749823" y="1311521"/>
                  </a:lnTo>
                  <a:lnTo>
                    <a:pt x="757527" y="1311748"/>
                  </a:lnTo>
                  <a:lnTo>
                    <a:pt x="765912" y="1311521"/>
                  </a:lnTo>
                  <a:lnTo>
                    <a:pt x="774069" y="1311068"/>
                  </a:lnTo>
                  <a:lnTo>
                    <a:pt x="790611" y="1309707"/>
                  </a:lnTo>
                  <a:lnTo>
                    <a:pt x="806926" y="1308346"/>
                  </a:lnTo>
                  <a:lnTo>
                    <a:pt x="814403" y="1307665"/>
                  </a:lnTo>
                  <a:lnTo>
                    <a:pt x="821654" y="1307439"/>
                  </a:lnTo>
                  <a:lnTo>
                    <a:pt x="828226" y="1306986"/>
                  </a:lnTo>
                  <a:lnTo>
                    <a:pt x="834344" y="1307439"/>
                  </a:lnTo>
                  <a:lnTo>
                    <a:pt x="823467" y="1317191"/>
                  </a:lnTo>
                  <a:lnTo>
                    <a:pt x="837743" y="1305397"/>
                  </a:lnTo>
                  <a:lnTo>
                    <a:pt x="840235" y="1305397"/>
                  </a:lnTo>
                  <a:lnTo>
                    <a:pt x="843635" y="1305851"/>
                  </a:lnTo>
                  <a:lnTo>
                    <a:pt x="840915" y="1313108"/>
                  </a:lnTo>
                  <a:lnTo>
                    <a:pt x="846580" y="1323768"/>
                  </a:lnTo>
                  <a:lnTo>
                    <a:pt x="840915" y="1327850"/>
                  </a:lnTo>
                  <a:lnTo>
                    <a:pt x="835024" y="1331706"/>
                  </a:lnTo>
                  <a:lnTo>
                    <a:pt x="829132" y="1335561"/>
                  </a:lnTo>
                  <a:lnTo>
                    <a:pt x="823467" y="1338964"/>
                  </a:lnTo>
                  <a:lnTo>
                    <a:pt x="817349" y="1342364"/>
                  </a:lnTo>
                  <a:lnTo>
                    <a:pt x="811231" y="1345766"/>
                  </a:lnTo>
                  <a:lnTo>
                    <a:pt x="804886" y="1348942"/>
                  </a:lnTo>
                  <a:lnTo>
                    <a:pt x="798541" y="1351888"/>
                  </a:lnTo>
                  <a:lnTo>
                    <a:pt x="803980" y="1349848"/>
                  </a:lnTo>
                  <a:lnTo>
                    <a:pt x="808965" y="1347354"/>
                  </a:lnTo>
                  <a:lnTo>
                    <a:pt x="813950" y="1344859"/>
                  </a:lnTo>
                  <a:lnTo>
                    <a:pt x="818709" y="1341911"/>
                  </a:lnTo>
                  <a:lnTo>
                    <a:pt x="814856" y="1344859"/>
                  </a:lnTo>
                  <a:lnTo>
                    <a:pt x="809645" y="1348488"/>
                  </a:lnTo>
                  <a:lnTo>
                    <a:pt x="795596" y="1357558"/>
                  </a:lnTo>
                  <a:lnTo>
                    <a:pt x="781773" y="1366632"/>
                  </a:lnTo>
                  <a:lnTo>
                    <a:pt x="772483" y="1372528"/>
                  </a:lnTo>
                  <a:lnTo>
                    <a:pt x="773389" y="1363229"/>
                  </a:lnTo>
                  <a:lnTo>
                    <a:pt x="771123" y="1366858"/>
                  </a:lnTo>
                  <a:lnTo>
                    <a:pt x="769310" y="1378424"/>
                  </a:lnTo>
                  <a:lnTo>
                    <a:pt x="768404" y="1378651"/>
                  </a:lnTo>
                  <a:lnTo>
                    <a:pt x="758887" y="1387494"/>
                  </a:lnTo>
                  <a:lnTo>
                    <a:pt x="788118" y="1366858"/>
                  </a:lnTo>
                  <a:lnTo>
                    <a:pt x="791064" y="1365270"/>
                  </a:lnTo>
                  <a:lnTo>
                    <a:pt x="806699" y="1352568"/>
                  </a:lnTo>
                  <a:lnTo>
                    <a:pt x="814177" y="1346220"/>
                  </a:lnTo>
                  <a:lnTo>
                    <a:pt x="817349" y="1343951"/>
                  </a:lnTo>
                  <a:lnTo>
                    <a:pt x="821201" y="1340777"/>
                  </a:lnTo>
                  <a:lnTo>
                    <a:pt x="827093" y="1346220"/>
                  </a:lnTo>
                  <a:lnTo>
                    <a:pt x="803753" y="1374343"/>
                  </a:lnTo>
                  <a:lnTo>
                    <a:pt x="806246" y="1373436"/>
                  </a:lnTo>
                  <a:lnTo>
                    <a:pt x="823920" y="1361188"/>
                  </a:lnTo>
                  <a:lnTo>
                    <a:pt x="818256" y="1367085"/>
                  </a:lnTo>
                  <a:lnTo>
                    <a:pt x="820068" y="1371621"/>
                  </a:lnTo>
                  <a:lnTo>
                    <a:pt x="812138" y="1387041"/>
                  </a:lnTo>
                  <a:lnTo>
                    <a:pt x="801261" y="1395430"/>
                  </a:lnTo>
                  <a:lnTo>
                    <a:pt x="791744" y="1406771"/>
                  </a:lnTo>
                  <a:lnTo>
                    <a:pt x="789251" y="1414708"/>
                  </a:lnTo>
                  <a:lnTo>
                    <a:pt x="781547" y="1418110"/>
                  </a:lnTo>
                  <a:lnTo>
                    <a:pt x="783586" y="1421739"/>
                  </a:lnTo>
                  <a:lnTo>
                    <a:pt x="780640" y="1427635"/>
                  </a:lnTo>
                  <a:lnTo>
                    <a:pt x="776788" y="1426954"/>
                  </a:lnTo>
                  <a:lnTo>
                    <a:pt x="722858" y="1471405"/>
                  </a:lnTo>
                  <a:lnTo>
                    <a:pt x="716740" y="1475033"/>
                  </a:lnTo>
                  <a:lnTo>
                    <a:pt x="710622" y="1479116"/>
                  </a:lnTo>
                  <a:lnTo>
                    <a:pt x="704277" y="1483878"/>
                  </a:lnTo>
                  <a:lnTo>
                    <a:pt x="698159" y="1488640"/>
                  </a:lnTo>
                  <a:lnTo>
                    <a:pt x="685470" y="1498846"/>
                  </a:lnTo>
                  <a:lnTo>
                    <a:pt x="672554" y="1509051"/>
                  </a:lnTo>
                  <a:lnTo>
                    <a:pt x="666209" y="1514040"/>
                  </a:lnTo>
                  <a:lnTo>
                    <a:pt x="660091" y="1518577"/>
                  </a:lnTo>
                  <a:lnTo>
                    <a:pt x="654199" y="1522885"/>
                  </a:lnTo>
                  <a:lnTo>
                    <a:pt x="648081" y="1526741"/>
                  </a:lnTo>
                  <a:lnTo>
                    <a:pt x="642190" y="1530143"/>
                  </a:lnTo>
                  <a:lnTo>
                    <a:pt x="636751" y="1532864"/>
                  </a:lnTo>
                  <a:lnTo>
                    <a:pt x="634032" y="1533998"/>
                  </a:lnTo>
                  <a:lnTo>
                    <a:pt x="631540" y="1534905"/>
                  </a:lnTo>
                  <a:lnTo>
                    <a:pt x="628821" y="1535585"/>
                  </a:lnTo>
                  <a:lnTo>
                    <a:pt x="626328" y="1536039"/>
                  </a:lnTo>
                  <a:lnTo>
                    <a:pt x="620436" y="1530596"/>
                  </a:lnTo>
                  <a:lnTo>
                    <a:pt x="612052" y="1534452"/>
                  </a:lnTo>
                  <a:lnTo>
                    <a:pt x="609560" y="1531050"/>
                  </a:lnTo>
                  <a:lnTo>
                    <a:pt x="605707" y="1532637"/>
                  </a:lnTo>
                  <a:lnTo>
                    <a:pt x="603668" y="1531957"/>
                  </a:lnTo>
                  <a:lnTo>
                    <a:pt x="601402" y="1531503"/>
                  </a:lnTo>
                  <a:lnTo>
                    <a:pt x="599136" y="1531503"/>
                  </a:lnTo>
                  <a:lnTo>
                    <a:pt x="596870" y="1531731"/>
                  </a:lnTo>
                  <a:lnTo>
                    <a:pt x="594151" y="1532184"/>
                  </a:lnTo>
                  <a:lnTo>
                    <a:pt x="591659" y="1533091"/>
                  </a:lnTo>
                  <a:lnTo>
                    <a:pt x="588939" y="1534452"/>
                  </a:lnTo>
                  <a:lnTo>
                    <a:pt x="586220" y="1536039"/>
                  </a:lnTo>
                  <a:lnTo>
                    <a:pt x="583728" y="1537853"/>
                  </a:lnTo>
                  <a:lnTo>
                    <a:pt x="581009" y="1539667"/>
                  </a:lnTo>
                  <a:lnTo>
                    <a:pt x="575343" y="1544204"/>
                  </a:lnTo>
                  <a:lnTo>
                    <a:pt x="570132" y="1548966"/>
                  </a:lnTo>
                  <a:lnTo>
                    <a:pt x="564694" y="1554409"/>
                  </a:lnTo>
                  <a:lnTo>
                    <a:pt x="559935" y="1559852"/>
                  </a:lnTo>
                  <a:lnTo>
                    <a:pt x="555176" y="1565295"/>
                  </a:lnTo>
                  <a:lnTo>
                    <a:pt x="551098" y="1570058"/>
                  </a:lnTo>
                  <a:lnTo>
                    <a:pt x="547472" y="1574820"/>
                  </a:lnTo>
                  <a:lnTo>
                    <a:pt x="542261" y="1581850"/>
                  </a:lnTo>
                  <a:lnTo>
                    <a:pt x="540447" y="1584118"/>
                  </a:lnTo>
                  <a:lnTo>
                    <a:pt x="535009" y="1592055"/>
                  </a:lnTo>
                  <a:lnTo>
                    <a:pt x="529797" y="1599767"/>
                  </a:lnTo>
                  <a:lnTo>
                    <a:pt x="521466" y="1610395"/>
                  </a:lnTo>
                  <a:lnTo>
                    <a:pt x="517561" y="1614508"/>
                  </a:lnTo>
                  <a:lnTo>
                    <a:pt x="508951" y="1624713"/>
                  </a:lnTo>
                  <a:lnTo>
                    <a:pt x="500340" y="1635599"/>
                  </a:lnTo>
                  <a:lnTo>
                    <a:pt x="491729" y="1646258"/>
                  </a:lnTo>
                  <a:lnTo>
                    <a:pt x="483798" y="1657144"/>
                  </a:lnTo>
                  <a:lnTo>
                    <a:pt x="475566" y="1668552"/>
                  </a:lnTo>
                  <a:lnTo>
                    <a:pt x="471335" y="1673926"/>
                  </a:lnTo>
                  <a:lnTo>
                    <a:pt x="460232" y="1688894"/>
                  </a:lnTo>
                  <a:lnTo>
                    <a:pt x="455020" y="1696605"/>
                  </a:lnTo>
                  <a:lnTo>
                    <a:pt x="449582" y="1704316"/>
                  </a:lnTo>
                  <a:lnTo>
                    <a:pt x="452755" y="1700234"/>
                  </a:lnTo>
                  <a:lnTo>
                    <a:pt x="457287" y="1694110"/>
                  </a:lnTo>
                  <a:lnTo>
                    <a:pt x="469070" y="1677555"/>
                  </a:lnTo>
                  <a:lnTo>
                    <a:pt x="475566" y="1668552"/>
                  </a:lnTo>
                  <a:lnTo>
                    <a:pt x="483118" y="1658959"/>
                  </a:lnTo>
                  <a:lnTo>
                    <a:pt x="494902" y="1644217"/>
                  </a:lnTo>
                  <a:lnTo>
                    <a:pt x="506685" y="1629476"/>
                  </a:lnTo>
                  <a:lnTo>
                    <a:pt x="518241" y="1614508"/>
                  </a:lnTo>
                  <a:lnTo>
                    <a:pt x="521466" y="1610395"/>
                  </a:lnTo>
                  <a:lnTo>
                    <a:pt x="521867" y="1609972"/>
                  </a:lnTo>
                  <a:lnTo>
                    <a:pt x="526172" y="1605436"/>
                  </a:lnTo>
                  <a:lnTo>
                    <a:pt x="530477" y="1601127"/>
                  </a:lnTo>
                  <a:lnTo>
                    <a:pt x="534556" y="1597272"/>
                  </a:lnTo>
                  <a:lnTo>
                    <a:pt x="538635" y="1593643"/>
                  </a:lnTo>
                  <a:lnTo>
                    <a:pt x="542713" y="1590695"/>
                  </a:lnTo>
                  <a:lnTo>
                    <a:pt x="546566" y="1588200"/>
                  </a:lnTo>
                  <a:lnTo>
                    <a:pt x="550191" y="1585932"/>
                  </a:lnTo>
                  <a:lnTo>
                    <a:pt x="553817" y="1584118"/>
                  </a:lnTo>
                  <a:lnTo>
                    <a:pt x="557216" y="1582984"/>
                  </a:lnTo>
                  <a:lnTo>
                    <a:pt x="560388" y="1582531"/>
                  </a:lnTo>
                  <a:lnTo>
                    <a:pt x="561974" y="1582531"/>
                  </a:lnTo>
                  <a:lnTo>
                    <a:pt x="563560" y="1582531"/>
                  </a:lnTo>
                  <a:lnTo>
                    <a:pt x="563560" y="1585025"/>
                  </a:lnTo>
                  <a:lnTo>
                    <a:pt x="563334" y="1587293"/>
                  </a:lnTo>
                  <a:lnTo>
                    <a:pt x="562654" y="1589788"/>
                  </a:lnTo>
                  <a:lnTo>
                    <a:pt x="562201" y="1592055"/>
                  </a:lnTo>
                  <a:lnTo>
                    <a:pt x="561521" y="1594323"/>
                  </a:lnTo>
                  <a:lnTo>
                    <a:pt x="560841" y="1596818"/>
                  </a:lnTo>
                  <a:lnTo>
                    <a:pt x="558576" y="1601581"/>
                  </a:lnTo>
                  <a:lnTo>
                    <a:pt x="555856" y="1606117"/>
                  </a:lnTo>
                  <a:lnTo>
                    <a:pt x="553137" y="1610425"/>
                  </a:lnTo>
                  <a:lnTo>
                    <a:pt x="549738" y="1614508"/>
                  </a:lnTo>
                  <a:lnTo>
                    <a:pt x="546112" y="1618817"/>
                  </a:lnTo>
                  <a:lnTo>
                    <a:pt x="542261" y="1622445"/>
                  </a:lnTo>
                  <a:lnTo>
                    <a:pt x="538635" y="1625847"/>
                  </a:lnTo>
                  <a:lnTo>
                    <a:pt x="535009" y="1629022"/>
                  </a:lnTo>
                  <a:lnTo>
                    <a:pt x="531384" y="1631517"/>
                  </a:lnTo>
                  <a:lnTo>
                    <a:pt x="527985" y="1633785"/>
                  </a:lnTo>
                  <a:lnTo>
                    <a:pt x="525039" y="1635599"/>
                  </a:lnTo>
                  <a:lnTo>
                    <a:pt x="522546" y="1636506"/>
                  </a:lnTo>
                  <a:lnTo>
                    <a:pt x="520280" y="1637187"/>
                  </a:lnTo>
                  <a:lnTo>
                    <a:pt x="520054" y="1637187"/>
                  </a:lnTo>
                  <a:lnTo>
                    <a:pt x="519601" y="1637187"/>
                  </a:lnTo>
                  <a:lnTo>
                    <a:pt x="516202" y="1639228"/>
                  </a:lnTo>
                  <a:lnTo>
                    <a:pt x="515975" y="1639228"/>
                  </a:lnTo>
                  <a:lnTo>
                    <a:pt x="509177" y="1645805"/>
                  </a:lnTo>
                  <a:lnTo>
                    <a:pt x="512803" y="1643536"/>
                  </a:lnTo>
                  <a:lnTo>
                    <a:pt x="512576" y="1646485"/>
                  </a:lnTo>
                  <a:lnTo>
                    <a:pt x="511670" y="1649433"/>
                  </a:lnTo>
                  <a:lnTo>
                    <a:pt x="510990" y="1652155"/>
                  </a:lnTo>
                  <a:lnTo>
                    <a:pt x="509857" y="1654649"/>
                  </a:lnTo>
                  <a:lnTo>
                    <a:pt x="508951" y="1657144"/>
                  </a:lnTo>
                  <a:lnTo>
                    <a:pt x="507364" y="1659865"/>
                  </a:lnTo>
                  <a:lnTo>
                    <a:pt x="506005" y="1662360"/>
                  </a:lnTo>
                  <a:lnTo>
                    <a:pt x="503965" y="1664628"/>
                  </a:lnTo>
                  <a:lnTo>
                    <a:pt x="516202" y="1654876"/>
                  </a:lnTo>
                  <a:lnTo>
                    <a:pt x="515069" y="1658959"/>
                  </a:lnTo>
                  <a:lnTo>
                    <a:pt x="513936" y="1662587"/>
                  </a:lnTo>
                  <a:lnTo>
                    <a:pt x="512803" y="1666215"/>
                  </a:lnTo>
                  <a:lnTo>
                    <a:pt x="511216" y="1669844"/>
                  </a:lnTo>
                  <a:lnTo>
                    <a:pt x="507818" y="1676648"/>
                  </a:lnTo>
                  <a:lnTo>
                    <a:pt x="504192" y="1682998"/>
                  </a:lnTo>
                  <a:lnTo>
                    <a:pt x="500340" y="1689348"/>
                  </a:lnTo>
                  <a:lnTo>
                    <a:pt x="496035" y="1695244"/>
                  </a:lnTo>
                  <a:lnTo>
                    <a:pt x="494588" y="1697263"/>
                  </a:lnTo>
                  <a:lnTo>
                    <a:pt x="486958" y="1708365"/>
                  </a:lnTo>
                  <a:lnTo>
                    <a:pt x="482571" y="1716810"/>
                  </a:lnTo>
                  <a:lnTo>
                    <a:pt x="481416" y="1718811"/>
                  </a:lnTo>
                  <a:lnTo>
                    <a:pt x="478629" y="1723145"/>
                  </a:lnTo>
                  <a:lnTo>
                    <a:pt x="482179" y="1715173"/>
                  </a:lnTo>
                  <a:lnTo>
                    <a:pt x="479493" y="1719284"/>
                  </a:lnTo>
                  <a:lnTo>
                    <a:pt x="475641" y="1725407"/>
                  </a:lnTo>
                  <a:lnTo>
                    <a:pt x="472468" y="1731984"/>
                  </a:lnTo>
                  <a:lnTo>
                    <a:pt x="470656" y="1735386"/>
                  </a:lnTo>
                  <a:lnTo>
                    <a:pt x="469523" y="1738788"/>
                  </a:lnTo>
                  <a:lnTo>
                    <a:pt x="468163" y="1742189"/>
                  </a:lnTo>
                  <a:lnTo>
                    <a:pt x="467030" y="1745818"/>
                  </a:lnTo>
                  <a:lnTo>
                    <a:pt x="466351" y="1749673"/>
                  </a:lnTo>
                  <a:lnTo>
                    <a:pt x="465670" y="1753302"/>
                  </a:lnTo>
                  <a:lnTo>
                    <a:pt x="465217" y="1757611"/>
                  </a:lnTo>
                  <a:lnTo>
                    <a:pt x="464538" y="1761693"/>
                  </a:lnTo>
                  <a:lnTo>
                    <a:pt x="460912" y="1768497"/>
                  </a:lnTo>
                  <a:lnTo>
                    <a:pt x="473602" y="1759425"/>
                  </a:lnTo>
                  <a:lnTo>
                    <a:pt x="470429" y="1768951"/>
                  </a:lnTo>
                  <a:lnTo>
                    <a:pt x="471829" y="1767923"/>
                  </a:lnTo>
                  <a:lnTo>
                    <a:pt x="483758" y="1746692"/>
                  </a:lnTo>
                  <a:lnTo>
                    <a:pt x="526818" y="1695506"/>
                  </a:lnTo>
                  <a:lnTo>
                    <a:pt x="527050" y="1695734"/>
                  </a:lnTo>
                  <a:lnTo>
                    <a:pt x="524040" y="1704379"/>
                  </a:lnTo>
                  <a:lnTo>
                    <a:pt x="511308" y="1722578"/>
                  </a:lnTo>
                  <a:lnTo>
                    <a:pt x="503436" y="1733725"/>
                  </a:lnTo>
                  <a:lnTo>
                    <a:pt x="502047" y="1735545"/>
                  </a:lnTo>
                  <a:lnTo>
                    <a:pt x="502971" y="1733988"/>
                  </a:lnTo>
                  <a:lnTo>
                    <a:pt x="503899" y="1733042"/>
                  </a:lnTo>
                  <a:lnTo>
                    <a:pt x="503667" y="1732815"/>
                  </a:lnTo>
                  <a:lnTo>
                    <a:pt x="502971" y="1733988"/>
                  </a:lnTo>
                  <a:lnTo>
                    <a:pt x="491397" y="1745782"/>
                  </a:lnTo>
                  <a:lnTo>
                    <a:pt x="491860" y="1745782"/>
                  </a:lnTo>
                  <a:lnTo>
                    <a:pt x="492061" y="1745979"/>
                  </a:lnTo>
                  <a:lnTo>
                    <a:pt x="491628" y="1746464"/>
                  </a:lnTo>
                  <a:lnTo>
                    <a:pt x="490008" y="1748284"/>
                  </a:lnTo>
                  <a:lnTo>
                    <a:pt x="489750" y="1748876"/>
                  </a:lnTo>
                  <a:lnTo>
                    <a:pt x="477969" y="1763298"/>
                  </a:lnTo>
                  <a:lnTo>
                    <a:pt x="481211" y="1760569"/>
                  </a:lnTo>
                  <a:lnTo>
                    <a:pt x="478896" y="1765574"/>
                  </a:lnTo>
                  <a:lnTo>
                    <a:pt x="493018" y="1749421"/>
                  </a:lnTo>
                  <a:lnTo>
                    <a:pt x="488850" y="1752606"/>
                  </a:lnTo>
                  <a:lnTo>
                    <a:pt x="488850" y="1751924"/>
                  </a:lnTo>
                  <a:lnTo>
                    <a:pt x="488850" y="1751242"/>
                  </a:lnTo>
                  <a:lnTo>
                    <a:pt x="489314" y="1749877"/>
                  </a:lnTo>
                  <a:lnTo>
                    <a:pt x="489750" y="1748876"/>
                  </a:lnTo>
                  <a:lnTo>
                    <a:pt x="492091" y="1746009"/>
                  </a:lnTo>
                  <a:lnTo>
                    <a:pt x="492061" y="1745979"/>
                  </a:lnTo>
                  <a:lnTo>
                    <a:pt x="494870" y="1742825"/>
                  </a:lnTo>
                  <a:lnTo>
                    <a:pt x="497879" y="1739412"/>
                  </a:lnTo>
                  <a:lnTo>
                    <a:pt x="500658" y="1736910"/>
                  </a:lnTo>
                  <a:lnTo>
                    <a:pt x="502047" y="1736000"/>
                  </a:lnTo>
                  <a:lnTo>
                    <a:pt x="500889" y="1737365"/>
                  </a:lnTo>
                  <a:lnTo>
                    <a:pt x="496722" y="1741459"/>
                  </a:lnTo>
                  <a:lnTo>
                    <a:pt x="505751" y="1733270"/>
                  </a:lnTo>
                  <a:lnTo>
                    <a:pt x="502510" y="1739185"/>
                  </a:lnTo>
                  <a:lnTo>
                    <a:pt x="505751" y="1735090"/>
                  </a:lnTo>
                  <a:lnTo>
                    <a:pt x="505983" y="1739412"/>
                  </a:lnTo>
                  <a:lnTo>
                    <a:pt x="506446" y="1739185"/>
                  </a:lnTo>
                  <a:lnTo>
                    <a:pt x="505520" y="1740322"/>
                  </a:lnTo>
                  <a:lnTo>
                    <a:pt x="499732" y="1747374"/>
                  </a:lnTo>
                  <a:lnTo>
                    <a:pt x="498805" y="1751014"/>
                  </a:lnTo>
                  <a:lnTo>
                    <a:pt x="490008" y="1759204"/>
                  </a:lnTo>
                  <a:lnTo>
                    <a:pt x="479822" y="1768531"/>
                  </a:lnTo>
                  <a:lnTo>
                    <a:pt x="472648" y="1768531"/>
                  </a:lnTo>
                  <a:lnTo>
                    <a:pt x="466351" y="1779609"/>
                  </a:lnTo>
                  <a:lnTo>
                    <a:pt x="466124" y="1779609"/>
                  </a:lnTo>
                  <a:lnTo>
                    <a:pt x="467257" y="1783465"/>
                  </a:lnTo>
                  <a:lnTo>
                    <a:pt x="422617" y="1819978"/>
                  </a:lnTo>
                  <a:lnTo>
                    <a:pt x="416499" y="1827915"/>
                  </a:lnTo>
                  <a:lnTo>
                    <a:pt x="419671" y="1819297"/>
                  </a:lnTo>
                  <a:lnTo>
                    <a:pt x="384322" y="1865789"/>
                  </a:lnTo>
                  <a:lnTo>
                    <a:pt x="381377" y="1870551"/>
                  </a:lnTo>
                  <a:lnTo>
                    <a:pt x="381830" y="1867830"/>
                  </a:lnTo>
                  <a:lnTo>
                    <a:pt x="374352" y="1880303"/>
                  </a:lnTo>
                  <a:lnTo>
                    <a:pt x="378884" y="1866469"/>
                  </a:lnTo>
                  <a:lnTo>
                    <a:pt x="376391" y="1870097"/>
                  </a:lnTo>
                  <a:lnTo>
                    <a:pt x="377751" y="1867830"/>
                  </a:lnTo>
                  <a:lnTo>
                    <a:pt x="379337" y="1865108"/>
                  </a:lnTo>
                  <a:lnTo>
                    <a:pt x="384322" y="1856944"/>
                  </a:lnTo>
                  <a:lnTo>
                    <a:pt x="395879" y="1838574"/>
                  </a:lnTo>
                  <a:lnTo>
                    <a:pt x="400411" y="1830863"/>
                  </a:lnTo>
                  <a:lnTo>
                    <a:pt x="401997" y="1828368"/>
                  </a:lnTo>
                  <a:lnTo>
                    <a:pt x="402903" y="1826554"/>
                  </a:lnTo>
                  <a:lnTo>
                    <a:pt x="402903" y="1826101"/>
                  </a:lnTo>
                  <a:lnTo>
                    <a:pt x="402903" y="1825874"/>
                  </a:lnTo>
                  <a:lnTo>
                    <a:pt x="401997" y="1826554"/>
                  </a:lnTo>
                  <a:lnTo>
                    <a:pt x="399731" y="1828822"/>
                  </a:lnTo>
                  <a:lnTo>
                    <a:pt x="396558" y="1832678"/>
                  </a:lnTo>
                  <a:lnTo>
                    <a:pt x="400637" y="1826101"/>
                  </a:lnTo>
                  <a:lnTo>
                    <a:pt x="406076" y="1817937"/>
                  </a:lnTo>
                  <a:lnTo>
                    <a:pt x="411740" y="1809092"/>
                  </a:lnTo>
                  <a:lnTo>
                    <a:pt x="414460" y="1805010"/>
                  </a:lnTo>
                  <a:lnTo>
                    <a:pt x="416952" y="1801381"/>
                  </a:lnTo>
                  <a:lnTo>
                    <a:pt x="419671" y="1797979"/>
                  </a:lnTo>
                  <a:lnTo>
                    <a:pt x="422164" y="1795485"/>
                  </a:lnTo>
                  <a:lnTo>
                    <a:pt x="424203" y="1793444"/>
                  </a:lnTo>
                  <a:lnTo>
                    <a:pt x="425336" y="1792990"/>
                  </a:lnTo>
                  <a:lnTo>
                    <a:pt x="426243" y="1792537"/>
                  </a:lnTo>
                  <a:lnTo>
                    <a:pt x="426922" y="1792537"/>
                  </a:lnTo>
                  <a:lnTo>
                    <a:pt x="427602" y="1792763"/>
                  </a:lnTo>
                  <a:lnTo>
                    <a:pt x="428509" y="1793217"/>
                  </a:lnTo>
                  <a:lnTo>
                    <a:pt x="428962" y="1794351"/>
                  </a:lnTo>
                  <a:lnTo>
                    <a:pt x="429188" y="1795485"/>
                  </a:lnTo>
                  <a:lnTo>
                    <a:pt x="429415" y="1796845"/>
                  </a:lnTo>
                  <a:lnTo>
                    <a:pt x="429642" y="1798886"/>
                  </a:lnTo>
                  <a:lnTo>
                    <a:pt x="429642" y="1801381"/>
                  </a:lnTo>
                  <a:lnTo>
                    <a:pt x="430775" y="1799340"/>
                  </a:lnTo>
                  <a:lnTo>
                    <a:pt x="432361" y="1797526"/>
                  </a:lnTo>
                  <a:lnTo>
                    <a:pt x="433947" y="1795711"/>
                  </a:lnTo>
                  <a:lnTo>
                    <a:pt x="435760" y="1794351"/>
                  </a:lnTo>
                  <a:lnTo>
                    <a:pt x="439386" y="1791402"/>
                  </a:lnTo>
                  <a:lnTo>
                    <a:pt x="442558" y="1788907"/>
                  </a:lnTo>
                  <a:lnTo>
                    <a:pt x="443691" y="1787774"/>
                  </a:lnTo>
                  <a:lnTo>
                    <a:pt x="444824" y="1786413"/>
                  </a:lnTo>
                  <a:lnTo>
                    <a:pt x="445277" y="1785506"/>
                  </a:lnTo>
                  <a:lnTo>
                    <a:pt x="445277" y="1784372"/>
                  </a:lnTo>
                  <a:lnTo>
                    <a:pt x="444824" y="1783238"/>
                  </a:lnTo>
                  <a:lnTo>
                    <a:pt x="443691" y="1782104"/>
                  </a:lnTo>
                  <a:lnTo>
                    <a:pt x="441878" y="1780970"/>
                  </a:lnTo>
                  <a:lnTo>
                    <a:pt x="439386" y="1779609"/>
                  </a:lnTo>
                  <a:lnTo>
                    <a:pt x="436567" y="1781103"/>
                  </a:lnTo>
                  <a:lnTo>
                    <a:pt x="438026" y="1779156"/>
                  </a:lnTo>
                  <a:lnTo>
                    <a:pt x="440745" y="1775073"/>
                  </a:lnTo>
                  <a:lnTo>
                    <a:pt x="441479" y="1773958"/>
                  </a:lnTo>
                  <a:lnTo>
                    <a:pt x="454114" y="1757611"/>
                  </a:lnTo>
                  <a:lnTo>
                    <a:pt x="451621" y="1760786"/>
                  </a:lnTo>
                  <a:lnTo>
                    <a:pt x="458419" y="1746952"/>
                  </a:lnTo>
                  <a:lnTo>
                    <a:pt x="452528" y="1756477"/>
                  </a:lnTo>
                  <a:lnTo>
                    <a:pt x="446863" y="1765775"/>
                  </a:lnTo>
                  <a:lnTo>
                    <a:pt x="441479" y="1773958"/>
                  </a:lnTo>
                  <a:lnTo>
                    <a:pt x="435533" y="1781651"/>
                  </a:lnTo>
                  <a:lnTo>
                    <a:pt x="436567" y="1781103"/>
                  </a:lnTo>
                  <a:lnTo>
                    <a:pt x="435307" y="1782784"/>
                  </a:lnTo>
                  <a:lnTo>
                    <a:pt x="432814" y="1785506"/>
                  </a:lnTo>
                  <a:lnTo>
                    <a:pt x="431908" y="1786413"/>
                  </a:lnTo>
                  <a:lnTo>
                    <a:pt x="430775" y="1786867"/>
                  </a:lnTo>
                  <a:lnTo>
                    <a:pt x="430095" y="1787094"/>
                  </a:lnTo>
                  <a:lnTo>
                    <a:pt x="429642" y="1787094"/>
                  </a:lnTo>
                  <a:lnTo>
                    <a:pt x="429188" y="1786640"/>
                  </a:lnTo>
                  <a:lnTo>
                    <a:pt x="428962" y="1785733"/>
                  </a:lnTo>
                  <a:lnTo>
                    <a:pt x="428962" y="1784372"/>
                  </a:lnTo>
                  <a:lnTo>
                    <a:pt x="429188" y="1782331"/>
                  </a:lnTo>
                  <a:lnTo>
                    <a:pt x="430322" y="1776888"/>
                  </a:lnTo>
                  <a:lnTo>
                    <a:pt x="428282" y="1780063"/>
                  </a:lnTo>
                  <a:lnTo>
                    <a:pt x="426016" y="1783692"/>
                  </a:lnTo>
                  <a:lnTo>
                    <a:pt x="423523" y="1786867"/>
                  </a:lnTo>
                  <a:lnTo>
                    <a:pt x="421711" y="1790041"/>
                  </a:lnTo>
                  <a:lnTo>
                    <a:pt x="419445" y="1792309"/>
                  </a:lnTo>
                  <a:lnTo>
                    <a:pt x="418765" y="1792990"/>
                  </a:lnTo>
                  <a:lnTo>
                    <a:pt x="417859" y="1793444"/>
                  </a:lnTo>
                  <a:lnTo>
                    <a:pt x="416952" y="1793444"/>
                  </a:lnTo>
                  <a:lnTo>
                    <a:pt x="416272" y="1793217"/>
                  </a:lnTo>
                  <a:lnTo>
                    <a:pt x="415593" y="1792537"/>
                  </a:lnTo>
                  <a:lnTo>
                    <a:pt x="415139" y="1791402"/>
                  </a:lnTo>
                  <a:lnTo>
                    <a:pt x="409248" y="1803876"/>
                  </a:lnTo>
                  <a:lnTo>
                    <a:pt x="405396" y="1812040"/>
                  </a:lnTo>
                  <a:lnTo>
                    <a:pt x="401544" y="1819524"/>
                  </a:lnTo>
                  <a:lnTo>
                    <a:pt x="399504" y="1822926"/>
                  </a:lnTo>
                  <a:lnTo>
                    <a:pt x="397692" y="1825874"/>
                  </a:lnTo>
                  <a:lnTo>
                    <a:pt x="395652" y="1828368"/>
                  </a:lnTo>
                  <a:lnTo>
                    <a:pt x="393839" y="1829729"/>
                  </a:lnTo>
                  <a:lnTo>
                    <a:pt x="393160" y="1830183"/>
                  </a:lnTo>
                  <a:lnTo>
                    <a:pt x="392480" y="1830410"/>
                  </a:lnTo>
                  <a:lnTo>
                    <a:pt x="391800" y="1830410"/>
                  </a:lnTo>
                  <a:lnTo>
                    <a:pt x="391120" y="1829956"/>
                  </a:lnTo>
                  <a:lnTo>
                    <a:pt x="390440" y="1829502"/>
                  </a:lnTo>
                  <a:lnTo>
                    <a:pt x="389987" y="1828596"/>
                  </a:lnTo>
                  <a:lnTo>
                    <a:pt x="389534" y="1827235"/>
                  </a:lnTo>
                  <a:lnTo>
                    <a:pt x="389081" y="1825874"/>
                  </a:lnTo>
                  <a:lnTo>
                    <a:pt x="386588" y="1829049"/>
                  </a:lnTo>
                  <a:lnTo>
                    <a:pt x="388628" y="1825647"/>
                  </a:lnTo>
                  <a:lnTo>
                    <a:pt x="387350" y="1827438"/>
                  </a:lnTo>
                  <a:lnTo>
                    <a:pt x="387350" y="1827461"/>
                  </a:lnTo>
                  <a:lnTo>
                    <a:pt x="385762" y="1830637"/>
                  </a:lnTo>
                  <a:lnTo>
                    <a:pt x="383023" y="1835071"/>
                  </a:lnTo>
                  <a:lnTo>
                    <a:pt x="380923" y="1839028"/>
                  </a:lnTo>
                  <a:lnTo>
                    <a:pt x="382205" y="1836397"/>
                  </a:lnTo>
                  <a:lnTo>
                    <a:pt x="381000" y="1838347"/>
                  </a:lnTo>
                  <a:lnTo>
                    <a:pt x="382726" y="1835327"/>
                  </a:lnTo>
                  <a:lnTo>
                    <a:pt x="389761" y="1820885"/>
                  </a:lnTo>
                  <a:lnTo>
                    <a:pt x="388854" y="1822019"/>
                  </a:lnTo>
                  <a:lnTo>
                    <a:pt x="385682" y="1826101"/>
                  </a:lnTo>
                  <a:lnTo>
                    <a:pt x="375938" y="1839028"/>
                  </a:lnTo>
                  <a:lnTo>
                    <a:pt x="371406" y="1845605"/>
                  </a:lnTo>
                  <a:lnTo>
                    <a:pt x="368007" y="1850594"/>
                  </a:lnTo>
                  <a:lnTo>
                    <a:pt x="366874" y="1852408"/>
                  </a:lnTo>
                  <a:lnTo>
                    <a:pt x="366648" y="1853316"/>
                  </a:lnTo>
                  <a:lnTo>
                    <a:pt x="366874" y="1853542"/>
                  </a:lnTo>
                  <a:lnTo>
                    <a:pt x="367517" y="1853542"/>
                  </a:lnTo>
                  <a:lnTo>
                    <a:pt x="361663" y="1863974"/>
                  </a:lnTo>
                  <a:lnTo>
                    <a:pt x="363476" y="1860345"/>
                  </a:lnTo>
                  <a:lnTo>
                    <a:pt x="361436" y="1863748"/>
                  </a:lnTo>
                  <a:lnTo>
                    <a:pt x="363022" y="1859665"/>
                  </a:lnTo>
                  <a:lnTo>
                    <a:pt x="355091" y="1872592"/>
                  </a:lnTo>
                  <a:lnTo>
                    <a:pt x="346934" y="1885745"/>
                  </a:lnTo>
                  <a:lnTo>
                    <a:pt x="340444" y="1896278"/>
                  </a:lnTo>
                  <a:lnTo>
                    <a:pt x="324551" y="1929289"/>
                  </a:lnTo>
                  <a:lnTo>
                    <a:pt x="307540" y="1966016"/>
                  </a:lnTo>
                  <a:lnTo>
                    <a:pt x="307014" y="1967168"/>
                  </a:lnTo>
                  <a:lnTo>
                    <a:pt x="305920" y="1970563"/>
                  </a:lnTo>
                  <a:lnTo>
                    <a:pt x="314304" y="1953327"/>
                  </a:lnTo>
                  <a:lnTo>
                    <a:pt x="314077" y="1954007"/>
                  </a:lnTo>
                  <a:lnTo>
                    <a:pt x="311811" y="1958770"/>
                  </a:lnTo>
                  <a:lnTo>
                    <a:pt x="305693" y="1971696"/>
                  </a:lnTo>
                  <a:lnTo>
                    <a:pt x="303200" y="1977366"/>
                  </a:lnTo>
                  <a:lnTo>
                    <a:pt x="301161" y="1980541"/>
                  </a:lnTo>
                  <a:lnTo>
                    <a:pt x="300935" y="1980767"/>
                  </a:lnTo>
                  <a:lnTo>
                    <a:pt x="300800" y="1980767"/>
                  </a:lnTo>
                  <a:lnTo>
                    <a:pt x="290757" y="2002742"/>
                  </a:lnTo>
                  <a:lnTo>
                    <a:pt x="274654" y="2039469"/>
                  </a:lnTo>
                  <a:lnTo>
                    <a:pt x="259005" y="2076649"/>
                  </a:lnTo>
                  <a:lnTo>
                    <a:pt x="243355" y="2114282"/>
                  </a:lnTo>
                  <a:lnTo>
                    <a:pt x="228386" y="2151689"/>
                  </a:lnTo>
                  <a:lnTo>
                    <a:pt x="213644" y="2189323"/>
                  </a:lnTo>
                  <a:lnTo>
                    <a:pt x="199355" y="2226956"/>
                  </a:lnTo>
                  <a:lnTo>
                    <a:pt x="185520" y="2265043"/>
                  </a:lnTo>
                  <a:lnTo>
                    <a:pt x="171912" y="2303130"/>
                  </a:lnTo>
                  <a:lnTo>
                    <a:pt x="158531" y="2341670"/>
                  </a:lnTo>
                  <a:lnTo>
                    <a:pt x="145603" y="2379983"/>
                  </a:lnTo>
                  <a:lnTo>
                    <a:pt x="132902" y="2418751"/>
                  </a:lnTo>
                  <a:lnTo>
                    <a:pt x="120881" y="2457517"/>
                  </a:lnTo>
                  <a:lnTo>
                    <a:pt x="108634" y="2496738"/>
                  </a:lnTo>
                  <a:lnTo>
                    <a:pt x="97067" y="2535731"/>
                  </a:lnTo>
                  <a:lnTo>
                    <a:pt x="85500" y="2575179"/>
                  </a:lnTo>
                  <a:lnTo>
                    <a:pt x="74386" y="2614853"/>
                  </a:lnTo>
                  <a:lnTo>
                    <a:pt x="63500" y="2654299"/>
                  </a:lnTo>
                  <a:lnTo>
                    <a:pt x="68943" y="2630042"/>
                  </a:lnTo>
                  <a:lnTo>
                    <a:pt x="75067" y="2605784"/>
                  </a:lnTo>
                  <a:lnTo>
                    <a:pt x="81191" y="2581753"/>
                  </a:lnTo>
                  <a:lnTo>
                    <a:pt x="87314" y="2557722"/>
                  </a:lnTo>
                  <a:lnTo>
                    <a:pt x="93665" y="2533464"/>
                  </a:lnTo>
                  <a:lnTo>
                    <a:pt x="100242" y="2509660"/>
                  </a:lnTo>
                  <a:lnTo>
                    <a:pt x="107046" y="2485402"/>
                  </a:lnTo>
                  <a:lnTo>
                    <a:pt x="114077" y="2461371"/>
                  </a:lnTo>
                  <a:lnTo>
                    <a:pt x="121108" y="2437567"/>
                  </a:lnTo>
                  <a:lnTo>
                    <a:pt x="128366" y="2413763"/>
                  </a:lnTo>
                  <a:lnTo>
                    <a:pt x="135624" y="2389959"/>
                  </a:lnTo>
                  <a:lnTo>
                    <a:pt x="143562" y="2366154"/>
                  </a:lnTo>
                  <a:lnTo>
                    <a:pt x="151273" y="2342577"/>
                  </a:lnTo>
                  <a:lnTo>
                    <a:pt x="159211" y="2318999"/>
                  </a:lnTo>
                  <a:lnTo>
                    <a:pt x="167376" y="2295422"/>
                  </a:lnTo>
                  <a:lnTo>
                    <a:pt x="175541" y="2271844"/>
                  </a:lnTo>
                  <a:lnTo>
                    <a:pt x="187788" y="2238745"/>
                  </a:lnTo>
                  <a:lnTo>
                    <a:pt x="200262" y="2205872"/>
                  </a:lnTo>
                  <a:lnTo>
                    <a:pt x="212963" y="2173000"/>
                  </a:lnTo>
                  <a:lnTo>
                    <a:pt x="226118" y="2140127"/>
                  </a:lnTo>
                  <a:lnTo>
                    <a:pt x="239499" y="2107708"/>
                  </a:lnTo>
                  <a:lnTo>
                    <a:pt x="253335" y="2075062"/>
                  </a:lnTo>
                  <a:lnTo>
                    <a:pt x="267397" y="2042643"/>
                  </a:lnTo>
                  <a:lnTo>
                    <a:pt x="281685" y="2010450"/>
                  </a:lnTo>
                  <a:lnTo>
                    <a:pt x="288262" y="1996168"/>
                  </a:lnTo>
                  <a:lnTo>
                    <a:pt x="299376" y="1972364"/>
                  </a:lnTo>
                  <a:lnTo>
                    <a:pt x="310716" y="1948333"/>
                  </a:lnTo>
                  <a:lnTo>
                    <a:pt x="322056" y="1924755"/>
                  </a:lnTo>
                  <a:lnTo>
                    <a:pt x="333850" y="1901404"/>
                  </a:lnTo>
                  <a:lnTo>
                    <a:pt x="345417" y="1877827"/>
                  </a:lnTo>
                  <a:lnTo>
                    <a:pt x="357438" y="1854476"/>
                  </a:lnTo>
                  <a:lnTo>
                    <a:pt x="369458" y="1831125"/>
                  </a:lnTo>
                  <a:lnTo>
                    <a:pt x="381932" y="1808001"/>
                  </a:lnTo>
                  <a:lnTo>
                    <a:pt x="394633" y="1784877"/>
                  </a:lnTo>
                  <a:lnTo>
                    <a:pt x="407334" y="1761979"/>
                  </a:lnTo>
                  <a:lnTo>
                    <a:pt x="420035" y="1738855"/>
                  </a:lnTo>
                  <a:lnTo>
                    <a:pt x="432963" y="1716411"/>
                  </a:lnTo>
                  <a:lnTo>
                    <a:pt x="442474" y="1700137"/>
                  </a:lnTo>
                  <a:lnTo>
                    <a:pt x="447087" y="1692078"/>
                  </a:lnTo>
                  <a:lnTo>
                    <a:pt x="466348" y="1659624"/>
                  </a:lnTo>
                  <a:lnTo>
                    <a:pt x="486061" y="1627623"/>
                  </a:lnTo>
                  <a:lnTo>
                    <a:pt x="486307" y="1627228"/>
                  </a:lnTo>
                  <a:lnTo>
                    <a:pt x="486942" y="1626181"/>
                  </a:lnTo>
                  <a:lnTo>
                    <a:pt x="500777" y="1603737"/>
                  </a:lnTo>
                  <a:lnTo>
                    <a:pt x="514839" y="1581747"/>
                  </a:lnTo>
                  <a:lnTo>
                    <a:pt x="516370" y="1579403"/>
                  </a:lnTo>
                  <a:lnTo>
                    <a:pt x="526168" y="1564076"/>
                  </a:lnTo>
                  <a:lnTo>
                    <a:pt x="529871" y="1558349"/>
                  </a:lnTo>
                  <a:lnTo>
                    <a:pt x="523504" y="1568485"/>
                  </a:lnTo>
                  <a:lnTo>
                    <a:pt x="523540" y="1568429"/>
                  </a:lnTo>
                  <a:lnTo>
                    <a:pt x="523493" y="1568502"/>
                  </a:lnTo>
                  <a:lnTo>
                    <a:pt x="519144" y="1575424"/>
                  </a:lnTo>
                  <a:lnTo>
                    <a:pt x="511097" y="1588233"/>
                  </a:lnTo>
                  <a:lnTo>
                    <a:pt x="498509" y="1608498"/>
                  </a:lnTo>
                  <a:lnTo>
                    <a:pt x="491812" y="1619280"/>
                  </a:lnTo>
                  <a:lnTo>
                    <a:pt x="469067" y="1656900"/>
                  </a:lnTo>
                  <a:lnTo>
                    <a:pt x="468618" y="1657661"/>
                  </a:lnTo>
                  <a:lnTo>
                    <a:pt x="482892" y="1634238"/>
                  </a:lnTo>
                  <a:lnTo>
                    <a:pt x="502606" y="1602488"/>
                  </a:lnTo>
                  <a:lnTo>
                    <a:pt x="522773" y="1570738"/>
                  </a:lnTo>
                  <a:lnTo>
                    <a:pt x="543167" y="1539441"/>
                  </a:lnTo>
                  <a:lnTo>
                    <a:pt x="563787" y="1508371"/>
                  </a:lnTo>
                  <a:lnTo>
                    <a:pt x="584860" y="1477528"/>
                  </a:lnTo>
                  <a:lnTo>
                    <a:pt x="611949" y="1438345"/>
                  </a:lnTo>
                  <a:lnTo>
                    <a:pt x="611432" y="1439027"/>
                  </a:lnTo>
                  <a:lnTo>
                    <a:pt x="609970" y="1440770"/>
                  </a:lnTo>
                  <a:lnTo>
                    <a:pt x="602612" y="1450937"/>
                  </a:lnTo>
                  <a:lnTo>
                    <a:pt x="587870" y="1472474"/>
                  </a:lnTo>
                  <a:lnTo>
                    <a:pt x="572901" y="1494011"/>
                  </a:lnTo>
                  <a:lnTo>
                    <a:pt x="558158" y="1515775"/>
                  </a:lnTo>
                  <a:lnTo>
                    <a:pt x="543643" y="1537766"/>
                  </a:lnTo>
                  <a:lnTo>
                    <a:pt x="529354" y="1559529"/>
                  </a:lnTo>
                  <a:lnTo>
                    <a:pt x="523540" y="1568429"/>
                  </a:lnTo>
                  <a:lnTo>
                    <a:pt x="542509" y="1539126"/>
                  </a:lnTo>
                  <a:lnTo>
                    <a:pt x="561882" y="1509691"/>
                  </a:lnTo>
                  <a:lnTo>
                    <a:pt x="558118" y="1515281"/>
                  </a:lnTo>
                  <a:lnTo>
                    <a:pt x="546273" y="1532976"/>
                  </a:lnTo>
                  <a:lnTo>
                    <a:pt x="546562" y="1532530"/>
                  </a:lnTo>
                  <a:lnTo>
                    <a:pt x="567408" y="1501210"/>
                  </a:lnTo>
                  <a:lnTo>
                    <a:pt x="588708" y="1470344"/>
                  </a:lnTo>
                  <a:lnTo>
                    <a:pt x="584176" y="1476926"/>
                  </a:lnTo>
                  <a:lnTo>
                    <a:pt x="598451" y="1456274"/>
                  </a:lnTo>
                  <a:lnTo>
                    <a:pt x="584856" y="1476018"/>
                  </a:lnTo>
                  <a:lnTo>
                    <a:pt x="571260" y="1495764"/>
                  </a:lnTo>
                  <a:lnTo>
                    <a:pt x="569035" y="1499068"/>
                  </a:lnTo>
                  <a:lnTo>
                    <a:pt x="588550" y="1470660"/>
                  </a:lnTo>
                  <a:lnTo>
                    <a:pt x="608596" y="1442407"/>
                  </a:lnTo>
                  <a:lnTo>
                    <a:pt x="608012" y="1443103"/>
                  </a:lnTo>
                  <a:lnTo>
                    <a:pt x="608808" y="1442109"/>
                  </a:lnTo>
                  <a:lnTo>
                    <a:pt x="611230" y="1438694"/>
                  </a:lnTo>
                  <a:lnTo>
                    <a:pt x="623931" y="1420785"/>
                  </a:lnTo>
                  <a:lnTo>
                    <a:pt x="636474" y="1403629"/>
                  </a:lnTo>
                  <a:lnTo>
                    <a:pt x="648081" y="1387494"/>
                  </a:lnTo>
                  <a:lnTo>
                    <a:pt x="656012" y="1376610"/>
                  </a:lnTo>
                  <a:lnTo>
                    <a:pt x="659768" y="1371861"/>
                  </a:lnTo>
                  <a:lnTo>
                    <a:pt x="662488" y="1368188"/>
                  </a:lnTo>
                  <a:lnTo>
                    <a:pt x="689024" y="1333729"/>
                  </a:lnTo>
                  <a:lnTo>
                    <a:pt x="715787" y="1299043"/>
                  </a:lnTo>
                  <a:lnTo>
                    <a:pt x="723713" y="1289398"/>
                  </a:lnTo>
                  <a:close/>
                  <a:moveTo>
                    <a:pt x="3030160" y="1289068"/>
                  </a:moveTo>
                  <a:lnTo>
                    <a:pt x="3029565" y="1289960"/>
                  </a:lnTo>
                  <a:lnTo>
                    <a:pt x="3028202" y="1291779"/>
                  </a:lnTo>
                  <a:lnTo>
                    <a:pt x="3027066" y="1294050"/>
                  </a:lnTo>
                  <a:lnTo>
                    <a:pt x="3026385" y="1296096"/>
                  </a:lnTo>
                  <a:lnTo>
                    <a:pt x="3025476" y="1298368"/>
                  </a:lnTo>
                  <a:lnTo>
                    <a:pt x="3025022" y="1300868"/>
                  </a:lnTo>
                  <a:lnTo>
                    <a:pt x="3024795" y="1303367"/>
                  </a:lnTo>
                  <a:lnTo>
                    <a:pt x="3024955" y="1305125"/>
                  </a:lnTo>
                  <a:lnTo>
                    <a:pt x="3025316" y="1302772"/>
                  </a:lnTo>
                  <a:lnTo>
                    <a:pt x="3025996" y="1300050"/>
                  </a:lnTo>
                  <a:lnTo>
                    <a:pt x="3026676" y="1297101"/>
                  </a:lnTo>
                  <a:lnTo>
                    <a:pt x="3027810" y="1294154"/>
                  </a:lnTo>
                  <a:lnTo>
                    <a:pt x="3029170" y="1290978"/>
                  </a:lnTo>
                  <a:lnTo>
                    <a:pt x="3030160" y="1289068"/>
                  </a:lnTo>
                  <a:close/>
                  <a:moveTo>
                    <a:pt x="2313075" y="1287496"/>
                  </a:moveTo>
                  <a:lnTo>
                    <a:pt x="2324100" y="1291826"/>
                  </a:lnTo>
                  <a:lnTo>
                    <a:pt x="2323659" y="1292259"/>
                  </a:lnTo>
                  <a:lnTo>
                    <a:pt x="2308225" y="1290094"/>
                  </a:lnTo>
                  <a:lnTo>
                    <a:pt x="2313075" y="1287496"/>
                  </a:lnTo>
                  <a:close/>
                  <a:moveTo>
                    <a:pt x="2384633" y="1286955"/>
                  </a:moveTo>
                  <a:lnTo>
                    <a:pt x="2380174" y="1312568"/>
                  </a:lnTo>
                  <a:lnTo>
                    <a:pt x="2388500" y="1299362"/>
                  </a:lnTo>
                  <a:lnTo>
                    <a:pt x="2389180" y="1296191"/>
                  </a:lnTo>
                  <a:lnTo>
                    <a:pt x="2384633" y="1286955"/>
                  </a:lnTo>
                  <a:close/>
                  <a:moveTo>
                    <a:pt x="2382458" y="1282539"/>
                  </a:moveTo>
                  <a:lnTo>
                    <a:pt x="2382183" y="1282815"/>
                  </a:lnTo>
                  <a:lnTo>
                    <a:pt x="2382716" y="1283064"/>
                  </a:lnTo>
                  <a:lnTo>
                    <a:pt x="2382458" y="1282539"/>
                  </a:lnTo>
                  <a:close/>
                  <a:moveTo>
                    <a:pt x="2689393" y="1281051"/>
                  </a:moveTo>
                  <a:lnTo>
                    <a:pt x="2684482" y="1283506"/>
                  </a:lnTo>
                  <a:lnTo>
                    <a:pt x="2679270" y="1286225"/>
                  </a:lnTo>
                  <a:lnTo>
                    <a:pt x="2668391" y="1292567"/>
                  </a:lnTo>
                  <a:lnTo>
                    <a:pt x="2657060" y="1299587"/>
                  </a:lnTo>
                  <a:lnTo>
                    <a:pt x="2645275" y="1306385"/>
                  </a:lnTo>
                  <a:lnTo>
                    <a:pt x="2639835" y="1309555"/>
                  </a:lnTo>
                  <a:lnTo>
                    <a:pt x="2633943" y="1312500"/>
                  </a:lnTo>
                  <a:lnTo>
                    <a:pt x="2628277" y="1315218"/>
                  </a:lnTo>
                  <a:lnTo>
                    <a:pt x="2623065" y="1317483"/>
                  </a:lnTo>
                  <a:lnTo>
                    <a:pt x="2617625" y="1318841"/>
                  </a:lnTo>
                  <a:lnTo>
                    <a:pt x="2615322" y="1319417"/>
                  </a:lnTo>
                  <a:lnTo>
                    <a:pt x="2618039" y="1318948"/>
                  </a:lnTo>
                  <a:lnTo>
                    <a:pt x="2623491" y="1317373"/>
                  </a:lnTo>
                  <a:lnTo>
                    <a:pt x="2628716" y="1315348"/>
                  </a:lnTo>
                  <a:lnTo>
                    <a:pt x="2634395" y="1312647"/>
                  </a:lnTo>
                  <a:lnTo>
                    <a:pt x="2639847" y="1309722"/>
                  </a:lnTo>
                  <a:lnTo>
                    <a:pt x="2645753" y="1306572"/>
                  </a:lnTo>
                  <a:lnTo>
                    <a:pt x="2657339" y="1300047"/>
                  </a:lnTo>
                  <a:lnTo>
                    <a:pt x="2668698" y="1293071"/>
                  </a:lnTo>
                  <a:lnTo>
                    <a:pt x="2679602" y="1286771"/>
                  </a:lnTo>
                  <a:lnTo>
                    <a:pt x="2685054" y="1284070"/>
                  </a:lnTo>
                  <a:lnTo>
                    <a:pt x="2690052" y="1281595"/>
                  </a:lnTo>
                  <a:lnTo>
                    <a:pt x="2689393" y="1281051"/>
                  </a:lnTo>
                  <a:close/>
                  <a:moveTo>
                    <a:pt x="2685615" y="1278070"/>
                  </a:moveTo>
                  <a:lnTo>
                    <a:pt x="2685945" y="1278152"/>
                  </a:lnTo>
                  <a:lnTo>
                    <a:pt x="2686492" y="1278589"/>
                  </a:lnTo>
                  <a:lnTo>
                    <a:pt x="2687075" y="1278434"/>
                  </a:lnTo>
                  <a:lnTo>
                    <a:pt x="2685945" y="1278152"/>
                  </a:lnTo>
                  <a:lnTo>
                    <a:pt x="2685842" y="1278070"/>
                  </a:lnTo>
                  <a:lnTo>
                    <a:pt x="2685615" y="1278070"/>
                  </a:lnTo>
                  <a:close/>
                  <a:moveTo>
                    <a:pt x="4578350" y="1277948"/>
                  </a:moveTo>
                  <a:lnTo>
                    <a:pt x="4613865" y="1288932"/>
                  </a:lnTo>
                  <a:lnTo>
                    <a:pt x="4618361" y="1297627"/>
                  </a:lnTo>
                  <a:lnTo>
                    <a:pt x="4619934" y="1311587"/>
                  </a:lnTo>
                  <a:lnTo>
                    <a:pt x="4617462" y="1308841"/>
                  </a:lnTo>
                  <a:lnTo>
                    <a:pt x="4629150" y="1321885"/>
                  </a:lnTo>
                  <a:lnTo>
                    <a:pt x="4625329" y="1318909"/>
                  </a:lnTo>
                  <a:lnTo>
                    <a:pt x="4620384" y="1318909"/>
                  </a:lnTo>
                  <a:lnTo>
                    <a:pt x="4623980" y="1327605"/>
                  </a:lnTo>
                  <a:lnTo>
                    <a:pt x="4619260" y="1328750"/>
                  </a:lnTo>
                  <a:lnTo>
                    <a:pt x="4600379" y="1315019"/>
                  </a:lnTo>
                  <a:lnTo>
                    <a:pt x="4600379" y="1314333"/>
                  </a:lnTo>
                  <a:lnTo>
                    <a:pt x="4603301" y="1314562"/>
                  </a:lnTo>
                  <a:lnTo>
                    <a:pt x="4611168" y="1317308"/>
                  </a:lnTo>
                  <a:lnTo>
                    <a:pt x="4612966" y="1317308"/>
                  </a:lnTo>
                  <a:lnTo>
                    <a:pt x="4603750" y="1309070"/>
                  </a:lnTo>
                  <a:lnTo>
                    <a:pt x="4603525" y="1311358"/>
                  </a:lnTo>
                  <a:lnTo>
                    <a:pt x="4601502" y="1297856"/>
                  </a:lnTo>
                  <a:lnTo>
                    <a:pt x="4595883" y="1299687"/>
                  </a:lnTo>
                  <a:lnTo>
                    <a:pt x="4590713" y="1300831"/>
                  </a:lnTo>
                  <a:lnTo>
                    <a:pt x="4591387" y="1296941"/>
                  </a:lnTo>
                  <a:lnTo>
                    <a:pt x="4591612" y="1294424"/>
                  </a:lnTo>
                  <a:lnTo>
                    <a:pt x="4587791" y="1290534"/>
                  </a:lnTo>
                  <a:lnTo>
                    <a:pt x="4579474" y="1281609"/>
                  </a:lnTo>
                  <a:lnTo>
                    <a:pt x="4578350" y="1277948"/>
                  </a:lnTo>
                  <a:close/>
                  <a:moveTo>
                    <a:pt x="2709350" y="1273840"/>
                  </a:moveTo>
                  <a:lnTo>
                    <a:pt x="2704652" y="1282827"/>
                  </a:lnTo>
                  <a:lnTo>
                    <a:pt x="2702293" y="1282238"/>
                  </a:lnTo>
                  <a:lnTo>
                    <a:pt x="2704590" y="1283395"/>
                  </a:lnTo>
                  <a:lnTo>
                    <a:pt x="2713904" y="1277770"/>
                  </a:lnTo>
                  <a:lnTo>
                    <a:pt x="2717085" y="1274845"/>
                  </a:lnTo>
                  <a:lnTo>
                    <a:pt x="2722991" y="1276420"/>
                  </a:lnTo>
                  <a:lnTo>
                    <a:pt x="2729806" y="1283395"/>
                  </a:lnTo>
                  <a:lnTo>
                    <a:pt x="2753659" y="1287446"/>
                  </a:lnTo>
                  <a:lnTo>
                    <a:pt x="2754341" y="1287446"/>
                  </a:lnTo>
                  <a:lnTo>
                    <a:pt x="2764777" y="1286778"/>
                  </a:lnTo>
                  <a:lnTo>
                    <a:pt x="2753987" y="1286778"/>
                  </a:lnTo>
                  <a:lnTo>
                    <a:pt x="2753306" y="1286778"/>
                  </a:lnTo>
                  <a:lnTo>
                    <a:pt x="2729451" y="1282689"/>
                  </a:lnTo>
                  <a:lnTo>
                    <a:pt x="2722636" y="1275645"/>
                  </a:lnTo>
                  <a:lnTo>
                    <a:pt x="2716502" y="1274054"/>
                  </a:lnTo>
                  <a:lnTo>
                    <a:pt x="2706960" y="1281780"/>
                  </a:lnTo>
                  <a:lnTo>
                    <a:pt x="2708550" y="1278144"/>
                  </a:lnTo>
                  <a:lnTo>
                    <a:pt x="2709232" y="1274509"/>
                  </a:lnTo>
                  <a:lnTo>
                    <a:pt x="2709350" y="1273840"/>
                  </a:lnTo>
                  <a:close/>
                  <a:moveTo>
                    <a:pt x="2409171" y="1273015"/>
                  </a:moveTo>
                  <a:lnTo>
                    <a:pt x="2389631" y="1274892"/>
                  </a:lnTo>
                  <a:lnTo>
                    <a:pt x="2386923" y="1278061"/>
                  </a:lnTo>
                  <a:lnTo>
                    <a:pt x="2386247" y="1278739"/>
                  </a:lnTo>
                  <a:lnTo>
                    <a:pt x="2390313" y="1275578"/>
                  </a:lnTo>
                  <a:lnTo>
                    <a:pt x="2395072" y="1276030"/>
                  </a:lnTo>
                  <a:lnTo>
                    <a:pt x="2399378" y="1276030"/>
                  </a:lnTo>
                  <a:lnTo>
                    <a:pt x="2403004" y="1275804"/>
                  </a:lnTo>
                  <a:lnTo>
                    <a:pt x="2404591" y="1275578"/>
                  </a:lnTo>
                  <a:lnTo>
                    <a:pt x="2405951" y="1275125"/>
                  </a:lnTo>
                  <a:lnTo>
                    <a:pt x="2407537" y="1274446"/>
                  </a:lnTo>
                  <a:lnTo>
                    <a:pt x="2408670" y="1273766"/>
                  </a:lnTo>
                  <a:lnTo>
                    <a:pt x="2409171" y="1273015"/>
                  </a:lnTo>
                  <a:close/>
                  <a:moveTo>
                    <a:pt x="3753984" y="1271587"/>
                  </a:moveTo>
                  <a:lnTo>
                    <a:pt x="3753758" y="1272378"/>
                  </a:lnTo>
                  <a:lnTo>
                    <a:pt x="3753078" y="1273966"/>
                  </a:lnTo>
                  <a:lnTo>
                    <a:pt x="3752398" y="1275326"/>
                  </a:lnTo>
                  <a:lnTo>
                    <a:pt x="3751491" y="1276914"/>
                  </a:lnTo>
                  <a:lnTo>
                    <a:pt x="3750131" y="1278275"/>
                  </a:lnTo>
                  <a:lnTo>
                    <a:pt x="3748770" y="1279636"/>
                  </a:lnTo>
                  <a:lnTo>
                    <a:pt x="3745823" y="1282133"/>
                  </a:lnTo>
                  <a:lnTo>
                    <a:pt x="3745375" y="1282432"/>
                  </a:lnTo>
                  <a:lnTo>
                    <a:pt x="3753984" y="1280627"/>
                  </a:lnTo>
                  <a:lnTo>
                    <a:pt x="3753984" y="1271587"/>
                  </a:lnTo>
                  <a:close/>
                  <a:moveTo>
                    <a:pt x="4577216" y="1265955"/>
                  </a:moveTo>
                  <a:lnTo>
                    <a:pt x="4585380" y="1272725"/>
                  </a:lnTo>
                  <a:lnTo>
                    <a:pt x="4585153" y="1271558"/>
                  </a:lnTo>
                  <a:lnTo>
                    <a:pt x="4589689" y="1269457"/>
                  </a:lnTo>
                  <a:lnTo>
                    <a:pt x="4607378" y="1284632"/>
                  </a:lnTo>
                  <a:lnTo>
                    <a:pt x="4597173" y="1272959"/>
                  </a:lnTo>
                  <a:lnTo>
                    <a:pt x="4613955" y="1285333"/>
                  </a:lnTo>
                  <a:lnTo>
                    <a:pt x="4614862" y="1289068"/>
                  </a:lnTo>
                  <a:lnTo>
                    <a:pt x="4579030" y="1277862"/>
                  </a:lnTo>
                  <a:lnTo>
                    <a:pt x="4584019" y="1272959"/>
                  </a:lnTo>
                  <a:lnTo>
                    <a:pt x="4577443" y="1267356"/>
                  </a:lnTo>
                  <a:lnTo>
                    <a:pt x="4577216" y="1265955"/>
                  </a:lnTo>
                  <a:close/>
                  <a:moveTo>
                    <a:pt x="4576762" y="1265255"/>
                  </a:moveTo>
                  <a:lnTo>
                    <a:pt x="4576989" y="1265255"/>
                  </a:lnTo>
                  <a:lnTo>
                    <a:pt x="4577216" y="1265955"/>
                  </a:lnTo>
                  <a:lnTo>
                    <a:pt x="4576762" y="1265255"/>
                  </a:lnTo>
                  <a:close/>
                  <a:moveTo>
                    <a:pt x="745530" y="1262597"/>
                  </a:moveTo>
                  <a:lnTo>
                    <a:pt x="731436" y="1279999"/>
                  </a:lnTo>
                  <a:lnTo>
                    <a:pt x="723713" y="1289398"/>
                  </a:lnTo>
                  <a:lnTo>
                    <a:pt x="728941" y="1282720"/>
                  </a:lnTo>
                  <a:lnTo>
                    <a:pt x="745530" y="1262597"/>
                  </a:lnTo>
                  <a:close/>
                  <a:moveTo>
                    <a:pt x="2243138" y="1260969"/>
                  </a:moveTo>
                  <a:lnTo>
                    <a:pt x="2242233" y="1263241"/>
                  </a:lnTo>
                  <a:lnTo>
                    <a:pt x="2240199" y="1268466"/>
                  </a:lnTo>
                  <a:lnTo>
                    <a:pt x="2239521" y="1270055"/>
                  </a:lnTo>
                  <a:lnTo>
                    <a:pt x="2239747" y="1269147"/>
                  </a:lnTo>
                  <a:lnTo>
                    <a:pt x="2243138" y="1260969"/>
                  </a:lnTo>
                  <a:close/>
                  <a:moveTo>
                    <a:pt x="748985" y="1258405"/>
                  </a:moveTo>
                  <a:lnTo>
                    <a:pt x="745530" y="1262597"/>
                  </a:lnTo>
                  <a:lnTo>
                    <a:pt x="746859" y="1260956"/>
                  </a:lnTo>
                  <a:lnTo>
                    <a:pt x="748985" y="1258405"/>
                  </a:lnTo>
                  <a:close/>
                  <a:moveTo>
                    <a:pt x="754062" y="1255773"/>
                  </a:moveTo>
                  <a:lnTo>
                    <a:pt x="753840" y="1256192"/>
                  </a:lnTo>
                  <a:lnTo>
                    <a:pt x="744537" y="1266885"/>
                  </a:lnTo>
                  <a:lnTo>
                    <a:pt x="754062" y="1255773"/>
                  </a:lnTo>
                  <a:close/>
                  <a:moveTo>
                    <a:pt x="866775" y="1254171"/>
                  </a:moveTo>
                  <a:lnTo>
                    <a:pt x="864522" y="1257345"/>
                  </a:lnTo>
                  <a:lnTo>
                    <a:pt x="860425" y="1260521"/>
                  </a:lnTo>
                  <a:lnTo>
                    <a:pt x="866775" y="1254171"/>
                  </a:lnTo>
                  <a:close/>
                  <a:moveTo>
                    <a:pt x="2046457" y="1250737"/>
                  </a:moveTo>
                  <a:lnTo>
                    <a:pt x="2049134" y="1250737"/>
                  </a:lnTo>
                  <a:lnTo>
                    <a:pt x="2049134" y="1250962"/>
                  </a:lnTo>
                  <a:lnTo>
                    <a:pt x="2043112" y="1252538"/>
                  </a:lnTo>
                  <a:lnTo>
                    <a:pt x="2046457" y="1250737"/>
                  </a:lnTo>
                  <a:close/>
                  <a:moveTo>
                    <a:pt x="5927188" y="1249230"/>
                  </a:moveTo>
                  <a:lnTo>
                    <a:pt x="5926961" y="1249456"/>
                  </a:lnTo>
                  <a:lnTo>
                    <a:pt x="5927188" y="1249456"/>
                  </a:lnTo>
                  <a:lnTo>
                    <a:pt x="5927188" y="1249230"/>
                  </a:lnTo>
                  <a:close/>
                  <a:moveTo>
                    <a:pt x="2381264" y="1247793"/>
                  </a:moveTo>
                  <a:lnTo>
                    <a:pt x="2383763" y="1249534"/>
                  </a:lnTo>
                  <a:lnTo>
                    <a:pt x="2383763" y="1248179"/>
                  </a:lnTo>
                  <a:lnTo>
                    <a:pt x="2381264" y="1247793"/>
                  </a:lnTo>
                  <a:close/>
                  <a:moveTo>
                    <a:pt x="2102069" y="1247565"/>
                  </a:moveTo>
                  <a:lnTo>
                    <a:pt x="2098451" y="1248474"/>
                  </a:lnTo>
                  <a:lnTo>
                    <a:pt x="2098904" y="1248474"/>
                  </a:lnTo>
                  <a:lnTo>
                    <a:pt x="2102295" y="1247565"/>
                  </a:lnTo>
                  <a:lnTo>
                    <a:pt x="2102069" y="1247565"/>
                  </a:lnTo>
                  <a:close/>
                  <a:moveTo>
                    <a:pt x="2374960" y="1246821"/>
                  </a:moveTo>
                  <a:lnTo>
                    <a:pt x="2362546" y="1254745"/>
                  </a:lnTo>
                  <a:lnTo>
                    <a:pt x="2358483" y="1259723"/>
                  </a:lnTo>
                  <a:lnTo>
                    <a:pt x="2359995" y="1259955"/>
                  </a:lnTo>
                  <a:lnTo>
                    <a:pt x="2377573" y="1247224"/>
                  </a:lnTo>
                  <a:lnTo>
                    <a:pt x="2374960" y="1246821"/>
                  </a:lnTo>
                  <a:close/>
                  <a:moveTo>
                    <a:pt x="1879428" y="1246265"/>
                  </a:moveTo>
                  <a:lnTo>
                    <a:pt x="1884363" y="1247625"/>
                  </a:lnTo>
                  <a:lnTo>
                    <a:pt x="1882217" y="1249441"/>
                  </a:lnTo>
                  <a:lnTo>
                    <a:pt x="1876425" y="1247171"/>
                  </a:lnTo>
                  <a:lnTo>
                    <a:pt x="1879428" y="1246265"/>
                  </a:lnTo>
                  <a:close/>
                  <a:moveTo>
                    <a:pt x="4111625" y="1245024"/>
                  </a:moveTo>
                  <a:lnTo>
                    <a:pt x="4142014" y="1264072"/>
                  </a:lnTo>
                  <a:lnTo>
                    <a:pt x="4144055" y="1265206"/>
                  </a:lnTo>
                  <a:lnTo>
                    <a:pt x="4111625" y="1245024"/>
                  </a:lnTo>
                  <a:close/>
                  <a:moveTo>
                    <a:pt x="765608" y="1242754"/>
                  </a:moveTo>
                  <a:lnTo>
                    <a:pt x="757237" y="1252597"/>
                  </a:lnTo>
                  <a:lnTo>
                    <a:pt x="765144" y="1243239"/>
                  </a:lnTo>
                  <a:lnTo>
                    <a:pt x="765608" y="1242754"/>
                  </a:lnTo>
                  <a:close/>
                  <a:moveTo>
                    <a:pt x="4270828" y="1240488"/>
                  </a:moveTo>
                  <a:lnTo>
                    <a:pt x="4268107" y="1240715"/>
                  </a:lnTo>
                  <a:lnTo>
                    <a:pt x="4265159" y="1241169"/>
                  </a:lnTo>
                  <a:lnTo>
                    <a:pt x="4262211" y="1241622"/>
                  </a:lnTo>
                  <a:lnTo>
                    <a:pt x="4259036" y="1242756"/>
                  </a:lnTo>
                  <a:lnTo>
                    <a:pt x="4255861" y="1243663"/>
                  </a:lnTo>
                  <a:lnTo>
                    <a:pt x="4252686" y="1244797"/>
                  </a:lnTo>
                  <a:lnTo>
                    <a:pt x="4249284" y="1246384"/>
                  </a:lnTo>
                  <a:lnTo>
                    <a:pt x="4245882" y="1247745"/>
                  </a:lnTo>
                  <a:lnTo>
                    <a:pt x="4242253" y="1249786"/>
                  </a:lnTo>
                  <a:lnTo>
                    <a:pt x="4238852" y="1251827"/>
                  </a:lnTo>
                  <a:lnTo>
                    <a:pt x="4234770" y="1254095"/>
                  </a:lnTo>
                  <a:lnTo>
                    <a:pt x="4227059" y="1259537"/>
                  </a:lnTo>
                  <a:lnTo>
                    <a:pt x="4214132" y="1263846"/>
                  </a:lnTo>
                  <a:lnTo>
                    <a:pt x="4212998" y="1266340"/>
                  </a:lnTo>
                  <a:lnTo>
                    <a:pt x="4211864" y="1268381"/>
                  </a:lnTo>
                  <a:lnTo>
                    <a:pt x="4210503" y="1270649"/>
                  </a:lnTo>
                  <a:lnTo>
                    <a:pt x="4209143" y="1272463"/>
                  </a:lnTo>
                  <a:lnTo>
                    <a:pt x="4206194" y="1275864"/>
                  </a:lnTo>
                  <a:lnTo>
                    <a:pt x="4202793" y="1279266"/>
                  </a:lnTo>
                  <a:lnTo>
                    <a:pt x="4199391" y="1282214"/>
                  </a:lnTo>
                  <a:lnTo>
                    <a:pt x="4195762" y="1284935"/>
                  </a:lnTo>
                  <a:lnTo>
                    <a:pt x="4188732" y="1290151"/>
                  </a:lnTo>
                  <a:lnTo>
                    <a:pt x="4185330" y="1292419"/>
                  </a:lnTo>
                  <a:lnTo>
                    <a:pt x="4182155" y="1295140"/>
                  </a:lnTo>
                  <a:lnTo>
                    <a:pt x="4179207" y="1298088"/>
                  </a:lnTo>
                  <a:lnTo>
                    <a:pt x="4176712" y="1301263"/>
                  </a:lnTo>
                  <a:lnTo>
                    <a:pt x="4175805" y="1302851"/>
                  </a:lnTo>
                  <a:lnTo>
                    <a:pt x="4175125" y="1304891"/>
                  </a:lnTo>
                  <a:lnTo>
                    <a:pt x="4173991" y="1306706"/>
                  </a:lnTo>
                  <a:lnTo>
                    <a:pt x="4173537" y="1308746"/>
                  </a:lnTo>
                  <a:lnTo>
                    <a:pt x="4173084" y="1311014"/>
                  </a:lnTo>
                  <a:lnTo>
                    <a:pt x="4172857" y="1313055"/>
                  </a:lnTo>
                  <a:lnTo>
                    <a:pt x="4172630" y="1315550"/>
                  </a:lnTo>
                  <a:lnTo>
                    <a:pt x="4172857" y="1318271"/>
                  </a:lnTo>
                  <a:lnTo>
                    <a:pt x="4167868" y="1320765"/>
                  </a:lnTo>
                  <a:lnTo>
                    <a:pt x="4162425" y="1323713"/>
                  </a:lnTo>
                  <a:lnTo>
                    <a:pt x="4156755" y="1326434"/>
                  </a:lnTo>
                  <a:lnTo>
                    <a:pt x="4150859" y="1329156"/>
                  </a:lnTo>
                  <a:lnTo>
                    <a:pt x="4147684" y="1330517"/>
                  </a:lnTo>
                  <a:lnTo>
                    <a:pt x="4144736" y="1331423"/>
                  </a:lnTo>
                  <a:lnTo>
                    <a:pt x="4141561" y="1332104"/>
                  </a:lnTo>
                  <a:lnTo>
                    <a:pt x="4138386" y="1332784"/>
                  </a:lnTo>
                  <a:lnTo>
                    <a:pt x="4135437" y="1333011"/>
                  </a:lnTo>
                  <a:lnTo>
                    <a:pt x="4132262" y="1333011"/>
                  </a:lnTo>
                  <a:lnTo>
                    <a:pt x="4129314" y="1332784"/>
                  </a:lnTo>
                  <a:lnTo>
                    <a:pt x="4126366" y="1332104"/>
                  </a:lnTo>
                  <a:lnTo>
                    <a:pt x="4129314" y="1335278"/>
                  </a:lnTo>
                  <a:lnTo>
                    <a:pt x="4132036" y="1338453"/>
                  </a:lnTo>
                  <a:lnTo>
                    <a:pt x="4134303" y="1341854"/>
                  </a:lnTo>
                  <a:lnTo>
                    <a:pt x="4135891" y="1345256"/>
                  </a:lnTo>
                  <a:lnTo>
                    <a:pt x="4137478" y="1348884"/>
                  </a:lnTo>
                  <a:lnTo>
                    <a:pt x="4138612" y="1352511"/>
                  </a:lnTo>
                  <a:lnTo>
                    <a:pt x="4139293" y="1356139"/>
                  </a:lnTo>
                  <a:lnTo>
                    <a:pt x="4139746" y="1359768"/>
                  </a:lnTo>
                  <a:lnTo>
                    <a:pt x="4139973" y="1363624"/>
                  </a:lnTo>
                  <a:lnTo>
                    <a:pt x="4139519" y="1367253"/>
                  </a:lnTo>
                  <a:lnTo>
                    <a:pt x="4139066" y="1371335"/>
                  </a:lnTo>
                  <a:lnTo>
                    <a:pt x="4138159" y="1375190"/>
                  </a:lnTo>
                  <a:lnTo>
                    <a:pt x="4136798" y="1378818"/>
                  </a:lnTo>
                  <a:lnTo>
                    <a:pt x="4135211" y="1382446"/>
                  </a:lnTo>
                  <a:lnTo>
                    <a:pt x="4133396" y="1386300"/>
                  </a:lnTo>
                  <a:lnTo>
                    <a:pt x="4131128" y="1389701"/>
                  </a:lnTo>
                  <a:lnTo>
                    <a:pt x="4138612" y="1396050"/>
                  </a:lnTo>
                  <a:lnTo>
                    <a:pt x="4147457" y="1402853"/>
                  </a:lnTo>
                  <a:lnTo>
                    <a:pt x="4156755" y="1409657"/>
                  </a:lnTo>
                  <a:lnTo>
                    <a:pt x="4161744" y="1412832"/>
                  </a:lnTo>
                  <a:lnTo>
                    <a:pt x="4166507" y="1416006"/>
                  </a:lnTo>
                  <a:lnTo>
                    <a:pt x="4171269" y="1418727"/>
                  </a:lnTo>
                  <a:lnTo>
                    <a:pt x="4175578" y="1420996"/>
                  </a:lnTo>
                  <a:lnTo>
                    <a:pt x="4179661" y="1423036"/>
                  </a:lnTo>
                  <a:lnTo>
                    <a:pt x="4183289" y="1424170"/>
                  </a:lnTo>
                  <a:lnTo>
                    <a:pt x="4186691" y="1425303"/>
                  </a:lnTo>
                  <a:lnTo>
                    <a:pt x="4188278" y="1425303"/>
                  </a:lnTo>
                  <a:lnTo>
                    <a:pt x="4189412" y="1425303"/>
                  </a:lnTo>
                  <a:lnTo>
                    <a:pt x="4190546" y="1425077"/>
                  </a:lnTo>
                  <a:lnTo>
                    <a:pt x="4191680" y="1424623"/>
                  </a:lnTo>
                  <a:lnTo>
                    <a:pt x="4192361" y="1423943"/>
                  </a:lnTo>
                  <a:lnTo>
                    <a:pt x="4192814" y="1423262"/>
                  </a:lnTo>
                  <a:lnTo>
                    <a:pt x="4205061" y="1443671"/>
                  </a:lnTo>
                  <a:lnTo>
                    <a:pt x="4205287" y="1454556"/>
                  </a:lnTo>
                  <a:lnTo>
                    <a:pt x="4208462" y="1456824"/>
                  </a:lnTo>
                  <a:lnTo>
                    <a:pt x="4211864" y="1459091"/>
                  </a:lnTo>
                  <a:lnTo>
                    <a:pt x="4219121" y="1463400"/>
                  </a:lnTo>
                  <a:lnTo>
                    <a:pt x="4226605" y="1467254"/>
                  </a:lnTo>
                  <a:lnTo>
                    <a:pt x="4234543" y="1471336"/>
                  </a:lnTo>
                  <a:lnTo>
                    <a:pt x="4242707" y="1475645"/>
                  </a:lnTo>
                  <a:lnTo>
                    <a:pt x="4250418" y="1479727"/>
                  </a:lnTo>
                  <a:lnTo>
                    <a:pt x="4257902" y="1484035"/>
                  </a:lnTo>
                  <a:lnTo>
                    <a:pt x="4261530" y="1486303"/>
                  </a:lnTo>
                  <a:lnTo>
                    <a:pt x="4264932" y="1488344"/>
                  </a:lnTo>
                  <a:lnTo>
                    <a:pt x="4268107" y="1490838"/>
                  </a:lnTo>
                  <a:lnTo>
                    <a:pt x="4271282" y="1493332"/>
                  </a:lnTo>
                  <a:lnTo>
                    <a:pt x="4274003" y="1496054"/>
                  </a:lnTo>
                  <a:lnTo>
                    <a:pt x="4276498" y="1498548"/>
                  </a:lnTo>
                  <a:lnTo>
                    <a:pt x="4278539" y="1501496"/>
                  </a:lnTo>
                  <a:lnTo>
                    <a:pt x="4280580" y="1504444"/>
                  </a:lnTo>
                  <a:lnTo>
                    <a:pt x="4281941" y="1507392"/>
                  </a:lnTo>
                  <a:lnTo>
                    <a:pt x="4283302" y="1510567"/>
                  </a:lnTo>
                  <a:lnTo>
                    <a:pt x="4284209" y="1513969"/>
                  </a:lnTo>
                  <a:lnTo>
                    <a:pt x="4284436" y="1517370"/>
                  </a:lnTo>
                  <a:lnTo>
                    <a:pt x="4284436" y="1521225"/>
                  </a:lnTo>
                  <a:lnTo>
                    <a:pt x="4283755" y="1524853"/>
                  </a:lnTo>
                  <a:lnTo>
                    <a:pt x="4282848" y="1528935"/>
                  </a:lnTo>
                  <a:lnTo>
                    <a:pt x="4281261" y="1533243"/>
                  </a:lnTo>
                  <a:lnTo>
                    <a:pt x="4279220" y="1537779"/>
                  </a:lnTo>
                  <a:lnTo>
                    <a:pt x="4277826" y="1540102"/>
                  </a:lnTo>
                  <a:lnTo>
                    <a:pt x="4278313" y="1539616"/>
                  </a:lnTo>
                  <a:lnTo>
                    <a:pt x="4280581" y="1537580"/>
                  </a:lnTo>
                  <a:lnTo>
                    <a:pt x="4282849" y="1535092"/>
                  </a:lnTo>
                  <a:lnTo>
                    <a:pt x="4284663" y="1532605"/>
                  </a:lnTo>
                  <a:lnTo>
                    <a:pt x="4286478" y="1529890"/>
                  </a:lnTo>
                  <a:lnTo>
                    <a:pt x="4287838" y="1527402"/>
                  </a:lnTo>
                  <a:lnTo>
                    <a:pt x="4288972" y="1524688"/>
                  </a:lnTo>
                  <a:lnTo>
                    <a:pt x="4290106" y="1521974"/>
                  </a:lnTo>
                  <a:lnTo>
                    <a:pt x="4290560" y="1519260"/>
                  </a:lnTo>
                  <a:lnTo>
                    <a:pt x="4290786" y="1516545"/>
                  </a:lnTo>
                  <a:lnTo>
                    <a:pt x="4290560" y="1514284"/>
                  </a:lnTo>
                  <a:lnTo>
                    <a:pt x="4289653" y="1512022"/>
                  </a:lnTo>
                  <a:lnTo>
                    <a:pt x="4288972" y="1510891"/>
                  </a:lnTo>
                  <a:lnTo>
                    <a:pt x="4288292" y="1509760"/>
                  </a:lnTo>
                  <a:lnTo>
                    <a:pt x="4292828" y="1511570"/>
                  </a:lnTo>
                  <a:lnTo>
                    <a:pt x="4296910" y="1513605"/>
                  </a:lnTo>
                  <a:lnTo>
                    <a:pt x="4301219" y="1516093"/>
                  </a:lnTo>
                  <a:lnTo>
                    <a:pt x="4305301" y="1518807"/>
                  </a:lnTo>
                  <a:lnTo>
                    <a:pt x="4309836" y="1521974"/>
                  </a:lnTo>
                  <a:lnTo>
                    <a:pt x="4314145" y="1525367"/>
                  </a:lnTo>
                  <a:lnTo>
                    <a:pt x="4322536" y="1532152"/>
                  </a:lnTo>
                  <a:lnTo>
                    <a:pt x="4331608" y="1538937"/>
                  </a:lnTo>
                  <a:lnTo>
                    <a:pt x="4335917" y="1542104"/>
                  </a:lnTo>
                  <a:lnTo>
                    <a:pt x="4340679" y="1545044"/>
                  </a:lnTo>
                  <a:lnTo>
                    <a:pt x="4345442" y="1547758"/>
                  </a:lnTo>
                  <a:lnTo>
                    <a:pt x="4350431" y="1550020"/>
                  </a:lnTo>
                  <a:lnTo>
                    <a:pt x="4355194" y="1551830"/>
                  </a:lnTo>
                  <a:lnTo>
                    <a:pt x="4360410" y="1553187"/>
                  </a:lnTo>
                  <a:lnTo>
                    <a:pt x="4362678" y="1557936"/>
                  </a:lnTo>
                  <a:lnTo>
                    <a:pt x="4369481" y="1558615"/>
                  </a:lnTo>
                  <a:lnTo>
                    <a:pt x="4376511" y="1559746"/>
                  </a:lnTo>
                  <a:lnTo>
                    <a:pt x="4383542" y="1561103"/>
                  </a:lnTo>
                  <a:lnTo>
                    <a:pt x="4390799" y="1562912"/>
                  </a:lnTo>
                  <a:lnTo>
                    <a:pt x="4394201" y="1563817"/>
                  </a:lnTo>
                  <a:lnTo>
                    <a:pt x="4397603" y="1565400"/>
                  </a:lnTo>
                  <a:lnTo>
                    <a:pt x="4400551" y="1566531"/>
                  </a:lnTo>
                  <a:lnTo>
                    <a:pt x="4403726" y="1568340"/>
                  </a:lnTo>
                  <a:lnTo>
                    <a:pt x="4406901" y="1569923"/>
                  </a:lnTo>
                  <a:lnTo>
                    <a:pt x="4409622" y="1571959"/>
                  </a:lnTo>
                  <a:lnTo>
                    <a:pt x="4412344" y="1573768"/>
                  </a:lnTo>
                  <a:lnTo>
                    <a:pt x="4414838" y="1576256"/>
                  </a:lnTo>
                  <a:lnTo>
                    <a:pt x="4412797" y="1575125"/>
                  </a:lnTo>
                  <a:lnTo>
                    <a:pt x="4408261" y="1572864"/>
                  </a:lnTo>
                  <a:lnTo>
                    <a:pt x="4403953" y="1571281"/>
                  </a:lnTo>
                  <a:lnTo>
                    <a:pt x="4400324" y="1570150"/>
                  </a:lnTo>
                  <a:lnTo>
                    <a:pt x="4396922" y="1569697"/>
                  </a:lnTo>
                  <a:lnTo>
                    <a:pt x="4394428" y="1569697"/>
                  </a:lnTo>
                  <a:lnTo>
                    <a:pt x="4391933" y="1570150"/>
                  </a:lnTo>
                  <a:lnTo>
                    <a:pt x="4389665" y="1571281"/>
                  </a:lnTo>
                  <a:lnTo>
                    <a:pt x="4388078" y="1572638"/>
                  </a:lnTo>
                  <a:lnTo>
                    <a:pt x="4386717" y="1573995"/>
                  </a:lnTo>
                  <a:lnTo>
                    <a:pt x="4385583" y="1576256"/>
                  </a:lnTo>
                  <a:lnTo>
                    <a:pt x="4384903" y="1578518"/>
                  </a:lnTo>
                  <a:lnTo>
                    <a:pt x="4384449" y="1581232"/>
                  </a:lnTo>
                  <a:lnTo>
                    <a:pt x="4384222" y="1583947"/>
                  </a:lnTo>
                  <a:lnTo>
                    <a:pt x="4384222" y="1586887"/>
                  </a:lnTo>
                  <a:lnTo>
                    <a:pt x="4384222" y="1590279"/>
                  </a:lnTo>
                  <a:lnTo>
                    <a:pt x="4384676" y="1593672"/>
                  </a:lnTo>
                  <a:lnTo>
                    <a:pt x="4385583" y="1600684"/>
                  </a:lnTo>
                  <a:lnTo>
                    <a:pt x="4386944" y="1608148"/>
                  </a:lnTo>
                  <a:lnTo>
                    <a:pt x="4388758" y="1615611"/>
                  </a:lnTo>
                  <a:lnTo>
                    <a:pt x="4390799" y="1622623"/>
                  </a:lnTo>
                  <a:lnTo>
                    <a:pt x="4394201" y="1635289"/>
                  </a:lnTo>
                  <a:lnTo>
                    <a:pt x="4395108" y="1640039"/>
                  </a:lnTo>
                  <a:lnTo>
                    <a:pt x="4395561" y="1643883"/>
                  </a:lnTo>
                  <a:lnTo>
                    <a:pt x="4392840" y="1642526"/>
                  </a:lnTo>
                  <a:lnTo>
                    <a:pt x="4389892" y="1641169"/>
                  </a:lnTo>
                  <a:lnTo>
                    <a:pt x="4386490" y="1640265"/>
                  </a:lnTo>
                  <a:lnTo>
                    <a:pt x="4383088" y="1639586"/>
                  </a:lnTo>
                  <a:lnTo>
                    <a:pt x="4385583" y="1643657"/>
                  </a:lnTo>
                  <a:lnTo>
                    <a:pt x="4387851" y="1647955"/>
                  </a:lnTo>
                  <a:lnTo>
                    <a:pt x="4389665" y="1652704"/>
                  </a:lnTo>
                  <a:lnTo>
                    <a:pt x="4391479" y="1657454"/>
                  </a:lnTo>
                  <a:lnTo>
                    <a:pt x="4394654" y="1667180"/>
                  </a:lnTo>
                  <a:lnTo>
                    <a:pt x="4396015" y="1671703"/>
                  </a:lnTo>
                  <a:lnTo>
                    <a:pt x="4397829" y="1676453"/>
                  </a:lnTo>
                  <a:lnTo>
                    <a:pt x="4393067" y="1676227"/>
                  </a:lnTo>
                  <a:lnTo>
                    <a:pt x="4388985" y="1676001"/>
                  </a:lnTo>
                  <a:lnTo>
                    <a:pt x="4385129" y="1675096"/>
                  </a:lnTo>
                  <a:lnTo>
                    <a:pt x="4381728" y="1674191"/>
                  </a:lnTo>
                  <a:lnTo>
                    <a:pt x="4378553" y="1673061"/>
                  </a:lnTo>
                  <a:lnTo>
                    <a:pt x="4375604" y="1671703"/>
                  </a:lnTo>
                  <a:lnTo>
                    <a:pt x="4372883" y="1670346"/>
                  </a:lnTo>
                  <a:lnTo>
                    <a:pt x="4370615" y="1668763"/>
                  </a:lnTo>
                  <a:lnTo>
                    <a:pt x="4365399" y="1665596"/>
                  </a:lnTo>
                  <a:lnTo>
                    <a:pt x="4360410" y="1662430"/>
                  </a:lnTo>
                  <a:lnTo>
                    <a:pt x="4357688" y="1660847"/>
                  </a:lnTo>
                  <a:lnTo>
                    <a:pt x="4354740" y="1659489"/>
                  </a:lnTo>
                  <a:lnTo>
                    <a:pt x="4351338" y="1658133"/>
                  </a:lnTo>
                  <a:lnTo>
                    <a:pt x="4349286" y="1657621"/>
                  </a:lnTo>
                  <a:lnTo>
                    <a:pt x="4348616" y="1659325"/>
                  </a:lnTo>
                  <a:lnTo>
                    <a:pt x="4369027" y="1670891"/>
                  </a:lnTo>
                  <a:lnTo>
                    <a:pt x="4388984" y="1682002"/>
                  </a:lnTo>
                  <a:lnTo>
                    <a:pt x="4408714" y="1692660"/>
                  </a:lnTo>
                  <a:lnTo>
                    <a:pt x="4418693" y="1697649"/>
                  </a:lnTo>
                  <a:lnTo>
                    <a:pt x="4428445" y="1702638"/>
                  </a:lnTo>
                  <a:lnTo>
                    <a:pt x="4438196" y="1707400"/>
                  </a:lnTo>
                  <a:lnTo>
                    <a:pt x="4447495" y="1711709"/>
                  </a:lnTo>
                  <a:lnTo>
                    <a:pt x="4457246" y="1716017"/>
                  </a:lnTo>
                  <a:lnTo>
                    <a:pt x="4466998" y="1720099"/>
                  </a:lnTo>
                  <a:lnTo>
                    <a:pt x="4476523" y="1723727"/>
                  </a:lnTo>
                  <a:lnTo>
                    <a:pt x="4486275" y="1727128"/>
                  </a:lnTo>
                  <a:lnTo>
                    <a:pt x="4496027" y="1730303"/>
                  </a:lnTo>
                  <a:lnTo>
                    <a:pt x="4505778" y="1733251"/>
                  </a:lnTo>
                  <a:lnTo>
                    <a:pt x="4515530" y="1735519"/>
                  </a:lnTo>
                  <a:lnTo>
                    <a:pt x="4525055" y="1737787"/>
                  </a:lnTo>
                  <a:lnTo>
                    <a:pt x="4534807" y="1739828"/>
                  </a:lnTo>
                  <a:lnTo>
                    <a:pt x="4544786" y="1741188"/>
                  </a:lnTo>
                  <a:lnTo>
                    <a:pt x="4554764" y="1742095"/>
                  </a:lnTo>
                  <a:lnTo>
                    <a:pt x="4564743" y="1742776"/>
                  </a:lnTo>
                  <a:lnTo>
                    <a:pt x="4574948" y="1743002"/>
                  </a:lnTo>
                  <a:lnTo>
                    <a:pt x="4585153" y="1742776"/>
                  </a:lnTo>
                  <a:lnTo>
                    <a:pt x="4595586" y="1741868"/>
                  </a:lnTo>
                  <a:lnTo>
                    <a:pt x="4606018" y="1740735"/>
                  </a:lnTo>
                  <a:lnTo>
                    <a:pt x="4616450" y="1738920"/>
                  </a:lnTo>
                  <a:lnTo>
                    <a:pt x="4627336" y="1736880"/>
                  </a:lnTo>
                  <a:lnTo>
                    <a:pt x="4638221" y="1734158"/>
                  </a:lnTo>
                  <a:lnTo>
                    <a:pt x="4649107" y="1730757"/>
                  </a:lnTo>
                  <a:lnTo>
                    <a:pt x="4660220" y="1726902"/>
                  </a:lnTo>
                  <a:lnTo>
                    <a:pt x="4671786" y="1722593"/>
                  </a:lnTo>
                  <a:lnTo>
                    <a:pt x="4667023" y="1716471"/>
                  </a:lnTo>
                  <a:lnTo>
                    <a:pt x="4659086" y="1705586"/>
                  </a:lnTo>
                  <a:lnTo>
                    <a:pt x="4655684" y="1700597"/>
                  </a:lnTo>
                  <a:lnTo>
                    <a:pt x="4653189" y="1696742"/>
                  </a:lnTo>
                  <a:lnTo>
                    <a:pt x="4652509" y="1695608"/>
                  </a:lnTo>
                  <a:lnTo>
                    <a:pt x="4652509" y="1695252"/>
                  </a:lnTo>
                  <a:lnTo>
                    <a:pt x="4654323" y="1696288"/>
                  </a:lnTo>
                  <a:lnTo>
                    <a:pt x="4652962" y="1695381"/>
                  </a:lnTo>
                  <a:lnTo>
                    <a:pt x="4652509" y="1694928"/>
                  </a:lnTo>
                  <a:lnTo>
                    <a:pt x="4652509" y="1695252"/>
                  </a:lnTo>
                  <a:lnTo>
                    <a:pt x="4651148" y="1694474"/>
                  </a:lnTo>
                  <a:lnTo>
                    <a:pt x="4647746" y="1692887"/>
                  </a:lnTo>
                  <a:lnTo>
                    <a:pt x="4644571" y="1690392"/>
                  </a:lnTo>
                  <a:lnTo>
                    <a:pt x="4641170" y="1687898"/>
                  </a:lnTo>
                  <a:lnTo>
                    <a:pt x="4637995" y="1685404"/>
                  </a:lnTo>
                  <a:lnTo>
                    <a:pt x="4634593" y="1682456"/>
                  </a:lnTo>
                  <a:lnTo>
                    <a:pt x="4631418" y="1679054"/>
                  </a:lnTo>
                  <a:lnTo>
                    <a:pt x="4628243" y="1675879"/>
                  </a:lnTo>
                  <a:lnTo>
                    <a:pt x="4621893" y="1668623"/>
                  </a:lnTo>
                  <a:lnTo>
                    <a:pt x="4615543" y="1660459"/>
                  </a:lnTo>
                  <a:lnTo>
                    <a:pt x="4609193" y="1652523"/>
                  </a:lnTo>
                  <a:lnTo>
                    <a:pt x="4603296" y="1643905"/>
                  </a:lnTo>
                  <a:lnTo>
                    <a:pt x="4591277" y="1627124"/>
                  </a:lnTo>
                  <a:lnTo>
                    <a:pt x="4585380" y="1619188"/>
                  </a:lnTo>
                  <a:lnTo>
                    <a:pt x="4579937" y="1611478"/>
                  </a:lnTo>
                  <a:lnTo>
                    <a:pt x="4574268" y="1604675"/>
                  </a:lnTo>
                  <a:lnTo>
                    <a:pt x="4568825" y="1598325"/>
                  </a:lnTo>
                  <a:lnTo>
                    <a:pt x="4566330" y="1595604"/>
                  </a:lnTo>
                  <a:lnTo>
                    <a:pt x="4563609" y="1592883"/>
                  </a:lnTo>
                  <a:lnTo>
                    <a:pt x="4560887" y="1590842"/>
                  </a:lnTo>
                  <a:lnTo>
                    <a:pt x="4558393" y="1588801"/>
                  </a:lnTo>
                  <a:lnTo>
                    <a:pt x="4566330" y="1583132"/>
                  </a:lnTo>
                  <a:lnTo>
                    <a:pt x="4561795" y="1581318"/>
                  </a:lnTo>
                  <a:lnTo>
                    <a:pt x="4560661" y="1578823"/>
                  </a:lnTo>
                  <a:lnTo>
                    <a:pt x="4559073" y="1576556"/>
                  </a:lnTo>
                  <a:lnTo>
                    <a:pt x="4557712" y="1574742"/>
                  </a:lnTo>
                  <a:lnTo>
                    <a:pt x="4556578" y="1573154"/>
                  </a:lnTo>
                  <a:lnTo>
                    <a:pt x="4554991" y="1572020"/>
                  </a:lnTo>
                  <a:lnTo>
                    <a:pt x="4553630" y="1571113"/>
                  </a:lnTo>
                  <a:lnTo>
                    <a:pt x="4552043" y="1570433"/>
                  </a:lnTo>
                  <a:lnTo>
                    <a:pt x="4550682" y="1569526"/>
                  </a:lnTo>
                  <a:lnTo>
                    <a:pt x="4548868" y="1569299"/>
                  </a:lnTo>
                  <a:lnTo>
                    <a:pt x="4547507" y="1569072"/>
                  </a:lnTo>
                  <a:lnTo>
                    <a:pt x="4544559" y="1569299"/>
                  </a:lnTo>
                  <a:lnTo>
                    <a:pt x="4541384" y="1569526"/>
                  </a:lnTo>
                  <a:lnTo>
                    <a:pt x="4538209" y="1569979"/>
                  </a:lnTo>
                  <a:lnTo>
                    <a:pt x="4535034" y="1570660"/>
                  </a:lnTo>
                  <a:lnTo>
                    <a:pt x="4531859" y="1570887"/>
                  </a:lnTo>
                  <a:lnTo>
                    <a:pt x="4530271" y="1570887"/>
                  </a:lnTo>
                  <a:lnTo>
                    <a:pt x="4528457" y="1570660"/>
                  </a:lnTo>
                  <a:lnTo>
                    <a:pt x="4527096" y="1570433"/>
                  </a:lnTo>
                  <a:lnTo>
                    <a:pt x="4525282" y="1569753"/>
                  </a:lnTo>
                  <a:lnTo>
                    <a:pt x="4523921" y="1569072"/>
                  </a:lnTo>
                  <a:lnTo>
                    <a:pt x="4522334" y="1567939"/>
                  </a:lnTo>
                  <a:lnTo>
                    <a:pt x="4520520" y="1566578"/>
                  </a:lnTo>
                  <a:lnTo>
                    <a:pt x="4519159" y="1565218"/>
                  </a:lnTo>
                  <a:lnTo>
                    <a:pt x="4517345" y="1563177"/>
                  </a:lnTo>
                  <a:lnTo>
                    <a:pt x="4515757" y="1560909"/>
                  </a:lnTo>
                  <a:lnTo>
                    <a:pt x="4514170" y="1558414"/>
                  </a:lnTo>
                  <a:lnTo>
                    <a:pt x="4512582" y="1555240"/>
                  </a:lnTo>
                  <a:lnTo>
                    <a:pt x="4510768" y="1550024"/>
                  </a:lnTo>
                  <a:lnTo>
                    <a:pt x="4508953" y="1544355"/>
                  </a:lnTo>
                  <a:lnTo>
                    <a:pt x="4506459" y="1539139"/>
                  </a:lnTo>
                  <a:lnTo>
                    <a:pt x="4503964" y="1534150"/>
                  </a:lnTo>
                  <a:lnTo>
                    <a:pt x="4501243" y="1528935"/>
                  </a:lnTo>
                  <a:lnTo>
                    <a:pt x="4498068" y="1524173"/>
                  </a:lnTo>
                  <a:lnTo>
                    <a:pt x="4494893" y="1519184"/>
                  </a:lnTo>
                  <a:lnTo>
                    <a:pt x="4491491" y="1514649"/>
                  </a:lnTo>
                  <a:lnTo>
                    <a:pt x="4497387" y="1515782"/>
                  </a:lnTo>
                  <a:lnTo>
                    <a:pt x="4503511" y="1517143"/>
                  </a:lnTo>
                  <a:lnTo>
                    <a:pt x="4509407" y="1518504"/>
                  </a:lnTo>
                  <a:lnTo>
                    <a:pt x="4515077" y="1520318"/>
                  </a:lnTo>
                  <a:lnTo>
                    <a:pt x="4520746" y="1522132"/>
                  </a:lnTo>
                  <a:lnTo>
                    <a:pt x="4526416" y="1524173"/>
                  </a:lnTo>
                  <a:lnTo>
                    <a:pt x="4531632" y="1526667"/>
                  </a:lnTo>
                  <a:lnTo>
                    <a:pt x="4536621" y="1528935"/>
                  </a:lnTo>
                  <a:lnTo>
                    <a:pt x="4564970" y="1524173"/>
                  </a:lnTo>
                  <a:lnTo>
                    <a:pt x="4563609" y="1523492"/>
                  </a:lnTo>
                  <a:lnTo>
                    <a:pt x="4554537" y="1513061"/>
                  </a:lnTo>
                  <a:lnTo>
                    <a:pt x="4563155" y="1517143"/>
                  </a:lnTo>
                  <a:lnTo>
                    <a:pt x="4570412" y="1511247"/>
                  </a:lnTo>
                  <a:lnTo>
                    <a:pt x="4564062" y="1503310"/>
                  </a:lnTo>
                  <a:lnTo>
                    <a:pt x="4568145" y="1503991"/>
                  </a:lnTo>
                  <a:lnTo>
                    <a:pt x="4563155" y="1500589"/>
                  </a:lnTo>
                  <a:lnTo>
                    <a:pt x="4556578" y="1496281"/>
                  </a:lnTo>
                  <a:lnTo>
                    <a:pt x="4541384" y="1485849"/>
                  </a:lnTo>
                  <a:lnTo>
                    <a:pt x="4533220" y="1480407"/>
                  </a:lnTo>
                  <a:lnTo>
                    <a:pt x="4524602" y="1474964"/>
                  </a:lnTo>
                  <a:lnTo>
                    <a:pt x="4515984" y="1470202"/>
                  </a:lnTo>
                  <a:lnTo>
                    <a:pt x="4511448" y="1467935"/>
                  </a:lnTo>
                  <a:lnTo>
                    <a:pt x="4507366" y="1466121"/>
                  </a:lnTo>
                  <a:lnTo>
                    <a:pt x="4503284" y="1464080"/>
                  </a:lnTo>
                  <a:lnTo>
                    <a:pt x="4499202" y="1462719"/>
                  </a:lnTo>
                  <a:lnTo>
                    <a:pt x="4495346" y="1461359"/>
                  </a:lnTo>
                  <a:lnTo>
                    <a:pt x="4491264" y="1460452"/>
                  </a:lnTo>
                  <a:lnTo>
                    <a:pt x="4487636" y="1459998"/>
                  </a:lnTo>
                  <a:lnTo>
                    <a:pt x="4484461" y="1459771"/>
                  </a:lnTo>
                  <a:lnTo>
                    <a:pt x="4481286" y="1459998"/>
                  </a:lnTo>
                  <a:lnTo>
                    <a:pt x="4478564" y="1460678"/>
                  </a:lnTo>
                  <a:lnTo>
                    <a:pt x="4475843" y="1461812"/>
                  </a:lnTo>
                  <a:lnTo>
                    <a:pt x="4474482" y="1462719"/>
                  </a:lnTo>
                  <a:lnTo>
                    <a:pt x="4473348" y="1463626"/>
                  </a:lnTo>
                  <a:lnTo>
                    <a:pt x="4472441" y="1464534"/>
                  </a:lnTo>
                  <a:lnTo>
                    <a:pt x="4471534" y="1465894"/>
                  </a:lnTo>
                  <a:lnTo>
                    <a:pt x="4470400" y="1467254"/>
                  </a:lnTo>
                  <a:lnTo>
                    <a:pt x="4469720" y="1468615"/>
                  </a:lnTo>
                  <a:lnTo>
                    <a:pt x="4469266" y="1470429"/>
                  </a:lnTo>
                  <a:lnTo>
                    <a:pt x="4468586" y="1472017"/>
                  </a:lnTo>
                  <a:lnTo>
                    <a:pt x="4467678" y="1476325"/>
                  </a:lnTo>
                  <a:lnTo>
                    <a:pt x="4467225" y="1480860"/>
                  </a:lnTo>
                  <a:lnTo>
                    <a:pt x="4467225" y="1486530"/>
                  </a:lnTo>
                  <a:lnTo>
                    <a:pt x="4473575" y="1490612"/>
                  </a:lnTo>
                  <a:lnTo>
                    <a:pt x="4484234" y="1507846"/>
                  </a:lnTo>
                  <a:lnTo>
                    <a:pt x="4479925" y="1504898"/>
                  </a:lnTo>
                  <a:lnTo>
                    <a:pt x="4476070" y="1501496"/>
                  </a:lnTo>
                  <a:lnTo>
                    <a:pt x="4472214" y="1497641"/>
                  </a:lnTo>
                  <a:lnTo>
                    <a:pt x="4468586" y="1493786"/>
                  </a:lnTo>
                  <a:lnTo>
                    <a:pt x="4465184" y="1489478"/>
                  </a:lnTo>
                  <a:lnTo>
                    <a:pt x="4461782" y="1484942"/>
                  </a:lnTo>
                  <a:lnTo>
                    <a:pt x="4458380" y="1480407"/>
                  </a:lnTo>
                  <a:lnTo>
                    <a:pt x="4455205" y="1475871"/>
                  </a:lnTo>
                  <a:lnTo>
                    <a:pt x="4449082" y="1466121"/>
                  </a:lnTo>
                  <a:lnTo>
                    <a:pt x="4443186" y="1456597"/>
                  </a:lnTo>
                  <a:lnTo>
                    <a:pt x="4437743" y="1447299"/>
                  </a:lnTo>
                  <a:lnTo>
                    <a:pt x="4432073" y="1438909"/>
                  </a:lnTo>
                  <a:lnTo>
                    <a:pt x="4423228" y="1437322"/>
                  </a:lnTo>
                  <a:lnTo>
                    <a:pt x="4413477" y="1435507"/>
                  </a:lnTo>
                  <a:lnTo>
                    <a:pt x="4403271" y="1432786"/>
                  </a:lnTo>
                  <a:lnTo>
                    <a:pt x="4392612" y="1429612"/>
                  </a:lnTo>
                  <a:lnTo>
                    <a:pt x="4381727" y="1425984"/>
                  </a:lnTo>
                  <a:lnTo>
                    <a:pt x="4370614" y="1422129"/>
                  </a:lnTo>
                  <a:lnTo>
                    <a:pt x="4359275" y="1417593"/>
                  </a:lnTo>
                  <a:lnTo>
                    <a:pt x="4348162" y="1412832"/>
                  </a:lnTo>
                  <a:lnTo>
                    <a:pt x="4337277" y="1407616"/>
                  </a:lnTo>
                  <a:lnTo>
                    <a:pt x="4326844" y="1402400"/>
                  </a:lnTo>
                  <a:lnTo>
                    <a:pt x="4317093" y="1396730"/>
                  </a:lnTo>
                  <a:lnTo>
                    <a:pt x="4307795" y="1390835"/>
                  </a:lnTo>
                  <a:lnTo>
                    <a:pt x="4303486" y="1387887"/>
                  </a:lnTo>
                  <a:lnTo>
                    <a:pt x="4299403" y="1384940"/>
                  </a:lnTo>
                  <a:lnTo>
                    <a:pt x="4295548" y="1381765"/>
                  </a:lnTo>
                  <a:lnTo>
                    <a:pt x="4291920" y="1378818"/>
                  </a:lnTo>
                  <a:lnTo>
                    <a:pt x="4288745" y="1375643"/>
                  </a:lnTo>
                  <a:lnTo>
                    <a:pt x="4285796" y="1372469"/>
                  </a:lnTo>
                  <a:lnTo>
                    <a:pt x="4283075" y="1369294"/>
                  </a:lnTo>
                  <a:lnTo>
                    <a:pt x="4280807" y="1366346"/>
                  </a:lnTo>
                  <a:lnTo>
                    <a:pt x="4287157" y="1366346"/>
                  </a:lnTo>
                  <a:lnTo>
                    <a:pt x="4293280" y="1366346"/>
                  </a:lnTo>
                  <a:lnTo>
                    <a:pt x="4299630" y="1365892"/>
                  </a:lnTo>
                  <a:lnTo>
                    <a:pt x="4305527" y="1365665"/>
                  </a:lnTo>
                  <a:lnTo>
                    <a:pt x="4311650" y="1364985"/>
                  </a:lnTo>
                  <a:lnTo>
                    <a:pt x="4318000" y="1364304"/>
                  </a:lnTo>
                  <a:lnTo>
                    <a:pt x="4324123" y="1363171"/>
                  </a:lnTo>
                  <a:lnTo>
                    <a:pt x="4330246" y="1362037"/>
                  </a:lnTo>
                  <a:lnTo>
                    <a:pt x="4322989" y="1359542"/>
                  </a:lnTo>
                  <a:lnTo>
                    <a:pt x="4316639" y="1357047"/>
                  </a:lnTo>
                  <a:lnTo>
                    <a:pt x="4311423" y="1354780"/>
                  </a:lnTo>
                  <a:lnTo>
                    <a:pt x="4307114" y="1352511"/>
                  </a:lnTo>
                  <a:lnTo>
                    <a:pt x="4303712" y="1350245"/>
                  </a:lnTo>
                  <a:lnTo>
                    <a:pt x="4301218" y="1348431"/>
                  </a:lnTo>
                  <a:lnTo>
                    <a:pt x="4299630" y="1346390"/>
                  </a:lnTo>
                  <a:lnTo>
                    <a:pt x="4298723" y="1345483"/>
                  </a:lnTo>
                  <a:lnTo>
                    <a:pt x="4298496" y="1344575"/>
                  </a:lnTo>
                  <a:lnTo>
                    <a:pt x="4298270" y="1343442"/>
                  </a:lnTo>
                  <a:lnTo>
                    <a:pt x="4298270" y="1342535"/>
                  </a:lnTo>
                  <a:lnTo>
                    <a:pt x="4298270" y="1341854"/>
                  </a:lnTo>
                  <a:lnTo>
                    <a:pt x="4298496" y="1340947"/>
                  </a:lnTo>
                  <a:lnTo>
                    <a:pt x="4299857" y="1339360"/>
                  </a:lnTo>
                  <a:lnTo>
                    <a:pt x="4301218" y="1337773"/>
                  </a:lnTo>
                  <a:lnTo>
                    <a:pt x="4303486" y="1336186"/>
                  </a:lnTo>
                  <a:lnTo>
                    <a:pt x="4305980" y="1334825"/>
                  </a:lnTo>
                  <a:lnTo>
                    <a:pt x="4308702" y="1333238"/>
                  </a:lnTo>
                  <a:lnTo>
                    <a:pt x="4312103" y="1332104"/>
                  </a:lnTo>
                  <a:lnTo>
                    <a:pt x="4319814" y="1329610"/>
                  </a:lnTo>
                  <a:lnTo>
                    <a:pt x="4328205" y="1327342"/>
                  </a:lnTo>
                  <a:lnTo>
                    <a:pt x="4337050" y="1325301"/>
                  </a:lnTo>
                  <a:lnTo>
                    <a:pt x="4345668" y="1323260"/>
                  </a:lnTo>
                  <a:lnTo>
                    <a:pt x="4361996" y="1319631"/>
                  </a:lnTo>
                  <a:lnTo>
                    <a:pt x="4368573" y="1318271"/>
                  </a:lnTo>
                  <a:lnTo>
                    <a:pt x="4373789" y="1316457"/>
                  </a:lnTo>
                  <a:lnTo>
                    <a:pt x="4371521" y="1316003"/>
                  </a:lnTo>
                  <a:lnTo>
                    <a:pt x="4369027" y="1315550"/>
                  </a:lnTo>
                  <a:lnTo>
                    <a:pt x="4364944" y="1313962"/>
                  </a:lnTo>
                  <a:lnTo>
                    <a:pt x="4360636" y="1311694"/>
                  </a:lnTo>
                  <a:lnTo>
                    <a:pt x="4356780" y="1308973"/>
                  </a:lnTo>
                  <a:lnTo>
                    <a:pt x="4352698" y="1306025"/>
                  </a:lnTo>
                  <a:lnTo>
                    <a:pt x="4349069" y="1302624"/>
                  </a:lnTo>
                  <a:lnTo>
                    <a:pt x="4345441" y="1298995"/>
                  </a:lnTo>
                  <a:lnTo>
                    <a:pt x="4341812" y="1295140"/>
                  </a:lnTo>
                  <a:lnTo>
                    <a:pt x="4335009" y="1286976"/>
                  </a:lnTo>
                  <a:lnTo>
                    <a:pt x="4327978" y="1278132"/>
                  </a:lnTo>
                  <a:lnTo>
                    <a:pt x="4321175" y="1269742"/>
                  </a:lnTo>
                  <a:lnTo>
                    <a:pt x="4317546" y="1265206"/>
                  </a:lnTo>
                  <a:lnTo>
                    <a:pt x="4313918" y="1261351"/>
                  </a:lnTo>
                  <a:lnTo>
                    <a:pt x="4310062" y="1257497"/>
                  </a:lnTo>
                  <a:lnTo>
                    <a:pt x="4306207" y="1253868"/>
                  </a:lnTo>
                  <a:lnTo>
                    <a:pt x="4302125" y="1250693"/>
                  </a:lnTo>
                  <a:lnTo>
                    <a:pt x="4297816" y="1247745"/>
                  </a:lnTo>
                  <a:lnTo>
                    <a:pt x="4293507" y="1245250"/>
                  </a:lnTo>
                  <a:lnTo>
                    <a:pt x="4288745" y="1243210"/>
                  </a:lnTo>
                  <a:lnTo>
                    <a:pt x="4286703" y="1242529"/>
                  </a:lnTo>
                  <a:lnTo>
                    <a:pt x="4284209" y="1241622"/>
                  </a:lnTo>
                  <a:lnTo>
                    <a:pt x="4281487" y="1241169"/>
                  </a:lnTo>
                  <a:lnTo>
                    <a:pt x="4279220" y="1240715"/>
                  </a:lnTo>
                  <a:lnTo>
                    <a:pt x="4276498" y="1240488"/>
                  </a:lnTo>
                  <a:lnTo>
                    <a:pt x="4273777" y="1240488"/>
                  </a:lnTo>
                  <a:lnTo>
                    <a:pt x="4270828" y="1240488"/>
                  </a:lnTo>
                  <a:close/>
                  <a:moveTo>
                    <a:pt x="768350" y="1239895"/>
                  </a:moveTo>
                  <a:lnTo>
                    <a:pt x="765608" y="1242754"/>
                  </a:lnTo>
                  <a:lnTo>
                    <a:pt x="767282" y="1240787"/>
                  </a:lnTo>
                  <a:lnTo>
                    <a:pt x="768350" y="1239895"/>
                  </a:lnTo>
                  <a:close/>
                  <a:moveTo>
                    <a:pt x="4577216" y="1238675"/>
                  </a:moveTo>
                  <a:lnTo>
                    <a:pt x="4585186" y="1242869"/>
                  </a:lnTo>
                  <a:lnTo>
                    <a:pt x="4585380" y="1242983"/>
                  </a:lnTo>
                  <a:lnTo>
                    <a:pt x="4588782" y="1245478"/>
                  </a:lnTo>
                  <a:lnTo>
                    <a:pt x="4591730" y="1248199"/>
                  </a:lnTo>
                  <a:lnTo>
                    <a:pt x="4593998" y="1251373"/>
                  </a:lnTo>
                  <a:lnTo>
                    <a:pt x="4595812" y="1254775"/>
                  </a:lnTo>
                  <a:lnTo>
                    <a:pt x="4597400" y="1258404"/>
                  </a:lnTo>
                  <a:lnTo>
                    <a:pt x="4598307" y="1262258"/>
                  </a:lnTo>
                  <a:lnTo>
                    <a:pt x="4594452" y="1263846"/>
                  </a:lnTo>
                  <a:lnTo>
                    <a:pt x="4588782" y="1263846"/>
                  </a:lnTo>
                  <a:lnTo>
                    <a:pt x="4583566" y="1258857"/>
                  </a:lnTo>
                  <a:lnTo>
                    <a:pt x="4579030" y="1255002"/>
                  </a:lnTo>
                  <a:lnTo>
                    <a:pt x="4564970" y="1262258"/>
                  </a:lnTo>
                  <a:lnTo>
                    <a:pt x="4564289" y="1262258"/>
                  </a:lnTo>
                  <a:lnTo>
                    <a:pt x="4563836" y="1262485"/>
                  </a:lnTo>
                  <a:lnTo>
                    <a:pt x="4567011" y="1269969"/>
                  </a:lnTo>
                  <a:lnTo>
                    <a:pt x="4563609" y="1268608"/>
                  </a:lnTo>
                  <a:lnTo>
                    <a:pt x="4567011" y="1277225"/>
                  </a:lnTo>
                  <a:lnTo>
                    <a:pt x="4567464" y="1276772"/>
                  </a:lnTo>
                  <a:lnTo>
                    <a:pt x="4572907" y="1285616"/>
                  </a:lnTo>
                  <a:lnTo>
                    <a:pt x="4586741" y="1314869"/>
                  </a:lnTo>
                  <a:lnTo>
                    <a:pt x="4604884" y="1332784"/>
                  </a:lnTo>
                  <a:lnTo>
                    <a:pt x="4606018" y="1333011"/>
                  </a:lnTo>
                  <a:lnTo>
                    <a:pt x="4607605" y="1333011"/>
                  </a:lnTo>
                  <a:lnTo>
                    <a:pt x="4611007" y="1333011"/>
                  </a:lnTo>
                  <a:lnTo>
                    <a:pt x="4614862" y="1332558"/>
                  </a:lnTo>
                  <a:lnTo>
                    <a:pt x="4618718" y="1331650"/>
                  </a:lnTo>
                  <a:lnTo>
                    <a:pt x="4625521" y="1329836"/>
                  </a:lnTo>
                  <a:lnTo>
                    <a:pt x="4628016" y="1329156"/>
                  </a:lnTo>
                  <a:lnTo>
                    <a:pt x="4629603" y="1329610"/>
                  </a:lnTo>
                  <a:lnTo>
                    <a:pt x="4631191" y="1329836"/>
                  </a:lnTo>
                  <a:lnTo>
                    <a:pt x="4634139" y="1331423"/>
                  </a:lnTo>
                  <a:lnTo>
                    <a:pt x="4637087" y="1333238"/>
                  </a:lnTo>
                  <a:lnTo>
                    <a:pt x="4639809" y="1335505"/>
                  </a:lnTo>
                  <a:lnTo>
                    <a:pt x="4642530" y="1338000"/>
                  </a:lnTo>
                  <a:lnTo>
                    <a:pt x="4645025" y="1340494"/>
                  </a:lnTo>
                  <a:lnTo>
                    <a:pt x="4649334" y="1345483"/>
                  </a:lnTo>
                  <a:lnTo>
                    <a:pt x="4651375" y="1338226"/>
                  </a:lnTo>
                  <a:lnTo>
                    <a:pt x="4678136" y="1335278"/>
                  </a:lnTo>
                  <a:lnTo>
                    <a:pt x="4674961" y="1327568"/>
                  </a:lnTo>
                  <a:lnTo>
                    <a:pt x="4672466" y="1320765"/>
                  </a:lnTo>
                  <a:lnTo>
                    <a:pt x="4671786" y="1318044"/>
                  </a:lnTo>
                  <a:lnTo>
                    <a:pt x="4671105" y="1315323"/>
                  </a:lnTo>
                  <a:lnTo>
                    <a:pt x="4670878" y="1313055"/>
                  </a:lnTo>
                  <a:lnTo>
                    <a:pt x="4670878" y="1311014"/>
                  </a:lnTo>
                  <a:lnTo>
                    <a:pt x="4670878" y="1309427"/>
                  </a:lnTo>
                  <a:lnTo>
                    <a:pt x="4671332" y="1308066"/>
                  </a:lnTo>
                  <a:lnTo>
                    <a:pt x="4672012" y="1306932"/>
                  </a:lnTo>
                  <a:lnTo>
                    <a:pt x="4672693" y="1306025"/>
                  </a:lnTo>
                  <a:lnTo>
                    <a:pt x="4673827" y="1305572"/>
                  </a:lnTo>
                  <a:lnTo>
                    <a:pt x="4675187" y="1305345"/>
                  </a:lnTo>
                  <a:lnTo>
                    <a:pt x="4676775" y="1305572"/>
                  </a:lnTo>
                  <a:lnTo>
                    <a:pt x="4678589" y="1306025"/>
                  </a:lnTo>
                  <a:lnTo>
                    <a:pt x="4677002" y="1305345"/>
                  </a:lnTo>
                  <a:lnTo>
                    <a:pt x="4678136" y="1303757"/>
                  </a:lnTo>
                  <a:lnTo>
                    <a:pt x="4677228" y="1302397"/>
                  </a:lnTo>
                  <a:lnTo>
                    <a:pt x="4676321" y="1301490"/>
                  </a:lnTo>
                  <a:lnTo>
                    <a:pt x="4675187" y="1300129"/>
                  </a:lnTo>
                  <a:lnTo>
                    <a:pt x="4673146" y="1298768"/>
                  </a:lnTo>
                  <a:lnTo>
                    <a:pt x="4668837" y="1295821"/>
                  </a:lnTo>
                  <a:lnTo>
                    <a:pt x="4663621" y="1292873"/>
                  </a:lnTo>
                  <a:lnTo>
                    <a:pt x="4653416" y="1287430"/>
                  </a:lnTo>
                  <a:lnTo>
                    <a:pt x="4649107" y="1284935"/>
                  </a:lnTo>
                  <a:lnTo>
                    <a:pt x="4645932" y="1283121"/>
                  </a:lnTo>
                  <a:lnTo>
                    <a:pt x="4641850" y="1272009"/>
                  </a:lnTo>
                  <a:lnTo>
                    <a:pt x="4641623" y="1271329"/>
                  </a:lnTo>
                  <a:lnTo>
                    <a:pt x="4641170" y="1270875"/>
                  </a:lnTo>
                  <a:lnTo>
                    <a:pt x="4639582" y="1269969"/>
                  </a:lnTo>
                  <a:lnTo>
                    <a:pt x="4637768" y="1269062"/>
                  </a:lnTo>
                  <a:lnTo>
                    <a:pt x="4635273" y="1268608"/>
                  </a:lnTo>
                  <a:lnTo>
                    <a:pt x="4632552" y="1267928"/>
                  </a:lnTo>
                  <a:lnTo>
                    <a:pt x="4629603" y="1267701"/>
                  </a:lnTo>
                  <a:lnTo>
                    <a:pt x="4623707" y="1267021"/>
                  </a:lnTo>
                  <a:lnTo>
                    <a:pt x="4612595" y="1266340"/>
                  </a:lnTo>
                  <a:lnTo>
                    <a:pt x="4610780" y="1266113"/>
                  </a:lnTo>
                  <a:lnTo>
                    <a:pt x="4609193" y="1265660"/>
                  </a:lnTo>
                  <a:lnTo>
                    <a:pt x="4608512" y="1265206"/>
                  </a:lnTo>
                  <a:lnTo>
                    <a:pt x="4608286" y="1264979"/>
                  </a:lnTo>
                  <a:lnTo>
                    <a:pt x="4608286" y="1264753"/>
                  </a:lnTo>
                  <a:lnTo>
                    <a:pt x="4608739" y="1264299"/>
                  </a:lnTo>
                  <a:lnTo>
                    <a:pt x="4609193" y="1264072"/>
                  </a:lnTo>
                  <a:lnTo>
                    <a:pt x="4611461" y="1263392"/>
                  </a:lnTo>
                  <a:lnTo>
                    <a:pt x="4614409" y="1262485"/>
                  </a:lnTo>
                  <a:lnTo>
                    <a:pt x="4617811" y="1262032"/>
                  </a:lnTo>
                  <a:lnTo>
                    <a:pt x="4624614" y="1261125"/>
                  </a:lnTo>
                  <a:lnTo>
                    <a:pt x="4628923" y="1260671"/>
                  </a:lnTo>
                  <a:lnTo>
                    <a:pt x="4615089" y="1253868"/>
                  </a:lnTo>
                  <a:lnTo>
                    <a:pt x="4621212" y="1254321"/>
                  </a:lnTo>
                  <a:lnTo>
                    <a:pt x="4608286" y="1250013"/>
                  </a:lnTo>
                  <a:lnTo>
                    <a:pt x="4614862" y="1246838"/>
                  </a:lnTo>
                  <a:lnTo>
                    <a:pt x="4594452" y="1247745"/>
                  </a:lnTo>
                  <a:lnTo>
                    <a:pt x="4585186" y="1242869"/>
                  </a:lnTo>
                  <a:lnTo>
                    <a:pt x="4581525" y="1240715"/>
                  </a:lnTo>
                  <a:lnTo>
                    <a:pt x="4577216" y="1238675"/>
                  </a:lnTo>
                  <a:close/>
                  <a:moveTo>
                    <a:pt x="3065547" y="1236429"/>
                  </a:moveTo>
                  <a:lnTo>
                    <a:pt x="3061372" y="1238609"/>
                  </a:lnTo>
                  <a:lnTo>
                    <a:pt x="3060917" y="1239516"/>
                  </a:lnTo>
                  <a:lnTo>
                    <a:pt x="3062380" y="1242223"/>
                  </a:lnTo>
                  <a:lnTo>
                    <a:pt x="3063858" y="1239949"/>
                  </a:lnTo>
                  <a:lnTo>
                    <a:pt x="3064765" y="1237682"/>
                  </a:lnTo>
                  <a:lnTo>
                    <a:pt x="3065547" y="1236429"/>
                  </a:lnTo>
                  <a:close/>
                  <a:moveTo>
                    <a:pt x="770313" y="1236346"/>
                  </a:moveTo>
                  <a:lnTo>
                    <a:pt x="768373" y="1238286"/>
                  </a:lnTo>
                  <a:lnTo>
                    <a:pt x="756951" y="1250929"/>
                  </a:lnTo>
                  <a:lnTo>
                    <a:pt x="770313" y="1236346"/>
                  </a:lnTo>
                  <a:close/>
                  <a:moveTo>
                    <a:pt x="772878" y="1233548"/>
                  </a:moveTo>
                  <a:lnTo>
                    <a:pt x="773112" y="1233548"/>
                  </a:lnTo>
                  <a:lnTo>
                    <a:pt x="764680" y="1243513"/>
                  </a:lnTo>
                  <a:lnTo>
                    <a:pt x="761077" y="1247265"/>
                  </a:lnTo>
                  <a:lnTo>
                    <a:pt x="765384" y="1242352"/>
                  </a:lnTo>
                  <a:lnTo>
                    <a:pt x="760230" y="1248146"/>
                  </a:lnTo>
                  <a:lnTo>
                    <a:pt x="761077" y="1247265"/>
                  </a:lnTo>
                  <a:lnTo>
                    <a:pt x="760130" y="1248345"/>
                  </a:lnTo>
                  <a:lnTo>
                    <a:pt x="756624" y="1252345"/>
                  </a:lnTo>
                  <a:lnTo>
                    <a:pt x="750159" y="1259718"/>
                  </a:lnTo>
                  <a:lnTo>
                    <a:pt x="748519" y="1261588"/>
                  </a:lnTo>
                  <a:lnTo>
                    <a:pt x="750159" y="1259665"/>
                  </a:lnTo>
                  <a:lnTo>
                    <a:pt x="752598" y="1256803"/>
                  </a:lnTo>
                  <a:lnTo>
                    <a:pt x="758590" y="1249769"/>
                  </a:lnTo>
                  <a:lnTo>
                    <a:pt x="744537" y="1265296"/>
                  </a:lnTo>
                  <a:lnTo>
                    <a:pt x="755546" y="1252782"/>
                  </a:lnTo>
                  <a:lnTo>
                    <a:pt x="746411" y="1262978"/>
                  </a:lnTo>
                  <a:lnTo>
                    <a:pt x="753672" y="1254174"/>
                  </a:lnTo>
                  <a:lnTo>
                    <a:pt x="767734" y="1238924"/>
                  </a:lnTo>
                  <a:lnTo>
                    <a:pt x="758825" y="1247834"/>
                  </a:lnTo>
                  <a:lnTo>
                    <a:pt x="768294" y="1238318"/>
                  </a:lnTo>
                  <a:lnTo>
                    <a:pt x="770771" y="1235634"/>
                  </a:lnTo>
                  <a:lnTo>
                    <a:pt x="768841" y="1237769"/>
                  </a:lnTo>
                  <a:lnTo>
                    <a:pt x="770820" y="1235780"/>
                  </a:lnTo>
                  <a:lnTo>
                    <a:pt x="770897" y="1235710"/>
                  </a:lnTo>
                  <a:lnTo>
                    <a:pt x="772878" y="1233548"/>
                  </a:lnTo>
                  <a:close/>
                  <a:moveTo>
                    <a:pt x="3060096" y="1232525"/>
                  </a:moveTo>
                  <a:lnTo>
                    <a:pt x="3062280" y="1233837"/>
                  </a:lnTo>
                  <a:lnTo>
                    <a:pt x="3066157" y="1235673"/>
                  </a:lnTo>
                  <a:lnTo>
                    <a:pt x="3066805" y="1235188"/>
                  </a:lnTo>
                  <a:lnTo>
                    <a:pt x="3060457" y="1232691"/>
                  </a:lnTo>
                  <a:lnTo>
                    <a:pt x="3060096" y="1232525"/>
                  </a:lnTo>
                  <a:close/>
                  <a:moveTo>
                    <a:pt x="5862309" y="1231328"/>
                  </a:moveTo>
                  <a:lnTo>
                    <a:pt x="5862989" y="1231782"/>
                  </a:lnTo>
                  <a:lnTo>
                    <a:pt x="5864351" y="1232234"/>
                  </a:lnTo>
                  <a:lnTo>
                    <a:pt x="5862309" y="1231328"/>
                  </a:lnTo>
                  <a:close/>
                  <a:moveTo>
                    <a:pt x="2700223" y="1226933"/>
                  </a:moveTo>
                  <a:lnTo>
                    <a:pt x="2698307" y="1241605"/>
                  </a:lnTo>
                  <a:lnTo>
                    <a:pt x="2709110" y="1256057"/>
                  </a:lnTo>
                  <a:lnTo>
                    <a:pt x="2708777" y="1254058"/>
                  </a:lnTo>
                  <a:lnTo>
                    <a:pt x="2708096" y="1249970"/>
                  </a:lnTo>
                  <a:lnTo>
                    <a:pt x="2706733" y="1245425"/>
                  </a:lnTo>
                  <a:lnTo>
                    <a:pt x="2705597" y="1241333"/>
                  </a:lnTo>
                  <a:lnTo>
                    <a:pt x="2702643" y="1233156"/>
                  </a:lnTo>
                  <a:lnTo>
                    <a:pt x="2700223" y="1226933"/>
                  </a:lnTo>
                  <a:close/>
                  <a:moveTo>
                    <a:pt x="5920383" y="1226343"/>
                  </a:moveTo>
                  <a:lnTo>
                    <a:pt x="5920383" y="1226570"/>
                  </a:lnTo>
                  <a:lnTo>
                    <a:pt x="5921063" y="1228383"/>
                  </a:lnTo>
                  <a:lnTo>
                    <a:pt x="5920383" y="1226343"/>
                  </a:lnTo>
                  <a:close/>
                  <a:moveTo>
                    <a:pt x="890270" y="1224807"/>
                  </a:moveTo>
                  <a:lnTo>
                    <a:pt x="882650" y="1233536"/>
                  </a:lnTo>
                  <a:lnTo>
                    <a:pt x="888654" y="1226148"/>
                  </a:lnTo>
                  <a:lnTo>
                    <a:pt x="890270" y="1224807"/>
                  </a:lnTo>
                  <a:close/>
                  <a:moveTo>
                    <a:pt x="3733547" y="1224140"/>
                  </a:moveTo>
                  <a:lnTo>
                    <a:pt x="3726099" y="1230877"/>
                  </a:lnTo>
                  <a:lnTo>
                    <a:pt x="3726552" y="1232465"/>
                  </a:lnTo>
                  <a:lnTo>
                    <a:pt x="3741742" y="1238588"/>
                  </a:lnTo>
                  <a:lnTo>
                    <a:pt x="3737888" y="1239044"/>
                  </a:lnTo>
                  <a:lnTo>
                    <a:pt x="3736301" y="1239269"/>
                  </a:lnTo>
                  <a:lnTo>
                    <a:pt x="3735394" y="1239496"/>
                  </a:lnTo>
                  <a:lnTo>
                    <a:pt x="3734487" y="1239949"/>
                  </a:lnTo>
                  <a:lnTo>
                    <a:pt x="3733580" y="1240403"/>
                  </a:lnTo>
                  <a:lnTo>
                    <a:pt x="3733127" y="1241083"/>
                  </a:lnTo>
                  <a:lnTo>
                    <a:pt x="3732900" y="1241761"/>
                  </a:lnTo>
                  <a:lnTo>
                    <a:pt x="3732900" y="1242672"/>
                  </a:lnTo>
                  <a:lnTo>
                    <a:pt x="3733127" y="1243355"/>
                  </a:lnTo>
                  <a:lnTo>
                    <a:pt x="3734034" y="1245167"/>
                  </a:lnTo>
                  <a:lnTo>
                    <a:pt x="3735394" y="1247208"/>
                  </a:lnTo>
                  <a:lnTo>
                    <a:pt x="3737208" y="1249249"/>
                  </a:lnTo>
                  <a:lnTo>
                    <a:pt x="3739475" y="1251289"/>
                  </a:lnTo>
                  <a:lnTo>
                    <a:pt x="3741969" y="1253330"/>
                  </a:lnTo>
                  <a:lnTo>
                    <a:pt x="3746503" y="1256959"/>
                  </a:lnTo>
                  <a:lnTo>
                    <a:pt x="3750584" y="1259677"/>
                  </a:lnTo>
                  <a:lnTo>
                    <a:pt x="3753078" y="1260811"/>
                  </a:lnTo>
                  <a:lnTo>
                    <a:pt x="3753984" y="1263529"/>
                  </a:lnTo>
                  <a:lnTo>
                    <a:pt x="3753984" y="1260898"/>
                  </a:lnTo>
                  <a:lnTo>
                    <a:pt x="3748541" y="1258176"/>
                  </a:lnTo>
                  <a:lnTo>
                    <a:pt x="3733346" y="1242756"/>
                  </a:lnTo>
                  <a:lnTo>
                    <a:pt x="3742418" y="1238675"/>
                  </a:lnTo>
                  <a:lnTo>
                    <a:pt x="3736068" y="1236180"/>
                  </a:lnTo>
                  <a:lnTo>
                    <a:pt x="3731078" y="1227790"/>
                  </a:lnTo>
                  <a:lnTo>
                    <a:pt x="3733547" y="1224140"/>
                  </a:lnTo>
                  <a:close/>
                  <a:moveTo>
                    <a:pt x="2353786" y="1223998"/>
                  </a:moveTo>
                  <a:lnTo>
                    <a:pt x="2354263" y="1227085"/>
                  </a:lnTo>
                  <a:lnTo>
                    <a:pt x="2349500" y="1231935"/>
                  </a:lnTo>
                  <a:lnTo>
                    <a:pt x="2353786" y="1223998"/>
                  </a:lnTo>
                  <a:close/>
                  <a:moveTo>
                    <a:pt x="5807638" y="1223398"/>
                  </a:moveTo>
                  <a:lnTo>
                    <a:pt x="5806957" y="1223624"/>
                  </a:lnTo>
                  <a:lnTo>
                    <a:pt x="5807411" y="1223624"/>
                  </a:lnTo>
                  <a:lnTo>
                    <a:pt x="5807638" y="1223398"/>
                  </a:lnTo>
                  <a:close/>
                  <a:moveTo>
                    <a:pt x="5849605" y="1223170"/>
                  </a:moveTo>
                  <a:lnTo>
                    <a:pt x="5861401" y="1230875"/>
                  </a:lnTo>
                  <a:lnTo>
                    <a:pt x="5861629" y="1230875"/>
                  </a:lnTo>
                  <a:lnTo>
                    <a:pt x="5849605" y="1223170"/>
                  </a:lnTo>
                  <a:close/>
                  <a:moveTo>
                    <a:pt x="895119" y="1219246"/>
                  </a:moveTo>
                  <a:lnTo>
                    <a:pt x="895351" y="1219246"/>
                  </a:lnTo>
                  <a:lnTo>
                    <a:pt x="894888" y="1220972"/>
                  </a:lnTo>
                  <a:lnTo>
                    <a:pt x="890270" y="1224807"/>
                  </a:lnTo>
                  <a:lnTo>
                    <a:pt x="895119" y="1219246"/>
                  </a:lnTo>
                  <a:close/>
                  <a:moveTo>
                    <a:pt x="1951426" y="1218539"/>
                  </a:moveTo>
                  <a:lnTo>
                    <a:pt x="1950358" y="1219242"/>
                  </a:lnTo>
                  <a:lnTo>
                    <a:pt x="1949677" y="1220604"/>
                  </a:lnTo>
                  <a:lnTo>
                    <a:pt x="1949224" y="1221737"/>
                  </a:lnTo>
                  <a:lnTo>
                    <a:pt x="1948997" y="1222869"/>
                  </a:lnTo>
                  <a:lnTo>
                    <a:pt x="1949224" y="1223549"/>
                  </a:lnTo>
                  <a:lnTo>
                    <a:pt x="1949451" y="1224229"/>
                  </a:lnTo>
                  <a:lnTo>
                    <a:pt x="1949904" y="1224910"/>
                  </a:lnTo>
                  <a:lnTo>
                    <a:pt x="1950358" y="1225134"/>
                  </a:lnTo>
                  <a:lnTo>
                    <a:pt x="1951265" y="1225815"/>
                  </a:lnTo>
                  <a:lnTo>
                    <a:pt x="1953306" y="1226041"/>
                  </a:lnTo>
                  <a:lnTo>
                    <a:pt x="1955801" y="1225815"/>
                  </a:lnTo>
                  <a:lnTo>
                    <a:pt x="1956338" y="1225691"/>
                  </a:lnTo>
                  <a:lnTo>
                    <a:pt x="1955853" y="1225482"/>
                  </a:lnTo>
                  <a:lnTo>
                    <a:pt x="1951426" y="1218539"/>
                  </a:lnTo>
                  <a:close/>
                  <a:moveTo>
                    <a:pt x="1981077" y="1216819"/>
                  </a:moveTo>
                  <a:lnTo>
                    <a:pt x="1980156" y="1218067"/>
                  </a:lnTo>
                  <a:lnTo>
                    <a:pt x="1981662" y="1217315"/>
                  </a:lnTo>
                  <a:lnTo>
                    <a:pt x="1981077" y="1216819"/>
                  </a:lnTo>
                  <a:close/>
                  <a:moveTo>
                    <a:pt x="785812" y="1216089"/>
                  </a:moveTo>
                  <a:lnTo>
                    <a:pt x="785586" y="1216648"/>
                  </a:lnTo>
                  <a:lnTo>
                    <a:pt x="782637" y="1220851"/>
                  </a:lnTo>
                  <a:lnTo>
                    <a:pt x="785812" y="1216089"/>
                  </a:lnTo>
                  <a:close/>
                  <a:moveTo>
                    <a:pt x="3732561" y="1214326"/>
                  </a:moveTo>
                  <a:lnTo>
                    <a:pt x="3735329" y="1221508"/>
                  </a:lnTo>
                  <a:lnTo>
                    <a:pt x="3736294" y="1220081"/>
                  </a:lnTo>
                  <a:lnTo>
                    <a:pt x="3732561" y="1214326"/>
                  </a:lnTo>
                  <a:close/>
                  <a:moveTo>
                    <a:pt x="2027691" y="1212192"/>
                  </a:moveTo>
                  <a:lnTo>
                    <a:pt x="2028145" y="1212671"/>
                  </a:lnTo>
                  <a:lnTo>
                    <a:pt x="2027918" y="1212910"/>
                  </a:lnTo>
                  <a:lnTo>
                    <a:pt x="2025650" y="1216026"/>
                  </a:lnTo>
                  <a:lnTo>
                    <a:pt x="2027464" y="1212431"/>
                  </a:lnTo>
                  <a:lnTo>
                    <a:pt x="2027691" y="1212192"/>
                  </a:lnTo>
                  <a:close/>
                  <a:moveTo>
                    <a:pt x="2379663" y="1209709"/>
                  </a:moveTo>
                  <a:lnTo>
                    <a:pt x="2366963" y="1214472"/>
                  </a:lnTo>
                  <a:lnTo>
                    <a:pt x="2378970" y="1209901"/>
                  </a:lnTo>
                  <a:lnTo>
                    <a:pt x="2379663" y="1209709"/>
                  </a:lnTo>
                  <a:close/>
                  <a:moveTo>
                    <a:pt x="2060575" y="1209675"/>
                  </a:moveTo>
                  <a:lnTo>
                    <a:pt x="2063750" y="1212397"/>
                  </a:lnTo>
                  <a:lnTo>
                    <a:pt x="2063296" y="1213758"/>
                  </a:lnTo>
                  <a:lnTo>
                    <a:pt x="2062389" y="1215118"/>
                  </a:lnTo>
                  <a:lnTo>
                    <a:pt x="2060801" y="1216479"/>
                  </a:lnTo>
                  <a:lnTo>
                    <a:pt x="2058987" y="1217840"/>
                  </a:lnTo>
                  <a:lnTo>
                    <a:pt x="2056492" y="1219654"/>
                  </a:lnTo>
                  <a:lnTo>
                    <a:pt x="2053544" y="1221015"/>
                  </a:lnTo>
                  <a:lnTo>
                    <a:pt x="2050142" y="1222376"/>
                  </a:lnTo>
                  <a:lnTo>
                    <a:pt x="2046287" y="1223963"/>
                  </a:lnTo>
                  <a:lnTo>
                    <a:pt x="2060575" y="1209675"/>
                  </a:lnTo>
                  <a:close/>
                  <a:moveTo>
                    <a:pt x="1964936" y="1209612"/>
                  </a:moveTo>
                  <a:lnTo>
                    <a:pt x="1962875" y="1210975"/>
                  </a:lnTo>
                  <a:lnTo>
                    <a:pt x="1965025" y="1209708"/>
                  </a:lnTo>
                  <a:lnTo>
                    <a:pt x="1964936" y="1209612"/>
                  </a:lnTo>
                  <a:close/>
                  <a:moveTo>
                    <a:pt x="2392363" y="1206536"/>
                  </a:moveTo>
                  <a:lnTo>
                    <a:pt x="2392148" y="1206779"/>
                  </a:lnTo>
                  <a:lnTo>
                    <a:pt x="2384425" y="1209709"/>
                  </a:lnTo>
                  <a:lnTo>
                    <a:pt x="2392363" y="1206536"/>
                  </a:lnTo>
                  <a:close/>
                  <a:moveTo>
                    <a:pt x="5926281" y="1204590"/>
                  </a:moveTo>
                  <a:lnTo>
                    <a:pt x="5922651" y="1208669"/>
                  </a:lnTo>
                  <a:lnTo>
                    <a:pt x="5926508" y="1204590"/>
                  </a:lnTo>
                  <a:lnTo>
                    <a:pt x="5926281" y="1204590"/>
                  </a:lnTo>
                  <a:close/>
                  <a:moveTo>
                    <a:pt x="3046719" y="1203979"/>
                  </a:moveTo>
                  <a:lnTo>
                    <a:pt x="3040475" y="1204329"/>
                  </a:lnTo>
                  <a:lnTo>
                    <a:pt x="3041152" y="1207710"/>
                  </a:lnTo>
                  <a:lnTo>
                    <a:pt x="3041803" y="1209986"/>
                  </a:lnTo>
                  <a:lnTo>
                    <a:pt x="3043227" y="1207749"/>
                  </a:lnTo>
                  <a:lnTo>
                    <a:pt x="3044814" y="1205710"/>
                  </a:lnTo>
                  <a:lnTo>
                    <a:pt x="3046719" y="1203979"/>
                  </a:lnTo>
                  <a:close/>
                  <a:moveTo>
                    <a:pt x="3718182" y="1203301"/>
                  </a:moveTo>
                  <a:lnTo>
                    <a:pt x="3723831" y="1203669"/>
                  </a:lnTo>
                  <a:lnTo>
                    <a:pt x="3725419" y="1203317"/>
                  </a:lnTo>
                  <a:lnTo>
                    <a:pt x="3725409" y="1203301"/>
                  </a:lnTo>
                  <a:lnTo>
                    <a:pt x="3718182" y="1203301"/>
                  </a:lnTo>
                  <a:close/>
                  <a:moveTo>
                    <a:pt x="5292688" y="1200965"/>
                  </a:moveTo>
                  <a:lnTo>
                    <a:pt x="5298133" y="1201418"/>
                  </a:lnTo>
                  <a:lnTo>
                    <a:pt x="5298359" y="1201418"/>
                  </a:lnTo>
                  <a:lnTo>
                    <a:pt x="5292688" y="1200965"/>
                  </a:lnTo>
                  <a:close/>
                  <a:moveTo>
                    <a:pt x="3567500" y="1195656"/>
                  </a:moveTo>
                  <a:lnTo>
                    <a:pt x="3567850" y="1195732"/>
                  </a:lnTo>
                  <a:lnTo>
                    <a:pt x="3567913" y="1195725"/>
                  </a:lnTo>
                  <a:lnTo>
                    <a:pt x="3567500" y="1195656"/>
                  </a:lnTo>
                  <a:close/>
                  <a:moveTo>
                    <a:pt x="1949053" y="1195473"/>
                  </a:moveTo>
                  <a:lnTo>
                    <a:pt x="1949450" y="1195473"/>
                  </a:lnTo>
                  <a:lnTo>
                    <a:pt x="1946275" y="1197064"/>
                  </a:lnTo>
                  <a:lnTo>
                    <a:pt x="1946275" y="1196836"/>
                  </a:lnTo>
                  <a:lnTo>
                    <a:pt x="1946275" y="1195924"/>
                  </a:lnTo>
                  <a:lnTo>
                    <a:pt x="1949053" y="1195473"/>
                  </a:lnTo>
                  <a:close/>
                  <a:moveTo>
                    <a:pt x="2681509" y="1195142"/>
                  </a:moveTo>
                  <a:lnTo>
                    <a:pt x="2680856" y="1196772"/>
                  </a:lnTo>
                  <a:lnTo>
                    <a:pt x="2692414" y="1203787"/>
                  </a:lnTo>
                  <a:lnTo>
                    <a:pt x="2697219" y="1213271"/>
                  </a:lnTo>
                  <a:lnTo>
                    <a:pt x="2698554" y="1207255"/>
                  </a:lnTo>
                  <a:lnTo>
                    <a:pt x="2681509" y="1195142"/>
                  </a:lnTo>
                  <a:close/>
                  <a:moveTo>
                    <a:pt x="917575" y="1193851"/>
                  </a:moveTo>
                  <a:lnTo>
                    <a:pt x="917348" y="1194050"/>
                  </a:lnTo>
                  <a:lnTo>
                    <a:pt x="912812" y="1197026"/>
                  </a:lnTo>
                  <a:lnTo>
                    <a:pt x="917575" y="1193851"/>
                  </a:lnTo>
                  <a:close/>
                  <a:moveTo>
                    <a:pt x="3542166" y="1190149"/>
                  </a:moveTo>
                  <a:lnTo>
                    <a:pt x="3527533" y="1193241"/>
                  </a:lnTo>
                  <a:lnTo>
                    <a:pt x="3529762" y="1193241"/>
                  </a:lnTo>
                  <a:lnTo>
                    <a:pt x="3532709" y="1193013"/>
                  </a:lnTo>
                  <a:lnTo>
                    <a:pt x="3535883" y="1192332"/>
                  </a:lnTo>
                  <a:lnTo>
                    <a:pt x="3539510" y="1191202"/>
                  </a:lnTo>
                  <a:lnTo>
                    <a:pt x="3542258" y="1190170"/>
                  </a:lnTo>
                  <a:lnTo>
                    <a:pt x="3542166" y="1190149"/>
                  </a:lnTo>
                  <a:close/>
                  <a:moveTo>
                    <a:pt x="812800" y="1187516"/>
                  </a:moveTo>
                  <a:lnTo>
                    <a:pt x="812800" y="1187728"/>
                  </a:lnTo>
                  <a:lnTo>
                    <a:pt x="808037" y="1190692"/>
                  </a:lnTo>
                  <a:lnTo>
                    <a:pt x="812800" y="1187516"/>
                  </a:lnTo>
                  <a:close/>
                  <a:moveTo>
                    <a:pt x="2026709" y="1185954"/>
                  </a:moveTo>
                  <a:lnTo>
                    <a:pt x="2031295" y="1194611"/>
                  </a:lnTo>
                  <a:lnTo>
                    <a:pt x="2021435" y="1201720"/>
                  </a:lnTo>
                  <a:lnTo>
                    <a:pt x="2031753" y="1199276"/>
                  </a:lnTo>
                  <a:lnTo>
                    <a:pt x="2033417" y="1203506"/>
                  </a:lnTo>
                  <a:lnTo>
                    <a:pt x="2033588" y="1203326"/>
                  </a:lnTo>
                  <a:lnTo>
                    <a:pt x="2033539" y="1203816"/>
                  </a:lnTo>
                  <a:lnTo>
                    <a:pt x="2033588" y="1203940"/>
                  </a:lnTo>
                  <a:lnTo>
                    <a:pt x="2033520" y="1204006"/>
                  </a:lnTo>
                  <a:lnTo>
                    <a:pt x="2033134" y="1207878"/>
                  </a:lnTo>
                  <a:lnTo>
                    <a:pt x="2028598" y="1212910"/>
                  </a:lnTo>
                  <a:lnTo>
                    <a:pt x="2029895" y="1208800"/>
                  </a:lnTo>
                  <a:lnTo>
                    <a:pt x="2026479" y="1205494"/>
                  </a:lnTo>
                  <a:lnTo>
                    <a:pt x="2024416" y="1212830"/>
                  </a:lnTo>
                  <a:lnTo>
                    <a:pt x="2027397" y="1211716"/>
                  </a:lnTo>
                  <a:lnTo>
                    <a:pt x="2023040" y="1217706"/>
                  </a:lnTo>
                  <a:lnTo>
                    <a:pt x="2016161" y="1221037"/>
                  </a:lnTo>
                  <a:lnTo>
                    <a:pt x="2009511" y="1227478"/>
                  </a:lnTo>
                  <a:lnTo>
                    <a:pt x="2003778" y="1227256"/>
                  </a:lnTo>
                  <a:lnTo>
                    <a:pt x="1996670" y="1228808"/>
                  </a:lnTo>
                  <a:lnTo>
                    <a:pt x="1990249" y="1224595"/>
                  </a:lnTo>
                  <a:lnTo>
                    <a:pt x="1988323" y="1222961"/>
                  </a:lnTo>
                  <a:lnTo>
                    <a:pt x="1990045" y="1224682"/>
                  </a:lnTo>
                  <a:lnTo>
                    <a:pt x="1996395" y="1228982"/>
                  </a:lnTo>
                  <a:lnTo>
                    <a:pt x="1997076" y="1228754"/>
                  </a:lnTo>
                  <a:lnTo>
                    <a:pt x="2003426" y="1229659"/>
                  </a:lnTo>
                  <a:lnTo>
                    <a:pt x="2002292" y="1230113"/>
                  </a:lnTo>
                  <a:lnTo>
                    <a:pt x="1995035" y="1238944"/>
                  </a:lnTo>
                  <a:lnTo>
                    <a:pt x="1995261" y="1243249"/>
                  </a:lnTo>
                  <a:lnTo>
                    <a:pt x="1995261" y="1247775"/>
                  </a:lnTo>
                  <a:lnTo>
                    <a:pt x="1994354" y="1252986"/>
                  </a:lnTo>
                  <a:lnTo>
                    <a:pt x="1993447" y="1257740"/>
                  </a:lnTo>
                  <a:lnTo>
                    <a:pt x="1992086" y="1263177"/>
                  </a:lnTo>
                  <a:lnTo>
                    <a:pt x="1990272" y="1268158"/>
                  </a:lnTo>
                  <a:lnTo>
                    <a:pt x="1988458" y="1273369"/>
                  </a:lnTo>
                  <a:lnTo>
                    <a:pt x="1986190" y="1278351"/>
                  </a:lnTo>
                  <a:lnTo>
                    <a:pt x="1983695" y="1283561"/>
                  </a:lnTo>
                  <a:lnTo>
                    <a:pt x="1981427" y="1288317"/>
                  </a:lnTo>
                  <a:lnTo>
                    <a:pt x="1978933" y="1293074"/>
                  </a:lnTo>
                  <a:lnTo>
                    <a:pt x="1976211" y="1297151"/>
                  </a:lnTo>
                  <a:lnTo>
                    <a:pt x="1973717" y="1301228"/>
                  </a:lnTo>
                  <a:lnTo>
                    <a:pt x="1970995" y="1304625"/>
                  </a:lnTo>
                  <a:lnTo>
                    <a:pt x="1968727" y="1307796"/>
                  </a:lnTo>
                  <a:lnTo>
                    <a:pt x="1966460" y="1310514"/>
                  </a:lnTo>
                  <a:lnTo>
                    <a:pt x="1946502" y="1312779"/>
                  </a:lnTo>
                  <a:lnTo>
                    <a:pt x="1945595" y="1314365"/>
                  </a:lnTo>
                  <a:lnTo>
                    <a:pt x="1944235" y="1315950"/>
                  </a:lnTo>
                  <a:lnTo>
                    <a:pt x="1942193" y="1317536"/>
                  </a:lnTo>
                  <a:lnTo>
                    <a:pt x="1939699" y="1319121"/>
                  </a:lnTo>
                  <a:lnTo>
                    <a:pt x="1933576" y="1322519"/>
                  </a:lnTo>
                  <a:lnTo>
                    <a:pt x="1926772" y="1325916"/>
                  </a:lnTo>
                  <a:lnTo>
                    <a:pt x="1913165" y="1332258"/>
                  </a:lnTo>
                  <a:lnTo>
                    <a:pt x="1907722" y="1334976"/>
                  </a:lnTo>
                  <a:lnTo>
                    <a:pt x="1903413" y="1337242"/>
                  </a:lnTo>
                  <a:lnTo>
                    <a:pt x="1898877" y="1338827"/>
                  </a:lnTo>
                  <a:lnTo>
                    <a:pt x="1898197" y="1338827"/>
                  </a:lnTo>
                  <a:lnTo>
                    <a:pt x="1900465" y="1335430"/>
                  </a:lnTo>
                  <a:lnTo>
                    <a:pt x="1899784" y="1334297"/>
                  </a:lnTo>
                  <a:lnTo>
                    <a:pt x="1892981" y="1335882"/>
                  </a:lnTo>
                  <a:lnTo>
                    <a:pt x="1895249" y="1337242"/>
                  </a:lnTo>
                  <a:lnTo>
                    <a:pt x="1895249" y="1338374"/>
                  </a:lnTo>
                  <a:lnTo>
                    <a:pt x="1894795" y="1339506"/>
                  </a:lnTo>
                  <a:lnTo>
                    <a:pt x="1894342" y="1340865"/>
                  </a:lnTo>
                  <a:lnTo>
                    <a:pt x="1893661" y="1341998"/>
                  </a:lnTo>
                  <a:lnTo>
                    <a:pt x="1892754" y="1343130"/>
                  </a:lnTo>
                  <a:lnTo>
                    <a:pt x="1891620" y="1344263"/>
                  </a:lnTo>
                  <a:lnTo>
                    <a:pt x="1888899" y="1346300"/>
                  </a:lnTo>
                  <a:lnTo>
                    <a:pt x="1885497" y="1348341"/>
                  </a:lnTo>
                  <a:lnTo>
                    <a:pt x="1881868" y="1350378"/>
                  </a:lnTo>
                  <a:lnTo>
                    <a:pt x="1877786" y="1351962"/>
                  </a:lnTo>
                  <a:lnTo>
                    <a:pt x="1873477" y="1353321"/>
                  </a:lnTo>
                  <a:lnTo>
                    <a:pt x="1868941" y="1354906"/>
                  </a:lnTo>
                  <a:lnTo>
                    <a:pt x="1864406" y="1356039"/>
                  </a:lnTo>
                  <a:lnTo>
                    <a:pt x="1855561" y="1358305"/>
                  </a:lnTo>
                  <a:lnTo>
                    <a:pt x="1848077" y="1359664"/>
                  </a:lnTo>
                  <a:lnTo>
                    <a:pt x="1842634" y="1360569"/>
                  </a:lnTo>
                  <a:lnTo>
                    <a:pt x="1851252" y="1353094"/>
                  </a:lnTo>
                  <a:lnTo>
                    <a:pt x="1843088" y="1356492"/>
                  </a:lnTo>
                  <a:lnTo>
                    <a:pt x="1854881" y="1349019"/>
                  </a:lnTo>
                  <a:lnTo>
                    <a:pt x="1836965" y="1354906"/>
                  </a:lnTo>
                  <a:lnTo>
                    <a:pt x="1833336" y="1355586"/>
                  </a:lnTo>
                  <a:lnTo>
                    <a:pt x="1853293" y="1342225"/>
                  </a:lnTo>
                  <a:lnTo>
                    <a:pt x="1843088" y="1345621"/>
                  </a:lnTo>
                  <a:lnTo>
                    <a:pt x="1830388" y="1347887"/>
                  </a:lnTo>
                  <a:lnTo>
                    <a:pt x="1853747" y="1329767"/>
                  </a:lnTo>
                  <a:lnTo>
                    <a:pt x="1832429" y="1333617"/>
                  </a:lnTo>
                  <a:lnTo>
                    <a:pt x="1838779" y="1326143"/>
                  </a:lnTo>
                  <a:lnTo>
                    <a:pt x="1856468" y="1324331"/>
                  </a:lnTo>
                  <a:lnTo>
                    <a:pt x="1855107" y="1316177"/>
                  </a:lnTo>
                  <a:lnTo>
                    <a:pt x="1867250" y="1310349"/>
                  </a:lnTo>
                  <a:lnTo>
                    <a:pt x="1867581" y="1310514"/>
                  </a:lnTo>
                  <a:lnTo>
                    <a:pt x="1868941" y="1310287"/>
                  </a:lnTo>
                  <a:lnTo>
                    <a:pt x="1870756" y="1310061"/>
                  </a:lnTo>
                  <a:lnTo>
                    <a:pt x="1872570" y="1309155"/>
                  </a:lnTo>
                  <a:lnTo>
                    <a:pt x="1874611" y="1308250"/>
                  </a:lnTo>
                  <a:lnTo>
                    <a:pt x="1877844" y="1306312"/>
                  </a:lnTo>
                  <a:lnTo>
                    <a:pt x="1897517" y="1300774"/>
                  </a:lnTo>
                  <a:lnTo>
                    <a:pt x="1892981" y="1296697"/>
                  </a:lnTo>
                  <a:lnTo>
                    <a:pt x="1883909" y="1302587"/>
                  </a:lnTo>
                  <a:lnTo>
                    <a:pt x="1879147" y="1305531"/>
                  </a:lnTo>
                  <a:lnTo>
                    <a:pt x="1877844" y="1306312"/>
                  </a:lnTo>
                  <a:lnTo>
                    <a:pt x="1872570" y="1307796"/>
                  </a:lnTo>
                  <a:lnTo>
                    <a:pt x="1867250" y="1310349"/>
                  </a:lnTo>
                  <a:lnTo>
                    <a:pt x="1866674" y="1310061"/>
                  </a:lnTo>
                  <a:lnTo>
                    <a:pt x="1865993" y="1309835"/>
                  </a:lnTo>
                  <a:lnTo>
                    <a:pt x="1865766" y="1309155"/>
                  </a:lnTo>
                  <a:lnTo>
                    <a:pt x="1865540" y="1308023"/>
                  </a:lnTo>
                  <a:lnTo>
                    <a:pt x="1865540" y="1305985"/>
                  </a:lnTo>
                  <a:lnTo>
                    <a:pt x="1870756" y="1302360"/>
                  </a:lnTo>
                  <a:lnTo>
                    <a:pt x="1875291" y="1298736"/>
                  </a:lnTo>
                  <a:lnTo>
                    <a:pt x="1879600" y="1294885"/>
                  </a:lnTo>
                  <a:lnTo>
                    <a:pt x="1883909" y="1291035"/>
                  </a:lnTo>
                  <a:lnTo>
                    <a:pt x="1887991" y="1287184"/>
                  </a:lnTo>
                  <a:lnTo>
                    <a:pt x="1892300" y="1283335"/>
                  </a:lnTo>
                  <a:lnTo>
                    <a:pt x="1897290" y="1279710"/>
                  </a:lnTo>
                  <a:lnTo>
                    <a:pt x="1902506" y="1276312"/>
                  </a:lnTo>
                  <a:lnTo>
                    <a:pt x="1893661" y="1276765"/>
                  </a:lnTo>
                  <a:lnTo>
                    <a:pt x="1889352" y="1276992"/>
                  </a:lnTo>
                  <a:lnTo>
                    <a:pt x="1885724" y="1276992"/>
                  </a:lnTo>
                  <a:lnTo>
                    <a:pt x="1884363" y="1276765"/>
                  </a:lnTo>
                  <a:lnTo>
                    <a:pt x="1882549" y="1276539"/>
                  </a:lnTo>
                  <a:lnTo>
                    <a:pt x="1881415" y="1276086"/>
                  </a:lnTo>
                  <a:lnTo>
                    <a:pt x="1880281" y="1275180"/>
                  </a:lnTo>
                  <a:lnTo>
                    <a:pt x="1879147" y="1274274"/>
                  </a:lnTo>
                  <a:lnTo>
                    <a:pt x="1878466" y="1273369"/>
                  </a:lnTo>
                  <a:lnTo>
                    <a:pt x="1877786" y="1272009"/>
                  </a:lnTo>
                  <a:lnTo>
                    <a:pt x="1877559" y="1270424"/>
                  </a:lnTo>
                  <a:lnTo>
                    <a:pt x="1868488" y="1272009"/>
                  </a:lnTo>
                  <a:lnTo>
                    <a:pt x="1872570" y="1269292"/>
                  </a:lnTo>
                  <a:lnTo>
                    <a:pt x="1870302" y="1266800"/>
                  </a:lnTo>
                  <a:lnTo>
                    <a:pt x="1884136" y="1261818"/>
                  </a:lnTo>
                  <a:lnTo>
                    <a:pt x="1883002" y="1261592"/>
                  </a:lnTo>
                  <a:lnTo>
                    <a:pt x="1882095" y="1256836"/>
                  </a:lnTo>
                  <a:lnTo>
                    <a:pt x="1894342" y="1250722"/>
                  </a:lnTo>
                  <a:lnTo>
                    <a:pt x="1884136" y="1249588"/>
                  </a:lnTo>
                  <a:lnTo>
                    <a:pt x="1888218" y="1248002"/>
                  </a:lnTo>
                  <a:lnTo>
                    <a:pt x="1889352" y="1240527"/>
                  </a:lnTo>
                  <a:lnTo>
                    <a:pt x="1885950" y="1241658"/>
                  </a:lnTo>
                  <a:lnTo>
                    <a:pt x="1887991" y="1235094"/>
                  </a:lnTo>
                  <a:lnTo>
                    <a:pt x="1883909" y="1239399"/>
                  </a:lnTo>
                  <a:lnTo>
                    <a:pt x="1889352" y="1231243"/>
                  </a:lnTo>
                  <a:lnTo>
                    <a:pt x="1889806" y="1233508"/>
                  </a:lnTo>
                  <a:lnTo>
                    <a:pt x="1896609" y="1231470"/>
                  </a:lnTo>
                  <a:lnTo>
                    <a:pt x="1899104" y="1230565"/>
                  </a:lnTo>
                  <a:lnTo>
                    <a:pt x="1901599" y="1230113"/>
                  </a:lnTo>
                  <a:lnTo>
                    <a:pt x="1903867" y="1229659"/>
                  </a:lnTo>
                  <a:lnTo>
                    <a:pt x="1905908" y="1229659"/>
                  </a:lnTo>
                  <a:lnTo>
                    <a:pt x="1909763" y="1229885"/>
                  </a:lnTo>
                  <a:lnTo>
                    <a:pt x="1914072" y="1230339"/>
                  </a:lnTo>
                  <a:lnTo>
                    <a:pt x="1918381" y="1230790"/>
                  </a:lnTo>
                  <a:lnTo>
                    <a:pt x="1920649" y="1230790"/>
                  </a:lnTo>
                  <a:lnTo>
                    <a:pt x="1923143" y="1230565"/>
                  </a:lnTo>
                  <a:lnTo>
                    <a:pt x="1925638" y="1230339"/>
                  </a:lnTo>
                  <a:lnTo>
                    <a:pt x="1928586" y="1229659"/>
                  </a:lnTo>
                  <a:lnTo>
                    <a:pt x="1931534" y="1228754"/>
                  </a:lnTo>
                  <a:lnTo>
                    <a:pt x="1934936" y="1227171"/>
                  </a:lnTo>
                  <a:lnTo>
                    <a:pt x="1931988" y="1224910"/>
                  </a:lnTo>
                  <a:lnTo>
                    <a:pt x="1950585" y="1212003"/>
                  </a:lnTo>
                  <a:lnTo>
                    <a:pt x="1934256" y="1211094"/>
                  </a:lnTo>
                  <a:lnTo>
                    <a:pt x="1944688" y="1205884"/>
                  </a:lnTo>
                  <a:lnTo>
                    <a:pt x="1948997" y="1202035"/>
                  </a:lnTo>
                  <a:lnTo>
                    <a:pt x="1951492" y="1193885"/>
                  </a:lnTo>
                  <a:lnTo>
                    <a:pt x="1975304" y="1191168"/>
                  </a:lnTo>
                  <a:lnTo>
                    <a:pt x="1974851" y="1192295"/>
                  </a:lnTo>
                  <a:lnTo>
                    <a:pt x="1975985" y="1192069"/>
                  </a:lnTo>
                  <a:lnTo>
                    <a:pt x="1978479" y="1190712"/>
                  </a:lnTo>
                  <a:lnTo>
                    <a:pt x="1982335" y="1190712"/>
                  </a:lnTo>
                  <a:lnTo>
                    <a:pt x="1980067" y="1193202"/>
                  </a:lnTo>
                  <a:lnTo>
                    <a:pt x="1977345" y="1195916"/>
                  </a:lnTo>
                  <a:lnTo>
                    <a:pt x="1971902" y="1201809"/>
                  </a:lnTo>
                  <a:lnTo>
                    <a:pt x="1969351" y="1204124"/>
                  </a:lnTo>
                  <a:lnTo>
                    <a:pt x="1971675" y="1203495"/>
                  </a:lnTo>
                  <a:lnTo>
                    <a:pt x="1973968" y="1199942"/>
                  </a:lnTo>
                  <a:lnTo>
                    <a:pt x="1976720" y="1197058"/>
                  </a:lnTo>
                  <a:lnTo>
                    <a:pt x="1979242" y="1194392"/>
                  </a:lnTo>
                  <a:lnTo>
                    <a:pt x="1981765" y="1192615"/>
                  </a:lnTo>
                  <a:lnTo>
                    <a:pt x="1984287" y="1191062"/>
                  </a:lnTo>
                  <a:lnTo>
                    <a:pt x="1987039" y="1189952"/>
                  </a:lnTo>
                  <a:lnTo>
                    <a:pt x="1989790" y="1189065"/>
                  </a:lnTo>
                  <a:lnTo>
                    <a:pt x="1993001" y="1188175"/>
                  </a:lnTo>
                  <a:lnTo>
                    <a:pt x="1996211" y="1187731"/>
                  </a:lnTo>
                  <a:lnTo>
                    <a:pt x="1999421" y="1187509"/>
                  </a:lnTo>
                  <a:lnTo>
                    <a:pt x="2007218" y="1187287"/>
                  </a:lnTo>
                  <a:lnTo>
                    <a:pt x="2016161" y="1186842"/>
                  </a:lnTo>
                  <a:lnTo>
                    <a:pt x="2021205" y="1186399"/>
                  </a:lnTo>
                  <a:lnTo>
                    <a:pt x="2026709" y="1185954"/>
                  </a:lnTo>
                  <a:close/>
                  <a:moveTo>
                    <a:pt x="3224172" y="1183131"/>
                  </a:moveTo>
                  <a:lnTo>
                    <a:pt x="3224827" y="1183264"/>
                  </a:lnTo>
                  <a:lnTo>
                    <a:pt x="3225100" y="1183164"/>
                  </a:lnTo>
                  <a:lnTo>
                    <a:pt x="3224172" y="1183131"/>
                  </a:lnTo>
                  <a:close/>
                  <a:moveTo>
                    <a:pt x="5929911" y="1182837"/>
                  </a:moveTo>
                  <a:lnTo>
                    <a:pt x="5930137" y="1183290"/>
                  </a:lnTo>
                  <a:lnTo>
                    <a:pt x="5930137" y="1183064"/>
                  </a:lnTo>
                  <a:lnTo>
                    <a:pt x="5929911" y="1182837"/>
                  </a:lnTo>
                  <a:close/>
                  <a:moveTo>
                    <a:pt x="928688" y="1181150"/>
                  </a:moveTo>
                  <a:lnTo>
                    <a:pt x="926824" y="1184248"/>
                  </a:lnTo>
                  <a:lnTo>
                    <a:pt x="923926" y="1185915"/>
                  </a:lnTo>
                  <a:lnTo>
                    <a:pt x="928688" y="1181150"/>
                  </a:lnTo>
                  <a:close/>
                  <a:moveTo>
                    <a:pt x="3294063" y="1178503"/>
                  </a:moveTo>
                  <a:lnTo>
                    <a:pt x="3291115" y="1178730"/>
                  </a:lnTo>
                  <a:lnTo>
                    <a:pt x="3288393" y="1179410"/>
                  </a:lnTo>
                  <a:lnTo>
                    <a:pt x="3283631" y="1180544"/>
                  </a:lnTo>
                  <a:lnTo>
                    <a:pt x="3282270" y="1180770"/>
                  </a:lnTo>
                  <a:lnTo>
                    <a:pt x="3282270" y="1180785"/>
                  </a:lnTo>
                  <a:lnTo>
                    <a:pt x="3286721" y="1181221"/>
                  </a:lnTo>
                  <a:lnTo>
                    <a:pt x="3297377" y="1182582"/>
                  </a:lnTo>
                  <a:lnTo>
                    <a:pt x="3302364" y="1183036"/>
                  </a:lnTo>
                  <a:lnTo>
                    <a:pt x="3306672" y="1183036"/>
                  </a:lnTo>
                  <a:lnTo>
                    <a:pt x="3310069" y="1183036"/>
                  </a:lnTo>
                  <a:lnTo>
                    <a:pt x="3298145" y="1179183"/>
                  </a:lnTo>
                  <a:lnTo>
                    <a:pt x="3297465" y="1178730"/>
                  </a:lnTo>
                  <a:lnTo>
                    <a:pt x="3296557" y="1178503"/>
                  </a:lnTo>
                  <a:lnTo>
                    <a:pt x="3294063" y="1178503"/>
                  </a:lnTo>
                  <a:close/>
                  <a:moveTo>
                    <a:pt x="3250066" y="1178047"/>
                  </a:moveTo>
                  <a:lnTo>
                    <a:pt x="3248479" y="1178276"/>
                  </a:lnTo>
                  <a:lnTo>
                    <a:pt x="3244004" y="1182516"/>
                  </a:lnTo>
                  <a:lnTo>
                    <a:pt x="3244778" y="1182129"/>
                  </a:lnTo>
                  <a:lnTo>
                    <a:pt x="3246592" y="1181221"/>
                  </a:lnTo>
                  <a:lnTo>
                    <a:pt x="3248859" y="1180768"/>
                  </a:lnTo>
                  <a:lnTo>
                    <a:pt x="3253167" y="1179858"/>
                  </a:lnTo>
                  <a:lnTo>
                    <a:pt x="3254105" y="1179817"/>
                  </a:lnTo>
                  <a:lnTo>
                    <a:pt x="3250066" y="1178047"/>
                  </a:lnTo>
                  <a:close/>
                  <a:moveTo>
                    <a:pt x="2689854" y="1174398"/>
                  </a:moveTo>
                  <a:lnTo>
                    <a:pt x="2682058" y="1193785"/>
                  </a:lnTo>
                  <a:lnTo>
                    <a:pt x="2691284" y="1179312"/>
                  </a:lnTo>
                  <a:lnTo>
                    <a:pt x="2689854" y="1174398"/>
                  </a:lnTo>
                  <a:close/>
                  <a:moveTo>
                    <a:pt x="5304711" y="1173320"/>
                  </a:moveTo>
                  <a:lnTo>
                    <a:pt x="5304257" y="1173547"/>
                  </a:lnTo>
                  <a:lnTo>
                    <a:pt x="5303350" y="1174453"/>
                  </a:lnTo>
                  <a:lnTo>
                    <a:pt x="5304711" y="1173320"/>
                  </a:lnTo>
                  <a:close/>
                  <a:moveTo>
                    <a:pt x="2147735" y="1170557"/>
                  </a:moveTo>
                  <a:lnTo>
                    <a:pt x="2141631" y="1194414"/>
                  </a:lnTo>
                  <a:lnTo>
                    <a:pt x="2135753" y="1218490"/>
                  </a:lnTo>
                  <a:lnTo>
                    <a:pt x="2130328" y="1242568"/>
                  </a:lnTo>
                  <a:lnTo>
                    <a:pt x="2124676" y="1266649"/>
                  </a:lnTo>
                  <a:lnTo>
                    <a:pt x="2114050" y="1314587"/>
                  </a:lnTo>
                  <a:lnTo>
                    <a:pt x="2103877" y="1362753"/>
                  </a:lnTo>
                  <a:lnTo>
                    <a:pt x="2088730" y="1365479"/>
                  </a:lnTo>
                  <a:lnTo>
                    <a:pt x="2092121" y="1366616"/>
                  </a:lnTo>
                  <a:lnTo>
                    <a:pt x="2074262" y="1374795"/>
                  </a:lnTo>
                  <a:lnTo>
                    <a:pt x="2050298" y="1372297"/>
                  </a:lnTo>
                  <a:lnTo>
                    <a:pt x="2039899" y="1373205"/>
                  </a:lnTo>
                  <a:lnTo>
                    <a:pt x="2038542" y="1377066"/>
                  </a:lnTo>
                  <a:lnTo>
                    <a:pt x="2037412" y="1380701"/>
                  </a:lnTo>
                  <a:lnTo>
                    <a:pt x="2035829" y="1383881"/>
                  </a:lnTo>
                  <a:lnTo>
                    <a:pt x="2033795" y="1386834"/>
                  </a:lnTo>
                  <a:lnTo>
                    <a:pt x="2031534" y="1389560"/>
                  </a:lnTo>
                  <a:lnTo>
                    <a:pt x="2029273" y="1392059"/>
                  </a:lnTo>
                  <a:lnTo>
                    <a:pt x="2026334" y="1394104"/>
                  </a:lnTo>
                  <a:lnTo>
                    <a:pt x="2025629" y="1394560"/>
                  </a:lnTo>
                  <a:lnTo>
                    <a:pt x="2028549" y="1393827"/>
                  </a:lnTo>
                  <a:lnTo>
                    <a:pt x="2028825" y="1393827"/>
                  </a:lnTo>
                  <a:lnTo>
                    <a:pt x="2025461" y="1394667"/>
                  </a:lnTo>
                  <a:lnTo>
                    <a:pt x="2023169" y="1396148"/>
                  </a:lnTo>
                  <a:lnTo>
                    <a:pt x="2022943" y="1396148"/>
                  </a:lnTo>
                  <a:lnTo>
                    <a:pt x="2011640" y="1386834"/>
                  </a:lnTo>
                  <a:lnTo>
                    <a:pt x="1989032" y="1397057"/>
                  </a:lnTo>
                  <a:lnTo>
                    <a:pt x="1973207" y="1410690"/>
                  </a:lnTo>
                  <a:lnTo>
                    <a:pt x="1971173" y="1412052"/>
                  </a:lnTo>
                  <a:lnTo>
                    <a:pt x="1968460" y="1412962"/>
                  </a:lnTo>
                  <a:lnTo>
                    <a:pt x="1968008" y="1411826"/>
                  </a:lnTo>
                  <a:lnTo>
                    <a:pt x="1967556" y="1410690"/>
                  </a:lnTo>
                  <a:lnTo>
                    <a:pt x="1967103" y="1410236"/>
                  </a:lnTo>
                  <a:lnTo>
                    <a:pt x="1966425" y="1409781"/>
                  </a:lnTo>
                  <a:lnTo>
                    <a:pt x="1965747" y="1409327"/>
                  </a:lnTo>
                  <a:lnTo>
                    <a:pt x="1965069" y="1409327"/>
                  </a:lnTo>
                  <a:lnTo>
                    <a:pt x="1963034" y="1409100"/>
                  </a:lnTo>
                  <a:lnTo>
                    <a:pt x="1959191" y="1409100"/>
                  </a:lnTo>
                  <a:lnTo>
                    <a:pt x="1957156" y="1408873"/>
                  </a:lnTo>
                  <a:lnTo>
                    <a:pt x="1956478" y="1408646"/>
                  </a:lnTo>
                  <a:lnTo>
                    <a:pt x="1955800" y="1407964"/>
                  </a:lnTo>
                  <a:lnTo>
                    <a:pt x="1981346" y="1391832"/>
                  </a:lnTo>
                  <a:lnTo>
                    <a:pt x="1992876" y="1383654"/>
                  </a:lnTo>
                  <a:lnTo>
                    <a:pt x="2007796" y="1363207"/>
                  </a:lnTo>
                  <a:lnTo>
                    <a:pt x="2009379" y="1362071"/>
                  </a:lnTo>
                  <a:lnTo>
                    <a:pt x="2011414" y="1362298"/>
                  </a:lnTo>
                  <a:lnTo>
                    <a:pt x="2013900" y="1362298"/>
                  </a:lnTo>
                  <a:lnTo>
                    <a:pt x="2016839" y="1361616"/>
                  </a:lnTo>
                  <a:lnTo>
                    <a:pt x="2019778" y="1360707"/>
                  </a:lnTo>
                  <a:lnTo>
                    <a:pt x="2026108" y="1358436"/>
                  </a:lnTo>
                  <a:lnTo>
                    <a:pt x="2032890" y="1355254"/>
                  </a:lnTo>
                  <a:lnTo>
                    <a:pt x="2039899" y="1352300"/>
                  </a:lnTo>
                  <a:lnTo>
                    <a:pt x="2043290" y="1350938"/>
                  </a:lnTo>
                  <a:lnTo>
                    <a:pt x="2046907" y="1349576"/>
                  </a:lnTo>
                  <a:lnTo>
                    <a:pt x="2050298" y="1348440"/>
                  </a:lnTo>
                  <a:lnTo>
                    <a:pt x="2053689" y="1347758"/>
                  </a:lnTo>
                  <a:lnTo>
                    <a:pt x="2056854" y="1347076"/>
                  </a:lnTo>
                  <a:lnTo>
                    <a:pt x="2060019" y="1347076"/>
                  </a:lnTo>
                  <a:lnTo>
                    <a:pt x="2061828" y="1346167"/>
                  </a:lnTo>
                  <a:lnTo>
                    <a:pt x="2091217" y="1317768"/>
                  </a:lnTo>
                  <a:lnTo>
                    <a:pt x="2086470" y="1321403"/>
                  </a:lnTo>
                  <a:lnTo>
                    <a:pt x="2081270" y="1325039"/>
                  </a:lnTo>
                  <a:lnTo>
                    <a:pt x="2076522" y="1328219"/>
                  </a:lnTo>
                  <a:lnTo>
                    <a:pt x="2071323" y="1331400"/>
                  </a:lnTo>
                  <a:lnTo>
                    <a:pt x="2066349" y="1334127"/>
                  </a:lnTo>
                  <a:lnTo>
                    <a:pt x="2060923" y="1336399"/>
                  </a:lnTo>
                  <a:lnTo>
                    <a:pt x="2055498" y="1338443"/>
                  </a:lnTo>
                  <a:lnTo>
                    <a:pt x="2049846" y="1340034"/>
                  </a:lnTo>
                  <a:lnTo>
                    <a:pt x="2039899" y="1331400"/>
                  </a:lnTo>
                  <a:lnTo>
                    <a:pt x="2027691" y="1335036"/>
                  </a:lnTo>
                  <a:lnTo>
                    <a:pt x="2027013" y="1333445"/>
                  </a:lnTo>
                  <a:lnTo>
                    <a:pt x="2027691" y="1331855"/>
                  </a:lnTo>
                  <a:lnTo>
                    <a:pt x="2033343" y="1328901"/>
                  </a:lnTo>
                  <a:lnTo>
                    <a:pt x="2025204" y="1325039"/>
                  </a:lnTo>
                  <a:lnTo>
                    <a:pt x="2000336" y="1334581"/>
                  </a:lnTo>
                  <a:lnTo>
                    <a:pt x="1999884" y="1332990"/>
                  </a:lnTo>
                  <a:lnTo>
                    <a:pt x="2009605" y="1326856"/>
                  </a:lnTo>
                  <a:lnTo>
                    <a:pt x="1998075" y="1331400"/>
                  </a:lnTo>
                  <a:lnTo>
                    <a:pt x="1998075" y="1324812"/>
                  </a:lnTo>
                  <a:lnTo>
                    <a:pt x="2004857" y="1318904"/>
                  </a:lnTo>
                  <a:lnTo>
                    <a:pt x="2036282" y="1303455"/>
                  </a:lnTo>
                  <a:lnTo>
                    <a:pt x="2049394" y="1288685"/>
                  </a:lnTo>
                  <a:lnTo>
                    <a:pt x="2046681" y="1287550"/>
                  </a:lnTo>
                  <a:lnTo>
                    <a:pt x="2049620" y="1280734"/>
                  </a:lnTo>
                  <a:lnTo>
                    <a:pt x="2049394" y="1273464"/>
                  </a:lnTo>
                  <a:lnTo>
                    <a:pt x="2027465" y="1280507"/>
                  </a:lnTo>
                  <a:lnTo>
                    <a:pt x="2052107" y="1259151"/>
                  </a:lnTo>
                  <a:lnTo>
                    <a:pt x="2040803" y="1258014"/>
                  </a:lnTo>
                  <a:lnTo>
                    <a:pt x="2055046" y="1254381"/>
                  </a:lnTo>
                  <a:lnTo>
                    <a:pt x="2054367" y="1258242"/>
                  </a:lnTo>
                  <a:lnTo>
                    <a:pt x="2078783" y="1251429"/>
                  </a:lnTo>
                  <a:lnTo>
                    <a:pt x="2088956" y="1253927"/>
                  </a:lnTo>
                  <a:lnTo>
                    <a:pt x="2088730" y="1247110"/>
                  </a:lnTo>
                  <a:lnTo>
                    <a:pt x="2096643" y="1248018"/>
                  </a:lnTo>
                  <a:lnTo>
                    <a:pt x="2101616" y="1230981"/>
                  </a:lnTo>
                  <a:lnTo>
                    <a:pt x="2098451" y="1230981"/>
                  </a:lnTo>
                  <a:lnTo>
                    <a:pt x="2098225" y="1230300"/>
                  </a:lnTo>
                  <a:lnTo>
                    <a:pt x="2098451" y="1229393"/>
                  </a:lnTo>
                  <a:lnTo>
                    <a:pt x="2098904" y="1227351"/>
                  </a:lnTo>
                  <a:lnTo>
                    <a:pt x="2100260" y="1225082"/>
                  </a:lnTo>
                  <a:lnTo>
                    <a:pt x="2101390" y="1223038"/>
                  </a:lnTo>
                  <a:lnTo>
                    <a:pt x="2104781" y="1218490"/>
                  </a:lnTo>
                  <a:lnTo>
                    <a:pt x="2108173" y="1214407"/>
                  </a:lnTo>
                  <a:lnTo>
                    <a:pt x="2110885" y="1211452"/>
                  </a:lnTo>
                  <a:lnTo>
                    <a:pt x="2111564" y="1210313"/>
                  </a:lnTo>
                  <a:lnTo>
                    <a:pt x="2112016" y="1209627"/>
                  </a:lnTo>
                  <a:lnTo>
                    <a:pt x="2111790" y="1209400"/>
                  </a:lnTo>
                  <a:lnTo>
                    <a:pt x="2111564" y="1209400"/>
                  </a:lnTo>
                  <a:lnTo>
                    <a:pt x="2110659" y="1209627"/>
                  </a:lnTo>
                  <a:lnTo>
                    <a:pt x="2108851" y="1210541"/>
                  </a:lnTo>
                  <a:lnTo>
                    <a:pt x="2105912" y="1211679"/>
                  </a:lnTo>
                  <a:lnTo>
                    <a:pt x="2104781" y="1210996"/>
                  </a:lnTo>
                  <a:lnTo>
                    <a:pt x="2104555" y="1209400"/>
                  </a:lnTo>
                  <a:lnTo>
                    <a:pt x="2098904" y="1216674"/>
                  </a:lnTo>
                  <a:lnTo>
                    <a:pt x="2098451" y="1209855"/>
                  </a:lnTo>
                  <a:lnTo>
                    <a:pt x="2095060" y="1209855"/>
                  </a:lnTo>
                  <a:lnTo>
                    <a:pt x="2093704" y="1208948"/>
                  </a:lnTo>
                  <a:lnTo>
                    <a:pt x="2092347" y="1207815"/>
                  </a:lnTo>
                  <a:lnTo>
                    <a:pt x="2091669" y="1206679"/>
                  </a:lnTo>
                  <a:lnTo>
                    <a:pt x="2090991" y="1205543"/>
                  </a:lnTo>
                  <a:lnTo>
                    <a:pt x="2090765" y="1204181"/>
                  </a:lnTo>
                  <a:lnTo>
                    <a:pt x="2090539" y="1203047"/>
                  </a:lnTo>
                  <a:lnTo>
                    <a:pt x="2090765" y="1201457"/>
                  </a:lnTo>
                  <a:lnTo>
                    <a:pt x="2090991" y="1200318"/>
                  </a:lnTo>
                  <a:lnTo>
                    <a:pt x="2091443" y="1198958"/>
                  </a:lnTo>
                  <a:lnTo>
                    <a:pt x="2092121" y="1197598"/>
                  </a:lnTo>
                  <a:lnTo>
                    <a:pt x="2093930" y="1195091"/>
                  </a:lnTo>
                  <a:lnTo>
                    <a:pt x="2096417" y="1192142"/>
                  </a:lnTo>
                  <a:lnTo>
                    <a:pt x="2098904" y="1189417"/>
                  </a:lnTo>
                  <a:lnTo>
                    <a:pt x="2101616" y="1186920"/>
                  </a:lnTo>
                  <a:lnTo>
                    <a:pt x="2104555" y="1184420"/>
                  </a:lnTo>
                  <a:lnTo>
                    <a:pt x="2110207" y="1180330"/>
                  </a:lnTo>
                  <a:lnTo>
                    <a:pt x="2114503" y="1177603"/>
                  </a:lnTo>
                  <a:lnTo>
                    <a:pt x="2116085" y="1176467"/>
                  </a:lnTo>
                  <a:lnTo>
                    <a:pt x="2099356" y="1177603"/>
                  </a:lnTo>
                  <a:lnTo>
                    <a:pt x="2072453" y="1184192"/>
                  </a:lnTo>
                  <a:lnTo>
                    <a:pt x="2070871" y="1189192"/>
                  </a:lnTo>
                  <a:lnTo>
                    <a:pt x="2066349" y="1189646"/>
                  </a:lnTo>
                  <a:lnTo>
                    <a:pt x="2066223" y="1189664"/>
                  </a:lnTo>
                  <a:lnTo>
                    <a:pt x="2070100" y="1189939"/>
                  </a:lnTo>
                  <a:lnTo>
                    <a:pt x="2069431" y="1190389"/>
                  </a:lnTo>
                  <a:lnTo>
                    <a:pt x="2062739" y="1190840"/>
                  </a:lnTo>
                  <a:lnTo>
                    <a:pt x="2052926" y="1198721"/>
                  </a:lnTo>
                  <a:lnTo>
                    <a:pt x="2048911" y="1191516"/>
                  </a:lnTo>
                  <a:lnTo>
                    <a:pt x="2051754" y="1190684"/>
                  </a:lnTo>
                  <a:lnTo>
                    <a:pt x="2051428" y="1190554"/>
                  </a:lnTo>
                  <a:lnTo>
                    <a:pt x="2050750" y="1189872"/>
                  </a:lnTo>
                  <a:lnTo>
                    <a:pt x="2050298" y="1188963"/>
                  </a:lnTo>
                  <a:lnTo>
                    <a:pt x="2049846" y="1187373"/>
                  </a:lnTo>
                  <a:lnTo>
                    <a:pt x="2049846" y="1185783"/>
                  </a:lnTo>
                  <a:lnTo>
                    <a:pt x="2050072" y="1183512"/>
                  </a:lnTo>
                  <a:lnTo>
                    <a:pt x="2053915" y="1185328"/>
                  </a:lnTo>
                  <a:lnTo>
                    <a:pt x="2054819" y="1181921"/>
                  </a:lnTo>
                  <a:lnTo>
                    <a:pt x="2147735" y="1170557"/>
                  </a:lnTo>
                  <a:close/>
                  <a:moveTo>
                    <a:pt x="2165369" y="1168740"/>
                  </a:moveTo>
                  <a:lnTo>
                    <a:pt x="2168308" y="1183966"/>
                  </a:lnTo>
                  <a:lnTo>
                    <a:pt x="2184585" y="1186920"/>
                  </a:lnTo>
                  <a:lnTo>
                    <a:pt x="2195889" y="1201909"/>
                  </a:lnTo>
                  <a:lnTo>
                    <a:pt x="2198149" y="1202590"/>
                  </a:lnTo>
                  <a:lnTo>
                    <a:pt x="2192950" y="1210541"/>
                  </a:lnTo>
                  <a:lnTo>
                    <a:pt x="2199280" y="1225082"/>
                  </a:lnTo>
                  <a:lnTo>
                    <a:pt x="2185799" y="1224416"/>
                  </a:lnTo>
                  <a:lnTo>
                    <a:pt x="2185715" y="1224400"/>
                  </a:lnTo>
                  <a:lnTo>
                    <a:pt x="2183229" y="1224172"/>
                  </a:lnTo>
                  <a:lnTo>
                    <a:pt x="2177803" y="1223719"/>
                  </a:lnTo>
                  <a:lnTo>
                    <a:pt x="2171699" y="1223719"/>
                  </a:lnTo>
                  <a:lnTo>
                    <a:pt x="2185799" y="1224416"/>
                  </a:lnTo>
                  <a:lnTo>
                    <a:pt x="2188202" y="1224854"/>
                  </a:lnTo>
                  <a:lnTo>
                    <a:pt x="2190237" y="1225764"/>
                  </a:lnTo>
                  <a:lnTo>
                    <a:pt x="2192271" y="1226670"/>
                  </a:lnTo>
                  <a:lnTo>
                    <a:pt x="2194080" y="1227578"/>
                  </a:lnTo>
                  <a:lnTo>
                    <a:pt x="2195663" y="1228939"/>
                  </a:lnTo>
                  <a:lnTo>
                    <a:pt x="2196793" y="1230529"/>
                  </a:lnTo>
                  <a:lnTo>
                    <a:pt x="2198149" y="1232572"/>
                  </a:lnTo>
                  <a:lnTo>
                    <a:pt x="2199054" y="1234617"/>
                  </a:lnTo>
                  <a:lnTo>
                    <a:pt x="2199732" y="1237117"/>
                  </a:lnTo>
                  <a:lnTo>
                    <a:pt x="2200184" y="1239843"/>
                  </a:lnTo>
                  <a:lnTo>
                    <a:pt x="2200410" y="1243252"/>
                  </a:lnTo>
                  <a:lnTo>
                    <a:pt x="2186620" y="1257336"/>
                  </a:lnTo>
                  <a:lnTo>
                    <a:pt x="2196341" y="1261196"/>
                  </a:lnTo>
                  <a:lnTo>
                    <a:pt x="2208549" y="1250520"/>
                  </a:lnTo>
                  <a:lnTo>
                    <a:pt x="2210357" y="1249839"/>
                  </a:lnTo>
                  <a:lnTo>
                    <a:pt x="2212618" y="1249383"/>
                  </a:lnTo>
                  <a:lnTo>
                    <a:pt x="2215331" y="1248702"/>
                  </a:lnTo>
                  <a:lnTo>
                    <a:pt x="2218270" y="1248474"/>
                  </a:lnTo>
                  <a:lnTo>
                    <a:pt x="2221435" y="1248474"/>
                  </a:lnTo>
                  <a:lnTo>
                    <a:pt x="2224600" y="1248702"/>
                  </a:lnTo>
                  <a:lnTo>
                    <a:pt x="2227765" y="1249383"/>
                  </a:lnTo>
                  <a:lnTo>
                    <a:pt x="2230478" y="1250292"/>
                  </a:lnTo>
                  <a:lnTo>
                    <a:pt x="2233417" y="1251202"/>
                  </a:lnTo>
                  <a:lnTo>
                    <a:pt x="2236130" y="1252791"/>
                  </a:lnTo>
                  <a:lnTo>
                    <a:pt x="2238164" y="1254381"/>
                  </a:lnTo>
                  <a:lnTo>
                    <a:pt x="2239068" y="1255292"/>
                  </a:lnTo>
                  <a:lnTo>
                    <a:pt x="2239747" y="1256653"/>
                  </a:lnTo>
                  <a:lnTo>
                    <a:pt x="2240425" y="1257787"/>
                  </a:lnTo>
                  <a:lnTo>
                    <a:pt x="2241103" y="1258924"/>
                  </a:lnTo>
                  <a:lnTo>
                    <a:pt x="2241329" y="1260515"/>
                  </a:lnTo>
                  <a:lnTo>
                    <a:pt x="2241329" y="1261877"/>
                  </a:lnTo>
                  <a:lnTo>
                    <a:pt x="2241329" y="1263695"/>
                  </a:lnTo>
                  <a:lnTo>
                    <a:pt x="2241103" y="1265286"/>
                  </a:lnTo>
                  <a:lnTo>
                    <a:pt x="2240425" y="1267331"/>
                  </a:lnTo>
                  <a:lnTo>
                    <a:pt x="2239747" y="1269147"/>
                  </a:lnTo>
                  <a:lnTo>
                    <a:pt x="2239068" y="1270968"/>
                  </a:lnTo>
                  <a:lnTo>
                    <a:pt x="2237938" y="1273010"/>
                  </a:lnTo>
                  <a:lnTo>
                    <a:pt x="2236582" y="1274827"/>
                  </a:lnTo>
                  <a:lnTo>
                    <a:pt x="2234999" y="1276872"/>
                  </a:lnTo>
                  <a:lnTo>
                    <a:pt x="2231608" y="1280961"/>
                  </a:lnTo>
                  <a:lnTo>
                    <a:pt x="2227765" y="1284597"/>
                  </a:lnTo>
                  <a:lnTo>
                    <a:pt x="2221435" y="1290731"/>
                  </a:lnTo>
                  <a:lnTo>
                    <a:pt x="2219400" y="1292322"/>
                  </a:lnTo>
                  <a:lnTo>
                    <a:pt x="2218948" y="1292775"/>
                  </a:lnTo>
                  <a:lnTo>
                    <a:pt x="2213748" y="1295048"/>
                  </a:lnTo>
                  <a:lnTo>
                    <a:pt x="2218270" y="1299138"/>
                  </a:lnTo>
                  <a:lnTo>
                    <a:pt x="2216009" y="1300727"/>
                  </a:lnTo>
                  <a:lnTo>
                    <a:pt x="2213522" y="1301863"/>
                  </a:lnTo>
                  <a:lnTo>
                    <a:pt x="2210809" y="1303000"/>
                  </a:lnTo>
                  <a:lnTo>
                    <a:pt x="2208097" y="1304135"/>
                  </a:lnTo>
                  <a:lnTo>
                    <a:pt x="2202445" y="1305726"/>
                  </a:lnTo>
                  <a:lnTo>
                    <a:pt x="2198149" y="1306862"/>
                  </a:lnTo>
                  <a:lnTo>
                    <a:pt x="2200410" y="1314133"/>
                  </a:lnTo>
                  <a:lnTo>
                    <a:pt x="2183003" y="1321403"/>
                  </a:lnTo>
                  <a:lnTo>
                    <a:pt x="2194984" y="1318904"/>
                  </a:lnTo>
                  <a:lnTo>
                    <a:pt x="2188202" y="1322085"/>
                  </a:lnTo>
                  <a:lnTo>
                    <a:pt x="2191819" y="1321631"/>
                  </a:lnTo>
                  <a:lnTo>
                    <a:pt x="2195663" y="1321176"/>
                  </a:lnTo>
                  <a:lnTo>
                    <a:pt x="2199280" y="1321176"/>
                  </a:lnTo>
                  <a:lnTo>
                    <a:pt x="2202897" y="1321176"/>
                  </a:lnTo>
                  <a:lnTo>
                    <a:pt x="2206514" y="1321631"/>
                  </a:lnTo>
                  <a:lnTo>
                    <a:pt x="2210131" y="1322312"/>
                  </a:lnTo>
                  <a:lnTo>
                    <a:pt x="2213522" y="1322994"/>
                  </a:lnTo>
                  <a:lnTo>
                    <a:pt x="2217139" y="1324357"/>
                  </a:lnTo>
                  <a:lnTo>
                    <a:pt x="2212166" y="1327765"/>
                  </a:lnTo>
                  <a:lnTo>
                    <a:pt x="2206966" y="1331400"/>
                  </a:lnTo>
                  <a:lnTo>
                    <a:pt x="2196793" y="1338897"/>
                  </a:lnTo>
                  <a:lnTo>
                    <a:pt x="2191593" y="1342532"/>
                  </a:lnTo>
                  <a:lnTo>
                    <a:pt x="2186168" y="1345940"/>
                  </a:lnTo>
                  <a:lnTo>
                    <a:pt x="2180968" y="1349121"/>
                  </a:lnTo>
                  <a:lnTo>
                    <a:pt x="2175542" y="1352073"/>
                  </a:lnTo>
                  <a:lnTo>
                    <a:pt x="2133493" y="1358208"/>
                  </a:lnTo>
                  <a:lnTo>
                    <a:pt x="2131458" y="1357072"/>
                  </a:lnTo>
                  <a:lnTo>
                    <a:pt x="2129423" y="1355027"/>
                  </a:lnTo>
                  <a:lnTo>
                    <a:pt x="2120833" y="1356390"/>
                  </a:lnTo>
                  <a:lnTo>
                    <a:pt x="2125354" y="1332990"/>
                  </a:lnTo>
                  <a:lnTo>
                    <a:pt x="2129649" y="1308907"/>
                  </a:lnTo>
                  <a:lnTo>
                    <a:pt x="2134623" y="1284597"/>
                  </a:lnTo>
                  <a:lnTo>
                    <a:pt x="2139371" y="1260287"/>
                  </a:lnTo>
                  <a:lnTo>
                    <a:pt x="2142083" y="1248018"/>
                  </a:lnTo>
                  <a:lnTo>
                    <a:pt x="2144796" y="1236208"/>
                  </a:lnTo>
                  <a:lnTo>
                    <a:pt x="2147961" y="1224172"/>
                  </a:lnTo>
                  <a:lnTo>
                    <a:pt x="2150900" y="1212820"/>
                  </a:lnTo>
                  <a:lnTo>
                    <a:pt x="2154291" y="1201228"/>
                  </a:lnTo>
                  <a:lnTo>
                    <a:pt x="2157682" y="1190100"/>
                  </a:lnTo>
                  <a:lnTo>
                    <a:pt x="2161526" y="1179194"/>
                  </a:lnTo>
                  <a:lnTo>
                    <a:pt x="2165369" y="1168740"/>
                  </a:lnTo>
                  <a:close/>
                  <a:moveTo>
                    <a:pt x="3504846" y="1167700"/>
                  </a:moveTo>
                  <a:lnTo>
                    <a:pt x="3505276" y="1169418"/>
                  </a:lnTo>
                  <a:lnTo>
                    <a:pt x="3508904" y="1176458"/>
                  </a:lnTo>
                  <a:lnTo>
                    <a:pt x="3510717" y="1179633"/>
                  </a:lnTo>
                  <a:lnTo>
                    <a:pt x="3512531" y="1182582"/>
                  </a:lnTo>
                  <a:lnTo>
                    <a:pt x="3514118" y="1185078"/>
                  </a:lnTo>
                  <a:lnTo>
                    <a:pt x="3516159" y="1187117"/>
                  </a:lnTo>
                  <a:lnTo>
                    <a:pt x="3518199" y="1189159"/>
                  </a:lnTo>
                  <a:lnTo>
                    <a:pt x="3520013" y="1190521"/>
                  </a:lnTo>
                  <a:lnTo>
                    <a:pt x="3522280" y="1191880"/>
                  </a:lnTo>
                  <a:lnTo>
                    <a:pt x="3524547" y="1192787"/>
                  </a:lnTo>
                  <a:lnTo>
                    <a:pt x="3525581" y="1192975"/>
                  </a:lnTo>
                  <a:lnTo>
                    <a:pt x="3505880" y="1169514"/>
                  </a:lnTo>
                  <a:lnTo>
                    <a:pt x="3505880" y="1167700"/>
                  </a:lnTo>
                  <a:lnTo>
                    <a:pt x="3505653" y="1167700"/>
                  </a:lnTo>
                  <a:lnTo>
                    <a:pt x="3505427" y="1167700"/>
                  </a:lnTo>
                  <a:lnTo>
                    <a:pt x="3504846" y="1167700"/>
                  </a:lnTo>
                  <a:close/>
                  <a:moveTo>
                    <a:pt x="3309807" y="1164362"/>
                  </a:moveTo>
                  <a:lnTo>
                    <a:pt x="3309711" y="1164890"/>
                  </a:lnTo>
                  <a:lnTo>
                    <a:pt x="3309484" y="1168063"/>
                  </a:lnTo>
                  <a:lnTo>
                    <a:pt x="3309938" y="1171469"/>
                  </a:lnTo>
                  <a:lnTo>
                    <a:pt x="3310391" y="1175100"/>
                  </a:lnTo>
                  <a:lnTo>
                    <a:pt x="3311298" y="1179410"/>
                  </a:lnTo>
                  <a:lnTo>
                    <a:pt x="3312440" y="1182672"/>
                  </a:lnTo>
                  <a:lnTo>
                    <a:pt x="3313020" y="1182582"/>
                  </a:lnTo>
                  <a:lnTo>
                    <a:pt x="3309807" y="1164362"/>
                  </a:lnTo>
                  <a:close/>
                  <a:moveTo>
                    <a:pt x="3487510" y="1162938"/>
                  </a:moveTo>
                  <a:lnTo>
                    <a:pt x="3473412" y="1166022"/>
                  </a:lnTo>
                  <a:lnTo>
                    <a:pt x="3473989" y="1166022"/>
                  </a:lnTo>
                  <a:lnTo>
                    <a:pt x="3503241" y="1167525"/>
                  </a:lnTo>
                  <a:lnTo>
                    <a:pt x="3487510" y="1162938"/>
                  </a:lnTo>
                  <a:close/>
                  <a:moveTo>
                    <a:pt x="2058480" y="1152605"/>
                  </a:moveTo>
                  <a:lnTo>
                    <a:pt x="2060576" y="1159898"/>
                  </a:lnTo>
                  <a:lnTo>
                    <a:pt x="2056956" y="1165310"/>
                  </a:lnTo>
                  <a:lnTo>
                    <a:pt x="2055813" y="1154251"/>
                  </a:lnTo>
                  <a:lnTo>
                    <a:pt x="2058480" y="1152605"/>
                  </a:lnTo>
                  <a:close/>
                  <a:moveTo>
                    <a:pt x="2167404" y="1149649"/>
                  </a:moveTo>
                  <a:lnTo>
                    <a:pt x="2167404" y="1152832"/>
                  </a:lnTo>
                  <a:lnTo>
                    <a:pt x="2166499" y="1153058"/>
                  </a:lnTo>
                  <a:lnTo>
                    <a:pt x="2167404" y="1149649"/>
                  </a:lnTo>
                  <a:close/>
                  <a:moveTo>
                    <a:pt x="2031489" y="1147841"/>
                  </a:moveTo>
                  <a:lnTo>
                    <a:pt x="2035176" y="1153741"/>
                  </a:lnTo>
                  <a:lnTo>
                    <a:pt x="2026188" y="1162134"/>
                  </a:lnTo>
                  <a:lnTo>
                    <a:pt x="2029184" y="1153968"/>
                  </a:lnTo>
                  <a:lnTo>
                    <a:pt x="2020888" y="1158732"/>
                  </a:lnTo>
                  <a:lnTo>
                    <a:pt x="2031489" y="1147841"/>
                  </a:lnTo>
                  <a:close/>
                  <a:moveTo>
                    <a:pt x="4044269" y="1145930"/>
                  </a:moveTo>
                  <a:lnTo>
                    <a:pt x="4046991" y="1146383"/>
                  </a:lnTo>
                  <a:lnTo>
                    <a:pt x="4048125" y="1146157"/>
                  </a:lnTo>
                  <a:lnTo>
                    <a:pt x="4044269" y="1145930"/>
                  </a:lnTo>
                  <a:close/>
                  <a:moveTo>
                    <a:pt x="2668587" y="1141511"/>
                  </a:moveTo>
                  <a:lnTo>
                    <a:pt x="2674742" y="1144855"/>
                  </a:lnTo>
                  <a:lnTo>
                    <a:pt x="2682875" y="1150872"/>
                  </a:lnTo>
                  <a:lnTo>
                    <a:pt x="2669686" y="1154215"/>
                  </a:lnTo>
                  <a:lnTo>
                    <a:pt x="2676280" y="1146415"/>
                  </a:lnTo>
                  <a:lnTo>
                    <a:pt x="2669026" y="1146415"/>
                  </a:lnTo>
                  <a:lnTo>
                    <a:pt x="2668587" y="1141511"/>
                  </a:lnTo>
                  <a:close/>
                  <a:moveTo>
                    <a:pt x="2490258" y="1139923"/>
                  </a:moveTo>
                  <a:lnTo>
                    <a:pt x="2490787" y="1141511"/>
                  </a:lnTo>
                  <a:lnTo>
                    <a:pt x="2490258" y="1143100"/>
                  </a:lnTo>
                  <a:lnTo>
                    <a:pt x="2487612" y="1142873"/>
                  </a:lnTo>
                  <a:lnTo>
                    <a:pt x="2490258" y="1139923"/>
                  </a:lnTo>
                  <a:close/>
                  <a:moveTo>
                    <a:pt x="4059464" y="1139126"/>
                  </a:moveTo>
                  <a:lnTo>
                    <a:pt x="4053794" y="1144116"/>
                  </a:lnTo>
                  <a:lnTo>
                    <a:pt x="4059464" y="1139354"/>
                  </a:lnTo>
                  <a:lnTo>
                    <a:pt x="4059464" y="1139126"/>
                  </a:lnTo>
                  <a:close/>
                  <a:moveTo>
                    <a:pt x="2576822" y="1138336"/>
                  </a:moveTo>
                  <a:lnTo>
                    <a:pt x="2582862" y="1142348"/>
                  </a:lnTo>
                  <a:lnTo>
                    <a:pt x="2582629" y="1142599"/>
                  </a:lnTo>
                  <a:lnTo>
                    <a:pt x="2575892" y="1143101"/>
                  </a:lnTo>
                  <a:lnTo>
                    <a:pt x="2573337" y="1139338"/>
                  </a:lnTo>
                  <a:lnTo>
                    <a:pt x="2576822" y="1138336"/>
                  </a:lnTo>
                  <a:close/>
                  <a:moveTo>
                    <a:pt x="2078331" y="1136695"/>
                  </a:moveTo>
                  <a:lnTo>
                    <a:pt x="2078388" y="1136753"/>
                  </a:lnTo>
                  <a:lnTo>
                    <a:pt x="2077201" y="1139650"/>
                  </a:lnTo>
                  <a:lnTo>
                    <a:pt x="2078331" y="1136695"/>
                  </a:lnTo>
                  <a:close/>
                  <a:moveTo>
                    <a:pt x="2630770" y="1135606"/>
                  </a:moveTo>
                  <a:lnTo>
                    <a:pt x="2633000" y="1135778"/>
                  </a:lnTo>
                  <a:lnTo>
                    <a:pt x="2631450" y="1136060"/>
                  </a:lnTo>
                  <a:lnTo>
                    <a:pt x="2628957" y="1136965"/>
                  </a:lnTo>
                  <a:lnTo>
                    <a:pt x="2626011" y="1138777"/>
                  </a:lnTo>
                  <a:lnTo>
                    <a:pt x="2623065" y="1141043"/>
                  </a:lnTo>
                  <a:lnTo>
                    <a:pt x="2621037" y="1142832"/>
                  </a:lnTo>
                  <a:lnTo>
                    <a:pt x="2619620" y="1143422"/>
                  </a:lnTo>
                  <a:lnTo>
                    <a:pt x="2620118" y="1142177"/>
                  </a:lnTo>
                  <a:lnTo>
                    <a:pt x="2621025" y="1140137"/>
                  </a:lnTo>
                  <a:lnTo>
                    <a:pt x="2622385" y="1138777"/>
                  </a:lnTo>
                  <a:lnTo>
                    <a:pt x="2624198" y="1137419"/>
                  </a:lnTo>
                  <a:lnTo>
                    <a:pt x="2626011" y="1136512"/>
                  </a:lnTo>
                  <a:lnTo>
                    <a:pt x="2628277" y="1135833"/>
                  </a:lnTo>
                  <a:lnTo>
                    <a:pt x="2630770" y="1135606"/>
                  </a:lnTo>
                  <a:close/>
                  <a:moveTo>
                    <a:pt x="2052638" y="1135138"/>
                  </a:moveTo>
                  <a:lnTo>
                    <a:pt x="2052171" y="1135875"/>
                  </a:lnTo>
                  <a:lnTo>
                    <a:pt x="2038864" y="1152606"/>
                  </a:lnTo>
                  <a:lnTo>
                    <a:pt x="2036763" y="1148915"/>
                  </a:lnTo>
                  <a:lnTo>
                    <a:pt x="2052638" y="1135138"/>
                  </a:lnTo>
                  <a:close/>
                  <a:moveTo>
                    <a:pt x="2490711" y="1133794"/>
                  </a:moveTo>
                  <a:lnTo>
                    <a:pt x="2493657" y="1133794"/>
                  </a:lnTo>
                  <a:lnTo>
                    <a:pt x="2487312" y="1134700"/>
                  </a:lnTo>
                  <a:lnTo>
                    <a:pt x="2490711" y="1133794"/>
                  </a:lnTo>
                  <a:close/>
                  <a:moveTo>
                    <a:pt x="3337945" y="1133367"/>
                  </a:moveTo>
                  <a:lnTo>
                    <a:pt x="3339873" y="1136759"/>
                  </a:lnTo>
                  <a:lnTo>
                    <a:pt x="3342739" y="1138507"/>
                  </a:lnTo>
                  <a:lnTo>
                    <a:pt x="3343165" y="1138348"/>
                  </a:lnTo>
                  <a:lnTo>
                    <a:pt x="3341007" y="1136405"/>
                  </a:lnTo>
                  <a:lnTo>
                    <a:pt x="3338966" y="1134591"/>
                  </a:lnTo>
                  <a:lnTo>
                    <a:pt x="3337945" y="1133367"/>
                  </a:lnTo>
                  <a:close/>
                  <a:moveTo>
                    <a:pt x="3034230" y="1131155"/>
                  </a:moveTo>
                  <a:lnTo>
                    <a:pt x="3034109" y="1132718"/>
                  </a:lnTo>
                  <a:lnTo>
                    <a:pt x="3033882" y="1135672"/>
                  </a:lnTo>
                  <a:lnTo>
                    <a:pt x="3033200" y="1138627"/>
                  </a:lnTo>
                  <a:lnTo>
                    <a:pt x="3031610" y="1144536"/>
                  </a:lnTo>
                  <a:lnTo>
                    <a:pt x="3030020" y="1150218"/>
                  </a:lnTo>
                  <a:lnTo>
                    <a:pt x="3027748" y="1156128"/>
                  </a:lnTo>
                  <a:lnTo>
                    <a:pt x="3023431" y="1167266"/>
                  </a:lnTo>
                  <a:lnTo>
                    <a:pt x="3021160" y="1172495"/>
                  </a:lnTo>
                  <a:lnTo>
                    <a:pt x="3019803" y="1177469"/>
                  </a:lnTo>
                  <a:lnTo>
                    <a:pt x="3020332" y="1176234"/>
                  </a:lnTo>
                  <a:lnTo>
                    <a:pt x="3021466" y="1174193"/>
                  </a:lnTo>
                  <a:lnTo>
                    <a:pt x="3023281" y="1172602"/>
                  </a:lnTo>
                  <a:lnTo>
                    <a:pt x="3024868" y="1170561"/>
                  </a:lnTo>
                  <a:lnTo>
                    <a:pt x="3026909" y="1168519"/>
                  </a:lnTo>
                  <a:lnTo>
                    <a:pt x="3030991" y="1165571"/>
                  </a:lnTo>
                  <a:lnTo>
                    <a:pt x="3033940" y="1163076"/>
                  </a:lnTo>
                  <a:lnTo>
                    <a:pt x="3035527" y="1162169"/>
                  </a:lnTo>
                  <a:lnTo>
                    <a:pt x="3037568" y="1160805"/>
                  </a:lnTo>
                  <a:lnTo>
                    <a:pt x="3039382" y="1159446"/>
                  </a:lnTo>
                  <a:lnTo>
                    <a:pt x="3040743" y="1157858"/>
                  </a:lnTo>
                  <a:lnTo>
                    <a:pt x="3041650" y="1156269"/>
                  </a:lnTo>
                  <a:lnTo>
                    <a:pt x="3042557" y="1154681"/>
                  </a:lnTo>
                  <a:lnTo>
                    <a:pt x="3043011" y="1153095"/>
                  </a:lnTo>
                  <a:lnTo>
                    <a:pt x="3043238" y="1151278"/>
                  </a:lnTo>
                  <a:lnTo>
                    <a:pt x="3043238" y="1149464"/>
                  </a:lnTo>
                  <a:lnTo>
                    <a:pt x="3043011" y="1147649"/>
                  </a:lnTo>
                  <a:lnTo>
                    <a:pt x="3042557" y="1145834"/>
                  </a:lnTo>
                  <a:lnTo>
                    <a:pt x="3042104" y="1143792"/>
                  </a:lnTo>
                  <a:lnTo>
                    <a:pt x="3040970" y="1141978"/>
                  </a:lnTo>
                  <a:lnTo>
                    <a:pt x="3039156" y="1137893"/>
                  </a:lnTo>
                  <a:lnTo>
                    <a:pt x="3036434" y="1134038"/>
                  </a:lnTo>
                  <a:lnTo>
                    <a:pt x="3034230" y="1131155"/>
                  </a:lnTo>
                  <a:close/>
                  <a:moveTo>
                    <a:pt x="2486179" y="1130395"/>
                  </a:moveTo>
                  <a:lnTo>
                    <a:pt x="2486405" y="1130395"/>
                  </a:lnTo>
                  <a:lnTo>
                    <a:pt x="2487085" y="1134927"/>
                  </a:lnTo>
                  <a:lnTo>
                    <a:pt x="2486632" y="1135153"/>
                  </a:lnTo>
                  <a:lnTo>
                    <a:pt x="2482326" y="1139910"/>
                  </a:lnTo>
                  <a:lnTo>
                    <a:pt x="2486179" y="1130395"/>
                  </a:lnTo>
                  <a:close/>
                  <a:moveTo>
                    <a:pt x="919162" y="1127183"/>
                  </a:moveTo>
                  <a:lnTo>
                    <a:pt x="918674" y="1128255"/>
                  </a:lnTo>
                  <a:lnTo>
                    <a:pt x="909637" y="1135121"/>
                  </a:lnTo>
                  <a:lnTo>
                    <a:pt x="919162" y="1127183"/>
                  </a:lnTo>
                  <a:close/>
                  <a:moveTo>
                    <a:pt x="3417660" y="1122573"/>
                  </a:moveTo>
                  <a:lnTo>
                    <a:pt x="3417565" y="1122610"/>
                  </a:lnTo>
                  <a:lnTo>
                    <a:pt x="3454945" y="1143108"/>
                  </a:lnTo>
                  <a:lnTo>
                    <a:pt x="3446103" y="1149688"/>
                  </a:lnTo>
                  <a:lnTo>
                    <a:pt x="3456079" y="1163979"/>
                  </a:lnTo>
                  <a:lnTo>
                    <a:pt x="3455852" y="1164660"/>
                  </a:lnTo>
                  <a:lnTo>
                    <a:pt x="3466418" y="1165529"/>
                  </a:lnTo>
                  <a:lnTo>
                    <a:pt x="3465739" y="1165433"/>
                  </a:lnTo>
                  <a:lnTo>
                    <a:pt x="3462791" y="1164979"/>
                  </a:lnTo>
                  <a:lnTo>
                    <a:pt x="3460296" y="1164071"/>
                  </a:lnTo>
                  <a:lnTo>
                    <a:pt x="3458255" y="1163164"/>
                  </a:lnTo>
                  <a:lnTo>
                    <a:pt x="3456214" y="1162031"/>
                  </a:lnTo>
                  <a:lnTo>
                    <a:pt x="3454627" y="1160443"/>
                  </a:lnTo>
                  <a:lnTo>
                    <a:pt x="3453266" y="1159083"/>
                  </a:lnTo>
                  <a:lnTo>
                    <a:pt x="3452359" y="1157496"/>
                  </a:lnTo>
                  <a:lnTo>
                    <a:pt x="3451905" y="1155908"/>
                  </a:lnTo>
                  <a:lnTo>
                    <a:pt x="3451678" y="1153867"/>
                  </a:lnTo>
                  <a:lnTo>
                    <a:pt x="3451905" y="1151826"/>
                  </a:lnTo>
                  <a:lnTo>
                    <a:pt x="3452359" y="1149559"/>
                  </a:lnTo>
                  <a:lnTo>
                    <a:pt x="3453266" y="1147290"/>
                  </a:lnTo>
                  <a:lnTo>
                    <a:pt x="3454853" y="1145023"/>
                  </a:lnTo>
                  <a:lnTo>
                    <a:pt x="3456441" y="1142528"/>
                  </a:lnTo>
                  <a:lnTo>
                    <a:pt x="3427185" y="1122800"/>
                  </a:lnTo>
                  <a:lnTo>
                    <a:pt x="3417660" y="1122573"/>
                  </a:lnTo>
                  <a:close/>
                  <a:moveTo>
                    <a:pt x="2655068" y="1122460"/>
                  </a:moveTo>
                  <a:lnTo>
                    <a:pt x="2659279" y="1126041"/>
                  </a:lnTo>
                  <a:lnTo>
                    <a:pt x="2664192" y="1126265"/>
                  </a:lnTo>
                  <a:lnTo>
                    <a:pt x="2662555" y="1132759"/>
                  </a:lnTo>
                  <a:lnTo>
                    <a:pt x="2666766" y="1135445"/>
                  </a:lnTo>
                  <a:lnTo>
                    <a:pt x="2667000" y="1137237"/>
                  </a:lnTo>
                  <a:lnTo>
                    <a:pt x="2666064" y="1137013"/>
                  </a:lnTo>
                  <a:lnTo>
                    <a:pt x="2659513" y="1136564"/>
                  </a:lnTo>
                  <a:lnTo>
                    <a:pt x="2653197" y="1139924"/>
                  </a:lnTo>
                  <a:lnTo>
                    <a:pt x="2644775" y="1138132"/>
                  </a:lnTo>
                  <a:lnTo>
                    <a:pt x="2646646" y="1129175"/>
                  </a:lnTo>
                  <a:lnTo>
                    <a:pt x="2658578" y="1130295"/>
                  </a:lnTo>
                  <a:lnTo>
                    <a:pt x="2654133" y="1127161"/>
                  </a:lnTo>
                  <a:lnTo>
                    <a:pt x="2655068" y="1122460"/>
                  </a:lnTo>
                  <a:close/>
                  <a:moveTo>
                    <a:pt x="2546350" y="1122445"/>
                  </a:moveTo>
                  <a:lnTo>
                    <a:pt x="2554288" y="1128548"/>
                  </a:lnTo>
                  <a:lnTo>
                    <a:pt x="2554288" y="1128793"/>
                  </a:lnTo>
                  <a:lnTo>
                    <a:pt x="2546350" y="1122445"/>
                  </a:lnTo>
                  <a:close/>
                  <a:moveTo>
                    <a:pt x="2537988" y="1122445"/>
                  </a:moveTo>
                  <a:lnTo>
                    <a:pt x="2541587" y="1127405"/>
                  </a:lnTo>
                  <a:lnTo>
                    <a:pt x="2536930" y="1130381"/>
                  </a:lnTo>
                  <a:lnTo>
                    <a:pt x="2532062" y="1123437"/>
                  </a:lnTo>
                  <a:lnTo>
                    <a:pt x="2537988" y="1122445"/>
                  </a:lnTo>
                  <a:close/>
                  <a:moveTo>
                    <a:pt x="2027691" y="1122439"/>
                  </a:moveTo>
                  <a:lnTo>
                    <a:pt x="2028598" y="1122439"/>
                  </a:lnTo>
                  <a:lnTo>
                    <a:pt x="2022475" y="1127200"/>
                  </a:lnTo>
                  <a:lnTo>
                    <a:pt x="2027691" y="1122439"/>
                  </a:lnTo>
                  <a:close/>
                  <a:moveTo>
                    <a:pt x="2570163" y="1119270"/>
                  </a:moveTo>
                  <a:lnTo>
                    <a:pt x="2570163" y="1119493"/>
                  </a:lnTo>
                  <a:lnTo>
                    <a:pt x="2564314" y="1131969"/>
                  </a:lnTo>
                  <a:lnTo>
                    <a:pt x="2562225" y="1126845"/>
                  </a:lnTo>
                  <a:lnTo>
                    <a:pt x="2567865" y="1119493"/>
                  </a:lnTo>
                  <a:lnTo>
                    <a:pt x="2570163" y="1119270"/>
                  </a:lnTo>
                  <a:close/>
                  <a:moveTo>
                    <a:pt x="2562225" y="1119270"/>
                  </a:moveTo>
                  <a:lnTo>
                    <a:pt x="2562225" y="1122127"/>
                  </a:lnTo>
                  <a:lnTo>
                    <a:pt x="2562225" y="1122445"/>
                  </a:lnTo>
                  <a:lnTo>
                    <a:pt x="2557462" y="1121811"/>
                  </a:lnTo>
                  <a:lnTo>
                    <a:pt x="2558715" y="1120223"/>
                  </a:lnTo>
                  <a:lnTo>
                    <a:pt x="2562225" y="1119270"/>
                  </a:lnTo>
                  <a:close/>
                  <a:moveTo>
                    <a:pt x="5876147" y="1118480"/>
                  </a:moveTo>
                  <a:lnTo>
                    <a:pt x="5896337" y="1134343"/>
                  </a:lnTo>
                  <a:lnTo>
                    <a:pt x="5895883" y="1133663"/>
                  </a:lnTo>
                  <a:lnTo>
                    <a:pt x="5876147" y="1118480"/>
                  </a:lnTo>
                  <a:close/>
                  <a:moveTo>
                    <a:pt x="2048069" y="1117677"/>
                  </a:moveTo>
                  <a:lnTo>
                    <a:pt x="2058988" y="1125386"/>
                  </a:lnTo>
                  <a:lnTo>
                    <a:pt x="2057594" y="1125612"/>
                  </a:lnTo>
                  <a:lnTo>
                    <a:pt x="2039938" y="1131962"/>
                  </a:lnTo>
                  <a:lnTo>
                    <a:pt x="2046210" y="1128105"/>
                  </a:lnTo>
                  <a:lnTo>
                    <a:pt x="2043423" y="1128105"/>
                  </a:lnTo>
                  <a:lnTo>
                    <a:pt x="2047604" y="1124025"/>
                  </a:lnTo>
                  <a:lnTo>
                    <a:pt x="2042029" y="1121304"/>
                  </a:lnTo>
                  <a:lnTo>
                    <a:pt x="2048069" y="1117677"/>
                  </a:lnTo>
                  <a:close/>
                  <a:moveTo>
                    <a:pt x="2039938" y="1116091"/>
                  </a:moveTo>
                  <a:lnTo>
                    <a:pt x="2039711" y="1116273"/>
                  </a:lnTo>
                  <a:lnTo>
                    <a:pt x="2032000" y="1120852"/>
                  </a:lnTo>
                  <a:lnTo>
                    <a:pt x="2039938" y="1116091"/>
                  </a:lnTo>
                  <a:close/>
                  <a:moveTo>
                    <a:pt x="2135753" y="1115343"/>
                  </a:moveTo>
                  <a:lnTo>
                    <a:pt x="2128067" y="1117841"/>
                  </a:lnTo>
                  <a:lnTo>
                    <a:pt x="2128971" y="1117841"/>
                  </a:lnTo>
                  <a:lnTo>
                    <a:pt x="2135753" y="1115343"/>
                  </a:lnTo>
                  <a:close/>
                  <a:moveTo>
                    <a:pt x="2613024" y="1113488"/>
                  </a:moveTo>
                  <a:lnTo>
                    <a:pt x="2613478" y="1114641"/>
                  </a:lnTo>
                  <a:lnTo>
                    <a:pt x="2613024" y="1114641"/>
                  </a:lnTo>
                  <a:lnTo>
                    <a:pt x="2604633" y="1115564"/>
                  </a:lnTo>
                  <a:lnTo>
                    <a:pt x="2607808" y="1118331"/>
                  </a:lnTo>
                  <a:lnTo>
                    <a:pt x="2611210" y="1121792"/>
                  </a:lnTo>
                  <a:lnTo>
                    <a:pt x="2607581" y="1128480"/>
                  </a:lnTo>
                  <a:lnTo>
                    <a:pt x="2604180" y="1133557"/>
                  </a:lnTo>
                  <a:lnTo>
                    <a:pt x="2602129" y="1129382"/>
                  </a:lnTo>
                  <a:lnTo>
                    <a:pt x="2601797" y="1128709"/>
                  </a:lnTo>
                  <a:lnTo>
                    <a:pt x="2600758" y="1129662"/>
                  </a:lnTo>
                  <a:lnTo>
                    <a:pt x="2598930" y="1130711"/>
                  </a:lnTo>
                  <a:lnTo>
                    <a:pt x="2597102" y="1131340"/>
                  </a:lnTo>
                  <a:lnTo>
                    <a:pt x="2594816" y="1131760"/>
                  </a:lnTo>
                  <a:lnTo>
                    <a:pt x="2592303" y="1131969"/>
                  </a:lnTo>
                  <a:lnTo>
                    <a:pt x="2590018" y="1131760"/>
                  </a:lnTo>
                  <a:lnTo>
                    <a:pt x="2587504" y="1131550"/>
                  </a:lnTo>
                  <a:lnTo>
                    <a:pt x="2582934" y="1130711"/>
                  </a:lnTo>
                  <a:lnTo>
                    <a:pt x="2578364" y="1129453"/>
                  </a:lnTo>
                  <a:lnTo>
                    <a:pt x="2575165" y="1128404"/>
                  </a:lnTo>
                  <a:lnTo>
                    <a:pt x="2573337" y="1127777"/>
                  </a:lnTo>
                  <a:lnTo>
                    <a:pt x="2577450" y="1125890"/>
                  </a:lnTo>
                  <a:lnTo>
                    <a:pt x="2575165" y="1122954"/>
                  </a:lnTo>
                  <a:lnTo>
                    <a:pt x="2579735" y="1120858"/>
                  </a:lnTo>
                  <a:lnTo>
                    <a:pt x="2592303" y="1123583"/>
                  </a:lnTo>
                  <a:lnTo>
                    <a:pt x="2599790" y="1122995"/>
                  </a:lnTo>
                  <a:lnTo>
                    <a:pt x="2598737" y="1117640"/>
                  </a:lnTo>
                  <a:lnTo>
                    <a:pt x="2600778" y="1117640"/>
                  </a:lnTo>
                  <a:lnTo>
                    <a:pt x="2601685" y="1115103"/>
                  </a:lnTo>
                  <a:lnTo>
                    <a:pt x="2613024" y="1113488"/>
                  </a:lnTo>
                  <a:close/>
                  <a:moveTo>
                    <a:pt x="2625271" y="1111335"/>
                  </a:moveTo>
                  <a:lnTo>
                    <a:pt x="2625725" y="1112360"/>
                  </a:lnTo>
                  <a:lnTo>
                    <a:pt x="2625498" y="1112871"/>
                  </a:lnTo>
                  <a:lnTo>
                    <a:pt x="2625044" y="1113383"/>
                  </a:lnTo>
                  <a:lnTo>
                    <a:pt x="2623457" y="1114663"/>
                  </a:lnTo>
                  <a:lnTo>
                    <a:pt x="2619828" y="1116199"/>
                  </a:lnTo>
                  <a:lnTo>
                    <a:pt x="2613025" y="1119271"/>
                  </a:lnTo>
                  <a:lnTo>
                    <a:pt x="2614159" y="1114151"/>
                  </a:lnTo>
                  <a:lnTo>
                    <a:pt x="2620282" y="1111846"/>
                  </a:lnTo>
                  <a:lnTo>
                    <a:pt x="2625271" y="1111335"/>
                  </a:lnTo>
                  <a:close/>
                  <a:moveTo>
                    <a:pt x="3315146" y="1105810"/>
                  </a:moveTo>
                  <a:lnTo>
                    <a:pt x="3314020" y="1106147"/>
                  </a:lnTo>
                  <a:lnTo>
                    <a:pt x="3320359" y="1110372"/>
                  </a:lnTo>
                  <a:lnTo>
                    <a:pt x="3319916" y="1109874"/>
                  </a:lnTo>
                  <a:lnTo>
                    <a:pt x="3317648" y="1108287"/>
                  </a:lnTo>
                  <a:lnTo>
                    <a:pt x="3315380" y="1106246"/>
                  </a:lnTo>
                  <a:lnTo>
                    <a:pt x="3315146" y="1105810"/>
                  </a:lnTo>
                  <a:close/>
                  <a:moveTo>
                    <a:pt x="2877123" y="1101593"/>
                  </a:moveTo>
                  <a:lnTo>
                    <a:pt x="2874851" y="1102957"/>
                  </a:lnTo>
                  <a:lnTo>
                    <a:pt x="2871443" y="1105229"/>
                  </a:lnTo>
                  <a:lnTo>
                    <a:pt x="2868262" y="1107047"/>
                  </a:lnTo>
                  <a:lnTo>
                    <a:pt x="2865309" y="1108409"/>
                  </a:lnTo>
                  <a:lnTo>
                    <a:pt x="2864713" y="1108580"/>
                  </a:lnTo>
                  <a:lnTo>
                    <a:pt x="2865991" y="1107728"/>
                  </a:lnTo>
                  <a:lnTo>
                    <a:pt x="2870080" y="1105229"/>
                  </a:lnTo>
                  <a:lnTo>
                    <a:pt x="2876441" y="1101822"/>
                  </a:lnTo>
                  <a:lnTo>
                    <a:pt x="2877123" y="1101593"/>
                  </a:lnTo>
                  <a:close/>
                  <a:moveTo>
                    <a:pt x="2711199" y="1100225"/>
                  </a:moveTo>
                  <a:lnTo>
                    <a:pt x="2711450" y="1100225"/>
                  </a:lnTo>
                  <a:lnTo>
                    <a:pt x="2706687" y="1101812"/>
                  </a:lnTo>
                  <a:lnTo>
                    <a:pt x="2711199" y="1100225"/>
                  </a:lnTo>
                  <a:close/>
                  <a:moveTo>
                    <a:pt x="2049622" y="1100219"/>
                  </a:moveTo>
                  <a:lnTo>
                    <a:pt x="2051051" y="1103226"/>
                  </a:lnTo>
                  <a:lnTo>
                    <a:pt x="2048431" y="1104981"/>
                  </a:lnTo>
                  <a:lnTo>
                    <a:pt x="2046288" y="1102474"/>
                  </a:lnTo>
                  <a:lnTo>
                    <a:pt x="2049622" y="1100219"/>
                  </a:lnTo>
                  <a:close/>
                  <a:moveTo>
                    <a:pt x="900113" y="1093849"/>
                  </a:moveTo>
                  <a:lnTo>
                    <a:pt x="899923" y="1094230"/>
                  </a:lnTo>
                  <a:lnTo>
                    <a:pt x="895351" y="1098611"/>
                  </a:lnTo>
                  <a:lnTo>
                    <a:pt x="900113" y="1093849"/>
                  </a:lnTo>
                  <a:close/>
                  <a:moveTo>
                    <a:pt x="5280665" y="1091967"/>
                  </a:moveTo>
                  <a:lnTo>
                    <a:pt x="5283614" y="1092420"/>
                  </a:lnTo>
                  <a:lnTo>
                    <a:pt x="5284521" y="1092420"/>
                  </a:lnTo>
                  <a:lnTo>
                    <a:pt x="5280665" y="1091967"/>
                  </a:lnTo>
                  <a:close/>
                  <a:moveTo>
                    <a:pt x="5862763" y="1090608"/>
                  </a:moveTo>
                  <a:lnTo>
                    <a:pt x="5864687" y="1091060"/>
                  </a:lnTo>
                  <a:lnTo>
                    <a:pt x="5866392" y="1091514"/>
                  </a:lnTo>
                  <a:lnTo>
                    <a:pt x="5866619" y="1091514"/>
                  </a:lnTo>
                  <a:lnTo>
                    <a:pt x="5864687" y="1091060"/>
                  </a:lnTo>
                  <a:lnTo>
                    <a:pt x="5862989" y="1090608"/>
                  </a:lnTo>
                  <a:lnTo>
                    <a:pt x="5862763" y="1090608"/>
                  </a:lnTo>
                  <a:close/>
                  <a:moveTo>
                    <a:pt x="2027767" y="1089109"/>
                  </a:moveTo>
                  <a:lnTo>
                    <a:pt x="2030413" y="1092528"/>
                  </a:lnTo>
                  <a:lnTo>
                    <a:pt x="2029884" y="1092528"/>
                  </a:lnTo>
                  <a:lnTo>
                    <a:pt x="2024592" y="1101806"/>
                  </a:lnTo>
                  <a:lnTo>
                    <a:pt x="2022475" y="1094237"/>
                  </a:lnTo>
                  <a:lnTo>
                    <a:pt x="2027767" y="1089109"/>
                  </a:lnTo>
                  <a:close/>
                  <a:moveTo>
                    <a:pt x="2631653" y="1086005"/>
                  </a:moveTo>
                  <a:lnTo>
                    <a:pt x="2627562" y="1087528"/>
                  </a:lnTo>
                  <a:lnTo>
                    <a:pt x="2627312" y="1086663"/>
                  </a:lnTo>
                  <a:lnTo>
                    <a:pt x="2631653" y="1086005"/>
                  </a:lnTo>
                  <a:close/>
                  <a:moveTo>
                    <a:pt x="2631824" y="1085941"/>
                  </a:moveTo>
                  <a:lnTo>
                    <a:pt x="2632075" y="1085941"/>
                  </a:lnTo>
                  <a:lnTo>
                    <a:pt x="2631653" y="1086005"/>
                  </a:lnTo>
                  <a:lnTo>
                    <a:pt x="2631824" y="1085941"/>
                  </a:lnTo>
                  <a:close/>
                  <a:moveTo>
                    <a:pt x="3077110" y="1085521"/>
                  </a:moveTo>
                  <a:lnTo>
                    <a:pt x="3064665" y="1092972"/>
                  </a:lnTo>
                  <a:lnTo>
                    <a:pt x="3060593" y="1098166"/>
                  </a:lnTo>
                  <a:lnTo>
                    <a:pt x="3059688" y="1098618"/>
                  </a:lnTo>
                  <a:lnTo>
                    <a:pt x="3044981" y="1104263"/>
                  </a:lnTo>
                  <a:lnTo>
                    <a:pt x="3036835" y="1105392"/>
                  </a:lnTo>
                  <a:lnTo>
                    <a:pt x="3032989" y="1106070"/>
                  </a:lnTo>
                  <a:lnTo>
                    <a:pt x="3029369" y="1106521"/>
                  </a:lnTo>
                  <a:lnTo>
                    <a:pt x="3025975" y="1106521"/>
                  </a:lnTo>
                  <a:lnTo>
                    <a:pt x="3025632" y="1106521"/>
                  </a:lnTo>
                  <a:lnTo>
                    <a:pt x="3026164" y="1107053"/>
                  </a:lnTo>
                  <a:lnTo>
                    <a:pt x="3029177" y="1106601"/>
                  </a:lnTo>
                  <a:lnTo>
                    <a:pt x="3033259" y="1106147"/>
                  </a:lnTo>
                  <a:lnTo>
                    <a:pt x="3033713" y="1106147"/>
                  </a:lnTo>
                  <a:lnTo>
                    <a:pt x="3033940" y="1106147"/>
                  </a:lnTo>
                  <a:lnTo>
                    <a:pt x="3034166" y="1105921"/>
                  </a:lnTo>
                  <a:lnTo>
                    <a:pt x="3034620" y="1105921"/>
                  </a:lnTo>
                  <a:lnTo>
                    <a:pt x="3034847" y="1105921"/>
                  </a:lnTo>
                  <a:lnTo>
                    <a:pt x="3035300" y="1105921"/>
                  </a:lnTo>
                  <a:lnTo>
                    <a:pt x="3035527" y="1105921"/>
                  </a:lnTo>
                  <a:lnTo>
                    <a:pt x="3036434" y="1105921"/>
                  </a:lnTo>
                  <a:lnTo>
                    <a:pt x="3039609" y="1105694"/>
                  </a:lnTo>
                  <a:lnTo>
                    <a:pt x="3042784" y="1105241"/>
                  </a:lnTo>
                  <a:lnTo>
                    <a:pt x="3045959" y="1104333"/>
                  </a:lnTo>
                  <a:lnTo>
                    <a:pt x="3049361" y="1103654"/>
                  </a:lnTo>
                  <a:lnTo>
                    <a:pt x="3055938" y="1101613"/>
                  </a:lnTo>
                  <a:lnTo>
                    <a:pt x="3062741" y="1099119"/>
                  </a:lnTo>
                  <a:lnTo>
                    <a:pt x="3069545" y="1096172"/>
                  </a:lnTo>
                  <a:lnTo>
                    <a:pt x="3076122" y="1093224"/>
                  </a:lnTo>
                  <a:lnTo>
                    <a:pt x="3087153" y="1087818"/>
                  </a:lnTo>
                  <a:lnTo>
                    <a:pt x="3077110" y="1085521"/>
                  </a:lnTo>
                  <a:close/>
                  <a:moveTo>
                    <a:pt x="2030214" y="1084347"/>
                  </a:moveTo>
                  <a:lnTo>
                    <a:pt x="2030413" y="1086133"/>
                  </a:lnTo>
                  <a:lnTo>
                    <a:pt x="2029619" y="1089110"/>
                  </a:lnTo>
                  <a:lnTo>
                    <a:pt x="2027238" y="1086729"/>
                  </a:lnTo>
                  <a:lnTo>
                    <a:pt x="2030214" y="1084347"/>
                  </a:lnTo>
                  <a:close/>
                  <a:moveTo>
                    <a:pt x="3092684" y="1083908"/>
                  </a:moveTo>
                  <a:lnTo>
                    <a:pt x="3087970" y="1088005"/>
                  </a:lnTo>
                  <a:lnTo>
                    <a:pt x="3087688" y="1087940"/>
                  </a:lnTo>
                  <a:lnTo>
                    <a:pt x="3087688" y="1089143"/>
                  </a:lnTo>
                  <a:lnTo>
                    <a:pt x="3093357" y="1088235"/>
                  </a:lnTo>
                  <a:lnTo>
                    <a:pt x="3094265" y="1088235"/>
                  </a:lnTo>
                  <a:lnTo>
                    <a:pt x="3094945" y="1088009"/>
                  </a:lnTo>
                  <a:lnTo>
                    <a:pt x="3095398" y="1087327"/>
                  </a:lnTo>
                  <a:lnTo>
                    <a:pt x="3095398" y="1086875"/>
                  </a:lnTo>
                  <a:lnTo>
                    <a:pt x="3095172" y="1086422"/>
                  </a:lnTo>
                  <a:lnTo>
                    <a:pt x="3094945" y="1085742"/>
                  </a:lnTo>
                  <a:lnTo>
                    <a:pt x="3093584" y="1084608"/>
                  </a:lnTo>
                  <a:lnTo>
                    <a:pt x="3092684" y="1083908"/>
                  </a:lnTo>
                  <a:close/>
                  <a:moveTo>
                    <a:pt x="2563398" y="1082626"/>
                  </a:moveTo>
                  <a:lnTo>
                    <a:pt x="2566987" y="1083560"/>
                  </a:lnTo>
                  <a:lnTo>
                    <a:pt x="2566987" y="1083759"/>
                  </a:lnTo>
                  <a:lnTo>
                    <a:pt x="2560637" y="1087528"/>
                  </a:lnTo>
                  <a:lnTo>
                    <a:pt x="2563398" y="1082626"/>
                  </a:lnTo>
                  <a:close/>
                  <a:moveTo>
                    <a:pt x="2563177" y="1082568"/>
                  </a:moveTo>
                  <a:lnTo>
                    <a:pt x="2563431" y="1082568"/>
                  </a:lnTo>
                  <a:lnTo>
                    <a:pt x="2563398" y="1082626"/>
                  </a:lnTo>
                  <a:lnTo>
                    <a:pt x="2563177" y="1082568"/>
                  </a:lnTo>
                  <a:close/>
                  <a:moveTo>
                    <a:pt x="2561907" y="1081181"/>
                  </a:moveTo>
                  <a:lnTo>
                    <a:pt x="2562161" y="1081181"/>
                  </a:lnTo>
                  <a:lnTo>
                    <a:pt x="2563177" y="1082568"/>
                  </a:lnTo>
                  <a:lnTo>
                    <a:pt x="2561907" y="1081181"/>
                  </a:lnTo>
                  <a:close/>
                  <a:moveTo>
                    <a:pt x="1006784" y="1078159"/>
                  </a:moveTo>
                  <a:lnTo>
                    <a:pt x="1002915" y="1081428"/>
                  </a:lnTo>
                  <a:lnTo>
                    <a:pt x="1002252" y="1081334"/>
                  </a:lnTo>
                  <a:lnTo>
                    <a:pt x="1006784" y="1078159"/>
                  </a:lnTo>
                  <a:close/>
                  <a:moveTo>
                    <a:pt x="2590799" y="1077275"/>
                  </a:moveTo>
                  <a:lnTo>
                    <a:pt x="2591026" y="1077275"/>
                  </a:lnTo>
                  <a:lnTo>
                    <a:pt x="2591253" y="1077275"/>
                  </a:lnTo>
                  <a:lnTo>
                    <a:pt x="2589665" y="1077506"/>
                  </a:lnTo>
                  <a:lnTo>
                    <a:pt x="2590799" y="1077275"/>
                  </a:lnTo>
                  <a:close/>
                  <a:moveTo>
                    <a:pt x="3087269" y="1077199"/>
                  </a:moveTo>
                  <a:lnTo>
                    <a:pt x="3085934" y="1079199"/>
                  </a:lnTo>
                  <a:lnTo>
                    <a:pt x="3086184" y="1079273"/>
                  </a:lnTo>
                  <a:lnTo>
                    <a:pt x="3087269" y="1077199"/>
                  </a:lnTo>
                  <a:close/>
                  <a:moveTo>
                    <a:pt x="2034350" y="1076412"/>
                  </a:moveTo>
                  <a:lnTo>
                    <a:pt x="2038351" y="1077692"/>
                  </a:lnTo>
                  <a:lnTo>
                    <a:pt x="2033017" y="1084347"/>
                  </a:lnTo>
                  <a:lnTo>
                    <a:pt x="2027682" y="1082045"/>
                  </a:lnTo>
                  <a:lnTo>
                    <a:pt x="2027238" y="1082301"/>
                  </a:lnTo>
                  <a:lnTo>
                    <a:pt x="2034350" y="1076412"/>
                  </a:lnTo>
                  <a:close/>
                  <a:moveTo>
                    <a:pt x="5856865" y="1076105"/>
                  </a:moveTo>
                  <a:lnTo>
                    <a:pt x="5857772" y="1077464"/>
                  </a:lnTo>
                  <a:lnTo>
                    <a:pt x="5857318" y="1076331"/>
                  </a:lnTo>
                  <a:lnTo>
                    <a:pt x="5856865" y="1076105"/>
                  </a:lnTo>
                  <a:close/>
                  <a:moveTo>
                    <a:pt x="1258888" y="1074833"/>
                  </a:moveTo>
                  <a:lnTo>
                    <a:pt x="1256368" y="1078007"/>
                  </a:lnTo>
                  <a:lnTo>
                    <a:pt x="1254966" y="1078007"/>
                  </a:lnTo>
                  <a:lnTo>
                    <a:pt x="1254125" y="1078007"/>
                  </a:lnTo>
                  <a:lnTo>
                    <a:pt x="1258888" y="1074833"/>
                  </a:lnTo>
                  <a:close/>
                  <a:moveTo>
                    <a:pt x="2061029" y="1073238"/>
                  </a:moveTo>
                  <a:lnTo>
                    <a:pt x="2063070" y="1081215"/>
                  </a:lnTo>
                  <a:lnTo>
                    <a:pt x="2066034" y="1083716"/>
                  </a:lnTo>
                  <a:lnTo>
                    <a:pt x="2068513" y="1079586"/>
                  </a:lnTo>
                  <a:lnTo>
                    <a:pt x="2068513" y="1079806"/>
                  </a:lnTo>
                  <a:lnTo>
                    <a:pt x="2066077" y="1083752"/>
                  </a:lnTo>
                  <a:lnTo>
                    <a:pt x="2071688" y="1088488"/>
                  </a:lnTo>
                  <a:lnTo>
                    <a:pt x="2071007" y="1090599"/>
                  </a:lnTo>
                  <a:lnTo>
                    <a:pt x="2059215" y="1100219"/>
                  </a:lnTo>
                  <a:lnTo>
                    <a:pt x="2065338" y="1093180"/>
                  </a:lnTo>
                  <a:lnTo>
                    <a:pt x="2056266" y="1094823"/>
                  </a:lnTo>
                  <a:lnTo>
                    <a:pt x="2051731" y="1089895"/>
                  </a:lnTo>
                  <a:lnTo>
                    <a:pt x="2054225" y="1089192"/>
                  </a:lnTo>
                  <a:lnTo>
                    <a:pt x="2049916" y="1088488"/>
                  </a:lnTo>
                  <a:lnTo>
                    <a:pt x="2046288" y="1084264"/>
                  </a:lnTo>
                  <a:lnTo>
                    <a:pt x="2050823" y="1082622"/>
                  </a:lnTo>
                  <a:lnTo>
                    <a:pt x="2057173" y="1080980"/>
                  </a:lnTo>
                  <a:lnTo>
                    <a:pt x="2061029" y="1073238"/>
                  </a:lnTo>
                  <a:close/>
                  <a:moveTo>
                    <a:pt x="1009650" y="1071619"/>
                  </a:moveTo>
                  <a:lnTo>
                    <a:pt x="1009016" y="1075853"/>
                  </a:lnTo>
                  <a:lnTo>
                    <a:pt x="1006475" y="1077969"/>
                  </a:lnTo>
                  <a:lnTo>
                    <a:pt x="1009650" y="1071619"/>
                  </a:lnTo>
                  <a:close/>
                  <a:moveTo>
                    <a:pt x="1274762" y="1070073"/>
                  </a:moveTo>
                  <a:lnTo>
                    <a:pt x="1274762" y="1070074"/>
                  </a:lnTo>
                  <a:lnTo>
                    <a:pt x="1274763" y="1070074"/>
                  </a:lnTo>
                  <a:lnTo>
                    <a:pt x="1274762" y="1070074"/>
                  </a:lnTo>
                  <a:lnTo>
                    <a:pt x="1274762" y="1070260"/>
                  </a:lnTo>
                  <a:lnTo>
                    <a:pt x="1271587" y="1073247"/>
                  </a:lnTo>
                  <a:lnTo>
                    <a:pt x="1274740" y="1070096"/>
                  </a:lnTo>
                  <a:lnTo>
                    <a:pt x="1274525" y="1070285"/>
                  </a:lnTo>
                  <a:lnTo>
                    <a:pt x="1270000" y="1073247"/>
                  </a:lnTo>
                  <a:lnTo>
                    <a:pt x="1272620" y="1070498"/>
                  </a:lnTo>
                  <a:lnTo>
                    <a:pt x="1274761" y="1070074"/>
                  </a:lnTo>
                  <a:lnTo>
                    <a:pt x="1274762" y="1070073"/>
                  </a:lnTo>
                  <a:close/>
                  <a:moveTo>
                    <a:pt x="1262062" y="1070073"/>
                  </a:moveTo>
                  <a:lnTo>
                    <a:pt x="1260424" y="1072718"/>
                  </a:lnTo>
                  <a:lnTo>
                    <a:pt x="1255713" y="1074835"/>
                  </a:lnTo>
                  <a:lnTo>
                    <a:pt x="1259400" y="1071131"/>
                  </a:lnTo>
                  <a:lnTo>
                    <a:pt x="1262062" y="1070073"/>
                  </a:lnTo>
                  <a:close/>
                  <a:moveTo>
                    <a:pt x="4294641" y="1069056"/>
                  </a:moveTo>
                  <a:lnTo>
                    <a:pt x="4294641" y="1072004"/>
                  </a:lnTo>
                  <a:lnTo>
                    <a:pt x="4294868" y="1071551"/>
                  </a:lnTo>
                  <a:lnTo>
                    <a:pt x="4294641" y="1069056"/>
                  </a:lnTo>
                  <a:close/>
                  <a:moveTo>
                    <a:pt x="989013" y="1068443"/>
                  </a:moveTo>
                  <a:lnTo>
                    <a:pt x="986065" y="1072237"/>
                  </a:lnTo>
                  <a:lnTo>
                    <a:pt x="971551" y="1082728"/>
                  </a:lnTo>
                  <a:lnTo>
                    <a:pt x="989013" y="1068443"/>
                  </a:lnTo>
                  <a:close/>
                  <a:moveTo>
                    <a:pt x="2620962" y="1066897"/>
                  </a:moveTo>
                  <a:lnTo>
                    <a:pt x="2630487" y="1068972"/>
                  </a:lnTo>
                  <a:lnTo>
                    <a:pt x="2628672" y="1070817"/>
                  </a:lnTo>
                  <a:lnTo>
                    <a:pt x="2627992" y="1083042"/>
                  </a:lnTo>
                  <a:lnTo>
                    <a:pt x="2616653" y="1092268"/>
                  </a:lnTo>
                  <a:lnTo>
                    <a:pt x="2620055" y="1097341"/>
                  </a:lnTo>
                  <a:lnTo>
                    <a:pt x="2614839" y="1097804"/>
                  </a:lnTo>
                  <a:lnTo>
                    <a:pt x="2610303" y="1098727"/>
                  </a:lnTo>
                  <a:lnTo>
                    <a:pt x="2602365" y="1100341"/>
                  </a:lnTo>
                  <a:lnTo>
                    <a:pt x="2595335" y="1101956"/>
                  </a:lnTo>
                  <a:lnTo>
                    <a:pt x="2592614" y="1102415"/>
                  </a:lnTo>
                  <a:lnTo>
                    <a:pt x="2589665" y="1102877"/>
                  </a:lnTo>
                  <a:lnTo>
                    <a:pt x="2587171" y="1102877"/>
                  </a:lnTo>
                  <a:lnTo>
                    <a:pt x="2584676" y="1102415"/>
                  </a:lnTo>
                  <a:lnTo>
                    <a:pt x="2582635" y="1101725"/>
                  </a:lnTo>
                  <a:lnTo>
                    <a:pt x="2580594" y="1100110"/>
                  </a:lnTo>
                  <a:lnTo>
                    <a:pt x="2578780" y="1098495"/>
                  </a:lnTo>
                  <a:lnTo>
                    <a:pt x="2576965" y="1095958"/>
                  </a:lnTo>
                  <a:lnTo>
                    <a:pt x="2574924" y="1092729"/>
                  </a:lnTo>
                  <a:lnTo>
                    <a:pt x="2573337" y="1088808"/>
                  </a:lnTo>
                  <a:lnTo>
                    <a:pt x="2593294" y="1078659"/>
                  </a:lnTo>
                  <a:lnTo>
                    <a:pt x="2591253" y="1077275"/>
                  </a:lnTo>
                  <a:lnTo>
                    <a:pt x="2601231" y="1077506"/>
                  </a:lnTo>
                  <a:lnTo>
                    <a:pt x="2599190" y="1083734"/>
                  </a:lnTo>
                  <a:lnTo>
                    <a:pt x="2602592" y="1087194"/>
                  </a:lnTo>
                  <a:lnTo>
                    <a:pt x="2606988" y="1081186"/>
                  </a:lnTo>
                  <a:lnTo>
                    <a:pt x="2606674" y="1087886"/>
                  </a:lnTo>
                  <a:lnTo>
                    <a:pt x="2609849" y="1077275"/>
                  </a:lnTo>
                  <a:lnTo>
                    <a:pt x="2606988" y="1081186"/>
                  </a:lnTo>
                  <a:lnTo>
                    <a:pt x="2607355" y="1073355"/>
                  </a:lnTo>
                  <a:lnTo>
                    <a:pt x="2620962" y="1066897"/>
                  </a:lnTo>
                  <a:close/>
                  <a:moveTo>
                    <a:pt x="2050550" y="1066637"/>
                  </a:moveTo>
                  <a:lnTo>
                    <a:pt x="2050628" y="1066675"/>
                  </a:lnTo>
                  <a:lnTo>
                    <a:pt x="2043113" y="1071652"/>
                  </a:lnTo>
                  <a:lnTo>
                    <a:pt x="2050550" y="1066637"/>
                  </a:lnTo>
                  <a:close/>
                  <a:moveTo>
                    <a:pt x="2190237" y="1062649"/>
                  </a:moveTo>
                  <a:lnTo>
                    <a:pt x="2190011" y="1064465"/>
                  </a:lnTo>
                  <a:lnTo>
                    <a:pt x="2189333" y="1066510"/>
                  </a:lnTo>
                  <a:lnTo>
                    <a:pt x="2190237" y="1062649"/>
                  </a:lnTo>
                  <a:close/>
                  <a:moveTo>
                    <a:pt x="2553380" y="1060705"/>
                  </a:moveTo>
                  <a:lnTo>
                    <a:pt x="2553154" y="1061163"/>
                  </a:lnTo>
                  <a:lnTo>
                    <a:pt x="2553380" y="1060934"/>
                  </a:lnTo>
                  <a:lnTo>
                    <a:pt x="2553380" y="1060705"/>
                  </a:lnTo>
                  <a:close/>
                  <a:moveTo>
                    <a:pt x="4418919" y="1059079"/>
                  </a:moveTo>
                  <a:lnTo>
                    <a:pt x="4419600" y="1061119"/>
                  </a:lnTo>
                  <a:lnTo>
                    <a:pt x="4419827" y="1061119"/>
                  </a:lnTo>
                  <a:lnTo>
                    <a:pt x="4418919" y="1059079"/>
                  </a:lnTo>
                  <a:close/>
                  <a:moveTo>
                    <a:pt x="3308925" y="1058202"/>
                  </a:moveTo>
                  <a:lnTo>
                    <a:pt x="3311072" y="1060348"/>
                  </a:lnTo>
                  <a:lnTo>
                    <a:pt x="3321504" y="1072817"/>
                  </a:lnTo>
                  <a:lnTo>
                    <a:pt x="3344863" y="1072139"/>
                  </a:lnTo>
                  <a:lnTo>
                    <a:pt x="3361966" y="1085241"/>
                  </a:lnTo>
                  <a:lnTo>
                    <a:pt x="3362325" y="1084703"/>
                  </a:lnTo>
                  <a:lnTo>
                    <a:pt x="3363005" y="1083342"/>
                  </a:lnTo>
                  <a:lnTo>
                    <a:pt x="3345316" y="1071324"/>
                  </a:lnTo>
                  <a:lnTo>
                    <a:pt x="3320823" y="1071551"/>
                  </a:lnTo>
                  <a:lnTo>
                    <a:pt x="3317648" y="1060893"/>
                  </a:lnTo>
                  <a:lnTo>
                    <a:pt x="3308925" y="1058202"/>
                  </a:lnTo>
                  <a:close/>
                  <a:moveTo>
                    <a:pt x="1259459" y="1057375"/>
                  </a:moveTo>
                  <a:lnTo>
                    <a:pt x="1260475" y="1057590"/>
                  </a:lnTo>
                  <a:lnTo>
                    <a:pt x="1259967" y="1057805"/>
                  </a:lnTo>
                  <a:lnTo>
                    <a:pt x="1247775" y="1065313"/>
                  </a:lnTo>
                  <a:lnTo>
                    <a:pt x="1259459" y="1057375"/>
                  </a:lnTo>
                  <a:close/>
                  <a:moveTo>
                    <a:pt x="942976" y="1057342"/>
                  </a:moveTo>
                  <a:lnTo>
                    <a:pt x="942724" y="1057977"/>
                  </a:lnTo>
                  <a:lnTo>
                    <a:pt x="938212" y="1060517"/>
                  </a:lnTo>
                  <a:lnTo>
                    <a:pt x="942976" y="1057342"/>
                  </a:lnTo>
                  <a:close/>
                  <a:moveTo>
                    <a:pt x="4300991" y="1055451"/>
                  </a:moveTo>
                  <a:lnTo>
                    <a:pt x="4306434" y="1057038"/>
                  </a:lnTo>
                  <a:lnTo>
                    <a:pt x="4306207" y="1055677"/>
                  </a:lnTo>
                  <a:lnTo>
                    <a:pt x="4306207" y="1056811"/>
                  </a:lnTo>
                  <a:lnTo>
                    <a:pt x="4300991" y="1055451"/>
                  </a:lnTo>
                  <a:close/>
                  <a:moveTo>
                    <a:pt x="4427764" y="1055223"/>
                  </a:moveTo>
                  <a:lnTo>
                    <a:pt x="4427311" y="1055451"/>
                  </a:lnTo>
                  <a:lnTo>
                    <a:pt x="4427764" y="1055451"/>
                  </a:lnTo>
                  <a:lnTo>
                    <a:pt x="4427764" y="1055223"/>
                  </a:lnTo>
                  <a:close/>
                  <a:moveTo>
                    <a:pt x="997041" y="1049811"/>
                  </a:moveTo>
                  <a:lnTo>
                    <a:pt x="987297" y="1057748"/>
                  </a:lnTo>
                  <a:lnTo>
                    <a:pt x="987859" y="1056944"/>
                  </a:lnTo>
                  <a:lnTo>
                    <a:pt x="997041" y="1049811"/>
                  </a:lnTo>
                  <a:close/>
                  <a:moveTo>
                    <a:pt x="4437062" y="1049101"/>
                  </a:moveTo>
                  <a:lnTo>
                    <a:pt x="4437743" y="1049328"/>
                  </a:lnTo>
                  <a:lnTo>
                    <a:pt x="4441825" y="1050235"/>
                  </a:lnTo>
                  <a:lnTo>
                    <a:pt x="4437062" y="1049101"/>
                  </a:lnTo>
                  <a:close/>
                  <a:moveTo>
                    <a:pt x="1286565" y="1048284"/>
                  </a:moveTo>
                  <a:lnTo>
                    <a:pt x="1291783" y="1050781"/>
                  </a:lnTo>
                  <a:lnTo>
                    <a:pt x="1283163" y="1057362"/>
                  </a:lnTo>
                  <a:lnTo>
                    <a:pt x="1291783" y="1053277"/>
                  </a:lnTo>
                  <a:lnTo>
                    <a:pt x="1289061" y="1054866"/>
                  </a:lnTo>
                  <a:lnTo>
                    <a:pt x="1289061" y="1056001"/>
                  </a:lnTo>
                  <a:lnTo>
                    <a:pt x="1288607" y="1059405"/>
                  </a:lnTo>
                  <a:lnTo>
                    <a:pt x="1283163" y="1061447"/>
                  </a:lnTo>
                  <a:lnTo>
                    <a:pt x="1284524" y="1061447"/>
                  </a:lnTo>
                  <a:lnTo>
                    <a:pt x="1278854" y="1066440"/>
                  </a:lnTo>
                  <a:lnTo>
                    <a:pt x="1275403" y="1064887"/>
                  </a:lnTo>
                  <a:lnTo>
                    <a:pt x="1277938" y="1069488"/>
                  </a:lnTo>
                  <a:lnTo>
                    <a:pt x="1277514" y="1069488"/>
                  </a:lnTo>
                  <a:lnTo>
                    <a:pt x="1274550" y="1066982"/>
                  </a:lnTo>
                  <a:lnTo>
                    <a:pt x="1269068" y="1072577"/>
                  </a:lnTo>
                  <a:lnTo>
                    <a:pt x="1269101" y="1072567"/>
                  </a:lnTo>
                  <a:lnTo>
                    <a:pt x="1269061" y="1072585"/>
                  </a:lnTo>
                  <a:lnTo>
                    <a:pt x="1268412" y="1073247"/>
                  </a:lnTo>
                  <a:lnTo>
                    <a:pt x="1268771" y="1072709"/>
                  </a:lnTo>
                  <a:lnTo>
                    <a:pt x="1267512" y="1073248"/>
                  </a:lnTo>
                  <a:lnTo>
                    <a:pt x="1267512" y="1073021"/>
                  </a:lnTo>
                  <a:lnTo>
                    <a:pt x="1268809" y="1072651"/>
                  </a:lnTo>
                  <a:lnTo>
                    <a:pt x="1274762" y="1063722"/>
                  </a:lnTo>
                  <a:lnTo>
                    <a:pt x="1274790" y="1063774"/>
                  </a:lnTo>
                  <a:lnTo>
                    <a:pt x="1286565" y="1048284"/>
                  </a:lnTo>
                  <a:close/>
                  <a:moveTo>
                    <a:pt x="2513013" y="1047852"/>
                  </a:moveTo>
                  <a:lnTo>
                    <a:pt x="2513013" y="1049704"/>
                  </a:lnTo>
                  <a:lnTo>
                    <a:pt x="2504987" y="1058962"/>
                  </a:lnTo>
                  <a:lnTo>
                    <a:pt x="2501900" y="1056904"/>
                  </a:lnTo>
                  <a:lnTo>
                    <a:pt x="2506839" y="1051144"/>
                  </a:lnTo>
                  <a:lnTo>
                    <a:pt x="2513013" y="1047852"/>
                  </a:lnTo>
                  <a:close/>
                  <a:moveTo>
                    <a:pt x="1260475" y="1044653"/>
                  </a:moveTo>
                  <a:lnTo>
                    <a:pt x="1254125" y="1047852"/>
                  </a:lnTo>
                  <a:lnTo>
                    <a:pt x="1260021" y="1044880"/>
                  </a:lnTo>
                  <a:lnTo>
                    <a:pt x="1260475" y="1044653"/>
                  </a:lnTo>
                  <a:close/>
                  <a:moveTo>
                    <a:pt x="4354512" y="1043656"/>
                  </a:moveTo>
                  <a:lnTo>
                    <a:pt x="4351564" y="1045926"/>
                  </a:lnTo>
                  <a:lnTo>
                    <a:pt x="4354286" y="1043883"/>
                  </a:lnTo>
                  <a:lnTo>
                    <a:pt x="4354512" y="1043656"/>
                  </a:lnTo>
                  <a:close/>
                  <a:moveTo>
                    <a:pt x="1233404" y="1043065"/>
                  </a:moveTo>
                  <a:lnTo>
                    <a:pt x="1235075" y="1044101"/>
                  </a:lnTo>
                  <a:lnTo>
                    <a:pt x="1234658" y="1044515"/>
                  </a:lnTo>
                  <a:lnTo>
                    <a:pt x="1227137" y="1047853"/>
                  </a:lnTo>
                  <a:lnTo>
                    <a:pt x="1233404" y="1043065"/>
                  </a:lnTo>
                  <a:close/>
                  <a:moveTo>
                    <a:pt x="1257300" y="1043065"/>
                  </a:moveTo>
                  <a:lnTo>
                    <a:pt x="1257065" y="1043276"/>
                  </a:lnTo>
                  <a:lnTo>
                    <a:pt x="1250950" y="1046266"/>
                  </a:lnTo>
                  <a:lnTo>
                    <a:pt x="1257300" y="1043065"/>
                  </a:lnTo>
                  <a:close/>
                  <a:moveTo>
                    <a:pt x="1268079" y="1041336"/>
                  </a:moveTo>
                  <a:lnTo>
                    <a:pt x="1267966" y="1041449"/>
                  </a:lnTo>
                  <a:lnTo>
                    <a:pt x="1267285" y="1041676"/>
                  </a:lnTo>
                  <a:lnTo>
                    <a:pt x="1268079" y="1041336"/>
                  </a:lnTo>
                  <a:close/>
                  <a:moveTo>
                    <a:pt x="2077154" y="1039883"/>
                  </a:moveTo>
                  <a:lnTo>
                    <a:pt x="2078038" y="1040120"/>
                  </a:lnTo>
                  <a:lnTo>
                    <a:pt x="2078038" y="1042963"/>
                  </a:lnTo>
                  <a:lnTo>
                    <a:pt x="2072512" y="1048911"/>
                  </a:lnTo>
                  <a:lnTo>
                    <a:pt x="2071185" y="1053174"/>
                  </a:lnTo>
                  <a:lnTo>
                    <a:pt x="2064554" y="1056727"/>
                  </a:lnTo>
                  <a:lnTo>
                    <a:pt x="2064775" y="1059570"/>
                  </a:lnTo>
                  <a:lnTo>
                    <a:pt x="2056817" y="1062413"/>
                  </a:lnTo>
                  <a:lnTo>
                    <a:pt x="2050550" y="1066637"/>
                  </a:lnTo>
                  <a:lnTo>
                    <a:pt x="2045323" y="1064071"/>
                  </a:lnTo>
                  <a:lnTo>
                    <a:pt x="2047534" y="1057912"/>
                  </a:lnTo>
                  <a:lnTo>
                    <a:pt x="2055049" y="1053412"/>
                  </a:lnTo>
                  <a:lnTo>
                    <a:pt x="2054165" y="1057439"/>
                  </a:lnTo>
                  <a:lnTo>
                    <a:pt x="2061680" y="1048199"/>
                  </a:lnTo>
                  <a:lnTo>
                    <a:pt x="2073396" y="1041542"/>
                  </a:lnTo>
                  <a:lnTo>
                    <a:pt x="2077154" y="1039883"/>
                  </a:lnTo>
                  <a:close/>
                  <a:moveTo>
                    <a:pt x="2541134" y="1038215"/>
                  </a:moveTo>
                  <a:lnTo>
                    <a:pt x="2538985" y="1038843"/>
                  </a:lnTo>
                  <a:lnTo>
                    <a:pt x="2539320" y="1038759"/>
                  </a:lnTo>
                  <a:lnTo>
                    <a:pt x="2542041" y="1038530"/>
                  </a:lnTo>
                  <a:lnTo>
                    <a:pt x="2544442" y="1038329"/>
                  </a:lnTo>
                  <a:lnTo>
                    <a:pt x="2541134" y="1038215"/>
                  </a:lnTo>
                  <a:close/>
                  <a:moveTo>
                    <a:pt x="1265238" y="1035128"/>
                  </a:moveTo>
                  <a:lnTo>
                    <a:pt x="1263253" y="1037384"/>
                  </a:lnTo>
                  <a:lnTo>
                    <a:pt x="1249362" y="1044653"/>
                  </a:lnTo>
                  <a:lnTo>
                    <a:pt x="1265238" y="1035128"/>
                  </a:lnTo>
                  <a:close/>
                  <a:moveTo>
                    <a:pt x="1320800" y="1031954"/>
                  </a:moveTo>
                  <a:lnTo>
                    <a:pt x="1320573" y="1032408"/>
                  </a:lnTo>
                  <a:lnTo>
                    <a:pt x="1316037" y="1033542"/>
                  </a:lnTo>
                  <a:lnTo>
                    <a:pt x="1320120" y="1032181"/>
                  </a:lnTo>
                  <a:lnTo>
                    <a:pt x="1320800" y="1031954"/>
                  </a:lnTo>
                  <a:close/>
                  <a:moveTo>
                    <a:pt x="1239996" y="1031954"/>
                  </a:moveTo>
                  <a:lnTo>
                    <a:pt x="1241425" y="1032549"/>
                  </a:lnTo>
                  <a:lnTo>
                    <a:pt x="1236662" y="1033541"/>
                  </a:lnTo>
                  <a:lnTo>
                    <a:pt x="1239996" y="1031954"/>
                  </a:lnTo>
                  <a:close/>
                  <a:moveTo>
                    <a:pt x="2586038" y="1024014"/>
                  </a:moveTo>
                  <a:lnTo>
                    <a:pt x="2585797" y="1024212"/>
                  </a:lnTo>
                  <a:lnTo>
                    <a:pt x="2578100" y="1027188"/>
                  </a:lnTo>
                  <a:lnTo>
                    <a:pt x="2586038" y="1024014"/>
                  </a:lnTo>
                  <a:close/>
                  <a:moveTo>
                    <a:pt x="2170116" y="1024008"/>
                  </a:moveTo>
                  <a:lnTo>
                    <a:pt x="2169890" y="1025144"/>
                  </a:lnTo>
                  <a:lnTo>
                    <a:pt x="2169438" y="1026507"/>
                  </a:lnTo>
                  <a:lnTo>
                    <a:pt x="2168082" y="1029233"/>
                  </a:lnTo>
                  <a:lnTo>
                    <a:pt x="2166047" y="1031733"/>
                  </a:lnTo>
                  <a:lnTo>
                    <a:pt x="2163334" y="1034686"/>
                  </a:lnTo>
                  <a:lnTo>
                    <a:pt x="2160395" y="1037639"/>
                  </a:lnTo>
                  <a:lnTo>
                    <a:pt x="2157004" y="1040820"/>
                  </a:lnTo>
                  <a:lnTo>
                    <a:pt x="2153161" y="1043773"/>
                  </a:lnTo>
                  <a:lnTo>
                    <a:pt x="2149318" y="1046749"/>
                  </a:lnTo>
                  <a:lnTo>
                    <a:pt x="2145248" y="1049021"/>
                  </a:lnTo>
                  <a:lnTo>
                    <a:pt x="2141179" y="1051520"/>
                  </a:lnTo>
                  <a:lnTo>
                    <a:pt x="2137336" y="1053791"/>
                  </a:lnTo>
                  <a:lnTo>
                    <a:pt x="2133493" y="1055381"/>
                  </a:lnTo>
                  <a:lnTo>
                    <a:pt x="2129649" y="1056744"/>
                  </a:lnTo>
                  <a:lnTo>
                    <a:pt x="2126258" y="1057425"/>
                  </a:lnTo>
                  <a:lnTo>
                    <a:pt x="2123545" y="1057652"/>
                  </a:lnTo>
                  <a:lnTo>
                    <a:pt x="2122189" y="1057652"/>
                  </a:lnTo>
                  <a:lnTo>
                    <a:pt x="2121059" y="1057425"/>
                  </a:lnTo>
                  <a:lnTo>
                    <a:pt x="2124224" y="1058334"/>
                  </a:lnTo>
                  <a:lnTo>
                    <a:pt x="2127615" y="1059015"/>
                  </a:lnTo>
                  <a:lnTo>
                    <a:pt x="2131006" y="1059242"/>
                  </a:lnTo>
                  <a:lnTo>
                    <a:pt x="2134397" y="1059242"/>
                  </a:lnTo>
                  <a:lnTo>
                    <a:pt x="2115633" y="1069464"/>
                  </a:lnTo>
                  <a:lnTo>
                    <a:pt x="2126937" y="1065827"/>
                  </a:lnTo>
                  <a:lnTo>
                    <a:pt x="2119024" y="1073779"/>
                  </a:lnTo>
                  <a:lnTo>
                    <a:pt x="2143440" y="1063103"/>
                  </a:lnTo>
                  <a:lnTo>
                    <a:pt x="2178029" y="1057879"/>
                  </a:lnTo>
                  <a:lnTo>
                    <a:pt x="2168534" y="1091267"/>
                  </a:lnTo>
                  <a:lnTo>
                    <a:pt x="2166499" y="1091495"/>
                  </a:lnTo>
                  <a:lnTo>
                    <a:pt x="2164465" y="1091949"/>
                  </a:lnTo>
                  <a:lnTo>
                    <a:pt x="2161978" y="1092630"/>
                  </a:lnTo>
                  <a:lnTo>
                    <a:pt x="2159491" y="1093766"/>
                  </a:lnTo>
                  <a:lnTo>
                    <a:pt x="2157004" y="1095128"/>
                  </a:lnTo>
                  <a:lnTo>
                    <a:pt x="2154517" y="1096492"/>
                  </a:lnTo>
                  <a:lnTo>
                    <a:pt x="2152031" y="1098308"/>
                  </a:lnTo>
                  <a:lnTo>
                    <a:pt x="2149544" y="1100352"/>
                  </a:lnTo>
                  <a:lnTo>
                    <a:pt x="2147735" y="1102170"/>
                  </a:lnTo>
                  <a:lnTo>
                    <a:pt x="2145927" y="1104440"/>
                  </a:lnTo>
                  <a:lnTo>
                    <a:pt x="2144570" y="1106485"/>
                  </a:lnTo>
                  <a:lnTo>
                    <a:pt x="2143666" y="1108983"/>
                  </a:lnTo>
                  <a:lnTo>
                    <a:pt x="2143440" y="1111254"/>
                  </a:lnTo>
                  <a:lnTo>
                    <a:pt x="2143440" y="1112390"/>
                  </a:lnTo>
                  <a:lnTo>
                    <a:pt x="2143440" y="1113299"/>
                  </a:lnTo>
                  <a:lnTo>
                    <a:pt x="2143892" y="1114661"/>
                  </a:lnTo>
                  <a:lnTo>
                    <a:pt x="2144344" y="1115797"/>
                  </a:lnTo>
                  <a:lnTo>
                    <a:pt x="2145022" y="1116705"/>
                  </a:lnTo>
                  <a:lnTo>
                    <a:pt x="2145701" y="1117841"/>
                  </a:lnTo>
                  <a:lnTo>
                    <a:pt x="2122441" y="1130119"/>
                  </a:lnTo>
                  <a:lnTo>
                    <a:pt x="2108625" y="1130334"/>
                  </a:lnTo>
                  <a:lnTo>
                    <a:pt x="2119024" y="1131924"/>
                  </a:lnTo>
                  <a:lnTo>
                    <a:pt x="2122441" y="1130119"/>
                  </a:lnTo>
                  <a:lnTo>
                    <a:pt x="2138014" y="1129879"/>
                  </a:lnTo>
                  <a:lnTo>
                    <a:pt x="2157230" y="1134197"/>
                  </a:lnTo>
                  <a:lnTo>
                    <a:pt x="2151805" y="1154877"/>
                  </a:lnTo>
                  <a:lnTo>
                    <a:pt x="2139144" y="1156468"/>
                  </a:lnTo>
                  <a:lnTo>
                    <a:pt x="2127163" y="1158512"/>
                  </a:lnTo>
                  <a:lnTo>
                    <a:pt x="2115407" y="1160104"/>
                  </a:lnTo>
                  <a:lnTo>
                    <a:pt x="2110207" y="1160785"/>
                  </a:lnTo>
                  <a:lnTo>
                    <a:pt x="2104781" y="1161467"/>
                  </a:lnTo>
                  <a:lnTo>
                    <a:pt x="2099808" y="1161694"/>
                  </a:lnTo>
                  <a:lnTo>
                    <a:pt x="2094834" y="1161467"/>
                  </a:lnTo>
                  <a:lnTo>
                    <a:pt x="2090313" y="1161239"/>
                  </a:lnTo>
                  <a:lnTo>
                    <a:pt x="2086244" y="1160104"/>
                  </a:lnTo>
                  <a:lnTo>
                    <a:pt x="2081948" y="1158967"/>
                  </a:lnTo>
                  <a:lnTo>
                    <a:pt x="2080140" y="1158058"/>
                  </a:lnTo>
                  <a:lnTo>
                    <a:pt x="2078331" y="1156922"/>
                  </a:lnTo>
                  <a:lnTo>
                    <a:pt x="2076522" y="1155785"/>
                  </a:lnTo>
                  <a:lnTo>
                    <a:pt x="2074940" y="1154649"/>
                  </a:lnTo>
                  <a:lnTo>
                    <a:pt x="2073357" y="1153058"/>
                  </a:lnTo>
                  <a:lnTo>
                    <a:pt x="2071775" y="1151694"/>
                  </a:lnTo>
                  <a:lnTo>
                    <a:pt x="2072001" y="1149195"/>
                  </a:lnTo>
                  <a:lnTo>
                    <a:pt x="2072453" y="1147376"/>
                  </a:lnTo>
                  <a:lnTo>
                    <a:pt x="2073583" y="1146014"/>
                  </a:lnTo>
                  <a:lnTo>
                    <a:pt x="2074488" y="1145104"/>
                  </a:lnTo>
                  <a:lnTo>
                    <a:pt x="2075618" y="1144424"/>
                  </a:lnTo>
                  <a:lnTo>
                    <a:pt x="2076975" y="1143741"/>
                  </a:lnTo>
                  <a:lnTo>
                    <a:pt x="2079687" y="1143059"/>
                  </a:lnTo>
                  <a:lnTo>
                    <a:pt x="2081496" y="1142831"/>
                  </a:lnTo>
                  <a:lnTo>
                    <a:pt x="2081948" y="1142378"/>
                  </a:lnTo>
                  <a:lnTo>
                    <a:pt x="2082174" y="1141923"/>
                  </a:lnTo>
                  <a:lnTo>
                    <a:pt x="2082174" y="1141241"/>
                  </a:lnTo>
                  <a:lnTo>
                    <a:pt x="2081496" y="1139877"/>
                  </a:lnTo>
                  <a:lnTo>
                    <a:pt x="2080366" y="1138740"/>
                  </a:lnTo>
                  <a:lnTo>
                    <a:pt x="2078388" y="1136753"/>
                  </a:lnTo>
                  <a:lnTo>
                    <a:pt x="2080366" y="1131924"/>
                  </a:lnTo>
                  <a:lnTo>
                    <a:pt x="2069740" y="1145331"/>
                  </a:lnTo>
                  <a:lnTo>
                    <a:pt x="2069062" y="1141695"/>
                  </a:lnTo>
                  <a:lnTo>
                    <a:pt x="2065219" y="1143741"/>
                  </a:lnTo>
                  <a:lnTo>
                    <a:pt x="2066123" y="1150786"/>
                  </a:lnTo>
                  <a:lnTo>
                    <a:pt x="2063636" y="1145786"/>
                  </a:lnTo>
                  <a:lnTo>
                    <a:pt x="2060923" y="1146014"/>
                  </a:lnTo>
                  <a:lnTo>
                    <a:pt x="2061376" y="1143286"/>
                  </a:lnTo>
                  <a:lnTo>
                    <a:pt x="2061828" y="1141014"/>
                  </a:lnTo>
                  <a:lnTo>
                    <a:pt x="2062337" y="1140160"/>
                  </a:lnTo>
                  <a:lnTo>
                    <a:pt x="2063636" y="1138968"/>
                  </a:lnTo>
                  <a:lnTo>
                    <a:pt x="2066123" y="1136468"/>
                  </a:lnTo>
                  <a:lnTo>
                    <a:pt x="2068610" y="1134424"/>
                  </a:lnTo>
                  <a:lnTo>
                    <a:pt x="2071323" y="1132379"/>
                  </a:lnTo>
                  <a:lnTo>
                    <a:pt x="2074036" y="1130788"/>
                  </a:lnTo>
                  <a:lnTo>
                    <a:pt x="2071097" y="1131924"/>
                  </a:lnTo>
                  <a:lnTo>
                    <a:pt x="2068384" y="1133060"/>
                  </a:lnTo>
                  <a:lnTo>
                    <a:pt x="2066349" y="1134878"/>
                  </a:lnTo>
                  <a:lnTo>
                    <a:pt x="2064541" y="1136468"/>
                  </a:lnTo>
                  <a:lnTo>
                    <a:pt x="2063184" y="1138740"/>
                  </a:lnTo>
                  <a:lnTo>
                    <a:pt x="2062337" y="1140160"/>
                  </a:lnTo>
                  <a:lnTo>
                    <a:pt x="2058437" y="1143741"/>
                  </a:lnTo>
                  <a:lnTo>
                    <a:pt x="2053915" y="1149195"/>
                  </a:lnTo>
                  <a:lnTo>
                    <a:pt x="2045098" y="1159649"/>
                  </a:lnTo>
                  <a:lnTo>
                    <a:pt x="2041481" y="1164194"/>
                  </a:lnTo>
                  <a:lnTo>
                    <a:pt x="2038090" y="1168285"/>
                  </a:lnTo>
                  <a:lnTo>
                    <a:pt x="2051881" y="1150558"/>
                  </a:lnTo>
                  <a:lnTo>
                    <a:pt x="2051202" y="1150786"/>
                  </a:lnTo>
                  <a:lnTo>
                    <a:pt x="2050072" y="1150105"/>
                  </a:lnTo>
                  <a:lnTo>
                    <a:pt x="2051881" y="1142604"/>
                  </a:lnTo>
                  <a:lnTo>
                    <a:pt x="2050524" y="1143741"/>
                  </a:lnTo>
                  <a:lnTo>
                    <a:pt x="2057984" y="1133743"/>
                  </a:lnTo>
                  <a:lnTo>
                    <a:pt x="2060471" y="1127608"/>
                  </a:lnTo>
                  <a:lnTo>
                    <a:pt x="2061376" y="1126473"/>
                  </a:lnTo>
                  <a:lnTo>
                    <a:pt x="2062958" y="1125563"/>
                  </a:lnTo>
                  <a:lnTo>
                    <a:pt x="2066123" y="1123974"/>
                  </a:lnTo>
                  <a:lnTo>
                    <a:pt x="2072905" y="1120340"/>
                  </a:lnTo>
                  <a:lnTo>
                    <a:pt x="2074940" y="1119431"/>
                  </a:lnTo>
                  <a:lnTo>
                    <a:pt x="2075392" y="1119205"/>
                  </a:lnTo>
                  <a:lnTo>
                    <a:pt x="2073357" y="1119659"/>
                  </a:lnTo>
                  <a:lnTo>
                    <a:pt x="2068158" y="1121248"/>
                  </a:lnTo>
                  <a:lnTo>
                    <a:pt x="2072001" y="1116933"/>
                  </a:lnTo>
                  <a:lnTo>
                    <a:pt x="2069966" y="1116705"/>
                  </a:lnTo>
                  <a:lnTo>
                    <a:pt x="2079687" y="1110573"/>
                  </a:lnTo>
                  <a:lnTo>
                    <a:pt x="2078557" y="1110119"/>
                  </a:lnTo>
                  <a:lnTo>
                    <a:pt x="2081722" y="1105122"/>
                  </a:lnTo>
                  <a:lnTo>
                    <a:pt x="2074714" y="1110119"/>
                  </a:lnTo>
                  <a:lnTo>
                    <a:pt x="2069062" y="1114207"/>
                  </a:lnTo>
                  <a:lnTo>
                    <a:pt x="2066575" y="1115797"/>
                  </a:lnTo>
                  <a:lnTo>
                    <a:pt x="2063636" y="1117614"/>
                  </a:lnTo>
                  <a:lnTo>
                    <a:pt x="2060471" y="1118978"/>
                  </a:lnTo>
                  <a:lnTo>
                    <a:pt x="2056854" y="1120112"/>
                  </a:lnTo>
                  <a:lnTo>
                    <a:pt x="2053915" y="1118068"/>
                  </a:lnTo>
                  <a:lnTo>
                    <a:pt x="2053915" y="1114889"/>
                  </a:lnTo>
                  <a:lnTo>
                    <a:pt x="2063862" y="1112390"/>
                  </a:lnTo>
                  <a:lnTo>
                    <a:pt x="2047133" y="1113526"/>
                  </a:lnTo>
                  <a:lnTo>
                    <a:pt x="2058889" y="1110800"/>
                  </a:lnTo>
                  <a:lnTo>
                    <a:pt x="2064767" y="1106031"/>
                  </a:lnTo>
                  <a:lnTo>
                    <a:pt x="2063410" y="1105804"/>
                  </a:lnTo>
                  <a:lnTo>
                    <a:pt x="2067480" y="1098990"/>
                  </a:lnTo>
                  <a:lnTo>
                    <a:pt x="2067706" y="1098990"/>
                  </a:lnTo>
                  <a:lnTo>
                    <a:pt x="2067932" y="1098990"/>
                  </a:lnTo>
                  <a:lnTo>
                    <a:pt x="2067027" y="1098308"/>
                  </a:lnTo>
                  <a:lnTo>
                    <a:pt x="2077879" y="1093993"/>
                  </a:lnTo>
                  <a:lnTo>
                    <a:pt x="2073357" y="1092176"/>
                  </a:lnTo>
                  <a:lnTo>
                    <a:pt x="2079913" y="1089224"/>
                  </a:lnTo>
                  <a:lnTo>
                    <a:pt x="2072453" y="1087860"/>
                  </a:lnTo>
                  <a:lnTo>
                    <a:pt x="2080140" y="1082863"/>
                  </a:lnTo>
                  <a:lnTo>
                    <a:pt x="2073131" y="1077639"/>
                  </a:lnTo>
                  <a:lnTo>
                    <a:pt x="2079687" y="1077185"/>
                  </a:lnTo>
                  <a:lnTo>
                    <a:pt x="2083305" y="1064919"/>
                  </a:lnTo>
                  <a:lnTo>
                    <a:pt x="2083305" y="1066736"/>
                  </a:lnTo>
                  <a:lnTo>
                    <a:pt x="2098451" y="1061059"/>
                  </a:lnTo>
                  <a:lnTo>
                    <a:pt x="2094608" y="1055381"/>
                  </a:lnTo>
                  <a:lnTo>
                    <a:pt x="2109755" y="1045363"/>
                  </a:lnTo>
                  <a:lnTo>
                    <a:pt x="2106590" y="1042864"/>
                  </a:lnTo>
                  <a:lnTo>
                    <a:pt x="2117215" y="1029687"/>
                  </a:lnTo>
                  <a:lnTo>
                    <a:pt x="2122867" y="1032641"/>
                  </a:lnTo>
                  <a:lnTo>
                    <a:pt x="2120607" y="1035367"/>
                  </a:lnTo>
                  <a:lnTo>
                    <a:pt x="2128745" y="1031278"/>
                  </a:lnTo>
                  <a:lnTo>
                    <a:pt x="2131232" y="1031960"/>
                  </a:lnTo>
                  <a:lnTo>
                    <a:pt x="2133719" y="1032187"/>
                  </a:lnTo>
                  <a:lnTo>
                    <a:pt x="2135979" y="1032187"/>
                  </a:lnTo>
                  <a:lnTo>
                    <a:pt x="2138692" y="1032187"/>
                  </a:lnTo>
                  <a:lnTo>
                    <a:pt x="2141405" y="1031733"/>
                  </a:lnTo>
                  <a:lnTo>
                    <a:pt x="2144118" y="1031278"/>
                  </a:lnTo>
                  <a:lnTo>
                    <a:pt x="2149544" y="1029915"/>
                  </a:lnTo>
                  <a:lnTo>
                    <a:pt x="2160621" y="1026735"/>
                  </a:lnTo>
                  <a:lnTo>
                    <a:pt x="2165595" y="1025144"/>
                  </a:lnTo>
                  <a:lnTo>
                    <a:pt x="2170116" y="1024008"/>
                  </a:lnTo>
                  <a:close/>
                  <a:moveTo>
                    <a:pt x="5272498" y="1023303"/>
                  </a:moveTo>
                  <a:lnTo>
                    <a:pt x="5272272" y="1023756"/>
                  </a:lnTo>
                  <a:lnTo>
                    <a:pt x="5272498" y="1023530"/>
                  </a:lnTo>
                  <a:lnTo>
                    <a:pt x="5272498" y="1023303"/>
                  </a:lnTo>
                  <a:close/>
                  <a:moveTo>
                    <a:pt x="1060450" y="1022393"/>
                  </a:moveTo>
                  <a:lnTo>
                    <a:pt x="1060450" y="1026454"/>
                  </a:lnTo>
                  <a:lnTo>
                    <a:pt x="1059725" y="1027095"/>
                  </a:lnTo>
                  <a:lnTo>
                    <a:pt x="1049338" y="1033507"/>
                  </a:lnTo>
                  <a:lnTo>
                    <a:pt x="1060450" y="1022393"/>
                  </a:lnTo>
                  <a:close/>
                  <a:moveTo>
                    <a:pt x="1061478" y="1017633"/>
                  </a:moveTo>
                  <a:lnTo>
                    <a:pt x="1062038" y="1017922"/>
                  </a:lnTo>
                  <a:lnTo>
                    <a:pt x="1061478" y="1018066"/>
                  </a:lnTo>
                  <a:lnTo>
                    <a:pt x="1057276" y="1019221"/>
                  </a:lnTo>
                  <a:lnTo>
                    <a:pt x="1061478" y="1017633"/>
                  </a:lnTo>
                  <a:close/>
                  <a:moveTo>
                    <a:pt x="5271591" y="1014692"/>
                  </a:moveTo>
                  <a:lnTo>
                    <a:pt x="5271591" y="1014919"/>
                  </a:lnTo>
                  <a:lnTo>
                    <a:pt x="5272952" y="1021717"/>
                  </a:lnTo>
                  <a:lnTo>
                    <a:pt x="5271591" y="1014692"/>
                  </a:lnTo>
                  <a:close/>
                  <a:moveTo>
                    <a:pt x="2177684" y="1014482"/>
                  </a:moveTo>
                  <a:lnTo>
                    <a:pt x="2178051" y="1014482"/>
                  </a:lnTo>
                  <a:lnTo>
                    <a:pt x="2176463" y="1019246"/>
                  </a:lnTo>
                  <a:lnTo>
                    <a:pt x="2177684" y="1014482"/>
                  </a:lnTo>
                  <a:close/>
                  <a:moveTo>
                    <a:pt x="2166938" y="1012895"/>
                  </a:moveTo>
                  <a:lnTo>
                    <a:pt x="2168526" y="1016665"/>
                  </a:lnTo>
                  <a:lnTo>
                    <a:pt x="2168173" y="1017658"/>
                  </a:lnTo>
                  <a:lnTo>
                    <a:pt x="2166938" y="1012895"/>
                  </a:lnTo>
                  <a:close/>
                  <a:moveTo>
                    <a:pt x="1071563" y="1012871"/>
                  </a:moveTo>
                  <a:lnTo>
                    <a:pt x="1065212" y="1020809"/>
                  </a:lnTo>
                  <a:lnTo>
                    <a:pt x="1071125" y="1013312"/>
                  </a:lnTo>
                  <a:lnTo>
                    <a:pt x="1071563" y="1012871"/>
                  </a:lnTo>
                  <a:close/>
                  <a:moveTo>
                    <a:pt x="2571750" y="1008138"/>
                  </a:moveTo>
                  <a:lnTo>
                    <a:pt x="2569028" y="1011123"/>
                  </a:lnTo>
                  <a:lnTo>
                    <a:pt x="2569028" y="1014567"/>
                  </a:lnTo>
                  <a:lnTo>
                    <a:pt x="2568802" y="1018240"/>
                  </a:lnTo>
                  <a:lnTo>
                    <a:pt x="2568121" y="1021914"/>
                  </a:lnTo>
                  <a:lnTo>
                    <a:pt x="2567441" y="1025358"/>
                  </a:lnTo>
                  <a:lnTo>
                    <a:pt x="2565853" y="1028802"/>
                  </a:lnTo>
                  <a:lnTo>
                    <a:pt x="2564266" y="1032016"/>
                  </a:lnTo>
                  <a:lnTo>
                    <a:pt x="2563359" y="1033394"/>
                  </a:lnTo>
                  <a:lnTo>
                    <a:pt x="2561998" y="1034772"/>
                  </a:lnTo>
                  <a:lnTo>
                    <a:pt x="2560864" y="1035919"/>
                  </a:lnTo>
                  <a:lnTo>
                    <a:pt x="2559503" y="1037067"/>
                  </a:lnTo>
                  <a:lnTo>
                    <a:pt x="2554514" y="1038675"/>
                  </a:lnTo>
                  <a:lnTo>
                    <a:pt x="2545644" y="1038370"/>
                  </a:lnTo>
                  <a:lnTo>
                    <a:pt x="2547711" y="1038530"/>
                  </a:lnTo>
                  <a:lnTo>
                    <a:pt x="2550659" y="1038759"/>
                  </a:lnTo>
                  <a:lnTo>
                    <a:pt x="2553380" y="1039444"/>
                  </a:lnTo>
                  <a:lnTo>
                    <a:pt x="2556102" y="1039900"/>
                  </a:lnTo>
                  <a:lnTo>
                    <a:pt x="2559050" y="1050431"/>
                  </a:lnTo>
                  <a:lnTo>
                    <a:pt x="2554285" y="1051884"/>
                  </a:lnTo>
                  <a:lnTo>
                    <a:pt x="2554288" y="1051800"/>
                  </a:lnTo>
                  <a:lnTo>
                    <a:pt x="2544082" y="1054997"/>
                  </a:lnTo>
                  <a:lnTo>
                    <a:pt x="2554285" y="1051884"/>
                  </a:lnTo>
                  <a:lnTo>
                    <a:pt x="2554061" y="1059791"/>
                  </a:lnTo>
                  <a:lnTo>
                    <a:pt x="2557463" y="1057282"/>
                  </a:lnTo>
                  <a:lnTo>
                    <a:pt x="2576513" y="1062533"/>
                  </a:lnTo>
                  <a:lnTo>
                    <a:pt x="2569709" y="1070524"/>
                  </a:lnTo>
                  <a:lnTo>
                    <a:pt x="2569482" y="1070524"/>
                  </a:lnTo>
                  <a:lnTo>
                    <a:pt x="2569029" y="1070524"/>
                  </a:lnTo>
                  <a:lnTo>
                    <a:pt x="2568802" y="1070524"/>
                  </a:lnTo>
                  <a:lnTo>
                    <a:pt x="2568575" y="1070524"/>
                  </a:lnTo>
                  <a:lnTo>
                    <a:pt x="2568348" y="1070524"/>
                  </a:lnTo>
                  <a:lnTo>
                    <a:pt x="2568122" y="1070524"/>
                  </a:lnTo>
                  <a:lnTo>
                    <a:pt x="2563359" y="1074635"/>
                  </a:lnTo>
                  <a:lnTo>
                    <a:pt x="2561998" y="1068697"/>
                  </a:lnTo>
                  <a:lnTo>
                    <a:pt x="2554288" y="1074863"/>
                  </a:lnTo>
                  <a:lnTo>
                    <a:pt x="2554061" y="1076233"/>
                  </a:lnTo>
                  <a:lnTo>
                    <a:pt x="2553380" y="1077831"/>
                  </a:lnTo>
                  <a:lnTo>
                    <a:pt x="2552700" y="1079201"/>
                  </a:lnTo>
                  <a:lnTo>
                    <a:pt x="2551566" y="1080571"/>
                  </a:lnTo>
                  <a:lnTo>
                    <a:pt x="2549525" y="1082626"/>
                  </a:lnTo>
                  <a:lnTo>
                    <a:pt x="2547030" y="1084910"/>
                  </a:lnTo>
                  <a:lnTo>
                    <a:pt x="2543402" y="1087650"/>
                  </a:lnTo>
                  <a:lnTo>
                    <a:pt x="2542722" y="1088335"/>
                  </a:lnTo>
                  <a:lnTo>
                    <a:pt x="2542948" y="1088563"/>
                  </a:lnTo>
                  <a:lnTo>
                    <a:pt x="2543402" y="1088563"/>
                  </a:lnTo>
                  <a:lnTo>
                    <a:pt x="2542495" y="1094043"/>
                  </a:lnTo>
                  <a:lnTo>
                    <a:pt x="2530248" y="1095412"/>
                  </a:lnTo>
                  <a:lnTo>
                    <a:pt x="2537959" y="1097695"/>
                  </a:lnTo>
                  <a:lnTo>
                    <a:pt x="2534286" y="1103127"/>
                  </a:lnTo>
                  <a:lnTo>
                    <a:pt x="2553741" y="1099029"/>
                  </a:lnTo>
                  <a:lnTo>
                    <a:pt x="2557053" y="1101478"/>
                  </a:lnTo>
                  <a:lnTo>
                    <a:pt x="2556390" y="1102815"/>
                  </a:lnTo>
                  <a:lnTo>
                    <a:pt x="2563234" y="1095465"/>
                  </a:lnTo>
                  <a:lnTo>
                    <a:pt x="2566105" y="1099029"/>
                  </a:lnTo>
                  <a:lnTo>
                    <a:pt x="2561910" y="1101702"/>
                  </a:lnTo>
                  <a:lnTo>
                    <a:pt x="2566988" y="1103929"/>
                  </a:lnTo>
                  <a:lnTo>
                    <a:pt x="2534974" y="1108162"/>
                  </a:lnTo>
                  <a:lnTo>
                    <a:pt x="2533806" y="1103837"/>
                  </a:lnTo>
                  <a:lnTo>
                    <a:pt x="2530702" y="1108428"/>
                  </a:lnTo>
                  <a:lnTo>
                    <a:pt x="2526166" y="1108884"/>
                  </a:lnTo>
                  <a:lnTo>
                    <a:pt x="2522311" y="1109570"/>
                  </a:lnTo>
                  <a:lnTo>
                    <a:pt x="2515053" y="1111396"/>
                  </a:lnTo>
                  <a:lnTo>
                    <a:pt x="2509157" y="1112766"/>
                  </a:lnTo>
                  <a:lnTo>
                    <a:pt x="2504168" y="1113680"/>
                  </a:lnTo>
                  <a:lnTo>
                    <a:pt x="2501673" y="1114135"/>
                  </a:lnTo>
                  <a:lnTo>
                    <a:pt x="2499859" y="1114135"/>
                  </a:lnTo>
                  <a:lnTo>
                    <a:pt x="2497591" y="1113680"/>
                  </a:lnTo>
                  <a:lnTo>
                    <a:pt x="2495777" y="1112994"/>
                  </a:lnTo>
                  <a:lnTo>
                    <a:pt x="2493736" y="1111852"/>
                  </a:lnTo>
                  <a:lnTo>
                    <a:pt x="2491921" y="1110254"/>
                  </a:lnTo>
                  <a:lnTo>
                    <a:pt x="2489880" y="1108199"/>
                  </a:lnTo>
                  <a:lnTo>
                    <a:pt x="2487612" y="1105688"/>
                  </a:lnTo>
                  <a:lnTo>
                    <a:pt x="2486252" y="1109341"/>
                  </a:lnTo>
                  <a:lnTo>
                    <a:pt x="2482850" y="1104318"/>
                  </a:lnTo>
                  <a:lnTo>
                    <a:pt x="2483757" y="1089247"/>
                  </a:lnTo>
                  <a:lnTo>
                    <a:pt x="2487839" y="1094727"/>
                  </a:lnTo>
                  <a:lnTo>
                    <a:pt x="2489200" y="1085822"/>
                  </a:lnTo>
                  <a:lnTo>
                    <a:pt x="2484210" y="1088335"/>
                  </a:lnTo>
                  <a:lnTo>
                    <a:pt x="2483530" y="1084910"/>
                  </a:lnTo>
                  <a:lnTo>
                    <a:pt x="2483530" y="1081257"/>
                  </a:lnTo>
                  <a:lnTo>
                    <a:pt x="2483757" y="1077831"/>
                  </a:lnTo>
                  <a:lnTo>
                    <a:pt x="2484210" y="1074177"/>
                  </a:lnTo>
                  <a:lnTo>
                    <a:pt x="2485344" y="1070524"/>
                  </a:lnTo>
                  <a:lnTo>
                    <a:pt x="2486478" y="1067098"/>
                  </a:lnTo>
                  <a:lnTo>
                    <a:pt x="2487839" y="1063902"/>
                  </a:lnTo>
                  <a:lnTo>
                    <a:pt x="2489653" y="1060934"/>
                  </a:lnTo>
                  <a:lnTo>
                    <a:pt x="2500738" y="1063390"/>
                  </a:lnTo>
                  <a:lnTo>
                    <a:pt x="2497818" y="1059590"/>
                  </a:lnTo>
                  <a:lnTo>
                    <a:pt x="2498618" y="1058713"/>
                  </a:lnTo>
                  <a:lnTo>
                    <a:pt x="2500847" y="1063413"/>
                  </a:lnTo>
                  <a:lnTo>
                    <a:pt x="2500993" y="1063447"/>
                  </a:lnTo>
                  <a:lnTo>
                    <a:pt x="2507570" y="1061848"/>
                  </a:lnTo>
                  <a:lnTo>
                    <a:pt x="2518455" y="1054541"/>
                  </a:lnTo>
                  <a:lnTo>
                    <a:pt x="2517548" y="1058650"/>
                  </a:lnTo>
                  <a:lnTo>
                    <a:pt x="2524805" y="1062076"/>
                  </a:lnTo>
                  <a:lnTo>
                    <a:pt x="2522311" y="1056596"/>
                  </a:lnTo>
                  <a:lnTo>
                    <a:pt x="2522537" y="1053400"/>
                  </a:lnTo>
                  <a:lnTo>
                    <a:pt x="2523218" y="1050431"/>
                  </a:lnTo>
                  <a:lnTo>
                    <a:pt x="2524352" y="1047919"/>
                  </a:lnTo>
                  <a:lnTo>
                    <a:pt x="2525939" y="1046092"/>
                  </a:lnTo>
                  <a:lnTo>
                    <a:pt x="2527527" y="1044011"/>
                  </a:lnTo>
                  <a:lnTo>
                    <a:pt x="2529568" y="1042641"/>
                  </a:lnTo>
                  <a:lnTo>
                    <a:pt x="2531609" y="1041271"/>
                  </a:lnTo>
                  <a:lnTo>
                    <a:pt x="2533262" y="1040514"/>
                  </a:lnTo>
                  <a:lnTo>
                    <a:pt x="2529341" y="1041659"/>
                  </a:lnTo>
                  <a:lnTo>
                    <a:pt x="2525712" y="1041659"/>
                  </a:lnTo>
                  <a:lnTo>
                    <a:pt x="2521630" y="1041889"/>
                  </a:lnTo>
                  <a:lnTo>
                    <a:pt x="2518002" y="1042807"/>
                  </a:lnTo>
                  <a:lnTo>
                    <a:pt x="2514600" y="1044185"/>
                  </a:lnTo>
                  <a:lnTo>
                    <a:pt x="2511198" y="1045817"/>
                  </a:lnTo>
                  <a:lnTo>
                    <a:pt x="2508250" y="1047883"/>
                  </a:lnTo>
                  <a:lnTo>
                    <a:pt x="2506889" y="1049031"/>
                  </a:lnTo>
                  <a:lnTo>
                    <a:pt x="2505755" y="1050638"/>
                  </a:lnTo>
                  <a:lnTo>
                    <a:pt x="2504394" y="1052015"/>
                  </a:lnTo>
                  <a:lnTo>
                    <a:pt x="2503260" y="1053621"/>
                  </a:lnTo>
                  <a:lnTo>
                    <a:pt x="2498618" y="1058713"/>
                  </a:lnTo>
                  <a:lnTo>
                    <a:pt x="2495550" y="1052244"/>
                  </a:lnTo>
                  <a:lnTo>
                    <a:pt x="2513466" y="1039363"/>
                  </a:lnTo>
                  <a:lnTo>
                    <a:pt x="2527300" y="1037756"/>
                  </a:lnTo>
                  <a:lnTo>
                    <a:pt x="2532516" y="1033394"/>
                  </a:lnTo>
                  <a:lnTo>
                    <a:pt x="2537505" y="1029032"/>
                  </a:lnTo>
                  <a:lnTo>
                    <a:pt x="2542948" y="1024899"/>
                  </a:lnTo>
                  <a:lnTo>
                    <a:pt x="2548164" y="1020996"/>
                  </a:lnTo>
                  <a:lnTo>
                    <a:pt x="2554060" y="1017552"/>
                  </a:lnTo>
                  <a:lnTo>
                    <a:pt x="2559730" y="1014108"/>
                  </a:lnTo>
                  <a:lnTo>
                    <a:pt x="2565400" y="1010894"/>
                  </a:lnTo>
                  <a:lnTo>
                    <a:pt x="2571750" y="1008138"/>
                  </a:lnTo>
                  <a:close/>
                  <a:moveTo>
                    <a:pt x="3061093" y="1006874"/>
                  </a:moveTo>
                  <a:lnTo>
                    <a:pt x="3063534" y="1007605"/>
                  </a:lnTo>
                  <a:lnTo>
                    <a:pt x="3067607" y="1007605"/>
                  </a:lnTo>
                  <a:lnTo>
                    <a:pt x="3068694" y="1007605"/>
                  </a:lnTo>
                  <a:lnTo>
                    <a:pt x="3067363" y="1007176"/>
                  </a:lnTo>
                  <a:lnTo>
                    <a:pt x="3061093" y="1006874"/>
                  </a:lnTo>
                  <a:close/>
                  <a:moveTo>
                    <a:pt x="2175184" y="1003370"/>
                  </a:moveTo>
                  <a:lnTo>
                    <a:pt x="2178050" y="1007688"/>
                  </a:lnTo>
                  <a:lnTo>
                    <a:pt x="2185988" y="1008704"/>
                  </a:lnTo>
                  <a:lnTo>
                    <a:pt x="2185326" y="1009720"/>
                  </a:lnTo>
                  <a:lnTo>
                    <a:pt x="2170113" y="1008196"/>
                  </a:lnTo>
                  <a:lnTo>
                    <a:pt x="2175184" y="1003370"/>
                  </a:lnTo>
                  <a:close/>
                  <a:moveTo>
                    <a:pt x="3228813" y="1000067"/>
                  </a:moveTo>
                  <a:lnTo>
                    <a:pt x="3227216" y="1000189"/>
                  </a:lnTo>
                  <a:lnTo>
                    <a:pt x="3224494" y="1000643"/>
                  </a:lnTo>
                  <a:lnTo>
                    <a:pt x="3221545" y="1001322"/>
                  </a:lnTo>
                  <a:lnTo>
                    <a:pt x="3218596" y="1002229"/>
                  </a:lnTo>
                  <a:lnTo>
                    <a:pt x="3215420" y="1003362"/>
                  </a:lnTo>
                  <a:lnTo>
                    <a:pt x="3212471" y="1004495"/>
                  </a:lnTo>
                  <a:lnTo>
                    <a:pt x="3209522" y="1006081"/>
                  </a:lnTo>
                  <a:lnTo>
                    <a:pt x="3209037" y="1006081"/>
                  </a:lnTo>
                  <a:lnTo>
                    <a:pt x="3209698" y="1006802"/>
                  </a:lnTo>
                  <a:lnTo>
                    <a:pt x="3210379" y="1006802"/>
                  </a:lnTo>
                  <a:lnTo>
                    <a:pt x="3228813" y="1000067"/>
                  </a:lnTo>
                  <a:close/>
                  <a:moveTo>
                    <a:pt x="3041306" y="999972"/>
                  </a:moveTo>
                  <a:lnTo>
                    <a:pt x="3040776" y="1000190"/>
                  </a:lnTo>
                  <a:lnTo>
                    <a:pt x="3043993" y="1001432"/>
                  </a:lnTo>
                  <a:lnTo>
                    <a:pt x="3041306" y="999972"/>
                  </a:lnTo>
                  <a:close/>
                  <a:moveTo>
                    <a:pt x="1358697" y="999001"/>
                  </a:moveTo>
                  <a:lnTo>
                    <a:pt x="1357336" y="1000136"/>
                  </a:lnTo>
                  <a:lnTo>
                    <a:pt x="1356883" y="1000363"/>
                  </a:lnTo>
                  <a:lnTo>
                    <a:pt x="1357024" y="999940"/>
                  </a:lnTo>
                  <a:lnTo>
                    <a:pt x="1358697" y="999001"/>
                  </a:lnTo>
                  <a:close/>
                  <a:moveTo>
                    <a:pt x="2779712" y="997042"/>
                  </a:moveTo>
                  <a:lnTo>
                    <a:pt x="2779024" y="998865"/>
                  </a:lnTo>
                  <a:lnTo>
                    <a:pt x="2770089" y="1019149"/>
                  </a:lnTo>
                  <a:lnTo>
                    <a:pt x="2763902" y="1036242"/>
                  </a:lnTo>
                  <a:lnTo>
                    <a:pt x="2757487" y="1043079"/>
                  </a:lnTo>
                  <a:lnTo>
                    <a:pt x="2757945" y="1028266"/>
                  </a:lnTo>
                  <a:lnTo>
                    <a:pt x="2759549" y="1025303"/>
                  </a:lnTo>
                  <a:lnTo>
                    <a:pt x="2769630" y="1011855"/>
                  </a:lnTo>
                  <a:lnTo>
                    <a:pt x="2775129" y="1000233"/>
                  </a:lnTo>
                  <a:lnTo>
                    <a:pt x="2779712" y="997042"/>
                  </a:lnTo>
                  <a:close/>
                  <a:moveTo>
                    <a:pt x="2197100" y="995433"/>
                  </a:moveTo>
                  <a:lnTo>
                    <a:pt x="2196888" y="996054"/>
                  </a:lnTo>
                  <a:lnTo>
                    <a:pt x="2190750" y="1000196"/>
                  </a:lnTo>
                  <a:lnTo>
                    <a:pt x="2197100" y="995433"/>
                  </a:lnTo>
                  <a:close/>
                  <a:moveTo>
                    <a:pt x="3513818" y="993995"/>
                  </a:moveTo>
                  <a:lnTo>
                    <a:pt x="3529693" y="1044110"/>
                  </a:lnTo>
                  <a:lnTo>
                    <a:pt x="3545114" y="1094453"/>
                  </a:lnTo>
                  <a:lnTo>
                    <a:pt x="3560309" y="1144796"/>
                  </a:lnTo>
                  <a:lnTo>
                    <a:pt x="3575050" y="1195138"/>
                  </a:lnTo>
                  <a:lnTo>
                    <a:pt x="3574498" y="1195300"/>
                  </a:lnTo>
                  <a:lnTo>
                    <a:pt x="3585987" y="1234733"/>
                  </a:lnTo>
                  <a:lnTo>
                    <a:pt x="3597550" y="1275326"/>
                  </a:lnTo>
                  <a:lnTo>
                    <a:pt x="3609113" y="1316380"/>
                  </a:lnTo>
                  <a:lnTo>
                    <a:pt x="3620675" y="1357881"/>
                  </a:lnTo>
                  <a:lnTo>
                    <a:pt x="3618408" y="1358335"/>
                  </a:lnTo>
                  <a:lnTo>
                    <a:pt x="3613647" y="1361965"/>
                  </a:lnTo>
                  <a:lnTo>
                    <a:pt x="3609113" y="1365819"/>
                  </a:lnTo>
                  <a:lnTo>
                    <a:pt x="3604805" y="1369675"/>
                  </a:lnTo>
                  <a:lnTo>
                    <a:pt x="3600724" y="1373758"/>
                  </a:lnTo>
                  <a:lnTo>
                    <a:pt x="3596643" y="1378067"/>
                  </a:lnTo>
                  <a:lnTo>
                    <a:pt x="3592789" y="1382375"/>
                  </a:lnTo>
                  <a:lnTo>
                    <a:pt x="3588708" y="1386911"/>
                  </a:lnTo>
                  <a:lnTo>
                    <a:pt x="3585081" y="1391674"/>
                  </a:lnTo>
                  <a:lnTo>
                    <a:pt x="3588028" y="1386685"/>
                  </a:lnTo>
                  <a:lnTo>
                    <a:pt x="3589842" y="1383509"/>
                  </a:lnTo>
                  <a:lnTo>
                    <a:pt x="3590522" y="1381694"/>
                  </a:lnTo>
                  <a:lnTo>
                    <a:pt x="3590522" y="1380108"/>
                  </a:lnTo>
                  <a:lnTo>
                    <a:pt x="3590295" y="1379201"/>
                  </a:lnTo>
                  <a:lnTo>
                    <a:pt x="3590068" y="1377840"/>
                  </a:lnTo>
                  <a:lnTo>
                    <a:pt x="3590068" y="1375799"/>
                  </a:lnTo>
                  <a:lnTo>
                    <a:pt x="3590748" y="1372625"/>
                  </a:lnTo>
                  <a:lnTo>
                    <a:pt x="3585761" y="1371944"/>
                  </a:lnTo>
                  <a:lnTo>
                    <a:pt x="3588255" y="1376479"/>
                  </a:lnTo>
                  <a:lnTo>
                    <a:pt x="3577599" y="1386685"/>
                  </a:lnTo>
                  <a:lnTo>
                    <a:pt x="3584174" y="1400519"/>
                  </a:lnTo>
                  <a:lnTo>
                    <a:pt x="3573518" y="1393941"/>
                  </a:lnTo>
                  <a:lnTo>
                    <a:pt x="3573518" y="1390086"/>
                  </a:lnTo>
                  <a:lnTo>
                    <a:pt x="3569210" y="1388726"/>
                  </a:lnTo>
                  <a:lnTo>
                    <a:pt x="3567623" y="1398251"/>
                  </a:lnTo>
                  <a:lnTo>
                    <a:pt x="3563769" y="1399158"/>
                  </a:lnTo>
                  <a:lnTo>
                    <a:pt x="3561502" y="1393487"/>
                  </a:lnTo>
                  <a:lnTo>
                    <a:pt x="3564449" y="1391900"/>
                  </a:lnTo>
                  <a:lnTo>
                    <a:pt x="3563542" y="1387364"/>
                  </a:lnTo>
                  <a:lnTo>
                    <a:pt x="3562409" y="1390540"/>
                  </a:lnTo>
                  <a:lnTo>
                    <a:pt x="3555607" y="1390540"/>
                  </a:lnTo>
                  <a:lnTo>
                    <a:pt x="3555381" y="1394168"/>
                  </a:lnTo>
                  <a:lnTo>
                    <a:pt x="3546312" y="1388726"/>
                  </a:lnTo>
                  <a:lnTo>
                    <a:pt x="3544498" y="1391900"/>
                  </a:lnTo>
                  <a:lnTo>
                    <a:pt x="3527494" y="1394168"/>
                  </a:lnTo>
                  <a:lnTo>
                    <a:pt x="3541097" y="1399839"/>
                  </a:lnTo>
                  <a:lnTo>
                    <a:pt x="3543591" y="1397570"/>
                  </a:lnTo>
                  <a:lnTo>
                    <a:pt x="3549486" y="1402334"/>
                  </a:lnTo>
                  <a:lnTo>
                    <a:pt x="3549486" y="1398478"/>
                  </a:lnTo>
                  <a:lnTo>
                    <a:pt x="3570344" y="1400972"/>
                  </a:lnTo>
                  <a:lnTo>
                    <a:pt x="3568077" y="1408685"/>
                  </a:lnTo>
                  <a:lnTo>
                    <a:pt x="3576012" y="1402787"/>
                  </a:lnTo>
                  <a:lnTo>
                    <a:pt x="3579639" y="1406870"/>
                  </a:lnTo>
                  <a:lnTo>
                    <a:pt x="3583720" y="1410953"/>
                  </a:lnTo>
                  <a:lnTo>
                    <a:pt x="3588255" y="1415263"/>
                  </a:lnTo>
                  <a:lnTo>
                    <a:pt x="3590748" y="1417077"/>
                  </a:lnTo>
                  <a:lnTo>
                    <a:pt x="3593469" y="1418891"/>
                  </a:lnTo>
                  <a:lnTo>
                    <a:pt x="3596190" y="1420480"/>
                  </a:lnTo>
                  <a:lnTo>
                    <a:pt x="3598684" y="1422068"/>
                  </a:lnTo>
                  <a:lnTo>
                    <a:pt x="3601631" y="1423202"/>
                  </a:lnTo>
                  <a:lnTo>
                    <a:pt x="3604351" y="1424335"/>
                  </a:lnTo>
                  <a:lnTo>
                    <a:pt x="3607299" y="1425243"/>
                  </a:lnTo>
                  <a:lnTo>
                    <a:pt x="3610246" y="1425696"/>
                  </a:lnTo>
                  <a:lnTo>
                    <a:pt x="3612967" y="1425922"/>
                  </a:lnTo>
                  <a:lnTo>
                    <a:pt x="3615687" y="1425696"/>
                  </a:lnTo>
                  <a:lnTo>
                    <a:pt x="3597097" y="1412767"/>
                  </a:lnTo>
                  <a:lnTo>
                    <a:pt x="3602991" y="1415716"/>
                  </a:lnTo>
                  <a:lnTo>
                    <a:pt x="3607979" y="1417756"/>
                  </a:lnTo>
                  <a:lnTo>
                    <a:pt x="3612967" y="1419799"/>
                  </a:lnTo>
                  <a:lnTo>
                    <a:pt x="3615234" y="1420253"/>
                  </a:lnTo>
                  <a:lnTo>
                    <a:pt x="3617501" y="1420706"/>
                  </a:lnTo>
                  <a:lnTo>
                    <a:pt x="3619995" y="1420934"/>
                  </a:lnTo>
                  <a:lnTo>
                    <a:pt x="3622035" y="1420934"/>
                  </a:lnTo>
                  <a:lnTo>
                    <a:pt x="3624529" y="1420934"/>
                  </a:lnTo>
                  <a:lnTo>
                    <a:pt x="3626796" y="1420706"/>
                  </a:lnTo>
                  <a:lnTo>
                    <a:pt x="3629064" y="1420253"/>
                  </a:lnTo>
                  <a:lnTo>
                    <a:pt x="3631558" y="1419572"/>
                  </a:lnTo>
                  <a:lnTo>
                    <a:pt x="3634051" y="1418665"/>
                  </a:lnTo>
                  <a:lnTo>
                    <a:pt x="3636772" y="1417303"/>
                  </a:lnTo>
                  <a:lnTo>
                    <a:pt x="3639039" y="1434088"/>
                  </a:lnTo>
                  <a:lnTo>
                    <a:pt x="3627250" y="1433180"/>
                  </a:lnTo>
                  <a:lnTo>
                    <a:pt x="3625663" y="1435902"/>
                  </a:lnTo>
                  <a:lnTo>
                    <a:pt x="3624303" y="1438624"/>
                  </a:lnTo>
                  <a:lnTo>
                    <a:pt x="3622262" y="1441119"/>
                  </a:lnTo>
                  <a:lnTo>
                    <a:pt x="3620448" y="1443613"/>
                  </a:lnTo>
                  <a:lnTo>
                    <a:pt x="3618181" y="1446108"/>
                  </a:lnTo>
                  <a:lnTo>
                    <a:pt x="3615914" y="1448604"/>
                  </a:lnTo>
                  <a:lnTo>
                    <a:pt x="3610926" y="1453140"/>
                  </a:lnTo>
                  <a:lnTo>
                    <a:pt x="3605485" y="1457448"/>
                  </a:lnTo>
                  <a:lnTo>
                    <a:pt x="3599590" y="1461530"/>
                  </a:lnTo>
                  <a:lnTo>
                    <a:pt x="3593469" y="1464933"/>
                  </a:lnTo>
                  <a:lnTo>
                    <a:pt x="3587121" y="1468106"/>
                  </a:lnTo>
                  <a:lnTo>
                    <a:pt x="3580773" y="1470828"/>
                  </a:lnTo>
                  <a:lnTo>
                    <a:pt x="3574425" y="1472872"/>
                  </a:lnTo>
                  <a:lnTo>
                    <a:pt x="3571478" y="1473551"/>
                  </a:lnTo>
                  <a:lnTo>
                    <a:pt x="3568303" y="1474231"/>
                  </a:lnTo>
                  <a:lnTo>
                    <a:pt x="3565583" y="1474457"/>
                  </a:lnTo>
                  <a:lnTo>
                    <a:pt x="3562636" y="1474911"/>
                  </a:lnTo>
                  <a:lnTo>
                    <a:pt x="3559688" y="1474911"/>
                  </a:lnTo>
                  <a:lnTo>
                    <a:pt x="3556968" y="1474684"/>
                  </a:lnTo>
                  <a:lnTo>
                    <a:pt x="3554474" y="1474457"/>
                  </a:lnTo>
                  <a:lnTo>
                    <a:pt x="3552207" y="1474004"/>
                  </a:lnTo>
                  <a:lnTo>
                    <a:pt x="3549939" y="1473324"/>
                  </a:lnTo>
                  <a:lnTo>
                    <a:pt x="3547672" y="1472418"/>
                  </a:lnTo>
                  <a:lnTo>
                    <a:pt x="3545858" y="1471055"/>
                  </a:lnTo>
                  <a:lnTo>
                    <a:pt x="3544045" y="1469920"/>
                  </a:lnTo>
                  <a:lnTo>
                    <a:pt x="3536110" y="1445201"/>
                  </a:lnTo>
                  <a:lnTo>
                    <a:pt x="3530215" y="1443613"/>
                  </a:lnTo>
                  <a:lnTo>
                    <a:pt x="3524320" y="1442253"/>
                  </a:lnTo>
                  <a:lnTo>
                    <a:pt x="3518652" y="1441119"/>
                  </a:lnTo>
                  <a:lnTo>
                    <a:pt x="3512531" y="1440439"/>
                  </a:lnTo>
                  <a:lnTo>
                    <a:pt x="3506636" y="1439985"/>
                  </a:lnTo>
                  <a:lnTo>
                    <a:pt x="3500515" y="1439758"/>
                  </a:lnTo>
                  <a:lnTo>
                    <a:pt x="3494847" y="1439758"/>
                  </a:lnTo>
                  <a:lnTo>
                    <a:pt x="3488726" y="1439985"/>
                  </a:lnTo>
                  <a:lnTo>
                    <a:pt x="3489633" y="1437036"/>
                  </a:lnTo>
                  <a:lnTo>
                    <a:pt x="3491220" y="1434315"/>
                  </a:lnTo>
                  <a:lnTo>
                    <a:pt x="3493260" y="1431820"/>
                  </a:lnTo>
                  <a:lnTo>
                    <a:pt x="3495527" y="1429097"/>
                  </a:lnTo>
                  <a:lnTo>
                    <a:pt x="3498248" y="1426376"/>
                  </a:lnTo>
                  <a:lnTo>
                    <a:pt x="3501422" y="1423882"/>
                  </a:lnTo>
                  <a:lnTo>
                    <a:pt x="3504369" y="1421615"/>
                  </a:lnTo>
                  <a:lnTo>
                    <a:pt x="3507770" y="1419345"/>
                  </a:lnTo>
                  <a:lnTo>
                    <a:pt x="3514572" y="1415036"/>
                  </a:lnTo>
                  <a:lnTo>
                    <a:pt x="3521600" y="1410953"/>
                  </a:lnTo>
                  <a:lnTo>
                    <a:pt x="3527721" y="1408005"/>
                  </a:lnTo>
                  <a:lnTo>
                    <a:pt x="3533162" y="1405509"/>
                  </a:lnTo>
                  <a:lnTo>
                    <a:pt x="3524320" y="1397117"/>
                  </a:lnTo>
                  <a:lnTo>
                    <a:pt x="3522280" y="1398931"/>
                  </a:lnTo>
                  <a:lnTo>
                    <a:pt x="3519786" y="1400066"/>
                  </a:lnTo>
                  <a:lnTo>
                    <a:pt x="3517292" y="1401426"/>
                  </a:lnTo>
                  <a:lnTo>
                    <a:pt x="3514572" y="1402334"/>
                  </a:lnTo>
                  <a:lnTo>
                    <a:pt x="3511851" y="1403241"/>
                  </a:lnTo>
                  <a:lnTo>
                    <a:pt x="3509130" y="1403922"/>
                  </a:lnTo>
                  <a:lnTo>
                    <a:pt x="3503009" y="1405056"/>
                  </a:lnTo>
                  <a:lnTo>
                    <a:pt x="3496661" y="1405736"/>
                  </a:lnTo>
                  <a:lnTo>
                    <a:pt x="3490086" y="1405963"/>
                  </a:lnTo>
                  <a:lnTo>
                    <a:pt x="3483511" y="1405736"/>
                  </a:lnTo>
                  <a:lnTo>
                    <a:pt x="3477163" y="1405056"/>
                  </a:lnTo>
                  <a:lnTo>
                    <a:pt x="3471269" y="1404148"/>
                  </a:lnTo>
                  <a:lnTo>
                    <a:pt x="3465601" y="1403014"/>
                  </a:lnTo>
                  <a:lnTo>
                    <a:pt x="3460386" y="1401880"/>
                  </a:lnTo>
                  <a:lnTo>
                    <a:pt x="3455852" y="1400066"/>
                  </a:lnTo>
                  <a:lnTo>
                    <a:pt x="3452224" y="1398704"/>
                  </a:lnTo>
                  <a:lnTo>
                    <a:pt x="3449277" y="1396889"/>
                  </a:lnTo>
                  <a:lnTo>
                    <a:pt x="3448370" y="1395983"/>
                  </a:lnTo>
                  <a:lnTo>
                    <a:pt x="3447690" y="1395075"/>
                  </a:lnTo>
                  <a:lnTo>
                    <a:pt x="3447010" y="1394168"/>
                  </a:lnTo>
                  <a:lnTo>
                    <a:pt x="3447010" y="1393260"/>
                  </a:lnTo>
                  <a:lnTo>
                    <a:pt x="3441569" y="1392807"/>
                  </a:lnTo>
                  <a:lnTo>
                    <a:pt x="3435901" y="1391900"/>
                  </a:lnTo>
                  <a:lnTo>
                    <a:pt x="3430686" y="1390540"/>
                  </a:lnTo>
                  <a:lnTo>
                    <a:pt x="3425245" y="1389179"/>
                  </a:lnTo>
                  <a:lnTo>
                    <a:pt x="3428419" y="1389859"/>
                  </a:lnTo>
                  <a:lnTo>
                    <a:pt x="3431593" y="1390313"/>
                  </a:lnTo>
                  <a:lnTo>
                    <a:pt x="3434767" y="1390766"/>
                  </a:lnTo>
                  <a:lnTo>
                    <a:pt x="3437941" y="1391219"/>
                  </a:lnTo>
                  <a:lnTo>
                    <a:pt x="3440888" y="1391219"/>
                  </a:lnTo>
                  <a:lnTo>
                    <a:pt x="3443609" y="1390766"/>
                  </a:lnTo>
                  <a:lnTo>
                    <a:pt x="3446556" y="1390540"/>
                  </a:lnTo>
                  <a:lnTo>
                    <a:pt x="3449504" y="1390086"/>
                  </a:lnTo>
                  <a:lnTo>
                    <a:pt x="3452451" y="1389405"/>
                  </a:lnTo>
                  <a:lnTo>
                    <a:pt x="3455172" y="1388726"/>
                  </a:lnTo>
                  <a:lnTo>
                    <a:pt x="3457892" y="1387364"/>
                  </a:lnTo>
                  <a:lnTo>
                    <a:pt x="3460386" y="1386230"/>
                  </a:lnTo>
                  <a:lnTo>
                    <a:pt x="3463107" y="1385097"/>
                  </a:lnTo>
                  <a:lnTo>
                    <a:pt x="3465601" y="1383509"/>
                  </a:lnTo>
                  <a:lnTo>
                    <a:pt x="3468321" y="1381922"/>
                  </a:lnTo>
                  <a:lnTo>
                    <a:pt x="3470588" y="1379881"/>
                  </a:lnTo>
                  <a:lnTo>
                    <a:pt x="3467641" y="1381694"/>
                  </a:lnTo>
                  <a:lnTo>
                    <a:pt x="3464694" y="1382830"/>
                  </a:lnTo>
                  <a:lnTo>
                    <a:pt x="3461746" y="1383963"/>
                  </a:lnTo>
                  <a:lnTo>
                    <a:pt x="3459026" y="1384870"/>
                  </a:lnTo>
                  <a:lnTo>
                    <a:pt x="3456305" y="1385097"/>
                  </a:lnTo>
                  <a:lnTo>
                    <a:pt x="3454038" y="1385097"/>
                  </a:lnTo>
                  <a:lnTo>
                    <a:pt x="3451544" y="1384870"/>
                  </a:lnTo>
                  <a:lnTo>
                    <a:pt x="3449050" y="1383963"/>
                  </a:lnTo>
                  <a:lnTo>
                    <a:pt x="3446783" y="1383056"/>
                  </a:lnTo>
                  <a:lnTo>
                    <a:pt x="3444969" y="1381694"/>
                  </a:lnTo>
                  <a:lnTo>
                    <a:pt x="3442929" y="1379881"/>
                  </a:lnTo>
                  <a:lnTo>
                    <a:pt x="3441115" y="1378067"/>
                  </a:lnTo>
                  <a:lnTo>
                    <a:pt x="3439301" y="1375573"/>
                  </a:lnTo>
                  <a:lnTo>
                    <a:pt x="3437714" y="1372625"/>
                  </a:lnTo>
                  <a:lnTo>
                    <a:pt x="3436127" y="1369675"/>
                  </a:lnTo>
                  <a:lnTo>
                    <a:pt x="3434767" y="1366273"/>
                  </a:lnTo>
                  <a:lnTo>
                    <a:pt x="3439528" y="1382830"/>
                  </a:lnTo>
                  <a:lnTo>
                    <a:pt x="3425245" y="1386685"/>
                  </a:lnTo>
                  <a:lnTo>
                    <a:pt x="3422071" y="1379881"/>
                  </a:lnTo>
                  <a:lnTo>
                    <a:pt x="3418897" y="1387137"/>
                  </a:lnTo>
                  <a:lnTo>
                    <a:pt x="3396905" y="1394621"/>
                  </a:lnTo>
                  <a:lnTo>
                    <a:pt x="3389197" y="1413902"/>
                  </a:lnTo>
                  <a:lnTo>
                    <a:pt x="3385570" y="1416396"/>
                  </a:lnTo>
                  <a:lnTo>
                    <a:pt x="3372420" y="1406417"/>
                  </a:lnTo>
                  <a:lnTo>
                    <a:pt x="3369019" y="1409365"/>
                  </a:lnTo>
                  <a:lnTo>
                    <a:pt x="3373327" y="1411633"/>
                  </a:lnTo>
                  <a:lnTo>
                    <a:pt x="3376728" y="1413902"/>
                  </a:lnTo>
                  <a:lnTo>
                    <a:pt x="3379221" y="1415943"/>
                  </a:lnTo>
                  <a:lnTo>
                    <a:pt x="3381035" y="1418212"/>
                  </a:lnTo>
                  <a:lnTo>
                    <a:pt x="3382395" y="1420027"/>
                  </a:lnTo>
                  <a:lnTo>
                    <a:pt x="3382849" y="1422068"/>
                  </a:lnTo>
                  <a:lnTo>
                    <a:pt x="3383302" y="1423882"/>
                  </a:lnTo>
                  <a:lnTo>
                    <a:pt x="3382622" y="1426150"/>
                  </a:lnTo>
                  <a:lnTo>
                    <a:pt x="3381715" y="1427964"/>
                  </a:lnTo>
                  <a:lnTo>
                    <a:pt x="3380355" y="1430005"/>
                  </a:lnTo>
                  <a:lnTo>
                    <a:pt x="3378315" y="1432273"/>
                  </a:lnTo>
                  <a:lnTo>
                    <a:pt x="3375821" y="1434315"/>
                  </a:lnTo>
                  <a:lnTo>
                    <a:pt x="3370153" y="1439078"/>
                  </a:lnTo>
                  <a:lnTo>
                    <a:pt x="3363351" y="1444294"/>
                  </a:lnTo>
                  <a:lnTo>
                    <a:pt x="3374460" y="1430231"/>
                  </a:lnTo>
                  <a:lnTo>
                    <a:pt x="3370606" y="1432499"/>
                  </a:lnTo>
                  <a:lnTo>
                    <a:pt x="3367205" y="1434315"/>
                  </a:lnTo>
                  <a:lnTo>
                    <a:pt x="3364031" y="1435902"/>
                  </a:lnTo>
                  <a:lnTo>
                    <a:pt x="3361537" y="1437263"/>
                  </a:lnTo>
                  <a:lnTo>
                    <a:pt x="3359497" y="1438851"/>
                  </a:lnTo>
                  <a:lnTo>
                    <a:pt x="3357457" y="1440439"/>
                  </a:lnTo>
                  <a:lnTo>
                    <a:pt x="3356776" y="1441799"/>
                  </a:lnTo>
                  <a:lnTo>
                    <a:pt x="3356096" y="1442707"/>
                  </a:lnTo>
                  <a:lnTo>
                    <a:pt x="3354736" y="1445882"/>
                  </a:lnTo>
                  <a:lnTo>
                    <a:pt x="3357683" y="1447695"/>
                  </a:lnTo>
                  <a:lnTo>
                    <a:pt x="3360857" y="1446336"/>
                  </a:lnTo>
                  <a:lnTo>
                    <a:pt x="3358137" y="1450644"/>
                  </a:lnTo>
                  <a:lnTo>
                    <a:pt x="3366979" y="1460397"/>
                  </a:lnTo>
                  <a:lnTo>
                    <a:pt x="3365219" y="1462451"/>
                  </a:lnTo>
                  <a:lnTo>
                    <a:pt x="3365727" y="1463634"/>
                  </a:lnTo>
                  <a:lnTo>
                    <a:pt x="3366180" y="1464991"/>
                  </a:lnTo>
                  <a:lnTo>
                    <a:pt x="3366860" y="1466799"/>
                  </a:lnTo>
                  <a:lnTo>
                    <a:pt x="3366860" y="1468383"/>
                  </a:lnTo>
                  <a:lnTo>
                    <a:pt x="3367087" y="1470644"/>
                  </a:lnTo>
                  <a:lnTo>
                    <a:pt x="3366860" y="1472906"/>
                  </a:lnTo>
                  <a:lnTo>
                    <a:pt x="3366407" y="1475167"/>
                  </a:lnTo>
                  <a:lnTo>
                    <a:pt x="3365953" y="1477202"/>
                  </a:lnTo>
                  <a:lnTo>
                    <a:pt x="3365273" y="1479011"/>
                  </a:lnTo>
                  <a:lnTo>
                    <a:pt x="3364366" y="1481046"/>
                  </a:lnTo>
                  <a:lnTo>
                    <a:pt x="3363005" y="1482403"/>
                  </a:lnTo>
                  <a:lnTo>
                    <a:pt x="3361644" y="1483986"/>
                  </a:lnTo>
                  <a:lnTo>
                    <a:pt x="3360284" y="1485116"/>
                  </a:lnTo>
                  <a:lnTo>
                    <a:pt x="3358469" y="1486247"/>
                  </a:lnTo>
                  <a:lnTo>
                    <a:pt x="3356882" y="1487151"/>
                  </a:lnTo>
                  <a:lnTo>
                    <a:pt x="3353027" y="1488508"/>
                  </a:lnTo>
                  <a:lnTo>
                    <a:pt x="3349171" y="1489865"/>
                  </a:lnTo>
                  <a:lnTo>
                    <a:pt x="3345316" y="1490544"/>
                  </a:lnTo>
                  <a:lnTo>
                    <a:pt x="3341687" y="1491223"/>
                  </a:lnTo>
                  <a:lnTo>
                    <a:pt x="3341460" y="1491223"/>
                  </a:lnTo>
                  <a:lnTo>
                    <a:pt x="3341234" y="1491223"/>
                  </a:lnTo>
                  <a:lnTo>
                    <a:pt x="3341007" y="1491223"/>
                  </a:lnTo>
                  <a:lnTo>
                    <a:pt x="3339873" y="1479011"/>
                  </a:lnTo>
                  <a:lnTo>
                    <a:pt x="3338059" y="1479011"/>
                  </a:lnTo>
                  <a:lnTo>
                    <a:pt x="3336018" y="1479915"/>
                  </a:lnTo>
                  <a:lnTo>
                    <a:pt x="3333296" y="1496876"/>
                  </a:lnTo>
                  <a:lnTo>
                    <a:pt x="3342368" y="1494161"/>
                  </a:lnTo>
                  <a:lnTo>
                    <a:pt x="3333977" y="1500042"/>
                  </a:lnTo>
                  <a:lnTo>
                    <a:pt x="3336471" y="1502756"/>
                  </a:lnTo>
                  <a:lnTo>
                    <a:pt x="3340327" y="1498233"/>
                  </a:lnTo>
                  <a:lnTo>
                    <a:pt x="3331935" y="1516776"/>
                  </a:lnTo>
                  <a:lnTo>
                    <a:pt x="3336018" y="1543234"/>
                  </a:lnTo>
                  <a:lnTo>
                    <a:pt x="3327627" y="1541425"/>
                  </a:lnTo>
                  <a:lnTo>
                    <a:pt x="3319009" y="1539389"/>
                  </a:lnTo>
                  <a:lnTo>
                    <a:pt x="3310618" y="1537128"/>
                  </a:lnTo>
                  <a:lnTo>
                    <a:pt x="3305287" y="1535590"/>
                  </a:lnTo>
                  <a:lnTo>
                    <a:pt x="3321504" y="1543126"/>
                  </a:lnTo>
                  <a:lnTo>
                    <a:pt x="3336245" y="1543580"/>
                  </a:lnTo>
                  <a:lnTo>
                    <a:pt x="3340100" y="1555179"/>
                  </a:lnTo>
                  <a:lnTo>
                    <a:pt x="3332163" y="1560410"/>
                  </a:lnTo>
                  <a:lnTo>
                    <a:pt x="3318556" y="1568141"/>
                  </a:lnTo>
                  <a:lnTo>
                    <a:pt x="3314247" y="1598616"/>
                  </a:lnTo>
                  <a:lnTo>
                    <a:pt x="3301547" y="1612488"/>
                  </a:lnTo>
                  <a:lnTo>
                    <a:pt x="3303815" y="1613398"/>
                  </a:lnTo>
                  <a:lnTo>
                    <a:pt x="3308350" y="1615445"/>
                  </a:lnTo>
                  <a:lnTo>
                    <a:pt x="3314473" y="1618401"/>
                  </a:lnTo>
                  <a:lnTo>
                    <a:pt x="3320597" y="1621812"/>
                  </a:lnTo>
                  <a:lnTo>
                    <a:pt x="3323545" y="1623405"/>
                  </a:lnTo>
                  <a:lnTo>
                    <a:pt x="3326493" y="1625451"/>
                  </a:lnTo>
                  <a:lnTo>
                    <a:pt x="3328534" y="1627270"/>
                  </a:lnTo>
                  <a:lnTo>
                    <a:pt x="3330348" y="1629090"/>
                  </a:lnTo>
                  <a:lnTo>
                    <a:pt x="3331482" y="1630909"/>
                  </a:lnTo>
                  <a:lnTo>
                    <a:pt x="3331936" y="1631819"/>
                  </a:lnTo>
                  <a:lnTo>
                    <a:pt x="3331936" y="1632501"/>
                  </a:lnTo>
                  <a:lnTo>
                    <a:pt x="3331936" y="1633411"/>
                  </a:lnTo>
                  <a:lnTo>
                    <a:pt x="3331482" y="1634093"/>
                  </a:lnTo>
                  <a:lnTo>
                    <a:pt x="3331029" y="1634547"/>
                  </a:lnTo>
                  <a:lnTo>
                    <a:pt x="3330727" y="1634851"/>
                  </a:lnTo>
                  <a:lnTo>
                    <a:pt x="3334130" y="1635693"/>
                  </a:lnTo>
                  <a:lnTo>
                    <a:pt x="3335042" y="1637048"/>
                  </a:lnTo>
                  <a:lnTo>
                    <a:pt x="3336181" y="1638404"/>
                  </a:lnTo>
                  <a:lnTo>
                    <a:pt x="3337321" y="1639760"/>
                  </a:lnTo>
                  <a:lnTo>
                    <a:pt x="3338916" y="1641114"/>
                  </a:lnTo>
                  <a:lnTo>
                    <a:pt x="3342563" y="1643825"/>
                  </a:lnTo>
                  <a:lnTo>
                    <a:pt x="3346893" y="1646534"/>
                  </a:lnTo>
                  <a:lnTo>
                    <a:pt x="3351678" y="1649471"/>
                  </a:lnTo>
                  <a:lnTo>
                    <a:pt x="3356920" y="1652181"/>
                  </a:lnTo>
                  <a:lnTo>
                    <a:pt x="3367631" y="1657150"/>
                  </a:lnTo>
                  <a:lnTo>
                    <a:pt x="3378114" y="1662118"/>
                  </a:lnTo>
                  <a:lnTo>
                    <a:pt x="3386774" y="1665957"/>
                  </a:lnTo>
                  <a:lnTo>
                    <a:pt x="3390421" y="1667539"/>
                  </a:lnTo>
                  <a:lnTo>
                    <a:pt x="3392927" y="1669119"/>
                  </a:lnTo>
                  <a:lnTo>
                    <a:pt x="3394751" y="1670249"/>
                  </a:lnTo>
                  <a:lnTo>
                    <a:pt x="3394979" y="1670700"/>
                  </a:lnTo>
                  <a:lnTo>
                    <a:pt x="3395206" y="1671152"/>
                  </a:lnTo>
                  <a:lnTo>
                    <a:pt x="3385863" y="1680186"/>
                  </a:lnTo>
                  <a:lnTo>
                    <a:pt x="3355325" y="1677928"/>
                  </a:lnTo>
                  <a:lnTo>
                    <a:pt x="3354413" y="1678154"/>
                  </a:lnTo>
                  <a:lnTo>
                    <a:pt x="3341879" y="1685155"/>
                  </a:lnTo>
                  <a:lnTo>
                    <a:pt x="3329345" y="1685832"/>
                  </a:lnTo>
                  <a:lnTo>
                    <a:pt x="3326610" y="1687188"/>
                  </a:lnTo>
                  <a:lnTo>
                    <a:pt x="3319317" y="1696673"/>
                  </a:lnTo>
                  <a:lnTo>
                    <a:pt x="3313848" y="1703674"/>
                  </a:lnTo>
                  <a:lnTo>
                    <a:pt x="3289691" y="1721740"/>
                  </a:lnTo>
                  <a:lnTo>
                    <a:pt x="3272599" y="1743193"/>
                  </a:lnTo>
                  <a:lnTo>
                    <a:pt x="3271231" y="1738677"/>
                  </a:lnTo>
                  <a:lnTo>
                    <a:pt x="3270775" y="1736870"/>
                  </a:lnTo>
                  <a:lnTo>
                    <a:pt x="3270775" y="1735064"/>
                  </a:lnTo>
                  <a:lnTo>
                    <a:pt x="3270775" y="1733709"/>
                  </a:lnTo>
                  <a:lnTo>
                    <a:pt x="3270775" y="1732354"/>
                  </a:lnTo>
                  <a:lnTo>
                    <a:pt x="3271231" y="1730774"/>
                  </a:lnTo>
                  <a:lnTo>
                    <a:pt x="3271915" y="1729871"/>
                  </a:lnTo>
                  <a:lnTo>
                    <a:pt x="3272371" y="1728515"/>
                  </a:lnTo>
                  <a:lnTo>
                    <a:pt x="3273054" y="1727837"/>
                  </a:lnTo>
                  <a:lnTo>
                    <a:pt x="3274422" y="1726257"/>
                  </a:lnTo>
                  <a:lnTo>
                    <a:pt x="3276701" y="1724902"/>
                  </a:lnTo>
                  <a:lnTo>
                    <a:pt x="3278980" y="1723773"/>
                  </a:lnTo>
                  <a:lnTo>
                    <a:pt x="3283538" y="1721740"/>
                  </a:lnTo>
                  <a:lnTo>
                    <a:pt x="3286044" y="1720838"/>
                  </a:lnTo>
                  <a:lnTo>
                    <a:pt x="3288096" y="1719708"/>
                  </a:lnTo>
                  <a:lnTo>
                    <a:pt x="3290374" y="1718127"/>
                  </a:lnTo>
                  <a:lnTo>
                    <a:pt x="3292198" y="1716320"/>
                  </a:lnTo>
                  <a:lnTo>
                    <a:pt x="3292881" y="1715191"/>
                  </a:lnTo>
                  <a:lnTo>
                    <a:pt x="3293565" y="1714062"/>
                  </a:lnTo>
                  <a:lnTo>
                    <a:pt x="3294021" y="1712707"/>
                  </a:lnTo>
                  <a:lnTo>
                    <a:pt x="3294477" y="1711126"/>
                  </a:lnTo>
                  <a:lnTo>
                    <a:pt x="3290374" y="1712481"/>
                  </a:lnTo>
                  <a:lnTo>
                    <a:pt x="3285361" y="1713385"/>
                  </a:lnTo>
                  <a:lnTo>
                    <a:pt x="3279435" y="1714288"/>
                  </a:lnTo>
                  <a:lnTo>
                    <a:pt x="3273510" y="1714739"/>
                  </a:lnTo>
                  <a:lnTo>
                    <a:pt x="3270548" y="1714739"/>
                  </a:lnTo>
                  <a:lnTo>
                    <a:pt x="3267585" y="1714739"/>
                  </a:lnTo>
                  <a:lnTo>
                    <a:pt x="3265078" y="1714514"/>
                  </a:lnTo>
                  <a:lnTo>
                    <a:pt x="3262571" y="1714062"/>
                  </a:lnTo>
                  <a:lnTo>
                    <a:pt x="3260292" y="1713158"/>
                  </a:lnTo>
                  <a:lnTo>
                    <a:pt x="3258697" y="1712255"/>
                  </a:lnTo>
                  <a:lnTo>
                    <a:pt x="3256874" y="1710901"/>
                  </a:lnTo>
                  <a:lnTo>
                    <a:pt x="3256021" y="1709421"/>
                  </a:lnTo>
                  <a:lnTo>
                    <a:pt x="3255976" y="1709510"/>
                  </a:lnTo>
                  <a:lnTo>
                    <a:pt x="3254843" y="1707244"/>
                  </a:lnTo>
                  <a:lnTo>
                    <a:pt x="3208841" y="1703391"/>
                  </a:lnTo>
                  <a:lnTo>
                    <a:pt x="3202496" y="1705658"/>
                  </a:lnTo>
                  <a:lnTo>
                    <a:pt x="3192978" y="1712003"/>
                  </a:lnTo>
                  <a:lnTo>
                    <a:pt x="3178022" y="1708150"/>
                  </a:lnTo>
                  <a:lnTo>
                    <a:pt x="3163745" y="1721520"/>
                  </a:lnTo>
                  <a:lnTo>
                    <a:pt x="3147203" y="1722654"/>
                  </a:lnTo>
                  <a:lnTo>
                    <a:pt x="3154228" y="1733531"/>
                  </a:lnTo>
                  <a:lnTo>
                    <a:pt x="3158986" y="1739423"/>
                  </a:lnTo>
                  <a:lnTo>
                    <a:pt x="3182781" y="1750980"/>
                  </a:lnTo>
                  <a:lnTo>
                    <a:pt x="3165558" y="1748034"/>
                  </a:lnTo>
                  <a:lnTo>
                    <a:pt x="3154454" y="1746221"/>
                  </a:lnTo>
                  <a:lnTo>
                    <a:pt x="3149695" y="1745315"/>
                  </a:lnTo>
                  <a:lnTo>
                    <a:pt x="3165558" y="1760951"/>
                  </a:lnTo>
                  <a:lnTo>
                    <a:pt x="3163745" y="1760724"/>
                  </a:lnTo>
                  <a:lnTo>
                    <a:pt x="3160119" y="1759818"/>
                  </a:lnTo>
                  <a:lnTo>
                    <a:pt x="3149015" y="1756646"/>
                  </a:lnTo>
                  <a:lnTo>
                    <a:pt x="3133832" y="1752114"/>
                  </a:lnTo>
                  <a:lnTo>
                    <a:pt x="3134512" y="1754153"/>
                  </a:lnTo>
                  <a:lnTo>
                    <a:pt x="3135872" y="1755739"/>
                  </a:lnTo>
                  <a:lnTo>
                    <a:pt x="3137458" y="1757552"/>
                  </a:lnTo>
                  <a:lnTo>
                    <a:pt x="3139271" y="1759138"/>
                  </a:lnTo>
                  <a:lnTo>
                    <a:pt x="3141311" y="1760498"/>
                  </a:lnTo>
                  <a:lnTo>
                    <a:pt x="3143577" y="1761631"/>
                  </a:lnTo>
                  <a:lnTo>
                    <a:pt x="3147203" y="1763897"/>
                  </a:lnTo>
                  <a:lnTo>
                    <a:pt x="3149695" y="1765483"/>
                  </a:lnTo>
                  <a:lnTo>
                    <a:pt x="3150375" y="1765937"/>
                  </a:lnTo>
                  <a:lnTo>
                    <a:pt x="3150375" y="1766390"/>
                  </a:lnTo>
                  <a:lnTo>
                    <a:pt x="3150375" y="1766617"/>
                  </a:lnTo>
                  <a:lnTo>
                    <a:pt x="3149242" y="1767070"/>
                  </a:lnTo>
                  <a:lnTo>
                    <a:pt x="3147656" y="1767070"/>
                  </a:lnTo>
                  <a:lnTo>
                    <a:pt x="3141311" y="1767296"/>
                  </a:lnTo>
                  <a:lnTo>
                    <a:pt x="3128847" y="1753700"/>
                  </a:lnTo>
                  <a:lnTo>
                    <a:pt x="3108679" y="1745088"/>
                  </a:lnTo>
                  <a:lnTo>
                    <a:pt x="3106186" y="1743275"/>
                  </a:lnTo>
                  <a:lnTo>
                    <a:pt x="3110038" y="1735571"/>
                  </a:lnTo>
                  <a:lnTo>
                    <a:pt x="3105279" y="1737610"/>
                  </a:lnTo>
                  <a:lnTo>
                    <a:pt x="3101654" y="1739876"/>
                  </a:lnTo>
                  <a:lnTo>
                    <a:pt x="3098481" y="1742143"/>
                  </a:lnTo>
                  <a:lnTo>
                    <a:pt x="3096442" y="1744408"/>
                  </a:lnTo>
                  <a:lnTo>
                    <a:pt x="3094629" y="1746901"/>
                  </a:lnTo>
                  <a:lnTo>
                    <a:pt x="3093722" y="1749168"/>
                  </a:lnTo>
                  <a:lnTo>
                    <a:pt x="3093269" y="1751660"/>
                  </a:lnTo>
                  <a:lnTo>
                    <a:pt x="3093269" y="1754153"/>
                  </a:lnTo>
                  <a:lnTo>
                    <a:pt x="3093949" y="1756872"/>
                  </a:lnTo>
                  <a:lnTo>
                    <a:pt x="3094855" y="1759138"/>
                  </a:lnTo>
                  <a:lnTo>
                    <a:pt x="3096442" y="1761858"/>
                  </a:lnTo>
                  <a:lnTo>
                    <a:pt x="3098028" y="1764350"/>
                  </a:lnTo>
                  <a:lnTo>
                    <a:pt x="3100294" y="1767070"/>
                  </a:lnTo>
                  <a:lnTo>
                    <a:pt x="3102787" y="1769336"/>
                  </a:lnTo>
                  <a:lnTo>
                    <a:pt x="3107999" y="1774548"/>
                  </a:lnTo>
                  <a:lnTo>
                    <a:pt x="3113891" y="1779534"/>
                  </a:lnTo>
                  <a:lnTo>
                    <a:pt x="3119783" y="1784746"/>
                  </a:lnTo>
                  <a:lnTo>
                    <a:pt x="3125448" y="1789278"/>
                  </a:lnTo>
                  <a:lnTo>
                    <a:pt x="3130660" y="1794037"/>
                  </a:lnTo>
                  <a:lnTo>
                    <a:pt x="3133153" y="1796303"/>
                  </a:lnTo>
                  <a:lnTo>
                    <a:pt x="3134966" y="1798343"/>
                  </a:lnTo>
                  <a:lnTo>
                    <a:pt x="3136552" y="1800609"/>
                  </a:lnTo>
                  <a:lnTo>
                    <a:pt x="3137911" y="1802422"/>
                  </a:lnTo>
                  <a:lnTo>
                    <a:pt x="3138591" y="1804462"/>
                  </a:lnTo>
                  <a:lnTo>
                    <a:pt x="3139045" y="1806274"/>
                  </a:lnTo>
                  <a:lnTo>
                    <a:pt x="3138818" y="1808087"/>
                  </a:lnTo>
                  <a:lnTo>
                    <a:pt x="3138138" y="1809674"/>
                  </a:lnTo>
                  <a:lnTo>
                    <a:pt x="3135192" y="1812166"/>
                  </a:lnTo>
                  <a:lnTo>
                    <a:pt x="3133153" y="1813753"/>
                  </a:lnTo>
                  <a:lnTo>
                    <a:pt x="3131566" y="1814659"/>
                  </a:lnTo>
                  <a:lnTo>
                    <a:pt x="3131113" y="1814659"/>
                  </a:lnTo>
                  <a:lnTo>
                    <a:pt x="3130887" y="1814659"/>
                  </a:lnTo>
                  <a:lnTo>
                    <a:pt x="3130660" y="1814433"/>
                  </a:lnTo>
                  <a:lnTo>
                    <a:pt x="3130660" y="1814206"/>
                  </a:lnTo>
                  <a:lnTo>
                    <a:pt x="3131340" y="1812620"/>
                  </a:lnTo>
                  <a:lnTo>
                    <a:pt x="3132473" y="1810807"/>
                  </a:lnTo>
                  <a:lnTo>
                    <a:pt x="3134512" y="1807861"/>
                  </a:lnTo>
                  <a:lnTo>
                    <a:pt x="3118649" y="1802649"/>
                  </a:lnTo>
                  <a:lnTo>
                    <a:pt x="3130433" y="1817378"/>
                  </a:lnTo>
                  <a:lnTo>
                    <a:pt x="3128167" y="1819871"/>
                  </a:lnTo>
                  <a:lnTo>
                    <a:pt x="3125674" y="1822364"/>
                  </a:lnTo>
                  <a:lnTo>
                    <a:pt x="3123408" y="1824404"/>
                  </a:lnTo>
                  <a:lnTo>
                    <a:pt x="3120689" y="1825763"/>
                  </a:lnTo>
                  <a:lnTo>
                    <a:pt x="3117743" y="1827123"/>
                  </a:lnTo>
                  <a:lnTo>
                    <a:pt x="3114797" y="1827803"/>
                  </a:lnTo>
                  <a:lnTo>
                    <a:pt x="3111625" y="1828030"/>
                  </a:lnTo>
                  <a:lnTo>
                    <a:pt x="3108452" y="1828030"/>
                  </a:lnTo>
                  <a:lnTo>
                    <a:pt x="3115024" y="1829616"/>
                  </a:lnTo>
                  <a:lnTo>
                    <a:pt x="3122049" y="1831429"/>
                  </a:lnTo>
                  <a:lnTo>
                    <a:pt x="3136552" y="1834601"/>
                  </a:lnTo>
                  <a:lnTo>
                    <a:pt x="3143577" y="1836414"/>
                  </a:lnTo>
                  <a:lnTo>
                    <a:pt x="3150375" y="1838454"/>
                  </a:lnTo>
                  <a:lnTo>
                    <a:pt x="3156947" y="1840946"/>
                  </a:lnTo>
                  <a:lnTo>
                    <a:pt x="3162351" y="1842810"/>
                  </a:lnTo>
                  <a:lnTo>
                    <a:pt x="3161213" y="1841215"/>
                  </a:lnTo>
                  <a:lnTo>
                    <a:pt x="3158957" y="1838914"/>
                  </a:lnTo>
                  <a:lnTo>
                    <a:pt x="3156926" y="1836613"/>
                  </a:lnTo>
                  <a:lnTo>
                    <a:pt x="3154444" y="1834542"/>
                  </a:lnTo>
                  <a:lnTo>
                    <a:pt x="3151736" y="1832702"/>
                  </a:lnTo>
                  <a:lnTo>
                    <a:pt x="3148803" y="1831092"/>
                  </a:lnTo>
                  <a:lnTo>
                    <a:pt x="3145644" y="1829481"/>
                  </a:lnTo>
                  <a:lnTo>
                    <a:pt x="3125788" y="1829021"/>
                  </a:lnTo>
                  <a:lnTo>
                    <a:pt x="3140003" y="1816136"/>
                  </a:lnTo>
                  <a:lnTo>
                    <a:pt x="3145193" y="1817057"/>
                  </a:lnTo>
                  <a:lnTo>
                    <a:pt x="3162792" y="1829021"/>
                  </a:lnTo>
                  <a:lnTo>
                    <a:pt x="3186033" y="1831322"/>
                  </a:lnTo>
                  <a:lnTo>
                    <a:pt x="3195735" y="1850878"/>
                  </a:lnTo>
                  <a:lnTo>
                    <a:pt x="3211755" y="1857090"/>
                  </a:lnTo>
                  <a:lnTo>
                    <a:pt x="3214688" y="1862611"/>
                  </a:lnTo>
                  <a:lnTo>
                    <a:pt x="3214237" y="1863071"/>
                  </a:lnTo>
                  <a:lnTo>
                    <a:pt x="3212658" y="1863531"/>
                  </a:lnTo>
                  <a:lnTo>
                    <a:pt x="3210852" y="1863762"/>
                  </a:lnTo>
                  <a:lnTo>
                    <a:pt x="3208145" y="1863762"/>
                  </a:lnTo>
                  <a:lnTo>
                    <a:pt x="3206565" y="1863302"/>
                  </a:lnTo>
                  <a:lnTo>
                    <a:pt x="3204986" y="1863071"/>
                  </a:lnTo>
                  <a:lnTo>
                    <a:pt x="3203181" y="1862381"/>
                  </a:lnTo>
                  <a:lnTo>
                    <a:pt x="3201601" y="1861461"/>
                  </a:lnTo>
                  <a:lnTo>
                    <a:pt x="3199796" y="1860081"/>
                  </a:lnTo>
                  <a:lnTo>
                    <a:pt x="3197991" y="1858700"/>
                  </a:lnTo>
                  <a:lnTo>
                    <a:pt x="3195961" y="1856860"/>
                  </a:lnTo>
                  <a:lnTo>
                    <a:pt x="3194156" y="1855019"/>
                  </a:lnTo>
                  <a:lnTo>
                    <a:pt x="3183099" y="1845816"/>
                  </a:lnTo>
                  <a:lnTo>
                    <a:pt x="3169108" y="1846344"/>
                  </a:lnTo>
                  <a:lnTo>
                    <a:pt x="3169184" y="1846385"/>
                  </a:lnTo>
                  <a:lnTo>
                    <a:pt x="3171903" y="1848198"/>
                  </a:lnTo>
                  <a:lnTo>
                    <a:pt x="3174623" y="1849784"/>
                  </a:lnTo>
                  <a:lnTo>
                    <a:pt x="3177342" y="1851824"/>
                  </a:lnTo>
                  <a:lnTo>
                    <a:pt x="3179381" y="1853863"/>
                  </a:lnTo>
                  <a:lnTo>
                    <a:pt x="3181648" y="1856130"/>
                  </a:lnTo>
                  <a:lnTo>
                    <a:pt x="3183460" y="1858622"/>
                  </a:lnTo>
                  <a:lnTo>
                    <a:pt x="3185500" y="1861342"/>
                  </a:lnTo>
                  <a:lnTo>
                    <a:pt x="3186860" y="1863834"/>
                  </a:lnTo>
                  <a:lnTo>
                    <a:pt x="3188446" y="1867007"/>
                  </a:lnTo>
                  <a:lnTo>
                    <a:pt x="3189579" y="1870180"/>
                  </a:lnTo>
                  <a:lnTo>
                    <a:pt x="3190712" y="1873579"/>
                  </a:lnTo>
                  <a:lnTo>
                    <a:pt x="3191392" y="1877204"/>
                  </a:lnTo>
                  <a:lnTo>
                    <a:pt x="3191618" y="1880830"/>
                  </a:lnTo>
                  <a:lnTo>
                    <a:pt x="3191845" y="1885136"/>
                  </a:lnTo>
                  <a:lnTo>
                    <a:pt x="3184593" y="1880604"/>
                  </a:lnTo>
                  <a:lnTo>
                    <a:pt x="3177795" y="1876977"/>
                  </a:lnTo>
                  <a:lnTo>
                    <a:pt x="3174623" y="1875392"/>
                  </a:lnTo>
                  <a:lnTo>
                    <a:pt x="3171677" y="1874032"/>
                  </a:lnTo>
                  <a:lnTo>
                    <a:pt x="3168504" y="1872898"/>
                  </a:lnTo>
                  <a:lnTo>
                    <a:pt x="3165558" y="1872219"/>
                  </a:lnTo>
                  <a:lnTo>
                    <a:pt x="3162835" y="1871590"/>
                  </a:lnTo>
                  <a:lnTo>
                    <a:pt x="3163888" y="1873513"/>
                  </a:lnTo>
                  <a:lnTo>
                    <a:pt x="3159747" y="1876462"/>
                  </a:lnTo>
                  <a:lnTo>
                    <a:pt x="3159125" y="1876462"/>
                  </a:lnTo>
                  <a:lnTo>
                    <a:pt x="3161412" y="1871453"/>
                  </a:lnTo>
                  <a:lnTo>
                    <a:pt x="3159440" y="1871313"/>
                  </a:lnTo>
                  <a:lnTo>
                    <a:pt x="3156267" y="1871313"/>
                  </a:lnTo>
                  <a:lnTo>
                    <a:pt x="3153094" y="1871766"/>
                  </a:lnTo>
                  <a:lnTo>
                    <a:pt x="3149695" y="1872446"/>
                  </a:lnTo>
                  <a:lnTo>
                    <a:pt x="3146069" y="1873579"/>
                  </a:lnTo>
                  <a:lnTo>
                    <a:pt x="3142217" y="1875392"/>
                  </a:lnTo>
                  <a:lnTo>
                    <a:pt x="3138138" y="1877431"/>
                  </a:lnTo>
                  <a:lnTo>
                    <a:pt x="3155361" y="1895333"/>
                  </a:lnTo>
                  <a:lnTo>
                    <a:pt x="3157627" y="1892161"/>
                  </a:lnTo>
                  <a:lnTo>
                    <a:pt x="3166011" y="1899412"/>
                  </a:lnTo>
                  <a:lnTo>
                    <a:pt x="3154001" y="1908930"/>
                  </a:lnTo>
                  <a:lnTo>
                    <a:pt x="3146749" y="1902132"/>
                  </a:lnTo>
                  <a:lnTo>
                    <a:pt x="3129980" y="1898732"/>
                  </a:lnTo>
                  <a:lnTo>
                    <a:pt x="3127714" y="1897599"/>
                  </a:lnTo>
                  <a:lnTo>
                    <a:pt x="3138365" y="1916181"/>
                  </a:lnTo>
                  <a:lnTo>
                    <a:pt x="3150148" y="1932951"/>
                  </a:lnTo>
                  <a:lnTo>
                    <a:pt x="3152415" y="1945868"/>
                  </a:lnTo>
                  <a:lnTo>
                    <a:pt x="3160799" y="1953572"/>
                  </a:lnTo>
                  <a:lnTo>
                    <a:pt x="3160573" y="1955838"/>
                  </a:lnTo>
                  <a:lnTo>
                    <a:pt x="3137685" y="1940882"/>
                  </a:lnTo>
                  <a:lnTo>
                    <a:pt x="3135645" y="1940429"/>
                  </a:lnTo>
                  <a:lnTo>
                    <a:pt x="3133832" y="1940202"/>
                  </a:lnTo>
                  <a:lnTo>
                    <a:pt x="3132020" y="1940202"/>
                  </a:lnTo>
                  <a:lnTo>
                    <a:pt x="3130660" y="1940202"/>
                  </a:lnTo>
                  <a:lnTo>
                    <a:pt x="3129074" y="1940655"/>
                  </a:lnTo>
                  <a:lnTo>
                    <a:pt x="3127941" y="1941108"/>
                  </a:lnTo>
                  <a:lnTo>
                    <a:pt x="3127034" y="1942241"/>
                  </a:lnTo>
                  <a:lnTo>
                    <a:pt x="3125901" y="1943148"/>
                  </a:lnTo>
                  <a:lnTo>
                    <a:pt x="3125448" y="1944281"/>
                  </a:lnTo>
                  <a:lnTo>
                    <a:pt x="3124995" y="1945868"/>
                  </a:lnTo>
                  <a:lnTo>
                    <a:pt x="3124541" y="1947453"/>
                  </a:lnTo>
                  <a:lnTo>
                    <a:pt x="3124541" y="1949493"/>
                  </a:lnTo>
                  <a:lnTo>
                    <a:pt x="3124541" y="1951306"/>
                  </a:lnTo>
                  <a:lnTo>
                    <a:pt x="3124768" y="1953799"/>
                  </a:lnTo>
                  <a:lnTo>
                    <a:pt x="3125674" y="1959011"/>
                  </a:lnTo>
                  <a:lnTo>
                    <a:pt x="3124995" y="1958331"/>
                  </a:lnTo>
                  <a:lnTo>
                    <a:pt x="3123635" y="1956744"/>
                  </a:lnTo>
                  <a:lnTo>
                    <a:pt x="3118649" y="1951306"/>
                  </a:lnTo>
                  <a:lnTo>
                    <a:pt x="3112304" y="1944734"/>
                  </a:lnTo>
                  <a:lnTo>
                    <a:pt x="3108905" y="1941335"/>
                  </a:lnTo>
                  <a:lnTo>
                    <a:pt x="3105733" y="1938163"/>
                  </a:lnTo>
                  <a:lnTo>
                    <a:pt x="3102787" y="1935443"/>
                  </a:lnTo>
                  <a:lnTo>
                    <a:pt x="3099841" y="1933404"/>
                  </a:lnTo>
                  <a:lnTo>
                    <a:pt x="3098254" y="1932724"/>
                  </a:lnTo>
                  <a:lnTo>
                    <a:pt x="3097121" y="1932271"/>
                  </a:lnTo>
                  <a:lnTo>
                    <a:pt x="3096215" y="1932271"/>
                  </a:lnTo>
                  <a:lnTo>
                    <a:pt x="3095082" y="1932271"/>
                  </a:lnTo>
                  <a:lnTo>
                    <a:pt x="3094402" y="1932724"/>
                  </a:lnTo>
                  <a:lnTo>
                    <a:pt x="3093949" y="1933404"/>
                  </a:lnTo>
                  <a:lnTo>
                    <a:pt x="3093496" y="1934537"/>
                  </a:lnTo>
                  <a:lnTo>
                    <a:pt x="3093496" y="1936123"/>
                  </a:lnTo>
                  <a:lnTo>
                    <a:pt x="3093496" y="1937936"/>
                  </a:lnTo>
                  <a:lnTo>
                    <a:pt x="3093722" y="1940429"/>
                  </a:lnTo>
                  <a:lnTo>
                    <a:pt x="3094402" y="1943375"/>
                  </a:lnTo>
                  <a:lnTo>
                    <a:pt x="3095082" y="1946774"/>
                  </a:lnTo>
                  <a:lnTo>
                    <a:pt x="3093722" y="1946321"/>
                  </a:lnTo>
                  <a:lnTo>
                    <a:pt x="3092136" y="1945868"/>
                  </a:lnTo>
                  <a:lnTo>
                    <a:pt x="3090776" y="1944734"/>
                  </a:lnTo>
                  <a:lnTo>
                    <a:pt x="3089417" y="1943828"/>
                  </a:lnTo>
                  <a:lnTo>
                    <a:pt x="3086471" y="1941108"/>
                  </a:lnTo>
                  <a:lnTo>
                    <a:pt x="3083525" y="1937709"/>
                  </a:lnTo>
                  <a:lnTo>
                    <a:pt x="3080579" y="1933857"/>
                  </a:lnTo>
                  <a:lnTo>
                    <a:pt x="3077633" y="1929551"/>
                  </a:lnTo>
                  <a:lnTo>
                    <a:pt x="3071741" y="1920034"/>
                  </a:lnTo>
                  <a:lnTo>
                    <a:pt x="3065849" y="1910063"/>
                  </a:lnTo>
                  <a:lnTo>
                    <a:pt x="3062903" y="1905531"/>
                  </a:lnTo>
                  <a:lnTo>
                    <a:pt x="3059730" y="1900999"/>
                  </a:lnTo>
                  <a:lnTo>
                    <a:pt x="3056558" y="1897146"/>
                  </a:lnTo>
                  <a:lnTo>
                    <a:pt x="3053385" y="1893747"/>
                  </a:lnTo>
                  <a:lnTo>
                    <a:pt x="3051572" y="1892387"/>
                  </a:lnTo>
                  <a:lnTo>
                    <a:pt x="3049986" y="1890801"/>
                  </a:lnTo>
                  <a:lnTo>
                    <a:pt x="3048173" y="1889894"/>
                  </a:lnTo>
                  <a:lnTo>
                    <a:pt x="3046587" y="1888988"/>
                  </a:lnTo>
                  <a:lnTo>
                    <a:pt x="3057918" y="1874485"/>
                  </a:lnTo>
                  <a:lnTo>
                    <a:pt x="3071514" y="1868140"/>
                  </a:lnTo>
                  <a:lnTo>
                    <a:pt x="3083751" y="1862248"/>
                  </a:lnTo>
                  <a:lnTo>
                    <a:pt x="3088510" y="1863381"/>
                  </a:lnTo>
                  <a:lnTo>
                    <a:pt x="3093269" y="1864741"/>
                  </a:lnTo>
                  <a:lnTo>
                    <a:pt x="3101427" y="1867913"/>
                  </a:lnTo>
                  <a:lnTo>
                    <a:pt x="3108905" y="1870406"/>
                  </a:lnTo>
                  <a:lnTo>
                    <a:pt x="3112531" y="1871766"/>
                  </a:lnTo>
                  <a:lnTo>
                    <a:pt x="3115930" y="1872672"/>
                  </a:lnTo>
                  <a:lnTo>
                    <a:pt x="3119329" y="1873125"/>
                  </a:lnTo>
                  <a:lnTo>
                    <a:pt x="3122728" y="1873579"/>
                  </a:lnTo>
                  <a:lnTo>
                    <a:pt x="3126354" y="1873352"/>
                  </a:lnTo>
                  <a:lnTo>
                    <a:pt x="3129753" y="1872672"/>
                  </a:lnTo>
                  <a:lnTo>
                    <a:pt x="3133379" y="1871766"/>
                  </a:lnTo>
                  <a:lnTo>
                    <a:pt x="3137005" y="1869726"/>
                  </a:lnTo>
                  <a:lnTo>
                    <a:pt x="3140857" y="1867233"/>
                  </a:lnTo>
                  <a:lnTo>
                    <a:pt x="3144936" y="1864288"/>
                  </a:lnTo>
                  <a:lnTo>
                    <a:pt x="3144483" y="1862248"/>
                  </a:lnTo>
                  <a:lnTo>
                    <a:pt x="3117743" y="1857036"/>
                  </a:lnTo>
                  <a:lnTo>
                    <a:pt x="3113664" y="1860435"/>
                  </a:lnTo>
                  <a:lnTo>
                    <a:pt x="3103693" y="1853183"/>
                  </a:lnTo>
                  <a:lnTo>
                    <a:pt x="3103693" y="1854996"/>
                  </a:lnTo>
                  <a:lnTo>
                    <a:pt x="3103013" y="1856356"/>
                  </a:lnTo>
                  <a:lnTo>
                    <a:pt x="3101880" y="1857716"/>
                  </a:lnTo>
                  <a:lnTo>
                    <a:pt x="3100747" y="1858622"/>
                  </a:lnTo>
                  <a:lnTo>
                    <a:pt x="3098934" y="1859302"/>
                  </a:lnTo>
                  <a:lnTo>
                    <a:pt x="3097348" y="1859755"/>
                  </a:lnTo>
                  <a:lnTo>
                    <a:pt x="3095308" y="1860209"/>
                  </a:lnTo>
                  <a:lnTo>
                    <a:pt x="3093269" y="1860435"/>
                  </a:lnTo>
                  <a:lnTo>
                    <a:pt x="3088963" y="1860435"/>
                  </a:lnTo>
                  <a:lnTo>
                    <a:pt x="3085338" y="1860209"/>
                  </a:lnTo>
                  <a:lnTo>
                    <a:pt x="3082618" y="1859982"/>
                  </a:lnTo>
                  <a:lnTo>
                    <a:pt x="3081032" y="1859529"/>
                  </a:lnTo>
                  <a:lnTo>
                    <a:pt x="3076953" y="1861115"/>
                  </a:lnTo>
                  <a:lnTo>
                    <a:pt x="3073327" y="1862021"/>
                  </a:lnTo>
                  <a:lnTo>
                    <a:pt x="3070155" y="1862475"/>
                  </a:lnTo>
                  <a:lnTo>
                    <a:pt x="3067435" y="1862701"/>
                  </a:lnTo>
                  <a:lnTo>
                    <a:pt x="3064943" y="1862701"/>
                  </a:lnTo>
                  <a:lnTo>
                    <a:pt x="3062903" y="1862475"/>
                  </a:lnTo>
                  <a:lnTo>
                    <a:pt x="3059277" y="1862248"/>
                  </a:lnTo>
                  <a:lnTo>
                    <a:pt x="3057464" y="1862021"/>
                  </a:lnTo>
                  <a:lnTo>
                    <a:pt x="3055878" y="1862021"/>
                  </a:lnTo>
                  <a:lnTo>
                    <a:pt x="3054065" y="1862248"/>
                  </a:lnTo>
                  <a:lnTo>
                    <a:pt x="3052479" y="1862701"/>
                  </a:lnTo>
                  <a:lnTo>
                    <a:pt x="3050439" y="1863608"/>
                  </a:lnTo>
                  <a:lnTo>
                    <a:pt x="3048173" y="1864967"/>
                  </a:lnTo>
                  <a:lnTo>
                    <a:pt x="3046134" y="1866554"/>
                  </a:lnTo>
                  <a:lnTo>
                    <a:pt x="3043414" y="1868820"/>
                  </a:lnTo>
                  <a:lnTo>
                    <a:pt x="3041148" y="1864514"/>
                  </a:lnTo>
                  <a:lnTo>
                    <a:pt x="3038656" y="1860209"/>
                  </a:lnTo>
                  <a:lnTo>
                    <a:pt x="3035710" y="1856130"/>
                  </a:lnTo>
                  <a:lnTo>
                    <a:pt x="3032537" y="1852504"/>
                  </a:lnTo>
                  <a:lnTo>
                    <a:pt x="3029138" y="1848651"/>
                  </a:lnTo>
                  <a:lnTo>
                    <a:pt x="3025512" y="1845252"/>
                  </a:lnTo>
                  <a:lnTo>
                    <a:pt x="3021886" y="1841853"/>
                  </a:lnTo>
                  <a:lnTo>
                    <a:pt x="3017807" y="1838680"/>
                  </a:lnTo>
                  <a:lnTo>
                    <a:pt x="3025739" y="1835961"/>
                  </a:lnTo>
                  <a:lnTo>
                    <a:pt x="3030724" y="1835961"/>
                  </a:lnTo>
                  <a:lnTo>
                    <a:pt x="3032990" y="1835961"/>
                  </a:lnTo>
                  <a:lnTo>
                    <a:pt x="3034803" y="1835734"/>
                  </a:lnTo>
                  <a:lnTo>
                    <a:pt x="3036389" y="1835281"/>
                  </a:lnTo>
                  <a:lnTo>
                    <a:pt x="3036843" y="1835054"/>
                  </a:lnTo>
                  <a:lnTo>
                    <a:pt x="3037296" y="1834601"/>
                  </a:lnTo>
                  <a:lnTo>
                    <a:pt x="3037523" y="1833921"/>
                  </a:lnTo>
                  <a:lnTo>
                    <a:pt x="3037523" y="1833014"/>
                  </a:lnTo>
                  <a:lnTo>
                    <a:pt x="3037296" y="1832108"/>
                  </a:lnTo>
                  <a:lnTo>
                    <a:pt x="3037069" y="1831202"/>
                  </a:lnTo>
                  <a:lnTo>
                    <a:pt x="3018487" y="1836188"/>
                  </a:lnTo>
                  <a:lnTo>
                    <a:pt x="3016901" y="1833921"/>
                  </a:lnTo>
                  <a:lnTo>
                    <a:pt x="3015088" y="1831655"/>
                  </a:lnTo>
                  <a:lnTo>
                    <a:pt x="3013048" y="1829616"/>
                  </a:lnTo>
                  <a:lnTo>
                    <a:pt x="3011009" y="1827803"/>
                  </a:lnTo>
                  <a:lnTo>
                    <a:pt x="3006477" y="1824177"/>
                  </a:lnTo>
                  <a:lnTo>
                    <a:pt x="3001718" y="1820778"/>
                  </a:lnTo>
                  <a:lnTo>
                    <a:pt x="2996506" y="1817152"/>
                  </a:lnTo>
                  <a:lnTo>
                    <a:pt x="2991747" y="1813299"/>
                  </a:lnTo>
                  <a:lnTo>
                    <a:pt x="2989481" y="1811260"/>
                  </a:lnTo>
                  <a:lnTo>
                    <a:pt x="2987215" y="1808994"/>
                  </a:lnTo>
                  <a:lnTo>
                    <a:pt x="2985402" y="1806954"/>
                  </a:lnTo>
                  <a:lnTo>
                    <a:pt x="2983362" y="1804235"/>
                  </a:lnTo>
                  <a:lnTo>
                    <a:pt x="2980190" y="1802649"/>
                  </a:lnTo>
                  <a:lnTo>
                    <a:pt x="2982214" y="1801885"/>
                  </a:lnTo>
                  <a:lnTo>
                    <a:pt x="2979058" y="1802819"/>
                  </a:lnTo>
                  <a:lnTo>
                    <a:pt x="2978807" y="1802422"/>
                  </a:lnTo>
                  <a:lnTo>
                    <a:pt x="2974749" y="1795995"/>
                  </a:lnTo>
                  <a:lnTo>
                    <a:pt x="2972934" y="1793948"/>
                  </a:lnTo>
                  <a:lnTo>
                    <a:pt x="2968625" y="1788716"/>
                  </a:lnTo>
                  <a:lnTo>
                    <a:pt x="2962502" y="1782120"/>
                  </a:lnTo>
                  <a:lnTo>
                    <a:pt x="2955925" y="1775523"/>
                  </a:lnTo>
                  <a:lnTo>
                    <a:pt x="2949802" y="1769837"/>
                  </a:lnTo>
                  <a:lnTo>
                    <a:pt x="2947307" y="1768017"/>
                  </a:lnTo>
                  <a:lnTo>
                    <a:pt x="2946050" y="1767229"/>
                  </a:lnTo>
                  <a:lnTo>
                    <a:pt x="2945947" y="1762558"/>
                  </a:lnTo>
                  <a:lnTo>
                    <a:pt x="2938236" y="1757099"/>
                  </a:lnTo>
                  <a:lnTo>
                    <a:pt x="2940504" y="1742541"/>
                  </a:lnTo>
                  <a:lnTo>
                    <a:pt x="2942318" y="1741860"/>
                  </a:lnTo>
                  <a:lnTo>
                    <a:pt x="2943679" y="1737537"/>
                  </a:lnTo>
                  <a:lnTo>
                    <a:pt x="2943225" y="1722070"/>
                  </a:lnTo>
                  <a:lnTo>
                    <a:pt x="2939370" y="1718431"/>
                  </a:lnTo>
                  <a:lnTo>
                    <a:pt x="2940050" y="1713881"/>
                  </a:lnTo>
                  <a:lnTo>
                    <a:pt x="2942772" y="1699779"/>
                  </a:lnTo>
                  <a:lnTo>
                    <a:pt x="2942545" y="1697504"/>
                  </a:lnTo>
                  <a:lnTo>
                    <a:pt x="2939824" y="1693637"/>
                  </a:lnTo>
                  <a:lnTo>
                    <a:pt x="2932793" y="1693182"/>
                  </a:lnTo>
                  <a:lnTo>
                    <a:pt x="2932340" y="1692500"/>
                  </a:lnTo>
                  <a:lnTo>
                    <a:pt x="2933247" y="1692727"/>
                  </a:lnTo>
                  <a:lnTo>
                    <a:pt x="2930540" y="1683905"/>
                  </a:lnTo>
                  <a:lnTo>
                    <a:pt x="2930310" y="1684003"/>
                  </a:lnTo>
                  <a:lnTo>
                    <a:pt x="2932907" y="1692327"/>
                  </a:lnTo>
                  <a:lnTo>
                    <a:pt x="2921034" y="1685941"/>
                  </a:lnTo>
                  <a:lnTo>
                    <a:pt x="2920886" y="1685975"/>
                  </a:lnTo>
                  <a:lnTo>
                    <a:pt x="2920658" y="1685975"/>
                  </a:lnTo>
                  <a:lnTo>
                    <a:pt x="2911330" y="1678876"/>
                  </a:lnTo>
                  <a:lnTo>
                    <a:pt x="2891990" y="1667882"/>
                  </a:lnTo>
                  <a:lnTo>
                    <a:pt x="2891763" y="1667882"/>
                  </a:lnTo>
                  <a:lnTo>
                    <a:pt x="2901091" y="1667653"/>
                  </a:lnTo>
                  <a:lnTo>
                    <a:pt x="2894721" y="1666508"/>
                  </a:lnTo>
                  <a:lnTo>
                    <a:pt x="2886807" y="1662735"/>
                  </a:lnTo>
                  <a:lnTo>
                    <a:pt x="2889251" y="1666736"/>
                  </a:lnTo>
                  <a:lnTo>
                    <a:pt x="2889251" y="1666927"/>
                  </a:lnTo>
                  <a:lnTo>
                    <a:pt x="2888995" y="1666927"/>
                  </a:lnTo>
                  <a:lnTo>
                    <a:pt x="2884253" y="1666422"/>
                  </a:lnTo>
                  <a:lnTo>
                    <a:pt x="2884488" y="1666995"/>
                  </a:lnTo>
                  <a:lnTo>
                    <a:pt x="2881241" y="1666068"/>
                  </a:lnTo>
                  <a:lnTo>
                    <a:pt x="2856894" y="1654010"/>
                  </a:lnTo>
                  <a:lnTo>
                    <a:pt x="2842285" y="1652850"/>
                  </a:lnTo>
                  <a:lnTo>
                    <a:pt x="2828604" y="1648676"/>
                  </a:lnTo>
                  <a:lnTo>
                    <a:pt x="2822575" y="1648676"/>
                  </a:lnTo>
                  <a:lnTo>
                    <a:pt x="2826285" y="1647285"/>
                  </a:lnTo>
                  <a:lnTo>
                    <a:pt x="2830227" y="1646589"/>
                  </a:lnTo>
                  <a:lnTo>
                    <a:pt x="2833705" y="1646357"/>
                  </a:lnTo>
                  <a:lnTo>
                    <a:pt x="2837415" y="1646821"/>
                  </a:lnTo>
                  <a:lnTo>
                    <a:pt x="2840894" y="1647517"/>
                  </a:lnTo>
                  <a:lnTo>
                    <a:pt x="2844372" y="1649140"/>
                  </a:lnTo>
                  <a:lnTo>
                    <a:pt x="2848082" y="1650531"/>
                  </a:lnTo>
                  <a:lnTo>
                    <a:pt x="2852024" y="1652618"/>
                  </a:lnTo>
                  <a:lnTo>
                    <a:pt x="2848314" y="1650299"/>
                  </a:lnTo>
                  <a:lnTo>
                    <a:pt x="2857434" y="1651110"/>
                  </a:lnTo>
                  <a:lnTo>
                    <a:pt x="2854196" y="1649398"/>
                  </a:lnTo>
                  <a:lnTo>
                    <a:pt x="2844005" y="1648027"/>
                  </a:lnTo>
                  <a:lnTo>
                    <a:pt x="2843335" y="1646563"/>
                  </a:lnTo>
                  <a:lnTo>
                    <a:pt x="2842178" y="1645673"/>
                  </a:lnTo>
                  <a:lnTo>
                    <a:pt x="2838997" y="1643175"/>
                  </a:lnTo>
                  <a:lnTo>
                    <a:pt x="2835362" y="1640450"/>
                  </a:lnTo>
                  <a:lnTo>
                    <a:pt x="2831727" y="1638179"/>
                  </a:lnTo>
                  <a:lnTo>
                    <a:pt x="2827638" y="1635681"/>
                  </a:lnTo>
                  <a:lnTo>
                    <a:pt x="2823548" y="1633411"/>
                  </a:lnTo>
                  <a:lnTo>
                    <a:pt x="2818777" y="1631367"/>
                  </a:lnTo>
                  <a:lnTo>
                    <a:pt x="2814461" y="1629323"/>
                  </a:lnTo>
                  <a:lnTo>
                    <a:pt x="2809917" y="1627960"/>
                  </a:lnTo>
                  <a:lnTo>
                    <a:pt x="2805146" y="1626370"/>
                  </a:lnTo>
                  <a:lnTo>
                    <a:pt x="2800602" y="1625462"/>
                  </a:lnTo>
                  <a:lnTo>
                    <a:pt x="2796058" y="1625009"/>
                  </a:lnTo>
                  <a:lnTo>
                    <a:pt x="2791514" y="1624781"/>
                  </a:lnTo>
                  <a:lnTo>
                    <a:pt x="2787198" y="1625235"/>
                  </a:lnTo>
                  <a:lnTo>
                    <a:pt x="2784926" y="1625462"/>
                  </a:lnTo>
                  <a:lnTo>
                    <a:pt x="2783108" y="1625916"/>
                  </a:lnTo>
                  <a:lnTo>
                    <a:pt x="2780836" y="1626598"/>
                  </a:lnTo>
                  <a:lnTo>
                    <a:pt x="2779019" y="1627279"/>
                  </a:lnTo>
                  <a:lnTo>
                    <a:pt x="2772885" y="1628187"/>
                  </a:lnTo>
                  <a:lnTo>
                    <a:pt x="2771067" y="1627279"/>
                  </a:lnTo>
                  <a:lnTo>
                    <a:pt x="2763797" y="1618877"/>
                  </a:lnTo>
                  <a:lnTo>
                    <a:pt x="2739033" y="1605478"/>
                  </a:lnTo>
                  <a:lnTo>
                    <a:pt x="2730627" y="1595032"/>
                  </a:lnTo>
                  <a:lnTo>
                    <a:pt x="2749030" y="1593442"/>
                  </a:lnTo>
                  <a:lnTo>
                    <a:pt x="2746758" y="1592079"/>
                  </a:lnTo>
                  <a:lnTo>
                    <a:pt x="2743577" y="1589128"/>
                  </a:lnTo>
                  <a:lnTo>
                    <a:pt x="2735171" y="1580725"/>
                  </a:lnTo>
                  <a:lnTo>
                    <a:pt x="2724947" y="1570052"/>
                  </a:lnTo>
                  <a:lnTo>
                    <a:pt x="2719267" y="1565056"/>
                  </a:lnTo>
                  <a:lnTo>
                    <a:pt x="2714484" y="1560474"/>
                  </a:lnTo>
                  <a:lnTo>
                    <a:pt x="2714185" y="1560632"/>
                  </a:lnTo>
                  <a:lnTo>
                    <a:pt x="2705173" y="1560632"/>
                  </a:lnTo>
                  <a:lnTo>
                    <a:pt x="2700337" y="1554359"/>
                  </a:lnTo>
                  <a:lnTo>
                    <a:pt x="2703093" y="1551960"/>
                  </a:lnTo>
                  <a:lnTo>
                    <a:pt x="2701319" y="1550976"/>
                  </a:lnTo>
                  <a:lnTo>
                    <a:pt x="2699047" y="1549613"/>
                  </a:lnTo>
                  <a:lnTo>
                    <a:pt x="2696776" y="1549159"/>
                  </a:lnTo>
                  <a:lnTo>
                    <a:pt x="2695185" y="1548705"/>
                  </a:lnTo>
                  <a:lnTo>
                    <a:pt x="2693368" y="1548933"/>
                  </a:lnTo>
                  <a:lnTo>
                    <a:pt x="2691777" y="1549386"/>
                  </a:lnTo>
                  <a:lnTo>
                    <a:pt x="2690414" y="1550522"/>
                  </a:lnTo>
                  <a:lnTo>
                    <a:pt x="2689505" y="1552111"/>
                  </a:lnTo>
                  <a:lnTo>
                    <a:pt x="2688824" y="1554155"/>
                  </a:lnTo>
                  <a:lnTo>
                    <a:pt x="2688369" y="1556880"/>
                  </a:lnTo>
                  <a:lnTo>
                    <a:pt x="2688142" y="1560287"/>
                  </a:lnTo>
                  <a:lnTo>
                    <a:pt x="2688369" y="1564148"/>
                  </a:lnTo>
                  <a:lnTo>
                    <a:pt x="2683826" y="1563012"/>
                  </a:lnTo>
                  <a:lnTo>
                    <a:pt x="2677691" y="1576637"/>
                  </a:lnTo>
                  <a:lnTo>
                    <a:pt x="2672466" y="1568689"/>
                  </a:lnTo>
                  <a:lnTo>
                    <a:pt x="2667241" y="1560513"/>
                  </a:lnTo>
                  <a:lnTo>
                    <a:pt x="2664742" y="1556199"/>
                  </a:lnTo>
                  <a:lnTo>
                    <a:pt x="2662470" y="1551884"/>
                  </a:lnTo>
                  <a:lnTo>
                    <a:pt x="2660652" y="1547570"/>
                  </a:lnTo>
                  <a:lnTo>
                    <a:pt x="2659062" y="1543028"/>
                  </a:lnTo>
                  <a:lnTo>
                    <a:pt x="2661788" y="1543709"/>
                  </a:lnTo>
                  <a:lnTo>
                    <a:pt x="2664742" y="1544163"/>
                  </a:lnTo>
                  <a:lnTo>
                    <a:pt x="2665152" y="1544163"/>
                  </a:lnTo>
                  <a:lnTo>
                    <a:pt x="2664941" y="1543522"/>
                  </a:lnTo>
                  <a:lnTo>
                    <a:pt x="2664941" y="1543293"/>
                  </a:lnTo>
                  <a:lnTo>
                    <a:pt x="2665393" y="1542375"/>
                  </a:lnTo>
                  <a:lnTo>
                    <a:pt x="2666299" y="1541458"/>
                  </a:lnTo>
                  <a:lnTo>
                    <a:pt x="2667657" y="1540082"/>
                  </a:lnTo>
                  <a:lnTo>
                    <a:pt x="2670601" y="1537560"/>
                  </a:lnTo>
                  <a:lnTo>
                    <a:pt x="2671959" y="1535955"/>
                  </a:lnTo>
                  <a:lnTo>
                    <a:pt x="2673091" y="1534808"/>
                  </a:lnTo>
                  <a:lnTo>
                    <a:pt x="2673470" y="1534136"/>
                  </a:lnTo>
                  <a:lnTo>
                    <a:pt x="2669695" y="1536966"/>
                  </a:lnTo>
                  <a:lnTo>
                    <a:pt x="2668789" y="1530399"/>
                  </a:lnTo>
                  <a:lnTo>
                    <a:pt x="2664710" y="1530852"/>
                  </a:lnTo>
                  <a:lnTo>
                    <a:pt x="2661085" y="1531305"/>
                  </a:lnTo>
                  <a:lnTo>
                    <a:pt x="2657459" y="1531984"/>
                  </a:lnTo>
                  <a:lnTo>
                    <a:pt x="2653834" y="1532890"/>
                  </a:lnTo>
                  <a:lnTo>
                    <a:pt x="2650435" y="1534248"/>
                  </a:lnTo>
                  <a:lnTo>
                    <a:pt x="2647263" y="1535607"/>
                  </a:lnTo>
                  <a:lnTo>
                    <a:pt x="2640692" y="1538550"/>
                  </a:lnTo>
                  <a:lnTo>
                    <a:pt x="2627776" y="1544664"/>
                  </a:lnTo>
                  <a:lnTo>
                    <a:pt x="2621432" y="1547608"/>
                  </a:lnTo>
                  <a:lnTo>
                    <a:pt x="2618033" y="1548740"/>
                  </a:lnTo>
                  <a:lnTo>
                    <a:pt x="2614634" y="1549872"/>
                  </a:lnTo>
                  <a:lnTo>
                    <a:pt x="2613727" y="1551005"/>
                  </a:lnTo>
                  <a:lnTo>
                    <a:pt x="2613048" y="1552590"/>
                  </a:lnTo>
                  <a:lnTo>
                    <a:pt x="2612141" y="1554627"/>
                  </a:lnTo>
                  <a:lnTo>
                    <a:pt x="2611688" y="1556666"/>
                  </a:lnTo>
                  <a:lnTo>
                    <a:pt x="2611008" y="1562100"/>
                  </a:lnTo>
                  <a:lnTo>
                    <a:pt x="2610555" y="1568214"/>
                  </a:lnTo>
                  <a:lnTo>
                    <a:pt x="2610102" y="1574102"/>
                  </a:lnTo>
                  <a:lnTo>
                    <a:pt x="2609649" y="1578857"/>
                  </a:lnTo>
                  <a:lnTo>
                    <a:pt x="2608969" y="1581121"/>
                  </a:lnTo>
                  <a:lnTo>
                    <a:pt x="2608516" y="1582706"/>
                  </a:lnTo>
                  <a:lnTo>
                    <a:pt x="2608063" y="1583612"/>
                  </a:lnTo>
                  <a:lnTo>
                    <a:pt x="2607610" y="1584291"/>
                  </a:lnTo>
                  <a:lnTo>
                    <a:pt x="2607383" y="1584518"/>
                  </a:lnTo>
                  <a:lnTo>
                    <a:pt x="2603531" y="1591310"/>
                  </a:lnTo>
                  <a:lnTo>
                    <a:pt x="2600359" y="1597877"/>
                  </a:lnTo>
                  <a:lnTo>
                    <a:pt x="2597640" y="1603991"/>
                  </a:lnTo>
                  <a:lnTo>
                    <a:pt x="2597295" y="1605026"/>
                  </a:lnTo>
                  <a:lnTo>
                    <a:pt x="2597603" y="1604799"/>
                  </a:lnTo>
                  <a:lnTo>
                    <a:pt x="2600098" y="1602509"/>
                  </a:lnTo>
                  <a:lnTo>
                    <a:pt x="2603046" y="1600676"/>
                  </a:lnTo>
                  <a:lnTo>
                    <a:pt x="2605767" y="1598615"/>
                  </a:lnTo>
                  <a:lnTo>
                    <a:pt x="2607355" y="1602050"/>
                  </a:lnTo>
                  <a:lnTo>
                    <a:pt x="2608942" y="1605258"/>
                  </a:lnTo>
                  <a:lnTo>
                    <a:pt x="2611437" y="1608465"/>
                  </a:lnTo>
                  <a:lnTo>
                    <a:pt x="2614158" y="1611672"/>
                  </a:lnTo>
                  <a:lnTo>
                    <a:pt x="2617333" y="1614879"/>
                  </a:lnTo>
                  <a:lnTo>
                    <a:pt x="2620508" y="1617628"/>
                  </a:lnTo>
                  <a:lnTo>
                    <a:pt x="2624137" y="1620377"/>
                  </a:lnTo>
                  <a:lnTo>
                    <a:pt x="2627766" y="1623125"/>
                  </a:lnTo>
                  <a:lnTo>
                    <a:pt x="2631394" y="1625645"/>
                  </a:lnTo>
                  <a:lnTo>
                    <a:pt x="2635023" y="1628165"/>
                  </a:lnTo>
                  <a:lnTo>
                    <a:pt x="2642280" y="1632059"/>
                  </a:lnTo>
                  <a:lnTo>
                    <a:pt x="2648857" y="1635495"/>
                  </a:lnTo>
                  <a:lnTo>
                    <a:pt x="2654122" y="1637490"/>
                  </a:lnTo>
                  <a:lnTo>
                    <a:pt x="2654967" y="1635239"/>
                  </a:lnTo>
                  <a:lnTo>
                    <a:pt x="2657686" y="1636372"/>
                  </a:lnTo>
                  <a:lnTo>
                    <a:pt x="2660405" y="1637504"/>
                  </a:lnTo>
                  <a:lnTo>
                    <a:pt x="2662671" y="1639088"/>
                  </a:lnTo>
                  <a:lnTo>
                    <a:pt x="2664937" y="1640673"/>
                  </a:lnTo>
                  <a:lnTo>
                    <a:pt x="2667203" y="1642485"/>
                  </a:lnTo>
                  <a:lnTo>
                    <a:pt x="2669015" y="1644297"/>
                  </a:lnTo>
                  <a:lnTo>
                    <a:pt x="2670828" y="1646334"/>
                  </a:lnTo>
                  <a:lnTo>
                    <a:pt x="2672414" y="1648373"/>
                  </a:lnTo>
                  <a:lnTo>
                    <a:pt x="2675586" y="1652675"/>
                  </a:lnTo>
                  <a:lnTo>
                    <a:pt x="2678532" y="1657430"/>
                  </a:lnTo>
                  <a:lnTo>
                    <a:pt x="2681251" y="1662185"/>
                  </a:lnTo>
                  <a:lnTo>
                    <a:pt x="2683517" y="1667167"/>
                  </a:lnTo>
                  <a:lnTo>
                    <a:pt x="2688502" y="1676904"/>
                  </a:lnTo>
                  <a:lnTo>
                    <a:pt x="2691221" y="1681659"/>
                  </a:lnTo>
                  <a:lnTo>
                    <a:pt x="2694167" y="1686640"/>
                  </a:lnTo>
                  <a:lnTo>
                    <a:pt x="2697112" y="1690943"/>
                  </a:lnTo>
                  <a:lnTo>
                    <a:pt x="2698925" y="1692980"/>
                  </a:lnTo>
                  <a:lnTo>
                    <a:pt x="2700964" y="1694792"/>
                  </a:lnTo>
                  <a:lnTo>
                    <a:pt x="2702777" y="1696829"/>
                  </a:lnTo>
                  <a:lnTo>
                    <a:pt x="2705043" y="1698415"/>
                  </a:lnTo>
                  <a:lnTo>
                    <a:pt x="2707082" y="1700226"/>
                  </a:lnTo>
                  <a:lnTo>
                    <a:pt x="2709575" y="1701585"/>
                  </a:lnTo>
                  <a:lnTo>
                    <a:pt x="2715013" y="1704528"/>
                  </a:lnTo>
                  <a:lnTo>
                    <a:pt x="2719771" y="1707018"/>
                  </a:lnTo>
                  <a:lnTo>
                    <a:pt x="2724756" y="1708604"/>
                  </a:lnTo>
                  <a:lnTo>
                    <a:pt x="2729288" y="1709962"/>
                  </a:lnTo>
                  <a:lnTo>
                    <a:pt x="2733367" y="1710867"/>
                  </a:lnTo>
                  <a:lnTo>
                    <a:pt x="2737898" y="1711547"/>
                  </a:lnTo>
                  <a:lnTo>
                    <a:pt x="2741977" y="1711774"/>
                  </a:lnTo>
                  <a:lnTo>
                    <a:pt x="2746056" y="1711774"/>
                  </a:lnTo>
                  <a:lnTo>
                    <a:pt x="2750134" y="1711547"/>
                  </a:lnTo>
                  <a:lnTo>
                    <a:pt x="2754213" y="1711321"/>
                  </a:lnTo>
                  <a:lnTo>
                    <a:pt x="2762823" y="1710415"/>
                  </a:lnTo>
                  <a:lnTo>
                    <a:pt x="2772113" y="1709735"/>
                  </a:lnTo>
                  <a:lnTo>
                    <a:pt x="2776872" y="1709509"/>
                  </a:lnTo>
                  <a:lnTo>
                    <a:pt x="2782310" y="1709509"/>
                  </a:lnTo>
                  <a:lnTo>
                    <a:pt x="2784802" y="1711321"/>
                  </a:lnTo>
                  <a:lnTo>
                    <a:pt x="2783443" y="1714264"/>
                  </a:lnTo>
                  <a:lnTo>
                    <a:pt x="2782310" y="1716755"/>
                  </a:lnTo>
                  <a:lnTo>
                    <a:pt x="2781403" y="1719245"/>
                  </a:lnTo>
                  <a:lnTo>
                    <a:pt x="2780724" y="1721509"/>
                  </a:lnTo>
                  <a:lnTo>
                    <a:pt x="2780271" y="1723774"/>
                  </a:lnTo>
                  <a:lnTo>
                    <a:pt x="2780044" y="1725811"/>
                  </a:lnTo>
                  <a:lnTo>
                    <a:pt x="2780044" y="1727622"/>
                  </a:lnTo>
                  <a:lnTo>
                    <a:pt x="2780271" y="1729660"/>
                  </a:lnTo>
                  <a:lnTo>
                    <a:pt x="2780724" y="1731245"/>
                  </a:lnTo>
                  <a:lnTo>
                    <a:pt x="2781403" y="1733057"/>
                  </a:lnTo>
                  <a:lnTo>
                    <a:pt x="2782310" y="1734415"/>
                  </a:lnTo>
                  <a:lnTo>
                    <a:pt x="2783216" y="1736000"/>
                  </a:lnTo>
                  <a:lnTo>
                    <a:pt x="2784349" y="1737358"/>
                  </a:lnTo>
                  <a:lnTo>
                    <a:pt x="2785935" y="1738490"/>
                  </a:lnTo>
                  <a:lnTo>
                    <a:pt x="2787295" y="1739849"/>
                  </a:lnTo>
                  <a:lnTo>
                    <a:pt x="2789107" y="1740755"/>
                  </a:lnTo>
                  <a:lnTo>
                    <a:pt x="2792733" y="1743018"/>
                  </a:lnTo>
                  <a:lnTo>
                    <a:pt x="2797038" y="1744604"/>
                  </a:lnTo>
                  <a:lnTo>
                    <a:pt x="2802023" y="1746188"/>
                  </a:lnTo>
                  <a:lnTo>
                    <a:pt x="2807008" y="1747547"/>
                  </a:lnTo>
                  <a:lnTo>
                    <a:pt x="2812446" y="1748679"/>
                  </a:lnTo>
                  <a:lnTo>
                    <a:pt x="2818111" y="1750037"/>
                  </a:lnTo>
                  <a:lnTo>
                    <a:pt x="2830347" y="1751849"/>
                  </a:lnTo>
                  <a:lnTo>
                    <a:pt x="2843036" y="1754113"/>
                  </a:lnTo>
                  <a:lnTo>
                    <a:pt x="2855272" y="1756377"/>
                  </a:lnTo>
                  <a:lnTo>
                    <a:pt x="2861389" y="1757736"/>
                  </a:lnTo>
                  <a:lnTo>
                    <a:pt x="2867281" y="1759095"/>
                  </a:lnTo>
                  <a:lnTo>
                    <a:pt x="2872492" y="1760906"/>
                  </a:lnTo>
                  <a:lnTo>
                    <a:pt x="2877930" y="1762944"/>
                  </a:lnTo>
                  <a:lnTo>
                    <a:pt x="2882689" y="1764983"/>
                  </a:lnTo>
                  <a:lnTo>
                    <a:pt x="2886994" y="1767473"/>
                  </a:lnTo>
                  <a:lnTo>
                    <a:pt x="2889033" y="1768831"/>
                  </a:lnTo>
                  <a:lnTo>
                    <a:pt x="2890846" y="1770417"/>
                  </a:lnTo>
                  <a:lnTo>
                    <a:pt x="2892432" y="1772002"/>
                  </a:lnTo>
                  <a:lnTo>
                    <a:pt x="2894245" y="1773814"/>
                  </a:lnTo>
                  <a:lnTo>
                    <a:pt x="2895604" y="1775399"/>
                  </a:lnTo>
                  <a:lnTo>
                    <a:pt x="2896964" y="1777437"/>
                  </a:lnTo>
                  <a:lnTo>
                    <a:pt x="2897870" y="1779248"/>
                  </a:lnTo>
                  <a:lnTo>
                    <a:pt x="2898777" y="1781512"/>
                  </a:lnTo>
                  <a:lnTo>
                    <a:pt x="2899230" y="1783778"/>
                  </a:lnTo>
                  <a:lnTo>
                    <a:pt x="2899910" y="1786042"/>
                  </a:lnTo>
                  <a:lnTo>
                    <a:pt x="2900363" y="1788533"/>
                  </a:lnTo>
                  <a:lnTo>
                    <a:pt x="2900363" y="1791251"/>
                  </a:lnTo>
                  <a:lnTo>
                    <a:pt x="2896058" y="1805290"/>
                  </a:lnTo>
                  <a:lnTo>
                    <a:pt x="2895378" y="1805516"/>
                  </a:lnTo>
                  <a:lnTo>
                    <a:pt x="2889486" y="1801666"/>
                  </a:lnTo>
                  <a:lnTo>
                    <a:pt x="2883822" y="1798044"/>
                  </a:lnTo>
                  <a:lnTo>
                    <a:pt x="2878157" y="1794873"/>
                  </a:lnTo>
                  <a:lnTo>
                    <a:pt x="2872492" y="1791703"/>
                  </a:lnTo>
                  <a:lnTo>
                    <a:pt x="2866601" y="1788986"/>
                  </a:lnTo>
                  <a:lnTo>
                    <a:pt x="2860483" y="1786268"/>
                  </a:lnTo>
                  <a:lnTo>
                    <a:pt x="2853912" y="1783778"/>
                  </a:lnTo>
                  <a:lnTo>
                    <a:pt x="2846888" y="1781286"/>
                  </a:lnTo>
                  <a:lnTo>
                    <a:pt x="2845302" y="1781060"/>
                  </a:lnTo>
                  <a:lnTo>
                    <a:pt x="2843942" y="1780834"/>
                  </a:lnTo>
                  <a:lnTo>
                    <a:pt x="2842129" y="1780834"/>
                  </a:lnTo>
                  <a:lnTo>
                    <a:pt x="2840543" y="1781060"/>
                  </a:lnTo>
                  <a:lnTo>
                    <a:pt x="2836691" y="1781966"/>
                  </a:lnTo>
                  <a:lnTo>
                    <a:pt x="2832839" y="1783778"/>
                  </a:lnTo>
                  <a:lnTo>
                    <a:pt x="2828534" y="1785589"/>
                  </a:lnTo>
                  <a:lnTo>
                    <a:pt x="2824455" y="1788306"/>
                  </a:lnTo>
                  <a:lnTo>
                    <a:pt x="2820603" y="1791251"/>
                  </a:lnTo>
                  <a:lnTo>
                    <a:pt x="2816978" y="1794647"/>
                  </a:lnTo>
                  <a:lnTo>
                    <a:pt x="2813579" y="1798270"/>
                  </a:lnTo>
                  <a:lnTo>
                    <a:pt x="2812220" y="1800082"/>
                  </a:lnTo>
                  <a:lnTo>
                    <a:pt x="2810860" y="1801893"/>
                  </a:lnTo>
                  <a:lnTo>
                    <a:pt x="2809954" y="1803931"/>
                  </a:lnTo>
                  <a:lnTo>
                    <a:pt x="2809047" y="1805743"/>
                  </a:lnTo>
                  <a:lnTo>
                    <a:pt x="2808141" y="1807781"/>
                  </a:lnTo>
                  <a:lnTo>
                    <a:pt x="2807461" y="1809819"/>
                  </a:lnTo>
                  <a:lnTo>
                    <a:pt x="2807235" y="1811857"/>
                  </a:lnTo>
                  <a:lnTo>
                    <a:pt x="2807235" y="1813895"/>
                  </a:lnTo>
                  <a:lnTo>
                    <a:pt x="2807461" y="1815707"/>
                  </a:lnTo>
                  <a:lnTo>
                    <a:pt x="2807914" y="1817744"/>
                  </a:lnTo>
                  <a:lnTo>
                    <a:pt x="2808821" y="1819329"/>
                  </a:lnTo>
                  <a:lnTo>
                    <a:pt x="2809727" y="1821368"/>
                  </a:lnTo>
                  <a:lnTo>
                    <a:pt x="2811087" y="1822953"/>
                  </a:lnTo>
                  <a:lnTo>
                    <a:pt x="2812899" y="1824764"/>
                  </a:lnTo>
                  <a:lnTo>
                    <a:pt x="2837824" y="1834955"/>
                  </a:lnTo>
                  <a:lnTo>
                    <a:pt x="2840090" y="1839483"/>
                  </a:lnTo>
                  <a:lnTo>
                    <a:pt x="2841676" y="1843560"/>
                  </a:lnTo>
                  <a:lnTo>
                    <a:pt x="2842583" y="1846729"/>
                  </a:lnTo>
                  <a:lnTo>
                    <a:pt x="2842809" y="1849673"/>
                  </a:lnTo>
                  <a:lnTo>
                    <a:pt x="2842809" y="1851031"/>
                  </a:lnTo>
                  <a:lnTo>
                    <a:pt x="2842583" y="1851938"/>
                  </a:lnTo>
                  <a:lnTo>
                    <a:pt x="2841450" y="1853750"/>
                  </a:lnTo>
                  <a:lnTo>
                    <a:pt x="2840317" y="1855335"/>
                  </a:lnTo>
                  <a:lnTo>
                    <a:pt x="2838731" y="1856467"/>
                  </a:lnTo>
                  <a:lnTo>
                    <a:pt x="2836918" y="1857825"/>
                  </a:lnTo>
                  <a:lnTo>
                    <a:pt x="2834652" y="1858957"/>
                  </a:lnTo>
                  <a:lnTo>
                    <a:pt x="2829894" y="1861448"/>
                  </a:lnTo>
                  <a:lnTo>
                    <a:pt x="2827401" y="1862807"/>
                  </a:lnTo>
                  <a:lnTo>
                    <a:pt x="2824909" y="1864619"/>
                  </a:lnTo>
                  <a:lnTo>
                    <a:pt x="2822643" y="1866656"/>
                  </a:lnTo>
                  <a:lnTo>
                    <a:pt x="2820150" y="1869148"/>
                  </a:lnTo>
                  <a:lnTo>
                    <a:pt x="2819697" y="1872544"/>
                  </a:lnTo>
                  <a:lnTo>
                    <a:pt x="2819017" y="1876167"/>
                  </a:lnTo>
                  <a:lnTo>
                    <a:pt x="2817884" y="1880242"/>
                  </a:lnTo>
                  <a:lnTo>
                    <a:pt x="2816525" y="1884545"/>
                  </a:lnTo>
                  <a:lnTo>
                    <a:pt x="2815165" y="1888848"/>
                  </a:lnTo>
                  <a:lnTo>
                    <a:pt x="2813579" y="1893151"/>
                  </a:lnTo>
                  <a:lnTo>
                    <a:pt x="2811540" y="1897453"/>
                  </a:lnTo>
                  <a:lnTo>
                    <a:pt x="2809727" y="1901981"/>
                  </a:lnTo>
                  <a:lnTo>
                    <a:pt x="2807461" y="1906057"/>
                  </a:lnTo>
                  <a:lnTo>
                    <a:pt x="2804969" y="1909907"/>
                  </a:lnTo>
                  <a:lnTo>
                    <a:pt x="2802476" y="1913530"/>
                  </a:lnTo>
                  <a:lnTo>
                    <a:pt x="2799531" y="1916700"/>
                  </a:lnTo>
                  <a:lnTo>
                    <a:pt x="2796585" y="1919418"/>
                  </a:lnTo>
                  <a:lnTo>
                    <a:pt x="2793413" y="1921682"/>
                  </a:lnTo>
                  <a:lnTo>
                    <a:pt x="2791600" y="1922588"/>
                  </a:lnTo>
                  <a:lnTo>
                    <a:pt x="2790014" y="1923267"/>
                  </a:lnTo>
                  <a:lnTo>
                    <a:pt x="2788201" y="1923720"/>
                  </a:lnTo>
                  <a:lnTo>
                    <a:pt x="2786388" y="1924173"/>
                  </a:lnTo>
                  <a:lnTo>
                    <a:pt x="2784576" y="1921908"/>
                  </a:lnTo>
                  <a:lnTo>
                    <a:pt x="2782990" y="1919190"/>
                  </a:lnTo>
                  <a:lnTo>
                    <a:pt x="2781403" y="1916248"/>
                  </a:lnTo>
                  <a:lnTo>
                    <a:pt x="2780044" y="1913078"/>
                  </a:lnTo>
                  <a:lnTo>
                    <a:pt x="2779138" y="1909680"/>
                  </a:lnTo>
                  <a:lnTo>
                    <a:pt x="2778458" y="1906284"/>
                  </a:lnTo>
                  <a:lnTo>
                    <a:pt x="2777778" y="1902887"/>
                  </a:lnTo>
                  <a:lnTo>
                    <a:pt x="2777551" y="1899491"/>
                  </a:lnTo>
                  <a:lnTo>
                    <a:pt x="2777778" y="1896094"/>
                  </a:lnTo>
                  <a:lnTo>
                    <a:pt x="2778684" y="1892924"/>
                  </a:lnTo>
                  <a:lnTo>
                    <a:pt x="2779591" y="1889754"/>
                  </a:lnTo>
                  <a:lnTo>
                    <a:pt x="2780950" y="1886810"/>
                  </a:lnTo>
                  <a:lnTo>
                    <a:pt x="2782083" y="1885678"/>
                  </a:lnTo>
                  <a:lnTo>
                    <a:pt x="2782990" y="1884093"/>
                  </a:lnTo>
                  <a:lnTo>
                    <a:pt x="2784123" y="1883187"/>
                  </a:lnTo>
                  <a:lnTo>
                    <a:pt x="2785709" y="1882055"/>
                  </a:lnTo>
                  <a:lnTo>
                    <a:pt x="2787068" y="1881149"/>
                  </a:lnTo>
                  <a:lnTo>
                    <a:pt x="2788654" y="1880017"/>
                  </a:lnTo>
                  <a:lnTo>
                    <a:pt x="2790467" y="1879338"/>
                  </a:lnTo>
                  <a:lnTo>
                    <a:pt x="2792280" y="1878658"/>
                  </a:lnTo>
                  <a:lnTo>
                    <a:pt x="2800437" y="1870959"/>
                  </a:lnTo>
                  <a:lnTo>
                    <a:pt x="2793186" y="1858504"/>
                  </a:lnTo>
                  <a:lnTo>
                    <a:pt x="2788654" y="1851484"/>
                  </a:lnTo>
                  <a:lnTo>
                    <a:pt x="2783443" y="1843560"/>
                  </a:lnTo>
                  <a:lnTo>
                    <a:pt x="2778005" y="1835860"/>
                  </a:lnTo>
                  <a:lnTo>
                    <a:pt x="2772340" y="1827934"/>
                  </a:lnTo>
                  <a:lnTo>
                    <a:pt x="2766449" y="1820009"/>
                  </a:lnTo>
                  <a:lnTo>
                    <a:pt x="2760104" y="1812763"/>
                  </a:lnTo>
                  <a:lnTo>
                    <a:pt x="2753533" y="1805743"/>
                  </a:lnTo>
                  <a:lnTo>
                    <a:pt x="2750134" y="1802572"/>
                  </a:lnTo>
                  <a:lnTo>
                    <a:pt x="2746735" y="1799628"/>
                  </a:lnTo>
                  <a:lnTo>
                    <a:pt x="2743563" y="1796911"/>
                  </a:lnTo>
                  <a:lnTo>
                    <a:pt x="2740164" y="1794420"/>
                  </a:lnTo>
                  <a:lnTo>
                    <a:pt x="2736765" y="1792156"/>
                  </a:lnTo>
                  <a:lnTo>
                    <a:pt x="2733367" y="1790344"/>
                  </a:lnTo>
                  <a:lnTo>
                    <a:pt x="2729968" y="1788533"/>
                  </a:lnTo>
                  <a:lnTo>
                    <a:pt x="2726569" y="1787401"/>
                  </a:lnTo>
                  <a:lnTo>
                    <a:pt x="2723397" y="1786268"/>
                  </a:lnTo>
                  <a:lnTo>
                    <a:pt x="2719998" y="1785815"/>
                  </a:lnTo>
                  <a:lnTo>
                    <a:pt x="2716826" y="1785815"/>
                  </a:lnTo>
                  <a:lnTo>
                    <a:pt x="2713427" y="1786268"/>
                  </a:lnTo>
                  <a:lnTo>
                    <a:pt x="2710254" y="1787174"/>
                  </a:lnTo>
                  <a:lnTo>
                    <a:pt x="2707082" y="1788533"/>
                  </a:lnTo>
                  <a:lnTo>
                    <a:pt x="2700058" y="1777210"/>
                  </a:lnTo>
                  <a:lnTo>
                    <a:pt x="2697565" y="1777663"/>
                  </a:lnTo>
                  <a:lnTo>
                    <a:pt x="2694846" y="1776757"/>
                  </a:lnTo>
                  <a:lnTo>
                    <a:pt x="2692127" y="1775173"/>
                  </a:lnTo>
                  <a:lnTo>
                    <a:pt x="2689182" y="1773587"/>
                  </a:lnTo>
                  <a:lnTo>
                    <a:pt x="2686236" y="1771323"/>
                  </a:lnTo>
                  <a:lnTo>
                    <a:pt x="2680118" y="1766568"/>
                  </a:lnTo>
                  <a:lnTo>
                    <a:pt x="2677172" y="1764077"/>
                  </a:lnTo>
                  <a:lnTo>
                    <a:pt x="2673774" y="1761585"/>
                  </a:lnTo>
                  <a:lnTo>
                    <a:pt x="2670601" y="1759774"/>
                  </a:lnTo>
                  <a:lnTo>
                    <a:pt x="2667203" y="1757963"/>
                  </a:lnTo>
                  <a:lnTo>
                    <a:pt x="2663804" y="1756830"/>
                  </a:lnTo>
                  <a:lnTo>
                    <a:pt x="2661991" y="1756377"/>
                  </a:lnTo>
                  <a:lnTo>
                    <a:pt x="2660405" y="1756377"/>
                  </a:lnTo>
                  <a:lnTo>
                    <a:pt x="2658592" y="1756151"/>
                  </a:lnTo>
                  <a:lnTo>
                    <a:pt x="2657006" y="1756377"/>
                  </a:lnTo>
                  <a:lnTo>
                    <a:pt x="2655193" y="1756604"/>
                  </a:lnTo>
                  <a:lnTo>
                    <a:pt x="2653607" y="1757283"/>
                  </a:lnTo>
                  <a:lnTo>
                    <a:pt x="2651794" y="1757963"/>
                  </a:lnTo>
                  <a:lnTo>
                    <a:pt x="2650208" y="1758868"/>
                  </a:lnTo>
                  <a:lnTo>
                    <a:pt x="2648396" y="1760453"/>
                  </a:lnTo>
                  <a:lnTo>
                    <a:pt x="2646356" y="1761812"/>
                  </a:lnTo>
                  <a:lnTo>
                    <a:pt x="2649302" y="1756830"/>
                  </a:lnTo>
                  <a:lnTo>
                    <a:pt x="2651794" y="1751849"/>
                  </a:lnTo>
                  <a:lnTo>
                    <a:pt x="2653607" y="1747321"/>
                  </a:lnTo>
                  <a:lnTo>
                    <a:pt x="2654740" y="1742792"/>
                  </a:lnTo>
                  <a:lnTo>
                    <a:pt x="2654848" y="1742073"/>
                  </a:lnTo>
                  <a:lnTo>
                    <a:pt x="2645229" y="1762127"/>
                  </a:lnTo>
                  <a:lnTo>
                    <a:pt x="2630034" y="1753509"/>
                  </a:lnTo>
                  <a:lnTo>
                    <a:pt x="2619148" y="1748293"/>
                  </a:lnTo>
                  <a:lnTo>
                    <a:pt x="2599644" y="1730150"/>
                  </a:lnTo>
                  <a:lnTo>
                    <a:pt x="2587625" y="1724027"/>
                  </a:lnTo>
                  <a:lnTo>
                    <a:pt x="2588985" y="1720852"/>
                  </a:lnTo>
                  <a:lnTo>
                    <a:pt x="2591027" y="1718130"/>
                  </a:lnTo>
                  <a:lnTo>
                    <a:pt x="2592841" y="1715409"/>
                  </a:lnTo>
                  <a:lnTo>
                    <a:pt x="2595109" y="1713141"/>
                  </a:lnTo>
                  <a:lnTo>
                    <a:pt x="2597603" y="1710873"/>
                  </a:lnTo>
                  <a:lnTo>
                    <a:pt x="2600098" y="1708605"/>
                  </a:lnTo>
                  <a:lnTo>
                    <a:pt x="2602819" y="1707018"/>
                  </a:lnTo>
                  <a:lnTo>
                    <a:pt x="2605541" y="1705203"/>
                  </a:lnTo>
                  <a:lnTo>
                    <a:pt x="2608489" y="1703843"/>
                  </a:lnTo>
                  <a:lnTo>
                    <a:pt x="2611437" y="1702935"/>
                  </a:lnTo>
                  <a:lnTo>
                    <a:pt x="2614612" y="1701801"/>
                  </a:lnTo>
                  <a:lnTo>
                    <a:pt x="2617561" y="1701121"/>
                  </a:lnTo>
                  <a:lnTo>
                    <a:pt x="2620736" y="1700441"/>
                  </a:lnTo>
                  <a:lnTo>
                    <a:pt x="2623684" y="1700214"/>
                  </a:lnTo>
                  <a:lnTo>
                    <a:pt x="2626859" y="1700214"/>
                  </a:lnTo>
                  <a:lnTo>
                    <a:pt x="2626893" y="1700214"/>
                  </a:lnTo>
                  <a:lnTo>
                    <a:pt x="2625284" y="1699999"/>
                  </a:lnTo>
                  <a:lnTo>
                    <a:pt x="2621885" y="1699773"/>
                  </a:lnTo>
                  <a:lnTo>
                    <a:pt x="2618259" y="1699773"/>
                  </a:lnTo>
                  <a:lnTo>
                    <a:pt x="2614634" y="1700453"/>
                  </a:lnTo>
                  <a:lnTo>
                    <a:pt x="2611235" y="1701358"/>
                  </a:lnTo>
                  <a:lnTo>
                    <a:pt x="2607610" y="1702717"/>
                  </a:lnTo>
                  <a:lnTo>
                    <a:pt x="2604211" y="1704301"/>
                  </a:lnTo>
                  <a:lnTo>
                    <a:pt x="2600812" y="1706566"/>
                  </a:lnTo>
                  <a:lnTo>
                    <a:pt x="2597640" y="1709056"/>
                  </a:lnTo>
                  <a:lnTo>
                    <a:pt x="2594694" y="1712000"/>
                  </a:lnTo>
                  <a:lnTo>
                    <a:pt x="2591748" y="1715396"/>
                  </a:lnTo>
                  <a:lnTo>
                    <a:pt x="2589029" y="1719471"/>
                  </a:lnTo>
                  <a:lnTo>
                    <a:pt x="2586763" y="1723774"/>
                  </a:lnTo>
                  <a:lnTo>
                    <a:pt x="2584497" y="1721057"/>
                  </a:lnTo>
                  <a:lnTo>
                    <a:pt x="2582005" y="1718792"/>
                  </a:lnTo>
                  <a:lnTo>
                    <a:pt x="2579966" y="1716755"/>
                  </a:lnTo>
                  <a:lnTo>
                    <a:pt x="2577926" y="1714943"/>
                  </a:lnTo>
                  <a:lnTo>
                    <a:pt x="2573621" y="1712000"/>
                  </a:lnTo>
                  <a:lnTo>
                    <a:pt x="2569316" y="1709509"/>
                  </a:lnTo>
                  <a:lnTo>
                    <a:pt x="2565011" y="1707018"/>
                  </a:lnTo>
                  <a:lnTo>
                    <a:pt x="2560479" y="1704075"/>
                  </a:lnTo>
                  <a:lnTo>
                    <a:pt x="2555947" y="1700679"/>
                  </a:lnTo>
                  <a:lnTo>
                    <a:pt x="2553681" y="1698867"/>
                  </a:lnTo>
                  <a:lnTo>
                    <a:pt x="2550962" y="1696377"/>
                  </a:lnTo>
                  <a:lnTo>
                    <a:pt x="2547790" y="1693206"/>
                  </a:lnTo>
                  <a:lnTo>
                    <a:pt x="2545071" y="1690036"/>
                  </a:lnTo>
                  <a:lnTo>
                    <a:pt x="2542578" y="1686640"/>
                  </a:lnTo>
                  <a:lnTo>
                    <a:pt x="2540086" y="1683244"/>
                  </a:lnTo>
                  <a:lnTo>
                    <a:pt x="2535554" y="1676225"/>
                  </a:lnTo>
                  <a:lnTo>
                    <a:pt x="2531249" y="1669205"/>
                  </a:lnTo>
                  <a:lnTo>
                    <a:pt x="2527397" y="1661959"/>
                  </a:lnTo>
                  <a:lnTo>
                    <a:pt x="2523092" y="1654939"/>
                  </a:lnTo>
                  <a:lnTo>
                    <a:pt x="2520599" y="1651090"/>
                  </a:lnTo>
                  <a:lnTo>
                    <a:pt x="2518107" y="1647467"/>
                  </a:lnTo>
                  <a:lnTo>
                    <a:pt x="2515614" y="1643844"/>
                  </a:lnTo>
                  <a:lnTo>
                    <a:pt x="2512669" y="1640220"/>
                  </a:lnTo>
                  <a:lnTo>
                    <a:pt x="2509270" y="1636824"/>
                  </a:lnTo>
                  <a:lnTo>
                    <a:pt x="2506098" y="1633654"/>
                  </a:lnTo>
                  <a:lnTo>
                    <a:pt x="2502925" y="1630937"/>
                  </a:lnTo>
                  <a:lnTo>
                    <a:pt x="2499980" y="1628673"/>
                  </a:lnTo>
                  <a:lnTo>
                    <a:pt x="2496807" y="1626634"/>
                  </a:lnTo>
                  <a:lnTo>
                    <a:pt x="2493862" y="1625276"/>
                  </a:lnTo>
                  <a:lnTo>
                    <a:pt x="2490916" y="1623691"/>
                  </a:lnTo>
                  <a:lnTo>
                    <a:pt x="2488197" y="1622785"/>
                  </a:lnTo>
                  <a:lnTo>
                    <a:pt x="2485251" y="1622332"/>
                  </a:lnTo>
                  <a:lnTo>
                    <a:pt x="2482306" y="1621879"/>
                  </a:lnTo>
                  <a:lnTo>
                    <a:pt x="2479587" y="1621879"/>
                  </a:lnTo>
                  <a:lnTo>
                    <a:pt x="2476641" y="1622106"/>
                  </a:lnTo>
                  <a:lnTo>
                    <a:pt x="2473922" y="1622332"/>
                  </a:lnTo>
                  <a:lnTo>
                    <a:pt x="2471429" y="1623011"/>
                  </a:lnTo>
                  <a:lnTo>
                    <a:pt x="2468710" y="1623691"/>
                  </a:lnTo>
                  <a:lnTo>
                    <a:pt x="2465991" y="1624823"/>
                  </a:lnTo>
                  <a:lnTo>
                    <a:pt x="2463499" y="1625955"/>
                  </a:lnTo>
                  <a:lnTo>
                    <a:pt x="2460780" y="1627314"/>
                  </a:lnTo>
                  <a:lnTo>
                    <a:pt x="2455795" y="1630484"/>
                  </a:lnTo>
                  <a:lnTo>
                    <a:pt x="2450583" y="1633881"/>
                  </a:lnTo>
                  <a:lnTo>
                    <a:pt x="2445598" y="1637730"/>
                  </a:lnTo>
                  <a:lnTo>
                    <a:pt x="2435628" y="1645881"/>
                  </a:lnTo>
                  <a:lnTo>
                    <a:pt x="2430417" y="1649731"/>
                  </a:lnTo>
                  <a:lnTo>
                    <a:pt x="2425432" y="1653581"/>
                  </a:lnTo>
                  <a:lnTo>
                    <a:pt x="2421404" y="1647804"/>
                  </a:lnTo>
                  <a:lnTo>
                    <a:pt x="2422076" y="1650713"/>
                  </a:lnTo>
                  <a:lnTo>
                    <a:pt x="2422525" y="1655512"/>
                  </a:lnTo>
                  <a:lnTo>
                    <a:pt x="2421178" y="1656197"/>
                  </a:lnTo>
                  <a:lnTo>
                    <a:pt x="2402320" y="1658939"/>
                  </a:lnTo>
                  <a:lnTo>
                    <a:pt x="2407314" y="1649621"/>
                  </a:lnTo>
                  <a:lnTo>
                    <a:pt x="2405024" y="1652983"/>
                  </a:lnTo>
                  <a:lnTo>
                    <a:pt x="2402510" y="1656446"/>
                  </a:lnTo>
                  <a:lnTo>
                    <a:pt x="2400224" y="1659677"/>
                  </a:lnTo>
                  <a:lnTo>
                    <a:pt x="2397709" y="1662678"/>
                  </a:lnTo>
                  <a:lnTo>
                    <a:pt x="2395194" y="1665447"/>
                  </a:lnTo>
                  <a:lnTo>
                    <a:pt x="2389479" y="1670525"/>
                  </a:lnTo>
                  <a:lnTo>
                    <a:pt x="2383764" y="1675603"/>
                  </a:lnTo>
                  <a:lnTo>
                    <a:pt x="2377364" y="1680450"/>
                  </a:lnTo>
                  <a:lnTo>
                    <a:pt x="2362733" y="1691528"/>
                  </a:lnTo>
                  <a:lnTo>
                    <a:pt x="2365476" y="1695452"/>
                  </a:lnTo>
                  <a:lnTo>
                    <a:pt x="2362276" y="1691528"/>
                  </a:lnTo>
                  <a:lnTo>
                    <a:pt x="2359533" y="1687605"/>
                  </a:lnTo>
                  <a:lnTo>
                    <a:pt x="2358581" y="1685874"/>
                  </a:lnTo>
                  <a:lnTo>
                    <a:pt x="2358344" y="1688591"/>
                  </a:lnTo>
                  <a:lnTo>
                    <a:pt x="2358118" y="1690856"/>
                  </a:lnTo>
                  <a:lnTo>
                    <a:pt x="2357437" y="1693124"/>
                  </a:lnTo>
                  <a:lnTo>
                    <a:pt x="2356757" y="1694937"/>
                  </a:lnTo>
                  <a:lnTo>
                    <a:pt x="2355623" y="1696977"/>
                  </a:lnTo>
                  <a:lnTo>
                    <a:pt x="2354262" y="1698790"/>
                  </a:lnTo>
                  <a:lnTo>
                    <a:pt x="2352448" y="1700150"/>
                  </a:lnTo>
                  <a:lnTo>
                    <a:pt x="2350407" y="1701283"/>
                  </a:lnTo>
                  <a:lnTo>
                    <a:pt x="2347912" y="1702643"/>
                  </a:lnTo>
                  <a:lnTo>
                    <a:pt x="2344964" y="1703323"/>
                  </a:lnTo>
                  <a:lnTo>
                    <a:pt x="2341789" y="1703776"/>
                  </a:lnTo>
                  <a:lnTo>
                    <a:pt x="2337934" y="1704003"/>
                  </a:lnTo>
                  <a:lnTo>
                    <a:pt x="2333398" y="1703776"/>
                  </a:lnTo>
                  <a:lnTo>
                    <a:pt x="2310039" y="1701283"/>
                  </a:lnTo>
                  <a:lnTo>
                    <a:pt x="2310719" y="1697883"/>
                  </a:lnTo>
                  <a:lnTo>
                    <a:pt x="2297112" y="1695617"/>
                  </a:lnTo>
                  <a:lnTo>
                    <a:pt x="2301875" y="1690177"/>
                  </a:lnTo>
                  <a:lnTo>
                    <a:pt x="2297339" y="1687910"/>
                  </a:lnTo>
                  <a:lnTo>
                    <a:pt x="2297112" y="1687910"/>
                  </a:lnTo>
                  <a:lnTo>
                    <a:pt x="2297793" y="1691310"/>
                  </a:lnTo>
                  <a:lnTo>
                    <a:pt x="2295978" y="1692670"/>
                  </a:lnTo>
                  <a:lnTo>
                    <a:pt x="2293937" y="1693124"/>
                  </a:lnTo>
                  <a:lnTo>
                    <a:pt x="2292350" y="1693351"/>
                  </a:lnTo>
                  <a:lnTo>
                    <a:pt x="2290535" y="1693124"/>
                  </a:lnTo>
                  <a:lnTo>
                    <a:pt x="2289175" y="1692670"/>
                  </a:lnTo>
                  <a:lnTo>
                    <a:pt x="2287814" y="1691991"/>
                  </a:lnTo>
                  <a:lnTo>
                    <a:pt x="2285546" y="1690404"/>
                  </a:lnTo>
                  <a:lnTo>
                    <a:pt x="2283959" y="1689271"/>
                  </a:lnTo>
                  <a:lnTo>
                    <a:pt x="2283278" y="1689044"/>
                  </a:lnTo>
                  <a:lnTo>
                    <a:pt x="2283052" y="1689271"/>
                  </a:lnTo>
                  <a:lnTo>
                    <a:pt x="2282825" y="1689951"/>
                  </a:lnTo>
                  <a:lnTo>
                    <a:pt x="2282825" y="1691083"/>
                  </a:lnTo>
                  <a:lnTo>
                    <a:pt x="2283278" y="1695843"/>
                  </a:lnTo>
                  <a:lnTo>
                    <a:pt x="2255837" y="1691991"/>
                  </a:lnTo>
                  <a:lnTo>
                    <a:pt x="2245859" y="1696977"/>
                  </a:lnTo>
                  <a:lnTo>
                    <a:pt x="2240869" y="1699697"/>
                  </a:lnTo>
                  <a:lnTo>
                    <a:pt x="2236107" y="1702416"/>
                  </a:lnTo>
                  <a:lnTo>
                    <a:pt x="2231571" y="1705136"/>
                  </a:lnTo>
                  <a:lnTo>
                    <a:pt x="2227035" y="1708309"/>
                  </a:lnTo>
                  <a:lnTo>
                    <a:pt x="2222953" y="1711482"/>
                  </a:lnTo>
                  <a:lnTo>
                    <a:pt x="2219325" y="1714881"/>
                  </a:lnTo>
                  <a:lnTo>
                    <a:pt x="2216150" y="1718735"/>
                  </a:lnTo>
                  <a:lnTo>
                    <a:pt x="2214789" y="1720775"/>
                  </a:lnTo>
                  <a:lnTo>
                    <a:pt x="2213428" y="1722814"/>
                  </a:lnTo>
                  <a:lnTo>
                    <a:pt x="2212521" y="1724854"/>
                  </a:lnTo>
                  <a:lnTo>
                    <a:pt x="2211614" y="1727120"/>
                  </a:lnTo>
                  <a:lnTo>
                    <a:pt x="2210707" y="1729387"/>
                  </a:lnTo>
                  <a:lnTo>
                    <a:pt x="2210027" y="1731653"/>
                  </a:lnTo>
                  <a:lnTo>
                    <a:pt x="2209800" y="1734146"/>
                  </a:lnTo>
                  <a:lnTo>
                    <a:pt x="2209573" y="1736639"/>
                  </a:lnTo>
                  <a:lnTo>
                    <a:pt x="2209573" y="1739360"/>
                  </a:lnTo>
                  <a:lnTo>
                    <a:pt x="2209800" y="1741852"/>
                  </a:lnTo>
                  <a:lnTo>
                    <a:pt x="2210253" y="1744572"/>
                  </a:lnTo>
                  <a:lnTo>
                    <a:pt x="2211160" y="1747518"/>
                  </a:lnTo>
                  <a:lnTo>
                    <a:pt x="2212068" y="1750692"/>
                  </a:lnTo>
                  <a:lnTo>
                    <a:pt x="2213202" y="1753638"/>
                  </a:lnTo>
                  <a:lnTo>
                    <a:pt x="2208893" y="1754998"/>
                  </a:lnTo>
                  <a:lnTo>
                    <a:pt x="2204584" y="1756131"/>
                  </a:lnTo>
                  <a:lnTo>
                    <a:pt x="2200048" y="1757038"/>
                  </a:lnTo>
                  <a:lnTo>
                    <a:pt x="2195739" y="1757717"/>
                  </a:lnTo>
                  <a:lnTo>
                    <a:pt x="2191430" y="1758397"/>
                  </a:lnTo>
                  <a:lnTo>
                    <a:pt x="2186668" y="1758851"/>
                  </a:lnTo>
                  <a:lnTo>
                    <a:pt x="2182359" y="1759078"/>
                  </a:lnTo>
                  <a:lnTo>
                    <a:pt x="2178050" y="1759078"/>
                  </a:lnTo>
                  <a:lnTo>
                    <a:pt x="2178051" y="1759068"/>
                  </a:lnTo>
                  <a:lnTo>
                    <a:pt x="2170646" y="1760542"/>
                  </a:lnTo>
                  <a:lnTo>
                    <a:pt x="2161194" y="1760312"/>
                  </a:lnTo>
                  <a:lnTo>
                    <a:pt x="2153355" y="1756871"/>
                  </a:lnTo>
                  <a:lnTo>
                    <a:pt x="2155120" y="1754530"/>
                  </a:lnTo>
                  <a:lnTo>
                    <a:pt x="2141781" y="1762126"/>
                  </a:lnTo>
                  <a:lnTo>
                    <a:pt x="2141746" y="1762777"/>
                  </a:lnTo>
                  <a:lnTo>
                    <a:pt x="2153005" y="1757188"/>
                  </a:lnTo>
                  <a:lnTo>
                    <a:pt x="2154613" y="1758529"/>
                  </a:lnTo>
                  <a:lnTo>
                    <a:pt x="2156451" y="1759647"/>
                  </a:lnTo>
                  <a:lnTo>
                    <a:pt x="2158749" y="1760765"/>
                  </a:lnTo>
                  <a:lnTo>
                    <a:pt x="2161047" y="1761436"/>
                  </a:lnTo>
                  <a:lnTo>
                    <a:pt x="2161783" y="1761579"/>
                  </a:lnTo>
                  <a:lnTo>
                    <a:pt x="2160571" y="1761243"/>
                  </a:lnTo>
                  <a:lnTo>
                    <a:pt x="2160359" y="1761021"/>
                  </a:lnTo>
                  <a:lnTo>
                    <a:pt x="2162507" y="1761720"/>
                  </a:lnTo>
                  <a:lnTo>
                    <a:pt x="2163344" y="1761883"/>
                  </a:lnTo>
                  <a:lnTo>
                    <a:pt x="2165642" y="1762107"/>
                  </a:lnTo>
                  <a:lnTo>
                    <a:pt x="2168170" y="1761883"/>
                  </a:lnTo>
                  <a:lnTo>
                    <a:pt x="2170238" y="1761212"/>
                  </a:lnTo>
                  <a:lnTo>
                    <a:pt x="2178050" y="1759647"/>
                  </a:lnTo>
                  <a:lnTo>
                    <a:pt x="2177131" y="1762554"/>
                  </a:lnTo>
                  <a:lnTo>
                    <a:pt x="2175752" y="1767249"/>
                  </a:lnTo>
                  <a:lnTo>
                    <a:pt x="2175614" y="1767504"/>
                  </a:lnTo>
                  <a:lnTo>
                    <a:pt x="2173684" y="1771050"/>
                  </a:lnTo>
                  <a:lnTo>
                    <a:pt x="2172365" y="1773476"/>
                  </a:lnTo>
                  <a:lnTo>
                    <a:pt x="2173987" y="1772812"/>
                  </a:lnTo>
                  <a:lnTo>
                    <a:pt x="2187562" y="1767261"/>
                  </a:lnTo>
                  <a:lnTo>
                    <a:pt x="2196864" y="1763644"/>
                  </a:lnTo>
                  <a:lnTo>
                    <a:pt x="2201402" y="1761836"/>
                  </a:lnTo>
                  <a:lnTo>
                    <a:pt x="2205259" y="1760706"/>
                  </a:lnTo>
                  <a:lnTo>
                    <a:pt x="2208662" y="1759802"/>
                  </a:lnTo>
                  <a:lnTo>
                    <a:pt x="2211612" y="1759124"/>
                  </a:lnTo>
                  <a:lnTo>
                    <a:pt x="2214108" y="1759124"/>
                  </a:lnTo>
                  <a:lnTo>
                    <a:pt x="2215015" y="1759350"/>
                  </a:lnTo>
                  <a:lnTo>
                    <a:pt x="2215923" y="1759576"/>
                  </a:lnTo>
                  <a:lnTo>
                    <a:pt x="2217738" y="1759576"/>
                  </a:lnTo>
                  <a:lnTo>
                    <a:pt x="2217511" y="1760932"/>
                  </a:lnTo>
                  <a:lnTo>
                    <a:pt x="2209343" y="1770877"/>
                  </a:lnTo>
                  <a:lnTo>
                    <a:pt x="2209116" y="1774268"/>
                  </a:lnTo>
                  <a:lnTo>
                    <a:pt x="2208662" y="1777432"/>
                  </a:lnTo>
                  <a:lnTo>
                    <a:pt x="2207982" y="1780144"/>
                  </a:lnTo>
                  <a:lnTo>
                    <a:pt x="2206847" y="1783082"/>
                  </a:lnTo>
                  <a:lnTo>
                    <a:pt x="2205486" y="1785795"/>
                  </a:lnTo>
                  <a:lnTo>
                    <a:pt x="2204124" y="1788507"/>
                  </a:lnTo>
                  <a:lnTo>
                    <a:pt x="2202309" y="1790993"/>
                  </a:lnTo>
                  <a:lnTo>
                    <a:pt x="2200721" y="1793027"/>
                  </a:lnTo>
                  <a:lnTo>
                    <a:pt x="2198452" y="1795288"/>
                  </a:lnTo>
                  <a:lnTo>
                    <a:pt x="2195956" y="1797322"/>
                  </a:lnTo>
                  <a:lnTo>
                    <a:pt x="2193461" y="1798904"/>
                  </a:lnTo>
                  <a:lnTo>
                    <a:pt x="2190965" y="1800712"/>
                  </a:lnTo>
                  <a:lnTo>
                    <a:pt x="2188015" y="1802295"/>
                  </a:lnTo>
                  <a:lnTo>
                    <a:pt x="2185066" y="1803425"/>
                  </a:lnTo>
                  <a:lnTo>
                    <a:pt x="2181889" y="1804781"/>
                  </a:lnTo>
                  <a:lnTo>
                    <a:pt x="2178486" y="1805911"/>
                  </a:lnTo>
                  <a:lnTo>
                    <a:pt x="2160562" y="1820602"/>
                  </a:lnTo>
                  <a:lnTo>
                    <a:pt x="2126982" y="1832808"/>
                  </a:lnTo>
                  <a:lnTo>
                    <a:pt x="2121764" y="1835746"/>
                  </a:lnTo>
                  <a:lnTo>
                    <a:pt x="2097487" y="1853150"/>
                  </a:lnTo>
                  <a:lnTo>
                    <a:pt x="2100890" y="1859930"/>
                  </a:lnTo>
                  <a:lnTo>
                    <a:pt x="2085915" y="1870779"/>
                  </a:lnTo>
                  <a:lnTo>
                    <a:pt x="2071394" y="1890669"/>
                  </a:lnTo>
                  <a:lnTo>
                    <a:pt x="2064361" y="1899936"/>
                  </a:lnTo>
                  <a:lnTo>
                    <a:pt x="2058008" y="1908073"/>
                  </a:lnTo>
                  <a:lnTo>
                    <a:pt x="2055285" y="1912367"/>
                  </a:lnTo>
                  <a:lnTo>
                    <a:pt x="2052790" y="1916210"/>
                  </a:lnTo>
                  <a:lnTo>
                    <a:pt x="2050748" y="1920052"/>
                  </a:lnTo>
                  <a:lnTo>
                    <a:pt x="2049159" y="1923894"/>
                  </a:lnTo>
                  <a:lnTo>
                    <a:pt x="2047798" y="1927736"/>
                  </a:lnTo>
                  <a:lnTo>
                    <a:pt x="2046890" y="1932031"/>
                  </a:lnTo>
                  <a:lnTo>
                    <a:pt x="2046664" y="1936099"/>
                  </a:lnTo>
                  <a:lnTo>
                    <a:pt x="2046890" y="1940394"/>
                  </a:lnTo>
                  <a:lnTo>
                    <a:pt x="2047344" y="1944914"/>
                  </a:lnTo>
                  <a:lnTo>
                    <a:pt x="2048932" y="1949886"/>
                  </a:lnTo>
                  <a:lnTo>
                    <a:pt x="2050748" y="1955085"/>
                  </a:lnTo>
                  <a:lnTo>
                    <a:pt x="2053243" y="1960735"/>
                  </a:lnTo>
                  <a:lnTo>
                    <a:pt x="2058689" y="1970002"/>
                  </a:lnTo>
                  <a:lnTo>
                    <a:pt x="2055966" y="1973393"/>
                  </a:lnTo>
                  <a:lnTo>
                    <a:pt x="2053243" y="1976557"/>
                  </a:lnTo>
                  <a:lnTo>
                    <a:pt x="2050067" y="1979721"/>
                  </a:lnTo>
                  <a:lnTo>
                    <a:pt x="2046890" y="1982207"/>
                  </a:lnTo>
                  <a:lnTo>
                    <a:pt x="2043714" y="1984920"/>
                  </a:lnTo>
                  <a:lnTo>
                    <a:pt x="2040084" y="1987406"/>
                  </a:lnTo>
                  <a:lnTo>
                    <a:pt x="2036454" y="1989666"/>
                  </a:lnTo>
                  <a:lnTo>
                    <a:pt x="2032596" y="1991700"/>
                  </a:lnTo>
                  <a:lnTo>
                    <a:pt x="2033504" y="1979721"/>
                  </a:lnTo>
                  <a:lnTo>
                    <a:pt x="2034185" y="1965934"/>
                  </a:lnTo>
                  <a:lnTo>
                    <a:pt x="2035546" y="1933839"/>
                  </a:lnTo>
                  <a:lnTo>
                    <a:pt x="2036680" y="1898806"/>
                  </a:lnTo>
                  <a:lnTo>
                    <a:pt x="2037588" y="1880498"/>
                  </a:lnTo>
                  <a:lnTo>
                    <a:pt x="2038949" y="1862417"/>
                  </a:lnTo>
                  <a:lnTo>
                    <a:pt x="2040538" y="1844561"/>
                  </a:lnTo>
                  <a:lnTo>
                    <a:pt x="2042353" y="1827157"/>
                  </a:lnTo>
                  <a:lnTo>
                    <a:pt x="2043487" y="1819020"/>
                  </a:lnTo>
                  <a:lnTo>
                    <a:pt x="2044622" y="1811109"/>
                  </a:lnTo>
                  <a:lnTo>
                    <a:pt x="2045983" y="1803198"/>
                  </a:lnTo>
                  <a:lnTo>
                    <a:pt x="2047344" y="1795965"/>
                  </a:lnTo>
                  <a:lnTo>
                    <a:pt x="2049159" y="1788959"/>
                  </a:lnTo>
                  <a:lnTo>
                    <a:pt x="2050748" y="1782404"/>
                  </a:lnTo>
                  <a:lnTo>
                    <a:pt x="2052790" y="1776075"/>
                  </a:lnTo>
                  <a:lnTo>
                    <a:pt x="2054832" y="1770651"/>
                  </a:lnTo>
                  <a:lnTo>
                    <a:pt x="2057100" y="1765452"/>
                  </a:lnTo>
                  <a:lnTo>
                    <a:pt x="2059596" y="1760932"/>
                  </a:lnTo>
                  <a:lnTo>
                    <a:pt x="2062319" y="1757089"/>
                  </a:lnTo>
                  <a:lnTo>
                    <a:pt x="2063680" y="1755055"/>
                  </a:lnTo>
                  <a:lnTo>
                    <a:pt x="2065042" y="1753699"/>
                  </a:lnTo>
                  <a:lnTo>
                    <a:pt x="2066403" y="1753699"/>
                  </a:lnTo>
                  <a:lnTo>
                    <a:pt x="2083420" y="1755508"/>
                  </a:lnTo>
                  <a:lnTo>
                    <a:pt x="2109966" y="1753925"/>
                  </a:lnTo>
                  <a:lnTo>
                    <a:pt x="2110492" y="1752731"/>
                  </a:lnTo>
                  <a:lnTo>
                    <a:pt x="2111646" y="1749362"/>
                  </a:lnTo>
                  <a:lnTo>
                    <a:pt x="2113944" y="1744667"/>
                  </a:lnTo>
                  <a:lnTo>
                    <a:pt x="2114042" y="1744676"/>
                  </a:lnTo>
                  <a:lnTo>
                    <a:pt x="2114050" y="1744658"/>
                  </a:lnTo>
                  <a:lnTo>
                    <a:pt x="2114043" y="1744676"/>
                  </a:lnTo>
                  <a:lnTo>
                    <a:pt x="2122905" y="1745561"/>
                  </a:lnTo>
                  <a:lnTo>
                    <a:pt x="2125203" y="1746455"/>
                  </a:lnTo>
                  <a:lnTo>
                    <a:pt x="2130487" y="1748915"/>
                  </a:lnTo>
                  <a:lnTo>
                    <a:pt x="2132326" y="1748691"/>
                  </a:lnTo>
                  <a:lnTo>
                    <a:pt x="2141944" y="1753915"/>
                  </a:lnTo>
                  <a:lnTo>
                    <a:pt x="2143217" y="1753250"/>
                  </a:lnTo>
                  <a:lnTo>
                    <a:pt x="2142519" y="1753200"/>
                  </a:lnTo>
                  <a:lnTo>
                    <a:pt x="2138138" y="1748383"/>
                  </a:lnTo>
                  <a:lnTo>
                    <a:pt x="2136294" y="1747924"/>
                  </a:lnTo>
                  <a:lnTo>
                    <a:pt x="2130761" y="1747924"/>
                  </a:lnTo>
                  <a:lnTo>
                    <a:pt x="2127764" y="1746548"/>
                  </a:lnTo>
                  <a:lnTo>
                    <a:pt x="2125919" y="1743565"/>
                  </a:lnTo>
                  <a:lnTo>
                    <a:pt x="2124766" y="1740812"/>
                  </a:lnTo>
                  <a:lnTo>
                    <a:pt x="2124075" y="1738059"/>
                  </a:lnTo>
                  <a:lnTo>
                    <a:pt x="2124075" y="1736877"/>
                  </a:lnTo>
                  <a:lnTo>
                    <a:pt x="2120219" y="1738453"/>
                  </a:lnTo>
                  <a:lnTo>
                    <a:pt x="2110241" y="1742986"/>
                  </a:lnTo>
                  <a:lnTo>
                    <a:pt x="2100489" y="1747065"/>
                  </a:lnTo>
                  <a:lnTo>
                    <a:pt x="2095727" y="1748652"/>
                  </a:lnTo>
                  <a:lnTo>
                    <a:pt x="2091191" y="1750465"/>
                  </a:lnTo>
                  <a:lnTo>
                    <a:pt x="2086655" y="1751599"/>
                  </a:lnTo>
                  <a:lnTo>
                    <a:pt x="2082346" y="1752505"/>
                  </a:lnTo>
                  <a:lnTo>
                    <a:pt x="2078264" y="1753411"/>
                  </a:lnTo>
                  <a:lnTo>
                    <a:pt x="2074409" y="1753638"/>
                  </a:lnTo>
                  <a:lnTo>
                    <a:pt x="2071007" y="1753411"/>
                  </a:lnTo>
                  <a:lnTo>
                    <a:pt x="2069419" y="1753184"/>
                  </a:lnTo>
                  <a:lnTo>
                    <a:pt x="2067605" y="1752505"/>
                  </a:lnTo>
                  <a:lnTo>
                    <a:pt x="2065564" y="1752958"/>
                  </a:lnTo>
                  <a:lnTo>
                    <a:pt x="2064884" y="1752278"/>
                  </a:lnTo>
                  <a:lnTo>
                    <a:pt x="2057853" y="1748878"/>
                  </a:lnTo>
                  <a:lnTo>
                    <a:pt x="2061709" y="1717829"/>
                  </a:lnTo>
                  <a:lnTo>
                    <a:pt x="2066018" y="1686777"/>
                  </a:lnTo>
                  <a:lnTo>
                    <a:pt x="2070553" y="1655724"/>
                  </a:lnTo>
                  <a:lnTo>
                    <a:pt x="2073048" y="1640084"/>
                  </a:lnTo>
                  <a:lnTo>
                    <a:pt x="2075316" y="1624897"/>
                  </a:lnTo>
                  <a:lnTo>
                    <a:pt x="2080532" y="1644845"/>
                  </a:lnTo>
                  <a:lnTo>
                    <a:pt x="2075543" y="1616738"/>
                  </a:lnTo>
                  <a:lnTo>
                    <a:pt x="2079625" y="1592712"/>
                  </a:lnTo>
                  <a:lnTo>
                    <a:pt x="2083707" y="1568460"/>
                  </a:lnTo>
                  <a:lnTo>
                    <a:pt x="2087789" y="1544433"/>
                  </a:lnTo>
                  <a:lnTo>
                    <a:pt x="2092325" y="1520406"/>
                  </a:lnTo>
                  <a:lnTo>
                    <a:pt x="2101169" y="1472573"/>
                  </a:lnTo>
                  <a:lnTo>
                    <a:pt x="2105025" y="1448998"/>
                  </a:lnTo>
                  <a:lnTo>
                    <a:pt x="2108880" y="1425423"/>
                  </a:lnTo>
                  <a:lnTo>
                    <a:pt x="2111602" y="1424516"/>
                  </a:lnTo>
                  <a:lnTo>
                    <a:pt x="2115230" y="1424062"/>
                  </a:lnTo>
                  <a:lnTo>
                    <a:pt x="2119539" y="1423609"/>
                  </a:lnTo>
                  <a:lnTo>
                    <a:pt x="2124755" y="1423155"/>
                  </a:lnTo>
                  <a:lnTo>
                    <a:pt x="2135414" y="1422702"/>
                  </a:lnTo>
                  <a:lnTo>
                    <a:pt x="2146073" y="1422022"/>
                  </a:lnTo>
                  <a:lnTo>
                    <a:pt x="2150835" y="1421342"/>
                  </a:lnTo>
                  <a:lnTo>
                    <a:pt x="2154691" y="1420664"/>
                  </a:lnTo>
                  <a:lnTo>
                    <a:pt x="2157866" y="1419983"/>
                  </a:lnTo>
                  <a:lnTo>
                    <a:pt x="2158773" y="1419529"/>
                  </a:lnTo>
                  <a:lnTo>
                    <a:pt x="2159453" y="1419076"/>
                  </a:lnTo>
                  <a:lnTo>
                    <a:pt x="2159907" y="1418623"/>
                  </a:lnTo>
                  <a:lnTo>
                    <a:pt x="2159907" y="1417715"/>
                  </a:lnTo>
                  <a:lnTo>
                    <a:pt x="2159680" y="1417262"/>
                  </a:lnTo>
                  <a:lnTo>
                    <a:pt x="2159000" y="1416582"/>
                  </a:lnTo>
                  <a:lnTo>
                    <a:pt x="2158093" y="1415676"/>
                  </a:lnTo>
                  <a:lnTo>
                    <a:pt x="2156278" y="1414541"/>
                  </a:lnTo>
                  <a:lnTo>
                    <a:pt x="2151516" y="1412729"/>
                  </a:lnTo>
                  <a:lnTo>
                    <a:pt x="2167391" y="1397311"/>
                  </a:lnTo>
                  <a:lnTo>
                    <a:pt x="2214789" y="1374418"/>
                  </a:lnTo>
                  <a:lnTo>
                    <a:pt x="2212975" y="1372378"/>
                  </a:lnTo>
                  <a:lnTo>
                    <a:pt x="2211841" y="1370338"/>
                  </a:lnTo>
                  <a:lnTo>
                    <a:pt x="2210707" y="1368525"/>
                  </a:lnTo>
                  <a:lnTo>
                    <a:pt x="2210027" y="1366484"/>
                  </a:lnTo>
                  <a:lnTo>
                    <a:pt x="2209800" y="1364671"/>
                  </a:lnTo>
                  <a:lnTo>
                    <a:pt x="2209800" y="1362629"/>
                  </a:lnTo>
                  <a:lnTo>
                    <a:pt x="2210027" y="1360590"/>
                  </a:lnTo>
                  <a:lnTo>
                    <a:pt x="2210480" y="1358776"/>
                  </a:lnTo>
                  <a:lnTo>
                    <a:pt x="2211614" y="1356736"/>
                  </a:lnTo>
                  <a:lnTo>
                    <a:pt x="2212521" y="1354922"/>
                  </a:lnTo>
                  <a:lnTo>
                    <a:pt x="2213655" y="1353108"/>
                  </a:lnTo>
                  <a:lnTo>
                    <a:pt x="2215243" y="1351295"/>
                  </a:lnTo>
                  <a:lnTo>
                    <a:pt x="2218644" y="1347667"/>
                  </a:lnTo>
                  <a:lnTo>
                    <a:pt x="2222500" y="1344494"/>
                  </a:lnTo>
                  <a:lnTo>
                    <a:pt x="2226582" y="1341321"/>
                  </a:lnTo>
                  <a:lnTo>
                    <a:pt x="2231118" y="1338375"/>
                  </a:lnTo>
                  <a:lnTo>
                    <a:pt x="2235880" y="1335655"/>
                  </a:lnTo>
                  <a:lnTo>
                    <a:pt x="2240189" y="1333389"/>
                  </a:lnTo>
                  <a:lnTo>
                    <a:pt x="2244498" y="1331802"/>
                  </a:lnTo>
                  <a:lnTo>
                    <a:pt x="2248580" y="1330216"/>
                  </a:lnTo>
                  <a:lnTo>
                    <a:pt x="2251982" y="1329308"/>
                  </a:lnTo>
                  <a:lnTo>
                    <a:pt x="2254477" y="1328856"/>
                  </a:lnTo>
                  <a:lnTo>
                    <a:pt x="2254651" y="1328956"/>
                  </a:lnTo>
                  <a:lnTo>
                    <a:pt x="2254477" y="1328103"/>
                  </a:lnTo>
                  <a:lnTo>
                    <a:pt x="2265172" y="1320846"/>
                  </a:lnTo>
                  <a:lnTo>
                    <a:pt x="2273819" y="1314949"/>
                  </a:lnTo>
                  <a:lnTo>
                    <a:pt x="2280646" y="1310867"/>
                  </a:lnTo>
                  <a:lnTo>
                    <a:pt x="2285652" y="1308146"/>
                  </a:lnTo>
                  <a:lnTo>
                    <a:pt x="2287472" y="1307465"/>
                  </a:lnTo>
                  <a:lnTo>
                    <a:pt x="2288838" y="1307238"/>
                  </a:lnTo>
                  <a:lnTo>
                    <a:pt x="2289520" y="1307238"/>
                  </a:lnTo>
                  <a:lnTo>
                    <a:pt x="2289748" y="1307465"/>
                  </a:lnTo>
                  <a:lnTo>
                    <a:pt x="2289975" y="1307691"/>
                  </a:lnTo>
                  <a:lnTo>
                    <a:pt x="2289748" y="1308599"/>
                  </a:lnTo>
                  <a:lnTo>
                    <a:pt x="2289293" y="1309960"/>
                  </a:lnTo>
                  <a:lnTo>
                    <a:pt x="2287927" y="1311547"/>
                  </a:lnTo>
                  <a:lnTo>
                    <a:pt x="2286699" y="1313587"/>
                  </a:lnTo>
                  <a:lnTo>
                    <a:pt x="2295822" y="1308600"/>
                  </a:lnTo>
                  <a:lnTo>
                    <a:pt x="2317750" y="1308133"/>
                  </a:lnTo>
                  <a:lnTo>
                    <a:pt x="2317521" y="1308366"/>
                  </a:lnTo>
                  <a:lnTo>
                    <a:pt x="2304946" y="1315437"/>
                  </a:lnTo>
                  <a:lnTo>
                    <a:pt x="2308407" y="1314495"/>
                  </a:lnTo>
                  <a:lnTo>
                    <a:pt x="2312958" y="1312908"/>
                  </a:lnTo>
                  <a:lnTo>
                    <a:pt x="2316599" y="1311321"/>
                  </a:lnTo>
                  <a:lnTo>
                    <a:pt x="2318874" y="1310187"/>
                  </a:lnTo>
                  <a:lnTo>
                    <a:pt x="2318874" y="1307012"/>
                  </a:lnTo>
                  <a:lnTo>
                    <a:pt x="2309955" y="1305680"/>
                  </a:lnTo>
                  <a:lnTo>
                    <a:pt x="2297541" y="1307265"/>
                  </a:lnTo>
                  <a:lnTo>
                    <a:pt x="2292350" y="1304322"/>
                  </a:lnTo>
                  <a:lnTo>
                    <a:pt x="2304764" y="1298662"/>
                  </a:lnTo>
                  <a:lnTo>
                    <a:pt x="2320338" y="1303869"/>
                  </a:lnTo>
                  <a:lnTo>
                    <a:pt x="2311761" y="1299115"/>
                  </a:lnTo>
                  <a:lnTo>
                    <a:pt x="2316952" y="1297756"/>
                  </a:lnTo>
                  <a:lnTo>
                    <a:pt x="2317178" y="1297756"/>
                  </a:lnTo>
                  <a:lnTo>
                    <a:pt x="2317404" y="1297756"/>
                  </a:lnTo>
                  <a:lnTo>
                    <a:pt x="2317629" y="1297756"/>
                  </a:lnTo>
                  <a:lnTo>
                    <a:pt x="2318984" y="1297304"/>
                  </a:lnTo>
                  <a:lnTo>
                    <a:pt x="2316501" y="1295040"/>
                  </a:lnTo>
                  <a:lnTo>
                    <a:pt x="2342232" y="1289154"/>
                  </a:lnTo>
                  <a:lnTo>
                    <a:pt x="2334106" y="1288475"/>
                  </a:lnTo>
                  <a:lnTo>
                    <a:pt x="2331398" y="1289607"/>
                  </a:lnTo>
                  <a:lnTo>
                    <a:pt x="2328915" y="1290059"/>
                  </a:lnTo>
                  <a:lnTo>
                    <a:pt x="2326884" y="1290286"/>
                  </a:lnTo>
                  <a:lnTo>
                    <a:pt x="2324852" y="1290286"/>
                  </a:lnTo>
                  <a:lnTo>
                    <a:pt x="2323272" y="1290059"/>
                  </a:lnTo>
                  <a:lnTo>
                    <a:pt x="2321692" y="1289607"/>
                  </a:lnTo>
                  <a:lnTo>
                    <a:pt x="2320564" y="1288929"/>
                  </a:lnTo>
                  <a:lnTo>
                    <a:pt x="2319886" y="1288249"/>
                  </a:lnTo>
                  <a:lnTo>
                    <a:pt x="2318984" y="1287343"/>
                  </a:lnTo>
                  <a:lnTo>
                    <a:pt x="2318758" y="1286210"/>
                  </a:lnTo>
                  <a:lnTo>
                    <a:pt x="2318758" y="1284852"/>
                  </a:lnTo>
                  <a:lnTo>
                    <a:pt x="2318984" y="1283495"/>
                  </a:lnTo>
                  <a:lnTo>
                    <a:pt x="2319661" y="1281909"/>
                  </a:lnTo>
                  <a:lnTo>
                    <a:pt x="2320338" y="1280325"/>
                  </a:lnTo>
                  <a:lnTo>
                    <a:pt x="2321241" y="1278514"/>
                  </a:lnTo>
                  <a:lnTo>
                    <a:pt x="2322369" y="1276703"/>
                  </a:lnTo>
                  <a:lnTo>
                    <a:pt x="2336815" y="1257686"/>
                  </a:lnTo>
                  <a:lnTo>
                    <a:pt x="2346069" y="1240028"/>
                  </a:lnTo>
                  <a:lnTo>
                    <a:pt x="2348552" y="1237312"/>
                  </a:lnTo>
                  <a:lnTo>
                    <a:pt x="2361417" y="1232108"/>
                  </a:lnTo>
                  <a:lnTo>
                    <a:pt x="2384440" y="1213772"/>
                  </a:lnTo>
                  <a:lnTo>
                    <a:pt x="2389631" y="1211282"/>
                  </a:lnTo>
                  <a:lnTo>
                    <a:pt x="2417394" y="1203359"/>
                  </a:lnTo>
                  <a:lnTo>
                    <a:pt x="2435225" y="1217845"/>
                  </a:lnTo>
                  <a:lnTo>
                    <a:pt x="2422585" y="1238444"/>
                  </a:lnTo>
                  <a:lnTo>
                    <a:pt x="2422359" y="1238444"/>
                  </a:lnTo>
                  <a:lnTo>
                    <a:pt x="2422134" y="1238444"/>
                  </a:lnTo>
                  <a:lnTo>
                    <a:pt x="2421908" y="1238444"/>
                  </a:lnTo>
                  <a:lnTo>
                    <a:pt x="2421682" y="1238444"/>
                  </a:lnTo>
                  <a:lnTo>
                    <a:pt x="2421231" y="1238444"/>
                  </a:lnTo>
                  <a:lnTo>
                    <a:pt x="2417619" y="1246593"/>
                  </a:lnTo>
                  <a:lnTo>
                    <a:pt x="2418066" y="1260470"/>
                  </a:lnTo>
                  <a:lnTo>
                    <a:pt x="2419095" y="1259271"/>
                  </a:lnTo>
                  <a:lnTo>
                    <a:pt x="2419775" y="1258137"/>
                  </a:lnTo>
                  <a:lnTo>
                    <a:pt x="2420455" y="1256780"/>
                  </a:lnTo>
                  <a:lnTo>
                    <a:pt x="2420908" y="1255195"/>
                  </a:lnTo>
                  <a:lnTo>
                    <a:pt x="2420908" y="1253836"/>
                  </a:lnTo>
                  <a:lnTo>
                    <a:pt x="2420682" y="1252479"/>
                  </a:lnTo>
                  <a:lnTo>
                    <a:pt x="2420455" y="1249535"/>
                  </a:lnTo>
                  <a:lnTo>
                    <a:pt x="2420002" y="1246363"/>
                  </a:lnTo>
                  <a:lnTo>
                    <a:pt x="2420002" y="1244553"/>
                  </a:lnTo>
                  <a:lnTo>
                    <a:pt x="2420455" y="1242967"/>
                  </a:lnTo>
                  <a:lnTo>
                    <a:pt x="2420908" y="1240927"/>
                  </a:lnTo>
                  <a:lnTo>
                    <a:pt x="2421588" y="1238890"/>
                  </a:lnTo>
                  <a:lnTo>
                    <a:pt x="2421815" y="1238890"/>
                  </a:lnTo>
                  <a:lnTo>
                    <a:pt x="2422041" y="1238890"/>
                  </a:lnTo>
                  <a:lnTo>
                    <a:pt x="2422268" y="1238890"/>
                  </a:lnTo>
                  <a:lnTo>
                    <a:pt x="2424308" y="1238662"/>
                  </a:lnTo>
                  <a:lnTo>
                    <a:pt x="2426801" y="1237532"/>
                  </a:lnTo>
                  <a:lnTo>
                    <a:pt x="2429294" y="1235944"/>
                  </a:lnTo>
                  <a:lnTo>
                    <a:pt x="2431560" y="1233906"/>
                  </a:lnTo>
                  <a:lnTo>
                    <a:pt x="2433373" y="1231867"/>
                  </a:lnTo>
                  <a:lnTo>
                    <a:pt x="2434960" y="1229603"/>
                  </a:lnTo>
                  <a:lnTo>
                    <a:pt x="2436093" y="1227116"/>
                  </a:lnTo>
                  <a:lnTo>
                    <a:pt x="2436773" y="1224626"/>
                  </a:lnTo>
                  <a:lnTo>
                    <a:pt x="2437679" y="1222135"/>
                  </a:lnTo>
                  <a:lnTo>
                    <a:pt x="2437906" y="1219641"/>
                  </a:lnTo>
                  <a:lnTo>
                    <a:pt x="2437679" y="1216926"/>
                  </a:lnTo>
                  <a:lnTo>
                    <a:pt x="2437226" y="1214437"/>
                  </a:lnTo>
                  <a:lnTo>
                    <a:pt x="2436319" y="1212404"/>
                  </a:lnTo>
                  <a:lnTo>
                    <a:pt x="2435413" y="1210128"/>
                  </a:lnTo>
                  <a:lnTo>
                    <a:pt x="2434053" y="1208090"/>
                  </a:lnTo>
                  <a:lnTo>
                    <a:pt x="2432240" y="1206282"/>
                  </a:lnTo>
                  <a:lnTo>
                    <a:pt x="2429974" y="1204923"/>
                  </a:lnTo>
                  <a:lnTo>
                    <a:pt x="2429974" y="1202658"/>
                  </a:lnTo>
                  <a:lnTo>
                    <a:pt x="2429974" y="1200391"/>
                  </a:lnTo>
                  <a:lnTo>
                    <a:pt x="2430200" y="1198811"/>
                  </a:lnTo>
                  <a:lnTo>
                    <a:pt x="2430880" y="1196998"/>
                  </a:lnTo>
                  <a:lnTo>
                    <a:pt x="2431560" y="1195635"/>
                  </a:lnTo>
                  <a:lnTo>
                    <a:pt x="2432467" y="1194281"/>
                  </a:lnTo>
                  <a:lnTo>
                    <a:pt x="2433373" y="1193374"/>
                  </a:lnTo>
                  <a:lnTo>
                    <a:pt x="2434733" y="1192468"/>
                  </a:lnTo>
                  <a:lnTo>
                    <a:pt x="2435866" y="1191564"/>
                  </a:lnTo>
                  <a:lnTo>
                    <a:pt x="2437452" y="1191109"/>
                  </a:lnTo>
                  <a:lnTo>
                    <a:pt x="2438812" y="1190884"/>
                  </a:lnTo>
                  <a:lnTo>
                    <a:pt x="2440172" y="1190659"/>
                  </a:lnTo>
                  <a:lnTo>
                    <a:pt x="2443572" y="1190432"/>
                  </a:lnTo>
                  <a:lnTo>
                    <a:pt x="2447424" y="1190659"/>
                  </a:lnTo>
                  <a:lnTo>
                    <a:pt x="2450824" y="1191109"/>
                  </a:lnTo>
                  <a:lnTo>
                    <a:pt x="2454450" y="1191791"/>
                  </a:lnTo>
                  <a:lnTo>
                    <a:pt x="2457623" y="1192921"/>
                  </a:lnTo>
                  <a:lnTo>
                    <a:pt x="2460569" y="1194056"/>
                  </a:lnTo>
                  <a:lnTo>
                    <a:pt x="2465328" y="1195861"/>
                  </a:lnTo>
                  <a:lnTo>
                    <a:pt x="2466688" y="1196543"/>
                  </a:lnTo>
                  <a:lnTo>
                    <a:pt x="2467141" y="1196998"/>
                  </a:lnTo>
                  <a:lnTo>
                    <a:pt x="2474847" y="1197681"/>
                  </a:lnTo>
                  <a:lnTo>
                    <a:pt x="2474847" y="1191564"/>
                  </a:lnTo>
                  <a:lnTo>
                    <a:pt x="2476207" y="1190432"/>
                  </a:lnTo>
                  <a:lnTo>
                    <a:pt x="2479606" y="1187714"/>
                  </a:lnTo>
                  <a:lnTo>
                    <a:pt x="2482099" y="1186128"/>
                  </a:lnTo>
                  <a:lnTo>
                    <a:pt x="2485045" y="1184544"/>
                  </a:lnTo>
                  <a:lnTo>
                    <a:pt x="2488445" y="1182957"/>
                  </a:lnTo>
                  <a:lnTo>
                    <a:pt x="2492071" y="1181598"/>
                  </a:lnTo>
                  <a:lnTo>
                    <a:pt x="2495924" y="1180466"/>
                  </a:lnTo>
                  <a:lnTo>
                    <a:pt x="2500003" y="1179559"/>
                  </a:lnTo>
                  <a:lnTo>
                    <a:pt x="2504309" y="1179332"/>
                  </a:lnTo>
                  <a:lnTo>
                    <a:pt x="2509068" y="1179332"/>
                  </a:lnTo>
                  <a:lnTo>
                    <a:pt x="2511561" y="1179559"/>
                  </a:lnTo>
                  <a:lnTo>
                    <a:pt x="2513828" y="1180012"/>
                  </a:lnTo>
                  <a:lnTo>
                    <a:pt x="2516321" y="1180691"/>
                  </a:lnTo>
                  <a:lnTo>
                    <a:pt x="2518814" y="1181371"/>
                  </a:lnTo>
                  <a:lnTo>
                    <a:pt x="2521080" y="1182505"/>
                  </a:lnTo>
                  <a:lnTo>
                    <a:pt x="2522670" y="1183166"/>
                  </a:lnTo>
                  <a:lnTo>
                    <a:pt x="2529012" y="1186806"/>
                  </a:lnTo>
                  <a:lnTo>
                    <a:pt x="2526292" y="1184997"/>
                  </a:lnTo>
                  <a:lnTo>
                    <a:pt x="2523800" y="1183638"/>
                  </a:lnTo>
                  <a:lnTo>
                    <a:pt x="2522670" y="1183166"/>
                  </a:lnTo>
                  <a:lnTo>
                    <a:pt x="2507709" y="1174576"/>
                  </a:lnTo>
                  <a:lnTo>
                    <a:pt x="2498417" y="1170493"/>
                  </a:lnTo>
                  <a:lnTo>
                    <a:pt x="2502269" y="1168002"/>
                  </a:lnTo>
                  <a:lnTo>
                    <a:pt x="2497510" y="1160527"/>
                  </a:lnTo>
                  <a:lnTo>
                    <a:pt x="2499776" y="1157810"/>
                  </a:lnTo>
                  <a:lnTo>
                    <a:pt x="2490031" y="1158715"/>
                  </a:lnTo>
                  <a:lnTo>
                    <a:pt x="2502949" y="1150333"/>
                  </a:lnTo>
                  <a:lnTo>
                    <a:pt x="2495924" y="1133341"/>
                  </a:lnTo>
                  <a:lnTo>
                    <a:pt x="2498190" y="1132435"/>
                  </a:lnTo>
                  <a:lnTo>
                    <a:pt x="2499525" y="1132561"/>
                  </a:lnTo>
                  <a:lnTo>
                    <a:pt x="2498952" y="1132176"/>
                  </a:lnTo>
                  <a:lnTo>
                    <a:pt x="2497137" y="1130119"/>
                  </a:lnTo>
                  <a:lnTo>
                    <a:pt x="2495550" y="1128065"/>
                  </a:lnTo>
                  <a:lnTo>
                    <a:pt x="2512105" y="1125781"/>
                  </a:lnTo>
                  <a:lnTo>
                    <a:pt x="2520043" y="1124868"/>
                  </a:lnTo>
                  <a:lnTo>
                    <a:pt x="2528207" y="1124184"/>
                  </a:lnTo>
                  <a:lnTo>
                    <a:pt x="2531609" y="1131263"/>
                  </a:lnTo>
                  <a:lnTo>
                    <a:pt x="2527073" y="1129207"/>
                  </a:lnTo>
                  <a:lnTo>
                    <a:pt x="2523218" y="1131947"/>
                  </a:lnTo>
                  <a:lnTo>
                    <a:pt x="2515734" y="1133547"/>
                  </a:lnTo>
                  <a:lnTo>
                    <a:pt x="2514468" y="1133971"/>
                  </a:lnTo>
                  <a:lnTo>
                    <a:pt x="2538984" y="1136286"/>
                  </a:lnTo>
                  <a:lnTo>
                    <a:pt x="2537171" y="1137645"/>
                  </a:lnTo>
                  <a:lnTo>
                    <a:pt x="2539890" y="1138777"/>
                  </a:lnTo>
                  <a:lnTo>
                    <a:pt x="2534678" y="1146482"/>
                  </a:lnTo>
                  <a:lnTo>
                    <a:pt x="2544650" y="1146253"/>
                  </a:lnTo>
                  <a:lnTo>
                    <a:pt x="2543743" y="1150785"/>
                  </a:lnTo>
                  <a:lnTo>
                    <a:pt x="2558021" y="1147614"/>
                  </a:lnTo>
                  <a:lnTo>
                    <a:pt x="2560514" y="1147839"/>
                  </a:lnTo>
                  <a:lnTo>
                    <a:pt x="2562780" y="1148294"/>
                  </a:lnTo>
                  <a:lnTo>
                    <a:pt x="2564820" y="1147839"/>
                  </a:lnTo>
                  <a:lnTo>
                    <a:pt x="2567313" y="1147614"/>
                  </a:lnTo>
                  <a:lnTo>
                    <a:pt x="2569579" y="1146934"/>
                  </a:lnTo>
                  <a:lnTo>
                    <a:pt x="2571619" y="1146253"/>
                  </a:lnTo>
                  <a:lnTo>
                    <a:pt x="2573885" y="1145348"/>
                  </a:lnTo>
                  <a:lnTo>
                    <a:pt x="2575925" y="1144216"/>
                  </a:lnTo>
                  <a:lnTo>
                    <a:pt x="2564593" y="1162341"/>
                  </a:lnTo>
                  <a:lnTo>
                    <a:pt x="2586803" y="1162793"/>
                  </a:lnTo>
                  <a:lnTo>
                    <a:pt x="2591789" y="1155770"/>
                  </a:lnTo>
                  <a:lnTo>
                    <a:pt x="2590203" y="1156223"/>
                  </a:lnTo>
                  <a:lnTo>
                    <a:pt x="2595415" y="1153279"/>
                  </a:lnTo>
                  <a:lnTo>
                    <a:pt x="2600855" y="1150785"/>
                  </a:lnTo>
                  <a:lnTo>
                    <a:pt x="2606520" y="1148747"/>
                  </a:lnTo>
                  <a:lnTo>
                    <a:pt x="2611733" y="1146707"/>
                  </a:lnTo>
                  <a:lnTo>
                    <a:pt x="2617172" y="1144442"/>
                  </a:lnTo>
                  <a:lnTo>
                    <a:pt x="2619620" y="1143422"/>
                  </a:lnTo>
                  <a:lnTo>
                    <a:pt x="2619212" y="1144442"/>
                  </a:lnTo>
                  <a:lnTo>
                    <a:pt x="2621037" y="1142832"/>
                  </a:lnTo>
                  <a:lnTo>
                    <a:pt x="2622611" y="1142177"/>
                  </a:lnTo>
                  <a:lnTo>
                    <a:pt x="2628051" y="1139230"/>
                  </a:lnTo>
                  <a:lnTo>
                    <a:pt x="2630997" y="1137419"/>
                  </a:lnTo>
                  <a:lnTo>
                    <a:pt x="2633716" y="1135833"/>
                  </a:lnTo>
                  <a:lnTo>
                    <a:pt x="2633000" y="1135778"/>
                  </a:lnTo>
                  <a:lnTo>
                    <a:pt x="2633943" y="1135606"/>
                  </a:lnTo>
                  <a:lnTo>
                    <a:pt x="2635983" y="1135606"/>
                  </a:lnTo>
                  <a:lnTo>
                    <a:pt x="2638022" y="1135833"/>
                  </a:lnTo>
                  <a:lnTo>
                    <a:pt x="2640062" y="1136512"/>
                  </a:lnTo>
                  <a:lnTo>
                    <a:pt x="2641875" y="1137419"/>
                  </a:lnTo>
                  <a:lnTo>
                    <a:pt x="2643915" y="1138777"/>
                  </a:lnTo>
                  <a:lnTo>
                    <a:pt x="2648221" y="1141043"/>
                  </a:lnTo>
                  <a:lnTo>
                    <a:pt x="2650714" y="1142403"/>
                  </a:lnTo>
                  <a:lnTo>
                    <a:pt x="2653433" y="1143309"/>
                  </a:lnTo>
                  <a:lnTo>
                    <a:pt x="2656380" y="1143989"/>
                  </a:lnTo>
                  <a:lnTo>
                    <a:pt x="2659779" y="1144216"/>
                  </a:lnTo>
                  <a:lnTo>
                    <a:pt x="2671791" y="1156903"/>
                  </a:lnTo>
                  <a:lnTo>
                    <a:pt x="2684255" y="1160753"/>
                  </a:lnTo>
                  <a:lnTo>
                    <a:pt x="2688749" y="1170601"/>
                  </a:lnTo>
                  <a:lnTo>
                    <a:pt x="2686059" y="1161356"/>
                  </a:lnTo>
                  <a:lnTo>
                    <a:pt x="2687422" y="1159537"/>
                  </a:lnTo>
                  <a:lnTo>
                    <a:pt x="2695828" y="1159765"/>
                  </a:lnTo>
                  <a:lnTo>
                    <a:pt x="2695828" y="1152719"/>
                  </a:lnTo>
                  <a:lnTo>
                    <a:pt x="2689694" y="1151128"/>
                  </a:lnTo>
                  <a:lnTo>
                    <a:pt x="2688558" y="1152947"/>
                  </a:lnTo>
                  <a:lnTo>
                    <a:pt x="2684696" y="1152037"/>
                  </a:lnTo>
                  <a:lnTo>
                    <a:pt x="2684241" y="1149992"/>
                  </a:lnTo>
                  <a:lnTo>
                    <a:pt x="2756032" y="1122722"/>
                  </a:lnTo>
                  <a:lnTo>
                    <a:pt x="2759213" y="1119541"/>
                  </a:lnTo>
                  <a:lnTo>
                    <a:pt x="2762621" y="1116587"/>
                  </a:lnTo>
                  <a:lnTo>
                    <a:pt x="2766710" y="1113406"/>
                  </a:lnTo>
                  <a:lnTo>
                    <a:pt x="2770799" y="1110681"/>
                  </a:lnTo>
                  <a:lnTo>
                    <a:pt x="2775570" y="1107955"/>
                  </a:lnTo>
                  <a:lnTo>
                    <a:pt x="2780341" y="1105229"/>
                  </a:lnTo>
                  <a:lnTo>
                    <a:pt x="2785566" y="1102957"/>
                  </a:lnTo>
                  <a:lnTo>
                    <a:pt x="2790565" y="1100911"/>
                  </a:lnTo>
                  <a:lnTo>
                    <a:pt x="2796017" y="1098868"/>
                  </a:lnTo>
                  <a:lnTo>
                    <a:pt x="2801242" y="1097278"/>
                  </a:lnTo>
                  <a:lnTo>
                    <a:pt x="2806695" y="1095914"/>
                  </a:lnTo>
                  <a:lnTo>
                    <a:pt x="2811920" y="1094780"/>
                  </a:lnTo>
                  <a:lnTo>
                    <a:pt x="2817373" y="1094324"/>
                  </a:lnTo>
                  <a:lnTo>
                    <a:pt x="2822371" y="1094098"/>
                  </a:lnTo>
                  <a:lnTo>
                    <a:pt x="2827369" y="1094098"/>
                  </a:lnTo>
                  <a:lnTo>
                    <a:pt x="2831685" y="1094552"/>
                  </a:lnTo>
                  <a:lnTo>
                    <a:pt x="2840091" y="1096142"/>
                  </a:lnTo>
                  <a:lnTo>
                    <a:pt x="2843726" y="1097278"/>
                  </a:lnTo>
                  <a:lnTo>
                    <a:pt x="2844181" y="1097505"/>
                  </a:lnTo>
                  <a:lnTo>
                    <a:pt x="2843953" y="1097732"/>
                  </a:lnTo>
                  <a:lnTo>
                    <a:pt x="2841682" y="1097732"/>
                  </a:lnTo>
                  <a:lnTo>
                    <a:pt x="2834184" y="1097278"/>
                  </a:lnTo>
                  <a:lnTo>
                    <a:pt x="2831004" y="1097051"/>
                  </a:lnTo>
                  <a:lnTo>
                    <a:pt x="2829868" y="1096823"/>
                  </a:lnTo>
                  <a:lnTo>
                    <a:pt x="2832140" y="1099550"/>
                  </a:lnTo>
                  <a:lnTo>
                    <a:pt x="2834639" y="1102048"/>
                  </a:lnTo>
                  <a:lnTo>
                    <a:pt x="2837365" y="1104320"/>
                  </a:lnTo>
                  <a:lnTo>
                    <a:pt x="2839864" y="1106138"/>
                  </a:lnTo>
                  <a:lnTo>
                    <a:pt x="2842363" y="1107728"/>
                  </a:lnTo>
                  <a:lnTo>
                    <a:pt x="2845089" y="1108864"/>
                  </a:lnTo>
                  <a:lnTo>
                    <a:pt x="2847816" y="1109773"/>
                  </a:lnTo>
                  <a:lnTo>
                    <a:pt x="2850542" y="1110453"/>
                  </a:lnTo>
                  <a:lnTo>
                    <a:pt x="2853495" y="1110681"/>
                  </a:lnTo>
                  <a:lnTo>
                    <a:pt x="2856222" y="1110681"/>
                  </a:lnTo>
                  <a:lnTo>
                    <a:pt x="2859175" y="1110000"/>
                  </a:lnTo>
                  <a:lnTo>
                    <a:pt x="2862128" y="1109318"/>
                  </a:lnTo>
                  <a:lnTo>
                    <a:pt x="2864713" y="1108580"/>
                  </a:lnTo>
                  <a:lnTo>
                    <a:pt x="2863264" y="1109544"/>
                  </a:lnTo>
                  <a:lnTo>
                    <a:pt x="2862128" y="1110681"/>
                  </a:lnTo>
                  <a:lnTo>
                    <a:pt x="2861901" y="1111135"/>
                  </a:lnTo>
                  <a:lnTo>
                    <a:pt x="2861901" y="1111362"/>
                  </a:lnTo>
                  <a:lnTo>
                    <a:pt x="2862356" y="1111590"/>
                  </a:lnTo>
                  <a:lnTo>
                    <a:pt x="2863719" y="1111362"/>
                  </a:lnTo>
                  <a:lnTo>
                    <a:pt x="2884393" y="1104092"/>
                  </a:lnTo>
                  <a:lnTo>
                    <a:pt x="2888638" y="1103430"/>
                  </a:lnTo>
                  <a:lnTo>
                    <a:pt x="2899156" y="1094944"/>
                  </a:lnTo>
                  <a:lnTo>
                    <a:pt x="2907064" y="1090048"/>
                  </a:lnTo>
                  <a:lnTo>
                    <a:pt x="2894411" y="1091214"/>
                  </a:lnTo>
                  <a:lnTo>
                    <a:pt x="2879725" y="1104736"/>
                  </a:lnTo>
                  <a:lnTo>
                    <a:pt x="2890344" y="1085153"/>
                  </a:lnTo>
                  <a:lnTo>
                    <a:pt x="2891022" y="1082122"/>
                  </a:lnTo>
                  <a:lnTo>
                    <a:pt x="2899382" y="1078624"/>
                  </a:lnTo>
                  <a:lnTo>
                    <a:pt x="2912035" y="1074661"/>
                  </a:lnTo>
                  <a:lnTo>
                    <a:pt x="2913617" y="1074427"/>
                  </a:lnTo>
                  <a:lnTo>
                    <a:pt x="2912035" y="1077225"/>
                  </a:lnTo>
                  <a:lnTo>
                    <a:pt x="2930111" y="1076293"/>
                  </a:lnTo>
                  <a:lnTo>
                    <a:pt x="2933501" y="1075127"/>
                  </a:lnTo>
                  <a:lnTo>
                    <a:pt x="2937116" y="1073961"/>
                  </a:lnTo>
                  <a:lnTo>
                    <a:pt x="2944798" y="1071630"/>
                  </a:lnTo>
                  <a:lnTo>
                    <a:pt x="2952481" y="1069999"/>
                  </a:lnTo>
                  <a:lnTo>
                    <a:pt x="2960389" y="1068133"/>
                  </a:lnTo>
                  <a:lnTo>
                    <a:pt x="2968523" y="1066968"/>
                  </a:lnTo>
                  <a:lnTo>
                    <a:pt x="2976657" y="1065802"/>
                  </a:lnTo>
                  <a:lnTo>
                    <a:pt x="2992925" y="1063702"/>
                  </a:lnTo>
                  <a:lnTo>
                    <a:pt x="3000834" y="1069066"/>
                  </a:lnTo>
                  <a:lnTo>
                    <a:pt x="2999930" y="1072096"/>
                  </a:lnTo>
                  <a:lnTo>
                    <a:pt x="2998800" y="1074894"/>
                  </a:lnTo>
                  <a:lnTo>
                    <a:pt x="2997670" y="1077458"/>
                  </a:lnTo>
                  <a:lnTo>
                    <a:pt x="2997444" y="1080023"/>
                  </a:lnTo>
                  <a:lnTo>
                    <a:pt x="2997444" y="1082588"/>
                  </a:lnTo>
                  <a:lnTo>
                    <a:pt x="2997670" y="1085153"/>
                  </a:lnTo>
                  <a:lnTo>
                    <a:pt x="2998800" y="1087950"/>
                  </a:lnTo>
                  <a:lnTo>
                    <a:pt x="3000156" y="1090281"/>
                  </a:lnTo>
                  <a:lnTo>
                    <a:pt x="3001694" y="1092463"/>
                  </a:lnTo>
                  <a:lnTo>
                    <a:pt x="3002344" y="1092321"/>
                  </a:lnTo>
                  <a:lnTo>
                    <a:pt x="3002217" y="1092069"/>
                  </a:lnTo>
                  <a:lnTo>
                    <a:pt x="2997466" y="1080102"/>
                  </a:lnTo>
                  <a:lnTo>
                    <a:pt x="3001086" y="1069037"/>
                  </a:lnTo>
                  <a:lnTo>
                    <a:pt x="2993167" y="1063843"/>
                  </a:lnTo>
                  <a:lnTo>
                    <a:pt x="3047243" y="1056843"/>
                  </a:lnTo>
                  <a:lnTo>
                    <a:pt x="3101093" y="1050069"/>
                  </a:lnTo>
                  <a:lnTo>
                    <a:pt x="3093174" y="1058423"/>
                  </a:lnTo>
                  <a:lnTo>
                    <a:pt x="3088970" y="1073950"/>
                  </a:lnTo>
                  <a:lnTo>
                    <a:pt x="3101068" y="1050825"/>
                  </a:lnTo>
                  <a:lnTo>
                    <a:pt x="3114675" y="1048558"/>
                  </a:lnTo>
                  <a:lnTo>
                    <a:pt x="3128509" y="1046064"/>
                  </a:lnTo>
                  <a:lnTo>
                    <a:pt x="3156631" y="1040139"/>
                  </a:lnTo>
                  <a:lnTo>
                    <a:pt x="3170918" y="1037645"/>
                  </a:lnTo>
                  <a:lnTo>
                    <a:pt x="3184979" y="1034924"/>
                  </a:lnTo>
                  <a:lnTo>
                    <a:pt x="3199040" y="1032656"/>
                  </a:lnTo>
                  <a:lnTo>
                    <a:pt x="3206070" y="1031749"/>
                  </a:lnTo>
                  <a:lnTo>
                    <a:pt x="3213100" y="1031295"/>
                  </a:lnTo>
                  <a:lnTo>
                    <a:pt x="3219904" y="1030615"/>
                  </a:lnTo>
                  <a:lnTo>
                    <a:pt x="3226707" y="1030388"/>
                  </a:lnTo>
                  <a:lnTo>
                    <a:pt x="3233511" y="1030388"/>
                  </a:lnTo>
                  <a:lnTo>
                    <a:pt x="3240088" y="1030615"/>
                  </a:lnTo>
                  <a:lnTo>
                    <a:pt x="3246665" y="1031068"/>
                  </a:lnTo>
                  <a:lnTo>
                    <a:pt x="3253241" y="1031749"/>
                  </a:lnTo>
                  <a:lnTo>
                    <a:pt x="3259591" y="1032656"/>
                  </a:lnTo>
                  <a:lnTo>
                    <a:pt x="3265941" y="1034243"/>
                  </a:lnTo>
                  <a:lnTo>
                    <a:pt x="3272291" y="1035830"/>
                  </a:lnTo>
                  <a:lnTo>
                    <a:pt x="3273852" y="1036455"/>
                  </a:lnTo>
                  <a:lnTo>
                    <a:pt x="3273425" y="1035493"/>
                  </a:lnTo>
                  <a:lnTo>
                    <a:pt x="3272744" y="1033906"/>
                  </a:lnTo>
                  <a:lnTo>
                    <a:pt x="3272291" y="1031638"/>
                  </a:lnTo>
                  <a:lnTo>
                    <a:pt x="3271837" y="1029597"/>
                  </a:lnTo>
                  <a:lnTo>
                    <a:pt x="3272291" y="1027102"/>
                  </a:lnTo>
                  <a:lnTo>
                    <a:pt x="3513818" y="993995"/>
                  </a:lnTo>
                  <a:close/>
                  <a:moveTo>
                    <a:pt x="2184400" y="993845"/>
                  </a:moveTo>
                  <a:lnTo>
                    <a:pt x="2185988" y="997526"/>
                  </a:lnTo>
                  <a:lnTo>
                    <a:pt x="2185534" y="998608"/>
                  </a:lnTo>
                  <a:lnTo>
                    <a:pt x="2184400" y="993845"/>
                  </a:lnTo>
                  <a:close/>
                  <a:moveTo>
                    <a:pt x="1004888" y="993817"/>
                  </a:moveTo>
                  <a:lnTo>
                    <a:pt x="998952" y="1000348"/>
                  </a:lnTo>
                  <a:lnTo>
                    <a:pt x="969962" y="1025567"/>
                  </a:lnTo>
                  <a:lnTo>
                    <a:pt x="1004888" y="993817"/>
                  </a:lnTo>
                  <a:close/>
                  <a:moveTo>
                    <a:pt x="5263198" y="992938"/>
                  </a:moveTo>
                  <a:lnTo>
                    <a:pt x="5263651" y="993391"/>
                  </a:lnTo>
                  <a:lnTo>
                    <a:pt x="5264105" y="993618"/>
                  </a:lnTo>
                  <a:lnTo>
                    <a:pt x="5263198" y="992938"/>
                  </a:lnTo>
                  <a:close/>
                  <a:moveTo>
                    <a:pt x="3159951" y="991985"/>
                  </a:moveTo>
                  <a:lnTo>
                    <a:pt x="3160488" y="992993"/>
                  </a:lnTo>
                  <a:lnTo>
                    <a:pt x="3162300" y="997495"/>
                  </a:lnTo>
                  <a:lnTo>
                    <a:pt x="3148705" y="1001097"/>
                  </a:lnTo>
                  <a:lnTo>
                    <a:pt x="3142044" y="1012199"/>
                  </a:lnTo>
                  <a:lnTo>
                    <a:pt x="3144838" y="1010204"/>
                  </a:lnTo>
                  <a:lnTo>
                    <a:pt x="3148013" y="1007256"/>
                  </a:lnTo>
                  <a:lnTo>
                    <a:pt x="3151188" y="1004308"/>
                  </a:lnTo>
                  <a:lnTo>
                    <a:pt x="3154590" y="1001586"/>
                  </a:lnTo>
                  <a:lnTo>
                    <a:pt x="3156404" y="1000679"/>
                  </a:lnTo>
                  <a:lnTo>
                    <a:pt x="3158218" y="999545"/>
                  </a:lnTo>
                  <a:lnTo>
                    <a:pt x="3160259" y="998865"/>
                  </a:lnTo>
                  <a:lnTo>
                    <a:pt x="3162073" y="998411"/>
                  </a:lnTo>
                  <a:lnTo>
                    <a:pt x="3170011" y="997504"/>
                  </a:lnTo>
                  <a:lnTo>
                    <a:pt x="3179536" y="998865"/>
                  </a:lnTo>
                  <a:lnTo>
                    <a:pt x="3196318" y="997050"/>
                  </a:lnTo>
                  <a:lnTo>
                    <a:pt x="3204206" y="1001101"/>
                  </a:lnTo>
                  <a:lnTo>
                    <a:pt x="3202490" y="997243"/>
                  </a:lnTo>
                  <a:lnTo>
                    <a:pt x="3201582" y="996337"/>
                  </a:lnTo>
                  <a:lnTo>
                    <a:pt x="3200675" y="995431"/>
                  </a:lnTo>
                  <a:lnTo>
                    <a:pt x="3198406" y="994524"/>
                  </a:lnTo>
                  <a:lnTo>
                    <a:pt x="3195911" y="993844"/>
                  </a:lnTo>
                  <a:lnTo>
                    <a:pt x="3193189" y="993618"/>
                  </a:lnTo>
                  <a:lnTo>
                    <a:pt x="3190467" y="993618"/>
                  </a:lnTo>
                  <a:lnTo>
                    <a:pt x="3187518" y="993844"/>
                  </a:lnTo>
                  <a:lnTo>
                    <a:pt x="3181166" y="994298"/>
                  </a:lnTo>
                  <a:lnTo>
                    <a:pt x="3174814" y="994751"/>
                  </a:lnTo>
                  <a:lnTo>
                    <a:pt x="3171638" y="994751"/>
                  </a:lnTo>
                  <a:lnTo>
                    <a:pt x="3168462" y="994751"/>
                  </a:lnTo>
                  <a:lnTo>
                    <a:pt x="3165513" y="994298"/>
                  </a:lnTo>
                  <a:lnTo>
                    <a:pt x="3162564" y="993391"/>
                  </a:lnTo>
                  <a:lnTo>
                    <a:pt x="3159951" y="991985"/>
                  </a:lnTo>
                  <a:close/>
                  <a:moveTo>
                    <a:pt x="2609850" y="990691"/>
                  </a:moveTo>
                  <a:lnTo>
                    <a:pt x="2609645" y="990967"/>
                  </a:lnTo>
                  <a:lnTo>
                    <a:pt x="2603500" y="997042"/>
                  </a:lnTo>
                  <a:lnTo>
                    <a:pt x="2605343" y="991796"/>
                  </a:lnTo>
                  <a:lnTo>
                    <a:pt x="2609850" y="990691"/>
                  </a:lnTo>
                  <a:close/>
                  <a:moveTo>
                    <a:pt x="1019247" y="990616"/>
                  </a:moveTo>
                  <a:lnTo>
                    <a:pt x="1014488" y="1000368"/>
                  </a:lnTo>
                  <a:lnTo>
                    <a:pt x="1013582" y="1001048"/>
                  </a:lnTo>
                  <a:lnTo>
                    <a:pt x="1009277" y="1004903"/>
                  </a:lnTo>
                  <a:lnTo>
                    <a:pt x="1013582" y="1001955"/>
                  </a:lnTo>
                  <a:lnTo>
                    <a:pt x="1015395" y="1002636"/>
                  </a:lnTo>
                  <a:lnTo>
                    <a:pt x="1011316" y="1008079"/>
                  </a:lnTo>
                  <a:lnTo>
                    <a:pt x="1013355" y="1006037"/>
                  </a:lnTo>
                  <a:lnTo>
                    <a:pt x="1015621" y="1004450"/>
                  </a:lnTo>
                  <a:lnTo>
                    <a:pt x="1017661" y="1002636"/>
                  </a:lnTo>
                  <a:lnTo>
                    <a:pt x="1019927" y="1001275"/>
                  </a:lnTo>
                  <a:lnTo>
                    <a:pt x="1022193" y="999914"/>
                  </a:lnTo>
                  <a:lnTo>
                    <a:pt x="1024459" y="998780"/>
                  </a:lnTo>
                  <a:lnTo>
                    <a:pt x="1026951" y="997873"/>
                  </a:lnTo>
                  <a:lnTo>
                    <a:pt x="1029217" y="997193"/>
                  </a:lnTo>
                  <a:lnTo>
                    <a:pt x="1028764" y="998327"/>
                  </a:lnTo>
                  <a:lnTo>
                    <a:pt x="1027631" y="999461"/>
                  </a:lnTo>
                  <a:lnTo>
                    <a:pt x="1024912" y="1002636"/>
                  </a:lnTo>
                  <a:lnTo>
                    <a:pt x="1018114" y="1010120"/>
                  </a:lnTo>
                  <a:lnTo>
                    <a:pt x="1012902" y="1015789"/>
                  </a:lnTo>
                  <a:lnTo>
                    <a:pt x="1012223" y="1016923"/>
                  </a:lnTo>
                  <a:lnTo>
                    <a:pt x="1011996" y="1017377"/>
                  </a:lnTo>
                  <a:lnTo>
                    <a:pt x="1012223" y="1017377"/>
                  </a:lnTo>
                  <a:lnTo>
                    <a:pt x="1012902" y="1017150"/>
                  </a:lnTo>
                  <a:lnTo>
                    <a:pt x="1014715" y="1017830"/>
                  </a:lnTo>
                  <a:lnTo>
                    <a:pt x="1004518" y="1027582"/>
                  </a:lnTo>
                  <a:lnTo>
                    <a:pt x="1009730" y="1024861"/>
                  </a:lnTo>
                  <a:lnTo>
                    <a:pt x="999080" y="1035519"/>
                  </a:lnTo>
                  <a:lnTo>
                    <a:pt x="998627" y="1035973"/>
                  </a:lnTo>
                  <a:lnTo>
                    <a:pt x="990242" y="1044137"/>
                  </a:lnTo>
                  <a:lnTo>
                    <a:pt x="992055" y="1043003"/>
                  </a:lnTo>
                  <a:lnTo>
                    <a:pt x="989109" y="1046635"/>
                  </a:lnTo>
                  <a:lnTo>
                    <a:pt x="990469" y="1046409"/>
                  </a:lnTo>
                  <a:lnTo>
                    <a:pt x="990242" y="1050037"/>
                  </a:lnTo>
                  <a:lnTo>
                    <a:pt x="992055" y="1050944"/>
                  </a:lnTo>
                  <a:lnTo>
                    <a:pt x="987859" y="1056944"/>
                  </a:lnTo>
                  <a:lnTo>
                    <a:pt x="945376" y="1089952"/>
                  </a:lnTo>
                  <a:lnTo>
                    <a:pt x="945829" y="1092219"/>
                  </a:lnTo>
                  <a:lnTo>
                    <a:pt x="949002" y="1093581"/>
                  </a:lnTo>
                  <a:lnTo>
                    <a:pt x="948549" y="1094714"/>
                  </a:lnTo>
                  <a:lnTo>
                    <a:pt x="947869" y="1096075"/>
                  </a:lnTo>
                  <a:lnTo>
                    <a:pt x="945150" y="1099477"/>
                  </a:lnTo>
                  <a:lnTo>
                    <a:pt x="941751" y="1103332"/>
                  </a:lnTo>
                  <a:lnTo>
                    <a:pt x="937899" y="1107187"/>
                  </a:lnTo>
                  <a:lnTo>
                    <a:pt x="929968" y="1114898"/>
                  </a:lnTo>
                  <a:lnTo>
                    <a:pt x="924983" y="1119434"/>
                  </a:lnTo>
                  <a:lnTo>
                    <a:pt x="925436" y="1120794"/>
                  </a:lnTo>
                  <a:lnTo>
                    <a:pt x="924756" y="1120794"/>
                  </a:lnTo>
                  <a:lnTo>
                    <a:pt x="923623" y="1121248"/>
                  </a:lnTo>
                  <a:lnTo>
                    <a:pt x="921584" y="1122382"/>
                  </a:lnTo>
                  <a:lnTo>
                    <a:pt x="919318" y="1123970"/>
                  </a:lnTo>
                  <a:lnTo>
                    <a:pt x="916599" y="1126238"/>
                  </a:lnTo>
                  <a:lnTo>
                    <a:pt x="911613" y="1131227"/>
                  </a:lnTo>
                  <a:lnTo>
                    <a:pt x="906855" y="1136216"/>
                  </a:lnTo>
                  <a:lnTo>
                    <a:pt x="902323" y="1141432"/>
                  </a:lnTo>
                  <a:lnTo>
                    <a:pt x="909574" y="1132815"/>
                  </a:lnTo>
                  <a:lnTo>
                    <a:pt x="896431" y="1144381"/>
                  </a:lnTo>
                  <a:lnTo>
                    <a:pt x="896431" y="1146195"/>
                  </a:lnTo>
                  <a:lnTo>
                    <a:pt x="894166" y="1149143"/>
                  </a:lnTo>
                  <a:lnTo>
                    <a:pt x="895978" y="1147102"/>
                  </a:lnTo>
                  <a:lnTo>
                    <a:pt x="898244" y="1145515"/>
                  </a:lnTo>
                  <a:lnTo>
                    <a:pt x="900057" y="1143701"/>
                  </a:lnTo>
                  <a:lnTo>
                    <a:pt x="902323" y="1142340"/>
                  </a:lnTo>
                  <a:lnTo>
                    <a:pt x="904816" y="1140979"/>
                  </a:lnTo>
                  <a:lnTo>
                    <a:pt x="906855" y="1140071"/>
                  </a:lnTo>
                  <a:lnTo>
                    <a:pt x="909348" y="1139164"/>
                  </a:lnTo>
                  <a:lnTo>
                    <a:pt x="912067" y="1138484"/>
                  </a:lnTo>
                  <a:lnTo>
                    <a:pt x="910027" y="1142113"/>
                  </a:lnTo>
                  <a:lnTo>
                    <a:pt x="907988" y="1145742"/>
                  </a:lnTo>
                  <a:lnTo>
                    <a:pt x="905495" y="1149143"/>
                  </a:lnTo>
                  <a:lnTo>
                    <a:pt x="902549" y="1152545"/>
                  </a:lnTo>
                  <a:lnTo>
                    <a:pt x="899377" y="1155720"/>
                  </a:lnTo>
                  <a:lnTo>
                    <a:pt x="899345" y="1155753"/>
                  </a:lnTo>
                  <a:lnTo>
                    <a:pt x="897111" y="1157308"/>
                  </a:lnTo>
                  <a:lnTo>
                    <a:pt x="891446" y="1161163"/>
                  </a:lnTo>
                  <a:lnTo>
                    <a:pt x="886008" y="1165019"/>
                  </a:lnTo>
                  <a:lnTo>
                    <a:pt x="881023" y="1169102"/>
                  </a:lnTo>
                  <a:lnTo>
                    <a:pt x="875584" y="1173184"/>
                  </a:lnTo>
                  <a:lnTo>
                    <a:pt x="870600" y="1177266"/>
                  </a:lnTo>
                  <a:lnTo>
                    <a:pt x="865614" y="1181575"/>
                  </a:lnTo>
                  <a:lnTo>
                    <a:pt x="860856" y="1186110"/>
                  </a:lnTo>
                  <a:lnTo>
                    <a:pt x="866974" y="1181348"/>
                  </a:lnTo>
                  <a:lnTo>
                    <a:pt x="873998" y="1176359"/>
                  </a:lnTo>
                  <a:lnTo>
                    <a:pt x="881476" y="1170916"/>
                  </a:lnTo>
                  <a:lnTo>
                    <a:pt x="888954" y="1165019"/>
                  </a:lnTo>
                  <a:lnTo>
                    <a:pt x="892579" y="1162070"/>
                  </a:lnTo>
                  <a:lnTo>
                    <a:pt x="895978" y="1159122"/>
                  </a:lnTo>
                  <a:lnTo>
                    <a:pt x="899345" y="1155753"/>
                  </a:lnTo>
                  <a:lnTo>
                    <a:pt x="902323" y="1153679"/>
                  </a:lnTo>
                  <a:lnTo>
                    <a:pt x="885328" y="1170463"/>
                  </a:lnTo>
                  <a:lnTo>
                    <a:pt x="900510" y="1157082"/>
                  </a:lnTo>
                  <a:lnTo>
                    <a:pt x="878757" y="1179534"/>
                  </a:lnTo>
                  <a:lnTo>
                    <a:pt x="927702" y="1141886"/>
                  </a:lnTo>
                  <a:lnTo>
                    <a:pt x="910027" y="1161163"/>
                  </a:lnTo>
                  <a:lnTo>
                    <a:pt x="914559" y="1157534"/>
                  </a:lnTo>
                  <a:lnTo>
                    <a:pt x="918638" y="1153452"/>
                  </a:lnTo>
                  <a:lnTo>
                    <a:pt x="926795" y="1145515"/>
                  </a:lnTo>
                  <a:lnTo>
                    <a:pt x="931101" y="1141432"/>
                  </a:lnTo>
                  <a:lnTo>
                    <a:pt x="935633" y="1137577"/>
                  </a:lnTo>
                  <a:lnTo>
                    <a:pt x="940165" y="1134175"/>
                  </a:lnTo>
                  <a:lnTo>
                    <a:pt x="945376" y="1131001"/>
                  </a:lnTo>
                  <a:lnTo>
                    <a:pt x="950588" y="1122836"/>
                  </a:lnTo>
                  <a:lnTo>
                    <a:pt x="950135" y="1124423"/>
                  </a:lnTo>
                  <a:lnTo>
                    <a:pt x="962598" y="1113764"/>
                  </a:lnTo>
                  <a:lnTo>
                    <a:pt x="962144" y="1117166"/>
                  </a:lnTo>
                  <a:lnTo>
                    <a:pt x="964184" y="1113992"/>
                  </a:lnTo>
                  <a:lnTo>
                    <a:pt x="966223" y="1110816"/>
                  </a:lnTo>
                  <a:lnTo>
                    <a:pt x="968263" y="1108322"/>
                  </a:lnTo>
                  <a:lnTo>
                    <a:pt x="969849" y="1105827"/>
                  </a:lnTo>
                  <a:lnTo>
                    <a:pt x="971888" y="1103786"/>
                  </a:lnTo>
                  <a:lnTo>
                    <a:pt x="972794" y="1102878"/>
                  </a:lnTo>
                  <a:lnTo>
                    <a:pt x="973701" y="1102425"/>
                  </a:lnTo>
                  <a:lnTo>
                    <a:pt x="975060" y="1101971"/>
                  </a:lnTo>
                  <a:lnTo>
                    <a:pt x="976194" y="1101518"/>
                  </a:lnTo>
                  <a:lnTo>
                    <a:pt x="977553" y="1101518"/>
                  </a:lnTo>
                  <a:lnTo>
                    <a:pt x="979140" y="1101518"/>
                  </a:lnTo>
                  <a:lnTo>
                    <a:pt x="1002915" y="1081428"/>
                  </a:lnTo>
                  <a:lnTo>
                    <a:pt x="1003838" y="1081561"/>
                  </a:lnTo>
                  <a:lnTo>
                    <a:pt x="992509" y="1090632"/>
                  </a:lnTo>
                  <a:lnTo>
                    <a:pt x="997947" y="1087911"/>
                  </a:lnTo>
                  <a:lnTo>
                    <a:pt x="990242" y="1094941"/>
                  </a:lnTo>
                  <a:lnTo>
                    <a:pt x="996814" y="1091085"/>
                  </a:lnTo>
                  <a:lnTo>
                    <a:pt x="997041" y="1091085"/>
                  </a:lnTo>
                  <a:lnTo>
                    <a:pt x="989300" y="1099110"/>
                  </a:lnTo>
                  <a:lnTo>
                    <a:pt x="989189" y="1099289"/>
                  </a:lnTo>
                  <a:lnTo>
                    <a:pt x="988972" y="1099450"/>
                  </a:lnTo>
                  <a:lnTo>
                    <a:pt x="984351" y="1104239"/>
                  </a:lnTo>
                  <a:lnTo>
                    <a:pt x="978686" y="1110362"/>
                  </a:lnTo>
                  <a:lnTo>
                    <a:pt x="980499" y="1110589"/>
                  </a:lnTo>
                  <a:lnTo>
                    <a:pt x="969396" y="1121702"/>
                  </a:lnTo>
                  <a:lnTo>
                    <a:pt x="974834" y="1117846"/>
                  </a:lnTo>
                  <a:lnTo>
                    <a:pt x="969622" y="1123290"/>
                  </a:lnTo>
                  <a:lnTo>
                    <a:pt x="973021" y="1120794"/>
                  </a:lnTo>
                  <a:lnTo>
                    <a:pt x="955573" y="1133948"/>
                  </a:lnTo>
                  <a:lnTo>
                    <a:pt x="963957" y="1129412"/>
                  </a:lnTo>
                  <a:lnTo>
                    <a:pt x="965317" y="1130773"/>
                  </a:lnTo>
                  <a:lnTo>
                    <a:pt x="960558" y="1134402"/>
                  </a:lnTo>
                  <a:lnTo>
                    <a:pt x="962371" y="1133722"/>
                  </a:lnTo>
                  <a:lnTo>
                    <a:pt x="957159" y="1138484"/>
                  </a:lnTo>
                  <a:lnTo>
                    <a:pt x="958972" y="1139164"/>
                  </a:lnTo>
                  <a:lnTo>
                    <a:pt x="934726" y="1159122"/>
                  </a:lnTo>
                  <a:lnTo>
                    <a:pt x="940165" y="1156627"/>
                  </a:lnTo>
                  <a:lnTo>
                    <a:pt x="939032" y="1157534"/>
                  </a:lnTo>
                  <a:lnTo>
                    <a:pt x="947869" y="1153679"/>
                  </a:lnTo>
                  <a:lnTo>
                    <a:pt x="920904" y="1175226"/>
                  </a:lnTo>
                  <a:lnTo>
                    <a:pt x="935633" y="1167514"/>
                  </a:lnTo>
                  <a:lnTo>
                    <a:pt x="931554" y="1171143"/>
                  </a:lnTo>
                  <a:lnTo>
                    <a:pt x="933593" y="1170463"/>
                  </a:lnTo>
                  <a:lnTo>
                    <a:pt x="925209" y="1176813"/>
                  </a:lnTo>
                  <a:lnTo>
                    <a:pt x="926795" y="1176813"/>
                  </a:lnTo>
                  <a:lnTo>
                    <a:pt x="925663" y="1178173"/>
                  </a:lnTo>
                  <a:lnTo>
                    <a:pt x="929741" y="1176813"/>
                  </a:lnTo>
                  <a:lnTo>
                    <a:pt x="926569" y="1180894"/>
                  </a:lnTo>
                  <a:lnTo>
                    <a:pt x="926401" y="1181089"/>
                  </a:lnTo>
                  <a:lnTo>
                    <a:pt x="928688" y="1179564"/>
                  </a:lnTo>
                  <a:lnTo>
                    <a:pt x="928688" y="1180555"/>
                  </a:lnTo>
                  <a:lnTo>
                    <a:pt x="925660" y="1181944"/>
                  </a:lnTo>
                  <a:lnTo>
                    <a:pt x="923623" y="1184297"/>
                  </a:lnTo>
                  <a:lnTo>
                    <a:pt x="921584" y="1187470"/>
                  </a:lnTo>
                  <a:lnTo>
                    <a:pt x="919318" y="1189966"/>
                  </a:lnTo>
                  <a:lnTo>
                    <a:pt x="917052" y="1192006"/>
                  </a:lnTo>
                  <a:lnTo>
                    <a:pt x="915050" y="1193463"/>
                  </a:lnTo>
                  <a:lnTo>
                    <a:pt x="911225" y="1197026"/>
                  </a:lnTo>
                  <a:lnTo>
                    <a:pt x="913643" y="1194279"/>
                  </a:lnTo>
                  <a:lnTo>
                    <a:pt x="911387" y="1195407"/>
                  </a:lnTo>
                  <a:lnTo>
                    <a:pt x="907535" y="1196995"/>
                  </a:lnTo>
                  <a:lnTo>
                    <a:pt x="902096" y="1208560"/>
                  </a:lnTo>
                  <a:lnTo>
                    <a:pt x="903456" y="1210375"/>
                  </a:lnTo>
                  <a:lnTo>
                    <a:pt x="880570" y="1231237"/>
                  </a:lnTo>
                  <a:lnTo>
                    <a:pt x="883742" y="1228516"/>
                  </a:lnTo>
                  <a:lnTo>
                    <a:pt x="878530" y="1233278"/>
                  </a:lnTo>
                  <a:lnTo>
                    <a:pt x="877624" y="1229195"/>
                  </a:lnTo>
                  <a:lnTo>
                    <a:pt x="882609" y="1225568"/>
                  </a:lnTo>
                  <a:lnTo>
                    <a:pt x="878983" y="1225568"/>
                  </a:lnTo>
                  <a:lnTo>
                    <a:pt x="875131" y="1234865"/>
                  </a:lnTo>
                  <a:lnTo>
                    <a:pt x="873545" y="1234865"/>
                  </a:lnTo>
                  <a:lnTo>
                    <a:pt x="876944" y="1236907"/>
                  </a:lnTo>
                  <a:lnTo>
                    <a:pt x="875466" y="1238470"/>
                  </a:lnTo>
                  <a:lnTo>
                    <a:pt x="877888" y="1236709"/>
                  </a:lnTo>
                  <a:lnTo>
                    <a:pt x="875927" y="1241469"/>
                  </a:lnTo>
                  <a:lnTo>
                    <a:pt x="873634" y="1240406"/>
                  </a:lnTo>
                  <a:lnTo>
                    <a:pt x="870621" y="1243593"/>
                  </a:lnTo>
                  <a:lnTo>
                    <a:pt x="871538" y="1243963"/>
                  </a:lnTo>
                  <a:lnTo>
                    <a:pt x="870977" y="1244644"/>
                  </a:lnTo>
                  <a:lnTo>
                    <a:pt x="868362" y="1246232"/>
                  </a:lnTo>
                  <a:lnTo>
                    <a:pt x="868469" y="1245868"/>
                  </a:lnTo>
                  <a:lnTo>
                    <a:pt x="864934" y="1249606"/>
                  </a:lnTo>
                  <a:lnTo>
                    <a:pt x="861536" y="1250514"/>
                  </a:lnTo>
                  <a:lnTo>
                    <a:pt x="861309" y="1252555"/>
                  </a:lnTo>
                  <a:lnTo>
                    <a:pt x="862895" y="1253689"/>
                  </a:lnTo>
                  <a:lnTo>
                    <a:pt x="866068" y="1252102"/>
                  </a:lnTo>
                  <a:lnTo>
                    <a:pt x="857230" y="1261854"/>
                  </a:lnTo>
                  <a:lnTo>
                    <a:pt x="858363" y="1263214"/>
                  </a:lnTo>
                  <a:lnTo>
                    <a:pt x="854737" y="1268430"/>
                  </a:lnTo>
                  <a:lnTo>
                    <a:pt x="856324" y="1268203"/>
                  </a:lnTo>
                  <a:lnTo>
                    <a:pt x="855870" y="1269337"/>
                  </a:lnTo>
                  <a:lnTo>
                    <a:pt x="852018" y="1273192"/>
                  </a:lnTo>
                  <a:lnTo>
                    <a:pt x="851792" y="1273192"/>
                  </a:lnTo>
                  <a:lnTo>
                    <a:pt x="852245" y="1273647"/>
                  </a:lnTo>
                  <a:lnTo>
                    <a:pt x="857004" y="1270698"/>
                  </a:lnTo>
                  <a:lnTo>
                    <a:pt x="851112" y="1277275"/>
                  </a:lnTo>
                  <a:lnTo>
                    <a:pt x="858363" y="1271832"/>
                  </a:lnTo>
                  <a:lnTo>
                    <a:pt x="845447" y="1285893"/>
                  </a:lnTo>
                  <a:lnTo>
                    <a:pt x="848846" y="1284078"/>
                  </a:lnTo>
                  <a:lnTo>
                    <a:pt x="844314" y="1289068"/>
                  </a:lnTo>
                  <a:lnTo>
                    <a:pt x="831171" y="1289748"/>
                  </a:lnTo>
                  <a:lnTo>
                    <a:pt x="817122" y="1291109"/>
                  </a:lnTo>
                  <a:lnTo>
                    <a:pt x="802167" y="1292244"/>
                  </a:lnTo>
                  <a:lnTo>
                    <a:pt x="787438" y="1293151"/>
                  </a:lnTo>
                  <a:lnTo>
                    <a:pt x="779960" y="1293378"/>
                  </a:lnTo>
                  <a:lnTo>
                    <a:pt x="772483" y="1293378"/>
                  </a:lnTo>
                  <a:lnTo>
                    <a:pt x="765005" y="1293151"/>
                  </a:lnTo>
                  <a:lnTo>
                    <a:pt x="757981" y="1292697"/>
                  </a:lnTo>
                  <a:lnTo>
                    <a:pt x="750956" y="1292017"/>
                  </a:lnTo>
                  <a:lnTo>
                    <a:pt x="744385" y="1290883"/>
                  </a:lnTo>
                  <a:lnTo>
                    <a:pt x="737814" y="1289068"/>
                  </a:lnTo>
                  <a:lnTo>
                    <a:pt x="735094" y="1288161"/>
                  </a:lnTo>
                  <a:lnTo>
                    <a:pt x="732149" y="1286801"/>
                  </a:lnTo>
                  <a:lnTo>
                    <a:pt x="742345" y="1275687"/>
                  </a:lnTo>
                  <a:lnTo>
                    <a:pt x="752769" y="1264348"/>
                  </a:lnTo>
                  <a:lnTo>
                    <a:pt x="762966" y="1252329"/>
                  </a:lnTo>
                  <a:lnTo>
                    <a:pt x="773163" y="1240534"/>
                  </a:lnTo>
                  <a:lnTo>
                    <a:pt x="793330" y="1216496"/>
                  </a:lnTo>
                  <a:lnTo>
                    <a:pt x="813724" y="1192232"/>
                  </a:lnTo>
                  <a:lnTo>
                    <a:pt x="823920" y="1180442"/>
                  </a:lnTo>
                  <a:lnTo>
                    <a:pt x="834117" y="1168875"/>
                  </a:lnTo>
                  <a:lnTo>
                    <a:pt x="844541" y="1157308"/>
                  </a:lnTo>
                  <a:lnTo>
                    <a:pt x="854964" y="1146195"/>
                  </a:lnTo>
                  <a:lnTo>
                    <a:pt x="865388" y="1135309"/>
                  </a:lnTo>
                  <a:lnTo>
                    <a:pt x="875811" y="1125104"/>
                  </a:lnTo>
                  <a:lnTo>
                    <a:pt x="886461" y="1115125"/>
                  </a:lnTo>
                  <a:lnTo>
                    <a:pt x="897564" y="1105600"/>
                  </a:lnTo>
                  <a:lnTo>
                    <a:pt x="943790" y="1057748"/>
                  </a:lnTo>
                  <a:lnTo>
                    <a:pt x="942430" y="1058429"/>
                  </a:lnTo>
                  <a:lnTo>
                    <a:pt x="960558" y="1040509"/>
                  </a:lnTo>
                  <a:lnTo>
                    <a:pt x="969849" y="1031210"/>
                  </a:lnTo>
                  <a:lnTo>
                    <a:pt x="979366" y="1021912"/>
                  </a:lnTo>
                  <a:lnTo>
                    <a:pt x="989109" y="1013068"/>
                  </a:lnTo>
                  <a:lnTo>
                    <a:pt x="994095" y="1008759"/>
                  </a:lnTo>
                  <a:lnTo>
                    <a:pt x="999080" y="1004903"/>
                  </a:lnTo>
                  <a:lnTo>
                    <a:pt x="1004065" y="1001048"/>
                  </a:lnTo>
                  <a:lnTo>
                    <a:pt x="1009050" y="997193"/>
                  </a:lnTo>
                  <a:lnTo>
                    <a:pt x="1014035" y="993791"/>
                  </a:lnTo>
                  <a:lnTo>
                    <a:pt x="1019247" y="990616"/>
                  </a:lnTo>
                  <a:close/>
                  <a:moveTo>
                    <a:pt x="1103086" y="987471"/>
                  </a:moveTo>
                  <a:lnTo>
                    <a:pt x="1103312" y="989181"/>
                  </a:lnTo>
                  <a:lnTo>
                    <a:pt x="1102632" y="989425"/>
                  </a:lnTo>
                  <a:lnTo>
                    <a:pt x="1093787" y="993821"/>
                  </a:lnTo>
                  <a:lnTo>
                    <a:pt x="1103086" y="987471"/>
                  </a:lnTo>
                  <a:close/>
                  <a:moveTo>
                    <a:pt x="1101558" y="987471"/>
                  </a:moveTo>
                  <a:lnTo>
                    <a:pt x="1101726" y="987471"/>
                  </a:lnTo>
                  <a:lnTo>
                    <a:pt x="1101391" y="987616"/>
                  </a:lnTo>
                  <a:lnTo>
                    <a:pt x="1098550" y="989059"/>
                  </a:lnTo>
                  <a:lnTo>
                    <a:pt x="1101558" y="987471"/>
                  </a:lnTo>
                  <a:close/>
                  <a:moveTo>
                    <a:pt x="1017588" y="987467"/>
                  </a:moveTo>
                  <a:lnTo>
                    <a:pt x="1017588" y="987996"/>
                  </a:lnTo>
                  <a:lnTo>
                    <a:pt x="1017412" y="988525"/>
                  </a:lnTo>
                  <a:lnTo>
                    <a:pt x="1016000" y="990642"/>
                  </a:lnTo>
                  <a:lnTo>
                    <a:pt x="1017588" y="987467"/>
                  </a:lnTo>
                  <a:close/>
                  <a:moveTo>
                    <a:pt x="1017323" y="987467"/>
                  </a:moveTo>
                  <a:lnTo>
                    <a:pt x="1017587" y="987467"/>
                  </a:lnTo>
                  <a:lnTo>
                    <a:pt x="1017323" y="987785"/>
                  </a:lnTo>
                  <a:lnTo>
                    <a:pt x="1014412" y="989055"/>
                  </a:lnTo>
                  <a:lnTo>
                    <a:pt x="1017323" y="987467"/>
                  </a:lnTo>
                  <a:close/>
                  <a:moveTo>
                    <a:pt x="1039813" y="982704"/>
                  </a:moveTo>
                  <a:lnTo>
                    <a:pt x="1038810" y="984972"/>
                  </a:lnTo>
                  <a:lnTo>
                    <a:pt x="1038059" y="986106"/>
                  </a:lnTo>
                  <a:lnTo>
                    <a:pt x="1035050" y="987466"/>
                  </a:lnTo>
                  <a:lnTo>
                    <a:pt x="1039813" y="982704"/>
                  </a:lnTo>
                  <a:close/>
                  <a:moveTo>
                    <a:pt x="1065213" y="977944"/>
                  </a:moveTo>
                  <a:lnTo>
                    <a:pt x="1060547" y="986108"/>
                  </a:lnTo>
                  <a:lnTo>
                    <a:pt x="1054100" y="990644"/>
                  </a:lnTo>
                  <a:lnTo>
                    <a:pt x="1061435" y="982253"/>
                  </a:lnTo>
                  <a:lnTo>
                    <a:pt x="1062323" y="979985"/>
                  </a:lnTo>
                  <a:lnTo>
                    <a:pt x="1061657" y="980212"/>
                  </a:lnTo>
                  <a:lnTo>
                    <a:pt x="1065213" y="977944"/>
                  </a:lnTo>
                  <a:close/>
                  <a:moveTo>
                    <a:pt x="5217147" y="977755"/>
                  </a:moveTo>
                  <a:lnTo>
                    <a:pt x="5217374" y="978435"/>
                  </a:lnTo>
                  <a:lnTo>
                    <a:pt x="5217374" y="977982"/>
                  </a:lnTo>
                  <a:lnTo>
                    <a:pt x="5217147" y="977755"/>
                  </a:lnTo>
                  <a:close/>
                  <a:moveTo>
                    <a:pt x="1020762" y="971593"/>
                  </a:moveTo>
                  <a:lnTo>
                    <a:pt x="1016397" y="976621"/>
                  </a:lnTo>
                  <a:lnTo>
                    <a:pt x="1009503" y="982790"/>
                  </a:lnTo>
                  <a:lnTo>
                    <a:pt x="995258" y="994444"/>
                  </a:lnTo>
                  <a:lnTo>
                    <a:pt x="986297" y="1001756"/>
                  </a:lnTo>
                  <a:lnTo>
                    <a:pt x="988824" y="999243"/>
                  </a:lnTo>
                  <a:lnTo>
                    <a:pt x="985838" y="1001528"/>
                  </a:lnTo>
                  <a:lnTo>
                    <a:pt x="1014328" y="975021"/>
                  </a:lnTo>
                  <a:lnTo>
                    <a:pt x="1013869" y="975935"/>
                  </a:lnTo>
                  <a:lnTo>
                    <a:pt x="1014788" y="975935"/>
                  </a:lnTo>
                  <a:lnTo>
                    <a:pt x="1017315" y="973878"/>
                  </a:lnTo>
                  <a:lnTo>
                    <a:pt x="1020762" y="971593"/>
                  </a:lnTo>
                  <a:close/>
                  <a:moveTo>
                    <a:pt x="2836439" y="968467"/>
                  </a:moveTo>
                  <a:lnTo>
                    <a:pt x="2840038" y="970747"/>
                  </a:lnTo>
                  <a:lnTo>
                    <a:pt x="2833741" y="983971"/>
                  </a:lnTo>
                  <a:lnTo>
                    <a:pt x="2837564" y="986706"/>
                  </a:lnTo>
                  <a:lnTo>
                    <a:pt x="2821596" y="1005402"/>
                  </a:lnTo>
                  <a:lnTo>
                    <a:pt x="2814174" y="1011329"/>
                  </a:lnTo>
                  <a:lnTo>
                    <a:pt x="2819347" y="1002894"/>
                  </a:lnTo>
                  <a:lnTo>
                    <a:pt x="2813050" y="988074"/>
                  </a:lnTo>
                  <a:lnTo>
                    <a:pt x="2824295" y="973483"/>
                  </a:lnTo>
                  <a:lnTo>
                    <a:pt x="2836439" y="968467"/>
                  </a:lnTo>
                  <a:close/>
                  <a:moveTo>
                    <a:pt x="3136143" y="964863"/>
                  </a:moveTo>
                  <a:lnTo>
                    <a:pt x="3136243" y="965078"/>
                  </a:lnTo>
                  <a:lnTo>
                    <a:pt x="3137830" y="967780"/>
                  </a:lnTo>
                  <a:lnTo>
                    <a:pt x="3139416" y="970031"/>
                  </a:lnTo>
                  <a:lnTo>
                    <a:pt x="3141455" y="971832"/>
                  </a:lnTo>
                  <a:lnTo>
                    <a:pt x="3143267" y="973633"/>
                  </a:lnTo>
                  <a:lnTo>
                    <a:pt x="3145533" y="975209"/>
                  </a:lnTo>
                  <a:lnTo>
                    <a:pt x="3149838" y="979036"/>
                  </a:lnTo>
                  <a:lnTo>
                    <a:pt x="3152104" y="980837"/>
                  </a:lnTo>
                  <a:lnTo>
                    <a:pt x="3152426" y="981189"/>
                  </a:lnTo>
                  <a:lnTo>
                    <a:pt x="3149634" y="977755"/>
                  </a:lnTo>
                  <a:lnTo>
                    <a:pt x="3147138" y="974583"/>
                  </a:lnTo>
                  <a:lnTo>
                    <a:pt x="3143962" y="971637"/>
                  </a:lnTo>
                  <a:lnTo>
                    <a:pt x="3140787" y="969144"/>
                  </a:lnTo>
                  <a:lnTo>
                    <a:pt x="3136143" y="964863"/>
                  </a:lnTo>
                  <a:close/>
                  <a:moveTo>
                    <a:pt x="2844998" y="963705"/>
                  </a:moveTo>
                  <a:lnTo>
                    <a:pt x="2847975" y="965788"/>
                  </a:lnTo>
                  <a:lnTo>
                    <a:pt x="2847776" y="966086"/>
                  </a:lnTo>
                  <a:lnTo>
                    <a:pt x="2841625" y="968468"/>
                  </a:lnTo>
                  <a:lnTo>
                    <a:pt x="2844998" y="963705"/>
                  </a:lnTo>
                  <a:close/>
                  <a:moveTo>
                    <a:pt x="1395412" y="963690"/>
                  </a:moveTo>
                  <a:lnTo>
                    <a:pt x="1395412" y="964484"/>
                  </a:lnTo>
                  <a:lnTo>
                    <a:pt x="1392237" y="968453"/>
                  </a:lnTo>
                  <a:lnTo>
                    <a:pt x="1393931" y="964220"/>
                  </a:lnTo>
                  <a:lnTo>
                    <a:pt x="1395412" y="963690"/>
                  </a:lnTo>
                  <a:close/>
                  <a:moveTo>
                    <a:pt x="2421203" y="963636"/>
                  </a:moveTo>
                  <a:lnTo>
                    <a:pt x="2422526" y="969305"/>
                  </a:lnTo>
                  <a:lnTo>
                    <a:pt x="2420409" y="973160"/>
                  </a:lnTo>
                  <a:lnTo>
                    <a:pt x="2417763" y="970439"/>
                  </a:lnTo>
                  <a:lnTo>
                    <a:pt x="2421203" y="963636"/>
                  </a:lnTo>
                  <a:close/>
                  <a:moveTo>
                    <a:pt x="5740491" y="960760"/>
                  </a:moveTo>
                  <a:lnTo>
                    <a:pt x="5744347" y="963479"/>
                  </a:lnTo>
                  <a:lnTo>
                    <a:pt x="5744120" y="963253"/>
                  </a:lnTo>
                  <a:lnTo>
                    <a:pt x="5740491" y="960760"/>
                  </a:lnTo>
                  <a:close/>
                  <a:moveTo>
                    <a:pt x="1404088" y="955753"/>
                  </a:moveTo>
                  <a:lnTo>
                    <a:pt x="1406525" y="956468"/>
                  </a:lnTo>
                  <a:lnTo>
                    <a:pt x="1406304" y="956468"/>
                  </a:lnTo>
                  <a:lnTo>
                    <a:pt x="1398993" y="960040"/>
                  </a:lnTo>
                  <a:lnTo>
                    <a:pt x="1397222" y="960516"/>
                  </a:lnTo>
                  <a:lnTo>
                    <a:pt x="1397000" y="960516"/>
                  </a:lnTo>
                  <a:lnTo>
                    <a:pt x="1404088" y="955753"/>
                  </a:lnTo>
                  <a:close/>
                  <a:moveTo>
                    <a:pt x="1054100" y="954129"/>
                  </a:moveTo>
                  <a:lnTo>
                    <a:pt x="1048965" y="961387"/>
                  </a:lnTo>
                  <a:lnTo>
                    <a:pt x="1039812" y="968417"/>
                  </a:lnTo>
                  <a:lnTo>
                    <a:pt x="1054100" y="954129"/>
                  </a:lnTo>
                  <a:close/>
                  <a:moveTo>
                    <a:pt x="2431822" y="952793"/>
                  </a:moveTo>
                  <a:lnTo>
                    <a:pt x="2428670" y="957980"/>
                  </a:lnTo>
                  <a:lnTo>
                    <a:pt x="2427060" y="958911"/>
                  </a:lnTo>
                  <a:lnTo>
                    <a:pt x="2425699" y="958458"/>
                  </a:lnTo>
                  <a:lnTo>
                    <a:pt x="2425926" y="958458"/>
                  </a:lnTo>
                  <a:lnTo>
                    <a:pt x="2431822" y="952793"/>
                  </a:lnTo>
                  <a:close/>
                  <a:moveTo>
                    <a:pt x="2458810" y="952340"/>
                  </a:moveTo>
                  <a:lnTo>
                    <a:pt x="2457559" y="953047"/>
                  </a:lnTo>
                  <a:lnTo>
                    <a:pt x="2458636" y="952861"/>
                  </a:lnTo>
                  <a:lnTo>
                    <a:pt x="2458810" y="952340"/>
                  </a:lnTo>
                  <a:close/>
                  <a:moveTo>
                    <a:pt x="2427288" y="952051"/>
                  </a:moveTo>
                  <a:lnTo>
                    <a:pt x="2427288" y="952266"/>
                  </a:lnTo>
                  <a:lnTo>
                    <a:pt x="2427233" y="952083"/>
                  </a:lnTo>
                  <a:lnTo>
                    <a:pt x="2427288" y="952051"/>
                  </a:lnTo>
                  <a:close/>
                  <a:moveTo>
                    <a:pt x="2425473" y="947760"/>
                  </a:moveTo>
                  <a:lnTo>
                    <a:pt x="2425700" y="947760"/>
                  </a:lnTo>
                  <a:lnTo>
                    <a:pt x="2425927" y="947760"/>
                  </a:lnTo>
                  <a:lnTo>
                    <a:pt x="2427233" y="952083"/>
                  </a:lnTo>
                  <a:lnTo>
                    <a:pt x="2420938" y="955698"/>
                  </a:lnTo>
                  <a:lnTo>
                    <a:pt x="2422525" y="949477"/>
                  </a:lnTo>
                  <a:lnTo>
                    <a:pt x="2425473" y="947760"/>
                  </a:lnTo>
                  <a:close/>
                  <a:moveTo>
                    <a:pt x="5274994" y="946710"/>
                  </a:moveTo>
                  <a:lnTo>
                    <a:pt x="5276582" y="948750"/>
                  </a:lnTo>
                  <a:lnTo>
                    <a:pt x="5275901" y="947164"/>
                  </a:lnTo>
                  <a:lnTo>
                    <a:pt x="5274994" y="946710"/>
                  </a:lnTo>
                  <a:close/>
                  <a:moveTo>
                    <a:pt x="1425575" y="946229"/>
                  </a:moveTo>
                  <a:lnTo>
                    <a:pt x="1425335" y="946473"/>
                  </a:lnTo>
                  <a:lnTo>
                    <a:pt x="1417637" y="952578"/>
                  </a:lnTo>
                  <a:lnTo>
                    <a:pt x="1425575" y="946229"/>
                  </a:lnTo>
                  <a:close/>
                  <a:moveTo>
                    <a:pt x="1152302" y="946196"/>
                  </a:moveTo>
                  <a:lnTo>
                    <a:pt x="1152525" y="946431"/>
                  </a:lnTo>
                  <a:lnTo>
                    <a:pt x="1152079" y="946666"/>
                  </a:lnTo>
                  <a:lnTo>
                    <a:pt x="1143167" y="956309"/>
                  </a:lnTo>
                  <a:lnTo>
                    <a:pt x="1139825" y="958896"/>
                  </a:lnTo>
                  <a:lnTo>
                    <a:pt x="1152302" y="946196"/>
                  </a:lnTo>
                  <a:close/>
                  <a:moveTo>
                    <a:pt x="1066800" y="946192"/>
                  </a:moveTo>
                  <a:lnTo>
                    <a:pt x="1061367" y="953198"/>
                  </a:lnTo>
                  <a:lnTo>
                    <a:pt x="1059145" y="955614"/>
                  </a:lnTo>
                  <a:lnTo>
                    <a:pt x="1058650" y="956097"/>
                  </a:lnTo>
                  <a:lnTo>
                    <a:pt x="1055687" y="957305"/>
                  </a:lnTo>
                  <a:lnTo>
                    <a:pt x="1066800" y="946192"/>
                  </a:lnTo>
                  <a:close/>
                  <a:moveTo>
                    <a:pt x="2611093" y="945138"/>
                  </a:moveTo>
                  <a:lnTo>
                    <a:pt x="2610530" y="946223"/>
                  </a:lnTo>
                  <a:lnTo>
                    <a:pt x="2607355" y="952340"/>
                  </a:lnTo>
                  <a:lnTo>
                    <a:pt x="2605371" y="956457"/>
                  </a:lnTo>
                  <a:lnTo>
                    <a:pt x="2605994" y="956612"/>
                  </a:lnTo>
                  <a:lnTo>
                    <a:pt x="2606901" y="956612"/>
                  </a:lnTo>
                  <a:lnTo>
                    <a:pt x="2607355" y="956386"/>
                  </a:lnTo>
                  <a:lnTo>
                    <a:pt x="2608035" y="956159"/>
                  </a:lnTo>
                  <a:lnTo>
                    <a:pt x="2608489" y="955705"/>
                  </a:lnTo>
                  <a:lnTo>
                    <a:pt x="2609396" y="954343"/>
                  </a:lnTo>
                  <a:lnTo>
                    <a:pt x="2609849" y="952982"/>
                  </a:lnTo>
                  <a:lnTo>
                    <a:pt x="2610303" y="950941"/>
                  </a:lnTo>
                  <a:lnTo>
                    <a:pt x="2610983" y="946403"/>
                  </a:lnTo>
                  <a:lnTo>
                    <a:pt x="2611093" y="945138"/>
                  </a:lnTo>
                  <a:close/>
                  <a:moveTo>
                    <a:pt x="1304712" y="943387"/>
                  </a:moveTo>
                  <a:lnTo>
                    <a:pt x="1298588" y="945657"/>
                  </a:lnTo>
                  <a:lnTo>
                    <a:pt x="1304485" y="943614"/>
                  </a:lnTo>
                  <a:lnTo>
                    <a:pt x="1304712" y="943387"/>
                  </a:lnTo>
                  <a:close/>
                  <a:moveTo>
                    <a:pt x="1042328" y="941490"/>
                  </a:moveTo>
                  <a:lnTo>
                    <a:pt x="1041680" y="942084"/>
                  </a:lnTo>
                  <a:lnTo>
                    <a:pt x="1042311" y="941496"/>
                  </a:lnTo>
                  <a:lnTo>
                    <a:pt x="1042328" y="941490"/>
                  </a:lnTo>
                  <a:close/>
                  <a:moveTo>
                    <a:pt x="2428587" y="941410"/>
                  </a:moveTo>
                  <a:lnTo>
                    <a:pt x="2432051" y="948604"/>
                  </a:lnTo>
                  <a:lnTo>
                    <a:pt x="2427288" y="949348"/>
                  </a:lnTo>
                  <a:lnTo>
                    <a:pt x="2428587" y="941410"/>
                  </a:lnTo>
                  <a:close/>
                  <a:moveTo>
                    <a:pt x="1434901" y="939878"/>
                  </a:moveTo>
                  <a:lnTo>
                    <a:pt x="1435100" y="939878"/>
                  </a:lnTo>
                  <a:lnTo>
                    <a:pt x="1434505" y="940514"/>
                  </a:lnTo>
                  <a:lnTo>
                    <a:pt x="1433315" y="941466"/>
                  </a:lnTo>
                  <a:lnTo>
                    <a:pt x="1431925" y="941149"/>
                  </a:lnTo>
                  <a:lnTo>
                    <a:pt x="1434901" y="939878"/>
                  </a:lnTo>
                  <a:close/>
                  <a:moveTo>
                    <a:pt x="2249304" y="939870"/>
                  </a:moveTo>
                  <a:lnTo>
                    <a:pt x="2249528" y="939870"/>
                  </a:lnTo>
                  <a:lnTo>
                    <a:pt x="2246394" y="946784"/>
                  </a:lnTo>
                  <a:lnTo>
                    <a:pt x="2250424" y="943885"/>
                  </a:lnTo>
                  <a:lnTo>
                    <a:pt x="2252663" y="948569"/>
                  </a:lnTo>
                  <a:lnTo>
                    <a:pt x="2251991" y="949461"/>
                  </a:lnTo>
                  <a:lnTo>
                    <a:pt x="2243036" y="963289"/>
                  </a:lnTo>
                  <a:lnTo>
                    <a:pt x="2237215" y="966858"/>
                  </a:lnTo>
                  <a:lnTo>
                    <a:pt x="2239901" y="963067"/>
                  </a:lnTo>
                  <a:lnTo>
                    <a:pt x="2239454" y="955037"/>
                  </a:lnTo>
                  <a:lnTo>
                    <a:pt x="2236543" y="955706"/>
                  </a:lnTo>
                  <a:lnTo>
                    <a:pt x="2235424" y="955929"/>
                  </a:lnTo>
                  <a:lnTo>
                    <a:pt x="2235200" y="955037"/>
                  </a:lnTo>
                  <a:lnTo>
                    <a:pt x="2235424" y="952584"/>
                  </a:lnTo>
                  <a:lnTo>
                    <a:pt x="2246170" y="949238"/>
                  </a:lnTo>
                  <a:lnTo>
                    <a:pt x="2241469" y="944331"/>
                  </a:lnTo>
                  <a:lnTo>
                    <a:pt x="2249304" y="939870"/>
                  </a:lnTo>
                  <a:close/>
                  <a:moveTo>
                    <a:pt x="1044399" y="939590"/>
                  </a:moveTo>
                  <a:lnTo>
                    <a:pt x="1042586" y="941404"/>
                  </a:lnTo>
                  <a:lnTo>
                    <a:pt x="1042328" y="941490"/>
                  </a:lnTo>
                  <a:lnTo>
                    <a:pt x="1044399" y="939590"/>
                  </a:lnTo>
                  <a:close/>
                  <a:moveTo>
                    <a:pt x="2261989" y="938283"/>
                  </a:moveTo>
                  <a:lnTo>
                    <a:pt x="2263775" y="938945"/>
                  </a:lnTo>
                  <a:lnTo>
                    <a:pt x="2260600" y="939871"/>
                  </a:lnTo>
                  <a:lnTo>
                    <a:pt x="2261989" y="938283"/>
                  </a:lnTo>
                  <a:close/>
                  <a:moveTo>
                    <a:pt x="1158863" y="938212"/>
                  </a:moveTo>
                  <a:lnTo>
                    <a:pt x="1157045" y="939346"/>
                  </a:lnTo>
                  <a:lnTo>
                    <a:pt x="1158635" y="938665"/>
                  </a:lnTo>
                  <a:lnTo>
                    <a:pt x="1158863" y="938212"/>
                  </a:lnTo>
                  <a:close/>
                  <a:moveTo>
                    <a:pt x="5713041" y="937193"/>
                  </a:moveTo>
                  <a:lnTo>
                    <a:pt x="5714403" y="938552"/>
                  </a:lnTo>
                  <a:lnTo>
                    <a:pt x="5715991" y="939686"/>
                  </a:lnTo>
                  <a:lnTo>
                    <a:pt x="5715083" y="938779"/>
                  </a:lnTo>
                  <a:lnTo>
                    <a:pt x="5713041" y="937193"/>
                  </a:lnTo>
                  <a:close/>
                  <a:moveTo>
                    <a:pt x="3044742" y="937143"/>
                  </a:moveTo>
                  <a:lnTo>
                    <a:pt x="3042710" y="937369"/>
                  </a:lnTo>
                  <a:lnTo>
                    <a:pt x="3040452" y="937595"/>
                  </a:lnTo>
                  <a:lnTo>
                    <a:pt x="3038195" y="938273"/>
                  </a:lnTo>
                  <a:lnTo>
                    <a:pt x="3036163" y="938726"/>
                  </a:lnTo>
                  <a:lnTo>
                    <a:pt x="3035990" y="938787"/>
                  </a:lnTo>
                  <a:lnTo>
                    <a:pt x="3036321" y="938739"/>
                  </a:lnTo>
                  <a:lnTo>
                    <a:pt x="3042892" y="938289"/>
                  </a:lnTo>
                  <a:lnTo>
                    <a:pt x="3049690" y="938739"/>
                  </a:lnTo>
                  <a:lnTo>
                    <a:pt x="3056260" y="939190"/>
                  </a:lnTo>
                  <a:lnTo>
                    <a:pt x="3063058" y="939865"/>
                  </a:lnTo>
                  <a:lnTo>
                    <a:pt x="3067531" y="940667"/>
                  </a:lnTo>
                  <a:lnTo>
                    <a:pt x="3067092" y="940534"/>
                  </a:lnTo>
                  <a:lnTo>
                    <a:pt x="3060093" y="938726"/>
                  </a:lnTo>
                  <a:lnTo>
                    <a:pt x="3056481" y="938048"/>
                  </a:lnTo>
                  <a:lnTo>
                    <a:pt x="3052869" y="937369"/>
                  </a:lnTo>
                  <a:lnTo>
                    <a:pt x="3049031" y="937143"/>
                  </a:lnTo>
                  <a:lnTo>
                    <a:pt x="3044742" y="937143"/>
                  </a:lnTo>
                  <a:close/>
                  <a:moveTo>
                    <a:pt x="2255384" y="936695"/>
                  </a:moveTo>
                  <a:lnTo>
                    <a:pt x="2257426" y="939190"/>
                  </a:lnTo>
                  <a:lnTo>
                    <a:pt x="2252663" y="944633"/>
                  </a:lnTo>
                  <a:lnTo>
                    <a:pt x="2255384" y="936695"/>
                  </a:lnTo>
                  <a:close/>
                  <a:moveTo>
                    <a:pt x="2438559" y="936647"/>
                  </a:moveTo>
                  <a:lnTo>
                    <a:pt x="2439988" y="938462"/>
                  </a:lnTo>
                  <a:lnTo>
                    <a:pt x="2436178" y="941410"/>
                  </a:lnTo>
                  <a:lnTo>
                    <a:pt x="2430463" y="940049"/>
                  </a:lnTo>
                  <a:lnTo>
                    <a:pt x="2434035" y="938916"/>
                  </a:lnTo>
                  <a:lnTo>
                    <a:pt x="2438559" y="936647"/>
                  </a:lnTo>
                  <a:close/>
                  <a:moveTo>
                    <a:pt x="1047791" y="936383"/>
                  </a:moveTo>
                  <a:lnTo>
                    <a:pt x="1042311" y="941496"/>
                  </a:lnTo>
                  <a:lnTo>
                    <a:pt x="1041907" y="941630"/>
                  </a:lnTo>
                  <a:lnTo>
                    <a:pt x="1047791" y="936383"/>
                  </a:lnTo>
                  <a:close/>
                  <a:moveTo>
                    <a:pt x="3123767" y="933876"/>
                  </a:moveTo>
                  <a:lnTo>
                    <a:pt x="3117209" y="945282"/>
                  </a:lnTo>
                  <a:lnTo>
                    <a:pt x="3117435" y="945509"/>
                  </a:lnTo>
                  <a:lnTo>
                    <a:pt x="3117209" y="945509"/>
                  </a:lnTo>
                  <a:lnTo>
                    <a:pt x="3116984" y="945509"/>
                  </a:lnTo>
                  <a:lnTo>
                    <a:pt x="3102987" y="944378"/>
                  </a:lnTo>
                  <a:lnTo>
                    <a:pt x="3098697" y="945509"/>
                  </a:lnTo>
                  <a:lnTo>
                    <a:pt x="3098118" y="945577"/>
                  </a:lnTo>
                  <a:lnTo>
                    <a:pt x="3104069" y="946168"/>
                  </a:lnTo>
                  <a:lnTo>
                    <a:pt x="3110866" y="946393"/>
                  </a:lnTo>
                  <a:lnTo>
                    <a:pt x="3117437" y="946168"/>
                  </a:lnTo>
                  <a:lnTo>
                    <a:pt x="3117664" y="946168"/>
                  </a:lnTo>
                  <a:lnTo>
                    <a:pt x="3117890" y="946168"/>
                  </a:lnTo>
                  <a:lnTo>
                    <a:pt x="3125190" y="949957"/>
                  </a:lnTo>
                  <a:lnTo>
                    <a:pt x="3124907" y="949203"/>
                  </a:lnTo>
                  <a:lnTo>
                    <a:pt x="3124453" y="946937"/>
                  </a:lnTo>
                  <a:lnTo>
                    <a:pt x="3124000" y="944671"/>
                  </a:lnTo>
                  <a:lnTo>
                    <a:pt x="3123773" y="942405"/>
                  </a:lnTo>
                  <a:lnTo>
                    <a:pt x="3123546" y="939686"/>
                  </a:lnTo>
                  <a:lnTo>
                    <a:pt x="3123546" y="936966"/>
                  </a:lnTo>
                  <a:lnTo>
                    <a:pt x="3123767" y="933876"/>
                  </a:lnTo>
                  <a:close/>
                  <a:moveTo>
                    <a:pt x="1079500" y="933492"/>
                  </a:moveTo>
                  <a:lnTo>
                    <a:pt x="1077996" y="934853"/>
                  </a:lnTo>
                  <a:lnTo>
                    <a:pt x="1074737" y="936667"/>
                  </a:lnTo>
                  <a:lnTo>
                    <a:pt x="1079500" y="933492"/>
                  </a:lnTo>
                  <a:close/>
                  <a:moveTo>
                    <a:pt x="2264429" y="931933"/>
                  </a:moveTo>
                  <a:lnTo>
                    <a:pt x="2265363" y="933124"/>
                  </a:lnTo>
                  <a:lnTo>
                    <a:pt x="2263869" y="936696"/>
                  </a:lnTo>
                  <a:lnTo>
                    <a:pt x="2262188" y="933719"/>
                  </a:lnTo>
                  <a:lnTo>
                    <a:pt x="2264429" y="931933"/>
                  </a:lnTo>
                  <a:close/>
                  <a:moveTo>
                    <a:pt x="4959672" y="931301"/>
                  </a:moveTo>
                  <a:lnTo>
                    <a:pt x="4969653" y="936966"/>
                  </a:lnTo>
                  <a:lnTo>
                    <a:pt x="4979862" y="942631"/>
                  </a:lnTo>
                  <a:lnTo>
                    <a:pt x="4984275" y="944884"/>
                  </a:lnTo>
                  <a:lnTo>
                    <a:pt x="4990977" y="948523"/>
                  </a:lnTo>
                  <a:lnTo>
                    <a:pt x="4996882" y="951472"/>
                  </a:lnTo>
                  <a:lnTo>
                    <a:pt x="5000278" y="953282"/>
                  </a:lnTo>
                  <a:lnTo>
                    <a:pt x="5001412" y="953735"/>
                  </a:lnTo>
                  <a:lnTo>
                    <a:pt x="4996882" y="951472"/>
                  </a:lnTo>
                  <a:lnTo>
                    <a:pt x="4990070" y="947843"/>
                  </a:lnTo>
                  <a:lnTo>
                    <a:pt x="4984275" y="944884"/>
                  </a:lnTo>
                  <a:lnTo>
                    <a:pt x="4980542" y="942858"/>
                  </a:lnTo>
                  <a:lnTo>
                    <a:pt x="4970107" y="937193"/>
                  </a:lnTo>
                  <a:lnTo>
                    <a:pt x="4959672" y="931301"/>
                  </a:lnTo>
                  <a:close/>
                  <a:moveTo>
                    <a:pt x="4349069" y="930047"/>
                  </a:moveTo>
                  <a:lnTo>
                    <a:pt x="4345214" y="932542"/>
                  </a:lnTo>
                  <a:lnTo>
                    <a:pt x="4345441" y="932542"/>
                  </a:lnTo>
                  <a:lnTo>
                    <a:pt x="4349069" y="930047"/>
                  </a:lnTo>
                  <a:close/>
                  <a:moveTo>
                    <a:pt x="2809875" y="928781"/>
                  </a:moveTo>
                  <a:lnTo>
                    <a:pt x="2809875" y="928939"/>
                  </a:lnTo>
                  <a:lnTo>
                    <a:pt x="2806700" y="930369"/>
                  </a:lnTo>
                  <a:lnTo>
                    <a:pt x="2809875" y="928781"/>
                  </a:lnTo>
                  <a:close/>
                  <a:moveTo>
                    <a:pt x="1440582" y="927724"/>
                  </a:moveTo>
                  <a:lnTo>
                    <a:pt x="1439772" y="928178"/>
                  </a:lnTo>
                  <a:lnTo>
                    <a:pt x="1439646" y="929560"/>
                  </a:lnTo>
                  <a:lnTo>
                    <a:pt x="1439646" y="929361"/>
                  </a:lnTo>
                  <a:lnTo>
                    <a:pt x="1436394" y="930071"/>
                  </a:lnTo>
                  <a:lnTo>
                    <a:pt x="1434912" y="930902"/>
                  </a:lnTo>
                  <a:lnTo>
                    <a:pt x="1439675" y="929767"/>
                  </a:lnTo>
                  <a:lnTo>
                    <a:pt x="1439675" y="929994"/>
                  </a:lnTo>
                  <a:lnTo>
                    <a:pt x="1440582" y="927724"/>
                  </a:lnTo>
                  <a:close/>
                  <a:moveTo>
                    <a:pt x="2817813" y="925605"/>
                  </a:moveTo>
                  <a:lnTo>
                    <a:pt x="2817813" y="925805"/>
                  </a:lnTo>
                  <a:lnTo>
                    <a:pt x="2816225" y="928781"/>
                  </a:lnTo>
                  <a:lnTo>
                    <a:pt x="2817813" y="925605"/>
                  </a:lnTo>
                  <a:close/>
                  <a:moveTo>
                    <a:pt x="2955926" y="925549"/>
                  </a:moveTo>
                  <a:lnTo>
                    <a:pt x="2973388" y="929405"/>
                  </a:lnTo>
                  <a:lnTo>
                    <a:pt x="2973161" y="929405"/>
                  </a:lnTo>
                  <a:lnTo>
                    <a:pt x="2972254" y="929178"/>
                  </a:lnTo>
                  <a:lnTo>
                    <a:pt x="2972028" y="929178"/>
                  </a:lnTo>
                  <a:lnTo>
                    <a:pt x="2971347" y="929178"/>
                  </a:lnTo>
                  <a:lnTo>
                    <a:pt x="2970213" y="929631"/>
                  </a:lnTo>
                  <a:lnTo>
                    <a:pt x="2969079" y="930085"/>
                  </a:lnTo>
                  <a:lnTo>
                    <a:pt x="2965224" y="933260"/>
                  </a:lnTo>
                  <a:lnTo>
                    <a:pt x="2958420" y="939383"/>
                  </a:lnTo>
                  <a:lnTo>
                    <a:pt x="2945720" y="941651"/>
                  </a:lnTo>
                  <a:lnTo>
                    <a:pt x="2941865" y="948001"/>
                  </a:lnTo>
                  <a:lnTo>
                    <a:pt x="2936876" y="954124"/>
                  </a:lnTo>
                  <a:lnTo>
                    <a:pt x="2936876" y="949135"/>
                  </a:lnTo>
                  <a:lnTo>
                    <a:pt x="2938236" y="945053"/>
                  </a:lnTo>
                  <a:lnTo>
                    <a:pt x="2937783" y="944146"/>
                  </a:lnTo>
                  <a:lnTo>
                    <a:pt x="2932340" y="940290"/>
                  </a:lnTo>
                  <a:lnTo>
                    <a:pt x="2931659" y="937796"/>
                  </a:lnTo>
                  <a:lnTo>
                    <a:pt x="2928938" y="932580"/>
                  </a:lnTo>
                  <a:lnTo>
                    <a:pt x="2929391" y="932580"/>
                  </a:lnTo>
                  <a:lnTo>
                    <a:pt x="2929618" y="932580"/>
                  </a:lnTo>
                  <a:lnTo>
                    <a:pt x="2939370" y="931672"/>
                  </a:lnTo>
                  <a:lnTo>
                    <a:pt x="2945267" y="927591"/>
                  </a:lnTo>
                  <a:lnTo>
                    <a:pt x="2955926" y="925549"/>
                  </a:lnTo>
                  <a:close/>
                  <a:moveTo>
                    <a:pt x="2422701" y="925536"/>
                  </a:moveTo>
                  <a:lnTo>
                    <a:pt x="2425700" y="927845"/>
                  </a:lnTo>
                  <a:lnTo>
                    <a:pt x="2425347" y="929769"/>
                  </a:lnTo>
                  <a:lnTo>
                    <a:pt x="2422878" y="931693"/>
                  </a:lnTo>
                  <a:lnTo>
                    <a:pt x="2422701" y="931886"/>
                  </a:lnTo>
                  <a:lnTo>
                    <a:pt x="2422525" y="931886"/>
                  </a:lnTo>
                  <a:lnTo>
                    <a:pt x="2422701" y="925536"/>
                  </a:lnTo>
                  <a:close/>
                  <a:moveTo>
                    <a:pt x="2969243" y="920786"/>
                  </a:moveTo>
                  <a:lnTo>
                    <a:pt x="2974976" y="922930"/>
                  </a:lnTo>
                  <a:lnTo>
                    <a:pt x="2974756" y="923168"/>
                  </a:lnTo>
                  <a:lnTo>
                    <a:pt x="2968802" y="925549"/>
                  </a:lnTo>
                  <a:lnTo>
                    <a:pt x="2967038" y="921501"/>
                  </a:lnTo>
                  <a:lnTo>
                    <a:pt x="2969243" y="920786"/>
                  </a:lnTo>
                  <a:close/>
                  <a:moveTo>
                    <a:pt x="2117725" y="919166"/>
                  </a:moveTo>
                  <a:lnTo>
                    <a:pt x="2120900" y="926246"/>
                  </a:lnTo>
                  <a:lnTo>
                    <a:pt x="2120476" y="927104"/>
                  </a:lnTo>
                  <a:lnTo>
                    <a:pt x="2117725" y="919166"/>
                  </a:lnTo>
                  <a:close/>
                  <a:moveTo>
                    <a:pt x="3110776" y="917177"/>
                  </a:moveTo>
                  <a:lnTo>
                    <a:pt x="3110888" y="918603"/>
                  </a:lnTo>
                  <a:lnTo>
                    <a:pt x="3111340" y="919281"/>
                  </a:lnTo>
                  <a:lnTo>
                    <a:pt x="3113181" y="920693"/>
                  </a:lnTo>
                  <a:lnTo>
                    <a:pt x="3111069" y="917705"/>
                  </a:lnTo>
                  <a:lnTo>
                    <a:pt x="3110776" y="917177"/>
                  </a:lnTo>
                  <a:close/>
                  <a:moveTo>
                    <a:pt x="2426798" y="914418"/>
                  </a:moveTo>
                  <a:lnTo>
                    <a:pt x="2430462" y="917016"/>
                  </a:lnTo>
                  <a:lnTo>
                    <a:pt x="2430218" y="917016"/>
                  </a:lnTo>
                  <a:lnTo>
                    <a:pt x="2427043" y="917593"/>
                  </a:lnTo>
                  <a:lnTo>
                    <a:pt x="2424112" y="915572"/>
                  </a:lnTo>
                  <a:lnTo>
                    <a:pt x="2426798" y="914418"/>
                  </a:lnTo>
                  <a:close/>
                  <a:moveTo>
                    <a:pt x="1330118" y="909717"/>
                  </a:moveTo>
                  <a:lnTo>
                    <a:pt x="1330325" y="910205"/>
                  </a:lnTo>
                  <a:lnTo>
                    <a:pt x="1330118" y="910450"/>
                  </a:lnTo>
                  <a:lnTo>
                    <a:pt x="1325562" y="912892"/>
                  </a:lnTo>
                  <a:lnTo>
                    <a:pt x="1330118" y="909717"/>
                  </a:lnTo>
                  <a:close/>
                  <a:moveTo>
                    <a:pt x="2128610" y="909641"/>
                  </a:moveTo>
                  <a:lnTo>
                    <a:pt x="2128837" y="911758"/>
                  </a:lnTo>
                  <a:lnTo>
                    <a:pt x="2127476" y="914404"/>
                  </a:lnTo>
                  <a:lnTo>
                    <a:pt x="2125662" y="911229"/>
                  </a:lnTo>
                  <a:lnTo>
                    <a:pt x="2128610" y="909641"/>
                  </a:lnTo>
                  <a:close/>
                  <a:moveTo>
                    <a:pt x="2824018" y="908142"/>
                  </a:moveTo>
                  <a:lnTo>
                    <a:pt x="2825750" y="908310"/>
                  </a:lnTo>
                  <a:lnTo>
                    <a:pt x="2822502" y="910314"/>
                  </a:lnTo>
                  <a:lnTo>
                    <a:pt x="2820987" y="911317"/>
                  </a:lnTo>
                  <a:lnTo>
                    <a:pt x="2824018" y="908142"/>
                  </a:lnTo>
                  <a:close/>
                  <a:moveTo>
                    <a:pt x="2967038" y="908086"/>
                  </a:moveTo>
                  <a:lnTo>
                    <a:pt x="2970213" y="908086"/>
                  </a:lnTo>
                  <a:lnTo>
                    <a:pt x="2967435" y="909674"/>
                  </a:lnTo>
                  <a:lnTo>
                    <a:pt x="2967038" y="908086"/>
                  </a:lnTo>
                  <a:close/>
                  <a:moveTo>
                    <a:pt x="2949438" y="908086"/>
                  </a:moveTo>
                  <a:lnTo>
                    <a:pt x="2955738" y="909930"/>
                  </a:lnTo>
                  <a:lnTo>
                    <a:pt x="2960688" y="914769"/>
                  </a:lnTo>
                  <a:lnTo>
                    <a:pt x="2959788" y="915691"/>
                  </a:lnTo>
                  <a:lnTo>
                    <a:pt x="2955288" y="918226"/>
                  </a:lnTo>
                  <a:lnTo>
                    <a:pt x="2952363" y="921683"/>
                  </a:lnTo>
                  <a:lnTo>
                    <a:pt x="2949888" y="922374"/>
                  </a:lnTo>
                  <a:lnTo>
                    <a:pt x="2946513" y="919839"/>
                  </a:lnTo>
                  <a:lnTo>
                    <a:pt x="2942688" y="916613"/>
                  </a:lnTo>
                  <a:lnTo>
                    <a:pt x="2932113" y="915922"/>
                  </a:lnTo>
                  <a:lnTo>
                    <a:pt x="2949438" y="908086"/>
                  </a:lnTo>
                  <a:close/>
                  <a:moveTo>
                    <a:pt x="2121666" y="901705"/>
                  </a:moveTo>
                  <a:lnTo>
                    <a:pt x="2124075" y="902452"/>
                  </a:lnTo>
                  <a:lnTo>
                    <a:pt x="2123856" y="902639"/>
                  </a:lnTo>
                  <a:lnTo>
                    <a:pt x="2119476" y="904880"/>
                  </a:lnTo>
                  <a:lnTo>
                    <a:pt x="2117725" y="903760"/>
                  </a:lnTo>
                  <a:lnTo>
                    <a:pt x="2121666" y="901705"/>
                  </a:lnTo>
                  <a:close/>
                  <a:moveTo>
                    <a:pt x="1342564" y="900192"/>
                  </a:moveTo>
                  <a:lnTo>
                    <a:pt x="1343026" y="900721"/>
                  </a:lnTo>
                  <a:lnTo>
                    <a:pt x="1342564" y="900986"/>
                  </a:lnTo>
                  <a:lnTo>
                    <a:pt x="1330325" y="908130"/>
                  </a:lnTo>
                  <a:lnTo>
                    <a:pt x="1339100" y="902044"/>
                  </a:lnTo>
                  <a:lnTo>
                    <a:pt x="1342564" y="900192"/>
                  </a:lnTo>
                  <a:close/>
                  <a:moveTo>
                    <a:pt x="1485901" y="897018"/>
                  </a:moveTo>
                  <a:lnTo>
                    <a:pt x="1484966" y="899525"/>
                  </a:lnTo>
                  <a:lnTo>
                    <a:pt x="1484733" y="899525"/>
                  </a:lnTo>
                  <a:lnTo>
                    <a:pt x="1477962" y="900193"/>
                  </a:lnTo>
                  <a:lnTo>
                    <a:pt x="1485901" y="897018"/>
                  </a:lnTo>
                  <a:close/>
                  <a:moveTo>
                    <a:pt x="2428346" y="896961"/>
                  </a:moveTo>
                  <a:lnTo>
                    <a:pt x="2430463" y="898549"/>
                  </a:lnTo>
                  <a:lnTo>
                    <a:pt x="2427288" y="898305"/>
                  </a:lnTo>
                  <a:lnTo>
                    <a:pt x="2428346" y="896961"/>
                  </a:lnTo>
                  <a:close/>
                  <a:moveTo>
                    <a:pt x="2124075" y="895353"/>
                  </a:moveTo>
                  <a:lnTo>
                    <a:pt x="2124319" y="895353"/>
                  </a:lnTo>
                  <a:lnTo>
                    <a:pt x="2128227" y="898289"/>
                  </a:lnTo>
                  <a:lnTo>
                    <a:pt x="2128227" y="897660"/>
                  </a:lnTo>
                  <a:lnTo>
                    <a:pt x="2130181" y="899547"/>
                  </a:lnTo>
                  <a:lnTo>
                    <a:pt x="2130181" y="902902"/>
                  </a:lnTo>
                  <a:lnTo>
                    <a:pt x="2130425" y="905627"/>
                  </a:lnTo>
                  <a:lnTo>
                    <a:pt x="2130181" y="906466"/>
                  </a:lnTo>
                  <a:lnTo>
                    <a:pt x="2124075" y="895353"/>
                  </a:lnTo>
                  <a:close/>
                  <a:moveTo>
                    <a:pt x="1135454" y="895325"/>
                  </a:moveTo>
                  <a:lnTo>
                    <a:pt x="1129318" y="899636"/>
                  </a:lnTo>
                  <a:lnTo>
                    <a:pt x="1121137" y="907578"/>
                  </a:lnTo>
                  <a:lnTo>
                    <a:pt x="1125682" y="903267"/>
                  </a:lnTo>
                  <a:lnTo>
                    <a:pt x="1129091" y="900771"/>
                  </a:lnTo>
                  <a:lnTo>
                    <a:pt x="1134091" y="897367"/>
                  </a:lnTo>
                  <a:lnTo>
                    <a:pt x="1134545" y="896913"/>
                  </a:lnTo>
                  <a:lnTo>
                    <a:pt x="1134773" y="896460"/>
                  </a:lnTo>
                  <a:lnTo>
                    <a:pt x="1134091" y="897140"/>
                  </a:lnTo>
                  <a:lnTo>
                    <a:pt x="1135454" y="895325"/>
                  </a:lnTo>
                  <a:close/>
                  <a:moveTo>
                    <a:pt x="2130425" y="893766"/>
                  </a:moveTo>
                  <a:lnTo>
                    <a:pt x="2135188" y="899521"/>
                  </a:lnTo>
                  <a:lnTo>
                    <a:pt x="2133600" y="901614"/>
                  </a:lnTo>
                  <a:lnTo>
                    <a:pt x="2133600" y="901704"/>
                  </a:lnTo>
                  <a:lnTo>
                    <a:pt x="2132012" y="901704"/>
                  </a:lnTo>
                  <a:lnTo>
                    <a:pt x="2132013" y="901705"/>
                  </a:lnTo>
                  <a:lnTo>
                    <a:pt x="2131748" y="901705"/>
                  </a:lnTo>
                  <a:lnTo>
                    <a:pt x="2130425" y="900117"/>
                  </a:lnTo>
                  <a:lnTo>
                    <a:pt x="2132012" y="901704"/>
                  </a:lnTo>
                  <a:lnTo>
                    <a:pt x="2132012" y="900116"/>
                  </a:lnTo>
                  <a:lnTo>
                    <a:pt x="2132921" y="900116"/>
                  </a:lnTo>
                  <a:lnTo>
                    <a:pt x="2132081" y="897934"/>
                  </a:lnTo>
                  <a:lnTo>
                    <a:pt x="2131667" y="900513"/>
                  </a:lnTo>
                  <a:lnTo>
                    <a:pt x="2130425" y="893766"/>
                  </a:lnTo>
                  <a:close/>
                  <a:moveTo>
                    <a:pt x="2640305" y="891985"/>
                  </a:moveTo>
                  <a:lnTo>
                    <a:pt x="2636610" y="899095"/>
                  </a:lnTo>
                  <a:lnTo>
                    <a:pt x="2630033" y="911103"/>
                  </a:lnTo>
                  <a:lnTo>
                    <a:pt x="2622231" y="924711"/>
                  </a:lnTo>
                  <a:lnTo>
                    <a:pt x="2636610" y="911235"/>
                  </a:lnTo>
                  <a:lnTo>
                    <a:pt x="2638197" y="908739"/>
                  </a:lnTo>
                  <a:lnTo>
                    <a:pt x="2639785" y="906243"/>
                  </a:lnTo>
                  <a:lnTo>
                    <a:pt x="2640919" y="903521"/>
                  </a:lnTo>
                  <a:lnTo>
                    <a:pt x="2641599" y="901025"/>
                  </a:lnTo>
                  <a:lnTo>
                    <a:pt x="2641826" y="898075"/>
                  </a:lnTo>
                  <a:lnTo>
                    <a:pt x="2641826" y="896714"/>
                  </a:lnTo>
                  <a:lnTo>
                    <a:pt x="2641599" y="895353"/>
                  </a:lnTo>
                  <a:lnTo>
                    <a:pt x="2641146" y="894219"/>
                  </a:lnTo>
                  <a:lnTo>
                    <a:pt x="2640692" y="892630"/>
                  </a:lnTo>
                  <a:lnTo>
                    <a:pt x="2640305" y="891985"/>
                  </a:lnTo>
                  <a:close/>
                  <a:moveTo>
                    <a:pt x="4422775" y="891497"/>
                  </a:moveTo>
                  <a:lnTo>
                    <a:pt x="4418919" y="892858"/>
                  </a:lnTo>
                  <a:lnTo>
                    <a:pt x="4422548" y="891724"/>
                  </a:lnTo>
                  <a:lnTo>
                    <a:pt x="4422775" y="891497"/>
                  </a:lnTo>
                  <a:close/>
                  <a:moveTo>
                    <a:pt x="2142278" y="890591"/>
                  </a:moveTo>
                  <a:lnTo>
                    <a:pt x="2143125" y="893554"/>
                  </a:lnTo>
                  <a:lnTo>
                    <a:pt x="2139950" y="896941"/>
                  </a:lnTo>
                  <a:lnTo>
                    <a:pt x="2142278" y="890591"/>
                  </a:lnTo>
                  <a:close/>
                  <a:moveTo>
                    <a:pt x="1358243" y="885502"/>
                  </a:moveTo>
                  <a:lnTo>
                    <a:pt x="1353253" y="887545"/>
                  </a:lnTo>
                  <a:lnTo>
                    <a:pt x="1358471" y="885502"/>
                  </a:lnTo>
                  <a:lnTo>
                    <a:pt x="1358243" y="885502"/>
                  </a:lnTo>
                  <a:close/>
                  <a:moveTo>
                    <a:pt x="1504712" y="884209"/>
                  </a:moveTo>
                  <a:lnTo>
                    <a:pt x="1501776" y="890669"/>
                  </a:lnTo>
                  <a:lnTo>
                    <a:pt x="1503200" y="886125"/>
                  </a:lnTo>
                  <a:lnTo>
                    <a:pt x="1502996" y="886125"/>
                  </a:lnTo>
                  <a:lnTo>
                    <a:pt x="1504712" y="884209"/>
                  </a:lnTo>
                  <a:close/>
                  <a:moveTo>
                    <a:pt x="1230678" y="881483"/>
                  </a:moveTo>
                  <a:lnTo>
                    <a:pt x="1229996" y="881710"/>
                  </a:lnTo>
                  <a:lnTo>
                    <a:pt x="1230224" y="881710"/>
                  </a:lnTo>
                  <a:lnTo>
                    <a:pt x="1230678" y="881483"/>
                  </a:lnTo>
                  <a:close/>
                  <a:moveTo>
                    <a:pt x="2865487" y="881137"/>
                  </a:moveTo>
                  <a:lnTo>
                    <a:pt x="2870200" y="882726"/>
                  </a:lnTo>
                  <a:lnTo>
                    <a:pt x="2862262" y="882461"/>
                  </a:lnTo>
                  <a:lnTo>
                    <a:pt x="2865487" y="881137"/>
                  </a:lnTo>
                  <a:close/>
                  <a:moveTo>
                    <a:pt x="1353740" y="879556"/>
                  </a:moveTo>
                  <a:lnTo>
                    <a:pt x="1354137" y="879556"/>
                  </a:lnTo>
                  <a:lnTo>
                    <a:pt x="1350962" y="881143"/>
                  </a:lnTo>
                  <a:lnTo>
                    <a:pt x="1353740" y="879556"/>
                  </a:lnTo>
                  <a:close/>
                  <a:moveTo>
                    <a:pt x="4736646" y="879252"/>
                  </a:moveTo>
                  <a:lnTo>
                    <a:pt x="4739368" y="879706"/>
                  </a:lnTo>
                  <a:lnTo>
                    <a:pt x="4739141" y="879479"/>
                  </a:lnTo>
                  <a:lnTo>
                    <a:pt x="4736646" y="879252"/>
                  </a:lnTo>
                  <a:close/>
                  <a:moveTo>
                    <a:pt x="1372988" y="876422"/>
                  </a:moveTo>
                  <a:lnTo>
                    <a:pt x="1367316" y="882097"/>
                  </a:lnTo>
                  <a:lnTo>
                    <a:pt x="1366182" y="883459"/>
                  </a:lnTo>
                  <a:lnTo>
                    <a:pt x="1366182" y="883913"/>
                  </a:lnTo>
                  <a:lnTo>
                    <a:pt x="1367089" y="883913"/>
                  </a:lnTo>
                  <a:lnTo>
                    <a:pt x="1373214" y="878238"/>
                  </a:lnTo>
                  <a:lnTo>
                    <a:pt x="1373668" y="878011"/>
                  </a:lnTo>
                  <a:lnTo>
                    <a:pt x="1372988" y="876422"/>
                  </a:lnTo>
                  <a:close/>
                  <a:moveTo>
                    <a:pt x="2850515" y="876376"/>
                  </a:moveTo>
                  <a:lnTo>
                    <a:pt x="2852738" y="879551"/>
                  </a:lnTo>
                  <a:lnTo>
                    <a:pt x="2852420" y="879551"/>
                  </a:lnTo>
                  <a:lnTo>
                    <a:pt x="2847975" y="878845"/>
                  </a:lnTo>
                  <a:lnTo>
                    <a:pt x="2847975" y="878669"/>
                  </a:lnTo>
                  <a:lnTo>
                    <a:pt x="2850515" y="876376"/>
                  </a:lnTo>
                  <a:close/>
                  <a:moveTo>
                    <a:pt x="2505981" y="875984"/>
                  </a:moveTo>
                  <a:lnTo>
                    <a:pt x="2497590" y="888446"/>
                  </a:lnTo>
                  <a:lnTo>
                    <a:pt x="2504394" y="886180"/>
                  </a:lnTo>
                  <a:lnTo>
                    <a:pt x="2503033" y="886180"/>
                  </a:lnTo>
                  <a:lnTo>
                    <a:pt x="2505981" y="875984"/>
                  </a:lnTo>
                  <a:close/>
                  <a:moveTo>
                    <a:pt x="3121047" y="875094"/>
                  </a:moveTo>
                  <a:lnTo>
                    <a:pt x="3121047" y="875192"/>
                  </a:lnTo>
                  <a:lnTo>
                    <a:pt x="3114952" y="877905"/>
                  </a:lnTo>
                  <a:lnTo>
                    <a:pt x="3114049" y="879261"/>
                  </a:lnTo>
                  <a:lnTo>
                    <a:pt x="3113819" y="880184"/>
                  </a:lnTo>
                  <a:lnTo>
                    <a:pt x="3114926" y="878955"/>
                  </a:lnTo>
                  <a:lnTo>
                    <a:pt x="3117648" y="877142"/>
                  </a:lnTo>
                  <a:lnTo>
                    <a:pt x="3121051" y="875329"/>
                  </a:lnTo>
                  <a:lnTo>
                    <a:pt x="3121277" y="875556"/>
                  </a:lnTo>
                  <a:lnTo>
                    <a:pt x="3121277" y="875329"/>
                  </a:lnTo>
                  <a:lnTo>
                    <a:pt x="3121504" y="875329"/>
                  </a:lnTo>
                  <a:lnTo>
                    <a:pt x="3121047" y="875094"/>
                  </a:lnTo>
                  <a:close/>
                  <a:moveTo>
                    <a:pt x="4841256" y="874876"/>
                  </a:moveTo>
                  <a:lnTo>
                    <a:pt x="4874277" y="889686"/>
                  </a:lnTo>
                  <a:lnTo>
                    <a:pt x="4874312" y="889703"/>
                  </a:lnTo>
                  <a:lnTo>
                    <a:pt x="4875511" y="890286"/>
                  </a:lnTo>
                  <a:lnTo>
                    <a:pt x="4874603" y="889832"/>
                  </a:lnTo>
                  <a:lnTo>
                    <a:pt x="4874277" y="889686"/>
                  </a:lnTo>
                  <a:lnTo>
                    <a:pt x="4867117" y="886207"/>
                  </a:lnTo>
                  <a:lnTo>
                    <a:pt x="4858497" y="882128"/>
                  </a:lnTo>
                  <a:lnTo>
                    <a:pt x="4850103" y="878502"/>
                  </a:lnTo>
                  <a:lnTo>
                    <a:pt x="4841256" y="874876"/>
                  </a:lnTo>
                  <a:close/>
                  <a:moveTo>
                    <a:pt x="2813050" y="873218"/>
                  </a:moveTo>
                  <a:lnTo>
                    <a:pt x="2819400" y="877981"/>
                  </a:lnTo>
                  <a:lnTo>
                    <a:pt x="2819181" y="877981"/>
                  </a:lnTo>
                  <a:lnTo>
                    <a:pt x="2813050" y="873218"/>
                  </a:lnTo>
                  <a:close/>
                  <a:moveTo>
                    <a:pt x="2957513" y="873200"/>
                  </a:moveTo>
                  <a:lnTo>
                    <a:pt x="2957513" y="873654"/>
                  </a:lnTo>
                  <a:lnTo>
                    <a:pt x="2949779" y="874788"/>
                  </a:lnTo>
                  <a:lnTo>
                    <a:pt x="2949575" y="874334"/>
                  </a:lnTo>
                  <a:lnTo>
                    <a:pt x="2957513" y="873200"/>
                  </a:lnTo>
                  <a:close/>
                  <a:moveTo>
                    <a:pt x="2857209" y="871613"/>
                  </a:moveTo>
                  <a:lnTo>
                    <a:pt x="2857422" y="871613"/>
                  </a:lnTo>
                  <a:lnTo>
                    <a:pt x="2870200" y="875961"/>
                  </a:lnTo>
                  <a:lnTo>
                    <a:pt x="2862107" y="874995"/>
                  </a:lnTo>
                  <a:lnTo>
                    <a:pt x="2861894" y="874995"/>
                  </a:lnTo>
                  <a:lnTo>
                    <a:pt x="2856996" y="882726"/>
                  </a:lnTo>
                  <a:lnTo>
                    <a:pt x="2852737" y="876203"/>
                  </a:lnTo>
                  <a:lnTo>
                    <a:pt x="2857422" y="879102"/>
                  </a:lnTo>
                  <a:lnTo>
                    <a:pt x="2857209" y="871613"/>
                  </a:lnTo>
                  <a:close/>
                  <a:moveTo>
                    <a:pt x="1218989" y="869997"/>
                  </a:moveTo>
                  <a:lnTo>
                    <a:pt x="1219200" y="869997"/>
                  </a:lnTo>
                  <a:lnTo>
                    <a:pt x="1216025" y="871585"/>
                  </a:lnTo>
                  <a:lnTo>
                    <a:pt x="1218989" y="869997"/>
                  </a:lnTo>
                  <a:close/>
                  <a:moveTo>
                    <a:pt x="2437778" y="869968"/>
                  </a:moveTo>
                  <a:lnTo>
                    <a:pt x="2442955" y="871238"/>
                  </a:lnTo>
                  <a:lnTo>
                    <a:pt x="2443162" y="871238"/>
                  </a:lnTo>
                  <a:lnTo>
                    <a:pt x="2443162" y="871397"/>
                  </a:lnTo>
                  <a:lnTo>
                    <a:pt x="2433637" y="871556"/>
                  </a:lnTo>
                  <a:lnTo>
                    <a:pt x="2437778" y="869968"/>
                  </a:lnTo>
                  <a:close/>
                  <a:moveTo>
                    <a:pt x="4469493" y="869048"/>
                  </a:moveTo>
                  <a:lnTo>
                    <a:pt x="4462462" y="871089"/>
                  </a:lnTo>
                  <a:lnTo>
                    <a:pt x="4468812" y="869275"/>
                  </a:lnTo>
                  <a:lnTo>
                    <a:pt x="4469493" y="869048"/>
                  </a:lnTo>
                  <a:close/>
                  <a:moveTo>
                    <a:pt x="1360487" y="868443"/>
                  </a:moveTo>
                  <a:lnTo>
                    <a:pt x="1360487" y="868670"/>
                  </a:lnTo>
                  <a:lnTo>
                    <a:pt x="1359510" y="869577"/>
                  </a:lnTo>
                  <a:lnTo>
                    <a:pt x="1357312" y="871617"/>
                  </a:lnTo>
                  <a:lnTo>
                    <a:pt x="1357312" y="870030"/>
                  </a:lnTo>
                  <a:lnTo>
                    <a:pt x="1360487" y="868443"/>
                  </a:lnTo>
                  <a:close/>
                  <a:moveTo>
                    <a:pt x="2925762" y="868437"/>
                  </a:moveTo>
                  <a:lnTo>
                    <a:pt x="2925762" y="868664"/>
                  </a:lnTo>
                  <a:lnTo>
                    <a:pt x="2922587" y="870025"/>
                  </a:lnTo>
                  <a:lnTo>
                    <a:pt x="2925762" y="868437"/>
                  </a:lnTo>
                  <a:close/>
                  <a:moveTo>
                    <a:pt x="1264558" y="868408"/>
                  </a:moveTo>
                  <a:lnTo>
                    <a:pt x="1265238" y="868408"/>
                  </a:lnTo>
                  <a:lnTo>
                    <a:pt x="1263878" y="869678"/>
                  </a:lnTo>
                  <a:lnTo>
                    <a:pt x="1260475" y="871583"/>
                  </a:lnTo>
                  <a:lnTo>
                    <a:pt x="1264558" y="868408"/>
                  </a:lnTo>
                  <a:close/>
                  <a:moveTo>
                    <a:pt x="2462439" y="866921"/>
                  </a:moveTo>
                  <a:lnTo>
                    <a:pt x="2453821" y="868280"/>
                  </a:lnTo>
                  <a:lnTo>
                    <a:pt x="2457449" y="869640"/>
                  </a:lnTo>
                  <a:lnTo>
                    <a:pt x="2463346" y="868734"/>
                  </a:lnTo>
                  <a:lnTo>
                    <a:pt x="2463119" y="871453"/>
                  </a:lnTo>
                  <a:lnTo>
                    <a:pt x="2473778" y="867147"/>
                  </a:lnTo>
                  <a:lnTo>
                    <a:pt x="2474458" y="866921"/>
                  </a:lnTo>
                  <a:lnTo>
                    <a:pt x="2459717" y="867374"/>
                  </a:lnTo>
                  <a:lnTo>
                    <a:pt x="2462439" y="866921"/>
                  </a:lnTo>
                  <a:close/>
                  <a:moveTo>
                    <a:pt x="2485798" y="865562"/>
                  </a:moveTo>
                  <a:lnTo>
                    <a:pt x="2478087" y="866015"/>
                  </a:lnTo>
                  <a:lnTo>
                    <a:pt x="2486024" y="865562"/>
                  </a:lnTo>
                  <a:lnTo>
                    <a:pt x="2485798" y="865562"/>
                  </a:lnTo>
                  <a:close/>
                  <a:moveTo>
                    <a:pt x="4611461" y="865420"/>
                  </a:moveTo>
                  <a:lnTo>
                    <a:pt x="4620305" y="868594"/>
                  </a:lnTo>
                  <a:lnTo>
                    <a:pt x="4611687" y="865420"/>
                  </a:lnTo>
                  <a:lnTo>
                    <a:pt x="4611461" y="865420"/>
                  </a:lnTo>
                  <a:close/>
                  <a:moveTo>
                    <a:pt x="2929964" y="865262"/>
                  </a:moveTo>
                  <a:lnTo>
                    <a:pt x="2933700" y="865857"/>
                  </a:lnTo>
                  <a:lnTo>
                    <a:pt x="2930198" y="866850"/>
                  </a:lnTo>
                  <a:lnTo>
                    <a:pt x="2925762" y="866453"/>
                  </a:lnTo>
                  <a:lnTo>
                    <a:pt x="2929964" y="865262"/>
                  </a:lnTo>
                  <a:close/>
                  <a:moveTo>
                    <a:pt x="2441258" y="865211"/>
                  </a:moveTo>
                  <a:lnTo>
                    <a:pt x="2443163" y="867063"/>
                  </a:lnTo>
                  <a:lnTo>
                    <a:pt x="2442528" y="868386"/>
                  </a:lnTo>
                  <a:lnTo>
                    <a:pt x="2438400" y="866005"/>
                  </a:lnTo>
                  <a:lnTo>
                    <a:pt x="2441258" y="865211"/>
                  </a:lnTo>
                  <a:close/>
                  <a:moveTo>
                    <a:pt x="2952750" y="863675"/>
                  </a:moveTo>
                  <a:lnTo>
                    <a:pt x="2952070" y="864129"/>
                  </a:lnTo>
                  <a:lnTo>
                    <a:pt x="2947307" y="874107"/>
                  </a:lnTo>
                  <a:lnTo>
                    <a:pt x="2944813" y="875241"/>
                  </a:lnTo>
                  <a:lnTo>
                    <a:pt x="2936875" y="876375"/>
                  </a:lnTo>
                  <a:lnTo>
                    <a:pt x="2939597" y="870705"/>
                  </a:lnTo>
                  <a:lnTo>
                    <a:pt x="2937329" y="868437"/>
                  </a:lnTo>
                  <a:lnTo>
                    <a:pt x="2952750" y="863675"/>
                  </a:lnTo>
                  <a:close/>
                  <a:moveTo>
                    <a:pt x="4636634" y="862698"/>
                  </a:moveTo>
                  <a:lnTo>
                    <a:pt x="4635500" y="863379"/>
                  </a:lnTo>
                  <a:lnTo>
                    <a:pt x="4635500" y="864059"/>
                  </a:lnTo>
                  <a:lnTo>
                    <a:pt x="4636634" y="862698"/>
                  </a:lnTo>
                  <a:close/>
                  <a:moveTo>
                    <a:pt x="1366837" y="862093"/>
                  </a:moveTo>
                  <a:lnTo>
                    <a:pt x="1366367" y="862546"/>
                  </a:lnTo>
                  <a:lnTo>
                    <a:pt x="1360487" y="865268"/>
                  </a:lnTo>
                  <a:lnTo>
                    <a:pt x="1366837" y="862093"/>
                  </a:lnTo>
                  <a:close/>
                  <a:moveTo>
                    <a:pt x="2935568" y="862087"/>
                  </a:moveTo>
                  <a:lnTo>
                    <a:pt x="2936875" y="863476"/>
                  </a:lnTo>
                  <a:lnTo>
                    <a:pt x="2933700" y="863675"/>
                  </a:lnTo>
                  <a:lnTo>
                    <a:pt x="2935568" y="862087"/>
                  </a:lnTo>
                  <a:close/>
                  <a:moveTo>
                    <a:pt x="4691970" y="861338"/>
                  </a:moveTo>
                  <a:lnTo>
                    <a:pt x="4702628" y="868821"/>
                  </a:lnTo>
                  <a:lnTo>
                    <a:pt x="4702402" y="868367"/>
                  </a:lnTo>
                  <a:lnTo>
                    <a:pt x="4691970" y="861338"/>
                  </a:lnTo>
                  <a:close/>
                  <a:moveTo>
                    <a:pt x="2917825" y="860501"/>
                  </a:moveTo>
                  <a:lnTo>
                    <a:pt x="2924175" y="865025"/>
                  </a:lnTo>
                  <a:lnTo>
                    <a:pt x="2923956" y="865263"/>
                  </a:lnTo>
                  <a:lnTo>
                    <a:pt x="2917825" y="861215"/>
                  </a:lnTo>
                  <a:lnTo>
                    <a:pt x="2917825" y="860501"/>
                  </a:lnTo>
                  <a:close/>
                  <a:moveTo>
                    <a:pt x="1368166" y="859888"/>
                  </a:moveTo>
                  <a:lnTo>
                    <a:pt x="1367770" y="860079"/>
                  </a:lnTo>
                  <a:lnTo>
                    <a:pt x="1366636" y="860306"/>
                  </a:lnTo>
                  <a:lnTo>
                    <a:pt x="1368166" y="859888"/>
                  </a:lnTo>
                  <a:close/>
                  <a:moveTo>
                    <a:pt x="2902790" y="858913"/>
                  </a:moveTo>
                  <a:lnTo>
                    <a:pt x="2906713" y="859905"/>
                  </a:lnTo>
                  <a:lnTo>
                    <a:pt x="2901950" y="860501"/>
                  </a:lnTo>
                  <a:lnTo>
                    <a:pt x="2902790" y="858913"/>
                  </a:lnTo>
                  <a:close/>
                  <a:moveTo>
                    <a:pt x="1141413" y="858881"/>
                  </a:moveTo>
                  <a:lnTo>
                    <a:pt x="1140695" y="860083"/>
                  </a:lnTo>
                  <a:lnTo>
                    <a:pt x="1123950" y="874756"/>
                  </a:lnTo>
                  <a:lnTo>
                    <a:pt x="1141413" y="858881"/>
                  </a:lnTo>
                  <a:close/>
                  <a:moveTo>
                    <a:pt x="1390453" y="856674"/>
                  </a:moveTo>
                  <a:lnTo>
                    <a:pt x="1387055" y="858490"/>
                  </a:lnTo>
                  <a:lnTo>
                    <a:pt x="1387051" y="858490"/>
                  </a:lnTo>
                  <a:lnTo>
                    <a:pt x="1370493" y="867343"/>
                  </a:lnTo>
                  <a:lnTo>
                    <a:pt x="1387055" y="858490"/>
                  </a:lnTo>
                  <a:lnTo>
                    <a:pt x="1396425" y="859324"/>
                  </a:lnTo>
                  <a:lnTo>
                    <a:pt x="1396351" y="859398"/>
                  </a:lnTo>
                  <a:lnTo>
                    <a:pt x="1396630" y="859342"/>
                  </a:lnTo>
                  <a:lnTo>
                    <a:pt x="1397258" y="859398"/>
                  </a:lnTo>
                  <a:lnTo>
                    <a:pt x="1397485" y="859171"/>
                  </a:lnTo>
                  <a:lnTo>
                    <a:pt x="1396630" y="859342"/>
                  </a:lnTo>
                  <a:lnTo>
                    <a:pt x="1396425" y="859324"/>
                  </a:lnTo>
                  <a:lnTo>
                    <a:pt x="1398620" y="857128"/>
                  </a:lnTo>
                  <a:lnTo>
                    <a:pt x="1390453" y="856674"/>
                  </a:lnTo>
                  <a:close/>
                  <a:moveTo>
                    <a:pt x="1546559" y="855744"/>
                  </a:moveTo>
                  <a:lnTo>
                    <a:pt x="1547813" y="856032"/>
                  </a:lnTo>
                  <a:lnTo>
                    <a:pt x="1543551" y="858919"/>
                  </a:lnTo>
                  <a:lnTo>
                    <a:pt x="1543050" y="857187"/>
                  </a:lnTo>
                  <a:lnTo>
                    <a:pt x="1546559" y="855744"/>
                  </a:lnTo>
                  <a:close/>
                  <a:moveTo>
                    <a:pt x="1147762" y="855706"/>
                  </a:moveTo>
                  <a:lnTo>
                    <a:pt x="1142285" y="861526"/>
                  </a:lnTo>
                  <a:lnTo>
                    <a:pt x="1137464" y="865617"/>
                  </a:lnTo>
                  <a:lnTo>
                    <a:pt x="1132522" y="869810"/>
                  </a:lnTo>
                  <a:lnTo>
                    <a:pt x="1132760" y="869810"/>
                  </a:lnTo>
                  <a:lnTo>
                    <a:pt x="1131808" y="870929"/>
                  </a:lnTo>
                  <a:lnTo>
                    <a:pt x="1128712" y="873168"/>
                  </a:lnTo>
                  <a:lnTo>
                    <a:pt x="1132760" y="869138"/>
                  </a:lnTo>
                  <a:lnTo>
                    <a:pt x="1132522" y="869138"/>
                  </a:lnTo>
                  <a:lnTo>
                    <a:pt x="1132284" y="869138"/>
                  </a:lnTo>
                  <a:lnTo>
                    <a:pt x="1132046" y="869138"/>
                  </a:lnTo>
                  <a:lnTo>
                    <a:pt x="1131808" y="869138"/>
                  </a:lnTo>
                  <a:lnTo>
                    <a:pt x="1142047" y="860631"/>
                  </a:lnTo>
                  <a:lnTo>
                    <a:pt x="1147762" y="855706"/>
                  </a:lnTo>
                  <a:close/>
                  <a:moveTo>
                    <a:pt x="2459778" y="854097"/>
                  </a:moveTo>
                  <a:lnTo>
                    <a:pt x="2463800" y="854097"/>
                  </a:lnTo>
                  <a:lnTo>
                    <a:pt x="2463588" y="854530"/>
                  </a:lnTo>
                  <a:lnTo>
                    <a:pt x="2457450" y="855685"/>
                  </a:lnTo>
                  <a:lnTo>
                    <a:pt x="2457450" y="854530"/>
                  </a:lnTo>
                  <a:lnTo>
                    <a:pt x="2459778" y="854097"/>
                  </a:lnTo>
                  <a:close/>
                  <a:moveTo>
                    <a:pt x="5670167" y="853575"/>
                  </a:moveTo>
                  <a:lnTo>
                    <a:pt x="5674931" y="857654"/>
                  </a:lnTo>
                  <a:lnTo>
                    <a:pt x="5674704" y="857654"/>
                  </a:lnTo>
                  <a:lnTo>
                    <a:pt x="5670167" y="853575"/>
                  </a:lnTo>
                  <a:close/>
                  <a:moveTo>
                    <a:pt x="1158876" y="849355"/>
                  </a:moveTo>
                  <a:lnTo>
                    <a:pt x="1155780" y="851695"/>
                  </a:lnTo>
                  <a:lnTo>
                    <a:pt x="1154112" y="852530"/>
                  </a:lnTo>
                  <a:lnTo>
                    <a:pt x="1158876" y="849355"/>
                  </a:lnTo>
                  <a:close/>
                  <a:moveTo>
                    <a:pt x="2467336" y="849335"/>
                  </a:moveTo>
                  <a:lnTo>
                    <a:pt x="2470151" y="849335"/>
                  </a:lnTo>
                  <a:lnTo>
                    <a:pt x="2470151" y="849562"/>
                  </a:lnTo>
                  <a:lnTo>
                    <a:pt x="2465388" y="855685"/>
                  </a:lnTo>
                  <a:lnTo>
                    <a:pt x="2467336" y="849335"/>
                  </a:lnTo>
                  <a:close/>
                  <a:moveTo>
                    <a:pt x="4760686" y="848639"/>
                  </a:moveTo>
                  <a:lnTo>
                    <a:pt x="4777014" y="854762"/>
                  </a:lnTo>
                  <a:lnTo>
                    <a:pt x="4776561" y="854535"/>
                  </a:lnTo>
                  <a:lnTo>
                    <a:pt x="4760686" y="848639"/>
                  </a:lnTo>
                  <a:close/>
                  <a:moveTo>
                    <a:pt x="4745718" y="848412"/>
                  </a:moveTo>
                  <a:lnTo>
                    <a:pt x="4744130" y="849773"/>
                  </a:lnTo>
                  <a:lnTo>
                    <a:pt x="4744584" y="849546"/>
                  </a:lnTo>
                  <a:lnTo>
                    <a:pt x="4745718" y="848412"/>
                  </a:lnTo>
                  <a:close/>
                  <a:moveTo>
                    <a:pt x="5358021" y="847457"/>
                  </a:moveTo>
                  <a:lnTo>
                    <a:pt x="5364146" y="849043"/>
                  </a:lnTo>
                  <a:lnTo>
                    <a:pt x="5363919" y="848817"/>
                  </a:lnTo>
                  <a:lnTo>
                    <a:pt x="5358021" y="847457"/>
                  </a:lnTo>
                  <a:close/>
                  <a:moveTo>
                    <a:pt x="1147095" y="846428"/>
                  </a:moveTo>
                  <a:lnTo>
                    <a:pt x="1143348" y="849841"/>
                  </a:lnTo>
                  <a:lnTo>
                    <a:pt x="1134132" y="857947"/>
                  </a:lnTo>
                  <a:lnTo>
                    <a:pt x="1131041" y="861040"/>
                  </a:lnTo>
                  <a:lnTo>
                    <a:pt x="1122323" y="868944"/>
                  </a:lnTo>
                  <a:lnTo>
                    <a:pt x="1131348" y="860260"/>
                  </a:lnTo>
                  <a:lnTo>
                    <a:pt x="1140477" y="852277"/>
                  </a:lnTo>
                  <a:lnTo>
                    <a:pt x="1147095" y="846428"/>
                  </a:lnTo>
                  <a:close/>
                  <a:moveTo>
                    <a:pt x="1264541" y="846085"/>
                  </a:moveTo>
                  <a:lnTo>
                    <a:pt x="1263177" y="847219"/>
                  </a:lnTo>
                  <a:lnTo>
                    <a:pt x="1264769" y="846085"/>
                  </a:lnTo>
                  <a:lnTo>
                    <a:pt x="1264541" y="846085"/>
                  </a:lnTo>
                  <a:close/>
                  <a:moveTo>
                    <a:pt x="2481035" y="839959"/>
                  </a:moveTo>
                  <a:lnTo>
                    <a:pt x="2482536" y="840333"/>
                  </a:lnTo>
                  <a:lnTo>
                    <a:pt x="2480808" y="840412"/>
                  </a:lnTo>
                  <a:lnTo>
                    <a:pt x="2480355" y="840412"/>
                  </a:lnTo>
                  <a:lnTo>
                    <a:pt x="2481035" y="839959"/>
                  </a:lnTo>
                  <a:close/>
                  <a:moveTo>
                    <a:pt x="1600654" y="838282"/>
                  </a:moveTo>
                  <a:lnTo>
                    <a:pt x="1601788" y="839076"/>
                  </a:lnTo>
                  <a:lnTo>
                    <a:pt x="1597025" y="843045"/>
                  </a:lnTo>
                  <a:lnTo>
                    <a:pt x="1597252" y="840134"/>
                  </a:lnTo>
                  <a:lnTo>
                    <a:pt x="1600654" y="838282"/>
                  </a:lnTo>
                  <a:close/>
                  <a:moveTo>
                    <a:pt x="1600200" y="836694"/>
                  </a:moveTo>
                  <a:lnTo>
                    <a:pt x="1600200" y="836921"/>
                  </a:lnTo>
                  <a:lnTo>
                    <a:pt x="1600043" y="836716"/>
                  </a:lnTo>
                  <a:lnTo>
                    <a:pt x="1600200" y="836694"/>
                  </a:lnTo>
                  <a:close/>
                  <a:moveTo>
                    <a:pt x="1239838" y="835073"/>
                  </a:moveTo>
                  <a:lnTo>
                    <a:pt x="1238073" y="838348"/>
                  </a:lnTo>
                  <a:lnTo>
                    <a:pt x="1236662" y="839836"/>
                  </a:lnTo>
                  <a:lnTo>
                    <a:pt x="1239838" y="835073"/>
                  </a:lnTo>
                  <a:close/>
                  <a:moveTo>
                    <a:pt x="3096883" y="834324"/>
                  </a:moveTo>
                  <a:lnTo>
                    <a:pt x="3096591" y="834647"/>
                  </a:lnTo>
                  <a:lnTo>
                    <a:pt x="3096641" y="834647"/>
                  </a:lnTo>
                  <a:lnTo>
                    <a:pt x="3096883" y="834324"/>
                  </a:lnTo>
                  <a:close/>
                  <a:moveTo>
                    <a:pt x="1597593" y="833519"/>
                  </a:moveTo>
                  <a:lnTo>
                    <a:pt x="1600043" y="836716"/>
                  </a:lnTo>
                  <a:lnTo>
                    <a:pt x="1598541" y="836921"/>
                  </a:lnTo>
                  <a:lnTo>
                    <a:pt x="1594750" y="840550"/>
                  </a:lnTo>
                  <a:lnTo>
                    <a:pt x="1584325" y="844632"/>
                  </a:lnTo>
                  <a:lnTo>
                    <a:pt x="1586931" y="840096"/>
                  </a:lnTo>
                  <a:lnTo>
                    <a:pt x="1597593" y="833519"/>
                  </a:lnTo>
                  <a:close/>
                  <a:moveTo>
                    <a:pt x="4503930" y="833407"/>
                  </a:moveTo>
                  <a:lnTo>
                    <a:pt x="4510055" y="834087"/>
                  </a:lnTo>
                  <a:lnTo>
                    <a:pt x="4510508" y="834087"/>
                  </a:lnTo>
                  <a:lnTo>
                    <a:pt x="4503930" y="833407"/>
                  </a:lnTo>
                  <a:close/>
                  <a:moveTo>
                    <a:pt x="1612900" y="831932"/>
                  </a:moveTo>
                  <a:lnTo>
                    <a:pt x="1612665" y="832149"/>
                  </a:lnTo>
                  <a:lnTo>
                    <a:pt x="1606550" y="836695"/>
                  </a:lnTo>
                  <a:lnTo>
                    <a:pt x="1612900" y="831932"/>
                  </a:lnTo>
                  <a:close/>
                  <a:moveTo>
                    <a:pt x="2529794" y="830442"/>
                  </a:moveTo>
                  <a:lnTo>
                    <a:pt x="2519815" y="830895"/>
                  </a:lnTo>
                  <a:lnTo>
                    <a:pt x="2530021" y="830442"/>
                  </a:lnTo>
                  <a:lnTo>
                    <a:pt x="2529794" y="830442"/>
                  </a:lnTo>
                  <a:close/>
                  <a:moveTo>
                    <a:pt x="1618654" y="828757"/>
                  </a:moveTo>
                  <a:lnTo>
                    <a:pt x="1618853" y="828757"/>
                  </a:lnTo>
                  <a:lnTo>
                    <a:pt x="1611312" y="835107"/>
                  </a:lnTo>
                  <a:lnTo>
                    <a:pt x="1618654" y="828757"/>
                  </a:lnTo>
                  <a:close/>
                  <a:moveTo>
                    <a:pt x="5607556" y="828649"/>
                  </a:moveTo>
                  <a:lnTo>
                    <a:pt x="5608010" y="829102"/>
                  </a:lnTo>
                  <a:lnTo>
                    <a:pt x="5616177" y="836580"/>
                  </a:lnTo>
                  <a:lnTo>
                    <a:pt x="5607556" y="828649"/>
                  </a:lnTo>
                  <a:close/>
                  <a:moveTo>
                    <a:pt x="1412875" y="822414"/>
                  </a:moveTo>
                  <a:lnTo>
                    <a:pt x="1412461" y="822573"/>
                  </a:lnTo>
                  <a:lnTo>
                    <a:pt x="1408526" y="824002"/>
                  </a:lnTo>
                  <a:lnTo>
                    <a:pt x="1408319" y="824002"/>
                  </a:lnTo>
                  <a:lnTo>
                    <a:pt x="1408112" y="824002"/>
                  </a:lnTo>
                  <a:lnTo>
                    <a:pt x="1412875" y="822414"/>
                  </a:lnTo>
                  <a:close/>
                  <a:moveTo>
                    <a:pt x="1411284" y="821548"/>
                  </a:moveTo>
                  <a:lnTo>
                    <a:pt x="1409701" y="822414"/>
                  </a:lnTo>
                  <a:lnTo>
                    <a:pt x="1409918" y="822134"/>
                  </a:lnTo>
                  <a:lnTo>
                    <a:pt x="1411284" y="821548"/>
                  </a:lnTo>
                  <a:close/>
                  <a:moveTo>
                    <a:pt x="1311358" y="821351"/>
                  </a:moveTo>
                  <a:lnTo>
                    <a:pt x="1308858" y="822713"/>
                  </a:lnTo>
                  <a:lnTo>
                    <a:pt x="1311358" y="821578"/>
                  </a:lnTo>
                  <a:lnTo>
                    <a:pt x="1311358" y="821351"/>
                  </a:lnTo>
                  <a:close/>
                  <a:moveTo>
                    <a:pt x="1317625" y="820783"/>
                  </a:moveTo>
                  <a:lnTo>
                    <a:pt x="1317625" y="820784"/>
                  </a:lnTo>
                  <a:lnTo>
                    <a:pt x="1317625" y="821842"/>
                  </a:lnTo>
                  <a:lnTo>
                    <a:pt x="1317625" y="822106"/>
                  </a:lnTo>
                  <a:lnTo>
                    <a:pt x="1316037" y="822371"/>
                  </a:lnTo>
                  <a:lnTo>
                    <a:pt x="1317625" y="820783"/>
                  </a:lnTo>
                  <a:close/>
                  <a:moveTo>
                    <a:pt x="1418416" y="817651"/>
                  </a:moveTo>
                  <a:lnTo>
                    <a:pt x="1420377" y="817651"/>
                  </a:lnTo>
                  <a:lnTo>
                    <a:pt x="1418677" y="818380"/>
                  </a:lnTo>
                  <a:lnTo>
                    <a:pt x="1419941" y="818538"/>
                  </a:lnTo>
                  <a:lnTo>
                    <a:pt x="1419487" y="818538"/>
                  </a:lnTo>
                  <a:lnTo>
                    <a:pt x="1418307" y="818538"/>
                  </a:lnTo>
                  <a:lnTo>
                    <a:pt x="1411284" y="821548"/>
                  </a:lnTo>
                  <a:lnTo>
                    <a:pt x="1414037" y="820044"/>
                  </a:lnTo>
                  <a:lnTo>
                    <a:pt x="1408600" y="822397"/>
                  </a:lnTo>
                  <a:lnTo>
                    <a:pt x="1408373" y="822397"/>
                  </a:lnTo>
                  <a:lnTo>
                    <a:pt x="1414500" y="819791"/>
                  </a:lnTo>
                  <a:lnTo>
                    <a:pt x="1418416" y="817651"/>
                  </a:lnTo>
                  <a:close/>
                  <a:moveTo>
                    <a:pt x="2523926" y="817580"/>
                  </a:moveTo>
                  <a:lnTo>
                    <a:pt x="2524125" y="818714"/>
                  </a:lnTo>
                  <a:lnTo>
                    <a:pt x="2522537" y="820755"/>
                  </a:lnTo>
                  <a:lnTo>
                    <a:pt x="2523926" y="817580"/>
                  </a:lnTo>
                  <a:close/>
                  <a:moveTo>
                    <a:pt x="1313630" y="816359"/>
                  </a:moveTo>
                  <a:lnTo>
                    <a:pt x="1299313" y="823848"/>
                  </a:lnTo>
                  <a:lnTo>
                    <a:pt x="1313175" y="816813"/>
                  </a:lnTo>
                  <a:lnTo>
                    <a:pt x="1313630" y="816359"/>
                  </a:lnTo>
                  <a:close/>
                  <a:moveTo>
                    <a:pt x="1328480" y="816021"/>
                  </a:moveTo>
                  <a:lnTo>
                    <a:pt x="1328480" y="816248"/>
                  </a:lnTo>
                  <a:lnTo>
                    <a:pt x="1328738" y="816248"/>
                  </a:lnTo>
                  <a:lnTo>
                    <a:pt x="1327963" y="816701"/>
                  </a:lnTo>
                  <a:lnTo>
                    <a:pt x="1317625" y="820784"/>
                  </a:lnTo>
                  <a:lnTo>
                    <a:pt x="1328480" y="816021"/>
                  </a:lnTo>
                  <a:close/>
                  <a:moveTo>
                    <a:pt x="4719184" y="815985"/>
                  </a:moveTo>
                  <a:lnTo>
                    <a:pt x="4723039" y="816212"/>
                  </a:lnTo>
                  <a:lnTo>
                    <a:pt x="4726668" y="816665"/>
                  </a:lnTo>
                  <a:lnTo>
                    <a:pt x="4730296" y="817119"/>
                  </a:lnTo>
                  <a:lnTo>
                    <a:pt x="4733925" y="817572"/>
                  </a:lnTo>
                  <a:lnTo>
                    <a:pt x="4737327" y="818479"/>
                  </a:lnTo>
                  <a:lnTo>
                    <a:pt x="4740955" y="819613"/>
                  </a:lnTo>
                  <a:lnTo>
                    <a:pt x="4744584" y="820974"/>
                  </a:lnTo>
                  <a:lnTo>
                    <a:pt x="4748212" y="822561"/>
                  </a:lnTo>
                  <a:lnTo>
                    <a:pt x="4751614" y="824602"/>
                  </a:lnTo>
                  <a:lnTo>
                    <a:pt x="4755470" y="826870"/>
                  </a:lnTo>
                  <a:lnTo>
                    <a:pt x="4759098" y="829137"/>
                  </a:lnTo>
                  <a:lnTo>
                    <a:pt x="4762727" y="832085"/>
                  </a:lnTo>
                  <a:lnTo>
                    <a:pt x="4766355" y="835260"/>
                  </a:lnTo>
                  <a:lnTo>
                    <a:pt x="4769984" y="838888"/>
                  </a:lnTo>
                  <a:lnTo>
                    <a:pt x="4773612" y="842743"/>
                  </a:lnTo>
                  <a:lnTo>
                    <a:pt x="4794023" y="865646"/>
                  </a:lnTo>
                  <a:lnTo>
                    <a:pt x="4814207" y="888550"/>
                  </a:lnTo>
                  <a:lnTo>
                    <a:pt x="4834164" y="911906"/>
                  </a:lnTo>
                  <a:lnTo>
                    <a:pt x="4854121" y="935263"/>
                  </a:lnTo>
                  <a:lnTo>
                    <a:pt x="4877480" y="963155"/>
                  </a:lnTo>
                  <a:lnTo>
                    <a:pt x="4900612" y="991500"/>
                  </a:lnTo>
                  <a:lnTo>
                    <a:pt x="4923291" y="1020300"/>
                  </a:lnTo>
                  <a:lnTo>
                    <a:pt x="4945743" y="1048874"/>
                  </a:lnTo>
                  <a:lnTo>
                    <a:pt x="4967741" y="1078127"/>
                  </a:lnTo>
                  <a:lnTo>
                    <a:pt x="4989739" y="1107380"/>
                  </a:lnTo>
                  <a:lnTo>
                    <a:pt x="5011284" y="1136632"/>
                  </a:lnTo>
                  <a:lnTo>
                    <a:pt x="5032829" y="1166340"/>
                  </a:lnTo>
                  <a:lnTo>
                    <a:pt x="5053012" y="1195364"/>
                  </a:lnTo>
                  <a:lnTo>
                    <a:pt x="5073196" y="1224389"/>
                  </a:lnTo>
                  <a:lnTo>
                    <a:pt x="5093154" y="1253868"/>
                  </a:lnTo>
                  <a:lnTo>
                    <a:pt x="5112430" y="1283348"/>
                  </a:lnTo>
                  <a:lnTo>
                    <a:pt x="5131707" y="1313055"/>
                  </a:lnTo>
                  <a:lnTo>
                    <a:pt x="5150757" y="1342762"/>
                  </a:lnTo>
                  <a:lnTo>
                    <a:pt x="5169354" y="1372923"/>
                  </a:lnTo>
                  <a:lnTo>
                    <a:pt x="5187950" y="1403080"/>
                  </a:lnTo>
                  <a:lnTo>
                    <a:pt x="5206093" y="1433466"/>
                  </a:lnTo>
                  <a:lnTo>
                    <a:pt x="5224009" y="1464080"/>
                  </a:lnTo>
                  <a:lnTo>
                    <a:pt x="5241471" y="1494693"/>
                  </a:lnTo>
                  <a:lnTo>
                    <a:pt x="5259161" y="1525533"/>
                  </a:lnTo>
                  <a:lnTo>
                    <a:pt x="5276170" y="1556374"/>
                  </a:lnTo>
                  <a:lnTo>
                    <a:pt x="5292952" y="1587667"/>
                  </a:lnTo>
                  <a:lnTo>
                    <a:pt x="5309734" y="1618961"/>
                  </a:lnTo>
                  <a:lnTo>
                    <a:pt x="5325836" y="1650255"/>
                  </a:lnTo>
                  <a:lnTo>
                    <a:pt x="5318125" y="1635968"/>
                  </a:lnTo>
                  <a:lnTo>
                    <a:pt x="5310641" y="1622363"/>
                  </a:lnTo>
                  <a:lnTo>
                    <a:pt x="5303157" y="1609891"/>
                  </a:lnTo>
                  <a:lnTo>
                    <a:pt x="5295900" y="1598552"/>
                  </a:lnTo>
                  <a:lnTo>
                    <a:pt x="5288416" y="1587894"/>
                  </a:lnTo>
                  <a:lnTo>
                    <a:pt x="5281159" y="1577917"/>
                  </a:lnTo>
                  <a:lnTo>
                    <a:pt x="5273902" y="1569072"/>
                  </a:lnTo>
                  <a:lnTo>
                    <a:pt x="5266871" y="1560909"/>
                  </a:lnTo>
                  <a:lnTo>
                    <a:pt x="5260068" y="1553653"/>
                  </a:lnTo>
                  <a:lnTo>
                    <a:pt x="5253264" y="1547076"/>
                  </a:lnTo>
                  <a:lnTo>
                    <a:pt x="5246687" y="1541407"/>
                  </a:lnTo>
                  <a:lnTo>
                    <a:pt x="5240111" y="1536191"/>
                  </a:lnTo>
                  <a:lnTo>
                    <a:pt x="5233761" y="1531883"/>
                  </a:lnTo>
                  <a:lnTo>
                    <a:pt x="5227637" y="1528255"/>
                  </a:lnTo>
                  <a:lnTo>
                    <a:pt x="5221741" y="1525080"/>
                  </a:lnTo>
                  <a:lnTo>
                    <a:pt x="5215845" y="1522585"/>
                  </a:lnTo>
                  <a:lnTo>
                    <a:pt x="5210175" y="1520998"/>
                  </a:lnTo>
                  <a:lnTo>
                    <a:pt x="5204959" y="1519864"/>
                  </a:lnTo>
                  <a:lnTo>
                    <a:pt x="5199743" y="1518957"/>
                  </a:lnTo>
                  <a:lnTo>
                    <a:pt x="5194754" y="1518730"/>
                  </a:lnTo>
                  <a:lnTo>
                    <a:pt x="5189991" y="1519184"/>
                  </a:lnTo>
                  <a:lnTo>
                    <a:pt x="5185455" y="1520091"/>
                  </a:lnTo>
                  <a:lnTo>
                    <a:pt x="5181373" y="1521225"/>
                  </a:lnTo>
                  <a:lnTo>
                    <a:pt x="5177064" y="1523039"/>
                  </a:lnTo>
                  <a:lnTo>
                    <a:pt x="5173436" y="1525080"/>
                  </a:lnTo>
                  <a:lnTo>
                    <a:pt x="5169807" y="1527574"/>
                  </a:lnTo>
                  <a:lnTo>
                    <a:pt x="5166632" y="1530296"/>
                  </a:lnTo>
                  <a:lnTo>
                    <a:pt x="5163684" y="1533470"/>
                  </a:lnTo>
                  <a:lnTo>
                    <a:pt x="5161189" y="1536872"/>
                  </a:lnTo>
                  <a:lnTo>
                    <a:pt x="5158921" y="1540500"/>
                  </a:lnTo>
                  <a:lnTo>
                    <a:pt x="5156880" y="1544582"/>
                  </a:lnTo>
                  <a:lnTo>
                    <a:pt x="5155293" y="1548664"/>
                  </a:lnTo>
                  <a:lnTo>
                    <a:pt x="5153705" y="1552972"/>
                  </a:lnTo>
                  <a:lnTo>
                    <a:pt x="5152798" y="1557507"/>
                  </a:lnTo>
                  <a:lnTo>
                    <a:pt x="5152345" y="1562269"/>
                  </a:lnTo>
                  <a:lnTo>
                    <a:pt x="5152118" y="1567032"/>
                  </a:lnTo>
                  <a:lnTo>
                    <a:pt x="5152118" y="1572020"/>
                  </a:lnTo>
                  <a:lnTo>
                    <a:pt x="5152571" y="1576783"/>
                  </a:lnTo>
                  <a:lnTo>
                    <a:pt x="5153252" y="1581998"/>
                  </a:lnTo>
                  <a:lnTo>
                    <a:pt x="5154839" y="1587214"/>
                  </a:lnTo>
                  <a:lnTo>
                    <a:pt x="5156200" y="1591976"/>
                  </a:lnTo>
                  <a:lnTo>
                    <a:pt x="5158468" y="1596965"/>
                  </a:lnTo>
                  <a:lnTo>
                    <a:pt x="5160962" y="1602180"/>
                  </a:lnTo>
                  <a:lnTo>
                    <a:pt x="5163684" y="1606943"/>
                  </a:lnTo>
                  <a:lnTo>
                    <a:pt x="5167086" y="1611704"/>
                  </a:lnTo>
                  <a:lnTo>
                    <a:pt x="5170941" y="1616467"/>
                  </a:lnTo>
                  <a:lnTo>
                    <a:pt x="5175250" y="1621002"/>
                  </a:lnTo>
                  <a:lnTo>
                    <a:pt x="5179786" y="1625310"/>
                  </a:lnTo>
                  <a:lnTo>
                    <a:pt x="5185229" y="1629392"/>
                  </a:lnTo>
                  <a:lnTo>
                    <a:pt x="5190671" y="1633247"/>
                  </a:lnTo>
                  <a:lnTo>
                    <a:pt x="5197021" y="1636876"/>
                  </a:lnTo>
                  <a:lnTo>
                    <a:pt x="5203598" y="1640277"/>
                  </a:lnTo>
                  <a:lnTo>
                    <a:pt x="5210629" y="1643452"/>
                  </a:lnTo>
                  <a:lnTo>
                    <a:pt x="5218566" y="1646173"/>
                  </a:lnTo>
                  <a:lnTo>
                    <a:pt x="5226730" y="1648668"/>
                  </a:lnTo>
                  <a:lnTo>
                    <a:pt x="5235575" y="1650482"/>
                  </a:lnTo>
                  <a:lnTo>
                    <a:pt x="5244646" y="1652296"/>
                  </a:lnTo>
                  <a:lnTo>
                    <a:pt x="5254625" y="1653430"/>
                  </a:lnTo>
                  <a:lnTo>
                    <a:pt x="5265057" y="1654110"/>
                  </a:lnTo>
                  <a:lnTo>
                    <a:pt x="5276170" y="1654337"/>
                  </a:lnTo>
                  <a:lnTo>
                    <a:pt x="5287509" y="1654110"/>
                  </a:lnTo>
                  <a:lnTo>
                    <a:pt x="5299755" y="1653430"/>
                  </a:lnTo>
                  <a:lnTo>
                    <a:pt x="5312455" y="1652296"/>
                  </a:lnTo>
                  <a:lnTo>
                    <a:pt x="5325836" y="1650255"/>
                  </a:lnTo>
                  <a:lnTo>
                    <a:pt x="5174796" y="1674292"/>
                  </a:lnTo>
                  <a:lnTo>
                    <a:pt x="5023304" y="1697649"/>
                  </a:lnTo>
                  <a:lnTo>
                    <a:pt x="4872037" y="1720552"/>
                  </a:lnTo>
                  <a:lnTo>
                    <a:pt x="4720545" y="1743229"/>
                  </a:lnTo>
                  <a:lnTo>
                    <a:pt x="4709659" y="1744817"/>
                  </a:lnTo>
                  <a:lnTo>
                    <a:pt x="4697186" y="1747311"/>
                  </a:lnTo>
                  <a:lnTo>
                    <a:pt x="4667930" y="1753207"/>
                  </a:lnTo>
                  <a:lnTo>
                    <a:pt x="4633459" y="1760690"/>
                  </a:lnTo>
                  <a:lnTo>
                    <a:pt x="4595359" y="1768627"/>
                  </a:lnTo>
                  <a:lnTo>
                    <a:pt x="4575175" y="1772709"/>
                  </a:lnTo>
                  <a:lnTo>
                    <a:pt x="4554311" y="1777017"/>
                  </a:lnTo>
                  <a:lnTo>
                    <a:pt x="4533220" y="1781099"/>
                  </a:lnTo>
                  <a:lnTo>
                    <a:pt x="4511221" y="1784954"/>
                  </a:lnTo>
                  <a:lnTo>
                    <a:pt x="4489450" y="1788582"/>
                  </a:lnTo>
                  <a:lnTo>
                    <a:pt x="4467225" y="1791757"/>
                  </a:lnTo>
                  <a:lnTo>
                    <a:pt x="4445453" y="1794705"/>
                  </a:lnTo>
                  <a:lnTo>
                    <a:pt x="4423455" y="1797199"/>
                  </a:lnTo>
                  <a:lnTo>
                    <a:pt x="4401911" y="1799014"/>
                  </a:lnTo>
                  <a:lnTo>
                    <a:pt x="4391252" y="1799694"/>
                  </a:lnTo>
                  <a:lnTo>
                    <a:pt x="4380819" y="1800374"/>
                  </a:lnTo>
                  <a:lnTo>
                    <a:pt x="4370387" y="1800601"/>
                  </a:lnTo>
                  <a:lnTo>
                    <a:pt x="4360182" y="1800828"/>
                  </a:lnTo>
                  <a:lnTo>
                    <a:pt x="4350203" y="1800828"/>
                  </a:lnTo>
                  <a:lnTo>
                    <a:pt x="4340225" y="1800601"/>
                  </a:lnTo>
                  <a:lnTo>
                    <a:pt x="4330473" y="1800374"/>
                  </a:lnTo>
                  <a:lnTo>
                    <a:pt x="4320948" y="1799467"/>
                  </a:lnTo>
                  <a:lnTo>
                    <a:pt x="4311650" y="1798787"/>
                  </a:lnTo>
                  <a:lnTo>
                    <a:pt x="4302352" y="1797653"/>
                  </a:lnTo>
                  <a:lnTo>
                    <a:pt x="4293734" y="1796292"/>
                  </a:lnTo>
                  <a:lnTo>
                    <a:pt x="4285116" y="1794705"/>
                  </a:lnTo>
                  <a:lnTo>
                    <a:pt x="4276952" y="1792664"/>
                  </a:lnTo>
                  <a:lnTo>
                    <a:pt x="4269241" y="1790850"/>
                  </a:lnTo>
                  <a:lnTo>
                    <a:pt x="4261530" y="1788356"/>
                  </a:lnTo>
                  <a:lnTo>
                    <a:pt x="4257895" y="1786992"/>
                  </a:lnTo>
                  <a:lnTo>
                    <a:pt x="4266839" y="1796468"/>
                  </a:lnTo>
                  <a:lnTo>
                    <a:pt x="4280906" y="1808482"/>
                  </a:lnTo>
                  <a:lnTo>
                    <a:pt x="4088513" y="1835683"/>
                  </a:lnTo>
                  <a:lnTo>
                    <a:pt x="4099404" y="1833868"/>
                  </a:lnTo>
                  <a:lnTo>
                    <a:pt x="4107344" y="1832735"/>
                  </a:lnTo>
                  <a:lnTo>
                    <a:pt x="4112789" y="1831602"/>
                  </a:lnTo>
                  <a:lnTo>
                    <a:pt x="4116193" y="1830696"/>
                  </a:lnTo>
                  <a:lnTo>
                    <a:pt x="4117554" y="1830016"/>
                  </a:lnTo>
                  <a:lnTo>
                    <a:pt x="4117554" y="1829789"/>
                  </a:lnTo>
                  <a:lnTo>
                    <a:pt x="4117327" y="1829789"/>
                  </a:lnTo>
                  <a:lnTo>
                    <a:pt x="4115512" y="1829562"/>
                  </a:lnTo>
                  <a:lnTo>
                    <a:pt x="4113016" y="1829562"/>
                  </a:lnTo>
                  <a:lnTo>
                    <a:pt x="4105756" y="1830016"/>
                  </a:lnTo>
                  <a:lnTo>
                    <a:pt x="4101672" y="1830696"/>
                  </a:lnTo>
                  <a:lnTo>
                    <a:pt x="4097815" y="1831602"/>
                  </a:lnTo>
                  <a:lnTo>
                    <a:pt x="4094185" y="1832283"/>
                  </a:lnTo>
                  <a:lnTo>
                    <a:pt x="4091236" y="1833189"/>
                  </a:lnTo>
                  <a:lnTo>
                    <a:pt x="4090329" y="1833642"/>
                  </a:lnTo>
                  <a:lnTo>
                    <a:pt x="4089194" y="1834322"/>
                  </a:lnTo>
                  <a:lnTo>
                    <a:pt x="4088740" y="1835002"/>
                  </a:lnTo>
                  <a:lnTo>
                    <a:pt x="4088513" y="1835683"/>
                  </a:lnTo>
                  <a:lnTo>
                    <a:pt x="4088740" y="1834322"/>
                  </a:lnTo>
                  <a:lnTo>
                    <a:pt x="4088745" y="1834299"/>
                  </a:lnTo>
                  <a:lnTo>
                    <a:pt x="4088239" y="1834737"/>
                  </a:lnTo>
                  <a:lnTo>
                    <a:pt x="3970448" y="1851569"/>
                  </a:lnTo>
                  <a:lnTo>
                    <a:pt x="3911440" y="1859757"/>
                  </a:lnTo>
                  <a:lnTo>
                    <a:pt x="3863263" y="1866256"/>
                  </a:lnTo>
                  <a:lnTo>
                    <a:pt x="3866470" y="1867632"/>
                  </a:lnTo>
                  <a:lnTo>
                    <a:pt x="3868057" y="1868768"/>
                  </a:lnTo>
                  <a:lnTo>
                    <a:pt x="3869418" y="1869449"/>
                  </a:lnTo>
                  <a:lnTo>
                    <a:pt x="3869871" y="1870130"/>
                  </a:lnTo>
                  <a:lnTo>
                    <a:pt x="3869871" y="1870584"/>
                  </a:lnTo>
                  <a:lnTo>
                    <a:pt x="3869871" y="1870811"/>
                  </a:lnTo>
                  <a:lnTo>
                    <a:pt x="3868738" y="1871493"/>
                  </a:lnTo>
                  <a:lnTo>
                    <a:pt x="3867150" y="1871947"/>
                  </a:lnTo>
                  <a:lnTo>
                    <a:pt x="3864202" y="1872401"/>
                  </a:lnTo>
                  <a:lnTo>
                    <a:pt x="3860573" y="1872628"/>
                  </a:lnTo>
                  <a:lnTo>
                    <a:pt x="3849688" y="1872628"/>
                  </a:lnTo>
                  <a:lnTo>
                    <a:pt x="3833359" y="1872401"/>
                  </a:lnTo>
                  <a:lnTo>
                    <a:pt x="3811134" y="1871493"/>
                  </a:lnTo>
                  <a:lnTo>
                    <a:pt x="3823380" y="1855143"/>
                  </a:lnTo>
                  <a:lnTo>
                    <a:pt x="3823607" y="1852418"/>
                  </a:lnTo>
                  <a:lnTo>
                    <a:pt x="3823834" y="1850148"/>
                  </a:lnTo>
                  <a:lnTo>
                    <a:pt x="3823834" y="1848331"/>
                  </a:lnTo>
                  <a:lnTo>
                    <a:pt x="3823607" y="1846742"/>
                  </a:lnTo>
                  <a:lnTo>
                    <a:pt x="3823154" y="1845833"/>
                  </a:lnTo>
                  <a:lnTo>
                    <a:pt x="3822473" y="1844925"/>
                  </a:lnTo>
                  <a:lnTo>
                    <a:pt x="3821339" y="1844471"/>
                  </a:lnTo>
                  <a:lnTo>
                    <a:pt x="3820432" y="1843790"/>
                  </a:lnTo>
                  <a:lnTo>
                    <a:pt x="3819298" y="1843790"/>
                  </a:lnTo>
                  <a:lnTo>
                    <a:pt x="3817711" y="1843790"/>
                  </a:lnTo>
                  <a:lnTo>
                    <a:pt x="3816577" y="1844016"/>
                  </a:lnTo>
                  <a:lnTo>
                    <a:pt x="3814762" y="1844697"/>
                  </a:lnTo>
                  <a:lnTo>
                    <a:pt x="3811587" y="1846060"/>
                  </a:lnTo>
                  <a:lnTo>
                    <a:pt x="3808186" y="1847877"/>
                  </a:lnTo>
                  <a:lnTo>
                    <a:pt x="3805237" y="1849694"/>
                  </a:lnTo>
                  <a:lnTo>
                    <a:pt x="3802062" y="1851964"/>
                  </a:lnTo>
                  <a:lnTo>
                    <a:pt x="3796620" y="1855597"/>
                  </a:lnTo>
                  <a:lnTo>
                    <a:pt x="3794579" y="1856733"/>
                  </a:lnTo>
                  <a:lnTo>
                    <a:pt x="3793931" y="1857122"/>
                  </a:lnTo>
                  <a:lnTo>
                    <a:pt x="3793671" y="1856279"/>
                  </a:lnTo>
                  <a:lnTo>
                    <a:pt x="3793218" y="1857186"/>
                  </a:lnTo>
                  <a:lnTo>
                    <a:pt x="3793218" y="1857414"/>
                  </a:lnTo>
                  <a:lnTo>
                    <a:pt x="3793445" y="1857414"/>
                  </a:lnTo>
                  <a:lnTo>
                    <a:pt x="3793931" y="1857122"/>
                  </a:lnTo>
                  <a:lnTo>
                    <a:pt x="3794579" y="1859231"/>
                  </a:lnTo>
                  <a:lnTo>
                    <a:pt x="3792991" y="1860820"/>
                  </a:lnTo>
                  <a:lnTo>
                    <a:pt x="3791630" y="1862410"/>
                  </a:lnTo>
                  <a:lnTo>
                    <a:pt x="3790043" y="1863545"/>
                  </a:lnTo>
                  <a:lnTo>
                    <a:pt x="3788455" y="1864680"/>
                  </a:lnTo>
                  <a:lnTo>
                    <a:pt x="3786868" y="1865362"/>
                  </a:lnTo>
                  <a:lnTo>
                    <a:pt x="3785507" y="1865589"/>
                  </a:lnTo>
                  <a:lnTo>
                    <a:pt x="3783920" y="1865816"/>
                  </a:lnTo>
                  <a:lnTo>
                    <a:pt x="3782559" y="1865816"/>
                  </a:lnTo>
                  <a:lnTo>
                    <a:pt x="3781425" y="1865589"/>
                  </a:lnTo>
                  <a:lnTo>
                    <a:pt x="3779837" y="1865134"/>
                  </a:lnTo>
                  <a:lnTo>
                    <a:pt x="3778477" y="1864680"/>
                  </a:lnTo>
                  <a:lnTo>
                    <a:pt x="3777116" y="1863545"/>
                  </a:lnTo>
                  <a:lnTo>
                    <a:pt x="3775755" y="1862637"/>
                  </a:lnTo>
                  <a:lnTo>
                    <a:pt x="3774395" y="1861274"/>
                  </a:lnTo>
                  <a:lnTo>
                    <a:pt x="3772127" y="1858322"/>
                  </a:lnTo>
                  <a:lnTo>
                    <a:pt x="3769405" y="1854689"/>
                  </a:lnTo>
                  <a:lnTo>
                    <a:pt x="3767137" y="1850148"/>
                  </a:lnTo>
                  <a:lnTo>
                    <a:pt x="3764870" y="1845606"/>
                  </a:lnTo>
                  <a:lnTo>
                    <a:pt x="3762602" y="1840156"/>
                  </a:lnTo>
                  <a:lnTo>
                    <a:pt x="3760334" y="1834479"/>
                  </a:lnTo>
                  <a:lnTo>
                    <a:pt x="3758520" y="1828576"/>
                  </a:lnTo>
                  <a:lnTo>
                    <a:pt x="3756479" y="1822217"/>
                  </a:lnTo>
                  <a:lnTo>
                    <a:pt x="3754664" y="1815633"/>
                  </a:lnTo>
                  <a:lnTo>
                    <a:pt x="3751262" y="1802008"/>
                  </a:lnTo>
                  <a:lnTo>
                    <a:pt x="3748087" y="1788383"/>
                  </a:lnTo>
                  <a:lnTo>
                    <a:pt x="3745366" y="1774758"/>
                  </a:lnTo>
                  <a:lnTo>
                    <a:pt x="3742871" y="1762042"/>
                  </a:lnTo>
                  <a:lnTo>
                    <a:pt x="3739016" y="1741154"/>
                  </a:lnTo>
                  <a:lnTo>
                    <a:pt x="3737882" y="1733888"/>
                  </a:lnTo>
                  <a:lnTo>
                    <a:pt x="3736748" y="1728892"/>
                  </a:lnTo>
                  <a:lnTo>
                    <a:pt x="3732666" y="1712999"/>
                  </a:lnTo>
                  <a:lnTo>
                    <a:pt x="3728357" y="1695970"/>
                  </a:lnTo>
                  <a:lnTo>
                    <a:pt x="3724048" y="1678032"/>
                  </a:lnTo>
                  <a:lnTo>
                    <a:pt x="3719512" y="1660320"/>
                  </a:lnTo>
                  <a:lnTo>
                    <a:pt x="3717698" y="1651692"/>
                  </a:lnTo>
                  <a:lnTo>
                    <a:pt x="3715884" y="1642836"/>
                  </a:lnTo>
                  <a:lnTo>
                    <a:pt x="3714296" y="1634207"/>
                  </a:lnTo>
                  <a:lnTo>
                    <a:pt x="3712936" y="1626033"/>
                  </a:lnTo>
                  <a:lnTo>
                    <a:pt x="3712029" y="1618086"/>
                  </a:lnTo>
                  <a:lnTo>
                    <a:pt x="3711348" y="1610365"/>
                  </a:lnTo>
                  <a:lnTo>
                    <a:pt x="3711121" y="1603099"/>
                  </a:lnTo>
                  <a:lnTo>
                    <a:pt x="3711348" y="1596287"/>
                  </a:lnTo>
                  <a:lnTo>
                    <a:pt x="3713162" y="1598557"/>
                  </a:lnTo>
                  <a:lnTo>
                    <a:pt x="3714296" y="1594923"/>
                  </a:lnTo>
                  <a:lnTo>
                    <a:pt x="3724729" y="1602645"/>
                  </a:lnTo>
                  <a:lnTo>
                    <a:pt x="3743779" y="1615587"/>
                  </a:lnTo>
                  <a:lnTo>
                    <a:pt x="3760334" y="1608775"/>
                  </a:lnTo>
                  <a:lnTo>
                    <a:pt x="3786414" y="1616042"/>
                  </a:lnTo>
                  <a:lnTo>
                    <a:pt x="3792084" y="1616723"/>
                  </a:lnTo>
                  <a:lnTo>
                    <a:pt x="3797754" y="1617631"/>
                  </a:lnTo>
                  <a:lnTo>
                    <a:pt x="3809773" y="1618766"/>
                  </a:lnTo>
                  <a:lnTo>
                    <a:pt x="3822700" y="1619221"/>
                  </a:lnTo>
                  <a:lnTo>
                    <a:pt x="3835854" y="1619221"/>
                  </a:lnTo>
                  <a:lnTo>
                    <a:pt x="3849461" y="1618540"/>
                  </a:lnTo>
                  <a:lnTo>
                    <a:pt x="3856264" y="1618086"/>
                  </a:lnTo>
                  <a:lnTo>
                    <a:pt x="3863295" y="1617178"/>
                  </a:lnTo>
                  <a:lnTo>
                    <a:pt x="3870098" y="1616496"/>
                  </a:lnTo>
                  <a:lnTo>
                    <a:pt x="3877129" y="1615587"/>
                  </a:lnTo>
                  <a:lnTo>
                    <a:pt x="3883932" y="1614452"/>
                  </a:lnTo>
                  <a:lnTo>
                    <a:pt x="3890736" y="1613090"/>
                  </a:lnTo>
                  <a:lnTo>
                    <a:pt x="3897539" y="1611727"/>
                  </a:lnTo>
                  <a:lnTo>
                    <a:pt x="3904343" y="1609911"/>
                  </a:lnTo>
                  <a:lnTo>
                    <a:pt x="3911146" y="1608321"/>
                  </a:lnTo>
                  <a:lnTo>
                    <a:pt x="3917723" y="1606278"/>
                  </a:lnTo>
                  <a:lnTo>
                    <a:pt x="3924073" y="1604234"/>
                  </a:lnTo>
                  <a:lnTo>
                    <a:pt x="3930423" y="1601964"/>
                  </a:lnTo>
                  <a:lnTo>
                    <a:pt x="3936546" y="1599466"/>
                  </a:lnTo>
                  <a:lnTo>
                    <a:pt x="3942670" y="1596741"/>
                  </a:lnTo>
                  <a:lnTo>
                    <a:pt x="3948566" y="1594016"/>
                  </a:lnTo>
                  <a:lnTo>
                    <a:pt x="3954236" y="1591064"/>
                  </a:lnTo>
                  <a:lnTo>
                    <a:pt x="3959452" y="1587885"/>
                  </a:lnTo>
                  <a:lnTo>
                    <a:pt x="3964895" y="1584479"/>
                  </a:lnTo>
                  <a:lnTo>
                    <a:pt x="3969657" y="1580845"/>
                  </a:lnTo>
                  <a:lnTo>
                    <a:pt x="3974420" y="1577213"/>
                  </a:lnTo>
                  <a:lnTo>
                    <a:pt x="3978955" y="1572898"/>
                  </a:lnTo>
                  <a:lnTo>
                    <a:pt x="3983038" y="1568812"/>
                  </a:lnTo>
                  <a:lnTo>
                    <a:pt x="3983038" y="1569038"/>
                  </a:lnTo>
                  <a:lnTo>
                    <a:pt x="3983491" y="1569038"/>
                  </a:lnTo>
                  <a:lnTo>
                    <a:pt x="3985532" y="1569038"/>
                  </a:lnTo>
                  <a:lnTo>
                    <a:pt x="3991882" y="1568357"/>
                  </a:lnTo>
                  <a:lnTo>
                    <a:pt x="3994885" y="1567972"/>
                  </a:lnTo>
                  <a:lnTo>
                    <a:pt x="3993697" y="1567179"/>
                  </a:lnTo>
                  <a:lnTo>
                    <a:pt x="3992336" y="1565365"/>
                  </a:lnTo>
                  <a:lnTo>
                    <a:pt x="3990749" y="1563325"/>
                  </a:lnTo>
                  <a:lnTo>
                    <a:pt x="3989388" y="1561056"/>
                  </a:lnTo>
                  <a:lnTo>
                    <a:pt x="3988028" y="1558334"/>
                  </a:lnTo>
                  <a:lnTo>
                    <a:pt x="3985533" y="1551985"/>
                  </a:lnTo>
                  <a:lnTo>
                    <a:pt x="3983719" y="1548582"/>
                  </a:lnTo>
                  <a:lnTo>
                    <a:pt x="3981904" y="1544953"/>
                  </a:lnTo>
                  <a:lnTo>
                    <a:pt x="3952422" y="1512748"/>
                  </a:lnTo>
                  <a:lnTo>
                    <a:pt x="3869050" y="1487441"/>
                  </a:lnTo>
                  <a:lnTo>
                    <a:pt x="3868511" y="1487890"/>
                  </a:lnTo>
                  <a:lnTo>
                    <a:pt x="3859666" y="1484942"/>
                  </a:lnTo>
                  <a:lnTo>
                    <a:pt x="3848780" y="1481541"/>
                  </a:lnTo>
                  <a:lnTo>
                    <a:pt x="3822927" y="1474057"/>
                  </a:lnTo>
                  <a:lnTo>
                    <a:pt x="3793218" y="1465894"/>
                  </a:lnTo>
                  <a:lnTo>
                    <a:pt x="3777796" y="1461132"/>
                  </a:lnTo>
                  <a:lnTo>
                    <a:pt x="3762828" y="1456597"/>
                  </a:lnTo>
                  <a:lnTo>
                    <a:pt x="3747861" y="1451608"/>
                  </a:lnTo>
                  <a:lnTo>
                    <a:pt x="3734027" y="1446846"/>
                  </a:lnTo>
                  <a:lnTo>
                    <a:pt x="3721553" y="1442084"/>
                  </a:lnTo>
                  <a:lnTo>
                    <a:pt x="3715657" y="1439590"/>
                  </a:lnTo>
                  <a:lnTo>
                    <a:pt x="3710214" y="1436868"/>
                  </a:lnTo>
                  <a:lnTo>
                    <a:pt x="3705452" y="1434374"/>
                  </a:lnTo>
                  <a:lnTo>
                    <a:pt x="3700689" y="1432106"/>
                  </a:lnTo>
                  <a:lnTo>
                    <a:pt x="3696834" y="1429612"/>
                  </a:lnTo>
                  <a:lnTo>
                    <a:pt x="3693659" y="1427117"/>
                  </a:lnTo>
                  <a:lnTo>
                    <a:pt x="3691164" y="1424623"/>
                  </a:lnTo>
                  <a:lnTo>
                    <a:pt x="3689123" y="1422356"/>
                  </a:lnTo>
                  <a:lnTo>
                    <a:pt x="3688443" y="1420996"/>
                  </a:lnTo>
                  <a:lnTo>
                    <a:pt x="3687989" y="1419862"/>
                  </a:lnTo>
                  <a:lnTo>
                    <a:pt x="3687309" y="1418727"/>
                  </a:lnTo>
                  <a:lnTo>
                    <a:pt x="3687309" y="1417367"/>
                  </a:lnTo>
                  <a:lnTo>
                    <a:pt x="3678892" y="1412937"/>
                  </a:lnTo>
                  <a:lnTo>
                    <a:pt x="3682093" y="1410337"/>
                  </a:lnTo>
                  <a:lnTo>
                    <a:pt x="3689803" y="1411697"/>
                  </a:lnTo>
                  <a:lnTo>
                    <a:pt x="3693205" y="1412151"/>
                  </a:lnTo>
                  <a:lnTo>
                    <a:pt x="3696834" y="1412605"/>
                  </a:lnTo>
                  <a:lnTo>
                    <a:pt x="3700009" y="1412605"/>
                  </a:lnTo>
                  <a:lnTo>
                    <a:pt x="3702957" y="1412605"/>
                  </a:lnTo>
                  <a:lnTo>
                    <a:pt x="3705678" y="1412378"/>
                  </a:lnTo>
                  <a:lnTo>
                    <a:pt x="3708173" y="1411924"/>
                  </a:lnTo>
                  <a:lnTo>
                    <a:pt x="3710214" y="1410791"/>
                  </a:lnTo>
                  <a:lnTo>
                    <a:pt x="3712028" y="1409884"/>
                  </a:lnTo>
                  <a:lnTo>
                    <a:pt x="3713162" y="1408523"/>
                  </a:lnTo>
                  <a:lnTo>
                    <a:pt x="3714069" y="1406709"/>
                  </a:lnTo>
                  <a:lnTo>
                    <a:pt x="3714523" y="1404895"/>
                  </a:lnTo>
                  <a:lnTo>
                    <a:pt x="3714296" y="1402400"/>
                  </a:lnTo>
                  <a:lnTo>
                    <a:pt x="3713843" y="1399452"/>
                  </a:lnTo>
                  <a:lnTo>
                    <a:pt x="3712709" y="1396277"/>
                  </a:lnTo>
                  <a:lnTo>
                    <a:pt x="3715203" y="1390835"/>
                  </a:lnTo>
                  <a:lnTo>
                    <a:pt x="3717471" y="1386073"/>
                  </a:lnTo>
                  <a:lnTo>
                    <a:pt x="3720193" y="1381765"/>
                  </a:lnTo>
                  <a:lnTo>
                    <a:pt x="3721780" y="1379725"/>
                  </a:lnTo>
                  <a:lnTo>
                    <a:pt x="3723368" y="1377911"/>
                  </a:lnTo>
                  <a:lnTo>
                    <a:pt x="3725182" y="1376097"/>
                  </a:lnTo>
                  <a:lnTo>
                    <a:pt x="3726769" y="1374736"/>
                  </a:lnTo>
                  <a:lnTo>
                    <a:pt x="3728811" y="1373376"/>
                  </a:lnTo>
                  <a:lnTo>
                    <a:pt x="3730625" y="1372242"/>
                  </a:lnTo>
                  <a:lnTo>
                    <a:pt x="3733119" y="1371335"/>
                  </a:lnTo>
                  <a:lnTo>
                    <a:pt x="3735614" y="1370881"/>
                  </a:lnTo>
                  <a:lnTo>
                    <a:pt x="3738109" y="1370201"/>
                  </a:lnTo>
                  <a:lnTo>
                    <a:pt x="3741057" y="1369975"/>
                  </a:lnTo>
                  <a:lnTo>
                    <a:pt x="3735387" y="1368161"/>
                  </a:lnTo>
                  <a:lnTo>
                    <a:pt x="3729491" y="1365892"/>
                  </a:lnTo>
                  <a:lnTo>
                    <a:pt x="3723821" y="1363397"/>
                  </a:lnTo>
                  <a:lnTo>
                    <a:pt x="3718605" y="1361129"/>
                  </a:lnTo>
                  <a:lnTo>
                    <a:pt x="3712936" y="1358181"/>
                  </a:lnTo>
                  <a:lnTo>
                    <a:pt x="3707719" y="1355233"/>
                  </a:lnTo>
                  <a:lnTo>
                    <a:pt x="3702503" y="1352058"/>
                  </a:lnTo>
                  <a:lnTo>
                    <a:pt x="3697287" y="1348884"/>
                  </a:lnTo>
                  <a:lnTo>
                    <a:pt x="3706586" y="1346617"/>
                  </a:lnTo>
                  <a:lnTo>
                    <a:pt x="3709987" y="1345709"/>
                  </a:lnTo>
                  <a:lnTo>
                    <a:pt x="3712709" y="1344802"/>
                  </a:lnTo>
                  <a:lnTo>
                    <a:pt x="3714977" y="1343895"/>
                  </a:lnTo>
                  <a:lnTo>
                    <a:pt x="3716564" y="1342987"/>
                  </a:lnTo>
                  <a:lnTo>
                    <a:pt x="3717698" y="1342082"/>
                  </a:lnTo>
                  <a:lnTo>
                    <a:pt x="3718832" y="1341401"/>
                  </a:lnTo>
                  <a:lnTo>
                    <a:pt x="3720193" y="1339588"/>
                  </a:lnTo>
                  <a:lnTo>
                    <a:pt x="3721553" y="1338000"/>
                  </a:lnTo>
                  <a:lnTo>
                    <a:pt x="3722914" y="1336186"/>
                  </a:lnTo>
                  <a:lnTo>
                    <a:pt x="3723821" y="1335278"/>
                  </a:lnTo>
                  <a:lnTo>
                    <a:pt x="3725409" y="1334599"/>
                  </a:lnTo>
                  <a:lnTo>
                    <a:pt x="3731078" y="1332784"/>
                  </a:lnTo>
                  <a:lnTo>
                    <a:pt x="3736521" y="1330970"/>
                  </a:lnTo>
                  <a:lnTo>
                    <a:pt x="3738789" y="1329836"/>
                  </a:lnTo>
                  <a:lnTo>
                    <a:pt x="3741057" y="1328929"/>
                  </a:lnTo>
                  <a:lnTo>
                    <a:pt x="3743098" y="1327795"/>
                  </a:lnTo>
                  <a:lnTo>
                    <a:pt x="3744686" y="1326434"/>
                  </a:lnTo>
                  <a:lnTo>
                    <a:pt x="3746046" y="1325301"/>
                  </a:lnTo>
                  <a:lnTo>
                    <a:pt x="3746953" y="1323940"/>
                  </a:lnTo>
                  <a:lnTo>
                    <a:pt x="3747634" y="1322353"/>
                  </a:lnTo>
                  <a:lnTo>
                    <a:pt x="3747634" y="1320765"/>
                  </a:lnTo>
                  <a:lnTo>
                    <a:pt x="3747407" y="1318951"/>
                  </a:lnTo>
                  <a:lnTo>
                    <a:pt x="3746500" y="1317137"/>
                  </a:lnTo>
                  <a:lnTo>
                    <a:pt x="3745366" y="1314869"/>
                  </a:lnTo>
                  <a:lnTo>
                    <a:pt x="3743098" y="1312602"/>
                  </a:lnTo>
                  <a:lnTo>
                    <a:pt x="3735841" y="1314869"/>
                  </a:lnTo>
                  <a:lnTo>
                    <a:pt x="3729264" y="1317137"/>
                  </a:lnTo>
                  <a:lnTo>
                    <a:pt x="3723141" y="1318497"/>
                  </a:lnTo>
                  <a:lnTo>
                    <a:pt x="3720193" y="1318951"/>
                  </a:lnTo>
                  <a:lnTo>
                    <a:pt x="3717471" y="1319178"/>
                  </a:lnTo>
                  <a:lnTo>
                    <a:pt x="3715203" y="1319178"/>
                  </a:lnTo>
                  <a:lnTo>
                    <a:pt x="3712709" y="1318951"/>
                  </a:lnTo>
                  <a:lnTo>
                    <a:pt x="3710214" y="1318271"/>
                  </a:lnTo>
                  <a:lnTo>
                    <a:pt x="3708173" y="1317364"/>
                  </a:lnTo>
                  <a:lnTo>
                    <a:pt x="3705905" y="1315550"/>
                  </a:lnTo>
                  <a:lnTo>
                    <a:pt x="3704313" y="1314276"/>
                  </a:lnTo>
                  <a:lnTo>
                    <a:pt x="3704334" y="1315699"/>
                  </a:lnTo>
                  <a:lnTo>
                    <a:pt x="3704334" y="1322729"/>
                  </a:lnTo>
                  <a:lnTo>
                    <a:pt x="3704107" y="1323183"/>
                  </a:lnTo>
                  <a:lnTo>
                    <a:pt x="3702973" y="1324090"/>
                  </a:lnTo>
                  <a:lnTo>
                    <a:pt x="3699573" y="1325677"/>
                  </a:lnTo>
                  <a:lnTo>
                    <a:pt x="3694812" y="1327717"/>
                  </a:lnTo>
                  <a:lnTo>
                    <a:pt x="3689144" y="1329532"/>
                  </a:lnTo>
                  <a:lnTo>
                    <a:pt x="3683022" y="1331800"/>
                  </a:lnTo>
                  <a:lnTo>
                    <a:pt x="3677581" y="1334067"/>
                  </a:lnTo>
                  <a:lnTo>
                    <a:pt x="3672593" y="1336109"/>
                  </a:lnTo>
                  <a:lnTo>
                    <a:pt x="3671006" y="1337242"/>
                  </a:lnTo>
                  <a:lnTo>
                    <a:pt x="3669419" y="1338149"/>
                  </a:lnTo>
                  <a:lnTo>
                    <a:pt x="3659217" y="1342005"/>
                  </a:lnTo>
                  <a:lnTo>
                    <a:pt x="3656950" y="1343364"/>
                  </a:lnTo>
                  <a:lnTo>
                    <a:pt x="3651962" y="1352436"/>
                  </a:lnTo>
                  <a:lnTo>
                    <a:pt x="3638359" y="1350621"/>
                  </a:lnTo>
                  <a:lnTo>
                    <a:pt x="3635638" y="1340871"/>
                  </a:lnTo>
                  <a:lnTo>
                    <a:pt x="3632464" y="1330666"/>
                  </a:lnTo>
                  <a:lnTo>
                    <a:pt x="3625663" y="1308896"/>
                  </a:lnTo>
                  <a:lnTo>
                    <a:pt x="3618408" y="1286895"/>
                  </a:lnTo>
                  <a:lnTo>
                    <a:pt x="3611606" y="1264213"/>
                  </a:lnTo>
                  <a:lnTo>
                    <a:pt x="3608432" y="1253104"/>
                  </a:lnTo>
                  <a:lnTo>
                    <a:pt x="3605258" y="1241990"/>
                  </a:lnTo>
                  <a:lnTo>
                    <a:pt x="3602764" y="1231104"/>
                  </a:lnTo>
                  <a:lnTo>
                    <a:pt x="3600497" y="1220679"/>
                  </a:lnTo>
                  <a:lnTo>
                    <a:pt x="3598684" y="1210471"/>
                  </a:lnTo>
                  <a:lnTo>
                    <a:pt x="3597550" y="1200725"/>
                  </a:lnTo>
                  <a:lnTo>
                    <a:pt x="3597097" y="1196184"/>
                  </a:lnTo>
                  <a:lnTo>
                    <a:pt x="3596870" y="1191427"/>
                  </a:lnTo>
                  <a:lnTo>
                    <a:pt x="3596870" y="1187117"/>
                  </a:lnTo>
                  <a:lnTo>
                    <a:pt x="3596870" y="1182809"/>
                  </a:lnTo>
                  <a:lnTo>
                    <a:pt x="3604578" y="1183717"/>
                  </a:lnTo>
                  <a:lnTo>
                    <a:pt x="3617955" y="1193924"/>
                  </a:lnTo>
                  <a:lnTo>
                    <a:pt x="3631784" y="1198910"/>
                  </a:lnTo>
                  <a:lnTo>
                    <a:pt x="3633825" y="1200267"/>
                  </a:lnTo>
                  <a:lnTo>
                    <a:pt x="3635638" y="1201857"/>
                  </a:lnTo>
                  <a:lnTo>
                    <a:pt x="3652642" y="1196184"/>
                  </a:lnTo>
                  <a:lnTo>
                    <a:pt x="3664875" y="1196184"/>
                  </a:lnTo>
                  <a:lnTo>
                    <a:pt x="3657373" y="1195592"/>
                  </a:lnTo>
                  <a:lnTo>
                    <a:pt x="3649662" y="1195138"/>
                  </a:lnTo>
                  <a:lnTo>
                    <a:pt x="3644219" y="1194684"/>
                  </a:lnTo>
                  <a:lnTo>
                    <a:pt x="3638323" y="1200353"/>
                  </a:lnTo>
                  <a:lnTo>
                    <a:pt x="3634694" y="1199220"/>
                  </a:lnTo>
                  <a:lnTo>
                    <a:pt x="3631066" y="1197859"/>
                  </a:lnTo>
                  <a:lnTo>
                    <a:pt x="3627664" y="1196499"/>
                  </a:lnTo>
                  <a:lnTo>
                    <a:pt x="3624489" y="1195138"/>
                  </a:lnTo>
                  <a:lnTo>
                    <a:pt x="3621314" y="1193324"/>
                  </a:lnTo>
                  <a:lnTo>
                    <a:pt x="3618139" y="1191510"/>
                  </a:lnTo>
                  <a:lnTo>
                    <a:pt x="3612016" y="1187656"/>
                  </a:lnTo>
                  <a:lnTo>
                    <a:pt x="3606800" y="1183574"/>
                  </a:lnTo>
                  <a:lnTo>
                    <a:pt x="3601357" y="1179039"/>
                  </a:lnTo>
                  <a:lnTo>
                    <a:pt x="3596594" y="1173823"/>
                  </a:lnTo>
                  <a:lnTo>
                    <a:pt x="3591832" y="1168381"/>
                  </a:lnTo>
                  <a:lnTo>
                    <a:pt x="3587523" y="1162711"/>
                  </a:lnTo>
                  <a:lnTo>
                    <a:pt x="3583668" y="1156588"/>
                  </a:lnTo>
                  <a:lnTo>
                    <a:pt x="3580039" y="1150239"/>
                  </a:lnTo>
                  <a:lnTo>
                    <a:pt x="3576410" y="1143662"/>
                  </a:lnTo>
                  <a:lnTo>
                    <a:pt x="3573235" y="1136859"/>
                  </a:lnTo>
                  <a:lnTo>
                    <a:pt x="3570060" y="1129829"/>
                  </a:lnTo>
                  <a:lnTo>
                    <a:pt x="3567112" y="1122573"/>
                  </a:lnTo>
                  <a:lnTo>
                    <a:pt x="3564391" y="1115090"/>
                  </a:lnTo>
                  <a:lnTo>
                    <a:pt x="3561669" y="1107606"/>
                  </a:lnTo>
                  <a:lnTo>
                    <a:pt x="3559402" y="1099670"/>
                  </a:lnTo>
                  <a:lnTo>
                    <a:pt x="3554866" y="1084250"/>
                  </a:lnTo>
                  <a:lnTo>
                    <a:pt x="3550784" y="1068150"/>
                  </a:lnTo>
                  <a:lnTo>
                    <a:pt x="3546928" y="1052276"/>
                  </a:lnTo>
                  <a:lnTo>
                    <a:pt x="3543073" y="1036627"/>
                  </a:lnTo>
                  <a:lnTo>
                    <a:pt x="3539444" y="1020980"/>
                  </a:lnTo>
                  <a:lnTo>
                    <a:pt x="3535135" y="1006014"/>
                  </a:lnTo>
                  <a:lnTo>
                    <a:pt x="3533094" y="998530"/>
                  </a:lnTo>
                  <a:lnTo>
                    <a:pt x="3530827" y="991500"/>
                  </a:lnTo>
                  <a:lnTo>
                    <a:pt x="3810000" y="952270"/>
                  </a:lnTo>
                  <a:lnTo>
                    <a:pt x="3949246" y="932315"/>
                  </a:lnTo>
                  <a:lnTo>
                    <a:pt x="4088719" y="912360"/>
                  </a:lnTo>
                  <a:lnTo>
                    <a:pt x="4227966" y="891951"/>
                  </a:lnTo>
                  <a:lnTo>
                    <a:pt x="4367439" y="871542"/>
                  </a:lnTo>
                  <a:lnTo>
                    <a:pt x="4506686" y="850453"/>
                  </a:lnTo>
                  <a:lnTo>
                    <a:pt x="4645932" y="828684"/>
                  </a:lnTo>
                  <a:lnTo>
                    <a:pt x="4655911" y="827096"/>
                  </a:lnTo>
                  <a:lnTo>
                    <a:pt x="4665436" y="825055"/>
                  </a:lnTo>
                  <a:lnTo>
                    <a:pt x="4683352" y="821200"/>
                  </a:lnTo>
                  <a:lnTo>
                    <a:pt x="4691970" y="819386"/>
                  </a:lnTo>
                  <a:lnTo>
                    <a:pt x="4699907" y="818026"/>
                  </a:lnTo>
                  <a:lnTo>
                    <a:pt x="4707618" y="816892"/>
                  </a:lnTo>
                  <a:lnTo>
                    <a:pt x="4715555" y="816212"/>
                  </a:lnTo>
                  <a:lnTo>
                    <a:pt x="4719184" y="815985"/>
                  </a:lnTo>
                  <a:close/>
                  <a:moveTo>
                    <a:pt x="1310221" y="815678"/>
                  </a:moveTo>
                  <a:lnTo>
                    <a:pt x="1310221" y="815806"/>
                  </a:lnTo>
                  <a:lnTo>
                    <a:pt x="1306813" y="817721"/>
                  </a:lnTo>
                  <a:lnTo>
                    <a:pt x="1310221" y="815906"/>
                  </a:lnTo>
                  <a:lnTo>
                    <a:pt x="1310221" y="815806"/>
                  </a:lnTo>
                  <a:lnTo>
                    <a:pt x="1310449" y="815678"/>
                  </a:lnTo>
                  <a:lnTo>
                    <a:pt x="1310221" y="815678"/>
                  </a:lnTo>
                  <a:close/>
                  <a:moveTo>
                    <a:pt x="1328420" y="814433"/>
                  </a:moveTo>
                  <a:lnTo>
                    <a:pt x="1328738" y="814433"/>
                  </a:lnTo>
                  <a:lnTo>
                    <a:pt x="1327150" y="816021"/>
                  </a:lnTo>
                  <a:lnTo>
                    <a:pt x="1328420" y="814433"/>
                  </a:lnTo>
                  <a:close/>
                  <a:moveTo>
                    <a:pt x="2530803" y="812822"/>
                  </a:moveTo>
                  <a:lnTo>
                    <a:pt x="2533650" y="814727"/>
                  </a:lnTo>
                  <a:lnTo>
                    <a:pt x="2530146" y="815997"/>
                  </a:lnTo>
                  <a:lnTo>
                    <a:pt x="2527300" y="815680"/>
                  </a:lnTo>
                  <a:lnTo>
                    <a:pt x="2530803" y="812822"/>
                  </a:lnTo>
                  <a:close/>
                  <a:moveTo>
                    <a:pt x="1323475" y="811258"/>
                  </a:moveTo>
                  <a:lnTo>
                    <a:pt x="1323975" y="812701"/>
                  </a:lnTo>
                  <a:lnTo>
                    <a:pt x="1321468" y="814433"/>
                  </a:lnTo>
                  <a:lnTo>
                    <a:pt x="1319212" y="814145"/>
                  </a:lnTo>
                  <a:lnTo>
                    <a:pt x="1323475" y="811258"/>
                  </a:lnTo>
                  <a:close/>
                  <a:moveTo>
                    <a:pt x="2635134" y="810511"/>
                  </a:moveTo>
                  <a:lnTo>
                    <a:pt x="2635023" y="810957"/>
                  </a:lnTo>
                  <a:lnTo>
                    <a:pt x="2634569" y="814582"/>
                  </a:lnTo>
                  <a:lnTo>
                    <a:pt x="2634115" y="818207"/>
                  </a:lnTo>
                  <a:lnTo>
                    <a:pt x="2633889" y="821833"/>
                  </a:lnTo>
                  <a:lnTo>
                    <a:pt x="2633889" y="825231"/>
                  </a:lnTo>
                  <a:lnTo>
                    <a:pt x="2634115" y="828856"/>
                  </a:lnTo>
                  <a:lnTo>
                    <a:pt x="2634569" y="832255"/>
                  </a:lnTo>
                  <a:lnTo>
                    <a:pt x="2635023" y="835654"/>
                  </a:lnTo>
                  <a:lnTo>
                    <a:pt x="2635703" y="839052"/>
                  </a:lnTo>
                  <a:lnTo>
                    <a:pt x="2636837" y="842224"/>
                  </a:lnTo>
                  <a:lnTo>
                    <a:pt x="2637120" y="842884"/>
                  </a:lnTo>
                  <a:lnTo>
                    <a:pt x="2637064" y="842716"/>
                  </a:lnTo>
                  <a:lnTo>
                    <a:pt x="2636156" y="839312"/>
                  </a:lnTo>
                  <a:lnTo>
                    <a:pt x="2635249" y="835682"/>
                  </a:lnTo>
                  <a:lnTo>
                    <a:pt x="2634796" y="832052"/>
                  </a:lnTo>
                  <a:lnTo>
                    <a:pt x="2634342" y="828195"/>
                  </a:lnTo>
                  <a:lnTo>
                    <a:pt x="2634342" y="824565"/>
                  </a:lnTo>
                  <a:lnTo>
                    <a:pt x="2634115" y="820708"/>
                  </a:lnTo>
                  <a:lnTo>
                    <a:pt x="2634342" y="817078"/>
                  </a:lnTo>
                  <a:lnTo>
                    <a:pt x="2634796" y="813221"/>
                  </a:lnTo>
                  <a:lnTo>
                    <a:pt x="2635134" y="810511"/>
                  </a:lnTo>
                  <a:close/>
                  <a:moveTo>
                    <a:pt x="2540680" y="809647"/>
                  </a:moveTo>
                  <a:lnTo>
                    <a:pt x="2543175" y="812822"/>
                  </a:lnTo>
                  <a:lnTo>
                    <a:pt x="2536825" y="812142"/>
                  </a:lnTo>
                  <a:lnTo>
                    <a:pt x="2540680" y="809647"/>
                  </a:lnTo>
                  <a:close/>
                  <a:moveTo>
                    <a:pt x="1459636" y="809458"/>
                  </a:moveTo>
                  <a:lnTo>
                    <a:pt x="1452605" y="811501"/>
                  </a:lnTo>
                  <a:lnTo>
                    <a:pt x="1445799" y="813998"/>
                  </a:lnTo>
                  <a:lnTo>
                    <a:pt x="1438767" y="816496"/>
                  </a:lnTo>
                  <a:lnTo>
                    <a:pt x="1431963" y="819673"/>
                  </a:lnTo>
                  <a:lnTo>
                    <a:pt x="1425384" y="823078"/>
                  </a:lnTo>
                  <a:lnTo>
                    <a:pt x="1418807" y="826710"/>
                  </a:lnTo>
                  <a:lnTo>
                    <a:pt x="1412229" y="830796"/>
                  </a:lnTo>
                  <a:lnTo>
                    <a:pt x="1405877" y="834428"/>
                  </a:lnTo>
                  <a:lnTo>
                    <a:pt x="1415177" y="829888"/>
                  </a:lnTo>
                  <a:lnTo>
                    <a:pt x="1423570" y="825348"/>
                  </a:lnTo>
                  <a:lnTo>
                    <a:pt x="1427427" y="823305"/>
                  </a:lnTo>
                  <a:lnTo>
                    <a:pt x="1431282" y="821716"/>
                  </a:lnTo>
                  <a:lnTo>
                    <a:pt x="1435365" y="819900"/>
                  </a:lnTo>
                  <a:lnTo>
                    <a:pt x="1439448" y="818992"/>
                  </a:lnTo>
                  <a:lnTo>
                    <a:pt x="1443984" y="818084"/>
                  </a:lnTo>
                  <a:lnTo>
                    <a:pt x="1448295" y="817630"/>
                  </a:lnTo>
                  <a:lnTo>
                    <a:pt x="1448975" y="817403"/>
                  </a:lnTo>
                  <a:lnTo>
                    <a:pt x="1444439" y="817857"/>
                  </a:lnTo>
                  <a:lnTo>
                    <a:pt x="1453965" y="812863"/>
                  </a:lnTo>
                  <a:lnTo>
                    <a:pt x="1458275" y="812182"/>
                  </a:lnTo>
                  <a:lnTo>
                    <a:pt x="1458729" y="811956"/>
                  </a:lnTo>
                  <a:lnTo>
                    <a:pt x="1455327" y="810820"/>
                  </a:lnTo>
                  <a:lnTo>
                    <a:pt x="1459636" y="809458"/>
                  </a:lnTo>
                  <a:close/>
                  <a:moveTo>
                    <a:pt x="2781300" y="806716"/>
                  </a:moveTo>
                  <a:lnTo>
                    <a:pt x="2781072" y="806868"/>
                  </a:lnTo>
                  <a:lnTo>
                    <a:pt x="2781409" y="807162"/>
                  </a:lnTo>
                  <a:lnTo>
                    <a:pt x="2781300" y="806755"/>
                  </a:lnTo>
                  <a:lnTo>
                    <a:pt x="2781300" y="806716"/>
                  </a:lnTo>
                  <a:close/>
                  <a:moveTo>
                    <a:pt x="2531836" y="804885"/>
                  </a:moveTo>
                  <a:lnTo>
                    <a:pt x="2535238" y="808160"/>
                  </a:lnTo>
                  <a:lnTo>
                    <a:pt x="2534784" y="808755"/>
                  </a:lnTo>
                  <a:lnTo>
                    <a:pt x="2525713" y="809648"/>
                  </a:lnTo>
                  <a:lnTo>
                    <a:pt x="2531836" y="804885"/>
                  </a:lnTo>
                  <a:close/>
                  <a:moveTo>
                    <a:pt x="2546151" y="804885"/>
                  </a:moveTo>
                  <a:lnTo>
                    <a:pt x="2546350" y="808060"/>
                  </a:lnTo>
                  <a:lnTo>
                    <a:pt x="2546151" y="808060"/>
                  </a:lnTo>
                  <a:lnTo>
                    <a:pt x="2543175" y="806649"/>
                  </a:lnTo>
                  <a:lnTo>
                    <a:pt x="2546151" y="804885"/>
                  </a:lnTo>
                  <a:close/>
                  <a:moveTo>
                    <a:pt x="1333501" y="801733"/>
                  </a:moveTo>
                  <a:lnTo>
                    <a:pt x="1330653" y="805243"/>
                  </a:lnTo>
                  <a:lnTo>
                    <a:pt x="1330435" y="805494"/>
                  </a:lnTo>
                  <a:lnTo>
                    <a:pt x="1327150" y="806496"/>
                  </a:lnTo>
                  <a:lnTo>
                    <a:pt x="1333501" y="801733"/>
                  </a:lnTo>
                  <a:close/>
                  <a:moveTo>
                    <a:pt x="2556247" y="795360"/>
                  </a:moveTo>
                  <a:lnTo>
                    <a:pt x="2560638" y="796242"/>
                  </a:lnTo>
                  <a:lnTo>
                    <a:pt x="2560199" y="797124"/>
                  </a:lnTo>
                  <a:lnTo>
                    <a:pt x="2540000" y="803298"/>
                  </a:lnTo>
                  <a:lnTo>
                    <a:pt x="2550538" y="798888"/>
                  </a:lnTo>
                  <a:lnTo>
                    <a:pt x="2547245" y="798667"/>
                  </a:lnTo>
                  <a:lnTo>
                    <a:pt x="2556247" y="795360"/>
                  </a:lnTo>
                  <a:close/>
                  <a:moveTo>
                    <a:pt x="2551489" y="792185"/>
                  </a:moveTo>
                  <a:lnTo>
                    <a:pt x="2554288" y="792714"/>
                  </a:lnTo>
                  <a:lnTo>
                    <a:pt x="2553857" y="793067"/>
                  </a:lnTo>
                  <a:lnTo>
                    <a:pt x="2549552" y="794831"/>
                  </a:lnTo>
                  <a:lnTo>
                    <a:pt x="2541588" y="795360"/>
                  </a:lnTo>
                  <a:lnTo>
                    <a:pt x="2551489" y="792185"/>
                  </a:lnTo>
                  <a:close/>
                  <a:moveTo>
                    <a:pt x="2801251" y="792102"/>
                  </a:moveTo>
                  <a:lnTo>
                    <a:pt x="2801710" y="792120"/>
                  </a:lnTo>
                  <a:lnTo>
                    <a:pt x="2798762" y="793255"/>
                  </a:lnTo>
                  <a:lnTo>
                    <a:pt x="2801251" y="792102"/>
                  </a:lnTo>
                  <a:close/>
                  <a:moveTo>
                    <a:pt x="1447161" y="788575"/>
                  </a:moveTo>
                  <a:lnTo>
                    <a:pt x="1447614" y="789483"/>
                  </a:lnTo>
                  <a:lnTo>
                    <a:pt x="1443078" y="792207"/>
                  </a:lnTo>
                  <a:lnTo>
                    <a:pt x="1447161" y="788575"/>
                  </a:lnTo>
                  <a:close/>
                  <a:moveTo>
                    <a:pt x="1279526" y="787450"/>
                  </a:moveTo>
                  <a:lnTo>
                    <a:pt x="1274944" y="792666"/>
                  </a:lnTo>
                  <a:lnTo>
                    <a:pt x="1276873" y="792439"/>
                  </a:lnTo>
                  <a:lnTo>
                    <a:pt x="1274944" y="794480"/>
                  </a:lnTo>
                  <a:lnTo>
                    <a:pt x="1269880" y="797882"/>
                  </a:lnTo>
                  <a:lnTo>
                    <a:pt x="1266262" y="800150"/>
                  </a:lnTo>
                  <a:lnTo>
                    <a:pt x="1263610" y="801284"/>
                  </a:lnTo>
                  <a:lnTo>
                    <a:pt x="1262163" y="801738"/>
                  </a:lnTo>
                  <a:lnTo>
                    <a:pt x="1260958" y="801511"/>
                  </a:lnTo>
                  <a:lnTo>
                    <a:pt x="1260716" y="801057"/>
                  </a:lnTo>
                  <a:lnTo>
                    <a:pt x="1260475" y="800830"/>
                  </a:lnTo>
                  <a:lnTo>
                    <a:pt x="1260475" y="800603"/>
                  </a:lnTo>
                  <a:lnTo>
                    <a:pt x="1273256" y="790171"/>
                  </a:lnTo>
                  <a:lnTo>
                    <a:pt x="1279526" y="787450"/>
                  </a:lnTo>
                  <a:close/>
                  <a:moveTo>
                    <a:pt x="1342781" y="784272"/>
                  </a:moveTo>
                  <a:lnTo>
                    <a:pt x="1343026" y="785138"/>
                  </a:lnTo>
                  <a:lnTo>
                    <a:pt x="1342781" y="785426"/>
                  </a:lnTo>
                  <a:lnTo>
                    <a:pt x="1339850" y="787447"/>
                  </a:lnTo>
                  <a:lnTo>
                    <a:pt x="1340583" y="786003"/>
                  </a:lnTo>
                  <a:lnTo>
                    <a:pt x="1342781" y="784272"/>
                  </a:lnTo>
                  <a:close/>
                  <a:moveTo>
                    <a:pt x="1277938" y="782687"/>
                  </a:moveTo>
                  <a:lnTo>
                    <a:pt x="1273821" y="788626"/>
                  </a:lnTo>
                  <a:lnTo>
                    <a:pt x="1263300" y="795885"/>
                  </a:lnTo>
                  <a:lnTo>
                    <a:pt x="1249120" y="806882"/>
                  </a:lnTo>
                  <a:lnTo>
                    <a:pt x="1246376" y="808422"/>
                  </a:lnTo>
                  <a:lnTo>
                    <a:pt x="1243402" y="810621"/>
                  </a:lnTo>
                  <a:lnTo>
                    <a:pt x="1240200" y="813041"/>
                  </a:lnTo>
                  <a:lnTo>
                    <a:pt x="1236770" y="815240"/>
                  </a:lnTo>
                  <a:lnTo>
                    <a:pt x="1233339" y="817440"/>
                  </a:lnTo>
                  <a:lnTo>
                    <a:pt x="1231738" y="818100"/>
                  </a:lnTo>
                  <a:lnTo>
                    <a:pt x="1230137" y="818760"/>
                  </a:lnTo>
                  <a:lnTo>
                    <a:pt x="1228537" y="819200"/>
                  </a:lnTo>
                  <a:lnTo>
                    <a:pt x="1226936" y="819200"/>
                  </a:lnTo>
                  <a:lnTo>
                    <a:pt x="1225563" y="818980"/>
                  </a:lnTo>
                  <a:lnTo>
                    <a:pt x="1223962" y="818540"/>
                  </a:lnTo>
                  <a:lnTo>
                    <a:pt x="1223962" y="817660"/>
                  </a:lnTo>
                  <a:lnTo>
                    <a:pt x="1224191" y="816780"/>
                  </a:lnTo>
                  <a:lnTo>
                    <a:pt x="1224877" y="815680"/>
                  </a:lnTo>
                  <a:lnTo>
                    <a:pt x="1225563" y="814581"/>
                  </a:lnTo>
                  <a:lnTo>
                    <a:pt x="1227393" y="811941"/>
                  </a:lnTo>
                  <a:lnTo>
                    <a:pt x="1230366" y="809302"/>
                  </a:lnTo>
                  <a:lnTo>
                    <a:pt x="1233797" y="806662"/>
                  </a:lnTo>
                  <a:lnTo>
                    <a:pt x="1237914" y="803583"/>
                  </a:lnTo>
                  <a:lnTo>
                    <a:pt x="1242488" y="800503"/>
                  </a:lnTo>
                  <a:lnTo>
                    <a:pt x="1247061" y="797644"/>
                  </a:lnTo>
                  <a:lnTo>
                    <a:pt x="1256668" y="791925"/>
                  </a:lnTo>
                  <a:lnTo>
                    <a:pt x="1265816" y="787306"/>
                  </a:lnTo>
                  <a:lnTo>
                    <a:pt x="1269704" y="785546"/>
                  </a:lnTo>
                  <a:lnTo>
                    <a:pt x="1273134" y="784007"/>
                  </a:lnTo>
                  <a:lnTo>
                    <a:pt x="1276107" y="782907"/>
                  </a:lnTo>
                  <a:lnTo>
                    <a:pt x="1277938" y="782687"/>
                  </a:lnTo>
                  <a:close/>
                  <a:moveTo>
                    <a:pt x="1341438" y="782684"/>
                  </a:moveTo>
                  <a:lnTo>
                    <a:pt x="1340948" y="783138"/>
                  </a:lnTo>
                  <a:lnTo>
                    <a:pt x="1336552" y="785859"/>
                  </a:lnTo>
                  <a:lnTo>
                    <a:pt x="1335088" y="785179"/>
                  </a:lnTo>
                  <a:lnTo>
                    <a:pt x="1341438" y="782684"/>
                  </a:lnTo>
                  <a:close/>
                  <a:moveTo>
                    <a:pt x="1233487" y="782681"/>
                  </a:moveTo>
                  <a:lnTo>
                    <a:pt x="1231264" y="784722"/>
                  </a:lnTo>
                  <a:lnTo>
                    <a:pt x="1211262" y="800144"/>
                  </a:lnTo>
                  <a:lnTo>
                    <a:pt x="1233487" y="782681"/>
                  </a:lnTo>
                  <a:close/>
                  <a:moveTo>
                    <a:pt x="2592614" y="781729"/>
                  </a:moveTo>
                  <a:lnTo>
                    <a:pt x="2586264" y="782635"/>
                  </a:lnTo>
                  <a:lnTo>
                    <a:pt x="2592840" y="781729"/>
                  </a:lnTo>
                  <a:lnTo>
                    <a:pt x="2592614" y="781729"/>
                  </a:lnTo>
                  <a:close/>
                  <a:moveTo>
                    <a:pt x="1260475" y="781100"/>
                  </a:moveTo>
                  <a:lnTo>
                    <a:pt x="1258359" y="784275"/>
                  </a:lnTo>
                  <a:lnTo>
                    <a:pt x="1254125" y="787450"/>
                  </a:lnTo>
                  <a:lnTo>
                    <a:pt x="1260475" y="781100"/>
                  </a:lnTo>
                  <a:close/>
                  <a:moveTo>
                    <a:pt x="1473699" y="781084"/>
                  </a:moveTo>
                  <a:lnTo>
                    <a:pt x="1470977" y="781424"/>
                  </a:lnTo>
                  <a:lnTo>
                    <a:pt x="1468709" y="781538"/>
                  </a:lnTo>
                  <a:lnTo>
                    <a:pt x="1470070" y="781538"/>
                  </a:lnTo>
                  <a:lnTo>
                    <a:pt x="1470977" y="781424"/>
                  </a:lnTo>
                  <a:lnTo>
                    <a:pt x="1473246" y="781311"/>
                  </a:lnTo>
                  <a:lnTo>
                    <a:pt x="1473699" y="781084"/>
                  </a:lnTo>
                  <a:close/>
                  <a:moveTo>
                    <a:pt x="1481411" y="779949"/>
                  </a:moveTo>
                  <a:lnTo>
                    <a:pt x="1475061" y="781765"/>
                  </a:lnTo>
                  <a:lnTo>
                    <a:pt x="1458048" y="787440"/>
                  </a:lnTo>
                  <a:lnTo>
                    <a:pt x="1449882" y="790391"/>
                  </a:lnTo>
                  <a:lnTo>
                    <a:pt x="1445119" y="792207"/>
                  </a:lnTo>
                  <a:lnTo>
                    <a:pt x="1444212" y="792661"/>
                  </a:lnTo>
                  <a:lnTo>
                    <a:pt x="1444439" y="792888"/>
                  </a:lnTo>
                  <a:lnTo>
                    <a:pt x="1444892" y="792888"/>
                  </a:lnTo>
                  <a:lnTo>
                    <a:pt x="1447387" y="792661"/>
                  </a:lnTo>
                  <a:lnTo>
                    <a:pt x="1451470" y="791753"/>
                  </a:lnTo>
                  <a:lnTo>
                    <a:pt x="1452151" y="791299"/>
                  </a:lnTo>
                  <a:lnTo>
                    <a:pt x="1450109" y="791753"/>
                  </a:lnTo>
                  <a:lnTo>
                    <a:pt x="1458729" y="788802"/>
                  </a:lnTo>
                  <a:lnTo>
                    <a:pt x="1461451" y="789028"/>
                  </a:lnTo>
                  <a:lnTo>
                    <a:pt x="1464172" y="789483"/>
                  </a:lnTo>
                  <a:lnTo>
                    <a:pt x="1469162" y="790845"/>
                  </a:lnTo>
                  <a:lnTo>
                    <a:pt x="1474379" y="792661"/>
                  </a:lnTo>
                  <a:lnTo>
                    <a:pt x="1479143" y="794704"/>
                  </a:lnTo>
                  <a:lnTo>
                    <a:pt x="1474379" y="792207"/>
                  </a:lnTo>
                  <a:lnTo>
                    <a:pt x="1487083" y="786986"/>
                  </a:lnTo>
                  <a:lnTo>
                    <a:pt x="1475968" y="790391"/>
                  </a:lnTo>
                  <a:lnTo>
                    <a:pt x="1474379" y="788121"/>
                  </a:lnTo>
                  <a:lnTo>
                    <a:pt x="1488897" y="784035"/>
                  </a:lnTo>
                  <a:lnTo>
                    <a:pt x="1491392" y="783127"/>
                  </a:lnTo>
                  <a:lnTo>
                    <a:pt x="1484814" y="783581"/>
                  </a:lnTo>
                  <a:lnTo>
                    <a:pt x="1484814" y="784035"/>
                  </a:lnTo>
                  <a:lnTo>
                    <a:pt x="1485494" y="784262"/>
                  </a:lnTo>
                  <a:lnTo>
                    <a:pt x="1478236" y="786532"/>
                  </a:lnTo>
                  <a:lnTo>
                    <a:pt x="1480051" y="783127"/>
                  </a:lnTo>
                  <a:lnTo>
                    <a:pt x="1486628" y="781084"/>
                  </a:lnTo>
                  <a:lnTo>
                    <a:pt x="1486628" y="780176"/>
                  </a:lnTo>
                  <a:lnTo>
                    <a:pt x="1482545" y="781084"/>
                  </a:lnTo>
                  <a:lnTo>
                    <a:pt x="1480051" y="781992"/>
                  </a:lnTo>
                  <a:lnTo>
                    <a:pt x="1479370" y="782219"/>
                  </a:lnTo>
                  <a:lnTo>
                    <a:pt x="1476875" y="785624"/>
                  </a:lnTo>
                  <a:lnTo>
                    <a:pt x="1469162" y="787894"/>
                  </a:lnTo>
                  <a:lnTo>
                    <a:pt x="1470978" y="786986"/>
                  </a:lnTo>
                  <a:lnTo>
                    <a:pt x="1466895" y="787666"/>
                  </a:lnTo>
                  <a:lnTo>
                    <a:pt x="1467348" y="785170"/>
                  </a:lnTo>
                  <a:lnTo>
                    <a:pt x="1473699" y="783127"/>
                  </a:lnTo>
                  <a:lnTo>
                    <a:pt x="1481411" y="779949"/>
                  </a:lnTo>
                  <a:close/>
                  <a:moveTo>
                    <a:pt x="1225090" y="779421"/>
                  </a:moveTo>
                  <a:lnTo>
                    <a:pt x="1221371" y="782427"/>
                  </a:lnTo>
                  <a:lnTo>
                    <a:pt x="1222051" y="781747"/>
                  </a:lnTo>
                  <a:lnTo>
                    <a:pt x="1225090" y="779421"/>
                  </a:lnTo>
                  <a:close/>
                  <a:moveTo>
                    <a:pt x="1292225" y="777925"/>
                  </a:moveTo>
                  <a:lnTo>
                    <a:pt x="1288490" y="781209"/>
                  </a:lnTo>
                  <a:lnTo>
                    <a:pt x="1284288" y="784275"/>
                  </a:lnTo>
                  <a:lnTo>
                    <a:pt x="1292225" y="777925"/>
                  </a:lnTo>
                  <a:close/>
                  <a:moveTo>
                    <a:pt x="1227263" y="777665"/>
                  </a:moveTo>
                  <a:lnTo>
                    <a:pt x="1225903" y="778799"/>
                  </a:lnTo>
                  <a:lnTo>
                    <a:pt x="1225090" y="779421"/>
                  </a:lnTo>
                  <a:lnTo>
                    <a:pt x="1227263" y="777665"/>
                  </a:lnTo>
                  <a:close/>
                  <a:moveTo>
                    <a:pt x="1465636" y="777186"/>
                  </a:moveTo>
                  <a:lnTo>
                    <a:pt x="1463090" y="779325"/>
                  </a:lnTo>
                  <a:lnTo>
                    <a:pt x="1462088" y="779552"/>
                  </a:lnTo>
                  <a:lnTo>
                    <a:pt x="1465636" y="777186"/>
                  </a:lnTo>
                  <a:close/>
                  <a:moveTo>
                    <a:pt x="1466600" y="776376"/>
                  </a:moveTo>
                  <a:lnTo>
                    <a:pt x="1466851" y="776376"/>
                  </a:lnTo>
                  <a:lnTo>
                    <a:pt x="1465636" y="777186"/>
                  </a:lnTo>
                  <a:lnTo>
                    <a:pt x="1466600" y="776376"/>
                  </a:lnTo>
                  <a:close/>
                  <a:moveTo>
                    <a:pt x="1342494" y="773700"/>
                  </a:moveTo>
                  <a:lnTo>
                    <a:pt x="1342721" y="773700"/>
                  </a:lnTo>
                  <a:lnTo>
                    <a:pt x="1340996" y="774482"/>
                  </a:lnTo>
                  <a:lnTo>
                    <a:pt x="1341130" y="774381"/>
                  </a:lnTo>
                  <a:lnTo>
                    <a:pt x="1342494" y="773700"/>
                  </a:lnTo>
                  <a:close/>
                  <a:moveTo>
                    <a:pt x="1490735" y="773201"/>
                  </a:moveTo>
                  <a:lnTo>
                    <a:pt x="1492251" y="773624"/>
                  </a:lnTo>
                  <a:lnTo>
                    <a:pt x="1492033" y="773837"/>
                  </a:lnTo>
                  <a:lnTo>
                    <a:pt x="1482725" y="776376"/>
                  </a:lnTo>
                  <a:lnTo>
                    <a:pt x="1490735" y="773201"/>
                  </a:lnTo>
                  <a:close/>
                  <a:moveTo>
                    <a:pt x="1276350" y="771575"/>
                  </a:moveTo>
                  <a:lnTo>
                    <a:pt x="1275464" y="772845"/>
                  </a:lnTo>
                  <a:lnTo>
                    <a:pt x="1266825" y="777925"/>
                  </a:lnTo>
                  <a:lnTo>
                    <a:pt x="1267489" y="777290"/>
                  </a:lnTo>
                  <a:lnTo>
                    <a:pt x="1272584" y="774327"/>
                  </a:lnTo>
                  <a:lnTo>
                    <a:pt x="1276350" y="771575"/>
                  </a:lnTo>
                  <a:close/>
                  <a:moveTo>
                    <a:pt x="1493838" y="770027"/>
                  </a:moveTo>
                  <a:lnTo>
                    <a:pt x="1493118" y="770893"/>
                  </a:lnTo>
                  <a:lnTo>
                    <a:pt x="1481137" y="774790"/>
                  </a:lnTo>
                  <a:lnTo>
                    <a:pt x="1484971" y="773057"/>
                  </a:lnTo>
                  <a:lnTo>
                    <a:pt x="1484731" y="773057"/>
                  </a:lnTo>
                  <a:lnTo>
                    <a:pt x="1481617" y="773057"/>
                  </a:lnTo>
                  <a:lnTo>
                    <a:pt x="1493838" y="770027"/>
                  </a:lnTo>
                  <a:close/>
                  <a:moveTo>
                    <a:pt x="1296988" y="769987"/>
                  </a:moveTo>
                  <a:lnTo>
                    <a:pt x="1293308" y="773761"/>
                  </a:lnTo>
                  <a:lnTo>
                    <a:pt x="1282700" y="781100"/>
                  </a:lnTo>
                  <a:lnTo>
                    <a:pt x="1282700" y="780890"/>
                  </a:lnTo>
                  <a:lnTo>
                    <a:pt x="1296988" y="769987"/>
                  </a:lnTo>
                  <a:close/>
                  <a:moveTo>
                    <a:pt x="1298575" y="769987"/>
                  </a:moveTo>
                  <a:lnTo>
                    <a:pt x="1295995" y="773909"/>
                  </a:lnTo>
                  <a:lnTo>
                    <a:pt x="1295797" y="773909"/>
                  </a:lnTo>
                  <a:lnTo>
                    <a:pt x="1293812" y="774750"/>
                  </a:lnTo>
                  <a:lnTo>
                    <a:pt x="1298575" y="769987"/>
                  </a:lnTo>
                  <a:close/>
                  <a:moveTo>
                    <a:pt x="2018795" y="768385"/>
                  </a:moveTo>
                  <a:lnTo>
                    <a:pt x="2023112" y="768840"/>
                  </a:lnTo>
                  <a:lnTo>
                    <a:pt x="2023112" y="771800"/>
                  </a:lnTo>
                  <a:lnTo>
                    <a:pt x="2023566" y="773849"/>
                  </a:lnTo>
                  <a:lnTo>
                    <a:pt x="2024021" y="775442"/>
                  </a:lnTo>
                  <a:lnTo>
                    <a:pt x="2024702" y="776581"/>
                  </a:lnTo>
                  <a:lnTo>
                    <a:pt x="2025838" y="777036"/>
                  </a:lnTo>
                  <a:lnTo>
                    <a:pt x="2026974" y="777264"/>
                  </a:lnTo>
                  <a:lnTo>
                    <a:pt x="2028110" y="777036"/>
                  </a:lnTo>
                  <a:lnTo>
                    <a:pt x="2029701" y="776808"/>
                  </a:lnTo>
                  <a:lnTo>
                    <a:pt x="2033109" y="774987"/>
                  </a:lnTo>
                  <a:lnTo>
                    <a:pt x="2036972" y="773166"/>
                  </a:lnTo>
                  <a:lnTo>
                    <a:pt x="2041289" y="771117"/>
                  </a:lnTo>
                  <a:lnTo>
                    <a:pt x="2043788" y="770206"/>
                  </a:lnTo>
                  <a:lnTo>
                    <a:pt x="2046288" y="769295"/>
                  </a:lnTo>
                  <a:lnTo>
                    <a:pt x="2030383" y="778630"/>
                  </a:lnTo>
                  <a:lnTo>
                    <a:pt x="2029474" y="778857"/>
                  </a:lnTo>
                  <a:lnTo>
                    <a:pt x="2035836" y="783183"/>
                  </a:lnTo>
                  <a:lnTo>
                    <a:pt x="2024702" y="792290"/>
                  </a:lnTo>
                  <a:lnTo>
                    <a:pt x="2037199" y="789102"/>
                  </a:lnTo>
                  <a:lnTo>
                    <a:pt x="2025384" y="799575"/>
                  </a:lnTo>
                  <a:lnTo>
                    <a:pt x="2039698" y="795249"/>
                  </a:lnTo>
                  <a:lnTo>
                    <a:pt x="2044924" y="796387"/>
                  </a:lnTo>
                  <a:lnTo>
                    <a:pt x="2032655" y="805722"/>
                  </a:lnTo>
                  <a:lnTo>
                    <a:pt x="2041062" y="805039"/>
                  </a:lnTo>
                  <a:lnTo>
                    <a:pt x="2031519" y="808681"/>
                  </a:lnTo>
                  <a:lnTo>
                    <a:pt x="2031746" y="808681"/>
                  </a:lnTo>
                  <a:lnTo>
                    <a:pt x="2038335" y="808681"/>
                  </a:lnTo>
                  <a:lnTo>
                    <a:pt x="2039017" y="810503"/>
                  </a:lnTo>
                  <a:lnTo>
                    <a:pt x="2037654" y="811869"/>
                  </a:lnTo>
                  <a:lnTo>
                    <a:pt x="2024021" y="814373"/>
                  </a:lnTo>
                  <a:lnTo>
                    <a:pt x="2029474" y="817332"/>
                  </a:lnTo>
                  <a:lnTo>
                    <a:pt x="2024702" y="818471"/>
                  </a:lnTo>
                  <a:lnTo>
                    <a:pt x="2026066" y="818699"/>
                  </a:lnTo>
                  <a:lnTo>
                    <a:pt x="2023112" y="820975"/>
                  </a:lnTo>
                  <a:lnTo>
                    <a:pt x="2023566" y="822569"/>
                  </a:lnTo>
                  <a:lnTo>
                    <a:pt x="2010615" y="826211"/>
                  </a:lnTo>
                  <a:lnTo>
                    <a:pt x="2002435" y="831903"/>
                  </a:lnTo>
                  <a:lnTo>
                    <a:pt x="2004026" y="832131"/>
                  </a:lnTo>
                  <a:lnTo>
                    <a:pt x="1987666" y="843514"/>
                  </a:lnTo>
                  <a:lnTo>
                    <a:pt x="1984258" y="843742"/>
                  </a:lnTo>
                  <a:lnTo>
                    <a:pt x="1980850" y="844424"/>
                  </a:lnTo>
                  <a:lnTo>
                    <a:pt x="1977896" y="845107"/>
                  </a:lnTo>
                  <a:lnTo>
                    <a:pt x="1974715" y="846018"/>
                  </a:lnTo>
                  <a:lnTo>
                    <a:pt x="1971761" y="846929"/>
                  </a:lnTo>
                  <a:lnTo>
                    <a:pt x="1968807" y="848067"/>
                  </a:lnTo>
                  <a:lnTo>
                    <a:pt x="1963127" y="850571"/>
                  </a:lnTo>
                  <a:lnTo>
                    <a:pt x="1957673" y="853759"/>
                  </a:lnTo>
                  <a:lnTo>
                    <a:pt x="1951766" y="856946"/>
                  </a:lnTo>
                  <a:lnTo>
                    <a:pt x="1945858" y="860133"/>
                  </a:lnTo>
                  <a:lnTo>
                    <a:pt x="1939496" y="863320"/>
                  </a:lnTo>
                  <a:lnTo>
                    <a:pt x="1932225" y="865369"/>
                  </a:lnTo>
                  <a:lnTo>
                    <a:pt x="1932452" y="862410"/>
                  </a:lnTo>
                  <a:lnTo>
                    <a:pt x="1905868" y="872655"/>
                  </a:lnTo>
                  <a:lnTo>
                    <a:pt x="1907004" y="873565"/>
                  </a:lnTo>
                  <a:lnTo>
                    <a:pt x="1878829" y="885859"/>
                  </a:lnTo>
                  <a:lnTo>
                    <a:pt x="1850655" y="878802"/>
                  </a:lnTo>
                  <a:lnTo>
                    <a:pt x="1855653" y="873338"/>
                  </a:lnTo>
                  <a:lnTo>
                    <a:pt x="1846338" y="877436"/>
                  </a:lnTo>
                  <a:lnTo>
                    <a:pt x="1849973" y="875387"/>
                  </a:lnTo>
                  <a:lnTo>
                    <a:pt x="1848837" y="874249"/>
                  </a:lnTo>
                  <a:lnTo>
                    <a:pt x="1841566" y="875159"/>
                  </a:lnTo>
                  <a:lnTo>
                    <a:pt x="1845201" y="871061"/>
                  </a:lnTo>
                  <a:lnTo>
                    <a:pt x="1831569" y="875842"/>
                  </a:lnTo>
                  <a:lnTo>
                    <a:pt x="1806575" y="880168"/>
                  </a:lnTo>
                  <a:lnTo>
                    <a:pt x="1815663" y="870150"/>
                  </a:lnTo>
                  <a:lnTo>
                    <a:pt x="1816345" y="872427"/>
                  </a:lnTo>
                  <a:lnTo>
                    <a:pt x="1820662" y="870606"/>
                  </a:lnTo>
                  <a:lnTo>
                    <a:pt x="1824752" y="868557"/>
                  </a:lnTo>
                  <a:lnTo>
                    <a:pt x="1832932" y="864004"/>
                  </a:lnTo>
                  <a:lnTo>
                    <a:pt x="1836567" y="861954"/>
                  </a:lnTo>
                  <a:lnTo>
                    <a:pt x="1840430" y="859678"/>
                  </a:lnTo>
                  <a:lnTo>
                    <a:pt x="1844520" y="857857"/>
                  </a:lnTo>
                  <a:lnTo>
                    <a:pt x="1848610" y="856263"/>
                  </a:lnTo>
                  <a:lnTo>
                    <a:pt x="1834977" y="860133"/>
                  </a:lnTo>
                  <a:lnTo>
                    <a:pt x="1855426" y="846473"/>
                  </a:lnTo>
                  <a:lnTo>
                    <a:pt x="1836794" y="855352"/>
                  </a:lnTo>
                  <a:lnTo>
                    <a:pt x="1837022" y="851027"/>
                  </a:lnTo>
                  <a:lnTo>
                    <a:pt x="1843157" y="845563"/>
                  </a:lnTo>
                  <a:lnTo>
                    <a:pt x="1827706" y="844197"/>
                  </a:lnTo>
                  <a:lnTo>
                    <a:pt x="1811574" y="848295"/>
                  </a:lnTo>
                  <a:lnTo>
                    <a:pt x="1831796" y="837595"/>
                  </a:lnTo>
                  <a:lnTo>
                    <a:pt x="1831569" y="840099"/>
                  </a:lnTo>
                  <a:lnTo>
                    <a:pt x="1864742" y="829854"/>
                  </a:lnTo>
                  <a:lnTo>
                    <a:pt x="1850427" y="830309"/>
                  </a:lnTo>
                  <a:lnTo>
                    <a:pt x="1875648" y="818016"/>
                  </a:lnTo>
                  <a:lnTo>
                    <a:pt x="1863606" y="819609"/>
                  </a:lnTo>
                  <a:lnTo>
                    <a:pt x="1869059" y="815511"/>
                  </a:lnTo>
                  <a:lnTo>
                    <a:pt x="1863833" y="817560"/>
                  </a:lnTo>
                  <a:lnTo>
                    <a:pt x="1862924" y="816650"/>
                  </a:lnTo>
                  <a:lnTo>
                    <a:pt x="1863379" y="815284"/>
                  </a:lnTo>
                  <a:lnTo>
                    <a:pt x="1856108" y="818699"/>
                  </a:lnTo>
                  <a:lnTo>
                    <a:pt x="1857244" y="815967"/>
                  </a:lnTo>
                  <a:lnTo>
                    <a:pt x="1853836" y="817105"/>
                  </a:lnTo>
                  <a:lnTo>
                    <a:pt x="1850655" y="818243"/>
                  </a:lnTo>
                  <a:lnTo>
                    <a:pt x="1844293" y="820748"/>
                  </a:lnTo>
                  <a:lnTo>
                    <a:pt x="1837703" y="823024"/>
                  </a:lnTo>
                  <a:lnTo>
                    <a:pt x="1834522" y="824163"/>
                  </a:lnTo>
                  <a:lnTo>
                    <a:pt x="1830887" y="824845"/>
                  </a:lnTo>
                  <a:lnTo>
                    <a:pt x="1823389" y="822797"/>
                  </a:lnTo>
                  <a:lnTo>
                    <a:pt x="1823162" y="822797"/>
                  </a:lnTo>
                  <a:lnTo>
                    <a:pt x="1822934" y="822797"/>
                  </a:lnTo>
                  <a:lnTo>
                    <a:pt x="1822707" y="822797"/>
                  </a:lnTo>
                  <a:lnTo>
                    <a:pt x="1834977" y="819837"/>
                  </a:lnTo>
                  <a:lnTo>
                    <a:pt x="1834295" y="818926"/>
                  </a:lnTo>
                  <a:lnTo>
                    <a:pt x="1837703" y="817105"/>
                  </a:lnTo>
                  <a:lnTo>
                    <a:pt x="1838839" y="811869"/>
                  </a:lnTo>
                  <a:lnTo>
                    <a:pt x="1847627" y="813630"/>
                  </a:lnTo>
                  <a:lnTo>
                    <a:pt x="1847474" y="813690"/>
                  </a:lnTo>
                  <a:lnTo>
                    <a:pt x="1850200" y="814145"/>
                  </a:lnTo>
                  <a:lnTo>
                    <a:pt x="1847627" y="813630"/>
                  </a:lnTo>
                  <a:lnTo>
                    <a:pt x="1852700" y="811641"/>
                  </a:lnTo>
                  <a:lnTo>
                    <a:pt x="1844747" y="809592"/>
                  </a:lnTo>
                  <a:lnTo>
                    <a:pt x="1855199" y="807543"/>
                  </a:lnTo>
                  <a:lnTo>
                    <a:pt x="1851564" y="805949"/>
                  </a:lnTo>
                  <a:lnTo>
                    <a:pt x="1853154" y="800941"/>
                  </a:lnTo>
                  <a:lnTo>
                    <a:pt x="1857017" y="801852"/>
                  </a:lnTo>
                  <a:lnTo>
                    <a:pt x="1860879" y="799347"/>
                  </a:lnTo>
                  <a:lnTo>
                    <a:pt x="1859743" y="798209"/>
                  </a:lnTo>
                  <a:lnTo>
                    <a:pt x="1868605" y="797981"/>
                  </a:lnTo>
                  <a:lnTo>
                    <a:pt x="1865197" y="802079"/>
                  </a:lnTo>
                  <a:lnTo>
                    <a:pt x="1868605" y="799802"/>
                  </a:lnTo>
                  <a:lnTo>
                    <a:pt x="1865878" y="803673"/>
                  </a:lnTo>
                  <a:lnTo>
                    <a:pt x="1872013" y="800941"/>
                  </a:lnTo>
                  <a:lnTo>
                    <a:pt x="1872695" y="802079"/>
                  </a:lnTo>
                  <a:lnTo>
                    <a:pt x="1872240" y="804583"/>
                  </a:lnTo>
                  <a:lnTo>
                    <a:pt x="1872013" y="806177"/>
                  </a:lnTo>
                  <a:lnTo>
                    <a:pt x="1872013" y="807316"/>
                  </a:lnTo>
                  <a:lnTo>
                    <a:pt x="1872240" y="807770"/>
                  </a:lnTo>
                  <a:lnTo>
                    <a:pt x="1872467" y="807770"/>
                  </a:lnTo>
                  <a:lnTo>
                    <a:pt x="1873149" y="807316"/>
                  </a:lnTo>
                  <a:lnTo>
                    <a:pt x="1874058" y="805494"/>
                  </a:lnTo>
                  <a:lnTo>
                    <a:pt x="1874967" y="802762"/>
                  </a:lnTo>
                  <a:lnTo>
                    <a:pt x="1875194" y="801396"/>
                  </a:lnTo>
                  <a:lnTo>
                    <a:pt x="1875421" y="799802"/>
                  </a:lnTo>
                  <a:lnTo>
                    <a:pt x="1875421" y="798664"/>
                  </a:lnTo>
                  <a:lnTo>
                    <a:pt x="1875194" y="797526"/>
                  </a:lnTo>
                  <a:lnTo>
                    <a:pt x="1874740" y="796387"/>
                  </a:lnTo>
                  <a:lnTo>
                    <a:pt x="1874058" y="795932"/>
                  </a:lnTo>
                  <a:lnTo>
                    <a:pt x="1885192" y="791379"/>
                  </a:lnTo>
                  <a:lnTo>
                    <a:pt x="1874967" y="790240"/>
                  </a:lnTo>
                  <a:lnTo>
                    <a:pt x="1887918" y="784777"/>
                  </a:lnTo>
                  <a:lnTo>
                    <a:pt x="1891099" y="789330"/>
                  </a:lnTo>
                  <a:lnTo>
                    <a:pt x="1894962" y="791151"/>
                  </a:lnTo>
                  <a:lnTo>
                    <a:pt x="1894507" y="795249"/>
                  </a:lnTo>
                  <a:lnTo>
                    <a:pt x="1897234" y="797753"/>
                  </a:lnTo>
                  <a:lnTo>
                    <a:pt x="1893826" y="799575"/>
                  </a:lnTo>
                  <a:lnTo>
                    <a:pt x="1895416" y="799575"/>
                  </a:lnTo>
                  <a:lnTo>
                    <a:pt x="1895643" y="800941"/>
                  </a:lnTo>
                  <a:lnTo>
                    <a:pt x="1884510" y="808681"/>
                  </a:lnTo>
                  <a:lnTo>
                    <a:pt x="1884283" y="807088"/>
                  </a:lnTo>
                  <a:lnTo>
                    <a:pt x="1882238" y="817105"/>
                  </a:lnTo>
                  <a:lnTo>
                    <a:pt x="1883828" y="817105"/>
                  </a:lnTo>
                  <a:lnTo>
                    <a:pt x="1879738" y="827350"/>
                  </a:lnTo>
                  <a:lnTo>
                    <a:pt x="1887918" y="816650"/>
                  </a:lnTo>
                  <a:lnTo>
                    <a:pt x="1887691" y="818016"/>
                  </a:lnTo>
                  <a:lnTo>
                    <a:pt x="1899733" y="809137"/>
                  </a:lnTo>
                  <a:lnTo>
                    <a:pt x="1901097" y="809820"/>
                  </a:lnTo>
                  <a:lnTo>
                    <a:pt x="1901097" y="813235"/>
                  </a:lnTo>
                  <a:lnTo>
                    <a:pt x="1902006" y="813690"/>
                  </a:lnTo>
                  <a:lnTo>
                    <a:pt x="1904732" y="810730"/>
                  </a:lnTo>
                  <a:lnTo>
                    <a:pt x="1906095" y="811186"/>
                  </a:lnTo>
                  <a:lnTo>
                    <a:pt x="1915411" y="799802"/>
                  </a:lnTo>
                  <a:lnTo>
                    <a:pt x="1926090" y="790923"/>
                  </a:lnTo>
                  <a:lnTo>
                    <a:pt x="1926772" y="802762"/>
                  </a:lnTo>
                  <a:lnTo>
                    <a:pt x="1934952" y="796387"/>
                  </a:lnTo>
                  <a:lnTo>
                    <a:pt x="1956310" y="785915"/>
                  </a:lnTo>
                  <a:lnTo>
                    <a:pt x="1956537" y="790468"/>
                  </a:lnTo>
                  <a:lnTo>
                    <a:pt x="1956310" y="794566"/>
                  </a:lnTo>
                  <a:lnTo>
                    <a:pt x="1955856" y="798892"/>
                  </a:lnTo>
                  <a:lnTo>
                    <a:pt x="1955174" y="802990"/>
                  </a:lnTo>
                  <a:lnTo>
                    <a:pt x="1964490" y="785460"/>
                  </a:lnTo>
                  <a:lnTo>
                    <a:pt x="1973124" y="790013"/>
                  </a:lnTo>
                  <a:lnTo>
                    <a:pt x="1972897" y="792517"/>
                  </a:lnTo>
                  <a:lnTo>
                    <a:pt x="1989711" y="781134"/>
                  </a:lnTo>
                  <a:lnTo>
                    <a:pt x="1989938" y="781134"/>
                  </a:lnTo>
                  <a:lnTo>
                    <a:pt x="1992438" y="781134"/>
                  </a:lnTo>
                  <a:lnTo>
                    <a:pt x="1994482" y="780906"/>
                  </a:lnTo>
                  <a:lnTo>
                    <a:pt x="1996527" y="780451"/>
                  </a:lnTo>
                  <a:lnTo>
                    <a:pt x="1998345" y="779996"/>
                  </a:lnTo>
                  <a:lnTo>
                    <a:pt x="1999708" y="778857"/>
                  </a:lnTo>
                  <a:lnTo>
                    <a:pt x="2001072" y="778175"/>
                  </a:lnTo>
                  <a:lnTo>
                    <a:pt x="2003798" y="775898"/>
                  </a:lnTo>
                  <a:lnTo>
                    <a:pt x="2006525" y="773621"/>
                  </a:lnTo>
                  <a:lnTo>
                    <a:pt x="2007888" y="772255"/>
                  </a:lnTo>
                  <a:lnTo>
                    <a:pt x="2009706" y="771344"/>
                  </a:lnTo>
                  <a:lnTo>
                    <a:pt x="2011296" y="770434"/>
                  </a:lnTo>
                  <a:lnTo>
                    <a:pt x="2013569" y="769295"/>
                  </a:lnTo>
                  <a:lnTo>
                    <a:pt x="2015841" y="768840"/>
                  </a:lnTo>
                  <a:lnTo>
                    <a:pt x="2018795" y="768385"/>
                  </a:lnTo>
                  <a:close/>
                  <a:moveTo>
                    <a:pt x="5558103" y="765426"/>
                  </a:moveTo>
                  <a:lnTo>
                    <a:pt x="5564682" y="770411"/>
                  </a:lnTo>
                  <a:lnTo>
                    <a:pt x="5561959" y="768145"/>
                  </a:lnTo>
                  <a:lnTo>
                    <a:pt x="5558103" y="765426"/>
                  </a:lnTo>
                  <a:close/>
                  <a:moveTo>
                    <a:pt x="2887990" y="765252"/>
                  </a:moveTo>
                  <a:lnTo>
                    <a:pt x="2890837" y="767395"/>
                  </a:lnTo>
                  <a:lnTo>
                    <a:pt x="2887771" y="770015"/>
                  </a:lnTo>
                  <a:lnTo>
                    <a:pt x="2884487" y="767395"/>
                  </a:lnTo>
                  <a:lnTo>
                    <a:pt x="2887990" y="765252"/>
                  </a:lnTo>
                  <a:close/>
                  <a:moveTo>
                    <a:pt x="1348764" y="765222"/>
                  </a:moveTo>
                  <a:lnTo>
                    <a:pt x="1349008" y="765222"/>
                  </a:lnTo>
                  <a:lnTo>
                    <a:pt x="1349253" y="765222"/>
                  </a:lnTo>
                  <a:lnTo>
                    <a:pt x="1349497" y="765222"/>
                  </a:lnTo>
                  <a:lnTo>
                    <a:pt x="1349741" y="765222"/>
                  </a:lnTo>
                  <a:lnTo>
                    <a:pt x="1350962" y="766810"/>
                  </a:lnTo>
                  <a:lnTo>
                    <a:pt x="1350718" y="766810"/>
                  </a:lnTo>
                  <a:lnTo>
                    <a:pt x="1347787" y="766633"/>
                  </a:lnTo>
                  <a:lnTo>
                    <a:pt x="1348764" y="765222"/>
                  </a:lnTo>
                  <a:close/>
                  <a:moveTo>
                    <a:pt x="5523849" y="764746"/>
                  </a:moveTo>
                  <a:lnTo>
                    <a:pt x="5524983" y="766785"/>
                  </a:lnTo>
                  <a:lnTo>
                    <a:pt x="5525210" y="766785"/>
                  </a:lnTo>
                  <a:lnTo>
                    <a:pt x="5523849" y="764746"/>
                  </a:lnTo>
                  <a:close/>
                  <a:moveTo>
                    <a:pt x="1487488" y="763677"/>
                  </a:moveTo>
                  <a:lnTo>
                    <a:pt x="1485636" y="765066"/>
                  </a:lnTo>
                  <a:lnTo>
                    <a:pt x="1479550" y="766852"/>
                  </a:lnTo>
                  <a:lnTo>
                    <a:pt x="1487488" y="763677"/>
                  </a:lnTo>
                  <a:close/>
                  <a:moveTo>
                    <a:pt x="1250950" y="763631"/>
                  </a:moveTo>
                  <a:lnTo>
                    <a:pt x="1250449" y="764055"/>
                  </a:lnTo>
                  <a:lnTo>
                    <a:pt x="1246187" y="766806"/>
                  </a:lnTo>
                  <a:lnTo>
                    <a:pt x="1250950" y="763631"/>
                  </a:lnTo>
                  <a:close/>
                  <a:moveTo>
                    <a:pt x="2909887" y="758902"/>
                  </a:moveTo>
                  <a:lnTo>
                    <a:pt x="2909887" y="759129"/>
                  </a:lnTo>
                  <a:lnTo>
                    <a:pt x="2906923" y="760490"/>
                  </a:lnTo>
                  <a:lnTo>
                    <a:pt x="2906712" y="760490"/>
                  </a:lnTo>
                  <a:lnTo>
                    <a:pt x="2909887" y="758902"/>
                  </a:lnTo>
                  <a:close/>
                  <a:moveTo>
                    <a:pt x="1316130" y="757816"/>
                  </a:moveTo>
                  <a:lnTo>
                    <a:pt x="1315676" y="758043"/>
                  </a:lnTo>
                  <a:lnTo>
                    <a:pt x="1310221" y="760993"/>
                  </a:lnTo>
                  <a:lnTo>
                    <a:pt x="1316130" y="757816"/>
                  </a:lnTo>
                  <a:close/>
                  <a:moveTo>
                    <a:pt x="1503106" y="755739"/>
                  </a:moveTo>
                  <a:lnTo>
                    <a:pt x="1504950" y="755739"/>
                  </a:lnTo>
                  <a:lnTo>
                    <a:pt x="1503926" y="756137"/>
                  </a:lnTo>
                  <a:lnTo>
                    <a:pt x="1492251" y="758915"/>
                  </a:lnTo>
                  <a:lnTo>
                    <a:pt x="1503106" y="755739"/>
                  </a:lnTo>
                  <a:close/>
                  <a:moveTo>
                    <a:pt x="2619375" y="755671"/>
                  </a:moveTo>
                  <a:lnTo>
                    <a:pt x="2625725" y="758141"/>
                  </a:lnTo>
                  <a:lnTo>
                    <a:pt x="2622659" y="758846"/>
                  </a:lnTo>
                  <a:lnTo>
                    <a:pt x="2619375" y="755671"/>
                  </a:lnTo>
                  <a:close/>
                  <a:moveTo>
                    <a:pt x="1359311" y="754412"/>
                  </a:moveTo>
                  <a:lnTo>
                    <a:pt x="1359233" y="754463"/>
                  </a:lnTo>
                  <a:lnTo>
                    <a:pt x="1358174" y="754639"/>
                  </a:lnTo>
                  <a:lnTo>
                    <a:pt x="1354083" y="757816"/>
                  </a:lnTo>
                  <a:lnTo>
                    <a:pt x="1359233" y="754463"/>
                  </a:lnTo>
                  <a:lnTo>
                    <a:pt x="1359538" y="754412"/>
                  </a:lnTo>
                  <a:lnTo>
                    <a:pt x="1359311" y="754412"/>
                  </a:lnTo>
                  <a:close/>
                  <a:moveTo>
                    <a:pt x="2624773" y="754084"/>
                  </a:moveTo>
                  <a:lnTo>
                    <a:pt x="2627313" y="755446"/>
                  </a:lnTo>
                  <a:lnTo>
                    <a:pt x="2627101" y="755672"/>
                  </a:lnTo>
                  <a:lnTo>
                    <a:pt x="2624138" y="755219"/>
                  </a:lnTo>
                  <a:lnTo>
                    <a:pt x="2624773" y="754084"/>
                  </a:lnTo>
                  <a:close/>
                  <a:moveTo>
                    <a:pt x="2624138" y="752496"/>
                  </a:moveTo>
                  <a:lnTo>
                    <a:pt x="2623741" y="755671"/>
                  </a:lnTo>
                  <a:lnTo>
                    <a:pt x="2620963" y="753290"/>
                  </a:lnTo>
                  <a:lnTo>
                    <a:pt x="2624138" y="752496"/>
                  </a:lnTo>
                  <a:close/>
                  <a:moveTo>
                    <a:pt x="1263419" y="748087"/>
                  </a:moveTo>
                  <a:lnTo>
                    <a:pt x="1254983" y="754917"/>
                  </a:lnTo>
                  <a:lnTo>
                    <a:pt x="1260902" y="749966"/>
                  </a:lnTo>
                  <a:lnTo>
                    <a:pt x="1263419" y="748087"/>
                  </a:lnTo>
                  <a:close/>
                  <a:moveTo>
                    <a:pt x="1311046" y="747762"/>
                  </a:moveTo>
                  <a:lnTo>
                    <a:pt x="1311275" y="747983"/>
                  </a:lnTo>
                  <a:lnTo>
                    <a:pt x="1309447" y="749752"/>
                  </a:lnTo>
                  <a:lnTo>
                    <a:pt x="1282700" y="765225"/>
                  </a:lnTo>
                  <a:lnTo>
                    <a:pt x="1311046" y="747762"/>
                  </a:lnTo>
                  <a:close/>
                  <a:moveTo>
                    <a:pt x="5526798" y="746391"/>
                  </a:moveTo>
                  <a:lnTo>
                    <a:pt x="5528612" y="747297"/>
                  </a:lnTo>
                  <a:lnTo>
                    <a:pt x="5529066" y="747297"/>
                  </a:lnTo>
                  <a:lnTo>
                    <a:pt x="5526798" y="746391"/>
                  </a:lnTo>
                  <a:close/>
                  <a:moveTo>
                    <a:pt x="1320800" y="744587"/>
                  </a:moveTo>
                  <a:lnTo>
                    <a:pt x="1319597" y="746242"/>
                  </a:lnTo>
                  <a:lnTo>
                    <a:pt x="1320800" y="746006"/>
                  </a:lnTo>
                  <a:lnTo>
                    <a:pt x="1320079" y="746479"/>
                  </a:lnTo>
                  <a:lnTo>
                    <a:pt x="1305165" y="755700"/>
                  </a:lnTo>
                  <a:lnTo>
                    <a:pt x="1304925" y="755700"/>
                  </a:lnTo>
                  <a:lnTo>
                    <a:pt x="1320800" y="744587"/>
                  </a:lnTo>
                  <a:close/>
                  <a:moveTo>
                    <a:pt x="2622108" y="744560"/>
                  </a:moveTo>
                  <a:lnTo>
                    <a:pt x="2625726" y="744736"/>
                  </a:lnTo>
                  <a:lnTo>
                    <a:pt x="2625209" y="745266"/>
                  </a:lnTo>
                  <a:lnTo>
                    <a:pt x="2615879" y="746042"/>
                  </a:lnTo>
                  <a:lnTo>
                    <a:pt x="2611438" y="747735"/>
                  </a:lnTo>
                  <a:lnTo>
                    <a:pt x="2615655" y="745048"/>
                  </a:lnTo>
                  <a:lnTo>
                    <a:pt x="2619376" y="744560"/>
                  </a:lnTo>
                  <a:lnTo>
                    <a:pt x="2619128" y="744804"/>
                  </a:lnTo>
                  <a:lnTo>
                    <a:pt x="2616841" y="745675"/>
                  </a:lnTo>
                  <a:lnTo>
                    <a:pt x="2622108" y="744560"/>
                  </a:lnTo>
                  <a:close/>
                  <a:moveTo>
                    <a:pt x="2930287" y="741438"/>
                  </a:moveTo>
                  <a:lnTo>
                    <a:pt x="2930525" y="741583"/>
                  </a:lnTo>
                  <a:lnTo>
                    <a:pt x="2929572" y="743026"/>
                  </a:lnTo>
                  <a:lnTo>
                    <a:pt x="2925762" y="742160"/>
                  </a:lnTo>
                  <a:lnTo>
                    <a:pt x="2929334" y="741583"/>
                  </a:lnTo>
                  <a:lnTo>
                    <a:pt x="2930287" y="741438"/>
                  </a:lnTo>
                  <a:close/>
                  <a:moveTo>
                    <a:pt x="2647042" y="740945"/>
                  </a:moveTo>
                  <a:lnTo>
                    <a:pt x="2654753" y="741172"/>
                  </a:lnTo>
                  <a:lnTo>
                    <a:pt x="2654980" y="741172"/>
                  </a:lnTo>
                  <a:lnTo>
                    <a:pt x="2647042" y="740945"/>
                  </a:lnTo>
                  <a:close/>
                  <a:moveTo>
                    <a:pt x="1811791" y="739859"/>
                  </a:moveTo>
                  <a:lnTo>
                    <a:pt x="1812925" y="740971"/>
                  </a:lnTo>
                  <a:lnTo>
                    <a:pt x="1812471" y="741130"/>
                  </a:lnTo>
                  <a:lnTo>
                    <a:pt x="1808162" y="741447"/>
                  </a:lnTo>
                  <a:lnTo>
                    <a:pt x="1811791" y="739859"/>
                  </a:lnTo>
                  <a:close/>
                  <a:moveTo>
                    <a:pt x="1275495" y="739140"/>
                  </a:moveTo>
                  <a:lnTo>
                    <a:pt x="1275739" y="739140"/>
                  </a:lnTo>
                  <a:lnTo>
                    <a:pt x="1272275" y="741614"/>
                  </a:lnTo>
                  <a:lnTo>
                    <a:pt x="1275495" y="739140"/>
                  </a:lnTo>
                  <a:close/>
                  <a:moveTo>
                    <a:pt x="1390651" y="738236"/>
                  </a:moveTo>
                  <a:lnTo>
                    <a:pt x="1390452" y="738500"/>
                  </a:lnTo>
                  <a:lnTo>
                    <a:pt x="1385888" y="741410"/>
                  </a:lnTo>
                  <a:lnTo>
                    <a:pt x="1390651" y="738236"/>
                  </a:lnTo>
                  <a:close/>
                  <a:moveTo>
                    <a:pt x="1282202" y="736925"/>
                  </a:moveTo>
                  <a:lnTo>
                    <a:pt x="1277568" y="740472"/>
                  </a:lnTo>
                  <a:lnTo>
                    <a:pt x="1281348" y="737950"/>
                  </a:lnTo>
                  <a:lnTo>
                    <a:pt x="1282202" y="736925"/>
                  </a:lnTo>
                  <a:close/>
                  <a:moveTo>
                    <a:pt x="1327150" y="736650"/>
                  </a:moveTo>
                  <a:lnTo>
                    <a:pt x="1325364" y="738194"/>
                  </a:lnTo>
                  <a:lnTo>
                    <a:pt x="1312863" y="744588"/>
                  </a:lnTo>
                  <a:lnTo>
                    <a:pt x="1323801" y="737973"/>
                  </a:lnTo>
                  <a:lnTo>
                    <a:pt x="1327150" y="736650"/>
                  </a:lnTo>
                  <a:close/>
                  <a:moveTo>
                    <a:pt x="2637196" y="736622"/>
                  </a:moveTo>
                  <a:lnTo>
                    <a:pt x="2638425" y="736622"/>
                  </a:lnTo>
                  <a:lnTo>
                    <a:pt x="2638220" y="736834"/>
                  </a:lnTo>
                  <a:lnTo>
                    <a:pt x="2632075" y="739797"/>
                  </a:lnTo>
                  <a:lnTo>
                    <a:pt x="2637196" y="736622"/>
                  </a:lnTo>
                  <a:close/>
                  <a:moveTo>
                    <a:pt x="1393826" y="735061"/>
                  </a:moveTo>
                  <a:lnTo>
                    <a:pt x="1392823" y="735710"/>
                  </a:lnTo>
                  <a:lnTo>
                    <a:pt x="1384300" y="739824"/>
                  </a:lnTo>
                  <a:lnTo>
                    <a:pt x="1387559" y="737875"/>
                  </a:lnTo>
                  <a:lnTo>
                    <a:pt x="1393826" y="735061"/>
                  </a:lnTo>
                  <a:close/>
                  <a:moveTo>
                    <a:pt x="1279526" y="735058"/>
                  </a:moveTo>
                  <a:lnTo>
                    <a:pt x="1277788" y="736704"/>
                  </a:lnTo>
                  <a:lnTo>
                    <a:pt x="1277045" y="737174"/>
                  </a:lnTo>
                  <a:lnTo>
                    <a:pt x="1271587" y="741408"/>
                  </a:lnTo>
                  <a:lnTo>
                    <a:pt x="1279526" y="735058"/>
                  </a:lnTo>
                  <a:close/>
                  <a:moveTo>
                    <a:pt x="1309688" y="733476"/>
                  </a:moveTo>
                  <a:lnTo>
                    <a:pt x="1308762" y="735857"/>
                  </a:lnTo>
                  <a:lnTo>
                    <a:pt x="1308101" y="736651"/>
                  </a:lnTo>
                  <a:lnTo>
                    <a:pt x="1308365" y="735857"/>
                  </a:lnTo>
                  <a:lnTo>
                    <a:pt x="1309688" y="733476"/>
                  </a:lnTo>
                  <a:close/>
                  <a:moveTo>
                    <a:pt x="1307812" y="733476"/>
                  </a:moveTo>
                  <a:lnTo>
                    <a:pt x="1308101" y="733476"/>
                  </a:lnTo>
                  <a:lnTo>
                    <a:pt x="1306946" y="734157"/>
                  </a:lnTo>
                  <a:lnTo>
                    <a:pt x="1304925" y="735064"/>
                  </a:lnTo>
                  <a:lnTo>
                    <a:pt x="1307812" y="733476"/>
                  </a:lnTo>
                  <a:close/>
                  <a:moveTo>
                    <a:pt x="1323749" y="733476"/>
                  </a:moveTo>
                  <a:lnTo>
                    <a:pt x="1323975" y="733476"/>
                  </a:lnTo>
                  <a:lnTo>
                    <a:pt x="1322161" y="735285"/>
                  </a:lnTo>
                  <a:lnTo>
                    <a:pt x="1308101" y="744589"/>
                  </a:lnTo>
                  <a:lnTo>
                    <a:pt x="1312409" y="739161"/>
                  </a:lnTo>
                  <a:lnTo>
                    <a:pt x="1315357" y="736060"/>
                  </a:lnTo>
                  <a:lnTo>
                    <a:pt x="1315357" y="736319"/>
                  </a:lnTo>
                  <a:lnTo>
                    <a:pt x="1314677" y="737352"/>
                  </a:lnTo>
                  <a:lnTo>
                    <a:pt x="1315584" y="737094"/>
                  </a:lnTo>
                  <a:lnTo>
                    <a:pt x="1319213" y="733734"/>
                  </a:lnTo>
                  <a:lnTo>
                    <a:pt x="1318759" y="736060"/>
                  </a:lnTo>
                  <a:lnTo>
                    <a:pt x="1320120" y="735543"/>
                  </a:lnTo>
                  <a:lnTo>
                    <a:pt x="1323749" y="733476"/>
                  </a:lnTo>
                  <a:close/>
                  <a:moveTo>
                    <a:pt x="2656541" y="732031"/>
                  </a:moveTo>
                  <a:lnTo>
                    <a:pt x="2656794" y="732108"/>
                  </a:lnTo>
                  <a:lnTo>
                    <a:pt x="2653846" y="733015"/>
                  </a:lnTo>
                  <a:lnTo>
                    <a:pt x="2656541" y="732031"/>
                  </a:lnTo>
                  <a:close/>
                  <a:moveTo>
                    <a:pt x="1283889" y="730648"/>
                  </a:moveTo>
                  <a:lnTo>
                    <a:pt x="1283445" y="731108"/>
                  </a:lnTo>
                  <a:lnTo>
                    <a:pt x="1260902" y="749966"/>
                  </a:lnTo>
                  <a:lnTo>
                    <a:pt x="1259370" y="751109"/>
                  </a:lnTo>
                  <a:lnTo>
                    <a:pt x="1283889" y="730648"/>
                  </a:lnTo>
                  <a:close/>
                  <a:moveTo>
                    <a:pt x="1290638" y="725533"/>
                  </a:moveTo>
                  <a:lnTo>
                    <a:pt x="1282315" y="732276"/>
                  </a:lnTo>
                  <a:lnTo>
                    <a:pt x="1283445" y="731108"/>
                  </a:lnTo>
                  <a:lnTo>
                    <a:pt x="1288165" y="727160"/>
                  </a:lnTo>
                  <a:lnTo>
                    <a:pt x="1290638" y="725533"/>
                  </a:lnTo>
                  <a:close/>
                  <a:moveTo>
                    <a:pt x="1311275" y="722363"/>
                  </a:moveTo>
                  <a:lnTo>
                    <a:pt x="1307772" y="725737"/>
                  </a:lnTo>
                  <a:lnTo>
                    <a:pt x="1304925" y="727126"/>
                  </a:lnTo>
                  <a:lnTo>
                    <a:pt x="1305582" y="726134"/>
                  </a:lnTo>
                  <a:lnTo>
                    <a:pt x="1305364" y="726134"/>
                  </a:lnTo>
                  <a:lnTo>
                    <a:pt x="1311275" y="722363"/>
                  </a:lnTo>
                  <a:close/>
                  <a:moveTo>
                    <a:pt x="3125920" y="718445"/>
                  </a:moveTo>
                  <a:lnTo>
                    <a:pt x="3124389" y="719214"/>
                  </a:lnTo>
                  <a:lnTo>
                    <a:pt x="3132298" y="721028"/>
                  </a:lnTo>
                  <a:lnTo>
                    <a:pt x="3140886" y="723523"/>
                  </a:lnTo>
                  <a:lnTo>
                    <a:pt x="3150341" y="726391"/>
                  </a:lnTo>
                  <a:lnTo>
                    <a:pt x="3149407" y="725996"/>
                  </a:lnTo>
                  <a:lnTo>
                    <a:pt x="3142374" y="723277"/>
                  </a:lnTo>
                  <a:lnTo>
                    <a:pt x="3134435" y="720784"/>
                  </a:lnTo>
                  <a:lnTo>
                    <a:pt x="3125920" y="718445"/>
                  </a:lnTo>
                  <a:close/>
                  <a:moveTo>
                    <a:pt x="2643452" y="717572"/>
                  </a:moveTo>
                  <a:lnTo>
                    <a:pt x="2644775" y="720747"/>
                  </a:lnTo>
                  <a:lnTo>
                    <a:pt x="2640012" y="720218"/>
                  </a:lnTo>
                  <a:lnTo>
                    <a:pt x="2643452" y="717572"/>
                  </a:lnTo>
                  <a:close/>
                  <a:moveTo>
                    <a:pt x="3130643" y="715281"/>
                  </a:moveTo>
                  <a:lnTo>
                    <a:pt x="3129417" y="716266"/>
                  </a:lnTo>
                  <a:lnTo>
                    <a:pt x="3129898" y="716026"/>
                  </a:lnTo>
                  <a:lnTo>
                    <a:pt x="3130643" y="715281"/>
                  </a:lnTo>
                  <a:close/>
                  <a:moveTo>
                    <a:pt x="1571149" y="714465"/>
                  </a:moveTo>
                  <a:lnTo>
                    <a:pt x="1571625" y="714688"/>
                  </a:lnTo>
                  <a:lnTo>
                    <a:pt x="1570196" y="718030"/>
                  </a:lnTo>
                  <a:lnTo>
                    <a:pt x="1559242" y="724046"/>
                  </a:lnTo>
                  <a:lnTo>
                    <a:pt x="1552575" y="727165"/>
                  </a:lnTo>
                  <a:lnTo>
                    <a:pt x="1560909" y="720258"/>
                  </a:lnTo>
                  <a:lnTo>
                    <a:pt x="1566624" y="717139"/>
                  </a:lnTo>
                  <a:lnTo>
                    <a:pt x="1568053" y="716248"/>
                  </a:lnTo>
                  <a:lnTo>
                    <a:pt x="1566862" y="716248"/>
                  </a:lnTo>
                  <a:lnTo>
                    <a:pt x="1571149" y="714465"/>
                  </a:lnTo>
                  <a:close/>
                  <a:moveTo>
                    <a:pt x="1547970" y="706529"/>
                  </a:moveTo>
                  <a:lnTo>
                    <a:pt x="1554162" y="708116"/>
                  </a:lnTo>
                  <a:lnTo>
                    <a:pt x="1551950" y="715600"/>
                  </a:lnTo>
                  <a:lnTo>
                    <a:pt x="1553941" y="718775"/>
                  </a:lnTo>
                  <a:lnTo>
                    <a:pt x="1553498" y="719909"/>
                  </a:lnTo>
                  <a:lnTo>
                    <a:pt x="1547749" y="725352"/>
                  </a:lnTo>
                  <a:lnTo>
                    <a:pt x="1509712" y="739866"/>
                  </a:lnTo>
                  <a:lnTo>
                    <a:pt x="1513029" y="734650"/>
                  </a:lnTo>
                  <a:lnTo>
                    <a:pt x="1522538" y="733516"/>
                  </a:lnTo>
                  <a:lnTo>
                    <a:pt x="1522317" y="733289"/>
                  </a:lnTo>
                  <a:lnTo>
                    <a:pt x="1527182" y="729661"/>
                  </a:lnTo>
                  <a:lnTo>
                    <a:pt x="1519442" y="732609"/>
                  </a:lnTo>
                  <a:lnTo>
                    <a:pt x="1522317" y="731248"/>
                  </a:lnTo>
                  <a:lnTo>
                    <a:pt x="1518336" y="732382"/>
                  </a:lnTo>
                  <a:lnTo>
                    <a:pt x="1518336" y="732155"/>
                  </a:lnTo>
                  <a:lnTo>
                    <a:pt x="1521432" y="730341"/>
                  </a:lnTo>
                  <a:lnTo>
                    <a:pt x="1517894" y="731021"/>
                  </a:lnTo>
                  <a:lnTo>
                    <a:pt x="1517425" y="730340"/>
                  </a:lnTo>
                  <a:lnTo>
                    <a:pt x="1515240" y="727166"/>
                  </a:lnTo>
                  <a:lnTo>
                    <a:pt x="1521211" y="726712"/>
                  </a:lnTo>
                  <a:lnTo>
                    <a:pt x="1521654" y="723538"/>
                  </a:lnTo>
                  <a:lnTo>
                    <a:pt x="1532932" y="718775"/>
                  </a:lnTo>
                  <a:lnTo>
                    <a:pt x="1532490" y="716507"/>
                  </a:lnTo>
                  <a:lnTo>
                    <a:pt x="1547970" y="706529"/>
                  </a:lnTo>
                  <a:close/>
                  <a:moveTo>
                    <a:pt x="3136629" y="704552"/>
                  </a:moveTo>
                  <a:lnTo>
                    <a:pt x="3136140" y="706514"/>
                  </a:lnTo>
                  <a:lnTo>
                    <a:pt x="3135462" y="708782"/>
                  </a:lnTo>
                  <a:lnTo>
                    <a:pt x="3134332" y="710823"/>
                  </a:lnTo>
                  <a:lnTo>
                    <a:pt x="3133400" y="712694"/>
                  </a:lnTo>
                  <a:lnTo>
                    <a:pt x="3134435" y="711040"/>
                  </a:lnTo>
                  <a:lnTo>
                    <a:pt x="3135342" y="709228"/>
                  </a:lnTo>
                  <a:lnTo>
                    <a:pt x="3136023" y="707188"/>
                  </a:lnTo>
                  <a:lnTo>
                    <a:pt x="3136930" y="704695"/>
                  </a:lnTo>
                  <a:lnTo>
                    <a:pt x="3136629" y="704552"/>
                  </a:lnTo>
                  <a:close/>
                  <a:moveTo>
                    <a:pt x="5371859" y="700843"/>
                  </a:moveTo>
                  <a:lnTo>
                    <a:pt x="5377530" y="700843"/>
                  </a:lnTo>
                  <a:lnTo>
                    <a:pt x="5382975" y="701070"/>
                  </a:lnTo>
                  <a:lnTo>
                    <a:pt x="5388419" y="701976"/>
                  </a:lnTo>
                  <a:lnTo>
                    <a:pt x="5394090" y="702883"/>
                  </a:lnTo>
                  <a:lnTo>
                    <a:pt x="5399308" y="704242"/>
                  </a:lnTo>
                  <a:lnTo>
                    <a:pt x="5404752" y="706055"/>
                  </a:lnTo>
                  <a:lnTo>
                    <a:pt x="5409970" y="708094"/>
                  </a:lnTo>
                  <a:lnTo>
                    <a:pt x="5415414" y="710587"/>
                  </a:lnTo>
                  <a:lnTo>
                    <a:pt x="5420632" y="713306"/>
                  </a:lnTo>
                  <a:lnTo>
                    <a:pt x="5424645" y="715572"/>
                  </a:lnTo>
                  <a:lnTo>
                    <a:pt x="5426983" y="717385"/>
                  </a:lnTo>
                  <a:lnTo>
                    <a:pt x="5457155" y="741179"/>
                  </a:lnTo>
                  <a:lnTo>
                    <a:pt x="5481571" y="760765"/>
                  </a:lnTo>
                  <a:lnTo>
                    <a:pt x="5485284" y="764293"/>
                  </a:lnTo>
                  <a:lnTo>
                    <a:pt x="5503432" y="781515"/>
                  </a:lnTo>
                  <a:lnTo>
                    <a:pt x="5512506" y="789446"/>
                  </a:lnTo>
                  <a:lnTo>
                    <a:pt x="5520899" y="797150"/>
                  </a:lnTo>
                  <a:lnTo>
                    <a:pt x="5543585" y="816185"/>
                  </a:lnTo>
                  <a:lnTo>
                    <a:pt x="5565816" y="835674"/>
                  </a:lnTo>
                  <a:lnTo>
                    <a:pt x="5588047" y="855388"/>
                  </a:lnTo>
                  <a:lnTo>
                    <a:pt x="5610278" y="875103"/>
                  </a:lnTo>
                  <a:lnTo>
                    <a:pt x="5632056" y="895044"/>
                  </a:lnTo>
                  <a:lnTo>
                    <a:pt x="5653607" y="915212"/>
                  </a:lnTo>
                  <a:lnTo>
                    <a:pt x="5675385" y="935380"/>
                  </a:lnTo>
                  <a:lnTo>
                    <a:pt x="5696708" y="956001"/>
                  </a:lnTo>
                  <a:lnTo>
                    <a:pt x="5717805" y="976622"/>
                  </a:lnTo>
                  <a:lnTo>
                    <a:pt x="5738903" y="997470"/>
                  </a:lnTo>
                  <a:lnTo>
                    <a:pt x="5759773" y="1018318"/>
                  </a:lnTo>
                  <a:lnTo>
                    <a:pt x="5780416" y="1039845"/>
                  </a:lnTo>
                  <a:lnTo>
                    <a:pt x="5800833" y="1061149"/>
                  </a:lnTo>
                  <a:lnTo>
                    <a:pt x="5821022" y="1082676"/>
                  </a:lnTo>
                  <a:lnTo>
                    <a:pt x="5841212" y="1104430"/>
                  </a:lnTo>
                  <a:lnTo>
                    <a:pt x="5861175" y="1126185"/>
                  </a:lnTo>
                  <a:lnTo>
                    <a:pt x="5880911" y="1148392"/>
                  </a:lnTo>
                  <a:lnTo>
                    <a:pt x="5900193" y="1170601"/>
                  </a:lnTo>
                  <a:lnTo>
                    <a:pt x="5919702" y="1193034"/>
                  </a:lnTo>
                  <a:lnTo>
                    <a:pt x="5938757" y="1215693"/>
                  </a:lnTo>
                  <a:lnTo>
                    <a:pt x="5957586" y="1238125"/>
                  </a:lnTo>
                  <a:lnTo>
                    <a:pt x="5976415" y="1261240"/>
                  </a:lnTo>
                  <a:lnTo>
                    <a:pt x="5995017" y="1284355"/>
                  </a:lnTo>
                  <a:lnTo>
                    <a:pt x="6013391" y="1307469"/>
                  </a:lnTo>
                  <a:lnTo>
                    <a:pt x="6031539" y="1330810"/>
                  </a:lnTo>
                  <a:lnTo>
                    <a:pt x="6049687" y="1354376"/>
                  </a:lnTo>
                  <a:lnTo>
                    <a:pt x="6067382" y="1378171"/>
                  </a:lnTo>
                  <a:lnTo>
                    <a:pt x="6084849" y="1401964"/>
                  </a:lnTo>
                  <a:lnTo>
                    <a:pt x="6102317" y="1425757"/>
                  </a:lnTo>
                  <a:lnTo>
                    <a:pt x="6119331" y="1450004"/>
                  </a:lnTo>
                  <a:lnTo>
                    <a:pt x="6133759" y="1470566"/>
                  </a:lnTo>
                  <a:lnTo>
                    <a:pt x="6125455" y="1459295"/>
                  </a:lnTo>
                  <a:lnTo>
                    <a:pt x="6117289" y="1447965"/>
                  </a:lnTo>
                  <a:lnTo>
                    <a:pt x="6109122" y="1437541"/>
                  </a:lnTo>
                  <a:lnTo>
                    <a:pt x="6101636" y="1427797"/>
                  </a:lnTo>
                  <a:lnTo>
                    <a:pt x="6094604" y="1419186"/>
                  </a:lnTo>
                  <a:lnTo>
                    <a:pt x="6087798" y="1411254"/>
                  </a:lnTo>
                  <a:lnTo>
                    <a:pt x="6081447" y="1403776"/>
                  </a:lnTo>
                  <a:lnTo>
                    <a:pt x="6075321" y="1397205"/>
                  </a:lnTo>
                  <a:lnTo>
                    <a:pt x="6069877" y="1391766"/>
                  </a:lnTo>
                  <a:lnTo>
                    <a:pt x="6064433" y="1386555"/>
                  </a:lnTo>
                  <a:lnTo>
                    <a:pt x="6059669" y="1382024"/>
                  </a:lnTo>
                  <a:lnTo>
                    <a:pt x="6055132" y="1378398"/>
                  </a:lnTo>
                  <a:lnTo>
                    <a:pt x="6051049" y="1375226"/>
                  </a:lnTo>
                  <a:lnTo>
                    <a:pt x="6047192" y="1372733"/>
                  </a:lnTo>
                  <a:lnTo>
                    <a:pt x="6043789" y="1370694"/>
                  </a:lnTo>
                  <a:lnTo>
                    <a:pt x="6040613" y="1369334"/>
                  </a:lnTo>
                  <a:lnTo>
                    <a:pt x="6037664" y="1368428"/>
                  </a:lnTo>
                  <a:lnTo>
                    <a:pt x="6035169" y="1368201"/>
                  </a:lnTo>
                  <a:lnTo>
                    <a:pt x="6033127" y="1368201"/>
                  </a:lnTo>
                  <a:lnTo>
                    <a:pt x="6031085" y="1368654"/>
                  </a:lnTo>
                  <a:lnTo>
                    <a:pt x="6029725" y="1369787"/>
                  </a:lnTo>
                  <a:lnTo>
                    <a:pt x="6028137" y="1371147"/>
                  </a:lnTo>
                  <a:lnTo>
                    <a:pt x="6027229" y="1372960"/>
                  </a:lnTo>
                  <a:lnTo>
                    <a:pt x="6026775" y="1375226"/>
                  </a:lnTo>
                  <a:lnTo>
                    <a:pt x="6026322" y="1377718"/>
                  </a:lnTo>
                  <a:lnTo>
                    <a:pt x="6026095" y="1380437"/>
                  </a:lnTo>
                  <a:lnTo>
                    <a:pt x="6026322" y="1383609"/>
                  </a:lnTo>
                  <a:lnTo>
                    <a:pt x="6026549" y="1387008"/>
                  </a:lnTo>
                  <a:lnTo>
                    <a:pt x="6027229" y="1390633"/>
                  </a:lnTo>
                  <a:lnTo>
                    <a:pt x="6028137" y="1394711"/>
                  </a:lnTo>
                  <a:lnTo>
                    <a:pt x="6029271" y="1398791"/>
                  </a:lnTo>
                  <a:lnTo>
                    <a:pt x="6030632" y="1403097"/>
                  </a:lnTo>
                  <a:lnTo>
                    <a:pt x="6032220" y="1407403"/>
                  </a:lnTo>
                  <a:lnTo>
                    <a:pt x="6034035" y="1412162"/>
                  </a:lnTo>
                  <a:lnTo>
                    <a:pt x="6036303" y="1416693"/>
                  </a:lnTo>
                  <a:lnTo>
                    <a:pt x="6038345" y="1421678"/>
                  </a:lnTo>
                  <a:lnTo>
                    <a:pt x="6040840" y="1426211"/>
                  </a:lnTo>
                  <a:lnTo>
                    <a:pt x="6043563" y="1431195"/>
                  </a:lnTo>
                  <a:lnTo>
                    <a:pt x="6046511" y="1436181"/>
                  </a:lnTo>
                  <a:lnTo>
                    <a:pt x="6049687" y="1440939"/>
                  </a:lnTo>
                  <a:lnTo>
                    <a:pt x="6052863" y="1445925"/>
                  </a:lnTo>
                  <a:lnTo>
                    <a:pt x="6056266" y="1450457"/>
                  </a:lnTo>
                  <a:lnTo>
                    <a:pt x="6059895" y="1455442"/>
                  </a:lnTo>
                  <a:lnTo>
                    <a:pt x="6063752" y="1459975"/>
                  </a:lnTo>
                  <a:lnTo>
                    <a:pt x="6067609" y="1464280"/>
                  </a:lnTo>
                  <a:lnTo>
                    <a:pt x="6071692" y="1468812"/>
                  </a:lnTo>
                  <a:lnTo>
                    <a:pt x="6075775" y="1472891"/>
                  </a:lnTo>
                  <a:lnTo>
                    <a:pt x="6080312" y="1476744"/>
                  </a:lnTo>
                  <a:lnTo>
                    <a:pt x="6084849" y="1480596"/>
                  </a:lnTo>
                  <a:lnTo>
                    <a:pt x="6089386" y="1483995"/>
                  </a:lnTo>
                  <a:lnTo>
                    <a:pt x="6094150" y="1487167"/>
                  </a:lnTo>
                  <a:lnTo>
                    <a:pt x="6098914" y="1490340"/>
                  </a:lnTo>
                  <a:lnTo>
                    <a:pt x="6104131" y="1492833"/>
                  </a:lnTo>
                  <a:lnTo>
                    <a:pt x="6109122" y="1495099"/>
                  </a:lnTo>
                  <a:lnTo>
                    <a:pt x="6114340" y="1497138"/>
                  </a:lnTo>
                  <a:lnTo>
                    <a:pt x="6119557" y="1498498"/>
                  </a:lnTo>
                  <a:lnTo>
                    <a:pt x="6125002" y="1499858"/>
                  </a:lnTo>
                  <a:lnTo>
                    <a:pt x="6130673" y="1500537"/>
                  </a:lnTo>
                  <a:lnTo>
                    <a:pt x="6136117" y="1500764"/>
                  </a:lnTo>
                  <a:lnTo>
                    <a:pt x="6141789" y="1500537"/>
                  </a:lnTo>
                  <a:lnTo>
                    <a:pt x="6147460" y="1499858"/>
                  </a:lnTo>
                  <a:lnTo>
                    <a:pt x="6153131" y="1498498"/>
                  </a:lnTo>
                  <a:lnTo>
                    <a:pt x="6129539" y="1504616"/>
                  </a:lnTo>
                  <a:lnTo>
                    <a:pt x="6105946" y="1510508"/>
                  </a:lnTo>
                  <a:lnTo>
                    <a:pt x="6082354" y="1516400"/>
                  </a:lnTo>
                  <a:lnTo>
                    <a:pt x="6058761" y="1521612"/>
                  </a:lnTo>
                  <a:lnTo>
                    <a:pt x="6034942" y="1527277"/>
                  </a:lnTo>
                  <a:lnTo>
                    <a:pt x="6011123" y="1532263"/>
                  </a:lnTo>
                  <a:lnTo>
                    <a:pt x="5963484" y="1542460"/>
                  </a:lnTo>
                  <a:lnTo>
                    <a:pt x="5915846" y="1551977"/>
                  </a:lnTo>
                  <a:lnTo>
                    <a:pt x="5867980" y="1561268"/>
                  </a:lnTo>
                  <a:lnTo>
                    <a:pt x="5819888" y="1570106"/>
                  </a:lnTo>
                  <a:lnTo>
                    <a:pt x="5771569" y="1578490"/>
                  </a:lnTo>
                  <a:lnTo>
                    <a:pt x="5723477" y="1586422"/>
                  </a:lnTo>
                  <a:lnTo>
                    <a:pt x="5675385" y="1594580"/>
                  </a:lnTo>
                  <a:lnTo>
                    <a:pt x="5578746" y="1609762"/>
                  </a:lnTo>
                  <a:lnTo>
                    <a:pt x="5482789" y="1624945"/>
                  </a:lnTo>
                  <a:lnTo>
                    <a:pt x="5386604" y="1640128"/>
                  </a:lnTo>
                  <a:lnTo>
                    <a:pt x="5380025" y="1641034"/>
                  </a:lnTo>
                  <a:lnTo>
                    <a:pt x="5373901" y="1641487"/>
                  </a:lnTo>
                  <a:lnTo>
                    <a:pt x="5368002" y="1641487"/>
                  </a:lnTo>
                  <a:lnTo>
                    <a:pt x="5362558" y="1641261"/>
                  </a:lnTo>
                  <a:lnTo>
                    <a:pt x="5357340" y="1640354"/>
                  </a:lnTo>
                  <a:lnTo>
                    <a:pt x="5352350" y="1639448"/>
                  </a:lnTo>
                  <a:lnTo>
                    <a:pt x="5348040" y="1638088"/>
                  </a:lnTo>
                  <a:lnTo>
                    <a:pt x="5343729" y="1636049"/>
                  </a:lnTo>
                  <a:lnTo>
                    <a:pt x="5339419" y="1634236"/>
                  </a:lnTo>
                  <a:lnTo>
                    <a:pt x="5335790" y="1631743"/>
                  </a:lnTo>
                  <a:lnTo>
                    <a:pt x="5332160" y="1628797"/>
                  </a:lnTo>
                  <a:lnTo>
                    <a:pt x="5328757" y="1625851"/>
                  </a:lnTo>
                  <a:lnTo>
                    <a:pt x="5325581" y="1622679"/>
                  </a:lnTo>
                  <a:lnTo>
                    <a:pt x="5322859" y="1619053"/>
                  </a:lnTo>
                  <a:lnTo>
                    <a:pt x="5319910" y="1615428"/>
                  </a:lnTo>
                  <a:lnTo>
                    <a:pt x="5317188" y="1611575"/>
                  </a:lnTo>
                  <a:lnTo>
                    <a:pt x="5314466" y="1607496"/>
                  </a:lnTo>
                  <a:lnTo>
                    <a:pt x="5311970" y="1602964"/>
                  </a:lnTo>
                  <a:lnTo>
                    <a:pt x="5307207" y="1593900"/>
                  </a:lnTo>
                  <a:lnTo>
                    <a:pt x="5302670" y="1583929"/>
                  </a:lnTo>
                  <a:lnTo>
                    <a:pt x="5297906" y="1573732"/>
                  </a:lnTo>
                  <a:lnTo>
                    <a:pt x="5293369" y="1562854"/>
                  </a:lnTo>
                  <a:lnTo>
                    <a:pt x="5288378" y="1551977"/>
                  </a:lnTo>
                  <a:lnTo>
                    <a:pt x="5283160" y="1541100"/>
                  </a:lnTo>
                  <a:lnTo>
                    <a:pt x="5280438" y="1535661"/>
                  </a:lnTo>
                  <a:lnTo>
                    <a:pt x="5277262" y="1530223"/>
                  </a:lnTo>
                  <a:lnTo>
                    <a:pt x="5261156" y="1501444"/>
                  </a:lnTo>
                  <a:lnTo>
                    <a:pt x="5244596" y="1472891"/>
                  </a:lnTo>
                  <a:lnTo>
                    <a:pt x="5228263" y="1444339"/>
                  </a:lnTo>
                  <a:lnTo>
                    <a:pt x="5211476" y="1416240"/>
                  </a:lnTo>
                  <a:lnTo>
                    <a:pt x="5194462" y="1388594"/>
                  </a:lnTo>
                  <a:lnTo>
                    <a:pt x="5177221" y="1361175"/>
                  </a:lnTo>
                  <a:lnTo>
                    <a:pt x="5159981" y="1333756"/>
                  </a:lnTo>
                  <a:lnTo>
                    <a:pt x="5142513" y="1306563"/>
                  </a:lnTo>
                  <a:lnTo>
                    <a:pt x="5124819" y="1279142"/>
                  </a:lnTo>
                  <a:lnTo>
                    <a:pt x="5107125" y="1252176"/>
                  </a:lnTo>
                  <a:lnTo>
                    <a:pt x="5088750" y="1225663"/>
                  </a:lnTo>
                  <a:lnTo>
                    <a:pt x="5070375" y="1199152"/>
                  </a:lnTo>
                  <a:lnTo>
                    <a:pt x="5052227" y="1173547"/>
                  </a:lnTo>
                  <a:lnTo>
                    <a:pt x="5034306" y="1148166"/>
                  </a:lnTo>
                  <a:lnTo>
                    <a:pt x="5015931" y="1123013"/>
                  </a:lnTo>
                  <a:lnTo>
                    <a:pt x="4997102" y="1098085"/>
                  </a:lnTo>
                  <a:lnTo>
                    <a:pt x="4978501" y="1073159"/>
                  </a:lnTo>
                  <a:lnTo>
                    <a:pt x="4959445" y="1048459"/>
                  </a:lnTo>
                  <a:lnTo>
                    <a:pt x="4940163" y="1023983"/>
                  </a:lnTo>
                  <a:lnTo>
                    <a:pt x="4920881" y="999736"/>
                  </a:lnTo>
                  <a:lnTo>
                    <a:pt x="4901145" y="975263"/>
                  </a:lnTo>
                  <a:lnTo>
                    <a:pt x="4881182" y="951242"/>
                  </a:lnTo>
                  <a:lnTo>
                    <a:pt x="4861219" y="927449"/>
                  </a:lnTo>
                  <a:lnTo>
                    <a:pt x="4840802" y="903882"/>
                  </a:lnTo>
                  <a:lnTo>
                    <a:pt x="4820386" y="880315"/>
                  </a:lnTo>
                  <a:lnTo>
                    <a:pt x="4799516" y="857428"/>
                  </a:lnTo>
                  <a:lnTo>
                    <a:pt x="4778419" y="834314"/>
                  </a:lnTo>
                  <a:lnTo>
                    <a:pt x="4757322" y="811427"/>
                  </a:lnTo>
                  <a:lnTo>
                    <a:pt x="4873015" y="792392"/>
                  </a:lnTo>
                  <a:lnTo>
                    <a:pt x="4930862" y="783101"/>
                  </a:lnTo>
                  <a:lnTo>
                    <a:pt x="4988709" y="773357"/>
                  </a:lnTo>
                  <a:lnTo>
                    <a:pt x="5046329" y="763386"/>
                  </a:lnTo>
                  <a:lnTo>
                    <a:pt x="5103949" y="753189"/>
                  </a:lnTo>
                  <a:lnTo>
                    <a:pt x="5161569" y="742765"/>
                  </a:lnTo>
                  <a:lnTo>
                    <a:pt x="5219189" y="731888"/>
                  </a:lnTo>
                  <a:lnTo>
                    <a:pt x="5254577" y="724863"/>
                  </a:lnTo>
                  <a:lnTo>
                    <a:pt x="5290193" y="717839"/>
                  </a:lnTo>
                  <a:lnTo>
                    <a:pt x="5325355" y="710587"/>
                  </a:lnTo>
                  <a:lnTo>
                    <a:pt x="5360743" y="702656"/>
                  </a:lnTo>
                  <a:lnTo>
                    <a:pt x="5366188" y="701523"/>
                  </a:lnTo>
                  <a:lnTo>
                    <a:pt x="5371859" y="700843"/>
                  </a:lnTo>
                  <a:close/>
                  <a:moveTo>
                    <a:pt x="1549047" y="700179"/>
                  </a:moveTo>
                  <a:lnTo>
                    <a:pt x="1549400" y="701237"/>
                  </a:lnTo>
                  <a:lnTo>
                    <a:pt x="1549223" y="701237"/>
                  </a:lnTo>
                  <a:lnTo>
                    <a:pt x="1546225" y="703353"/>
                  </a:lnTo>
                  <a:lnTo>
                    <a:pt x="1549047" y="700179"/>
                  </a:lnTo>
                  <a:close/>
                  <a:moveTo>
                    <a:pt x="2660718" y="700109"/>
                  </a:moveTo>
                  <a:lnTo>
                    <a:pt x="2663825" y="702996"/>
                  </a:lnTo>
                  <a:lnTo>
                    <a:pt x="2663618" y="703284"/>
                  </a:lnTo>
                  <a:lnTo>
                    <a:pt x="2659062" y="703284"/>
                  </a:lnTo>
                  <a:lnTo>
                    <a:pt x="2660718" y="700109"/>
                  </a:lnTo>
                  <a:close/>
                  <a:moveTo>
                    <a:pt x="1592228" y="696757"/>
                  </a:moveTo>
                  <a:lnTo>
                    <a:pt x="1592263" y="696777"/>
                  </a:lnTo>
                  <a:lnTo>
                    <a:pt x="1592263" y="697004"/>
                  </a:lnTo>
                  <a:lnTo>
                    <a:pt x="1592228" y="696757"/>
                  </a:lnTo>
                  <a:close/>
                  <a:moveTo>
                    <a:pt x="1592036" y="695416"/>
                  </a:moveTo>
                  <a:lnTo>
                    <a:pt x="1592228" y="696757"/>
                  </a:lnTo>
                  <a:lnTo>
                    <a:pt x="1590675" y="695870"/>
                  </a:lnTo>
                  <a:lnTo>
                    <a:pt x="1592036" y="695416"/>
                  </a:lnTo>
                  <a:close/>
                  <a:moveTo>
                    <a:pt x="2973282" y="695402"/>
                  </a:moveTo>
                  <a:lnTo>
                    <a:pt x="2978150" y="696249"/>
                  </a:lnTo>
                  <a:lnTo>
                    <a:pt x="2973705" y="697730"/>
                  </a:lnTo>
                  <a:lnTo>
                    <a:pt x="2968625" y="698577"/>
                  </a:lnTo>
                  <a:lnTo>
                    <a:pt x="2973282" y="695402"/>
                  </a:lnTo>
                  <a:close/>
                  <a:moveTo>
                    <a:pt x="2674090" y="695347"/>
                  </a:moveTo>
                  <a:lnTo>
                    <a:pt x="2674937" y="695612"/>
                  </a:lnTo>
                  <a:lnTo>
                    <a:pt x="2671762" y="696935"/>
                  </a:lnTo>
                  <a:lnTo>
                    <a:pt x="2674090" y="695347"/>
                  </a:lnTo>
                  <a:close/>
                  <a:moveTo>
                    <a:pt x="3115910" y="692238"/>
                  </a:moveTo>
                  <a:lnTo>
                    <a:pt x="3115349" y="692907"/>
                  </a:lnTo>
                  <a:lnTo>
                    <a:pt x="3116149" y="693313"/>
                  </a:lnTo>
                  <a:lnTo>
                    <a:pt x="3115910" y="692238"/>
                  </a:lnTo>
                  <a:close/>
                  <a:moveTo>
                    <a:pt x="2701017" y="690192"/>
                  </a:moveTo>
                  <a:lnTo>
                    <a:pt x="2700735" y="690409"/>
                  </a:lnTo>
                  <a:lnTo>
                    <a:pt x="2683782" y="695403"/>
                  </a:lnTo>
                  <a:lnTo>
                    <a:pt x="2686730" y="698122"/>
                  </a:lnTo>
                  <a:lnTo>
                    <a:pt x="2692173" y="696989"/>
                  </a:lnTo>
                  <a:lnTo>
                    <a:pt x="2700735" y="690409"/>
                  </a:lnTo>
                  <a:lnTo>
                    <a:pt x="2701471" y="690192"/>
                  </a:lnTo>
                  <a:lnTo>
                    <a:pt x="2701017" y="690192"/>
                  </a:lnTo>
                  <a:close/>
                  <a:moveTo>
                    <a:pt x="1597025" y="689066"/>
                  </a:moveTo>
                  <a:lnTo>
                    <a:pt x="1596344" y="692241"/>
                  </a:lnTo>
                  <a:lnTo>
                    <a:pt x="1596117" y="692241"/>
                  </a:lnTo>
                  <a:lnTo>
                    <a:pt x="1595437" y="689384"/>
                  </a:lnTo>
                  <a:lnTo>
                    <a:pt x="1597025" y="689066"/>
                  </a:lnTo>
                  <a:close/>
                  <a:moveTo>
                    <a:pt x="3118771" y="688830"/>
                  </a:moveTo>
                  <a:lnTo>
                    <a:pt x="3118751" y="688853"/>
                  </a:lnTo>
                  <a:lnTo>
                    <a:pt x="3118782" y="688833"/>
                  </a:lnTo>
                  <a:lnTo>
                    <a:pt x="3118771" y="688830"/>
                  </a:lnTo>
                  <a:close/>
                  <a:moveTo>
                    <a:pt x="1420899" y="686792"/>
                  </a:moveTo>
                  <a:lnTo>
                    <a:pt x="1420899" y="687019"/>
                  </a:lnTo>
                  <a:lnTo>
                    <a:pt x="1418343" y="688411"/>
                  </a:lnTo>
                  <a:lnTo>
                    <a:pt x="1418506" y="688204"/>
                  </a:lnTo>
                  <a:lnTo>
                    <a:pt x="1420899" y="686792"/>
                  </a:lnTo>
                  <a:close/>
                  <a:moveTo>
                    <a:pt x="1604021" y="682717"/>
                  </a:moveTo>
                  <a:lnTo>
                    <a:pt x="1604491" y="682717"/>
                  </a:lnTo>
                  <a:lnTo>
                    <a:pt x="1604962" y="684502"/>
                  </a:lnTo>
                  <a:lnTo>
                    <a:pt x="1604727" y="684701"/>
                  </a:lnTo>
                  <a:lnTo>
                    <a:pt x="1598612" y="685891"/>
                  </a:lnTo>
                  <a:lnTo>
                    <a:pt x="1604021" y="682717"/>
                  </a:lnTo>
                  <a:close/>
                  <a:moveTo>
                    <a:pt x="5372784" y="679348"/>
                  </a:moveTo>
                  <a:lnTo>
                    <a:pt x="5372881" y="679383"/>
                  </a:lnTo>
                  <a:lnTo>
                    <a:pt x="5376396" y="682035"/>
                  </a:lnTo>
                  <a:lnTo>
                    <a:pt x="5372784" y="679348"/>
                  </a:lnTo>
                  <a:close/>
                  <a:moveTo>
                    <a:pt x="1427036" y="678396"/>
                  </a:moveTo>
                  <a:lnTo>
                    <a:pt x="1423399" y="679985"/>
                  </a:lnTo>
                  <a:lnTo>
                    <a:pt x="1427263" y="678396"/>
                  </a:lnTo>
                  <a:lnTo>
                    <a:pt x="1427036" y="678396"/>
                  </a:lnTo>
                  <a:close/>
                  <a:moveTo>
                    <a:pt x="2687410" y="676297"/>
                  </a:moveTo>
                  <a:lnTo>
                    <a:pt x="2688998" y="676297"/>
                  </a:lnTo>
                  <a:lnTo>
                    <a:pt x="2682875" y="677885"/>
                  </a:lnTo>
                  <a:lnTo>
                    <a:pt x="2687410" y="676297"/>
                  </a:lnTo>
                  <a:close/>
                  <a:moveTo>
                    <a:pt x="3104442" y="676183"/>
                  </a:moveTo>
                  <a:lnTo>
                    <a:pt x="3102919" y="677032"/>
                  </a:lnTo>
                  <a:lnTo>
                    <a:pt x="3101337" y="678393"/>
                  </a:lnTo>
                  <a:lnTo>
                    <a:pt x="3100885" y="678847"/>
                  </a:lnTo>
                  <a:lnTo>
                    <a:pt x="3100659" y="679300"/>
                  </a:lnTo>
                  <a:lnTo>
                    <a:pt x="3100659" y="679980"/>
                  </a:lnTo>
                  <a:lnTo>
                    <a:pt x="3100659" y="680434"/>
                  </a:lnTo>
                  <a:lnTo>
                    <a:pt x="3101111" y="681568"/>
                  </a:lnTo>
                  <a:lnTo>
                    <a:pt x="3102241" y="682475"/>
                  </a:lnTo>
                  <a:lnTo>
                    <a:pt x="3103597" y="683382"/>
                  </a:lnTo>
                  <a:lnTo>
                    <a:pt x="3105179" y="684289"/>
                  </a:lnTo>
                  <a:lnTo>
                    <a:pt x="3109247" y="686103"/>
                  </a:lnTo>
                  <a:lnTo>
                    <a:pt x="3110349" y="686394"/>
                  </a:lnTo>
                  <a:lnTo>
                    <a:pt x="3110162" y="686340"/>
                  </a:lnTo>
                  <a:lnTo>
                    <a:pt x="3104442" y="676183"/>
                  </a:lnTo>
                  <a:close/>
                  <a:moveTo>
                    <a:pt x="3100967" y="674166"/>
                  </a:moveTo>
                  <a:lnTo>
                    <a:pt x="3101563" y="674764"/>
                  </a:lnTo>
                  <a:lnTo>
                    <a:pt x="3103145" y="675444"/>
                  </a:lnTo>
                  <a:lnTo>
                    <a:pt x="3104171" y="675702"/>
                  </a:lnTo>
                  <a:lnTo>
                    <a:pt x="3104037" y="675463"/>
                  </a:lnTo>
                  <a:lnTo>
                    <a:pt x="3100967" y="674166"/>
                  </a:lnTo>
                  <a:close/>
                  <a:moveTo>
                    <a:pt x="1438626" y="673858"/>
                  </a:moveTo>
                  <a:lnTo>
                    <a:pt x="1440445" y="674085"/>
                  </a:lnTo>
                  <a:lnTo>
                    <a:pt x="1441435" y="674415"/>
                  </a:lnTo>
                  <a:lnTo>
                    <a:pt x="1431581" y="679531"/>
                  </a:lnTo>
                  <a:lnTo>
                    <a:pt x="1438626" y="674766"/>
                  </a:lnTo>
                  <a:lnTo>
                    <a:pt x="1421952" y="683859"/>
                  </a:lnTo>
                  <a:lnTo>
                    <a:pt x="1423399" y="682254"/>
                  </a:lnTo>
                  <a:lnTo>
                    <a:pt x="1424400" y="681346"/>
                  </a:lnTo>
                  <a:lnTo>
                    <a:pt x="1432944" y="675900"/>
                  </a:lnTo>
                  <a:lnTo>
                    <a:pt x="1431581" y="676808"/>
                  </a:lnTo>
                  <a:lnTo>
                    <a:pt x="1432944" y="676127"/>
                  </a:lnTo>
                  <a:lnTo>
                    <a:pt x="1436436" y="674077"/>
                  </a:lnTo>
                  <a:lnTo>
                    <a:pt x="1438626" y="673858"/>
                  </a:lnTo>
                  <a:close/>
                  <a:moveTo>
                    <a:pt x="1442944" y="673631"/>
                  </a:moveTo>
                  <a:lnTo>
                    <a:pt x="1441565" y="674458"/>
                  </a:lnTo>
                  <a:lnTo>
                    <a:pt x="1441435" y="674415"/>
                  </a:lnTo>
                  <a:lnTo>
                    <a:pt x="1442944" y="673631"/>
                  </a:lnTo>
                  <a:close/>
                  <a:moveTo>
                    <a:pt x="1600200" y="673192"/>
                  </a:moveTo>
                  <a:lnTo>
                    <a:pt x="1595891" y="678393"/>
                  </a:lnTo>
                  <a:lnTo>
                    <a:pt x="1587500" y="681130"/>
                  </a:lnTo>
                  <a:lnTo>
                    <a:pt x="1600200" y="673192"/>
                  </a:lnTo>
                  <a:close/>
                  <a:moveTo>
                    <a:pt x="5445812" y="671837"/>
                  </a:moveTo>
                  <a:lnTo>
                    <a:pt x="5450576" y="675463"/>
                  </a:lnTo>
                  <a:lnTo>
                    <a:pt x="5456247" y="678862"/>
                  </a:lnTo>
                  <a:lnTo>
                    <a:pt x="5467817" y="686340"/>
                  </a:lnTo>
                  <a:lnTo>
                    <a:pt x="5473715" y="690193"/>
                  </a:lnTo>
                  <a:lnTo>
                    <a:pt x="5478932" y="694272"/>
                  </a:lnTo>
                  <a:lnTo>
                    <a:pt x="5481428" y="696538"/>
                  </a:lnTo>
                  <a:lnTo>
                    <a:pt x="5483696" y="698804"/>
                  </a:lnTo>
                  <a:lnTo>
                    <a:pt x="5485738" y="700843"/>
                  </a:lnTo>
                  <a:lnTo>
                    <a:pt x="5487552" y="703109"/>
                  </a:lnTo>
                  <a:lnTo>
                    <a:pt x="5518177" y="726676"/>
                  </a:lnTo>
                  <a:lnTo>
                    <a:pt x="5548575" y="750696"/>
                  </a:lnTo>
                  <a:lnTo>
                    <a:pt x="5578519" y="774943"/>
                  </a:lnTo>
                  <a:lnTo>
                    <a:pt x="5608010" y="799417"/>
                  </a:lnTo>
                  <a:lnTo>
                    <a:pt x="5637274" y="824796"/>
                  </a:lnTo>
                  <a:lnTo>
                    <a:pt x="5665857" y="850176"/>
                  </a:lnTo>
                  <a:lnTo>
                    <a:pt x="5694667" y="876236"/>
                  </a:lnTo>
                  <a:lnTo>
                    <a:pt x="5722796" y="902749"/>
                  </a:lnTo>
                  <a:lnTo>
                    <a:pt x="5764537" y="942178"/>
                  </a:lnTo>
                  <a:lnTo>
                    <a:pt x="5810360" y="985007"/>
                  </a:lnTo>
                  <a:lnTo>
                    <a:pt x="5834179" y="1007667"/>
                  </a:lnTo>
                  <a:lnTo>
                    <a:pt x="5857999" y="1030555"/>
                  </a:lnTo>
                  <a:lnTo>
                    <a:pt x="5882045" y="1053670"/>
                  </a:lnTo>
                  <a:lnTo>
                    <a:pt x="5905637" y="1076557"/>
                  </a:lnTo>
                  <a:lnTo>
                    <a:pt x="5928549" y="1099898"/>
                  </a:lnTo>
                  <a:lnTo>
                    <a:pt x="5950554" y="1122786"/>
                  </a:lnTo>
                  <a:lnTo>
                    <a:pt x="5961216" y="1133889"/>
                  </a:lnTo>
                  <a:lnTo>
                    <a:pt x="5971424" y="1145220"/>
                  </a:lnTo>
                  <a:lnTo>
                    <a:pt x="5981405" y="1156098"/>
                  </a:lnTo>
                  <a:lnTo>
                    <a:pt x="5991160" y="1166974"/>
                  </a:lnTo>
                  <a:lnTo>
                    <a:pt x="6000461" y="1177399"/>
                  </a:lnTo>
                  <a:lnTo>
                    <a:pt x="6009081" y="1187822"/>
                  </a:lnTo>
                  <a:lnTo>
                    <a:pt x="6017248" y="1198019"/>
                  </a:lnTo>
                  <a:lnTo>
                    <a:pt x="6024961" y="1207989"/>
                  </a:lnTo>
                  <a:lnTo>
                    <a:pt x="6032220" y="1217732"/>
                  </a:lnTo>
                  <a:lnTo>
                    <a:pt x="6038799" y="1227023"/>
                  </a:lnTo>
                  <a:lnTo>
                    <a:pt x="6044697" y="1236086"/>
                  </a:lnTo>
                  <a:lnTo>
                    <a:pt x="6050141" y="1244698"/>
                  </a:lnTo>
                  <a:lnTo>
                    <a:pt x="6067155" y="1266452"/>
                  </a:lnTo>
                  <a:lnTo>
                    <a:pt x="6088479" y="1294326"/>
                  </a:lnTo>
                  <a:lnTo>
                    <a:pt x="6098914" y="1307922"/>
                  </a:lnTo>
                  <a:lnTo>
                    <a:pt x="6107988" y="1320160"/>
                  </a:lnTo>
                  <a:lnTo>
                    <a:pt x="6114567" y="1329451"/>
                  </a:lnTo>
                  <a:lnTo>
                    <a:pt x="6116608" y="1333077"/>
                  </a:lnTo>
                  <a:lnTo>
                    <a:pt x="6118196" y="1335569"/>
                  </a:lnTo>
                  <a:lnTo>
                    <a:pt x="6117969" y="1335116"/>
                  </a:lnTo>
                  <a:lnTo>
                    <a:pt x="6119103" y="1336022"/>
                  </a:lnTo>
                  <a:lnTo>
                    <a:pt x="6125002" y="1342821"/>
                  </a:lnTo>
                  <a:lnTo>
                    <a:pt x="6144737" y="1365708"/>
                  </a:lnTo>
                  <a:lnTo>
                    <a:pt x="6154492" y="1377038"/>
                  </a:lnTo>
                  <a:lnTo>
                    <a:pt x="6161525" y="1385875"/>
                  </a:lnTo>
                  <a:lnTo>
                    <a:pt x="6163113" y="1388368"/>
                  </a:lnTo>
                  <a:lnTo>
                    <a:pt x="6163566" y="1389047"/>
                  </a:lnTo>
                  <a:lnTo>
                    <a:pt x="6163566" y="1389274"/>
                  </a:lnTo>
                  <a:lnTo>
                    <a:pt x="6163113" y="1389047"/>
                  </a:lnTo>
                  <a:lnTo>
                    <a:pt x="6162432" y="1388368"/>
                  </a:lnTo>
                  <a:lnTo>
                    <a:pt x="6159256" y="1385196"/>
                  </a:lnTo>
                  <a:lnTo>
                    <a:pt x="6180353" y="1414201"/>
                  </a:lnTo>
                  <a:lnTo>
                    <a:pt x="6186478" y="1422585"/>
                  </a:lnTo>
                  <a:lnTo>
                    <a:pt x="6189881" y="1427117"/>
                  </a:lnTo>
                  <a:lnTo>
                    <a:pt x="6190335" y="1427344"/>
                  </a:lnTo>
                  <a:lnTo>
                    <a:pt x="6189654" y="1426437"/>
                  </a:lnTo>
                  <a:lnTo>
                    <a:pt x="6186417" y="1421294"/>
                  </a:lnTo>
                  <a:lnTo>
                    <a:pt x="6215742" y="1462467"/>
                  </a:lnTo>
                  <a:lnTo>
                    <a:pt x="6221413" y="1470399"/>
                  </a:lnTo>
                  <a:lnTo>
                    <a:pt x="6219371" y="1473798"/>
                  </a:lnTo>
                  <a:lnTo>
                    <a:pt x="6217103" y="1476970"/>
                  </a:lnTo>
                  <a:lnTo>
                    <a:pt x="6214381" y="1479689"/>
                  </a:lnTo>
                  <a:lnTo>
                    <a:pt x="6211205" y="1481729"/>
                  </a:lnTo>
                  <a:lnTo>
                    <a:pt x="6207802" y="1483768"/>
                  </a:lnTo>
                  <a:lnTo>
                    <a:pt x="6203945" y="1484901"/>
                  </a:lnTo>
                  <a:lnTo>
                    <a:pt x="6199862" y="1486034"/>
                  </a:lnTo>
                  <a:lnTo>
                    <a:pt x="6195325" y="1486488"/>
                  </a:lnTo>
                  <a:lnTo>
                    <a:pt x="6189654" y="1490114"/>
                  </a:lnTo>
                  <a:lnTo>
                    <a:pt x="6184209" y="1493286"/>
                  </a:lnTo>
                  <a:lnTo>
                    <a:pt x="6178992" y="1495779"/>
                  </a:lnTo>
                  <a:lnTo>
                    <a:pt x="6174001" y="1497365"/>
                  </a:lnTo>
                  <a:lnTo>
                    <a:pt x="6171733" y="1497818"/>
                  </a:lnTo>
                  <a:lnTo>
                    <a:pt x="6169237" y="1498271"/>
                  </a:lnTo>
                  <a:lnTo>
                    <a:pt x="6166969" y="1498498"/>
                  </a:lnTo>
                  <a:lnTo>
                    <a:pt x="6164927" y="1498498"/>
                  </a:lnTo>
                  <a:lnTo>
                    <a:pt x="6162659" y="1498498"/>
                  </a:lnTo>
                  <a:lnTo>
                    <a:pt x="6160617" y="1498045"/>
                  </a:lnTo>
                  <a:lnTo>
                    <a:pt x="6158802" y="1497818"/>
                  </a:lnTo>
                  <a:lnTo>
                    <a:pt x="6156761" y="1497138"/>
                  </a:lnTo>
                  <a:lnTo>
                    <a:pt x="6154946" y="1496459"/>
                  </a:lnTo>
                  <a:lnTo>
                    <a:pt x="6152904" y="1495325"/>
                  </a:lnTo>
                  <a:lnTo>
                    <a:pt x="6151316" y="1494192"/>
                  </a:lnTo>
                  <a:lnTo>
                    <a:pt x="6149501" y="1492833"/>
                  </a:lnTo>
                  <a:lnTo>
                    <a:pt x="6148554" y="1491886"/>
                  </a:lnTo>
                  <a:lnTo>
                    <a:pt x="6139372" y="1478624"/>
                  </a:lnTo>
                  <a:lnTo>
                    <a:pt x="6138159" y="1475837"/>
                  </a:lnTo>
                  <a:lnTo>
                    <a:pt x="6135891" y="1469945"/>
                  </a:lnTo>
                  <a:lnTo>
                    <a:pt x="6134076" y="1463147"/>
                  </a:lnTo>
                  <a:lnTo>
                    <a:pt x="6110256" y="1429383"/>
                  </a:lnTo>
                  <a:lnTo>
                    <a:pt x="6085757" y="1395844"/>
                  </a:lnTo>
                  <a:lnTo>
                    <a:pt x="6061030" y="1362535"/>
                  </a:lnTo>
                  <a:lnTo>
                    <a:pt x="6035623" y="1329678"/>
                  </a:lnTo>
                  <a:lnTo>
                    <a:pt x="6013618" y="1301124"/>
                  </a:lnTo>
                  <a:lnTo>
                    <a:pt x="5991160" y="1273024"/>
                  </a:lnTo>
                  <a:lnTo>
                    <a:pt x="5968475" y="1244924"/>
                  </a:lnTo>
                  <a:lnTo>
                    <a:pt x="5945336" y="1217280"/>
                  </a:lnTo>
                  <a:lnTo>
                    <a:pt x="5921971" y="1189635"/>
                  </a:lnTo>
                  <a:lnTo>
                    <a:pt x="5898378" y="1162443"/>
                  </a:lnTo>
                  <a:lnTo>
                    <a:pt x="5874332" y="1135476"/>
                  </a:lnTo>
                  <a:lnTo>
                    <a:pt x="5850059" y="1108736"/>
                  </a:lnTo>
                  <a:lnTo>
                    <a:pt x="5823971" y="1080637"/>
                  </a:lnTo>
                  <a:lnTo>
                    <a:pt x="5797430" y="1052311"/>
                  </a:lnTo>
                  <a:lnTo>
                    <a:pt x="5770661" y="1024889"/>
                  </a:lnTo>
                  <a:lnTo>
                    <a:pt x="5743666" y="997470"/>
                  </a:lnTo>
                  <a:lnTo>
                    <a:pt x="5716444" y="970504"/>
                  </a:lnTo>
                  <a:lnTo>
                    <a:pt x="5688769" y="943764"/>
                  </a:lnTo>
                  <a:lnTo>
                    <a:pt x="5660866" y="917252"/>
                  </a:lnTo>
                  <a:lnTo>
                    <a:pt x="5632510" y="891192"/>
                  </a:lnTo>
                  <a:lnTo>
                    <a:pt x="5604154" y="865359"/>
                  </a:lnTo>
                  <a:lnTo>
                    <a:pt x="5575344" y="839752"/>
                  </a:lnTo>
                  <a:lnTo>
                    <a:pt x="5546307" y="814826"/>
                  </a:lnTo>
                  <a:lnTo>
                    <a:pt x="5516816" y="789899"/>
                  </a:lnTo>
                  <a:lnTo>
                    <a:pt x="5487099" y="765199"/>
                  </a:lnTo>
                  <a:lnTo>
                    <a:pt x="5481571" y="760765"/>
                  </a:lnTo>
                  <a:lnTo>
                    <a:pt x="5475983" y="755455"/>
                  </a:lnTo>
                  <a:lnTo>
                    <a:pt x="5466229" y="746844"/>
                  </a:lnTo>
                  <a:lnTo>
                    <a:pt x="5456474" y="738233"/>
                  </a:lnTo>
                  <a:lnTo>
                    <a:pt x="5446493" y="730302"/>
                  </a:lnTo>
                  <a:lnTo>
                    <a:pt x="5441502" y="726676"/>
                  </a:lnTo>
                  <a:lnTo>
                    <a:pt x="5436284" y="723050"/>
                  </a:lnTo>
                  <a:lnTo>
                    <a:pt x="5431294" y="719651"/>
                  </a:lnTo>
                  <a:lnTo>
                    <a:pt x="5425849" y="716252"/>
                  </a:lnTo>
                  <a:lnTo>
                    <a:pt x="5424645" y="715572"/>
                  </a:lnTo>
                  <a:lnTo>
                    <a:pt x="5396586" y="693818"/>
                  </a:lnTo>
                  <a:lnTo>
                    <a:pt x="5395451" y="694045"/>
                  </a:lnTo>
                  <a:lnTo>
                    <a:pt x="5400669" y="692912"/>
                  </a:lnTo>
                  <a:lnTo>
                    <a:pt x="5409289" y="690419"/>
                  </a:lnTo>
                  <a:lnTo>
                    <a:pt x="5420405" y="687020"/>
                  </a:lnTo>
                  <a:lnTo>
                    <a:pt x="5426076" y="685207"/>
                  </a:lnTo>
                  <a:lnTo>
                    <a:pt x="5431747" y="683168"/>
                  </a:lnTo>
                  <a:lnTo>
                    <a:pt x="5436511" y="680902"/>
                  </a:lnTo>
                  <a:lnTo>
                    <a:pt x="5440821" y="679089"/>
                  </a:lnTo>
                  <a:lnTo>
                    <a:pt x="5443997" y="677050"/>
                  </a:lnTo>
                  <a:lnTo>
                    <a:pt x="5445358" y="676143"/>
                  </a:lnTo>
                  <a:lnTo>
                    <a:pt x="5446266" y="675237"/>
                  </a:lnTo>
                  <a:lnTo>
                    <a:pt x="5446719" y="674104"/>
                  </a:lnTo>
                  <a:lnTo>
                    <a:pt x="5446719" y="673424"/>
                  </a:lnTo>
                  <a:lnTo>
                    <a:pt x="5446493" y="672517"/>
                  </a:lnTo>
                  <a:lnTo>
                    <a:pt x="5445812" y="671837"/>
                  </a:lnTo>
                  <a:close/>
                  <a:moveTo>
                    <a:pt x="1609548" y="671604"/>
                  </a:moveTo>
                  <a:lnTo>
                    <a:pt x="1614487" y="671604"/>
                  </a:lnTo>
                  <a:lnTo>
                    <a:pt x="1613546" y="672080"/>
                  </a:lnTo>
                  <a:lnTo>
                    <a:pt x="1601787" y="676366"/>
                  </a:lnTo>
                  <a:lnTo>
                    <a:pt x="1609548" y="671604"/>
                  </a:lnTo>
                  <a:close/>
                  <a:moveTo>
                    <a:pt x="1365159" y="669915"/>
                  </a:moveTo>
                  <a:lnTo>
                    <a:pt x="1360916" y="673146"/>
                  </a:lnTo>
                  <a:lnTo>
                    <a:pt x="1364763" y="670198"/>
                  </a:lnTo>
                  <a:lnTo>
                    <a:pt x="1365159" y="669915"/>
                  </a:lnTo>
                  <a:close/>
                  <a:moveTo>
                    <a:pt x="1615394" y="666841"/>
                  </a:moveTo>
                  <a:lnTo>
                    <a:pt x="1615848" y="666841"/>
                  </a:lnTo>
                  <a:lnTo>
                    <a:pt x="1611312" y="668430"/>
                  </a:lnTo>
                  <a:lnTo>
                    <a:pt x="1615394" y="666841"/>
                  </a:lnTo>
                  <a:close/>
                  <a:moveTo>
                    <a:pt x="2705100" y="665184"/>
                  </a:moveTo>
                  <a:lnTo>
                    <a:pt x="2705100" y="665448"/>
                  </a:lnTo>
                  <a:lnTo>
                    <a:pt x="2702378" y="666772"/>
                  </a:lnTo>
                  <a:lnTo>
                    <a:pt x="2701925" y="665581"/>
                  </a:lnTo>
                  <a:lnTo>
                    <a:pt x="2705100" y="665184"/>
                  </a:lnTo>
                  <a:close/>
                  <a:moveTo>
                    <a:pt x="1959339" y="664861"/>
                  </a:moveTo>
                  <a:lnTo>
                    <a:pt x="1957906" y="665111"/>
                  </a:lnTo>
                  <a:lnTo>
                    <a:pt x="1957297" y="665088"/>
                  </a:lnTo>
                  <a:lnTo>
                    <a:pt x="1959339" y="664861"/>
                  </a:lnTo>
                  <a:close/>
                  <a:moveTo>
                    <a:pt x="5351750" y="663827"/>
                  </a:moveTo>
                  <a:lnTo>
                    <a:pt x="5355979" y="666852"/>
                  </a:lnTo>
                  <a:lnTo>
                    <a:pt x="5372784" y="679348"/>
                  </a:lnTo>
                  <a:lnTo>
                    <a:pt x="5371405" y="678862"/>
                  </a:lnTo>
                  <a:lnTo>
                    <a:pt x="5367322" y="677050"/>
                  </a:lnTo>
                  <a:lnTo>
                    <a:pt x="5363465" y="674557"/>
                  </a:lnTo>
                  <a:lnTo>
                    <a:pt x="5359609" y="672064"/>
                  </a:lnTo>
                  <a:lnTo>
                    <a:pt x="5355979" y="668665"/>
                  </a:lnTo>
                  <a:lnTo>
                    <a:pt x="5352350" y="664586"/>
                  </a:lnTo>
                  <a:lnTo>
                    <a:pt x="5351750" y="663827"/>
                  </a:lnTo>
                  <a:close/>
                  <a:moveTo>
                    <a:pt x="1377950" y="663592"/>
                  </a:moveTo>
                  <a:lnTo>
                    <a:pt x="1365487" y="673117"/>
                  </a:lnTo>
                  <a:lnTo>
                    <a:pt x="1367980" y="671983"/>
                  </a:lnTo>
                  <a:lnTo>
                    <a:pt x="1367074" y="672663"/>
                  </a:lnTo>
                  <a:lnTo>
                    <a:pt x="1329231" y="701011"/>
                  </a:lnTo>
                  <a:lnTo>
                    <a:pt x="1317448" y="710083"/>
                  </a:lnTo>
                  <a:lnTo>
                    <a:pt x="1309971" y="715979"/>
                  </a:lnTo>
                  <a:lnTo>
                    <a:pt x="1312463" y="714619"/>
                  </a:lnTo>
                  <a:lnTo>
                    <a:pt x="1299094" y="723463"/>
                  </a:lnTo>
                  <a:lnTo>
                    <a:pt x="1300680" y="722783"/>
                  </a:lnTo>
                  <a:lnTo>
                    <a:pt x="1282569" y="736645"/>
                  </a:lnTo>
                  <a:lnTo>
                    <a:pt x="1282700" y="736645"/>
                  </a:lnTo>
                  <a:lnTo>
                    <a:pt x="1281490" y="737855"/>
                  </a:lnTo>
                  <a:lnTo>
                    <a:pt x="1283686" y="736390"/>
                  </a:lnTo>
                  <a:lnTo>
                    <a:pt x="1271863" y="745687"/>
                  </a:lnTo>
                  <a:lnTo>
                    <a:pt x="1276350" y="742994"/>
                  </a:lnTo>
                  <a:lnTo>
                    <a:pt x="1274814" y="744030"/>
                  </a:lnTo>
                  <a:lnTo>
                    <a:pt x="1271564" y="745922"/>
                  </a:lnTo>
                  <a:lnTo>
                    <a:pt x="1270075" y="747093"/>
                  </a:lnTo>
                  <a:lnTo>
                    <a:pt x="1270090" y="747049"/>
                  </a:lnTo>
                  <a:lnTo>
                    <a:pt x="1267824" y="748863"/>
                  </a:lnTo>
                  <a:lnTo>
                    <a:pt x="1270075" y="747093"/>
                  </a:lnTo>
                  <a:lnTo>
                    <a:pt x="1269995" y="747335"/>
                  </a:lnTo>
                  <a:lnTo>
                    <a:pt x="1271587" y="746170"/>
                  </a:lnTo>
                  <a:lnTo>
                    <a:pt x="1269976" y="747455"/>
                  </a:lnTo>
                  <a:lnTo>
                    <a:pt x="1269949" y="747473"/>
                  </a:lnTo>
                  <a:lnTo>
                    <a:pt x="1269947" y="747479"/>
                  </a:lnTo>
                  <a:lnTo>
                    <a:pt x="1269976" y="747455"/>
                  </a:lnTo>
                  <a:lnTo>
                    <a:pt x="1270122" y="747360"/>
                  </a:lnTo>
                  <a:lnTo>
                    <a:pt x="1269943" y="747492"/>
                  </a:lnTo>
                  <a:lnTo>
                    <a:pt x="1269863" y="747729"/>
                  </a:lnTo>
                  <a:lnTo>
                    <a:pt x="1269636" y="748409"/>
                  </a:lnTo>
                  <a:lnTo>
                    <a:pt x="1268050" y="750224"/>
                  </a:lnTo>
                  <a:lnTo>
                    <a:pt x="1266238" y="752038"/>
                  </a:lnTo>
                  <a:lnTo>
                    <a:pt x="1264132" y="753970"/>
                  </a:lnTo>
                  <a:lnTo>
                    <a:pt x="1258307" y="757934"/>
                  </a:lnTo>
                  <a:lnTo>
                    <a:pt x="1247203" y="765645"/>
                  </a:lnTo>
                  <a:lnTo>
                    <a:pt x="1236327" y="774036"/>
                  </a:lnTo>
                  <a:lnTo>
                    <a:pt x="1225903" y="782654"/>
                  </a:lnTo>
                  <a:lnTo>
                    <a:pt x="1234288" y="776304"/>
                  </a:lnTo>
                  <a:lnTo>
                    <a:pt x="1249469" y="765645"/>
                  </a:lnTo>
                  <a:lnTo>
                    <a:pt x="1256947" y="759976"/>
                  </a:lnTo>
                  <a:lnTo>
                    <a:pt x="1263518" y="754533"/>
                  </a:lnTo>
                  <a:lnTo>
                    <a:pt x="1264132" y="753970"/>
                  </a:lnTo>
                  <a:lnTo>
                    <a:pt x="1269636" y="750224"/>
                  </a:lnTo>
                  <a:lnTo>
                    <a:pt x="1249469" y="766779"/>
                  </a:lnTo>
                  <a:lnTo>
                    <a:pt x="1239499" y="774717"/>
                  </a:lnTo>
                  <a:lnTo>
                    <a:pt x="1233364" y="779493"/>
                  </a:lnTo>
                  <a:lnTo>
                    <a:pt x="1233381" y="779479"/>
                  </a:lnTo>
                  <a:lnTo>
                    <a:pt x="1229302" y="782654"/>
                  </a:lnTo>
                  <a:lnTo>
                    <a:pt x="1233364" y="779493"/>
                  </a:lnTo>
                  <a:lnTo>
                    <a:pt x="1227037" y="784468"/>
                  </a:lnTo>
                  <a:lnTo>
                    <a:pt x="1220465" y="789231"/>
                  </a:lnTo>
                  <a:lnTo>
                    <a:pt x="1208002" y="799663"/>
                  </a:lnTo>
                  <a:lnTo>
                    <a:pt x="1183076" y="821208"/>
                  </a:lnTo>
                  <a:lnTo>
                    <a:pt x="1280740" y="748863"/>
                  </a:lnTo>
                  <a:lnTo>
                    <a:pt x="1303173" y="732988"/>
                  </a:lnTo>
                  <a:lnTo>
                    <a:pt x="1302947" y="734122"/>
                  </a:lnTo>
                  <a:lnTo>
                    <a:pt x="1307252" y="732081"/>
                  </a:lnTo>
                  <a:lnTo>
                    <a:pt x="1298188" y="743647"/>
                  </a:lnTo>
                  <a:lnTo>
                    <a:pt x="1297055" y="742967"/>
                  </a:lnTo>
                  <a:lnTo>
                    <a:pt x="1296602" y="743874"/>
                  </a:lnTo>
                  <a:lnTo>
                    <a:pt x="1287558" y="752709"/>
                  </a:lnTo>
                  <a:lnTo>
                    <a:pt x="1287538" y="752719"/>
                  </a:lnTo>
                  <a:lnTo>
                    <a:pt x="1287084" y="753172"/>
                  </a:lnTo>
                  <a:lnTo>
                    <a:pt x="1287558" y="752709"/>
                  </a:lnTo>
                  <a:lnTo>
                    <a:pt x="1290030" y="751584"/>
                  </a:lnTo>
                  <a:lnTo>
                    <a:pt x="1290030" y="751811"/>
                  </a:lnTo>
                  <a:lnTo>
                    <a:pt x="1288671" y="754306"/>
                  </a:lnTo>
                  <a:lnTo>
                    <a:pt x="1284819" y="757027"/>
                  </a:lnTo>
                  <a:lnTo>
                    <a:pt x="1272356" y="764511"/>
                  </a:lnTo>
                  <a:lnTo>
                    <a:pt x="1273489" y="764285"/>
                  </a:lnTo>
                  <a:lnTo>
                    <a:pt x="1273489" y="765418"/>
                  </a:lnTo>
                  <a:lnTo>
                    <a:pt x="1254454" y="777665"/>
                  </a:lnTo>
                  <a:lnTo>
                    <a:pt x="1255587" y="776304"/>
                  </a:lnTo>
                  <a:lnTo>
                    <a:pt x="1250829" y="779026"/>
                  </a:lnTo>
                  <a:lnTo>
                    <a:pt x="1248812" y="780540"/>
                  </a:lnTo>
                  <a:lnTo>
                    <a:pt x="1248658" y="780829"/>
                  </a:lnTo>
                  <a:lnTo>
                    <a:pt x="1248481" y="781093"/>
                  </a:lnTo>
                  <a:lnTo>
                    <a:pt x="1248074" y="781093"/>
                  </a:lnTo>
                  <a:lnTo>
                    <a:pt x="1245391" y="783107"/>
                  </a:lnTo>
                  <a:lnTo>
                    <a:pt x="1238820" y="788097"/>
                  </a:lnTo>
                  <a:lnTo>
                    <a:pt x="1231568" y="793994"/>
                  </a:lnTo>
                  <a:lnTo>
                    <a:pt x="1215706" y="806693"/>
                  </a:lnTo>
                  <a:lnTo>
                    <a:pt x="1199618" y="820074"/>
                  </a:lnTo>
                  <a:lnTo>
                    <a:pt x="1185342" y="832093"/>
                  </a:lnTo>
                  <a:lnTo>
                    <a:pt x="1178998" y="836856"/>
                  </a:lnTo>
                  <a:lnTo>
                    <a:pt x="1174013" y="840484"/>
                  </a:lnTo>
                  <a:lnTo>
                    <a:pt x="1169934" y="842979"/>
                  </a:lnTo>
                  <a:lnTo>
                    <a:pt x="1168801" y="843659"/>
                  </a:lnTo>
                  <a:lnTo>
                    <a:pt x="1167668" y="843886"/>
                  </a:lnTo>
                  <a:lnTo>
                    <a:pt x="1167215" y="843659"/>
                  </a:lnTo>
                  <a:lnTo>
                    <a:pt x="1166761" y="843206"/>
                  </a:lnTo>
                  <a:lnTo>
                    <a:pt x="1167215" y="842072"/>
                  </a:lnTo>
                  <a:lnTo>
                    <a:pt x="1167894" y="840257"/>
                  </a:lnTo>
                  <a:lnTo>
                    <a:pt x="1179678" y="831186"/>
                  </a:lnTo>
                  <a:lnTo>
                    <a:pt x="1172426" y="836175"/>
                  </a:lnTo>
                  <a:lnTo>
                    <a:pt x="1183076" y="826197"/>
                  </a:lnTo>
                  <a:lnTo>
                    <a:pt x="1176732" y="830506"/>
                  </a:lnTo>
                  <a:lnTo>
                    <a:pt x="1179904" y="829145"/>
                  </a:lnTo>
                  <a:lnTo>
                    <a:pt x="1169481" y="838670"/>
                  </a:lnTo>
                  <a:lnTo>
                    <a:pt x="1151806" y="853411"/>
                  </a:lnTo>
                  <a:lnTo>
                    <a:pt x="1157698" y="847741"/>
                  </a:lnTo>
                  <a:lnTo>
                    <a:pt x="1148860" y="855225"/>
                  </a:lnTo>
                  <a:lnTo>
                    <a:pt x="1162683" y="841165"/>
                  </a:lnTo>
                  <a:lnTo>
                    <a:pt x="1158831" y="842525"/>
                  </a:lnTo>
                  <a:lnTo>
                    <a:pt x="1159737" y="841391"/>
                  </a:lnTo>
                  <a:lnTo>
                    <a:pt x="1147728" y="852050"/>
                  </a:lnTo>
                  <a:lnTo>
                    <a:pt x="1134811" y="862936"/>
                  </a:lnTo>
                  <a:lnTo>
                    <a:pt x="1131687" y="865616"/>
                  </a:lnTo>
                  <a:lnTo>
                    <a:pt x="1131231" y="866385"/>
                  </a:lnTo>
                  <a:lnTo>
                    <a:pt x="1113873" y="881647"/>
                  </a:lnTo>
                  <a:lnTo>
                    <a:pt x="1107561" y="887115"/>
                  </a:lnTo>
                  <a:lnTo>
                    <a:pt x="1117931" y="878686"/>
                  </a:lnTo>
                  <a:lnTo>
                    <a:pt x="1111619" y="885975"/>
                  </a:lnTo>
                  <a:lnTo>
                    <a:pt x="1105081" y="893037"/>
                  </a:lnTo>
                  <a:lnTo>
                    <a:pt x="1098319" y="899871"/>
                  </a:lnTo>
                  <a:lnTo>
                    <a:pt x="1091557" y="906705"/>
                  </a:lnTo>
                  <a:lnTo>
                    <a:pt x="1084568" y="913540"/>
                  </a:lnTo>
                  <a:lnTo>
                    <a:pt x="1077579" y="920146"/>
                  </a:lnTo>
                  <a:lnTo>
                    <a:pt x="1063378" y="933359"/>
                  </a:lnTo>
                  <a:lnTo>
                    <a:pt x="1070141" y="929941"/>
                  </a:lnTo>
                  <a:lnTo>
                    <a:pt x="1056164" y="944065"/>
                  </a:lnTo>
                  <a:lnTo>
                    <a:pt x="1055713" y="945887"/>
                  </a:lnTo>
                  <a:lnTo>
                    <a:pt x="1054586" y="947254"/>
                  </a:lnTo>
                  <a:lnTo>
                    <a:pt x="1053684" y="948393"/>
                  </a:lnTo>
                  <a:lnTo>
                    <a:pt x="1052783" y="949304"/>
                  </a:lnTo>
                  <a:lnTo>
                    <a:pt x="1051656" y="949760"/>
                  </a:lnTo>
                  <a:lnTo>
                    <a:pt x="1050979" y="949988"/>
                  </a:lnTo>
                  <a:lnTo>
                    <a:pt x="1050303" y="949988"/>
                  </a:lnTo>
                  <a:lnTo>
                    <a:pt x="1050078" y="949304"/>
                  </a:lnTo>
                  <a:lnTo>
                    <a:pt x="1050078" y="948393"/>
                  </a:lnTo>
                  <a:lnTo>
                    <a:pt x="1050528" y="946799"/>
                  </a:lnTo>
                  <a:lnTo>
                    <a:pt x="1051656" y="944520"/>
                  </a:lnTo>
                  <a:lnTo>
                    <a:pt x="1053459" y="942015"/>
                  </a:lnTo>
                  <a:lnTo>
                    <a:pt x="1056164" y="938825"/>
                  </a:lnTo>
                  <a:lnTo>
                    <a:pt x="1059320" y="935181"/>
                  </a:lnTo>
                  <a:lnTo>
                    <a:pt x="1063603" y="930625"/>
                  </a:lnTo>
                  <a:lnTo>
                    <a:pt x="1068563" y="925613"/>
                  </a:lnTo>
                  <a:lnTo>
                    <a:pt x="1045794" y="944976"/>
                  </a:lnTo>
                  <a:lnTo>
                    <a:pt x="1022350" y="963656"/>
                  </a:lnTo>
                  <a:lnTo>
                    <a:pt x="1025957" y="959783"/>
                  </a:lnTo>
                  <a:lnTo>
                    <a:pt x="1047372" y="939509"/>
                  </a:lnTo>
                  <a:lnTo>
                    <a:pt x="1038130" y="946571"/>
                  </a:lnTo>
                  <a:lnTo>
                    <a:pt x="1124585" y="871192"/>
                  </a:lnTo>
                  <a:lnTo>
                    <a:pt x="1121895" y="873141"/>
                  </a:lnTo>
                  <a:lnTo>
                    <a:pt x="1115551" y="878130"/>
                  </a:lnTo>
                  <a:lnTo>
                    <a:pt x="1109206" y="882440"/>
                  </a:lnTo>
                  <a:lnTo>
                    <a:pt x="1132999" y="859534"/>
                  </a:lnTo>
                  <a:lnTo>
                    <a:pt x="1129373" y="862709"/>
                  </a:lnTo>
                  <a:lnTo>
                    <a:pt x="1131041" y="861040"/>
                  </a:lnTo>
                  <a:lnTo>
                    <a:pt x="1133452" y="858854"/>
                  </a:lnTo>
                  <a:lnTo>
                    <a:pt x="1143348" y="849841"/>
                  </a:lnTo>
                  <a:lnTo>
                    <a:pt x="1164043" y="831640"/>
                  </a:lnTo>
                  <a:lnTo>
                    <a:pt x="1168606" y="827626"/>
                  </a:lnTo>
                  <a:lnTo>
                    <a:pt x="1183303" y="815084"/>
                  </a:lnTo>
                  <a:lnTo>
                    <a:pt x="1204052" y="797347"/>
                  </a:lnTo>
                  <a:lnTo>
                    <a:pt x="1205254" y="796323"/>
                  </a:lnTo>
                  <a:lnTo>
                    <a:pt x="1212668" y="790140"/>
                  </a:lnTo>
                  <a:lnTo>
                    <a:pt x="1224997" y="780159"/>
                  </a:lnTo>
                  <a:lnTo>
                    <a:pt x="1240406" y="767686"/>
                  </a:lnTo>
                  <a:lnTo>
                    <a:pt x="1256267" y="755213"/>
                  </a:lnTo>
                  <a:lnTo>
                    <a:pt x="1249016" y="760883"/>
                  </a:lnTo>
                  <a:lnTo>
                    <a:pt x="1251282" y="759069"/>
                  </a:lnTo>
                  <a:lnTo>
                    <a:pt x="1245164" y="763831"/>
                  </a:lnTo>
                  <a:lnTo>
                    <a:pt x="1255135" y="755667"/>
                  </a:lnTo>
                  <a:lnTo>
                    <a:pt x="1268300" y="745828"/>
                  </a:lnTo>
                  <a:lnTo>
                    <a:pt x="1262839" y="749997"/>
                  </a:lnTo>
                  <a:lnTo>
                    <a:pt x="1272129" y="742967"/>
                  </a:lnTo>
                  <a:lnTo>
                    <a:pt x="1268300" y="745828"/>
                  </a:lnTo>
                  <a:lnTo>
                    <a:pt x="1276208" y="739792"/>
                  </a:lnTo>
                  <a:lnTo>
                    <a:pt x="1273489" y="741606"/>
                  </a:lnTo>
                  <a:lnTo>
                    <a:pt x="1282779" y="733895"/>
                  </a:lnTo>
                  <a:lnTo>
                    <a:pt x="1279380" y="736390"/>
                  </a:lnTo>
                  <a:lnTo>
                    <a:pt x="1280449" y="735509"/>
                  </a:lnTo>
                  <a:lnTo>
                    <a:pt x="1278646" y="736737"/>
                  </a:lnTo>
                  <a:lnTo>
                    <a:pt x="1280868" y="735058"/>
                  </a:lnTo>
                  <a:lnTo>
                    <a:pt x="1280997" y="735058"/>
                  </a:lnTo>
                  <a:lnTo>
                    <a:pt x="1283232" y="733215"/>
                  </a:lnTo>
                  <a:lnTo>
                    <a:pt x="1303626" y="717113"/>
                  </a:lnTo>
                  <a:lnTo>
                    <a:pt x="1324473" y="701465"/>
                  </a:lnTo>
                  <a:lnTo>
                    <a:pt x="1323113" y="702599"/>
                  </a:lnTo>
                  <a:lnTo>
                    <a:pt x="1352344" y="681054"/>
                  </a:lnTo>
                  <a:lnTo>
                    <a:pt x="1348039" y="684456"/>
                  </a:lnTo>
                  <a:lnTo>
                    <a:pt x="1377950" y="663592"/>
                  </a:lnTo>
                  <a:close/>
                  <a:moveTo>
                    <a:pt x="1619568" y="662079"/>
                  </a:moveTo>
                  <a:lnTo>
                    <a:pt x="1623025" y="662317"/>
                  </a:lnTo>
                  <a:lnTo>
                    <a:pt x="1623272" y="662317"/>
                  </a:lnTo>
                  <a:lnTo>
                    <a:pt x="1624013" y="662317"/>
                  </a:lnTo>
                  <a:lnTo>
                    <a:pt x="1623025" y="662555"/>
                  </a:lnTo>
                  <a:lnTo>
                    <a:pt x="1612900" y="666842"/>
                  </a:lnTo>
                  <a:lnTo>
                    <a:pt x="1613641" y="665175"/>
                  </a:lnTo>
                  <a:lnTo>
                    <a:pt x="1619568" y="662079"/>
                  </a:lnTo>
                  <a:close/>
                  <a:moveTo>
                    <a:pt x="1442262" y="658882"/>
                  </a:moveTo>
                  <a:lnTo>
                    <a:pt x="1436126" y="663420"/>
                  </a:lnTo>
                  <a:lnTo>
                    <a:pt x="1440672" y="660470"/>
                  </a:lnTo>
                  <a:lnTo>
                    <a:pt x="1442096" y="660877"/>
                  </a:lnTo>
                  <a:lnTo>
                    <a:pt x="1442035" y="661605"/>
                  </a:lnTo>
                  <a:lnTo>
                    <a:pt x="1442262" y="660924"/>
                  </a:lnTo>
                  <a:lnTo>
                    <a:pt x="1442096" y="660877"/>
                  </a:lnTo>
                  <a:lnTo>
                    <a:pt x="1442262" y="658882"/>
                  </a:lnTo>
                  <a:close/>
                  <a:moveTo>
                    <a:pt x="3101789" y="658209"/>
                  </a:moveTo>
                  <a:lnTo>
                    <a:pt x="3099755" y="658663"/>
                  </a:lnTo>
                  <a:lnTo>
                    <a:pt x="3097721" y="659343"/>
                  </a:lnTo>
                  <a:lnTo>
                    <a:pt x="3096817" y="660023"/>
                  </a:lnTo>
                  <a:lnTo>
                    <a:pt x="3095687" y="660703"/>
                  </a:lnTo>
                  <a:lnTo>
                    <a:pt x="3097043" y="661611"/>
                  </a:lnTo>
                  <a:lnTo>
                    <a:pt x="3097947" y="662291"/>
                  </a:lnTo>
                  <a:lnTo>
                    <a:pt x="3098139" y="662675"/>
                  </a:lnTo>
                  <a:lnTo>
                    <a:pt x="3098139" y="660054"/>
                  </a:lnTo>
                  <a:lnTo>
                    <a:pt x="3104049" y="658209"/>
                  </a:lnTo>
                  <a:lnTo>
                    <a:pt x="3101789" y="658209"/>
                  </a:lnTo>
                  <a:close/>
                  <a:moveTo>
                    <a:pt x="1427945" y="657293"/>
                  </a:moveTo>
                  <a:lnTo>
                    <a:pt x="1424990" y="659109"/>
                  </a:lnTo>
                  <a:lnTo>
                    <a:pt x="1427718" y="657520"/>
                  </a:lnTo>
                  <a:lnTo>
                    <a:pt x="1427945" y="657293"/>
                  </a:lnTo>
                  <a:close/>
                  <a:moveTo>
                    <a:pt x="1606550" y="655729"/>
                  </a:moveTo>
                  <a:lnTo>
                    <a:pt x="1606042" y="656364"/>
                  </a:lnTo>
                  <a:lnTo>
                    <a:pt x="1600200" y="658904"/>
                  </a:lnTo>
                  <a:lnTo>
                    <a:pt x="1606550" y="655729"/>
                  </a:lnTo>
                  <a:close/>
                  <a:moveTo>
                    <a:pt x="3258527" y="654121"/>
                  </a:moveTo>
                  <a:lnTo>
                    <a:pt x="3267075" y="658451"/>
                  </a:lnTo>
                  <a:lnTo>
                    <a:pt x="3263168" y="658884"/>
                  </a:lnTo>
                  <a:lnTo>
                    <a:pt x="3254375" y="654986"/>
                  </a:lnTo>
                  <a:lnTo>
                    <a:pt x="3258527" y="654121"/>
                  </a:lnTo>
                  <a:close/>
                  <a:moveTo>
                    <a:pt x="3273425" y="650940"/>
                  </a:moveTo>
                  <a:lnTo>
                    <a:pt x="3273220" y="651167"/>
                  </a:lnTo>
                  <a:lnTo>
                    <a:pt x="3267075" y="652528"/>
                  </a:lnTo>
                  <a:lnTo>
                    <a:pt x="3270762" y="651167"/>
                  </a:lnTo>
                  <a:lnTo>
                    <a:pt x="3273425" y="650940"/>
                  </a:lnTo>
                  <a:close/>
                  <a:moveTo>
                    <a:pt x="3389645" y="649359"/>
                  </a:moveTo>
                  <a:lnTo>
                    <a:pt x="3390310" y="649359"/>
                  </a:lnTo>
                  <a:lnTo>
                    <a:pt x="3392303" y="649609"/>
                  </a:lnTo>
                  <a:lnTo>
                    <a:pt x="3394075" y="654121"/>
                  </a:lnTo>
                  <a:lnTo>
                    <a:pt x="3384550" y="653119"/>
                  </a:lnTo>
                  <a:lnTo>
                    <a:pt x="3391639" y="653119"/>
                  </a:lnTo>
                  <a:lnTo>
                    <a:pt x="3389645" y="649359"/>
                  </a:lnTo>
                  <a:close/>
                  <a:moveTo>
                    <a:pt x="1405506" y="640764"/>
                  </a:moveTo>
                  <a:lnTo>
                    <a:pt x="1402094" y="643178"/>
                  </a:lnTo>
                  <a:lnTo>
                    <a:pt x="1396720" y="647093"/>
                  </a:lnTo>
                  <a:lnTo>
                    <a:pt x="1402103" y="643211"/>
                  </a:lnTo>
                  <a:lnTo>
                    <a:pt x="1405506" y="640764"/>
                  </a:lnTo>
                  <a:close/>
                  <a:moveTo>
                    <a:pt x="2682875" y="639784"/>
                  </a:moveTo>
                  <a:lnTo>
                    <a:pt x="2682875" y="641755"/>
                  </a:lnTo>
                  <a:lnTo>
                    <a:pt x="2676525" y="646134"/>
                  </a:lnTo>
                  <a:lnTo>
                    <a:pt x="2678906" y="643069"/>
                  </a:lnTo>
                  <a:lnTo>
                    <a:pt x="2682875" y="639784"/>
                  </a:lnTo>
                  <a:close/>
                  <a:moveTo>
                    <a:pt x="2688930" y="638197"/>
                  </a:moveTo>
                  <a:lnTo>
                    <a:pt x="2690812" y="638197"/>
                  </a:lnTo>
                  <a:lnTo>
                    <a:pt x="2690812" y="638364"/>
                  </a:lnTo>
                  <a:lnTo>
                    <a:pt x="2684462" y="641372"/>
                  </a:lnTo>
                  <a:lnTo>
                    <a:pt x="2688930" y="638197"/>
                  </a:lnTo>
                  <a:close/>
                  <a:moveTo>
                    <a:pt x="2727552" y="638196"/>
                  </a:moveTo>
                  <a:lnTo>
                    <a:pt x="2730500" y="638629"/>
                  </a:lnTo>
                  <a:lnTo>
                    <a:pt x="2730273" y="638629"/>
                  </a:lnTo>
                  <a:lnTo>
                    <a:pt x="2724150" y="639784"/>
                  </a:lnTo>
                  <a:lnTo>
                    <a:pt x="2727552" y="638196"/>
                  </a:lnTo>
                  <a:close/>
                  <a:moveTo>
                    <a:pt x="1631473" y="636678"/>
                  </a:moveTo>
                  <a:lnTo>
                    <a:pt x="1631712" y="636678"/>
                  </a:lnTo>
                  <a:lnTo>
                    <a:pt x="1627187" y="638266"/>
                  </a:lnTo>
                  <a:lnTo>
                    <a:pt x="1631473" y="636678"/>
                  </a:lnTo>
                  <a:close/>
                  <a:moveTo>
                    <a:pt x="1637739" y="636677"/>
                  </a:moveTo>
                  <a:lnTo>
                    <a:pt x="1638300" y="636677"/>
                  </a:lnTo>
                  <a:lnTo>
                    <a:pt x="1637926" y="636942"/>
                  </a:lnTo>
                  <a:lnTo>
                    <a:pt x="1635125" y="638265"/>
                  </a:lnTo>
                  <a:lnTo>
                    <a:pt x="1637739" y="636677"/>
                  </a:lnTo>
                  <a:close/>
                  <a:moveTo>
                    <a:pt x="1412875" y="636633"/>
                  </a:moveTo>
                  <a:lnTo>
                    <a:pt x="1412656" y="637134"/>
                  </a:lnTo>
                  <a:lnTo>
                    <a:pt x="1408277" y="640393"/>
                  </a:lnTo>
                  <a:lnTo>
                    <a:pt x="1406525" y="641396"/>
                  </a:lnTo>
                  <a:lnTo>
                    <a:pt x="1412875" y="636633"/>
                  </a:lnTo>
                  <a:close/>
                  <a:moveTo>
                    <a:pt x="1644415" y="633502"/>
                  </a:moveTo>
                  <a:lnTo>
                    <a:pt x="1644650" y="633502"/>
                  </a:lnTo>
                  <a:lnTo>
                    <a:pt x="1638300" y="636677"/>
                  </a:lnTo>
                  <a:lnTo>
                    <a:pt x="1644415" y="633502"/>
                  </a:lnTo>
                  <a:close/>
                  <a:moveTo>
                    <a:pt x="2746375" y="633433"/>
                  </a:moveTo>
                  <a:lnTo>
                    <a:pt x="2745910" y="633830"/>
                  </a:lnTo>
                  <a:lnTo>
                    <a:pt x="2736850" y="636608"/>
                  </a:lnTo>
                  <a:lnTo>
                    <a:pt x="2740335" y="634227"/>
                  </a:lnTo>
                  <a:lnTo>
                    <a:pt x="2746375" y="633433"/>
                  </a:lnTo>
                  <a:close/>
                  <a:moveTo>
                    <a:pt x="1417491" y="631644"/>
                  </a:moveTo>
                  <a:lnTo>
                    <a:pt x="1412512" y="635273"/>
                  </a:lnTo>
                  <a:lnTo>
                    <a:pt x="1411833" y="635500"/>
                  </a:lnTo>
                  <a:lnTo>
                    <a:pt x="1349375" y="681084"/>
                  </a:lnTo>
                  <a:lnTo>
                    <a:pt x="1385130" y="654096"/>
                  </a:lnTo>
                  <a:lnTo>
                    <a:pt x="1389656" y="650921"/>
                  </a:lnTo>
                  <a:lnTo>
                    <a:pt x="1384677" y="655003"/>
                  </a:lnTo>
                  <a:lnTo>
                    <a:pt x="1392146" y="649107"/>
                  </a:lnTo>
                  <a:lnTo>
                    <a:pt x="1404719" y="640177"/>
                  </a:lnTo>
                  <a:lnTo>
                    <a:pt x="1417491" y="631644"/>
                  </a:lnTo>
                  <a:close/>
                  <a:moveTo>
                    <a:pt x="1952534" y="631266"/>
                  </a:moveTo>
                  <a:lnTo>
                    <a:pt x="1950719" y="631493"/>
                  </a:lnTo>
                  <a:lnTo>
                    <a:pt x="1950039" y="631493"/>
                  </a:lnTo>
                  <a:lnTo>
                    <a:pt x="1945729" y="632174"/>
                  </a:lnTo>
                  <a:lnTo>
                    <a:pt x="1948451" y="632401"/>
                  </a:lnTo>
                  <a:lnTo>
                    <a:pt x="1953214" y="631266"/>
                  </a:lnTo>
                  <a:lnTo>
                    <a:pt x="1952761" y="631266"/>
                  </a:lnTo>
                  <a:lnTo>
                    <a:pt x="1952534" y="631266"/>
                  </a:lnTo>
                  <a:close/>
                  <a:moveTo>
                    <a:pt x="2705100" y="630259"/>
                  </a:moveTo>
                  <a:lnTo>
                    <a:pt x="2708275" y="631212"/>
                  </a:lnTo>
                  <a:lnTo>
                    <a:pt x="2707542" y="631847"/>
                  </a:lnTo>
                  <a:lnTo>
                    <a:pt x="2705100" y="630259"/>
                  </a:lnTo>
                  <a:close/>
                  <a:moveTo>
                    <a:pt x="2701017" y="630259"/>
                  </a:moveTo>
                  <a:lnTo>
                    <a:pt x="2706687" y="631480"/>
                  </a:lnTo>
                  <a:lnTo>
                    <a:pt x="2706233" y="631724"/>
                  </a:lnTo>
                  <a:lnTo>
                    <a:pt x="2690812" y="639784"/>
                  </a:lnTo>
                  <a:lnTo>
                    <a:pt x="2693306" y="636120"/>
                  </a:lnTo>
                  <a:lnTo>
                    <a:pt x="2691946" y="634899"/>
                  </a:lnTo>
                  <a:lnTo>
                    <a:pt x="2694214" y="632213"/>
                  </a:lnTo>
                  <a:lnTo>
                    <a:pt x="2701017" y="630259"/>
                  </a:lnTo>
                  <a:close/>
                  <a:moveTo>
                    <a:pt x="1647031" y="628740"/>
                  </a:moveTo>
                  <a:lnTo>
                    <a:pt x="1647428" y="628939"/>
                  </a:lnTo>
                  <a:lnTo>
                    <a:pt x="1647825" y="628741"/>
                  </a:lnTo>
                  <a:lnTo>
                    <a:pt x="1647707" y="629078"/>
                  </a:lnTo>
                  <a:lnTo>
                    <a:pt x="1647825" y="629137"/>
                  </a:lnTo>
                  <a:lnTo>
                    <a:pt x="1647666" y="629197"/>
                  </a:lnTo>
                  <a:lnTo>
                    <a:pt x="1647415" y="629917"/>
                  </a:lnTo>
                  <a:lnTo>
                    <a:pt x="1646596" y="630857"/>
                  </a:lnTo>
                  <a:lnTo>
                    <a:pt x="1637378" y="634620"/>
                  </a:lnTo>
                  <a:lnTo>
                    <a:pt x="1636763" y="634855"/>
                  </a:lnTo>
                  <a:lnTo>
                    <a:pt x="1636559" y="634855"/>
                  </a:lnTo>
                  <a:lnTo>
                    <a:pt x="1636354" y="634855"/>
                  </a:lnTo>
                  <a:lnTo>
                    <a:pt x="1636149" y="634855"/>
                  </a:lnTo>
                  <a:lnTo>
                    <a:pt x="1635739" y="634855"/>
                  </a:lnTo>
                  <a:lnTo>
                    <a:pt x="1635739" y="635091"/>
                  </a:lnTo>
                  <a:lnTo>
                    <a:pt x="1635534" y="635091"/>
                  </a:lnTo>
                  <a:lnTo>
                    <a:pt x="1635125" y="635091"/>
                  </a:lnTo>
                  <a:lnTo>
                    <a:pt x="1639764" y="632771"/>
                  </a:lnTo>
                  <a:lnTo>
                    <a:pt x="1630362" y="635091"/>
                  </a:lnTo>
                  <a:lnTo>
                    <a:pt x="1640183" y="631916"/>
                  </a:lnTo>
                  <a:lnTo>
                    <a:pt x="1641184" y="632061"/>
                  </a:lnTo>
                  <a:lnTo>
                    <a:pt x="1644650" y="630328"/>
                  </a:lnTo>
                  <a:lnTo>
                    <a:pt x="1647031" y="628740"/>
                  </a:lnTo>
                  <a:close/>
                  <a:moveTo>
                    <a:pt x="1420885" y="628696"/>
                  </a:moveTo>
                  <a:lnTo>
                    <a:pt x="1404719" y="640177"/>
                  </a:lnTo>
                  <a:lnTo>
                    <a:pt x="1404591" y="640263"/>
                  </a:lnTo>
                  <a:lnTo>
                    <a:pt x="1420885" y="628696"/>
                  </a:lnTo>
                  <a:close/>
                  <a:moveTo>
                    <a:pt x="1425575" y="628696"/>
                  </a:moveTo>
                  <a:lnTo>
                    <a:pt x="1412875" y="636634"/>
                  </a:lnTo>
                  <a:lnTo>
                    <a:pt x="1422889" y="630283"/>
                  </a:lnTo>
                  <a:lnTo>
                    <a:pt x="1425575" y="628696"/>
                  </a:lnTo>
                  <a:close/>
                  <a:moveTo>
                    <a:pt x="2725420" y="628671"/>
                  </a:moveTo>
                  <a:lnTo>
                    <a:pt x="2725738" y="628671"/>
                  </a:lnTo>
                  <a:lnTo>
                    <a:pt x="2720975" y="631846"/>
                  </a:lnTo>
                  <a:lnTo>
                    <a:pt x="2725420" y="628671"/>
                  </a:lnTo>
                  <a:close/>
                  <a:moveTo>
                    <a:pt x="1653139" y="623977"/>
                  </a:moveTo>
                  <a:lnTo>
                    <a:pt x="1654175" y="625035"/>
                  </a:lnTo>
                  <a:lnTo>
                    <a:pt x="1650240" y="627152"/>
                  </a:lnTo>
                  <a:lnTo>
                    <a:pt x="1649412" y="625882"/>
                  </a:lnTo>
                  <a:lnTo>
                    <a:pt x="1653139" y="623977"/>
                  </a:lnTo>
                  <a:close/>
                  <a:moveTo>
                    <a:pt x="2728912" y="623909"/>
                  </a:moveTo>
                  <a:lnTo>
                    <a:pt x="2728239" y="624703"/>
                  </a:lnTo>
                  <a:lnTo>
                    <a:pt x="2709862" y="631847"/>
                  </a:lnTo>
                  <a:lnTo>
                    <a:pt x="2719051" y="625695"/>
                  </a:lnTo>
                  <a:lnTo>
                    <a:pt x="2722188" y="626886"/>
                  </a:lnTo>
                  <a:lnTo>
                    <a:pt x="2728912" y="623909"/>
                  </a:lnTo>
                  <a:close/>
                  <a:moveTo>
                    <a:pt x="2926254" y="618574"/>
                  </a:moveTo>
                  <a:lnTo>
                    <a:pt x="2925989" y="626268"/>
                  </a:lnTo>
                  <a:lnTo>
                    <a:pt x="2931885" y="627629"/>
                  </a:lnTo>
                  <a:lnTo>
                    <a:pt x="2929617" y="633074"/>
                  </a:lnTo>
                  <a:lnTo>
                    <a:pt x="2930524" y="637158"/>
                  </a:lnTo>
                  <a:lnTo>
                    <a:pt x="2939143" y="645780"/>
                  </a:lnTo>
                  <a:lnTo>
                    <a:pt x="2937102" y="662796"/>
                  </a:lnTo>
                  <a:lnTo>
                    <a:pt x="2943482" y="667738"/>
                  </a:lnTo>
                  <a:lnTo>
                    <a:pt x="2942689" y="666146"/>
                  </a:lnTo>
                  <a:lnTo>
                    <a:pt x="2941559" y="663198"/>
                  </a:lnTo>
                  <a:lnTo>
                    <a:pt x="2940655" y="660250"/>
                  </a:lnTo>
                  <a:lnTo>
                    <a:pt x="2939977" y="657075"/>
                  </a:lnTo>
                  <a:lnTo>
                    <a:pt x="2939525" y="654127"/>
                  </a:lnTo>
                  <a:lnTo>
                    <a:pt x="2939299" y="651179"/>
                  </a:lnTo>
                  <a:lnTo>
                    <a:pt x="2939073" y="648457"/>
                  </a:lnTo>
                  <a:lnTo>
                    <a:pt x="2939299" y="645736"/>
                  </a:lnTo>
                  <a:lnTo>
                    <a:pt x="2939525" y="643241"/>
                  </a:lnTo>
                  <a:lnTo>
                    <a:pt x="2930485" y="636211"/>
                  </a:lnTo>
                  <a:lnTo>
                    <a:pt x="2932971" y="628047"/>
                  </a:lnTo>
                  <a:lnTo>
                    <a:pt x="2926254" y="618574"/>
                  </a:lnTo>
                  <a:close/>
                  <a:moveTo>
                    <a:pt x="1658937" y="617628"/>
                  </a:moveTo>
                  <a:lnTo>
                    <a:pt x="1658720" y="617844"/>
                  </a:lnTo>
                  <a:lnTo>
                    <a:pt x="1649412" y="622391"/>
                  </a:lnTo>
                  <a:lnTo>
                    <a:pt x="1658937" y="617628"/>
                  </a:lnTo>
                  <a:close/>
                  <a:moveTo>
                    <a:pt x="2756022" y="617558"/>
                  </a:moveTo>
                  <a:lnTo>
                    <a:pt x="2757488" y="619756"/>
                  </a:lnTo>
                  <a:lnTo>
                    <a:pt x="2752725" y="620733"/>
                  </a:lnTo>
                  <a:lnTo>
                    <a:pt x="2756022" y="617558"/>
                  </a:lnTo>
                  <a:close/>
                  <a:moveTo>
                    <a:pt x="2797233" y="616949"/>
                  </a:moveTo>
                  <a:lnTo>
                    <a:pt x="2796948" y="617461"/>
                  </a:lnTo>
                  <a:lnTo>
                    <a:pt x="2795133" y="619500"/>
                  </a:lnTo>
                  <a:lnTo>
                    <a:pt x="2792866" y="621993"/>
                  </a:lnTo>
                  <a:lnTo>
                    <a:pt x="2789691" y="624712"/>
                  </a:lnTo>
                  <a:lnTo>
                    <a:pt x="2786289" y="627657"/>
                  </a:lnTo>
                  <a:lnTo>
                    <a:pt x="2785797" y="628019"/>
                  </a:lnTo>
                  <a:lnTo>
                    <a:pt x="2794226" y="627175"/>
                  </a:lnTo>
                  <a:lnTo>
                    <a:pt x="2797233" y="616949"/>
                  </a:lnTo>
                  <a:close/>
                  <a:moveTo>
                    <a:pt x="1496055" y="614412"/>
                  </a:moveTo>
                  <a:lnTo>
                    <a:pt x="1496274" y="614648"/>
                  </a:lnTo>
                  <a:lnTo>
                    <a:pt x="1494513" y="617711"/>
                  </a:lnTo>
                  <a:lnTo>
                    <a:pt x="1496494" y="618419"/>
                  </a:lnTo>
                  <a:lnTo>
                    <a:pt x="1501776" y="617711"/>
                  </a:lnTo>
                  <a:lnTo>
                    <a:pt x="1501776" y="618654"/>
                  </a:lnTo>
                  <a:lnTo>
                    <a:pt x="1501776" y="619597"/>
                  </a:lnTo>
                  <a:lnTo>
                    <a:pt x="1501555" y="620539"/>
                  </a:lnTo>
                  <a:lnTo>
                    <a:pt x="1501115" y="621482"/>
                  </a:lnTo>
                  <a:lnTo>
                    <a:pt x="1499795" y="623131"/>
                  </a:lnTo>
                  <a:lnTo>
                    <a:pt x="1498035" y="625017"/>
                  </a:lnTo>
                  <a:lnTo>
                    <a:pt x="1493413" y="628787"/>
                  </a:lnTo>
                  <a:lnTo>
                    <a:pt x="1491213" y="630908"/>
                  </a:lnTo>
                  <a:lnTo>
                    <a:pt x="1488572" y="633028"/>
                  </a:lnTo>
                  <a:lnTo>
                    <a:pt x="1486372" y="635149"/>
                  </a:lnTo>
                  <a:lnTo>
                    <a:pt x="1483732" y="637035"/>
                  </a:lnTo>
                  <a:lnTo>
                    <a:pt x="1480870" y="639627"/>
                  </a:lnTo>
                  <a:lnTo>
                    <a:pt x="1479330" y="640570"/>
                  </a:lnTo>
                  <a:lnTo>
                    <a:pt x="1473389" y="643397"/>
                  </a:lnTo>
                  <a:lnTo>
                    <a:pt x="1472949" y="643397"/>
                  </a:lnTo>
                  <a:lnTo>
                    <a:pt x="1470089" y="640334"/>
                  </a:lnTo>
                  <a:lnTo>
                    <a:pt x="1462166" y="643161"/>
                  </a:lnTo>
                  <a:lnTo>
                    <a:pt x="1457325" y="644575"/>
                  </a:lnTo>
                  <a:lnTo>
                    <a:pt x="1464367" y="637270"/>
                  </a:lnTo>
                  <a:lnTo>
                    <a:pt x="1475149" y="629023"/>
                  </a:lnTo>
                  <a:lnTo>
                    <a:pt x="1496055" y="614412"/>
                  </a:lnTo>
                  <a:close/>
                  <a:moveTo>
                    <a:pt x="1477943" y="614407"/>
                  </a:moveTo>
                  <a:lnTo>
                    <a:pt x="1439527" y="639574"/>
                  </a:lnTo>
                  <a:lnTo>
                    <a:pt x="1439990" y="638914"/>
                  </a:lnTo>
                  <a:lnTo>
                    <a:pt x="1440445" y="638006"/>
                  </a:lnTo>
                  <a:lnTo>
                    <a:pt x="1424309" y="647990"/>
                  </a:lnTo>
                  <a:lnTo>
                    <a:pt x="1422945" y="649124"/>
                  </a:lnTo>
                  <a:lnTo>
                    <a:pt x="1422718" y="649124"/>
                  </a:lnTo>
                  <a:lnTo>
                    <a:pt x="1415900" y="654570"/>
                  </a:lnTo>
                  <a:lnTo>
                    <a:pt x="1417549" y="653972"/>
                  </a:lnTo>
                  <a:lnTo>
                    <a:pt x="1401336" y="664594"/>
                  </a:lnTo>
                  <a:lnTo>
                    <a:pt x="1401809" y="663647"/>
                  </a:lnTo>
                  <a:lnTo>
                    <a:pt x="1402264" y="662058"/>
                  </a:lnTo>
                  <a:lnTo>
                    <a:pt x="1402492" y="660924"/>
                  </a:lnTo>
                  <a:lnTo>
                    <a:pt x="1402492" y="660243"/>
                  </a:lnTo>
                  <a:lnTo>
                    <a:pt x="1402036" y="659789"/>
                  </a:lnTo>
                  <a:lnTo>
                    <a:pt x="1401355" y="659789"/>
                  </a:lnTo>
                  <a:lnTo>
                    <a:pt x="1400218" y="660017"/>
                  </a:lnTo>
                  <a:lnTo>
                    <a:pt x="1397719" y="661605"/>
                  </a:lnTo>
                  <a:lnTo>
                    <a:pt x="1394310" y="663874"/>
                  </a:lnTo>
                  <a:lnTo>
                    <a:pt x="1389991" y="666824"/>
                  </a:lnTo>
                  <a:lnTo>
                    <a:pt x="1385446" y="670681"/>
                  </a:lnTo>
                  <a:lnTo>
                    <a:pt x="1375446" y="679304"/>
                  </a:lnTo>
                  <a:lnTo>
                    <a:pt x="1365447" y="687700"/>
                  </a:lnTo>
                  <a:lnTo>
                    <a:pt x="1363160" y="689602"/>
                  </a:lnTo>
                  <a:lnTo>
                    <a:pt x="1362947" y="689742"/>
                  </a:lnTo>
                  <a:lnTo>
                    <a:pt x="1349083" y="696776"/>
                  </a:lnTo>
                  <a:lnTo>
                    <a:pt x="1361226" y="691211"/>
                  </a:lnTo>
                  <a:lnTo>
                    <a:pt x="1357265" y="694507"/>
                  </a:lnTo>
                  <a:lnTo>
                    <a:pt x="1356295" y="695338"/>
                  </a:lnTo>
                  <a:lnTo>
                    <a:pt x="1351584" y="698819"/>
                  </a:lnTo>
                  <a:lnTo>
                    <a:pt x="1354083" y="697230"/>
                  </a:lnTo>
                  <a:lnTo>
                    <a:pt x="1356295" y="695338"/>
                  </a:lnTo>
                  <a:lnTo>
                    <a:pt x="1362947" y="690423"/>
                  </a:lnTo>
                  <a:lnTo>
                    <a:pt x="1361226" y="691211"/>
                  </a:lnTo>
                  <a:lnTo>
                    <a:pt x="1363160" y="689602"/>
                  </a:lnTo>
                  <a:lnTo>
                    <a:pt x="1401336" y="664594"/>
                  </a:lnTo>
                  <a:lnTo>
                    <a:pt x="1399536" y="668185"/>
                  </a:lnTo>
                  <a:lnTo>
                    <a:pt x="1418400" y="653663"/>
                  </a:lnTo>
                  <a:lnTo>
                    <a:pt x="1417549" y="653972"/>
                  </a:lnTo>
                  <a:lnTo>
                    <a:pt x="1439527" y="639574"/>
                  </a:lnTo>
                  <a:lnTo>
                    <a:pt x="1436808" y="643452"/>
                  </a:lnTo>
                  <a:lnTo>
                    <a:pt x="1448172" y="634375"/>
                  </a:lnTo>
                  <a:lnTo>
                    <a:pt x="1448853" y="636417"/>
                  </a:lnTo>
                  <a:lnTo>
                    <a:pt x="1451126" y="633467"/>
                  </a:lnTo>
                  <a:lnTo>
                    <a:pt x="1453626" y="631198"/>
                  </a:lnTo>
                  <a:lnTo>
                    <a:pt x="1456125" y="629156"/>
                  </a:lnTo>
                  <a:lnTo>
                    <a:pt x="1458399" y="627795"/>
                  </a:lnTo>
                  <a:lnTo>
                    <a:pt x="1460216" y="626660"/>
                  </a:lnTo>
                  <a:lnTo>
                    <a:pt x="1462034" y="626206"/>
                  </a:lnTo>
                  <a:lnTo>
                    <a:pt x="1463398" y="626206"/>
                  </a:lnTo>
                  <a:lnTo>
                    <a:pt x="1463853" y="626433"/>
                  </a:lnTo>
                  <a:lnTo>
                    <a:pt x="1464080" y="626887"/>
                  </a:lnTo>
                  <a:lnTo>
                    <a:pt x="1487488" y="618037"/>
                  </a:lnTo>
                  <a:lnTo>
                    <a:pt x="1478852" y="625072"/>
                  </a:lnTo>
                  <a:lnTo>
                    <a:pt x="1469534" y="631879"/>
                  </a:lnTo>
                  <a:lnTo>
                    <a:pt x="1460216" y="638687"/>
                  </a:lnTo>
                  <a:lnTo>
                    <a:pt x="1450672" y="645267"/>
                  </a:lnTo>
                  <a:lnTo>
                    <a:pt x="1440899" y="651394"/>
                  </a:lnTo>
                  <a:lnTo>
                    <a:pt x="1431581" y="657520"/>
                  </a:lnTo>
                  <a:lnTo>
                    <a:pt x="1421809" y="663420"/>
                  </a:lnTo>
                  <a:lnTo>
                    <a:pt x="1411809" y="669320"/>
                  </a:lnTo>
                  <a:lnTo>
                    <a:pt x="1429536" y="659563"/>
                  </a:lnTo>
                  <a:lnTo>
                    <a:pt x="1428172" y="661832"/>
                  </a:lnTo>
                  <a:lnTo>
                    <a:pt x="1443399" y="651847"/>
                  </a:lnTo>
                  <a:lnTo>
                    <a:pt x="1432035" y="659336"/>
                  </a:lnTo>
                  <a:lnTo>
                    <a:pt x="1439308" y="656159"/>
                  </a:lnTo>
                  <a:lnTo>
                    <a:pt x="1424309" y="667958"/>
                  </a:lnTo>
                  <a:lnTo>
                    <a:pt x="1431809" y="662739"/>
                  </a:lnTo>
                  <a:lnTo>
                    <a:pt x="1420899" y="672496"/>
                  </a:lnTo>
                  <a:lnTo>
                    <a:pt x="1426808" y="667958"/>
                  </a:lnTo>
                  <a:lnTo>
                    <a:pt x="1423399" y="671589"/>
                  </a:lnTo>
                  <a:lnTo>
                    <a:pt x="1422490" y="672496"/>
                  </a:lnTo>
                  <a:lnTo>
                    <a:pt x="1424763" y="670681"/>
                  </a:lnTo>
                  <a:lnTo>
                    <a:pt x="1432717" y="662966"/>
                  </a:lnTo>
                  <a:lnTo>
                    <a:pt x="1439308" y="657067"/>
                  </a:lnTo>
                  <a:lnTo>
                    <a:pt x="1439762" y="656840"/>
                  </a:lnTo>
                  <a:lnTo>
                    <a:pt x="1439308" y="657293"/>
                  </a:lnTo>
                  <a:lnTo>
                    <a:pt x="1435671" y="661378"/>
                  </a:lnTo>
                  <a:lnTo>
                    <a:pt x="1443626" y="655705"/>
                  </a:lnTo>
                  <a:lnTo>
                    <a:pt x="1447717" y="652982"/>
                  </a:lnTo>
                  <a:lnTo>
                    <a:pt x="1451808" y="650713"/>
                  </a:lnTo>
                  <a:lnTo>
                    <a:pt x="1455671" y="648897"/>
                  </a:lnTo>
                  <a:lnTo>
                    <a:pt x="1459762" y="647082"/>
                  </a:lnTo>
                  <a:lnTo>
                    <a:pt x="1463853" y="645948"/>
                  </a:lnTo>
                  <a:lnTo>
                    <a:pt x="1466125" y="645721"/>
                  </a:lnTo>
                  <a:lnTo>
                    <a:pt x="1468399" y="645494"/>
                  </a:lnTo>
                  <a:lnTo>
                    <a:pt x="1463626" y="650713"/>
                  </a:lnTo>
                  <a:lnTo>
                    <a:pt x="1468852" y="649124"/>
                  </a:lnTo>
                  <a:lnTo>
                    <a:pt x="1464989" y="652301"/>
                  </a:lnTo>
                  <a:lnTo>
                    <a:pt x="1460898" y="655251"/>
                  </a:lnTo>
                  <a:lnTo>
                    <a:pt x="1456808" y="657974"/>
                  </a:lnTo>
                  <a:lnTo>
                    <a:pt x="1452489" y="660470"/>
                  </a:lnTo>
                  <a:lnTo>
                    <a:pt x="1448172" y="662966"/>
                  </a:lnTo>
                  <a:lnTo>
                    <a:pt x="1447161" y="663471"/>
                  </a:lnTo>
                  <a:lnTo>
                    <a:pt x="1445444" y="663874"/>
                  </a:lnTo>
                  <a:lnTo>
                    <a:pt x="1441581" y="665236"/>
                  </a:lnTo>
                  <a:lnTo>
                    <a:pt x="1437945" y="666824"/>
                  </a:lnTo>
                  <a:lnTo>
                    <a:pt x="1434535" y="669093"/>
                  </a:lnTo>
                  <a:lnTo>
                    <a:pt x="1439080" y="667051"/>
                  </a:lnTo>
                  <a:lnTo>
                    <a:pt x="1443626" y="665236"/>
                  </a:lnTo>
                  <a:lnTo>
                    <a:pt x="1447161" y="663471"/>
                  </a:lnTo>
                  <a:lnTo>
                    <a:pt x="1449307" y="662966"/>
                  </a:lnTo>
                  <a:lnTo>
                    <a:pt x="1447142" y="664167"/>
                  </a:lnTo>
                  <a:lnTo>
                    <a:pt x="1445217" y="665008"/>
                  </a:lnTo>
                  <a:lnTo>
                    <a:pt x="1441808" y="666370"/>
                  </a:lnTo>
                  <a:lnTo>
                    <a:pt x="1438399" y="668185"/>
                  </a:lnTo>
                  <a:lnTo>
                    <a:pt x="1435217" y="670001"/>
                  </a:lnTo>
                  <a:lnTo>
                    <a:pt x="1431809" y="672270"/>
                  </a:lnTo>
                  <a:lnTo>
                    <a:pt x="1428854" y="674312"/>
                  </a:lnTo>
                  <a:lnTo>
                    <a:pt x="1447142" y="664167"/>
                  </a:lnTo>
                  <a:lnTo>
                    <a:pt x="1448853" y="663420"/>
                  </a:lnTo>
                  <a:lnTo>
                    <a:pt x="1452489" y="662512"/>
                  </a:lnTo>
                  <a:lnTo>
                    <a:pt x="1456353" y="661605"/>
                  </a:lnTo>
                  <a:lnTo>
                    <a:pt x="1454308" y="662966"/>
                  </a:lnTo>
                  <a:lnTo>
                    <a:pt x="1450444" y="665462"/>
                  </a:lnTo>
                  <a:lnTo>
                    <a:pt x="1440672" y="671589"/>
                  </a:lnTo>
                  <a:lnTo>
                    <a:pt x="1436436" y="674077"/>
                  </a:lnTo>
                  <a:lnTo>
                    <a:pt x="1436353" y="674085"/>
                  </a:lnTo>
                  <a:lnTo>
                    <a:pt x="1434535" y="674766"/>
                  </a:lnTo>
                  <a:lnTo>
                    <a:pt x="1432262" y="675446"/>
                  </a:lnTo>
                  <a:lnTo>
                    <a:pt x="1429990" y="676581"/>
                  </a:lnTo>
                  <a:lnTo>
                    <a:pt x="1428172" y="678170"/>
                  </a:lnTo>
                  <a:lnTo>
                    <a:pt x="1425899" y="679985"/>
                  </a:lnTo>
                  <a:lnTo>
                    <a:pt x="1424400" y="681346"/>
                  </a:lnTo>
                  <a:lnTo>
                    <a:pt x="1411582" y="689515"/>
                  </a:lnTo>
                  <a:lnTo>
                    <a:pt x="1421952" y="683859"/>
                  </a:lnTo>
                  <a:lnTo>
                    <a:pt x="1421354" y="684523"/>
                  </a:lnTo>
                  <a:lnTo>
                    <a:pt x="1419081" y="687473"/>
                  </a:lnTo>
                  <a:lnTo>
                    <a:pt x="1418506" y="688204"/>
                  </a:lnTo>
                  <a:lnTo>
                    <a:pt x="1415900" y="689742"/>
                  </a:lnTo>
                  <a:lnTo>
                    <a:pt x="1418343" y="688411"/>
                  </a:lnTo>
                  <a:lnTo>
                    <a:pt x="1416582" y="690650"/>
                  </a:lnTo>
                  <a:lnTo>
                    <a:pt x="1416208" y="691270"/>
                  </a:lnTo>
                  <a:lnTo>
                    <a:pt x="1412492" y="693600"/>
                  </a:lnTo>
                  <a:lnTo>
                    <a:pt x="1412945" y="693600"/>
                  </a:lnTo>
                  <a:lnTo>
                    <a:pt x="1415702" y="692114"/>
                  </a:lnTo>
                  <a:lnTo>
                    <a:pt x="1414536" y="694053"/>
                  </a:lnTo>
                  <a:lnTo>
                    <a:pt x="1423854" y="688608"/>
                  </a:lnTo>
                  <a:lnTo>
                    <a:pt x="1426127" y="687473"/>
                  </a:lnTo>
                  <a:lnTo>
                    <a:pt x="1427263" y="685884"/>
                  </a:lnTo>
                  <a:lnTo>
                    <a:pt x="1415702" y="692114"/>
                  </a:lnTo>
                  <a:lnTo>
                    <a:pt x="1416208" y="691270"/>
                  </a:lnTo>
                  <a:lnTo>
                    <a:pt x="1435671" y="679077"/>
                  </a:lnTo>
                  <a:lnTo>
                    <a:pt x="1423627" y="685204"/>
                  </a:lnTo>
                  <a:lnTo>
                    <a:pt x="1441565" y="674458"/>
                  </a:lnTo>
                  <a:lnTo>
                    <a:pt x="1442489" y="674766"/>
                  </a:lnTo>
                  <a:lnTo>
                    <a:pt x="1443677" y="675211"/>
                  </a:lnTo>
                  <a:lnTo>
                    <a:pt x="1444625" y="674737"/>
                  </a:lnTo>
                  <a:lnTo>
                    <a:pt x="1444420" y="674904"/>
                  </a:lnTo>
                  <a:lnTo>
                    <a:pt x="1443743" y="675235"/>
                  </a:lnTo>
                  <a:lnTo>
                    <a:pt x="1444236" y="675420"/>
                  </a:lnTo>
                  <a:lnTo>
                    <a:pt x="1444331" y="675332"/>
                  </a:lnTo>
                  <a:lnTo>
                    <a:pt x="1446213" y="674736"/>
                  </a:lnTo>
                  <a:lnTo>
                    <a:pt x="1445085" y="675878"/>
                  </a:lnTo>
                  <a:lnTo>
                    <a:pt x="1446353" y="676581"/>
                  </a:lnTo>
                  <a:lnTo>
                    <a:pt x="1448400" y="678396"/>
                  </a:lnTo>
                  <a:lnTo>
                    <a:pt x="1446580" y="680212"/>
                  </a:lnTo>
                  <a:lnTo>
                    <a:pt x="1444081" y="682481"/>
                  </a:lnTo>
                  <a:lnTo>
                    <a:pt x="1441354" y="684523"/>
                  </a:lnTo>
                  <a:lnTo>
                    <a:pt x="1437945" y="687019"/>
                  </a:lnTo>
                  <a:lnTo>
                    <a:pt x="1430520" y="691737"/>
                  </a:lnTo>
                  <a:lnTo>
                    <a:pt x="1434824" y="690611"/>
                  </a:lnTo>
                  <a:lnTo>
                    <a:pt x="1435100" y="690611"/>
                  </a:lnTo>
                  <a:lnTo>
                    <a:pt x="1430468" y="691770"/>
                  </a:lnTo>
                  <a:lnTo>
                    <a:pt x="1430445" y="691784"/>
                  </a:lnTo>
                  <a:lnTo>
                    <a:pt x="1425458" y="694567"/>
                  </a:lnTo>
                  <a:lnTo>
                    <a:pt x="1425575" y="694845"/>
                  </a:lnTo>
                  <a:lnTo>
                    <a:pt x="1425131" y="695479"/>
                  </a:lnTo>
                  <a:lnTo>
                    <a:pt x="1417102" y="698984"/>
                  </a:lnTo>
                  <a:lnTo>
                    <a:pt x="1415442" y="699838"/>
                  </a:lnTo>
                  <a:lnTo>
                    <a:pt x="1410218" y="702222"/>
                  </a:lnTo>
                  <a:lnTo>
                    <a:pt x="1402945" y="706307"/>
                  </a:lnTo>
                  <a:lnTo>
                    <a:pt x="1409082" y="703130"/>
                  </a:lnTo>
                  <a:lnTo>
                    <a:pt x="1415218" y="699953"/>
                  </a:lnTo>
                  <a:lnTo>
                    <a:pt x="1415442" y="699838"/>
                  </a:lnTo>
                  <a:lnTo>
                    <a:pt x="1418173" y="698592"/>
                  </a:lnTo>
                  <a:lnTo>
                    <a:pt x="1425899" y="695415"/>
                  </a:lnTo>
                  <a:lnTo>
                    <a:pt x="1434081" y="692919"/>
                  </a:lnTo>
                  <a:lnTo>
                    <a:pt x="1423399" y="699499"/>
                  </a:lnTo>
                  <a:lnTo>
                    <a:pt x="1415092" y="704441"/>
                  </a:lnTo>
                  <a:lnTo>
                    <a:pt x="1414536" y="704718"/>
                  </a:lnTo>
                  <a:lnTo>
                    <a:pt x="1410445" y="706761"/>
                  </a:lnTo>
                  <a:lnTo>
                    <a:pt x="1406976" y="708839"/>
                  </a:lnTo>
                  <a:lnTo>
                    <a:pt x="1403991" y="710391"/>
                  </a:lnTo>
                  <a:lnTo>
                    <a:pt x="1403627" y="710391"/>
                  </a:lnTo>
                  <a:lnTo>
                    <a:pt x="1399536" y="712433"/>
                  </a:lnTo>
                  <a:lnTo>
                    <a:pt x="1390673" y="717198"/>
                  </a:lnTo>
                  <a:lnTo>
                    <a:pt x="1401809" y="711526"/>
                  </a:lnTo>
                  <a:lnTo>
                    <a:pt x="1403991" y="710391"/>
                  </a:lnTo>
                  <a:lnTo>
                    <a:pt x="1404310" y="710391"/>
                  </a:lnTo>
                  <a:lnTo>
                    <a:pt x="1403627" y="710618"/>
                  </a:lnTo>
                  <a:lnTo>
                    <a:pt x="1401939" y="711882"/>
                  </a:lnTo>
                  <a:lnTo>
                    <a:pt x="1394764" y="716518"/>
                  </a:lnTo>
                  <a:lnTo>
                    <a:pt x="1388173" y="720829"/>
                  </a:lnTo>
                  <a:lnTo>
                    <a:pt x="1381583" y="725140"/>
                  </a:lnTo>
                  <a:lnTo>
                    <a:pt x="1385446" y="722644"/>
                  </a:lnTo>
                  <a:lnTo>
                    <a:pt x="1390673" y="719241"/>
                  </a:lnTo>
                  <a:lnTo>
                    <a:pt x="1400900" y="712660"/>
                  </a:lnTo>
                  <a:lnTo>
                    <a:pt x="1401939" y="711882"/>
                  </a:lnTo>
                  <a:lnTo>
                    <a:pt x="1402492" y="711526"/>
                  </a:lnTo>
                  <a:lnTo>
                    <a:pt x="1406976" y="708839"/>
                  </a:lnTo>
                  <a:lnTo>
                    <a:pt x="1412719" y="705853"/>
                  </a:lnTo>
                  <a:lnTo>
                    <a:pt x="1415092" y="704441"/>
                  </a:lnTo>
                  <a:lnTo>
                    <a:pt x="1418173" y="702903"/>
                  </a:lnTo>
                  <a:lnTo>
                    <a:pt x="1421581" y="701315"/>
                  </a:lnTo>
                  <a:lnTo>
                    <a:pt x="1424536" y="700407"/>
                  </a:lnTo>
                  <a:lnTo>
                    <a:pt x="1426582" y="700180"/>
                  </a:lnTo>
                  <a:lnTo>
                    <a:pt x="1427718" y="700180"/>
                  </a:lnTo>
                  <a:lnTo>
                    <a:pt x="1428626" y="700180"/>
                  </a:lnTo>
                  <a:lnTo>
                    <a:pt x="1430445" y="699499"/>
                  </a:lnTo>
                  <a:lnTo>
                    <a:pt x="1429081" y="700407"/>
                  </a:lnTo>
                  <a:lnTo>
                    <a:pt x="1420218" y="705399"/>
                  </a:lnTo>
                  <a:lnTo>
                    <a:pt x="1413742" y="708880"/>
                  </a:lnTo>
                  <a:lnTo>
                    <a:pt x="1411127" y="709937"/>
                  </a:lnTo>
                  <a:lnTo>
                    <a:pt x="1409536" y="710845"/>
                  </a:lnTo>
                  <a:lnTo>
                    <a:pt x="1411355" y="710164"/>
                  </a:lnTo>
                  <a:lnTo>
                    <a:pt x="1413742" y="708880"/>
                  </a:lnTo>
                  <a:lnTo>
                    <a:pt x="1430218" y="702222"/>
                  </a:lnTo>
                  <a:lnTo>
                    <a:pt x="1429990" y="702903"/>
                  </a:lnTo>
                  <a:lnTo>
                    <a:pt x="1429536" y="703584"/>
                  </a:lnTo>
                  <a:lnTo>
                    <a:pt x="1427945" y="705399"/>
                  </a:lnTo>
                  <a:lnTo>
                    <a:pt x="1425444" y="706987"/>
                  </a:lnTo>
                  <a:lnTo>
                    <a:pt x="1422036" y="709256"/>
                  </a:lnTo>
                  <a:lnTo>
                    <a:pt x="1413854" y="714022"/>
                  </a:lnTo>
                  <a:lnTo>
                    <a:pt x="1405218" y="719014"/>
                  </a:lnTo>
                  <a:lnTo>
                    <a:pt x="1402361" y="720440"/>
                  </a:lnTo>
                  <a:lnTo>
                    <a:pt x="1400900" y="720829"/>
                  </a:lnTo>
                  <a:lnTo>
                    <a:pt x="1397719" y="721737"/>
                  </a:lnTo>
                  <a:lnTo>
                    <a:pt x="1394310" y="723325"/>
                  </a:lnTo>
                  <a:lnTo>
                    <a:pt x="1391355" y="724687"/>
                  </a:lnTo>
                  <a:lnTo>
                    <a:pt x="1388173" y="726502"/>
                  </a:lnTo>
                  <a:lnTo>
                    <a:pt x="1385219" y="728317"/>
                  </a:lnTo>
                  <a:lnTo>
                    <a:pt x="1382264" y="730360"/>
                  </a:lnTo>
                  <a:lnTo>
                    <a:pt x="1388629" y="727410"/>
                  </a:lnTo>
                  <a:lnTo>
                    <a:pt x="1396127" y="723552"/>
                  </a:lnTo>
                  <a:lnTo>
                    <a:pt x="1402361" y="720440"/>
                  </a:lnTo>
                  <a:lnTo>
                    <a:pt x="1404310" y="719922"/>
                  </a:lnTo>
                  <a:lnTo>
                    <a:pt x="1407718" y="719241"/>
                  </a:lnTo>
                  <a:lnTo>
                    <a:pt x="1404082" y="722191"/>
                  </a:lnTo>
                  <a:lnTo>
                    <a:pt x="1400218" y="724914"/>
                  </a:lnTo>
                  <a:lnTo>
                    <a:pt x="1398649" y="726020"/>
                  </a:lnTo>
                  <a:lnTo>
                    <a:pt x="1396582" y="726956"/>
                  </a:lnTo>
                  <a:lnTo>
                    <a:pt x="1374992" y="737167"/>
                  </a:lnTo>
                  <a:lnTo>
                    <a:pt x="1379537" y="735805"/>
                  </a:lnTo>
                  <a:lnTo>
                    <a:pt x="1384083" y="733990"/>
                  </a:lnTo>
                  <a:lnTo>
                    <a:pt x="1388173" y="731948"/>
                  </a:lnTo>
                  <a:lnTo>
                    <a:pt x="1392264" y="729906"/>
                  </a:lnTo>
                  <a:lnTo>
                    <a:pt x="1396355" y="727636"/>
                  </a:lnTo>
                  <a:lnTo>
                    <a:pt x="1398649" y="726020"/>
                  </a:lnTo>
                  <a:lnTo>
                    <a:pt x="1418627" y="716972"/>
                  </a:lnTo>
                  <a:lnTo>
                    <a:pt x="1402036" y="731948"/>
                  </a:lnTo>
                  <a:lnTo>
                    <a:pt x="1368628" y="741478"/>
                  </a:lnTo>
                  <a:lnTo>
                    <a:pt x="1381355" y="739209"/>
                  </a:lnTo>
                  <a:lnTo>
                    <a:pt x="1382719" y="741024"/>
                  </a:lnTo>
                  <a:lnTo>
                    <a:pt x="1387491" y="741705"/>
                  </a:lnTo>
                  <a:lnTo>
                    <a:pt x="1387264" y="743520"/>
                  </a:lnTo>
                  <a:lnTo>
                    <a:pt x="1387037" y="745109"/>
                  </a:lnTo>
                  <a:lnTo>
                    <a:pt x="1386128" y="746697"/>
                  </a:lnTo>
                  <a:lnTo>
                    <a:pt x="1385446" y="747832"/>
                  </a:lnTo>
                  <a:lnTo>
                    <a:pt x="1384538" y="748739"/>
                  </a:lnTo>
                  <a:lnTo>
                    <a:pt x="1383173" y="749647"/>
                  </a:lnTo>
                  <a:lnTo>
                    <a:pt x="1382037" y="750101"/>
                  </a:lnTo>
                  <a:lnTo>
                    <a:pt x="1380901" y="750555"/>
                  </a:lnTo>
                  <a:lnTo>
                    <a:pt x="1379310" y="750781"/>
                  </a:lnTo>
                  <a:lnTo>
                    <a:pt x="1378174" y="750555"/>
                  </a:lnTo>
                  <a:lnTo>
                    <a:pt x="1377037" y="750328"/>
                  </a:lnTo>
                  <a:lnTo>
                    <a:pt x="1375446" y="750101"/>
                  </a:lnTo>
                  <a:lnTo>
                    <a:pt x="1374538" y="749420"/>
                  </a:lnTo>
                  <a:lnTo>
                    <a:pt x="1373174" y="748285"/>
                  </a:lnTo>
                  <a:lnTo>
                    <a:pt x="1372492" y="747378"/>
                  </a:lnTo>
                  <a:lnTo>
                    <a:pt x="1371810" y="746243"/>
                  </a:lnTo>
                  <a:lnTo>
                    <a:pt x="1369097" y="747174"/>
                  </a:lnTo>
                  <a:lnTo>
                    <a:pt x="1369083" y="747151"/>
                  </a:lnTo>
                  <a:lnTo>
                    <a:pt x="1364538" y="748739"/>
                  </a:lnTo>
                  <a:lnTo>
                    <a:pt x="1369097" y="747174"/>
                  </a:lnTo>
                  <a:lnTo>
                    <a:pt x="1370447" y="749420"/>
                  </a:lnTo>
                  <a:lnTo>
                    <a:pt x="1365447" y="750555"/>
                  </a:lnTo>
                  <a:lnTo>
                    <a:pt x="1364083" y="752597"/>
                  </a:lnTo>
                  <a:lnTo>
                    <a:pt x="1365901" y="753505"/>
                  </a:lnTo>
                  <a:lnTo>
                    <a:pt x="1357720" y="757816"/>
                  </a:lnTo>
                  <a:lnTo>
                    <a:pt x="1354765" y="762127"/>
                  </a:lnTo>
                  <a:lnTo>
                    <a:pt x="1352267" y="762127"/>
                  </a:lnTo>
                  <a:lnTo>
                    <a:pt x="1351811" y="764623"/>
                  </a:lnTo>
                  <a:lnTo>
                    <a:pt x="1349311" y="764623"/>
                  </a:lnTo>
                  <a:lnTo>
                    <a:pt x="1349083" y="764623"/>
                  </a:lnTo>
                  <a:lnTo>
                    <a:pt x="1348857" y="764623"/>
                  </a:lnTo>
                  <a:lnTo>
                    <a:pt x="1348630" y="764623"/>
                  </a:lnTo>
                  <a:lnTo>
                    <a:pt x="1348403" y="764623"/>
                  </a:lnTo>
                  <a:lnTo>
                    <a:pt x="1346583" y="764623"/>
                  </a:lnTo>
                  <a:lnTo>
                    <a:pt x="1344766" y="763035"/>
                  </a:lnTo>
                  <a:lnTo>
                    <a:pt x="1343174" y="764396"/>
                  </a:lnTo>
                  <a:lnTo>
                    <a:pt x="1345675" y="768027"/>
                  </a:lnTo>
                  <a:lnTo>
                    <a:pt x="1337039" y="772111"/>
                  </a:lnTo>
                  <a:lnTo>
                    <a:pt x="1339084" y="773246"/>
                  </a:lnTo>
                  <a:lnTo>
                    <a:pt x="1335221" y="777103"/>
                  </a:lnTo>
                  <a:lnTo>
                    <a:pt x="1340996" y="774482"/>
                  </a:lnTo>
                  <a:lnTo>
                    <a:pt x="1336357" y="778011"/>
                  </a:lnTo>
                  <a:lnTo>
                    <a:pt x="1338403" y="776650"/>
                  </a:lnTo>
                  <a:lnTo>
                    <a:pt x="1345448" y="776423"/>
                  </a:lnTo>
                  <a:lnTo>
                    <a:pt x="1332948" y="780280"/>
                  </a:lnTo>
                  <a:lnTo>
                    <a:pt x="1337266" y="779145"/>
                  </a:lnTo>
                  <a:lnTo>
                    <a:pt x="1326811" y="786407"/>
                  </a:lnTo>
                  <a:lnTo>
                    <a:pt x="1334312" y="781868"/>
                  </a:lnTo>
                  <a:lnTo>
                    <a:pt x="1336584" y="782549"/>
                  </a:lnTo>
                  <a:lnTo>
                    <a:pt x="1329539" y="787541"/>
                  </a:lnTo>
                  <a:lnTo>
                    <a:pt x="1334539" y="786407"/>
                  </a:lnTo>
                  <a:lnTo>
                    <a:pt x="1331812" y="788222"/>
                  </a:lnTo>
                  <a:lnTo>
                    <a:pt x="1320903" y="795710"/>
                  </a:lnTo>
                  <a:lnTo>
                    <a:pt x="1340220" y="785045"/>
                  </a:lnTo>
                  <a:lnTo>
                    <a:pt x="1326504" y="795069"/>
                  </a:lnTo>
                  <a:lnTo>
                    <a:pt x="1325676" y="795483"/>
                  </a:lnTo>
                  <a:lnTo>
                    <a:pt x="1321812" y="798206"/>
                  </a:lnTo>
                  <a:lnTo>
                    <a:pt x="1318176" y="801156"/>
                  </a:lnTo>
                  <a:lnTo>
                    <a:pt x="1326504" y="795069"/>
                  </a:lnTo>
                  <a:lnTo>
                    <a:pt x="1329766" y="793441"/>
                  </a:lnTo>
                  <a:lnTo>
                    <a:pt x="1334084" y="791172"/>
                  </a:lnTo>
                  <a:lnTo>
                    <a:pt x="1330944" y="793966"/>
                  </a:lnTo>
                  <a:lnTo>
                    <a:pt x="1330675" y="794122"/>
                  </a:lnTo>
                  <a:lnTo>
                    <a:pt x="1328175" y="795710"/>
                  </a:lnTo>
                  <a:lnTo>
                    <a:pt x="1326130" y="797752"/>
                  </a:lnTo>
                  <a:lnTo>
                    <a:pt x="1323857" y="800022"/>
                  </a:lnTo>
                  <a:lnTo>
                    <a:pt x="1321585" y="802291"/>
                  </a:lnTo>
                  <a:lnTo>
                    <a:pt x="1330944" y="793966"/>
                  </a:lnTo>
                  <a:lnTo>
                    <a:pt x="1333402" y="792533"/>
                  </a:lnTo>
                  <a:lnTo>
                    <a:pt x="1335902" y="791626"/>
                  </a:lnTo>
                  <a:lnTo>
                    <a:pt x="1338858" y="790718"/>
                  </a:lnTo>
                  <a:lnTo>
                    <a:pt x="1341811" y="790037"/>
                  </a:lnTo>
                  <a:lnTo>
                    <a:pt x="1323630" y="802064"/>
                  </a:lnTo>
                  <a:lnTo>
                    <a:pt x="1331130" y="797979"/>
                  </a:lnTo>
                  <a:lnTo>
                    <a:pt x="1328858" y="800249"/>
                  </a:lnTo>
                  <a:lnTo>
                    <a:pt x="1336357" y="796618"/>
                  </a:lnTo>
                  <a:lnTo>
                    <a:pt x="1329993" y="800702"/>
                  </a:lnTo>
                  <a:lnTo>
                    <a:pt x="1334539" y="799114"/>
                  </a:lnTo>
                  <a:lnTo>
                    <a:pt x="1332493" y="800929"/>
                  </a:lnTo>
                  <a:lnTo>
                    <a:pt x="1330675" y="802064"/>
                  </a:lnTo>
                  <a:lnTo>
                    <a:pt x="1326584" y="804787"/>
                  </a:lnTo>
                  <a:lnTo>
                    <a:pt x="1322266" y="807056"/>
                  </a:lnTo>
                  <a:lnTo>
                    <a:pt x="1319085" y="809098"/>
                  </a:lnTo>
                  <a:lnTo>
                    <a:pt x="1317948" y="810006"/>
                  </a:lnTo>
                  <a:lnTo>
                    <a:pt x="1317039" y="810913"/>
                  </a:lnTo>
                  <a:lnTo>
                    <a:pt x="1316358" y="811821"/>
                  </a:lnTo>
                  <a:lnTo>
                    <a:pt x="1316130" y="812502"/>
                  </a:lnTo>
                  <a:lnTo>
                    <a:pt x="1316358" y="813637"/>
                  </a:lnTo>
                  <a:lnTo>
                    <a:pt x="1317039" y="814317"/>
                  </a:lnTo>
                  <a:lnTo>
                    <a:pt x="1318176" y="814998"/>
                  </a:lnTo>
                  <a:lnTo>
                    <a:pt x="1319993" y="815906"/>
                  </a:lnTo>
                  <a:lnTo>
                    <a:pt x="1327266" y="812729"/>
                  </a:lnTo>
                  <a:lnTo>
                    <a:pt x="1305024" y="828517"/>
                  </a:lnTo>
                  <a:lnTo>
                    <a:pt x="1301812" y="830655"/>
                  </a:lnTo>
                  <a:lnTo>
                    <a:pt x="1298176" y="833378"/>
                  </a:lnTo>
                  <a:lnTo>
                    <a:pt x="1305024" y="828517"/>
                  </a:lnTo>
                  <a:lnTo>
                    <a:pt x="1305903" y="827932"/>
                  </a:lnTo>
                  <a:lnTo>
                    <a:pt x="1309994" y="825890"/>
                  </a:lnTo>
                  <a:lnTo>
                    <a:pt x="1314312" y="824301"/>
                  </a:lnTo>
                  <a:lnTo>
                    <a:pt x="1300676" y="834739"/>
                  </a:lnTo>
                  <a:lnTo>
                    <a:pt x="1300903" y="834739"/>
                  </a:lnTo>
                  <a:lnTo>
                    <a:pt x="1314994" y="825890"/>
                  </a:lnTo>
                  <a:lnTo>
                    <a:pt x="1309539" y="832016"/>
                  </a:lnTo>
                  <a:lnTo>
                    <a:pt x="1322266" y="823848"/>
                  </a:lnTo>
                  <a:lnTo>
                    <a:pt x="1319539" y="827024"/>
                  </a:lnTo>
                  <a:lnTo>
                    <a:pt x="1321812" y="827251"/>
                  </a:lnTo>
                  <a:lnTo>
                    <a:pt x="1314085" y="835420"/>
                  </a:lnTo>
                  <a:lnTo>
                    <a:pt x="1309312" y="836555"/>
                  </a:lnTo>
                  <a:lnTo>
                    <a:pt x="1310449" y="834285"/>
                  </a:lnTo>
                  <a:lnTo>
                    <a:pt x="1305903" y="836101"/>
                  </a:lnTo>
                  <a:lnTo>
                    <a:pt x="1307949" y="837462"/>
                  </a:lnTo>
                  <a:lnTo>
                    <a:pt x="1298631" y="843362"/>
                  </a:lnTo>
                  <a:lnTo>
                    <a:pt x="1300903" y="844043"/>
                  </a:lnTo>
                  <a:lnTo>
                    <a:pt x="1293177" y="846539"/>
                  </a:lnTo>
                  <a:lnTo>
                    <a:pt x="1292496" y="844270"/>
                  </a:lnTo>
                  <a:lnTo>
                    <a:pt x="1284313" y="848808"/>
                  </a:lnTo>
                  <a:lnTo>
                    <a:pt x="1285677" y="846766"/>
                  </a:lnTo>
                  <a:lnTo>
                    <a:pt x="1283404" y="849262"/>
                  </a:lnTo>
                  <a:lnTo>
                    <a:pt x="1274314" y="856977"/>
                  </a:lnTo>
                  <a:lnTo>
                    <a:pt x="1275904" y="854708"/>
                  </a:lnTo>
                  <a:lnTo>
                    <a:pt x="1259542" y="869003"/>
                  </a:lnTo>
                  <a:lnTo>
                    <a:pt x="1259314" y="869003"/>
                  </a:lnTo>
                  <a:lnTo>
                    <a:pt x="1253632" y="871726"/>
                  </a:lnTo>
                  <a:lnTo>
                    <a:pt x="1259996" y="862877"/>
                  </a:lnTo>
                  <a:lnTo>
                    <a:pt x="1243860" y="875810"/>
                  </a:lnTo>
                  <a:lnTo>
                    <a:pt x="1236133" y="883526"/>
                  </a:lnTo>
                  <a:lnTo>
                    <a:pt x="1230451" y="888972"/>
                  </a:lnTo>
                  <a:lnTo>
                    <a:pt x="1225224" y="894190"/>
                  </a:lnTo>
                  <a:lnTo>
                    <a:pt x="1220679" y="898048"/>
                  </a:lnTo>
                  <a:lnTo>
                    <a:pt x="1219089" y="899182"/>
                  </a:lnTo>
                  <a:lnTo>
                    <a:pt x="1218179" y="899410"/>
                  </a:lnTo>
                  <a:lnTo>
                    <a:pt x="1217952" y="899182"/>
                  </a:lnTo>
                  <a:lnTo>
                    <a:pt x="1217952" y="898956"/>
                  </a:lnTo>
                  <a:lnTo>
                    <a:pt x="1218406" y="897140"/>
                  </a:lnTo>
                  <a:lnTo>
                    <a:pt x="1219770" y="894644"/>
                  </a:lnTo>
                  <a:lnTo>
                    <a:pt x="1222497" y="890560"/>
                  </a:lnTo>
                  <a:lnTo>
                    <a:pt x="1217270" y="893510"/>
                  </a:lnTo>
                  <a:lnTo>
                    <a:pt x="1226588" y="884433"/>
                  </a:lnTo>
                  <a:lnTo>
                    <a:pt x="1218406" y="888972"/>
                  </a:lnTo>
                  <a:lnTo>
                    <a:pt x="1227269" y="881029"/>
                  </a:lnTo>
                  <a:lnTo>
                    <a:pt x="1224770" y="880349"/>
                  </a:lnTo>
                  <a:lnTo>
                    <a:pt x="1238405" y="871726"/>
                  </a:lnTo>
                  <a:lnTo>
                    <a:pt x="1231588" y="874676"/>
                  </a:lnTo>
                  <a:lnTo>
                    <a:pt x="1240905" y="869230"/>
                  </a:lnTo>
                  <a:lnTo>
                    <a:pt x="1240678" y="869230"/>
                  </a:lnTo>
                  <a:lnTo>
                    <a:pt x="1233406" y="871272"/>
                  </a:lnTo>
                  <a:lnTo>
                    <a:pt x="1261132" y="853346"/>
                  </a:lnTo>
                  <a:lnTo>
                    <a:pt x="1256587" y="855842"/>
                  </a:lnTo>
                  <a:lnTo>
                    <a:pt x="1251814" y="858338"/>
                  </a:lnTo>
                  <a:lnTo>
                    <a:pt x="1246588" y="860153"/>
                  </a:lnTo>
                  <a:lnTo>
                    <a:pt x="1241814" y="861969"/>
                  </a:lnTo>
                  <a:lnTo>
                    <a:pt x="1252950" y="850850"/>
                  </a:lnTo>
                  <a:lnTo>
                    <a:pt x="1247951" y="852665"/>
                  </a:lnTo>
                  <a:lnTo>
                    <a:pt x="1252855" y="847692"/>
                  </a:lnTo>
                  <a:lnTo>
                    <a:pt x="1252537" y="847772"/>
                  </a:lnTo>
                  <a:lnTo>
                    <a:pt x="1250950" y="847772"/>
                  </a:lnTo>
                  <a:lnTo>
                    <a:pt x="1253173" y="846184"/>
                  </a:lnTo>
                  <a:lnTo>
                    <a:pt x="1254125" y="846343"/>
                  </a:lnTo>
                  <a:lnTo>
                    <a:pt x="1253933" y="846599"/>
                  </a:lnTo>
                  <a:lnTo>
                    <a:pt x="1262496" y="837916"/>
                  </a:lnTo>
                  <a:lnTo>
                    <a:pt x="1254769" y="842000"/>
                  </a:lnTo>
                  <a:lnTo>
                    <a:pt x="1249087" y="846312"/>
                  </a:lnTo>
                  <a:lnTo>
                    <a:pt x="1245451" y="849035"/>
                  </a:lnTo>
                  <a:lnTo>
                    <a:pt x="1245678" y="846539"/>
                  </a:lnTo>
                  <a:lnTo>
                    <a:pt x="1239088" y="852665"/>
                  </a:lnTo>
                  <a:lnTo>
                    <a:pt x="1230224" y="860380"/>
                  </a:lnTo>
                  <a:lnTo>
                    <a:pt x="1226815" y="862877"/>
                  </a:lnTo>
                  <a:lnTo>
                    <a:pt x="1225906" y="863557"/>
                  </a:lnTo>
                  <a:lnTo>
                    <a:pt x="1225451" y="863784"/>
                  </a:lnTo>
                  <a:lnTo>
                    <a:pt x="1225451" y="863330"/>
                  </a:lnTo>
                  <a:lnTo>
                    <a:pt x="1226361" y="861969"/>
                  </a:lnTo>
                  <a:lnTo>
                    <a:pt x="1230451" y="856977"/>
                  </a:lnTo>
                  <a:lnTo>
                    <a:pt x="1229697" y="855621"/>
                  </a:lnTo>
                  <a:lnTo>
                    <a:pt x="1230451" y="854934"/>
                  </a:lnTo>
                  <a:lnTo>
                    <a:pt x="1229542" y="854934"/>
                  </a:lnTo>
                  <a:lnTo>
                    <a:pt x="1229315" y="854934"/>
                  </a:lnTo>
                  <a:lnTo>
                    <a:pt x="1229697" y="855621"/>
                  </a:lnTo>
                  <a:lnTo>
                    <a:pt x="1220224" y="864238"/>
                  </a:lnTo>
                  <a:lnTo>
                    <a:pt x="1220452" y="864238"/>
                  </a:lnTo>
                  <a:lnTo>
                    <a:pt x="1220452" y="864692"/>
                  </a:lnTo>
                  <a:lnTo>
                    <a:pt x="1216588" y="868095"/>
                  </a:lnTo>
                  <a:lnTo>
                    <a:pt x="1217952" y="869003"/>
                  </a:lnTo>
                  <a:lnTo>
                    <a:pt x="1205907" y="877853"/>
                  </a:lnTo>
                  <a:lnTo>
                    <a:pt x="1215452" y="873541"/>
                  </a:lnTo>
                  <a:lnTo>
                    <a:pt x="1207043" y="880576"/>
                  </a:lnTo>
                  <a:lnTo>
                    <a:pt x="1209543" y="879895"/>
                  </a:lnTo>
                  <a:lnTo>
                    <a:pt x="1209770" y="879895"/>
                  </a:lnTo>
                  <a:lnTo>
                    <a:pt x="1193634" y="893964"/>
                  </a:lnTo>
                  <a:lnTo>
                    <a:pt x="1198634" y="891468"/>
                  </a:lnTo>
                  <a:lnTo>
                    <a:pt x="1185225" y="902586"/>
                  </a:lnTo>
                  <a:lnTo>
                    <a:pt x="1194543" y="895779"/>
                  </a:lnTo>
                  <a:lnTo>
                    <a:pt x="1182726" y="907805"/>
                  </a:lnTo>
                  <a:lnTo>
                    <a:pt x="1189771" y="903494"/>
                  </a:lnTo>
                  <a:lnTo>
                    <a:pt x="1186135" y="906897"/>
                  </a:lnTo>
                  <a:lnTo>
                    <a:pt x="1194089" y="901452"/>
                  </a:lnTo>
                  <a:lnTo>
                    <a:pt x="1193634" y="902132"/>
                  </a:lnTo>
                  <a:lnTo>
                    <a:pt x="1188634" y="905990"/>
                  </a:lnTo>
                  <a:lnTo>
                    <a:pt x="1184316" y="909394"/>
                  </a:lnTo>
                  <a:lnTo>
                    <a:pt x="1182726" y="910755"/>
                  </a:lnTo>
                  <a:lnTo>
                    <a:pt x="1181816" y="912343"/>
                  </a:lnTo>
                  <a:lnTo>
                    <a:pt x="1181362" y="912797"/>
                  </a:lnTo>
                  <a:lnTo>
                    <a:pt x="1181362" y="913291"/>
                  </a:lnTo>
                  <a:lnTo>
                    <a:pt x="1192213" y="906508"/>
                  </a:lnTo>
                  <a:lnTo>
                    <a:pt x="1191963" y="907442"/>
                  </a:lnTo>
                  <a:lnTo>
                    <a:pt x="1191216" y="907909"/>
                  </a:lnTo>
                  <a:lnTo>
                    <a:pt x="1181362" y="913414"/>
                  </a:lnTo>
                  <a:lnTo>
                    <a:pt x="1181362" y="913478"/>
                  </a:lnTo>
                  <a:lnTo>
                    <a:pt x="1181589" y="913932"/>
                  </a:lnTo>
                  <a:lnTo>
                    <a:pt x="1181816" y="914386"/>
                  </a:lnTo>
                  <a:lnTo>
                    <a:pt x="1179771" y="916201"/>
                  </a:lnTo>
                  <a:lnTo>
                    <a:pt x="1184543" y="914159"/>
                  </a:lnTo>
                  <a:lnTo>
                    <a:pt x="1178862" y="920512"/>
                  </a:lnTo>
                  <a:lnTo>
                    <a:pt x="1172954" y="926412"/>
                  </a:lnTo>
                  <a:lnTo>
                    <a:pt x="1167045" y="932312"/>
                  </a:lnTo>
                  <a:lnTo>
                    <a:pt x="1161546" y="937394"/>
                  </a:lnTo>
                  <a:lnTo>
                    <a:pt x="1161493" y="937473"/>
                  </a:lnTo>
                  <a:lnTo>
                    <a:pt x="1162272" y="936850"/>
                  </a:lnTo>
                  <a:lnTo>
                    <a:pt x="1161817" y="937531"/>
                  </a:lnTo>
                  <a:lnTo>
                    <a:pt x="1160937" y="938274"/>
                  </a:lnTo>
                  <a:lnTo>
                    <a:pt x="1160066" y="939533"/>
                  </a:lnTo>
                  <a:lnTo>
                    <a:pt x="1157685" y="941518"/>
                  </a:lnTo>
                  <a:lnTo>
                    <a:pt x="1155700" y="944605"/>
                  </a:lnTo>
                  <a:lnTo>
                    <a:pt x="1156983" y="941468"/>
                  </a:lnTo>
                  <a:lnTo>
                    <a:pt x="1154773" y="943430"/>
                  </a:lnTo>
                  <a:lnTo>
                    <a:pt x="1148408" y="949103"/>
                  </a:lnTo>
                  <a:lnTo>
                    <a:pt x="1141818" y="954095"/>
                  </a:lnTo>
                  <a:lnTo>
                    <a:pt x="1135000" y="959314"/>
                  </a:lnTo>
                  <a:lnTo>
                    <a:pt x="1139825" y="953946"/>
                  </a:lnTo>
                  <a:lnTo>
                    <a:pt x="1139825" y="953854"/>
                  </a:lnTo>
                  <a:lnTo>
                    <a:pt x="1143000" y="949371"/>
                  </a:lnTo>
                  <a:lnTo>
                    <a:pt x="1143937" y="949371"/>
                  </a:lnTo>
                  <a:lnTo>
                    <a:pt x="1150909" y="941615"/>
                  </a:lnTo>
                  <a:lnTo>
                    <a:pt x="1135227" y="956138"/>
                  </a:lnTo>
                  <a:lnTo>
                    <a:pt x="1114091" y="976560"/>
                  </a:lnTo>
                  <a:lnTo>
                    <a:pt x="1115910" y="971795"/>
                  </a:lnTo>
                  <a:lnTo>
                    <a:pt x="1114546" y="973156"/>
                  </a:lnTo>
                  <a:lnTo>
                    <a:pt x="1113183" y="975425"/>
                  </a:lnTo>
                  <a:lnTo>
                    <a:pt x="1111592" y="977694"/>
                  </a:lnTo>
                  <a:lnTo>
                    <a:pt x="1110001" y="979509"/>
                  </a:lnTo>
                  <a:lnTo>
                    <a:pt x="1108183" y="981098"/>
                  </a:lnTo>
                  <a:lnTo>
                    <a:pt x="1106364" y="982913"/>
                  </a:lnTo>
                  <a:lnTo>
                    <a:pt x="1104092" y="984048"/>
                  </a:lnTo>
                  <a:lnTo>
                    <a:pt x="1101819" y="985182"/>
                  </a:lnTo>
                  <a:lnTo>
                    <a:pt x="1099774" y="986317"/>
                  </a:lnTo>
                  <a:lnTo>
                    <a:pt x="1110909" y="975879"/>
                  </a:lnTo>
                  <a:lnTo>
                    <a:pt x="1108183" y="975879"/>
                  </a:lnTo>
                  <a:lnTo>
                    <a:pt x="1112956" y="970887"/>
                  </a:lnTo>
                  <a:lnTo>
                    <a:pt x="1110001" y="971795"/>
                  </a:lnTo>
                  <a:lnTo>
                    <a:pt x="1112501" y="967029"/>
                  </a:lnTo>
                  <a:lnTo>
                    <a:pt x="1105683" y="974291"/>
                  </a:lnTo>
                  <a:lnTo>
                    <a:pt x="1116592" y="961130"/>
                  </a:lnTo>
                  <a:lnTo>
                    <a:pt x="1106137" y="970433"/>
                  </a:lnTo>
                  <a:lnTo>
                    <a:pt x="1114319" y="961810"/>
                  </a:lnTo>
                  <a:lnTo>
                    <a:pt x="1109774" y="965668"/>
                  </a:lnTo>
                  <a:lnTo>
                    <a:pt x="1117727" y="957499"/>
                  </a:lnTo>
                  <a:lnTo>
                    <a:pt x="1113183" y="961130"/>
                  </a:lnTo>
                  <a:lnTo>
                    <a:pt x="1116364" y="956365"/>
                  </a:lnTo>
                  <a:lnTo>
                    <a:pt x="1119319" y="952053"/>
                  </a:lnTo>
                  <a:lnTo>
                    <a:pt x="1123183" y="947515"/>
                  </a:lnTo>
                  <a:lnTo>
                    <a:pt x="1127046" y="943658"/>
                  </a:lnTo>
                  <a:lnTo>
                    <a:pt x="1113410" y="956365"/>
                  </a:lnTo>
                  <a:lnTo>
                    <a:pt x="1120683" y="946380"/>
                  </a:lnTo>
                  <a:lnTo>
                    <a:pt x="1118636" y="944792"/>
                  </a:lnTo>
                  <a:lnTo>
                    <a:pt x="1099320" y="969752"/>
                  </a:lnTo>
                  <a:lnTo>
                    <a:pt x="1094547" y="973156"/>
                  </a:lnTo>
                  <a:lnTo>
                    <a:pt x="1097274" y="971795"/>
                  </a:lnTo>
                  <a:lnTo>
                    <a:pt x="1091365" y="980190"/>
                  </a:lnTo>
                  <a:lnTo>
                    <a:pt x="1084092" y="990402"/>
                  </a:lnTo>
                  <a:lnTo>
                    <a:pt x="1080229" y="995394"/>
                  </a:lnTo>
                  <a:lnTo>
                    <a:pt x="1076365" y="1000159"/>
                  </a:lnTo>
                  <a:lnTo>
                    <a:pt x="1072274" y="1004470"/>
                  </a:lnTo>
                  <a:lnTo>
                    <a:pt x="1067730" y="1008555"/>
                  </a:lnTo>
                  <a:lnTo>
                    <a:pt x="1065684" y="1010370"/>
                  </a:lnTo>
                  <a:lnTo>
                    <a:pt x="1063185" y="1011731"/>
                  </a:lnTo>
                  <a:lnTo>
                    <a:pt x="1060684" y="1013320"/>
                  </a:lnTo>
                  <a:lnTo>
                    <a:pt x="1058184" y="1014454"/>
                  </a:lnTo>
                  <a:lnTo>
                    <a:pt x="1057276" y="1002201"/>
                  </a:lnTo>
                  <a:lnTo>
                    <a:pt x="1070911" y="981779"/>
                  </a:lnTo>
                  <a:lnTo>
                    <a:pt x="1066365" y="982687"/>
                  </a:lnTo>
                  <a:lnTo>
                    <a:pt x="1079320" y="966575"/>
                  </a:lnTo>
                  <a:lnTo>
                    <a:pt x="1071820" y="970887"/>
                  </a:lnTo>
                  <a:lnTo>
                    <a:pt x="1072956" y="969526"/>
                  </a:lnTo>
                  <a:lnTo>
                    <a:pt x="1074548" y="967483"/>
                  </a:lnTo>
                  <a:lnTo>
                    <a:pt x="1076821" y="965668"/>
                  </a:lnTo>
                  <a:lnTo>
                    <a:pt x="1079320" y="963172"/>
                  </a:lnTo>
                  <a:lnTo>
                    <a:pt x="1085002" y="958180"/>
                  </a:lnTo>
                  <a:lnTo>
                    <a:pt x="1091138" y="953415"/>
                  </a:lnTo>
                  <a:lnTo>
                    <a:pt x="1095910" y="949330"/>
                  </a:lnTo>
                  <a:lnTo>
                    <a:pt x="1097501" y="947515"/>
                  </a:lnTo>
                  <a:lnTo>
                    <a:pt x="1098637" y="946380"/>
                  </a:lnTo>
                  <a:lnTo>
                    <a:pt x="1098865" y="945926"/>
                  </a:lnTo>
                  <a:lnTo>
                    <a:pt x="1098865" y="945473"/>
                  </a:lnTo>
                  <a:lnTo>
                    <a:pt x="1098637" y="945019"/>
                  </a:lnTo>
                  <a:lnTo>
                    <a:pt x="1098183" y="945019"/>
                  </a:lnTo>
                  <a:lnTo>
                    <a:pt x="1096592" y="945473"/>
                  </a:lnTo>
                  <a:lnTo>
                    <a:pt x="1093410" y="946153"/>
                  </a:lnTo>
                  <a:lnTo>
                    <a:pt x="1102274" y="939346"/>
                  </a:lnTo>
                  <a:lnTo>
                    <a:pt x="1097728" y="941615"/>
                  </a:lnTo>
                  <a:lnTo>
                    <a:pt x="1107274" y="932539"/>
                  </a:lnTo>
                  <a:lnTo>
                    <a:pt x="1103864" y="934808"/>
                  </a:lnTo>
                  <a:lnTo>
                    <a:pt x="1110909" y="927547"/>
                  </a:lnTo>
                  <a:lnTo>
                    <a:pt x="1109774" y="928454"/>
                  </a:lnTo>
                  <a:lnTo>
                    <a:pt x="1127727" y="912343"/>
                  </a:lnTo>
                  <a:lnTo>
                    <a:pt x="1123825" y="914849"/>
                  </a:lnTo>
                  <a:lnTo>
                    <a:pt x="1123730" y="915150"/>
                  </a:lnTo>
                  <a:lnTo>
                    <a:pt x="1118217" y="919619"/>
                  </a:lnTo>
                  <a:lnTo>
                    <a:pt x="1116012" y="920795"/>
                  </a:lnTo>
                  <a:lnTo>
                    <a:pt x="1120422" y="917267"/>
                  </a:lnTo>
                  <a:lnTo>
                    <a:pt x="1121908" y="916079"/>
                  </a:lnTo>
                  <a:lnTo>
                    <a:pt x="1121364" y="916428"/>
                  </a:lnTo>
                  <a:lnTo>
                    <a:pt x="1127046" y="910528"/>
                  </a:lnTo>
                  <a:lnTo>
                    <a:pt x="1112273" y="920739"/>
                  </a:lnTo>
                  <a:lnTo>
                    <a:pt x="1127501" y="907805"/>
                  </a:lnTo>
                  <a:lnTo>
                    <a:pt x="1122251" y="910988"/>
                  </a:lnTo>
                  <a:lnTo>
                    <a:pt x="1123864" y="909242"/>
                  </a:lnTo>
                  <a:lnTo>
                    <a:pt x="1131365" y="902586"/>
                  </a:lnTo>
                  <a:lnTo>
                    <a:pt x="1129773" y="903721"/>
                  </a:lnTo>
                  <a:lnTo>
                    <a:pt x="1127955" y="905309"/>
                  </a:lnTo>
                  <a:lnTo>
                    <a:pt x="1124773" y="908259"/>
                  </a:lnTo>
                  <a:lnTo>
                    <a:pt x="1123864" y="909242"/>
                  </a:lnTo>
                  <a:lnTo>
                    <a:pt x="1121137" y="911663"/>
                  </a:lnTo>
                  <a:lnTo>
                    <a:pt x="1122251" y="910988"/>
                  </a:lnTo>
                  <a:lnTo>
                    <a:pt x="1119319" y="914159"/>
                  </a:lnTo>
                  <a:lnTo>
                    <a:pt x="1118409" y="915520"/>
                  </a:lnTo>
                  <a:lnTo>
                    <a:pt x="1117274" y="916428"/>
                  </a:lnTo>
                  <a:lnTo>
                    <a:pt x="1116364" y="917108"/>
                  </a:lnTo>
                  <a:lnTo>
                    <a:pt x="1115000" y="917335"/>
                  </a:lnTo>
                  <a:lnTo>
                    <a:pt x="1114091" y="917335"/>
                  </a:lnTo>
                  <a:lnTo>
                    <a:pt x="1113183" y="916882"/>
                  </a:lnTo>
                  <a:lnTo>
                    <a:pt x="1111819" y="915974"/>
                  </a:lnTo>
                  <a:lnTo>
                    <a:pt x="1110909" y="914159"/>
                  </a:lnTo>
                  <a:lnTo>
                    <a:pt x="1090683" y="927547"/>
                  </a:lnTo>
                  <a:lnTo>
                    <a:pt x="1100228" y="913932"/>
                  </a:lnTo>
                  <a:lnTo>
                    <a:pt x="1104319" y="910301"/>
                  </a:lnTo>
                  <a:lnTo>
                    <a:pt x="1109546" y="906444"/>
                  </a:lnTo>
                  <a:lnTo>
                    <a:pt x="1121137" y="898048"/>
                  </a:lnTo>
                  <a:lnTo>
                    <a:pt x="1132727" y="889879"/>
                  </a:lnTo>
                  <a:lnTo>
                    <a:pt x="1142272" y="883752"/>
                  </a:lnTo>
                  <a:lnTo>
                    <a:pt x="1141137" y="888744"/>
                  </a:lnTo>
                  <a:lnTo>
                    <a:pt x="1143409" y="887383"/>
                  </a:lnTo>
                  <a:lnTo>
                    <a:pt x="1145455" y="888291"/>
                  </a:lnTo>
                  <a:lnTo>
                    <a:pt x="1149318" y="885341"/>
                  </a:lnTo>
                  <a:lnTo>
                    <a:pt x="1151817" y="886022"/>
                  </a:lnTo>
                  <a:lnTo>
                    <a:pt x="1161135" y="879895"/>
                  </a:lnTo>
                  <a:lnTo>
                    <a:pt x="1169771" y="873768"/>
                  </a:lnTo>
                  <a:lnTo>
                    <a:pt x="1187045" y="861288"/>
                  </a:lnTo>
                  <a:lnTo>
                    <a:pt x="1195907" y="854934"/>
                  </a:lnTo>
                  <a:lnTo>
                    <a:pt x="1204771" y="848808"/>
                  </a:lnTo>
                  <a:lnTo>
                    <a:pt x="1213634" y="842908"/>
                  </a:lnTo>
                  <a:lnTo>
                    <a:pt x="1223179" y="837462"/>
                  </a:lnTo>
                  <a:lnTo>
                    <a:pt x="1225224" y="838143"/>
                  </a:lnTo>
                  <a:lnTo>
                    <a:pt x="1226134" y="840639"/>
                  </a:lnTo>
                  <a:lnTo>
                    <a:pt x="1225224" y="842000"/>
                  </a:lnTo>
                  <a:lnTo>
                    <a:pt x="1223633" y="843816"/>
                  </a:lnTo>
                  <a:lnTo>
                    <a:pt x="1219998" y="847446"/>
                  </a:lnTo>
                  <a:lnTo>
                    <a:pt x="1215452" y="851304"/>
                  </a:lnTo>
                  <a:lnTo>
                    <a:pt x="1210452" y="855161"/>
                  </a:lnTo>
                  <a:lnTo>
                    <a:pt x="1202271" y="861515"/>
                  </a:lnTo>
                  <a:lnTo>
                    <a:pt x="1199998" y="863104"/>
                  </a:lnTo>
                  <a:lnTo>
                    <a:pt x="1201135" y="862877"/>
                  </a:lnTo>
                  <a:lnTo>
                    <a:pt x="1216815" y="852892"/>
                  </a:lnTo>
                  <a:lnTo>
                    <a:pt x="1218634" y="853573"/>
                  </a:lnTo>
                  <a:lnTo>
                    <a:pt x="1220224" y="854027"/>
                  </a:lnTo>
                  <a:lnTo>
                    <a:pt x="1222043" y="853573"/>
                  </a:lnTo>
                  <a:lnTo>
                    <a:pt x="1223406" y="853346"/>
                  </a:lnTo>
                  <a:lnTo>
                    <a:pt x="1224997" y="852665"/>
                  </a:lnTo>
                  <a:lnTo>
                    <a:pt x="1226134" y="851985"/>
                  </a:lnTo>
                  <a:lnTo>
                    <a:pt x="1228634" y="850169"/>
                  </a:lnTo>
                  <a:lnTo>
                    <a:pt x="1230451" y="848354"/>
                  </a:lnTo>
                  <a:lnTo>
                    <a:pt x="1231815" y="846539"/>
                  </a:lnTo>
                  <a:lnTo>
                    <a:pt x="1232725" y="845858"/>
                  </a:lnTo>
                  <a:lnTo>
                    <a:pt x="1232952" y="845858"/>
                  </a:lnTo>
                  <a:lnTo>
                    <a:pt x="1232952" y="846085"/>
                  </a:lnTo>
                  <a:lnTo>
                    <a:pt x="1247951" y="826343"/>
                  </a:lnTo>
                  <a:lnTo>
                    <a:pt x="1228406" y="839731"/>
                  </a:lnTo>
                  <a:lnTo>
                    <a:pt x="1225451" y="835647"/>
                  </a:lnTo>
                  <a:lnTo>
                    <a:pt x="1294540" y="780280"/>
                  </a:lnTo>
                  <a:lnTo>
                    <a:pt x="1289086" y="783003"/>
                  </a:lnTo>
                  <a:lnTo>
                    <a:pt x="1303858" y="769161"/>
                  </a:lnTo>
                  <a:lnTo>
                    <a:pt x="1296358" y="774607"/>
                  </a:lnTo>
                  <a:lnTo>
                    <a:pt x="1309312" y="761673"/>
                  </a:lnTo>
                  <a:lnTo>
                    <a:pt x="1307039" y="763035"/>
                  </a:lnTo>
                  <a:lnTo>
                    <a:pt x="1307722" y="760766"/>
                  </a:lnTo>
                  <a:lnTo>
                    <a:pt x="1301358" y="764623"/>
                  </a:lnTo>
                  <a:lnTo>
                    <a:pt x="1294085" y="768708"/>
                  </a:lnTo>
                  <a:lnTo>
                    <a:pt x="1291586" y="770069"/>
                  </a:lnTo>
                  <a:lnTo>
                    <a:pt x="1290903" y="770296"/>
                  </a:lnTo>
                  <a:lnTo>
                    <a:pt x="1290676" y="770069"/>
                  </a:lnTo>
                  <a:lnTo>
                    <a:pt x="1291131" y="769616"/>
                  </a:lnTo>
                  <a:lnTo>
                    <a:pt x="1292268" y="768481"/>
                  </a:lnTo>
                  <a:lnTo>
                    <a:pt x="1296358" y="764850"/>
                  </a:lnTo>
                  <a:lnTo>
                    <a:pt x="1301131" y="761219"/>
                  </a:lnTo>
                  <a:lnTo>
                    <a:pt x="1313175" y="755093"/>
                  </a:lnTo>
                  <a:lnTo>
                    <a:pt x="1322721" y="750101"/>
                  </a:lnTo>
                  <a:lnTo>
                    <a:pt x="1329993" y="746017"/>
                  </a:lnTo>
                  <a:lnTo>
                    <a:pt x="1334539" y="742840"/>
                  </a:lnTo>
                  <a:lnTo>
                    <a:pt x="1335902" y="741478"/>
                  </a:lnTo>
                  <a:lnTo>
                    <a:pt x="1336811" y="740344"/>
                  </a:lnTo>
                  <a:lnTo>
                    <a:pt x="1337039" y="739663"/>
                  </a:lnTo>
                  <a:lnTo>
                    <a:pt x="1336811" y="739436"/>
                  </a:lnTo>
                  <a:lnTo>
                    <a:pt x="1336584" y="739209"/>
                  </a:lnTo>
                  <a:lnTo>
                    <a:pt x="1335448" y="738982"/>
                  </a:lnTo>
                  <a:lnTo>
                    <a:pt x="1333857" y="738982"/>
                  </a:lnTo>
                  <a:lnTo>
                    <a:pt x="1331585" y="739209"/>
                  </a:lnTo>
                  <a:lnTo>
                    <a:pt x="1328631" y="739663"/>
                  </a:lnTo>
                  <a:lnTo>
                    <a:pt x="1337039" y="732628"/>
                  </a:lnTo>
                  <a:lnTo>
                    <a:pt x="1332948" y="734217"/>
                  </a:lnTo>
                  <a:lnTo>
                    <a:pt x="1350447" y="721510"/>
                  </a:lnTo>
                  <a:lnTo>
                    <a:pt x="1350447" y="719241"/>
                  </a:lnTo>
                  <a:lnTo>
                    <a:pt x="1363856" y="707668"/>
                  </a:lnTo>
                  <a:lnTo>
                    <a:pt x="1353629" y="714022"/>
                  </a:lnTo>
                  <a:lnTo>
                    <a:pt x="1342494" y="721056"/>
                  </a:lnTo>
                  <a:lnTo>
                    <a:pt x="1333629" y="726956"/>
                  </a:lnTo>
                  <a:lnTo>
                    <a:pt x="1330902" y="728317"/>
                  </a:lnTo>
                  <a:lnTo>
                    <a:pt x="1329993" y="728998"/>
                  </a:lnTo>
                  <a:lnTo>
                    <a:pt x="1329539" y="729225"/>
                  </a:lnTo>
                  <a:lnTo>
                    <a:pt x="1326811" y="729452"/>
                  </a:lnTo>
                  <a:lnTo>
                    <a:pt x="1328175" y="724460"/>
                  </a:lnTo>
                  <a:lnTo>
                    <a:pt x="1315448" y="735125"/>
                  </a:lnTo>
                  <a:lnTo>
                    <a:pt x="1329539" y="719922"/>
                  </a:lnTo>
                  <a:lnTo>
                    <a:pt x="1311813" y="734671"/>
                  </a:lnTo>
                  <a:lnTo>
                    <a:pt x="1313312" y="732561"/>
                  </a:lnTo>
                  <a:lnTo>
                    <a:pt x="1312741" y="732899"/>
                  </a:lnTo>
                  <a:lnTo>
                    <a:pt x="1311275" y="733476"/>
                  </a:lnTo>
                  <a:lnTo>
                    <a:pt x="1313427" y="732400"/>
                  </a:lnTo>
                  <a:lnTo>
                    <a:pt x="1316812" y="727636"/>
                  </a:lnTo>
                  <a:lnTo>
                    <a:pt x="1311585" y="728544"/>
                  </a:lnTo>
                  <a:lnTo>
                    <a:pt x="1313403" y="724233"/>
                  </a:lnTo>
                  <a:lnTo>
                    <a:pt x="1309312" y="727183"/>
                  </a:lnTo>
                  <a:lnTo>
                    <a:pt x="1327721" y="712433"/>
                  </a:lnTo>
                  <a:lnTo>
                    <a:pt x="1322266" y="714475"/>
                  </a:lnTo>
                  <a:lnTo>
                    <a:pt x="1317948" y="716064"/>
                  </a:lnTo>
                  <a:lnTo>
                    <a:pt x="1343402" y="695642"/>
                  </a:lnTo>
                  <a:lnTo>
                    <a:pt x="1347947" y="692919"/>
                  </a:lnTo>
                  <a:lnTo>
                    <a:pt x="1344766" y="697457"/>
                  </a:lnTo>
                  <a:lnTo>
                    <a:pt x="1358402" y="687700"/>
                  </a:lnTo>
                  <a:lnTo>
                    <a:pt x="1358174" y="687700"/>
                  </a:lnTo>
                  <a:lnTo>
                    <a:pt x="1357947" y="687700"/>
                  </a:lnTo>
                  <a:lnTo>
                    <a:pt x="1357720" y="687700"/>
                  </a:lnTo>
                  <a:lnTo>
                    <a:pt x="1356811" y="685657"/>
                  </a:lnTo>
                  <a:lnTo>
                    <a:pt x="1362947" y="679985"/>
                  </a:lnTo>
                  <a:lnTo>
                    <a:pt x="1369537" y="674766"/>
                  </a:lnTo>
                  <a:lnTo>
                    <a:pt x="1376356" y="669093"/>
                  </a:lnTo>
                  <a:lnTo>
                    <a:pt x="1383400" y="663647"/>
                  </a:lnTo>
                  <a:lnTo>
                    <a:pt x="1391128" y="658428"/>
                  </a:lnTo>
                  <a:lnTo>
                    <a:pt x="1398628" y="653209"/>
                  </a:lnTo>
                  <a:lnTo>
                    <a:pt x="1406354" y="648217"/>
                  </a:lnTo>
                  <a:lnTo>
                    <a:pt x="1414309" y="643225"/>
                  </a:lnTo>
                  <a:lnTo>
                    <a:pt x="1422264" y="638687"/>
                  </a:lnTo>
                  <a:lnTo>
                    <a:pt x="1430218" y="634375"/>
                  </a:lnTo>
                  <a:lnTo>
                    <a:pt x="1438399" y="630064"/>
                  </a:lnTo>
                  <a:lnTo>
                    <a:pt x="1446353" y="626206"/>
                  </a:lnTo>
                  <a:lnTo>
                    <a:pt x="1454308" y="622576"/>
                  </a:lnTo>
                  <a:lnTo>
                    <a:pt x="1462489" y="619399"/>
                  </a:lnTo>
                  <a:lnTo>
                    <a:pt x="1470216" y="616449"/>
                  </a:lnTo>
                  <a:lnTo>
                    <a:pt x="1477943" y="614407"/>
                  </a:lnTo>
                  <a:close/>
                  <a:moveTo>
                    <a:pt x="3377618" y="613373"/>
                  </a:moveTo>
                  <a:lnTo>
                    <a:pt x="3384424" y="630142"/>
                  </a:lnTo>
                  <a:lnTo>
                    <a:pt x="3390776" y="646911"/>
                  </a:lnTo>
                  <a:lnTo>
                    <a:pt x="3386564" y="644867"/>
                  </a:lnTo>
                  <a:lnTo>
                    <a:pt x="3387725" y="645939"/>
                  </a:lnTo>
                  <a:lnTo>
                    <a:pt x="3387725" y="646183"/>
                  </a:lnTo>
                  <a:lnTo>
                    <a:pt x="3386263" y="644721"/>
                  </a:lnTo>
                  <a:lnTo>
                    <a:pt x="3374896" y="639206"/>
                  </a:lnTo>
                  <a:lnTo>
                    <a:pt x="3360604" y="631955"/>
                  </a:lnTo>
                  <a:lnTo>
                    <a:pt x="3361512" y="626970"/>
                  </a:lnTo>
                  <a:lnTo>
                    <a:pt x="3368317" y="622437"/>
                  </a:lnTo>
                  <a:lnTo>
                    <a:pt x="3376484" y="614733"/>
                  </a:lnTo>
                  <a:lnTo>
                    <a:pt x="3377618" y="613373"/>
                  </a:lnTo>
                  <a:close/>
                  <a:moveTo>
                    <a:pt x="1665022" y="612866"/>
                  </a:moveTo>
                  <a:lnTo>
                    <a:pt x="1665287" y="612866"/>
                  </a:lnTo>
                  <a:lnTo>
                    <a:pt x="1658937" y="616040"/>
                  </a:lnTo>
                  <a:lnTo>
                    <a:pt x="1665022" y="612866"/>
                  </a:lnTo>
                  <a:close/>
                  <a:moveTo>
                    <a:pt x="2727098" y="609622"/>
                  </a:moveTo>
                  <a:lnTo>
                    <a:pt x="2727325" y="611033"/>
                  </a:lnTo>
                  <a:lnTo>
                    <a:pt x="2727325" y="612091"/>
                  </a:lnTo>
                  <a:lnTo>
                    <a:pt x="2724150" y="612796"/>
                  </a:lnTo>
                  <a:lnTo>
                    <a:pt x="2727098" y="609622"/>
                  </a:lnTo>
                  <a:close/>
                  <a:moveTo>
                    <a:pt x="2840956" y="609568"/>
                  </a:moveTo>
                  <a:lnTo>
                    <a:pt x="2833234" y="610211"/>
                  </a:lnTo>
                  <a:lnTo>
                    <a:pt x="2822121" y="610891"/>
                  </a:lnTo>
                  <a:lnTo>
                    <a:pt x="2811462" y="611344"/>
                  </a:lnTo>
                  <a:lnTo>
                    <a:pt x="2806888" y="611441"/>
                  </a:lnTo>
                  <a:lnTo>
                    <a:pt x="2810101" y="611747"/>
                  </a:lnTo>
                  <a:lnTo>
                    <a:pt x="2816224" y="612201"/>
                  </a:lnTo>
                  <a:lnTo>
                    <a:pt x="2822801" y="612201"/>
                  </a:lnTo>
                  <a:lnTo>
                    <a:pt x="2829378" y="611747"/>
                  </a:lnTo>
                  <a:lnTo>
                    <a:pt x="2832553" y="611520"/>
                  </a:lnTo>
                  <a:lnTo>
                    <a:pt x="2835728" y="611066"/>
                  </a:lnTo>
                  <a:lnTo>
                    <a:pt x="2838449" y="610613"/>
                  </a:lnTo>
                  <a:lnTo>
                    <a:pt x="2840956" y="609568"/>
                  </a:lnTo>
                  <a:close/>
                  <a:moveTo>
                    <a:pt x="1670483" y="608102"/>
                  </a:moveTo>
                  <a:lnTo>
                    <a:pt x="1671638" y="608102"/>
                  </a:lnTo>
                  <a:lnTo>
                    <a:pt x="1670050" y="612865"/>
                  </a:lnTo>
                  <a:lnTo>
                    <a:pt x="1670483" y="608102"/>
                  </a:lnTo>
                  <a:close/>
                  <a:moveTo>
                    <a:pt x="2843172" y="607200"/>
                  </a:moveTo>
                  <a:lnTo>
                    <a:pt x="2843725" y="608428"/>
                  </a:lnTo>
                  <a:lnTo>
                    <a:pt x="2845253" y="607663"/>
                  </a:lnTo>
                  <a:lnTo>
                    <a:pt x="2843172" y="607200"/>
                  </a:lnTo>
                  <a:close/>
                  <a:moveTo>
                    <a:pt x="1671402" y="606516"/>
                  </a:moveTo>
                  <a:lnTo>
                    <a:pt x="1671637" y="606516"/>
                  </a:lnTo>
                  <a:lnTo>
                    <a:pt x="1665287" y="609691"/>
                  </a:lnTo>
                  <a:lnTo>
                    <a:pt x="1671402" y="606516"/>
                  </a:lnTo>
                  <a:close/>
                  <a:moveTo>
                    <a:pt x="1473200" y="606476"/>
                  </a:moveTo>
                  <a:lnTo>
                    <a:pt x="1470025" y="608064"/>
                  </a:lnTo>
                  <a:lnTo>
                    <a:pt x="1470025" y="607746"/>
                  </a:lnTo>
                  <a:lnTo>
                    <a:pt x="1473200" y="606476"/>
                  </a:lnTo>
                  <a:close/>
                  <a:moveTo>
                    <a:pt x="2745350" y="606446"/>
                  </a:moveTo>
                  <a:lnTo>
                    <a:pt x="2745812" y="612862"/>
                  </a:lnTo>
                  <a:lnTo>
                    <a:pt x="2749048" y="611029"/>
                  </a:lnTo>
                  <a:lnTo>
                    <a:pt x="2749279" y="611258"/>
                  </a:lnTo>
                  <a:lnTo>
                    <a:pt x="2743732" y="619048"/>
                  </a:lnTo>
                  <a:lnTo>
                    <a:pt x="2756443" y="608279"/>
                  </a:lnTo>
                  <a:lnTo>
                    <a:pt x="2763838" y="610570"/>
                  </a:lnTo>
                  <a:lnTo>
                    <a:pt x="2763144" y="613091"/>
                  </a:lnTo>
                  <a:lnTo>
                    <a:pt x="2759447" y="616528"/>
                  </a:lnTo>
                  <a:lnTo>
                    <a:pt x="2752514" y="618132"/>
                  </a:lnTo>
                  <a:lnTo>
                    <a:pt x="2749972" y="619964"/>
                  </a:lnTo>
                  <a:lnTo>
                    <a:pt x="2746506" y="622943"/>
                  </a:lnTo>
                  <a:lnTo>
                    <a:pt x="2746506" y="620194"/>
                  </a:lnTo>
                  <a:lnTo>
                    <a:pt x="2740728" y="626609"/>
                  </a:lnTo>
                  <a:lnTo>
                    <a:pt x="2734951" y="625922"/>
                  </a:lnTo>
                  <a:lnTo>
                    <a:pt x="2738186" y="622485"/>
                  </a:lnTo>
                  <a:lnTo>
                    <a:pt x="2727325" y="628671"/>
                  </a:lnTo>
                  <a:lnTo>
                    <a:pt x="2731022" y="619964"/>
                  </a:lnTo>
                  <a:lnTo>
                    <a:pt x="2737031" y="618132"/>
                  </a:lnTo>
                  <a:lnTo>
                    <a:pt x="2736681" y="616047"/>
                  </a:lnTo>
                  <a:lnTo>
                    <a:pt x="2736369" y="616347"/>
                  </a:lnTo>
                  <a:lnTo>
                    <a:pt x="2724342" y="620733"/>
                  </a:lnTo>
                  <a:lnTo>
                    <a:pt x="2725738" y="620733"/>
                  </a:lnTo>
                  <a:lnTo>
                    <a:pt x="2725523" y="621187"/>
                  </a:lnTo>
                  <a:lnTo>
                    <a:pt x="2717800" y="622321"/>
                  </a:lnTo>
                  <a:lnTo>
                    <a:pt x="2722091" y="620733"/>
                  </a:lnTo>
                  <a:lnTo>
                    <a:pt x="2724342" y="620733"/>
                  </a:lnTo>
                  <a:lnTo>
                    <a:pt x="2722658" y="618886"/>
                  </a:lnTo>
                  <a:lnTo>
                    <a:pt x="2729634" y="616347"/>
                  </a:lnTo>
                  <a:lnTo>
                    <a:pt x="2721455" y="618655"/>
                  </a:lnTo>
                  <a:lnTo>
                    <a:pt x="2713037" y="619810"/>
                  </a:lnTo>
                  <a:lnTo>
                    <a:pt x="2723139" y="613806"/>
                  </a:lnTo>
                  <a:lnTo>
                    <a:pt x="2727950" y="614268"/>
                  </a:lnTo>
                  <a:lnTo>
                    <a:pt x="2729634" y="608034"/>
                  </a:lnTo>
                  <a:lnTo>
                    <a:pt x="2735647" y="612883"/>
                  </a:lnTo>
                  <a:lnTo>
                    <a:pt x="2736644" y="615370"/>
                  </a:lnTo>
                  <a:lnTo>
                    <a:pt x="2740959" y="614695"/>
                  </a:lnTo>
                  <a:lnTo>
                    <a:pt x="2745350" y="606446"/>
                  </a:lnTo>
                  <a:close/>
                  <a:moveTo>
                    <a:pt x="3080709" y="605895"/>
                  </a:moveTo>
                  <a:lnTo>
                    <a:pt x="3080546" y="606276"/>
                  </a:lnTo>
                  <a:lnTo>
                    <a:pt x="3078738" y="609451"/>
                  </a:lnTo>
                  <a:lnTo>
                    <a:pt x="3076930" y="612399"/>
                  </a:lnTo>
                  <a:lnTo>
                    <a:pt x="3074896" y="614893"/>
                  </a:lnTo>
                  <a:lnTo>
                    <a:pt x="3070602" y="618976"/>
                  </a:lnTo>
                  <a:lnTo>
                    <a:pt x="3068794" y="620790"/>
                  </a:lnTo>
                  <a:lnTo>
                    <a:pt x="3067438" y="622604"/>
                  </a:lnTo>
                  <a:lnTo>
                    <a:pt x="3066534" y="624418"/>
                  </a:lnTo>
                  <a:lnTo>
                    <a:pt x="3066534" y="625325"/>
                  </a:lnTo>
                  <a:lnTo>
                    <a:pt x="3066308" y="626233"/>
                  </a:lnTo>
                  <a:lnTo>
                    <a:pt x="3066534" y="627140"/>
                  </a:lnTo>
                  <a:lnTo>
                    <a:pt x="3066760" y="628274"/>
                  </a:lnTo>
                  <a:lnTo>
                    <a:pt x="3067438" y="629408"/>
                  </a:lnTo>
                  <a:lnTo>
                    <a:pt x="3068116" y="630315"/>
                  </a:lnTo>
                  <a:lnTo>
                    <a:pt x="3070602" y="633036"/>
                  </a:lnTo>
                  <a:lnTo>
                    <a:pt x="3074218" y="635758"/>
                  </a:lnTo>
                  <a:lnTo>
                    <a:pt x="3079416" y="639159"/>
                  </a:lnTo>
                  <a:lnTo>
                    <a:pt x="3085518" y="642788"/>
                  </a:lnTo>
                  <a:lnTo>
                    <a:pt x="3099755" y="650498"/>
                  </a:lnTo>
                  <a:lnTo>
                    <a:pt x="3099945" y="650609"/>
                  </a:lnTo>
                  <a:lnTo>
                    <a:pt x="3096324" y="646231"/>
                  </a:lnTo>
                  <a:lnTo>
                    <a:pt x="3092467" y="642152"/>
                  </a:lnTo>
                  <a:lnTo>
                    <a:pt x="3088611" y="638753"/>
                  </a:lnTo>
                  <a:lnTo>
                    <a:pt x="3085889" y="636260"/>
                  </a:lnTo>
                  <a:lnTo>
                    <a:pt x="3083167" y="634448"/>
                  </a:lnTo>
                  <a:lnTo>
                    <a:pt x="3081125" y="632635"/>
                  </a:lnTo>
                  <a:lnTo>
                    <a:pt x="3079537" y="631275"/>
                  </a:lnTo>
                  <a:lnTo>
                    <a:pt x="3078176" y="629689"/>
                  </a:lnTo>
                  <a:lnTo>
                    <a:pt x="3077495" y="628103"/>
                  </a:lnTo>
                  <a:lnTo>
                    <a:pt x="3077042" y="626063"/>
                  </a:lnTo>
                  <a:lnTo>
                    <a:pt x="3077042" y="623344"/>
                  </a:lnTo>
                  <a:lnTo>
                    <a:pt x="3077495" y="619945"/>
                  </a:lnTo>
                  <a:lnTo>
                    <a:pt x="3078403" y="615639"/>
                  </a:lnTo>
                  <a:lnTo>
                    <a:pt x="3080709" y="605895"/>
                  </a:lnTo>
                  <a:close/>
                  <a:moveTo>
                    <a:pt x="2916622" y="605316"/>
                  </a:moveTo>
                  <a:lnTo>
                    <a:pt x="2919185" y="606982"/>
                  </a:lnTo>
                  <a:lnTo>
                    <a:pt x="2921226" y="608344"/>
                  </a:lnTo>
                  <a:lnTo>
                    <a:pt x="2923040" y="609705"/>
                  </a:lnTo>
                  <a:lnTo>
                    <a:pt x="2925081" y="611520"/>
                  </a:lnTo>
                  <a:lnTo>
                    <a:pt x="2926442" y="613108"/>
                  </a:lnTo>
                  <a:lnTo>
                    <a:pt x="2926391" y="614604"/>
                  </a:lnTo>
                  <a:lnTo>
                    <a:pt x="2927547" y="613533"/>
                  </a:lnTo>
                  <a:lnTo>
                    <a:pt x="2926417" y="612172"/>
                  </a:lnTo>
                  <a:lnTo>
                    <a:pt x="2924835" y="610811"/>
                  </a:lnTo>
                  <a:lnTo>
                    <a:pt x="2921445" y="608090"/>
                  </a:lnTo>
                  <a:lnTo>
                    <a:pt x="2917151" y="605595"/>
                  </a:lnTo>
                  <a:lnTo>
                    <a:pt x="2916622" y="605316"/>
                  </a:lnTo>
                  <a:close/>
                  <a:moveTo>
                    <a:pt x="1671864" y="604928"/>
                  </a:moveTo>
                  <a:lnTo>
                    <a:pt x="1672998" y="604928"/>
                  </a:lnTo>
                  <a:lnTo>
                    <a:pt x="1665287" y="608104"/>
                  </a:lnTo>
                  <a:lnTo>
                    <a:pt x="1671864" y="604928"/>
                  </a:lnTo>
                  <a:close/>
                  <a:moveTo>
                    <a:pt x="2761933" y="604858"/>
                  </a:moveTo>
                  <a:lnTo>
                    <a:pt x="2763838" y="605493"/>
                  </a:lnTo>
                  <a:lnTo>
                    <a:pt x="2761361" y="608033"/>
                  </a:lnTo>
                  <a:lnTo>
                    <a:pt x="2759075" y="607080"/>
                  </a:lnTo>
                  <a:lnTo>
                    <a:pt x="2761933" y="604858"/>
                  </a:lnTo>
                  <a:close/>
                  <a:moveTo>
                    <a:pt x="2281010" y="604856"/>
                  </a:moveTo>
                  <a:lnTo>
                    <a:pt x="2281237" y="605885"/>
                  </a:lnTo>
                  <a:lnTo>
                    <a:pt x="2276247" y="609384"/>
                  </a:lnTo>
                  <a:lnTo>
                    <a:pt x="2267176" y="611030"/>
                  </a:lnTo>
                  <a:lnTo>
                    <a:pt x="2255837" y="615969"/>
                  </a:lnTo>
                  <a:lnTo>
                    <a:pt x="2260599" y="612470"/>
                  </a:lnTo>
                  <a:lnTo>
                    <a:pt x="2261733" y="612264"/>
                  </a:lnTo>
                  <a:lnTo>
                    <a:pt x="2276474" y="606091"/>
                  </a:lnTo>
                  <a:lnTo>
                    <a:pt x="2281010" y="604856"/>
                  </a:lnTo>
                  <a:close/>
                  <a:moveTo>
                    <a:pt x="2777358" y="603270"/>
                  </a:moveTo>
                  <a:lnTo>
                    <a:pt x="2781300" y="606093"/>
                  </a:lnTo>
                  <a:lnTo>
                    <a:pt x="2781081" y="606446"/>
                  </a:lnTo>
                  <a:lnTo>
                    <a:pt x="2774950" y="606093"/>
                  </a:lnTo>
                  <a:lnTo>
                    <a:pt x="2777358" y="603270"/>
                  </a:lnTo>
                  <a:close/>
                  <a:moveTo>
                    <a:pt x="1471613" y="601708"/>
                  </a:moveTo>
                  <a:lnTo>
                    <a:pt x="1463242" y="608992"/>
                  </a:lnTo>
                  <a:lnTo>
                    <a:pt x="1469350" y="606033"/>
                  </a:lnTo>
                  <a:lnTo>
                    <a:pt x="1469803" y="606943"/>
                  </a:lnTo>
                  <a:lnTo>
                    <a:pt x="1464826" y="611496"/>
                  </a:lnTo>
                  <a:lnTo>
                    <a:pt x="1442202" y="624242"/>
                  </a:lnTo>
                  <a:lnTo>
                    <a:pt x="1413696" y="642225"/>
                  </a:lnTo>
                  <a:lnTo>
                    <a:pt x="1410755" y="643590"/>
                  </a:lnTo>
                  <a:lnTo>
                    <a:pt x="1413243" y="640176"/>
                  </a:lnTo>
                  <a:lnTo>
                    <a:pt x="1409172" y="641997"/>
                  </a:lnTo>
                  <a:lnTo>
                    <a:pt x="1400801" y="649053"/>
                  </a:lnTo>
                  <a:lnTo>
                    <a:pt x="1379760" y="662482"/>
                  </a:lnTo>
                  <a:lnTo>
                    <a:pt x="1381118" y="661799"/>
                  </a:lnTo>
                  <a:lnTo>
                    <a:pt x="1377950" y="663621"/>
                  </a:lnTo>
                  <a:lnTo>
                    <a:pt x="1384737" y="658613"/>
                  </a:lnTo>
                  <a:lnTo>
                    <a:pt x="1384285" y="658613"/>
                  </a:lnTo>
                  <a:lnTo>
                    <a:pt x="1450834" y="612695"/>
                  </a:lnTo>
                  <a:lnTo>
                    <a:pt x="1449441" y="613772"/>
                  </a:lnTo>
                  <a:lnTo>
                    <a:pt x="1446727" y="615820"/>
                  </a:lnTo>
                  <a:lnTo>
                    <a:pt x="1451252" y="612406"/>
                  </a:lnTo>
                  <a:lnTo>
                    <a:pt x="1450834" y="612695"/>
                  </a:lnTo>
                  <a:lnTo>
                    <a:pt x="1452383" y="611496"/>
                  </a:lnTo>
                  <a:lnTo>
                    <a:pt x="1455324" y="609447"/>
                  </a:lnTo>
                  <a:lnTo>
                    <a:pt x="1458491" y="607626"/>
                  </a:lnTo>
                  <a:lnTo>
                    <a:pt x="1461658" y="605578"/>
                  </a:lnTo>
                  <a:lnTo>
                    <a:pt x="1464826" y="604212"/>
                  </a:lnTo>
                  <a:lnTo>
                    <a:pt x="1468220" y="602618"/>
                  </a:lnTo>
                  <a:lnTo>
                    <a:pt x="1471613" y="601708"/>
                  </a:lnTo>
                  <a:close/>
                  <a:moveTo>
                    <a:pt x="2751953" y="596921"/>
                  </a:moveTo>
                  <a:lnTo>
                    <a:pt x="2754313" y="596921"/>
                  </a:lnTo>
                  <a:lnTo>
                    <a:pt x="2754077" y="597793"/>
                  </a:lnTo>
                  <a:lnTo>
                    <a:pt x="2736850" y="608034"/>
                  </a:lnTo>
                  <a:lnTo>
                    <a:pt x="2751953" y="596921"/>
                  </a:lnTo>
                  <a:close/>
                  <a:moveTo>
                    <a:pt x="1471613" y="595366"/>
                  </a:moveTo>
                  <a:lnTo>
                    <a:pt x="1471436" y="595630"/>
                  </a:lnTo>
                  <a:lnTo>
                    <a:pt x="1470025" y="596953"/>
                  </a:lnTo>
                  <a:lnTo>
                    <a:pt x="1471613" y="595366"/>
                  </a:lnTo>
                  <a:close/>
                  <a:moveTo>
                    <a:pt x="1484313" y="589015"/>
                  </a:moveTo>
                  <a:lnTo>
                    <a:pt x="1483677" y="589767"/>
                  </a:lnTo>
                  <a:lnTo>
                    <a:pt x="1480080" y="592525"/>
                  </a:lnTo>
                  <a:lnTo>
                    <a:pt x="1477962" y="593778"/>
                  </a:lnTo>
                  <a:lnTo>
                    <a:pt x="1484313" y="589015"/>
                  </a:lnTo>
                  <a:close/>
                  <a:moveTo>
                    <a:pt x="1487487" y="589015"/>
                  </a:moveTo>
                  <a:lnTo>
                    <a:pt x="1482407" y="592984"/>
                  </a:lnTo>
                  <a:lnTo>
                    <a:pt x="1481137" y="593778"/>
                  </a:lnTo>
                  <a:lnTo>
                    <a:pt x="1487487" y="589015"/>
                  </a:lnTo>
                  <a:close/>
                  <a:moveTo>
                    <a:pt x="2041596" y="587462"/>
                  </a:moveTo>
                  <a:lnTo>
                    <a:pt x="2043112" y="587607"/>
                  </a:lnTo>
                  <a:lnTo>
                    <a:pt x="2042462" y="587751"/>
                  </a:lnTo>
                  <a:lnTo>
                    <a:pt x="2033587" y="589050"/>
                  </a:lnTo>
                  <a:lnTo>
                    <a:pt x="2041596" y="587462"/>
                  </a:lnTo>
                  <a:close/>
                  <a:moveTo>
                    <a:pt x="2065509" y="585873"/>
                  </a:moveTo>
                  <a:lnTo>
                    <a:pt x="2068478" y="590968"/>
                  </a:lnTo>
                  <a:lnTo>
                    <a:pt x="2071219" y="590746"/>
                  </a:lnTo>
                  <a:lnTo>
                    <a:pt x="2073275" y="596505"/>
                  </a:lnTo>
                  <a:lnTo>
                    <a:pt x="2073046" y="596505"/>
                  </a:lnTo>
                  <a:lnTo>
                    <a:pt x="2063453" y="595398"/>
                  </a:lnTo>
                  <a:lnTo>
                    <a:pt x="2062311" y="598942"/>
                  </a:lnTo>
                  <a:lnTo>
                    <a:pt x="2066422" y="600714"/>
                  </a:lnTo>
                  <a:lnTo>
                    <a:pt x="2057514" y="604922"/>
                  </a:lnTo>
                  <a:lnTo>
                    <a:pt x="2051575" y="600271"/>
                  </a:lnTo>
                  <a:lnTo>
                    <a:pt x="2043809" y="597834"/>
                  </a:lnTo>
                  <a:lnTo>
                    <a:pt x="2042895" y="597391"/>
                  </a:lnTo>
                  <a:lnTo>
                    <a:pt x="2041525" y="594733"/>
                  </a:lnTo>
                  <a:lnTo>
                    <a:pt x="2051347" y="586759"/>
                  </a:lnTo>
                  <a:lnTo>
                    <a:pt x="2065509" y="585873"/>
                  </a:lnTo>
                  <a:close/>
                  <a:moveTo>
                    <a:pt x="2862942" y="585061"/>
                  </a:moveTo>
                  <a:lnTo>
                    <a:pt x="2864530" y="588233"/>
                  </a:lnTo>
                  <a:lnTo>
                    <a:pt x="2854778" y="590272"/>
                  </a:lnTo>
                  <a:lnTo>
                    <a:pt x="2854551" y="590499"/>
                  </a:lnTo>
                  <a:lnTo>
                    <a:pt x="2854325" y="590499"/>
                  </a:lnTo>
                  <a:lnTo>
                    <a:pt x="2854098" y="590499"/>
                  </a:lnTo>
                  <a:lnTo>
                    <a:pt x="2853871" y="590499"/>
                  </a:lnTo>
                  <a:lnTo>
                    <a:pt x="2852510" y="590725"/>
                  </a:lnTo>
                  <a:lnTo>
                    <a:pt x="2845026" y="592311"/>
                  </a:lnTo>
                  <a:lnTo>
                    <a:pt x="2845214" y="592670"/>
                  </a:lnTo>
                  <a:lnTo>
                    <a:pt x="2847294" y="592462"/>
                  </a:lnTo>
                  <a:lnTo>
                    <a:pt x="2852510" y="592235"/>
                  </a:lnTo>
                  <a:lnTo>
                    <a:pt x="2857726" y="592235"/>
                  </a:lnTo>
                  <a:lnTo>
                    <a:pt x="2863396" y="592235"/>
                  </a:lnTo>
                  <a:lnTo>
                    <a:pt x="2864512" y="592278"/>
                  </a:lnTo>
                  <a:lnTo>
                    <a:pt x="2854325" y="590854"/>
                  </a:lnTo>
                  <a:lnTo>
                    <a:pt x="2854551" y="590854"/>
                  </a:lnTo>
                  <a:lnTo>
                    <a:pt x="2854777" y="590854"/>
                  </a:lnTo>
                  <a:lnTo>
                    <a:pt x="2855455" y="590628"/>
                  </a:lnTo>
                  <a:lnTo>
                    <a:pt x="2866076" y="587906"/>
                  </a:lnTo>
                  <a:lnTo>
                    <a:pt x="2863139" y="585412"/>
                  </a:lnTo>
                  <a:lnTo>
                    <a:pt x="2864037" y="585159"/>
                  </a:lnTo>
                  <a:lnTo>
                    <a:pt x="2862942" y="585061"/>
                  </a:lnTo>
                  <a:close/>
                  <a:moveTo>
                    <a:pt x="2825750" y="584607"/>
                  </a:moveTo>
                  <a:lnTo>
                    <a:pt x="2820987" y="585061"/>
                  </a:lnTo>
                  <a:lnTo>
                    <a:pt x="2824389" y="588913"/>
                  </a:lnTo>
                  <a:lnTo>
                    <a:pt x="2827110" y="585740"/>
                  </a:lnTo>
                  <a:lnTo>
                    <a:pt x="2825750" y="584607"/>
                  </a:lnTo>
                  <a:close/>
                  <a:moveTo>
                    <a:pt x="2786211" y="584221"/>
                  </a:moveTo>
                  <a:lnTo>
                    <a:pt x="2794673" y="585879"/>
                  </a:lnTo>
                  <a:lnTo>
                    <a:pt x="2794215" y="586827"/>
                  </a:lnTo>
                  <a:lnTo>
                    <a:pt x="2795588" y="588486"/>
                  </a:lnTo>
                  <a:lnTo>
                    <a:pt x="2792386" y="592277"/>
                  </a:lnTo>
                  <a:lnTo>
                    <a:pt x="2791014" y="593698"/>
                  </a:lnTo>
                  <a:lnTo>
                    <a:pt x="2793987" y="594646"/>
                  </a:lnTo>
                  <a:lnTo>
                    <a:pt x="2791928" y="595120"/>
                  </a:lnTo>
                  <a:lnTo>
                    <a:pt x="2785982" y="595831"/>
                  </a:lnTo>
                  <a:lnTo>
                    <a:pt x="2774089" y="600096"/>
                  </a:lnTo>
                  <a:lnTo>
                    <a:pt x="2768600" y="599622"/>
                  </a:lnTo>
                  <a:lnTo>
                    <a:pt x="2775232" y="597016"/>
                  </a:lnTo>
                  <a:lnTo>
                    <a:pt x="2772030" y="595831"/>
                  </a:lnTo>
                  <a:lnTo>
                    <a:pt x="2775461" y="593935"/>
                  </a:lnTo>
                  <a:lnTo>
                    <a:pt x="2772030" y="594646"/>
                  </a:lnTo>
                  <a:lnTo>
                    <a:pt x="2769057" y="592040"/>
                  </a:lnTo>
                  <a:lnTo>
                    <a:pt x="2782780" y="588723"/>
                  </a:lnTo>
                  <a:lnTo>
                    <a:pt x="2776833" y="587538"/>
                  </a:lnTo>
                  <a:lnTo>
                    <a:pt x="2782094" y="586827"/>
                  </a:lnTo>
                  <a:lnTo>
                    <a:pt x="2785982" y="585879"/>
                  </a:lnTo>
                  <a:lnTo>
                    <a:pt x="2786439" y="586590"/>
                  </a:lnTo>
                  <a:lnTo>
                    <a:pt x="2786211" y="584221"/>
                  </a:lnTo>
                  <a:close/>
                  <a:moveTo>
                    <a:pt x="3406775" y="582678"/>
                  </a:moveTo>
                  <a:lnTo>
                    <a:pt x="3409950" y="582678"/>
                  </a:lnTo>
                  <a:lnTo>
                    <a:pt x="3409553" y="584266"/>
                  </a:lnTo>
                  <a:lnTo>
                    <a:pt x="3406775" y="584266"/>
                  </a:lnTo>
                  <a:lnTo>
                    <a:pt x="3406775" y="582678"/>
                  </a:lnTo>
                  <a:close/>
                  <a:moveTo>
                    <a:pt x="1705617" y="581116"/>
                  </a:moveTo>
                  <a:lnTo>
                    <a:pt x="1706563" y="581116"/>
                  </a:lnTo>
                  <a:lnTo>
                    <a:pt x="1705617" y="581982"/>
                  </a:lnTo>
                  <a:lnTo>
                    <a:pt x="1698287" y="584291"/>
                  </a:lnTo>
                  <a:lnTo>
                    <a:pt x="1695450" y="584291"/>
                  </a:lnTo>
                  <a:lnTo>
                    <a:pt x="1698287" y="582560"/>
                  </a:lnTo>
                  <a:lnTo>
                    <a:pt x="1705617" y="581116"/>
                  </a:lnTo>
                  <a:close/>
                  <a:moveTo>
                    <a:pt x="1706562" y="579528"/>
                  </a:moveTo>
                  <a:lnTo>
                    <a:pt x="1705428" y="580520"/>
                  </a:lnTo>
                  <a:lnTo>
                    <a:pt x="1703387" y="581116"/>
                  </a:lnTo>
                  <a:lnTo>
                    <a:pt x="1703614" y="580719"/>
                  </a:lnTo>
                  <a:lnTo>
                    <a:pt x="1706562" y="579528"/>
                  </a:lnTo>
                  <a:close/>
                  <a:moveTo>
                    <a:pt x="2068170" y="579524"/>
                  </a:moveTo>
                  <a:lnTo>
                    <a:pt x="2087563" y="582276"/>
                  </a:lnTo>
                  <a:lnTo>
                    <a:pt x="2086661" y="582699"/>
                  </a:lnTo>
                  <a:lnTo>
                    <a:pt x="2080798" y="585027"/>
                  </a:lnTo>
                  <a:lnTo>
                    <a:pt x="2081023" y="588414"/>
                  </a:lnTo>
                  <a:lnTo>
                    <a:pt x="2070425" y="589049"/>
                  </a:lnTo>
                  <a:lnTo>
                    <a:pt x="2069072" y="587144"/>
                  </a:lnTo>
                  <a:lnTo>
                    <a:pt x="2065689" y="584816"/>
                  </a:lnTo>
                  <a:lnTo>
                    <a:pt x="2047875" y="586509"/>
                  </a:lnTo>
                  <a:lnTo>
                    <a:pt x="2068170" y="579524"/>
                  </a:lnTo>
                  <a:close/>
                  <a:moveTo>
                    <a:pt x="3040582" y="573627"/>
                  </a:moveTo>
                  <a:lnTo>
                    <a:pt x="3038285" y="584731"/>
                  </a:lnTo>
                  <a:lnTo>
                    <a:pt x="3053200" y="590628"/>
                  </a:lnTo>
                  <a:lnTo>
                    <a:pt x="3080576" y="602401"/>
                  </a:lnTo>
                  <a:lnTo>
                    <a:pt x="3079764" y="601590"/>
                  </a:lnTo>
                  <a:lnTo>
                    <a:pt x="3077495" y="599550"/>
                  </a:lnTo>
                  <a:lnTo>
                    <a:pt x="3072505" y="595471"/>
                  </a:lnTo>
                  <a:lnTo>
                    <a:pt x="3066380" y="591166"/>
                  </a:lnTo>
                  <a:lnTo>
                    <a:pt x="3059801" y="586634"/>
                  </a:lnTo>
                  <a:lnTo>
                    <a:pt x="3047324" y="578476"/>
                  </a:lnTo>
                  <a:lnTo>
                    <a:pt x="3042560" y="575077"/>
                  </a:lnTo>
                  <a:lnTo>
                    <a:pt x="3040582" y="573627"/>
                  </a:lnTo>
                  <a:close/>
                  <a:moveTo>
                    <a:pt x="2969446" y="572075"/>
                  </a:moveTo>
                  <a:lnTo>
                    <a:pt x="2962048" y="580983"/>
                  </a:lnTo>
                  <a:lnTo>
                    <a:pt x="2957513" y="585740"/>
                  </a:lnTo>
                  <a:lnTo>
                    <a:pt x="2953430" y="590272"/>
                  </a:lnTo>
                  <a:lnTo>
                    <a:pt x="2950576" y="590562"/>
                  </a:lnTo>
                  <a:lnTo>
                    <a:pt x="2954441" y="590401"/>
                  </a:lnTo>
                  <a:lnTo>
                    <a:pt x="2969582" y="572712"/>
                  </a:lnTo>
                  <a:lnTo>
                    <a:pt x="2969446" y="572075"/>
                  </a:lnTo>
                  <a:close/>
                  <a:moveTo>
                    <a:pt x="2061157" y="571587"/>
                  </a:moveTo>
                  <a:lnTo>
                    <a:pt x="2076450" y="574762"/>
                  </a:lnTo>
                  <a:lnTo>
                    <a:pt x="2075550" y="574961"/>
                  </a:lnTo>
                  <a:lnTo>
                    <a:pt x="2068803" y="576350"/>
                  </a:lnTo>
                  <a:lnTo>
                    <a:pt x="2056434" y="575358"/>
                  </a:lnTo>
                  <a:lnTo>
                    <a:pt x="2050361" y="575953"/>
                  </a:lnTo>
                  <a:lnTo>
                    <a:pt x="2049462" y="575953"/>
                  </a:lnTo>
                  <a:lnTo>
                    <a:pt x="2061157" y="571587"/>
                  </a:lnTo>
                  <a:close/>
                  <a:moveTo>
                    <a:pt x="3034476" y="571016"/>
                  </a:moveTo>
                  <a:lnTo>
                    <a:pt x="3034217" y="571125"/>
                  </a:lnTo>
                  <a:lnTo>
                    <a:pt x="3034047" y="571260"/>
                  </a:lnTo>
                  <a:lnTo>
                    <a:pt x="3034476" y="571016"/>
                  </a:lnTo>
                  <a:close/>
                  <a:moveTo>
                    <a:pt x="2816225" y="566758"/>
                  </a:moveTo>
                  <a:lnTo>
                    <a:pt x="2809875" y="569932"/>
                  </a:lnTo>
                  <a:lnTo>
                    <a:pt x="2810110" y="567692"/>
                  </a:lnTo>
                  <a:lnTo>
                    <a:pt x="2816225" y="566758"/>
                  </a:lnTo>
                  <a:close/>
                  <a:moveTo>
                    <a:pt x="2835275" y="566757"/>
                  </a:moveTo>
                  <a:lnTo>
                    <a:pt x="2835054" y="567353"/>
                  </a:lnTo>
                  <a:lnTo>
                    <a:pt x="2827337" y="571520"/>
                  </a:lnTo>
                  <a:lnTo>
                    <a:pt x="2832849" y="567353"/>
                  </a:lnTo>
                  <a:lnTo>
                    <a:pt x="2835275" y="566757"/>
                  </a:lnTo>
                  <a:close/>
                  <a:moveTo>
                    <a:pt x="2853266" y="566757"/>
                  </a:moveTo>
                  <a:lnTo>
                    <a:pt x="2854325" y="566757"/>
                  </a:lnTo>
                  <a:lnTo>
                    <a:pt x="2852737" y="569932"/>
                  </a:lnTo>
                  <a:lnTo>
                    <a:pt x="2851150" y="569720"/>
                  </a:lnTo>
                  <a:lnTo>
                    <a:pt x="2853266" y="566757"/>
                  </a:lnTo>
                  <a:close/>
                  <a:moveTo>
                    <a:pt x="1523755" y="565520"/>
                  </a:moveTo>
                  <a:lnTo>
                    <a:pt x="1523695" y="565603"/>
                  </a:lnTo>
                  <a:lnTo>
                    <a:pt x="1516062" y="569966"/>
                  </a:lnTo>
                  <a:lnTo>
                    <a:pt x="1520336" y="567425"/>
                  </a:lnTo>
                  <a:lnTo>
                    <a:pt x="1523755" y="565520"/>
                  </a:lnTo>
                  <a:close/>
                  <a:moveTo>
                    <a:pt x="2821878" y="565171"/>
                  </a:moveTo>
                  <a:lnTo>
                    <a:pt x="2825363" y="567487"/>
                  </a:lnTo>
                  <a:lnTo>
                    <a:pt x="2826989" y="566972"/>
                  </a:lnTo>
                  <a:lnTo>
                    <a:pt x="2832100" y="566458"/>
                  </a:lnTo>
                  <a:lnTo>
                    <a:pt x="2831867" y="566715"/>
                  </a:lnTo>
                  <a:lnTo>
                    <a:pt x="2820019" y="573151"/>
                  </a:lnTo>
                  <a:lnTo>
                    <a:pt x="2817928" y="574180"/>
                  </a:lnTo>
                  <a:lnTo>
                    <a:pt x="2816764" y="574611"/>
                  </a:lnTo>
                  <a:lnTo>
                    <a:pt x="2817813" y="574960"/>
                  </a:lnTo>
                  <a:lnTo>
                    <a:pt x="2817349" y="575423"/>
                  </a:lnTo>
                  <a:lnTo>
                    <a:pt x="2813175" y="578433"/>
                  </a:lnTo>
                  <a:lnTo>
                    <a:pt x="2797175" y="584221"/>
                  </a:lnTo>
                  <a:lnTo>
                    <a:pt x="2802508" y="581442"/>
                  </a:lnTo>
                  <a:lnTo>
                    <a:pt x="2800653" y="581442"/>
                  </a:lnTo>
                  <a:lnTo>
                    <a:pt x="2806218" y="578896"/>
                  </a:lnTo>
                  <a:lnTo>
                    <a:pt x="2804827" y="578896"/>
                  </a:lnTo>
                  <a:lnTo>
                    <a:pt x="2807842" y="575423"/>
                  </a:lnTo>
                  <a:lnTo>
                    <a:pt x="2809465" y="578201"/>
                  </a:lnTo>
                  <a:lnTo>
                    <a:pt x="2809233" y="574034"/>
                  </a:lnTo>
                  <a:lnTo>
                    <a:pt x="2810856" y="573107"/>
                  </a:lnTo>
                  <a:lnTo>
                    <a:pt x="2812943" y="573107"/>
                  </a:lnTo>
                  <a:lnTo>
                    <a:pt x="2816410" y="574492"/>
                  </a:lnTo>
                  <a:lnTo>
                    <a:pt x="2813050" y="569032"/>
                  </a:lnTo>
                  <a:lnTo>
                    <a:pt x="2821878" y="565171"/>
                  </a:lnTo>
                  <a:close/>
                  <a:moveTo>
                    <a:pt x="1530350" y="563616"/>
                  </a:moveTo>
                  <a:lnTo>
                    <a:pt x="1526660" y="566900"/>
                  </a:lnTo>
                  <a:lnTo>
                    <a:pt x="1522740" y="569966"/>
                  </a:lnTo>
                  <a:lnTo>
                    <a:pt x="1518590" y="572374"/>
                  </a:lnTo>
                  <a:lnTo>
                    <a:pt x="1513978" y="574783"/>
                  </a:lnTo>
                  <a:lnTo>
                    <a:pt x="1489075" y="589015"/>
                  </a:lnTo>
                  <a:lnTo>
                    <a:pt x="1491612" y="585950"/>
                  </a:lnTo>
                  <a:lnTo>
                    <a:pt x="1494609" y="583541"/>
                  </a:lnTo>
                  <a:lnTo>
                    <a:pt x="1498069" y="581133"/>
                  </a:lnTo>
                  <a:lnTo>
                    <a:pt x="1501757" y="578943"/>
                  </a:lnTo>
                  <a:lnTo>
                    <a:pt x="1499682" y="580038"/>
                  </a:lnTo>
                  <a:lnTo>
                    <a:pt x="1507291" y="575878"/>
                  </a:lnTo>
                  <a:lnTo>
                    <a:pt x="1515131" y="571717"/>
                  </a:lnTo>
                  <a:lnTo>
                    <a:pt x="1530350" y="563616"/>
                  </a:lnTo>
                  <a:close/>
                  <a:moveTo>
                    <a:pt x="1527175" y="563615"/>
                  </a:moveTo>
                  <a:lnTo>
                    <a:pt x="1527175" y="564039"/>
                  </a:lnTo>
                  <a:lnTo>
                    <a:pt x="1525892" y="564886"/>
                  </a:lnTo>
                  <a:lnTo>
                    <a:pt x="1522687" y="567002"/>
                  </a:lnTo>
                  <a:lnTo>
                    <a:pt x="1523695" y="565603"/>
                  </a:lnTo>
                  <a:lnTo>
                    <a:pt x="1527175" y="563615"/>
                  </a:lnTo>
                  <a:close/>
                  <a:moveTo>
                    <a:pt x="1522412" y="562029"/>
                  </a:moveTo>
                  <a:lnTo>
                    <a:pt x="1520144" y="563617"/>
                  </a:lnTo>
                  <a:lnTo>
                    <a:pt x="1519690" y="563617"/>
                  </a:lnTo>
                  <a:lnTo>
                    <a:pt x="1520824" y="562558"/>
                  </a:lnTo>
                  <a:lnTo>
                    <a:pt x="1522412" y="562029"/>
                  </a:lnTo>
                  <a:close/>
                  <a:moveTo>
                    <a:pt x="2819399" y="561995"/>
                  </a:moveTo>
                  <a:lnTo>
                    <a:pt x="2820987" y="564263"/>
                  </a:lnTo>
                  <a:lnTo>
                    <a:pt x="2820987" y="564490"/>
                  </a:lnTo>
                  <a:lnTo>
                    <a:pt x="2820760" y="565170"/>
                  </a:lnTo>
                  <a:lnTo>
                    <a:pt x="2817812" y="564036"/>
                  </a:lnTo>
                  <a:lnTo>
                    <a:pt x="2819399" y="561995"/>
                  </a:lnTo>
                  <a:close/>
                  <a:moveTo>
                    <a:pt x="2827337" y="560407"/>
                  </a:moveTo>
                  <a:lnTo>
                    <a:pt x="2832848" y="560407"/>
                  </a:lnTo>
                  <a:lnTo>
                    <a:pt x="2840037" y="563582"/>
                  </a:lnTo>
                  <a:lnTo>
                    <a:pt x="2839078" y="563582"/>
                  </a:lnTo>
                  <a:lnTo>
                    <a:pt x="2834046" y="565170"/>
                  </a:lnTo>
                  <a:lnTo>
                    <a:pt x="2827337" y="560407"/>
                  </a:lnTo>
                  <a:close/>
                  <a:moveTo>
                    <a:pt x="2853225" y="557232"/>
                  </a:moveTo>
                  <a:lnTo>
                    <a:pt x="2855912" y="557483"/>
                  </a:lnTo>
                  <a:lnTo>
                    <a:pt x="2855912" y="557984"/>
                  </a:lnTo>
                  <a:lnTo>
                    <a:pt x="2846631" y="561995"/>
                  </a:lnTo>
                  <a:lnTo>
                    <a:pt x="2846387" y="560992"/>
                  </a:lnTo>
                  <a:lnTo>
                    <a:pt x="2853225" y="557232"/>
                  </a:lnTo>
                  <a:close/>
                  <a:moveTo>
                    <a:pt x="1544637" y="554091"/>
                  </a:moveTo>
                  <a:lnTo>
                    <a:pt x="1544637" y="554318"/>
                  </a:lnTo>
                  <a:lnTo>
                    <a:pt x="1543972" y="554545"/>
                  </a:lnTo>
                  <a:lnTo>
                    <a:pt x="1535112" y="560441"/>
                  </a:lnTo>
                  <a:lnTo>
                    <a:pt x="1544637" y="554091"/>
                  </a:lnTo>
                  <a:close/>
                  <a:moveTo>
                    <a:pt x="3064657" y="552325"/>
                  </a:moveTo>
                  <a:lnTo>
                    <a:pt x="3064329" y="552434"/>
                  </a:lnTo>
                  <a:lnTo>
                    <a:pt x="3052082" y="556965"/>
                  </a:lnTo>
                  <a:lnTo>
                    <a:pt x="3041808" y="564391"/>
                  </a:lnTo>
                  <a:lnTo>
                    <a:pt x="3044215" y="565146"/>
                  </a:lnTo>
                  <a:lnTo>
                    <a:pt x="3044602" y="564880"/>
                  </a:lnTo>
                  <a:lnTo>
                    <a:pt x="3048232" y="562387"/>
                  </a:lnTo>
                  <a:lnTo>
                    <a:pt x="3051634" y="560121"/>
                  </a:lnTo>
                  <a:lnTo>
                    <a:pt x="3055718" y="557628"/>
                  </a:lnTo>
                  <a:lnTo>
                    <a:pt x="3059574" y="555136"/>
                  </a:lnTo>
                  <a:lnTo>
                    <a:pt x="3064111" y="552870"/>
                  </a:lnTo>
                  <a:lnTo>
                    <a:pt x="3064657" y="552325"/>
                  </a:lnTo>
                  <a:close/>
                  <a:moveTo>
                    <a:pt x="1535886" y="552289"/>
                  </a:moveTo>
                  <a:lnTo>
                    <a:pt x="1532155" y="553993"/>
                  </a:lnTo>
                  <a:lnTo>
                    <a:pt x="1531921" y="554147"/>
                  </a:lnTo>
                  <a:lnTo>
                    <a:pt x="1531765" y="554644"/>
                  </a:lnTo>
                  <a:lnTo>
                    <a:pt x="1535886" y="552289"/>
                  </a:lnTo>
                  <a:close/>
                  <a:moveTo>
                    <a:pt x="1538955" y="550918"/>
                  </a:moveTo>
                  <a:lnTo>
                    <a:pt x="1538452" y="551117"/>
                  </a:lnTo>
                  <a:lnTo>
                    <a:pt x="1538454" y="551116"/>
                  </a:lnTo>
                  <a:lnTo>
                    <a:pt x="1537953" y="551315"/>
                  </a:lnTo>
                  <a:lnTo>
                    <a:pt x="1538452" y="551117"/>
                  </a:lnTo>
                  <a:lnTo>
                    <a:pt x="1536846" y="551851"/>
                  </a:lnTo>
                  <a:lnTo>
                    <a:pt x="1534366" y="553457"/>
                  </a:lnTo>
                  <a:lnTo>
                    <a:pt x="1531104" y="555163"/>
                  </a:lnTo>
                  <a:lnTo>
                    <a:pt x="1530350" y="555680"/>
                  </a:lnTo>
                  <a:lnTo>
                    <a:pt x="1530423" y="555596"/>
                  </a:lnTo>
                  <a:lnTo>
                    <a:pt x="1528207" y="557601"/>
                  </a:lnTo>
                  <a:lnTo>
                    <a:pt x="1529066" y="557262"/>
                  </a:lnTo>
                  <a:lnTo>
                    <a:pt x="1528885" y="557378"/>
                  </a:lnTo>
                  <a:lnTo>
                    <a:pt x="1529337" y="557155"/>
                  </a:lnTo>
                  <a:lnTo>
                    <a:pt x="1529066" y="557262"/>
                  </a:lnTo>
                  <a:lnTo>
                    <a:pt x="1538955" y="550918"/>
                  </a:lnTo>
                  <a:close/>
                  <a:moveTo>
                    <a:pt x="1550987" y="550916"/>
                  </a:moveTo>
                  <a:lnTo>
                    <a:pt x="1550987" y="551093"/>
                  </a:lnTo>
                  <a:lnTo>
                    <a:pt x="1547812" y="552504"/>
                  </a:lnTo>
                  <a:lnTo>
                    <a:pt x="1550987" y="550916"/>
                  </a:lnTo>
                  <a:close/>
                  <a:moveTo>
                    <a:pt x="1609492" y="550915"/>
                  </a:moveTo>
                  <a:lnTo>
                    <a:pt x="1609725" y="551135"/>
                  </a:lnTo>
                  <a:lnTo>
                    <a:pt x="1608328" y="552017"/>
                  </a:lnTo>
                  <a:lnTo>
                    <a:pt x="1598316" y="557530"/>
                  </a:lnTo>
                  <a:lnTo>
                    <a:pt x="1597384" y="557750"/>
                  </a:lnTo>
                  <a:lnTo>
                    <a:pt x="1597384" y="557971"/>
                  </a:lnTo>
                  <a:lnTo>
                    <a:pt x="1596453" y="557530"/>
                  </a:lnTo>
                  <a:lnTo>
                    <a:pt x="1594124" y="558412"/>
                  </a:lnTo>
                  <a:lnTo>
                    <a:pt x="1592262" y="558853"/>
                  </a:lnTo>
                  <a:lnTo>
                    <a:pt x="1609492" y="550915"/>
                  </a:lnTo>
                  <a:close/>
                  <a:moveTo>
                    <a:pt x="2892736" y="547706"/>
                  </a:moveTo>
                  <a:lnTo>
                    <a:pt x="2901950" y="550393"/>
                  </a:lnTo>
                  <a:lnTo>
                    <a:pt x="2898463" y="550882"/>
                  </a:lnTo>
                  <a:lnTo>
                    <a:pt x="2889250" y="549172"/>
                  </a:lnTo>
                  <a:lnTo>
                    <a:pt x="2892736" y="547706"/>
                  </a:lnTo>
                  <a:close/>
                  <a:moveTo>
                    <a:pt x="3066597" y="545410"/>
                  </a:moveTo>
                  <a:lnTo>
                    <a:pt x="3066953" y="547010"/>
                  </a:lnTo>
                  <a:lnTo>
                    <a:pt x="3067060" y="546751"/>
                  </a:lnTo>
                  <a:lnTo>
                    <a:pt x="3080898" y="546071"/>
                  </a:lnTo>
                  <a:lnTo>
                    <a:pt x="3080987" y="545410"/>
                  </a:lnTo>
                  <a:lnTo>
                    <a:pt x="3066597" y="545410"/>
                  </a:lnTo>
                  <a:close/>
                  <a:moveTo>
                    <a:pt x="1576555" y="541733"/>
                  </a:moveTo>
                  <a:lnTo>
                    <a:pt x="1573584" y="542893"/>
                  </a:lnTo>
                  <a:lnTo>
                    <a:pt x="1575869" y="542661"/>
                  </a:lnTo>
                  <a:lnTo>
                    <a:pt x="1576555" y="541733"/>
                  </a:lnTo>
                  <a:close/>
                  <a:moveTo>
                    <a:pt x="1678598" y="539841"/>
                  </a:moveTo>
                  <a:lnTo>
                    <a:pt x="1679331" y="539841"/>
                  </a:lnTo>
                  <a:lnTo>
                    <a:pt x="1679575" y="540436"/>
                  </a:lnTo>
                  <a:lnTo>
                    <a:pt x="1676400" y="541429"/>
                  </a:lnTo>
                  <a:lnTo>
                    <a:pt x="1678598" y="539841"/>
                  </a:lnTo>
                  <a:close/>
                  <a:moveTo>
                    <a:pt x="2912886" y="539770"/>
                  </a:moveTo>
                  <a:lnTo>
                    <a:pt x="2913547" y="540828"/>
                  </a:lnTo>
                  <a:lnTo>
                    <a:pt x="2914650" y="543368"/>
                  </a:lnTo>
                  <a:lnTo>
                    <a:pt x="2908476" y="547601"/>
                  </a:lnTo>
                  <a:lnTo>
                    <a:pt x="2905610" y="549294"/>
                  </a:lnTo>
                  <a:lnTo>
                    <a:pt x="2902523" y="546966"/>
                  </a:lnTo>
                  <a:lnTo>
                    <a:pt x="2898775" y="546754"/>
                  </a:lnTo>
                  <a:lnTo>
                    <a:pt x="2912886" y="539770"/>
                  </a:lnTo>
                  <a:close/>
                  <a:moveTo>
                    <a:pt x="3057419" y="539768"/>
                  </a:moveTo>
                  <a:lnTo>
                    <a:pt x="3058477" y="539768"/>
                  </a:lnTo>
                  <a:lnTo>
                    <a:pt x="3062287" y="541039"/>
                  </a:lnTo>
                  <a:lnTo>
                    <a:pt x="3062076" y="541356"/>
                  </a:lnTo>
                  <a:lnTo>
                    <a:pt x="3055937" y="541356"/>
                  </a:lnTo>
                  <a:lnTo>
                    <a:pt x="3057419" y="539768"/>
                  </a:lnTo>
                  <a:close/>
                  <a:moveTo>
                    <a:pt x="3016250" y="539519"/>
                  </a:moveTo>
                  <a:lnTo>
                    <a:pt x="3013075" y="539746"/>
                  </a:lnTo>
                  <a:lnTo>
                    <a:pt x="3009673" y="540425"/>
                  </a:lnTo>
                  <a:lnTo>
                    <a:pt x="3006498" y="541332"/>
                  </a:lnTo>
                  <a:lnTo>
                    <a:pt x="3003323" y="542691"/>
                  </a:lnTo>
                  <a:lnTo>
                    <a:pt x="3000375" y="544051"/>
                  </a:lnTo>
                  <a:lnTo>
                    <a:pt x="2998647" y="544914"/>
                  </a:lnTo>
                  <a:lnTo>
                    <a:pt x="3003482" y="544591"/>
                  </a:lnTo>
                  <a:lnTo>
                    <a:pt x="3010487" y="544591"/>
                  </a:lnTo>
                  <a:lnTo>
                    <a:pt x="3017493" y="545044"/>
                  </a:lnTo>
                  <a:lnTo>
                    <a:pt x="3024273" y="545724"/>
                  </a:lnTo>
                  <a:lnTo>
                    <a:pt x="3030827" y="546859"/>
                  </a:lnTo>
                  <a:lnTo>
                    <a:pt x="3036477" y="547993"/>
                  </a:lnTo>
                  <a:lnTo>
                    <a:pt x="3041449" y="549126"/>
                  </a:lnTo>
                  <a:lnTo>
                    <a:pt x="3045291" y="550714"/>
                  </a:lnTo>
                  <a:lnTo>
                    <a:pt x="3039415" y="563640"/>
                  </a:lnTo>
                  <a:lnTo>
                    <a:pt x="3041249" y="564216"/>
                  </a:lnTo>
                  <a:lnTo>
                    <a:pt x="3040289" y="561723"/>
                  </a:lnTo>
                  <a:lnTo>
                    <a:pt x="3045732" y="550395"/>
                  </a:lnTo>
                  <a:lnTo>
                    <a:pt x="3041650" y="547449"/>
                  </a:lnTo>
                  <a:lnTo>
                    <a:pt x="3037795" y="544957"/>
                  </a:lnTo>
                  <a:lnTo>
                    <a:pt x="3034166" y="543144"/>
                  </a:lnTo>
                  <a:lnTo>
                    <a:pt x="3030311" y="541558"/>
                  </a:lnTo>
                  <a:lnTo>
                    <a:pt x="3026682" y="540425"/>
                  </a:lnTo>
                  <a:lnTo>
                    <a:pt x="3023281" y="539746"/>
                  </a:lnTo>
                  <a:lnTo>
                    <a:pt x="3019652" y="539519"/>
                  </a:lnTo>
                  <a:lnTo>
                    <a:pt x="3016250" y="539519"/>
                  </a:lnTo>
                  <a:close/>
                  <a:moveTo>
                    <a:pt x="1587953" y="537593"/>
                  </a:moveTo>
                  <a:lnTo>
                    <a:pt x="1590448" y="537593"/>
                  </a:lnTo>
                  <a:lnTo>
                    <a:pt x="1589994" y="538044"/>
                  </a:lnTo>
                  <a:lnTo>
                    <a:pt x="1579789" y="543915"/>
                  </a:lnTo>
                  <a:lnTo>
                    <a:pt x="1587273" y="539399"/>
                  </a:lnTo>
                  <a:lnTo>
                    <a:pt x="1582510" y="542109"/>
                  </a:lnTo>
                  <a:lnTo>
                    <a:pt x="1579109" y="543915"/>
                  </a:lnTo>
                  <a:lnTo>
                    <a:pt x="1577975" y="544367"/>
                  </a:lnTo>
                  <a:lnTo>
                    <a:pt x="1582346" y="540886"/>
                  </a:lnTo>
                  <a:lnTo>
                    <a:pt x="1577975" y="542978"/>
                  </a:lnTo>
                  <a:lnTo>
                    <a:pt x="1585285" y="538215"/>
                  </a:lnTo>
                  <a:lnTo>
                    <a:pt x="1586837" y="538215"/>
                  </a:lnTo>
                  <a:lnTo>
                    <a:pt x="1587953" y="537593"/>
                  </a:lnTo>
                  <a:close/>
                  <a:moveTo>
                    <a:pt x="1563245" y="537522"/>
                  </a:moveTo>
                  <a:lnTo>
                    <a:pt x="1559854" y="540199"/>
                  </a:lnTo>
                  <a:lnTo>
                    <a:pt x="1560080" y="540199"/>
                  </a:lnTo>
                  <a:lnTo>
                    <a:pt x="1555333" y="543322"/>
                  </a:lnTo>
                  <a:lnTo>
                    <a:pt x="1565731" y="537745"/>
                  </a:lnTo>
                  <a:lnTo>
                    <a:pt x="1566184" y="537522"/>
                  </a:lnTo>
                  <a:lnTo>
                    <a:pt x="1556689" y="543769"/>
                  </a:lnTo>
                  <a:lnTo>
                    <a:pt x="1519391" y="566525"/>
                  </a:lnTo>
                  <a:lnTo>
                    <a:pt x="1516000" y="568310"/>
                  </a:lnTo>
                  <a:lnTo>
                    <a:pt x="1522782" y="564295"/>
                  </a:lnTo>
                  <a:lnTo>
                    <a:pt x="1516000" y="567864"/>
                  </a:lnTo>
                  <a:lnTo>
                    <a:pt x="1509897" y="571880"/>
                  </a:lnTo>
                  <a:lnTo>
                    <a:pt x="1503793" y="575450"/>
                  </a:lnTo>
                  <a:lnTo>
                    <a:pt x="1508314" y="572550"/>
                  </a:lnTo>
                  <a:lnTo>
                    <a:pt x="1498820" y="577904"/>
                  </a:lnTo>
                  <a:lnTo>
                    <a:pt x="1500177" y="576788"/>
                  </a:lnTo>
                  <a:lnTo>
                    <a:pt x="1499273" y="577235"/>
                  </a:lnTo>
                  <a:lnTo>
                    <a:pt x="1503115" y="574781"/>
                  </a:lnTo>
                  <a:lnTo>
                    <a:pt x="1497012" y="577904"/>
                  </a:lnTo>
                  <a:lnTo>
                    <a:pt x="1514870" y="566302"/>
                  </a:lnTo>
                  <a:lnTo>
                    <a:pt x="1515096" y="566302"/>
                  </a:lnTo>
                  <a:lnTo>
                    <a:pt x="1516452" y="565633"/>
                  </a:lnTo>
                  <a:lnTo>
                    <a:pt x="1519843" y="564071"/>
                  </a:lnTo>
                  <a:lnTo>
                    <a:pt x="1519617" y="564071"/>
                  </a:lnTo>
                  <a:lnTo>
                    <a:pt x="1519843" y="563848"/>
                  </a:lnTo>
                  <a:lnTo>
                    <a:pt x="1520312" y="563617"/>
                  </a:lnTo>
                  <a:lnTo>
                    <a:pt x="1527077" y="560278"/>
                  </a:lnTo>
                  <a:lnTo>
                    <a:pt x="1517130" y="563848"/>
                  </a:lnTo>
                  <a:lnTo>
                    <a:pt x="1529879" y="555803"/>
                  </a:lnTo>
                  <a:lnTo>
                    <a:pt x="1528700" y="556420"/>
                  </a:lnTo>
                  <a:lnTo>
                    <a:pt x="1527175" y="557267"/>
                  </a:lnTo>
                  <a:lnTo>
                    <a:pt x="1530748" y="555225"/>
                  </a:lnTo>
                  <a:lnTo>
                    <a:pt x="1531385" y="554497"/>
                  </a:lnTo>
                  <a:lnTo>
                    <a:pt x="1511862" y="567259"/>
                  </a:lnTo>
                  <a:lnTo>
                    <a:pt x="1514589" y="565417"/>
                  </a:lnTo>
                  <a:lnTo>
                    <a:pt x="1531146" y="554535"/>
                  </a:lnTo>
                  <a:lnTo>
                    <a:pt x="1531621" y="554228"/>
                  </a:lnTo>
                  <a:lnTo>
                    <a:pt x="1531739" y="554092"/>
                  </a:lnTo>
                  <a:lnTo>
                    <a:pt x="1531830" y="554092"/>
                  </a:lnTo>
                  <a:lnTo>
                    <a:pt x="1536755" y="550899"/>
                  </a:lnTo>
                  <a:lnTo>
                    <a:pt x="1536700" y="550918"/>
                  </a:lnTo>
                  <a:lnTo>
                    <a:pt x="1537384" y="550491"/>
                  </a:lnTo>
                  <a:lnTo>
                    <a:pt x="1547929" y="543654"/>
                  </a:lnTo>
                  <a:lnTo>
                    <a:pt x="1549444" y="542692"/>
                  </a:lnTo>
                  <a:lnTo>
                    <a:pt x="1540339" y="548643"/>
                  </a:lnTo>
                  <a:lnTo>
                    <a:pt x="1549400" y="542980"/>
                  </a:lnTo>
                  <a:lnTo>
                    <a:pt x="1546860" y="544717"/>
                  </a:lnTo>
                  <a:lnTo>
                    <a:pt x="1540394" y="548934"/>
                  </a:lnTo>
                  <a:lnTo>
                    <a:pt x="1540394" y="548686"/>
                  </a:lnTo>
                  <a:lnTo>
                    <a:pt x="1537392" y="550670"/>
                  </a:lnTo>
                  <a:lnTo>
                    <a:pt x="1537053" y="550792"/>
                  </a:lnTo>
                  <a:lnTo>
                    <a:pt x="1532217" y="553953"/>
                  </a:lnTo>
                  <a:lnTo>
                    <a:pt x="1538281" y="550920"/>
                  </a:lnTo>
                  <a:lnTo>
                    <a:pt x="1538288" y="550917"/>
                  </a:lnTo>
                  <a:lnTo>
                    <a:pt x="1538285" y="550919"/>
                  </a:lnTo>
                  <a:lnTo>
                    <a:pt x="1541317" y="549403"/>
                  </a:lnTo>
                  <a:lnTo>
                    <a:pt x="1546969" y="545777"/>
                  </a:lnTo>
                  <a:lnTo>
                    <a:pt x="1545839" y="546446"/>
                  </a:lnTo>
                  <a:lnTo>
                    <a:pt x="1554655" y="541091"/>
                  </a:lnTo>
                  <a:lnTo>
                    <a:pt x="1546517" y="546446"/>
                  </a:lnTo>
                  <a:lnTo>
                    <a:pt x="1546517" y="546669"/>
                  </a:lnTo>
                  <a:lnTo>
                    <a:pt x="1546517" y="546892"/>
                  </a:lnTo>
                  <a:lnTo>
                    <a:pt x="1541092" y="550016"/>
                  </a:lnTo>
                  <a:lnTo>
                    <a:pt x="1542448" y="549792"/>
                  </a:lnTo>
                  <a:lnTo>
                    <a:pt x="1534084" y="554924"/>
                  </a:lnTo>
                  <a:lnTo>
                    <a:pt x="1536119" y="554031"/>
                  </a:lnTo>
                  <a:lnTo>
                    <a:pt x="1536797" y="553585"/>
                  </a:lnTo>
                  <a:lnTo>
                    <a:pt x="1536571" y="553808"/>
                  </a:lnTo>
                  <a:lnTo>
                    <a:pt x="1543352" y="549346"/>
                  </a:lnTo>
                  <a:lnTo>
                    <a:pt x="1543352" y="549792"/>
                  </a:lnTo>
                  <a:lnTo>
                    <a:pt x="1549004" y="545553"/>
                  </a:lnTo>
                  <a:lnTo>
                    <a:pt x="1548778" y="545777"/>
                  </a:lnTo>
                  <a:lnTo>
                    <a:pt x="1551942" y="544215"/>
                  </a:lnTo>
                  <a:lnTo>
                    <a:pt x="1551716" y="544215"/>
                  </a:lnTo>
                  <a:lnTo>
                    <a:pt x="1563245" y="537522"/>
                  </a:lnTo>
                  <a:close/>
                  <a:moveTo>
                    <a:pt x="1611539" y="537367"/>
                  </a:moveTo>
                  <a:lnTo>
                    <a:pt x="1607963" y="539704"/>
                  </a:lnTo>
                  <a:lnTo>
                    <a:pt x="1599746" y="543689"/>
                  </a:lnTo>
                  <a:lnTo>
                    <a:pt x="1599519" y="543689"/>
                  </a:lnTo>
                  <a:lnTo>
                    <a:pt x="1600427" y="543012"/>
                  </a:lnTo>
                  <a:lnTo>
                    <a:pt x="1605189" y="539399"/>
                  </a:lnTo>
                  <a:lnTo>
                    <a:pt x="1606323" y="538270"/>
                  </a:lnTo>
                  <a:lnTo>
                    <a:pt x="1594984" y="543915"/>
                  </a:lnTo>
                  <a:lnTo>
                    <a:pt x="1600653" y="540077"/>
                  </a:lnTo>
                  <a:lnTo>
                    <a:pt x="1593623" y="543689"/>
                  </a:lnTo>
                  <a:lnTo>
                    <a:pt x="1591809" y="546399"/>
                  </a:lnTo>
                  <a:lnTo>
                    <a:pt x="1587046" y="547528"/>
                  </a:lnTo>
                  <a:lnTo>
                    <a:pt x="1586593" y="544818"/>
                  </a:lnTo>
                  <a:lnTo>
                    <a:pt x="1592943" y="541432"/>
                  </a:lnTo>
                  <a:lnTo>
                    <a:pt x="1594530" y="540077"/>
                  </a:lnTo>
                  <a:lnTo>
                    <a:pt x="1585912" y="544367"/>
                  </a:lnTo>
                  <a:lnTo>
                    <a:pt x="1583644" y="545044"/>
                  </a:lnTo>
                  <a:lnTo>
                    <a:pt x="1590221" y="540302"/>
                  </a:lnTo>
                  <a:lnTo>
                    <a:pt x="1580923" y="545270"/>
                  </a:lnTo>
                  <a:lnTo>
                    <a:pt x="1579335" y="545947"/>
                  </a:lnTo>
                  <a:lnTo>
                    <a:pt x="1579109" y="544818"/>
                  </a:lnTo>
                  <a:lnTo>
                    <a:pt x="1591128" y="537593"/>
                  </a:lnTo>
                  <a:lnTo>
                    <a:pt x="1599066" y="537593"/>
                  </a:lnTo>
                  <a:lnTo>
                    <a:pt x="1611539" y="537367"/>
                  </a:lnTo>
                  <a:close/>
                  <a:moveTo>
                    <a:pt x="1611539" y="537367"/>
                  </a:moveTo>
                  <a:lnTo>
                    <a:pt x="1615848" y="537367"/>
                  </a:lnTo>
                  <a:lnTo>
                    <a:pt x="1613580" y="539173"/>
                  </a:lnTo>
                  <a:lnTo>
                    <a:pt x="1612219" y="539851"/>
                  </a:lnTo>
                  <a:lnTo>
                    <a:pt x="1602468" y="544818"/>
                  </a:lnTo>
                  <a:lnTo>
                    <a:pt x="1604282" y="542109"/>
                  </a:lnTo>
                  <a:lnTo>
                    <a:pt x="1607963" y="539704"/>
                  </a:lnTo>
                  <a:lnTo>
                    <a:pt x="1608591" y="539399"/>
                  </a:lnTo>
                  <a:lnTo>
                    <a:pt x="1611539" y="537367"/>
                  </a:lnTo>
                  <a:close/>
                  <a:moveTo>
                    <a:pt x="1566636" y="536629"/>
                  </a:moveTo>
                  <a:lnTo>
                    <a:pt x="1566862" y="536629"/>
                  </a:lnTo>
                  <a:lnTo>
                    <a:pt x="1566184" y="537522"/>
                  </a:lnTo>
                  <a:lnTo>
                    <a:pt x="1565958" y="537522"/>
                  </a:lnTo>
                  <a:lnTo>
                    <a:pt x="1566636" y="536629"/>
                  </a:lnTo>
                  <a:close/>
                  <a:moveTo>
                    <a:pt x="1570841" y="536628"/>
                  </a:moveTo>
                  <a:lnTo>
                    <a:pt x="1577697" y="537093"/>
                  </a:lnTo>
                  <a:lnTo>
                    <a:pt x="1566499" y="543357"/>
                  </a:lnTo>
                  <a:lnTo>
                    <a:pt x="1576555" y="538021"/>
                  </a:lnTo>
                  <a:lnTo>
                    <a:pt x="1580668" y="537556"/>
                  </a:lnTo>
                  <a:lnTo>
                    <a:pt x="1581582" y="537093"/>
                  </a:lnTo>
                  <a:lnTo>
                    <a:pt x="1583868" y="537325"/>
                  </a:lnTo>
                  <a:lnTo>
                    <a:pt x="1576326" y="542661"/>
                  </a:lnTo>
                  <a:lnTo>
                    <a:pt x="1569699" y="549389"/>
                  </a:lnTo>
                  <a:lnTo>
                    <a:pt x="1563071" y="551013"/>
                  </a:lnTo>
                  <a:lnTo>
                    <a:pt x="1564899" y="547997"/>
                  </a:lnTo>
                  <a:lnTo>
                    <a:pt x="1560329" y="550550"/>
                  </a:lnTo>
                  <a:lnTo>
                    <a:pt x="1560786" y="550781"/>
                  </a:lnTo>
                  <a:lnTo>
                    <a:pt x="1558043" y="553102"/>
                  </a:lnTo>
                  <a:lnTo>
                    <a:pt x="1559872" y="552406"/>
                  </a:lnTo>
                  <a:lnTo>
                    <a:pt x="1559872" y="553102"/>
                  </a:lnTo>
                  <a:lnTo>
                    <a:pt x="1547759" y="558670"/>
                  </a:lnTo>
                  <a:lnTo>
                    <a:pt x="1556672" y="555422"/>
                  </a:lnTo>
                  <a:lnTo>
                    <a:pt x="1550273" y="559830"/>
                  </a:lnTo>
                  <a:lnTo>
                    <a:pt x="1552787" y="558438"/>
                  </a:lnTo>
                  <a:lnTo>
                    <a:pt x="1540446" y="565863"/>
                  </a:lnTo>
                  <a:lnTo>
                    <a:pt x="1540675" y="565863"/>
                  </a:lnTo>
                  <a:lnTo>
                    <a:pt x="1539303" y="566559"/>
                  </a:lnTo>
                  <a:lnTo>
                    <a:pt x="1542274" y="565399"/>
                  </a:lnTo>
                  <a:lnTo>
                    <a:pt x="1537475" y="569111"/>
                  </a:lnTo>
                  <a:lnTo>
                    <a:pt x="1547531" y="563310"/>
                  </a:lnTo>
                  <a:lnTo>
                    <a:pt x="1540903" y="568415"/>
                  </a:lnTo>
                  <a:lnTo>
                    <a:pt x="1546159" y="566559"/>
                  </a:lnTo>
                  <a:lnTo>
                    <a:pt x="1541589" y="569575"/>
                  </a:lnTo>
                  <a:lnTo>
                    <a:pt x="1549587" y="565399"/>
                  </a:lnTo>
                  <a:lnTo>
                    <a:pt x="1541589" y="571663"/>
                  </a:lnTo>
                  <a:lnTo>
                    <a:pt x="1546388" y="570735"/>
                  </a:lnTo>
                  <a:lnTo>
                    <a:pt x="1552558" y="566791"/>
                  </a:lnTo>
                  <a:lnTo>
                    <a:pt x="1572212" y="560062"/>
                  </a:lnTo>
                  <a:lnTo>
                    <a:pt x="1572212" y="560990"/>
                  </a:lnTo>
                  <a:lnTo>
                    <a:pt x="1572212" y="561222"/>
                  </a:lnTo>
                  <a:lnTo>
                    <a:pt x="1584096" y="557742"/>
                  </a:lnTo>
                  <a:lnTo>
                    <a:pt x="1584325" y="557974"/>
                  </a:lnTo>
                  <a:lnTo>
                    <a:pt x="1581125" y="561455"/>
                  </a:lnTo>
                  <a:lnTo>
                    <a:pt x="1577697" y="563775"/>
                  </a:lnTo>
                  <a:lnTo>
                    <a:pt x="1581125" y="563543"/>
                  </a:lnTo>
                  <a:lnTo>
                    <a:pt x="1573812" y="568415"/>
                  </a:lnTo>
                  <a:lnTo>
                    <a:pt x="1576555" y="567951"/>
                  </a:lnTo>
                  <a:lnTo>
                    <a:pt x="1570156" y="572823"/>
                  </a:lnTo>
                  <a:lnTo>
                    <a:pt x="1550730" y="582568"/>
                  </a:lnTo>
                  <a:lnTo>
                    <a:pt x="1556901" y="580712"/>
                  </a:lnTo>
                  <a:lnTo>
                    <a:pt x="1547074" y="586048"/>
                  </a:lnTo>
                  <a:lnTo>
                    <a:pt x="1549816" y="583032"/>
                  </a:lnTo>
                  <a:lnTo>
                    <a:pt x="1547074" y="584424"/>
                  </a:lnTo>
                  <a:lnTo>
                    <a:pt x="1544103" y="586280"/>
                  </a:lnTo>
                  <a:lnTo>
                    <a:pt x="1539760" y="589296"/>
                  </a:lnTo>
                  <a:lnTo>
                    <a:pt x="1534276" y="592544"/>
                  </a:lnTo>
                  <a:lnTo>
                    <a:pt x="1529248" y="595097"/>
                  </a:lnTo>
                  <a:lnTo>
                    <a:pt x="1526963" y="596025"/>
                  </a:lnTo>
                  <a:lnTo>
                    <a:pt x="1525363" y="596721"/>
                  </a:lnTo>
                  <a:lnTo>
                    <a:pt x="1523763" y="596953"/>
                  </a:lnTo>
                  <a:lnTo>
                    <a:pt x="1523077" y="596721"/>
                  </a:lnTo>
                  <a:lnTo>
                    <a:pt x="1522849" y="596489"/>
                  </a:lnTo>
                  <a:lnTo>
                    <a:pt x="1522620" y="596257"/>
                  </a:lnTo>
                  <a:lnTo>
                    <a:pt x="1522620" y="595793"/>
                  </a:lnTo>
                  <a:lnTo>
                    <a:pt x="1523077" y="594401"/>
                  </a:lnTo>
                  <a:lnTo>
                    <a:pt x="1524449" y="592081"/>
                  </a:lnTo>
                  <a:lnTo>
                    <a:pt x="1526963" y="589296"/>
                  </a:lnTo>
                  <a:lnTo>
                    <a:pt x="1531990" y="585584"/>
                  </a:lnTo>
                  <a:lnTo>
                    <a:pt x="1525591" y="589296"/>
                  </a:lnTo>
                  <a:lnTo>
                    <a:pt x="1510508" y="595793"/>
                  </a:lnTo>
                  <a:lnTo>
                    <a:pt x="1517364" y="590224"/>
                  </a:lnTo>
                  <a:lnTo>
                    <a:pt x="1507766" y="595793"/>
                  </a:lnTo>
                  <a:lnTo>
                    <a:pt x="1512108" y="592313"/>
                  </a:lnTo>
                  <a:lnTo>
                    <a:pt x="1504109" y="596489"/>
                  </a:lnTo>
                  <a:lnTo>
                    <a:pt x="1508908" y="592776"/>
                  </a:lnTo>
                  <a:lnTo>
                    <a:pt x="1503652" y="595329"/>
                  </a:lnTo>
                  <a:lnTo>
                    <a:pt x="1505480" y="593241"/>
                  </a:lnTo>
                  <a:lnTo>
                    <a:pt x="1500682" y="596489"/>
                  </a:lnTo>
                  <a:lnTo>
                    <a:pt x="1500224" y="596257"/>
                  </a:lnTo>
                  <a:lnTo>
                    <a:pt x="1501596" y="594633"/>
                  </a:lnTo>
                  <a:lnTo>
                    <a:pt x="1496340" y="596489"/>
                  </a:lnTo>
                  <a:lnTo>
                    <a:pt x="1496111" y="596257"/>
                  </a:lnTo>
                  <a:lnTo>
                    <a:pt x="1509365" y="587904"/>
                  </a:lnTo>
                  <a:lnTo>
                    <a:pt x="1511651" y="585816"/>
                  </a:lnTo>
                  <a:lnTo>
                    <a:pt x="1503423" y="590224"/>
                  </a:lnTo>
                  <a:lnTo>
                    <a:pt x="1508451" y="586976"/>
                  </a:lnTo>
                  <a:lnTo>
                    <a:pt x="1497253" y="593009"/>
                  </a:lnTo>
                  <a:lnTo>
                    <a:pt x="1495425" y="593241"/>
                  </a:lnTo>
                  <a:lnTo>
                    <a:pt x="1496111" y="592776"/>
                  </a:lnTo>
                  <a:lnTo>
                    <a:pt x="1495653" y="591848"/>
                  </a:lnTo>
                  <a:lnTo>
                    <a:pt x="1506851" y="584656"/>
                  </a:lnTo>
                  <a:lnTo>
                    <a:pt x="1495882" y="590224"/>
                  </a:lnTo>
                  <a:lnTo>
                    <a:pt x="1497939" y="588369"/>
                  </a:lnTo>
                  <a:lnTo>
                    <a:pt x="1500453" y="586048"/>
                  </a:lnTo>
                  <a:lnTo>
                    <a:pt x="1507309" y="581640"/>
                  </a:lnTo>
                  <a:lnTo>
                    <a:pt x="1515079" y="576999"/>
                  </a:lnTo>
                  <a:lnTo>
                    <a:pt x="1532447" y="566095"/>
                  </a:lnTo>
                  <a:lnTo>
                    <a:pt x="1565128" y="544285"/>
                  </a:lnTo>
                  <a:lnTo>
                    <a:pt x="1558272" y="547533"/>
                  </a:lnTo>
                  <a:lnTo>
                    <a:pt x="1558729" y="546373"/>
                  </a:lnTo>
                  <a:lnTo>
                    <a:pt x="1555758" y="547301"/>
                  </a:lnTo>
                  <a:lnTo>
                    <a:pt x="1560100" y="545213"/>
                  </a:lnTo>
                  <a:lnTo>
                    <a:pt x="1559643" y="544749"/>
                  </a:lnTo>
                  <a:lnTo>
                    <a:pt x="1570156" y="538021"/>
                  </a:lnTo>
                  <a:lnTo>
                    <a:pt x="1568099" y="539181"/>
                  </a:lnTo>
                  <a:lnTo>
                    <a:pt x="1570841" y="536628"/>
                  </a:lnTo>
                  <a:close/>
                  <a:moveTo>
                    <a:pt x="2917482" y="536594"/>
                  </a:moveTo>
                  <a:lnTo>
                    <a:pt x="2917739" y="536594"/>
                  </a:lnTo>
                  <a:lnTo>
                    <a:pt x="2924175" y="537865"/>
                  </a:lnTo>
                  <a:lnTo>
                    <a:pt x="2914650" y="538182"/>
                  </a:lnTo>
                  <a:lnTo>
                    <a:pt x="2917482" y="536594"/>
                  </a:lnTo>
                  <a:close/>
                  <a:moveTo>
                    <a:pt x="1639207" y="536238"/>
                  </a:moveTo>
                  <a:lnTo>
                    <a:pt x="1637166" y="537367"/>
                  </a:lnTo>
                  <a:lnTo>
                    <a:pt x="1626734" y="541883"/>
                  </a:lnTo>
                  <a:lnTo>
                    <a:pt x="1628775" y="539851"/>
                  </a:lnTo>
                  <a:lnTo>
                    <a:pt x="1628775" y="539625"/>
                  </a:lnTo>
                  <a:lnTo>
                    <a:pt x="1614941" y="545947"/>
                  </a:lnTo>
                  <a:lnTo>
                    <a:pt x="1600653" y="550012"/>
                  </a:lnTo>
                  <a:lnTo>
                    <a:pt x="1598159" y="550915"/>
                  </a:lnTo>
                  <a:lnTo>
                    <a:pt x="1603602" y="548205"/>
                  </a:lnTo>
                  <a:lnTo>
                    <a:pt x="1607684" y="546399"/>
                  </a:lnTo>
                  <a:lnTo>
                    <a:pt x="1609498" y="545270"/>
                  </a:lnTo>
                  <a:lnTo>
                    <a:pt x="1611085" y="544141"/>
                  </a:lnTo>
                  <a:lnTo>
                    <a:pt x="1612900" y="542787"/>
                  </a:lnTo>
                  <a:lnTo>
                    <a:pt x="1614487" y="540980"/>
                  </a:lnTo>
                  <a:lnTo>
                    <a:pt x="1610859" y="541657"/>
                  </a:lnTo>
                  <a:lnTo>
                    <a:pt x="1610632" y="541432"/>
                  </a:lnTo>
                  <a:lnTo>
                    <a:pt x="1618116" y="537593"/>
                  </a:lnTo>
                  <a:lnTo>
                    <a:pt x="1615168" y="538044"/>
                  </a:lnTo>
                  <a:lnTo>
                    <a:pt x="1616302" y="537367"/>
                  </a:lnTo>
                  <a:lnTo>
                    <a:pt x="1639207" y="536238"/>
                  </a:lnTo>
                  <a:close/>
                  <a:moveTo>
                    <a:pt x="1687512" y="535078"/>
                  </a:moveTo>
                  <a:lnTo>
                    <a:pt x="1687512" y="536401"/>
                  </a:lnTo>
                  <a:lnTo>
                    <a:pt x="1687138" y="536401"/>
                  </a:lnTo>
                  <a:lnTo>
                    <a:pt x="1684337" y="536666"/>
                  </a:lnTo>
                  <a:lnTo>
                    <a:pt x="1687512" y="535078"/>
                  </a:lnTo>
                  <a:close/>
                  <a:moveTo>
                    <a:pt x="1562100" y="535042"/>
                  </a:moveTo>
                  <a:lnTo>
                    <a:pt x="1560285" y="536365"/>
                  </a:lnTo>
                  <a:lnTo>
                    <a:pt x="1553935" y="540775"/>
                  </a:lnTo>
                  <a:lnTo>
                    <a:pt x="1550307" y="542760"/>
                  </a:lnTo>
                  <a:lnTo>
                    <a:pt x="1549400" y="542980"/>
                  </a:lnTo>
                  <a:lnTo>
                    <a:pt x="1562100" y="535042"/>
                  </a:lnTo>
                  <a:close/>
                  <a:moveTo>
                    <a:pt x="1564653" y="535042"/>
                  </a:moveTo>
                  <a:lnTo>
                    <a:pt x="1565275" y="535286"/>
                  </a:lnTo>
                  <a:lnTo>
                    <a:pt x="1565068" y="535774"/>
                  </a:lnTo>
                  <a:lnTo>
                    <a:pt x="1560512" y="538217"/>
                  </a:lnTo>
                  <a:lnTo>
                    <a:pt x="1561133" y="537484"/>
                  </a:lnTo>
                  <a:lnTo>
                    <a:pt x="1563204" y="536019"/>
                  </a:lnTo>
                  <a:lnTo>
                    <a:pt x="1564653" y="535042"/>
                  </a:lnTo>
                  <a:close/>
                  <a:moveTo>
                    <a:pt x="2911475" y="535007"/>
                  </a:moveTo>
                  <a:lnTo>
                    <a:pt x="2910333" y="536392"/>
                  </a:lnTo>
                  <a:lnTo>
                    <a:pt x="2893658" y="545167"/>
                  </a:lnTo>
                  <a:lnTo>
                    <a:pt x="2882923" y="547707"/>
                  </a:lnTo>
                  <a:lnTo>
                    <a:pt x="2885664" y="545167"/>
                  </a:lnTo>
                  <a:lnTo>
                    <a:pt x="2879725" y="544012"/>
                  </a:lnTo>
                  <a:lnTo>
                    <a:pt x="2885435" y="543550"/>
                  </a:lnTo>
                  <a:lnTo>
                    <a:pt x="2890460" y="541472"/>
                  </a:lnTo>
                  <a:lnTo>
                    <a:pt x="2892288" y="540549"/>
                  </a:lnTo>
                  <a:lnTo>
                    <a:pt x="2897998" y="541241"/>
                  </a:lnTo>
                  <a:lnTo>
                    <a:pt x="2895257" y="540087"/>
                  </a:lnTo>
                  <a:lnTo>
                    <a:pt x="2897998" y="539856"/>
                  </a:lnTo>
                  <a:lnTo>
                    <a:pt x="2902795" y="535930"/>
                  </a:lnTo>
                  <a:lnTo>
                    <a:pt x="2911475" y="535007"/>
                  </a:lnTo>
                  <a:close/>
                  <a:moveTo>
                    <a:pt x="1566863" y="530281"/>
                  </a:moveTo>
                  <a:lnTo>
                    <a:pt x="1560244" y="534717"/>
                  </a:lnTo>
                  <a:lnTo>
                    <a:pt x="1532171" y="553626"/>
                  </a:lnTo>
                  <a:lnTo>
                    <a:pt x="1531462" y="554092"/>
                  </a:lnTo>
                  <a:lnTo>
                    <a:pt x="1514332" y="565356"/>
                  </a:lnTo>
                  <a:lnTo>
                    <a:pt x="1514028" y="565678"/>
                  </a:lnTo>
                  <a:lnTo>
                    <a:pt x="1510794" y="567958"/>
                  </a:lnTo>
                  <a:lnTo>
                    <a:pt x="1511862" y="567259"/>
                  </a:lnTo>
                  <a:lnTo>
                    <a:pt x="1509999" y="568518"/>
                  </a:lnTo>
                  <a:lnTo>
                    <a:pt x="1503966" y="572772"/>
                  </a:lnTo>
                  <a:lnTo>
                    <a:pt x="1498600" y="576318"/>
                  </a:lnTo>
                  <a:lnTo>
                    <a:pt x="1502667" y="573471"/>
                  </a:lnTo>
                  <a:lnTo>
                    <a:pt x="1481703" y="587635"/>
                  </a:lnTo>
                  <a:lnTo>
                    <a:pt x="1449678" y="609491"/>
                  </a:lnTo>
                  <a:lnTo>
                    <a:pt x="1451435" y="608512"/>
                  </a:lnTo>
                  <a:lnTo>
                    <a:pt x="1450530" y="608966"/>
                  </a:lnTo>
                  <a:lnTo>
                    <a:pt x="1454150" y="606471"/>
                  </a:lnTo>
                  <a:lnTo>
                    <a:pt x="1452114" y="608286"/>
                  </a:lnTo>
                  <a:lnTo>
                    <a:pt x="1444193" y="613729"/>
                  </a:lnTo>
                  <a:lnTo>
                    <a:pt x="1451656" y="609728"/>
                  </a:lnTo>
                  <a:lnTo>
                    <a:pt x="1463675" y="601716"/>
                  </a:lnTo>
                  <a:lnTo>
                    <a:pt x="1461951" y="603568"/>
                  </a:lnTo>
                  <a:lnTo>
                    <a:pt x="1453355" y="608818"/>
                  </a:lnTo>
                  <a:lnTo>
                    <a:pt x="1453924" y="608512"/>
                  </a:lnTo>
                  <a:lnTo>
                    <a:pt x="1445099" y="615316"/>
                  </a:lnTo>
                  <a:lnTo>
                    <a:pt x="1435367" y="620986"/>
                  </a:lnTo>
                  <a:lnTo>
                    <a:pt x="1436499" y="620079"/>
                  </a:lnTo>
                  <a:lnTo>
                    <a:pt x="1411833" y="636407"/>
                  </a:lnTo>
                  <a:lnTo>
                    <a:pt x="1417717" y="633005"/>
                  </a:lnTo>
                  <a:lnTo>
                    <a:pt x="1400971" y="645025"/>
                  </a:lnTo>
                  <a:lnTo>
                    <a:pt x="1407307" y="641169"/>
                  </a:lnTo>
                  <a:lnTo>
                    <a:pt x="1377662" y="661807"/>
                  </a:lnTo>
                  <a:lnTo>
                    <a:pt x="1381284" y="658859"/>
                  </a:lnTo>
                  <a:lnTo>
                    <a:pt x="1381735" y="658405"/>
                  </a:lnTo>
                  <a:lnTo>
                    <a:pt x="1381284" y="658632"/>
                  </a:lnTo>
                  <a:lnTo>
                    <a:pt x="1375310" y="662688"/>
                  </a:lnTo>
                  <a:lnTo>
                    <a:pt x="1372837" y="664489"/>
                  </a:lnTo>
                  <a:lnTo>
                    <a:pt x="1344033" y="686252"/>
                  </a:lnTo>
                  <a:lnTo>
                    <a:pt x="1315229" y="707790"/>
                  </a:lnTo>
                  <a:lnTo>
                    <a:pt x="1300970" y="718989"/>
                  </a:lnTo>
                  <a:lnTo>
                    <a:pt x="1296148" y="723010"/>
                  </a:lnTo>
                  <a:lnTo>
                    <a:pt x="1298746" y="720735"/>
                  </a:lnTo>
                  <a:lnTo>
                    <a:pt x="1283476" y="732727"/>
                  </a:lnTo>
                  <a:lnTo>
                    <a:pt x="1273960" y="740233"/>
                  </a:lnTo>
                  <a:lnTo>
                    <a:pt x="1277449" y="737552"/>
                  </a:lnTo>
                  <a:lnTo>
                    <a:pt x="1278646" y="736737"/>
                  </a:lnTo>
                  <a:lnTo>
                    <a:pt x="1272575" y="741326"/>
                  </a:lnTo>
                  <a:lnTo>
                    <a:pt x="1271577" y="742113"/>
                  </a:lnTo>
                  <a:lnTo>
                    <a:pt x="1272275" y="741614"/>
                  </a:lnTo>
                  <a:lnTo>
                    <a:pt x="1269715" y="743581"/>
                  </a:lnTo>
                  <a:lnTo>
                    <a:pt x="1254446" y="755625"/>
                  </a:lnTo>
                  <a:lnTo>
                    <a:pt x="1245373" y="763333"/>
                  </a:lnTo>
                  <a:lnTo>
                    <a:pt x="1219774" y="784213"/>
                  </a:lnTo>
                  <a:lnTo>
                    <a:pt x="1212668" y="790140"/>
                  </a:lnTo>
                  <a:lnTo>
                    <a:pt x="1211839" y="790811"/>
                  </a:lnTo>
                  <a:lnTo>
                    <a:pt x="1207223" y="794647"/>
                  </a:lnTo>
                  <a:lnTo>
                    <a:pt x="1205254" y="796323"/>
                  </a:lnTo>
                  <a:lnTo>
                    <a:pt x="1205056" y="796488"/>
                  </a:lnTo>
                  <a:lnTo>
                    <a:pt x="1204052" y="797347"/>
                  </a:lnTo>
                  <a:lnTo>
                    <a:pt x="1194406" y="805559"/>
                  </a:lnTo>
                  <a:lnTo>
                    <a:pt x="1183850" y="814416"/>
                  </a:lnTo>
                  <a:lnTo>
                    <a:pt x="1175291" y="821823"/>
                  </a:lnTo>
                  <a:lnTo>
                    <a:pt x="1172156" y="824504"/>
                  </a:lnTo>
                  <a:lnTo>
                    <a:pt x="1168606" y="827626"/>
                  </a:lnTo>
                  <a:lnTo>
                    <a:pt x="1161776" y="833454"/>
                  </a:lnTo>
                  <a:lnTo>
                    <a:pt x="1147095" y="846428"/>
                  </a:lnTo>
                  <a:lnTo>
                    <a:pt x="1155275" y="838978"/>
                  </a:lnTo>
                  <a:lnTo>
                    <a:pt x="1138095" y="854243"/>
                  </a:lnTo>
                  <a:lnTo>
                    <a:pt x="1131643" y="859976"/>
                  </a:lnTo>
                  <a:lnTo>
                    <a:pt x="1131348" y="860260"/>
                  </a:lnTo>
                  <a:lnTo>
                    <a:pt x="1129793" y="861619"/>
                  </a:lnTo>
                  <a:lnTo>
                    <a:pt x="1129296" y="862061"/>
                  </a:lnTo>
                  <a:lnTo>
                    <a:pt x="1116200" y="873780"/>
                  </a:lnTo>
                  <a:lnTo>
                    <a:pt x="1101580" y="887115"/>
                  </a:lnTo>
                  <a:lnTo>
                    <a:pt x="1083663" y="903665"/>
                  </a:lnTo>
                  <a:lnTo>
                    <a:pt x="1065518" y="920441"/>
                  </a:lnTo>
                  <a:lnTo>
                    <a:pt x="1062545" y="923224"/>
                  </a:lnTo>
                  <a:lnTo>
                    <a:pt x="1064793" y="921220"/>
                  </a:lnTo>
                  <a:lnTo>
                    <a:pt x="1087679" y="900355"/>
                  </a:lnTo>
                  <a:lnTo>
                    <a:pt x="1122323" y="868944"/>
                  </a:lnTo>
                  <a:lnTo>
                    <a:pt x="1120083" y="871100"/>
                  </a:lnTo>
                  <a:lnTo>
                    <a:pt x="1114644" y="876316"/>
                  </a:lnTo>
                  <a:lnTo>
                    <a:pt x="1109886" y="881533"/>
                  </a:lnTo>
                  <a:lnTo>
                    <a:pt x="1100142" y="891965"/>
                  </a:lnTo>
                  <a:lnTo>
                    <a:pt x="1054596" y="930745"/>
                  </a:lnTo>
                  <a:lnTo>
                    <a:pt x="1054702" y="930569"/>
                  </a:lnTo>
                  <a:lnTo>
                    <a:pt x="1047600" y="937218"/>
                  </a:lnTo>
                  <a:lnTo>
                    <a:pt x="1030137" y="954221"/>
                  </a:lnTo>
                  <a:lnTo>
                    <a:pt x="1012446" y="971224"/>
                  </a:lnTo>
                  <a:lnTo>
                    <a:pt x="994982" y="988453"/>
                  </a:lnTo>
                  <a:lnTo>
                    <a:pt x="977518" y="1006137"/>
                  </a:lnTo>
                  <a:lnTo>
                    <a:pt x="960281" y="1023593"/>
                  </a:lnTo>
                  <a:lnTo>
                    <a:pt x="943271" y="1041049"/>
                  </a:lnTo>
                  <a:lnTo>
                    <a:pt x="926261" y="1058733"/>
                  </a:lnTo>
                  <a:lnTo>
                    <a:pt x="909250" y="1076416"/>
                  </a:lnTo>
                  <a:lnTo>
                    <a:pt x="892467" y="1094552"/>
                  </a:lnTo>
                  <a:lnTo>
                    <a:pt x="875910" y="1112462"/>
                  </a:lnTo>
                  <a:lnTo>
                    <a:pt x="859353" y="1130599"/>
                  </a:lnTo>
                  <a:lnTo>
                    <a:pt x="843024" y="1148962"/>
                  </a:lnTo>
                  <a:lnTo>
                    <a:pt x="826694" y="1167326"/>
                  </a:lnTo>
                  <a:lnTo>
                    <a:pt x="810591" y="1185916"/>
                  </a:lnTo>
                  <a:lnTo>
                    <a:pt x="794261" y="1204279"/>
                  </a:lnTo>
                  <a:lnTo>
                    <a:pt x="778385" y="1223096"/>
                  </a:lnTo>
                  <a:lnTo>
                    <a:pt x="762735" y="1241912"/>
                  </a:lnTo>
                  <a:lnTo>
                    <a:pt x="748985" y="1258405"/>
                  </a:lnTo>
                  <a:lnTo>
                    <a:pt x="752302" y="1254381"/>
                  </a:lnTo>
                  <a:lnTo>
                    <a:pt x="775663" y="1226043"/>
                  </a:lnTo>
                  <a:lnTo>
                    <a:pt x="799477" y="1197931"/>
                  </a:lnTo>
                  <a:lnTo>
                    <a:pt x="823519" y="1170046"/>
                  </a:lnTo>
                  <a:lnTo>
                    <a:pt x="847787" y="1142615"/>
                  </a:lnTo>
                  <a:lnTo>
                    <a:pt x="872281" y="1115410"/>
                  </a:lnTo>
                  <a:lnTo>
                    <a:pt x="897456" y="1088431"/>
                  </a:lnTo>
                  <a:lnTo>
                    <a:pt x="922632" y="1061680"/>
                  </a:lnTo>
                  <a:lnTo>
                    <a:pt x="948261" y="1035155"/>
                  </a:lnTo>
                  <a:lnTo>
                    <a:pt x="973890" y="1008857"/>
                  </a:lnTo>
                  <a:lnTo>
                    <a:pt x="999972" y="983012"/>
                  </a:lnTo>
                  <a:lnTo>
                    <a:pt x="1026281" y="957168"/>
                  </a:lnTo>
                  <a:lnTo>
                    <a:pt x="1052817" y="932003"/>
                  </a:lnTo>
                  <a:lnTo>
                    <a:pt x="1054921" y="930024"/>
                  </a:lnTo>
                  <a:lnTo>
                    <a:pt x="1047791" y="936383"/>
                  </a:lnTo>
                  <a:lnTo>
                    <a:pt x="1055049" y="929611"/>
                  </a:lnTo>
                  <a:lnTo>
                    <a:pt x="1053236" y="931425"/>
                  </a:lnTo>
                  <a:lnTo>
                    <a:pt x="1062527" y="922807"/>
                  </a:lnTo>
                  <a:lnTo>
                    <a:pt x="1057809" y="927287"/>
                  </a:lnTo>
                  <a:lnTo>
                    <a:pt x="1055276" y="929611"/>
                  </a:lnTo>
                  <a:lnTo>
                    <a:pt x="1055168" y="929792"/>
                  </a:lnTo>
                  <a:lnTo>
                    <a:pt x="1055557" y="929425"/>
                  </a:lnTo>
                  <a:lnTo>
                    <a:pt x="1057809" y="927287"/>
                  </a:lnTo>
                  <a:lnTo>
                    <a:pt x="1058650" y="926515"/>
                  </a:lnTo>
                  <a:lnTo>
                    <a:pt x="1079807" y="906612"/>
                  </a:lnTo>
                  <a:lnTo>
                    <a:pt x="1106796" y="881901"/>
                  </a:lnTo>
                  <a:lnTo>
                    <a:pt x="1134240" y="857417"/>
                  </a:lnTo>
                  <a:lnTo>
                    <a:pt x="1161683" y="833159"/>
                  </a:lnTo>
                  <a:lnTo>
                    <a:pt x="1189126" y="809581"/>
                  </a:lnTo>
                  <a:lnTo>
                    <a:pt x="1191486" y="807625"/>
                  </a:lnTo>
                  <a:lnTo>
                    <a:pt x="1202791" y="797849"/>
                  </a:lnTo>
                  <a:lnTo>
                    <a:pt x="1214800" y="788097"/>
                  </a:lnTo>
                  <a:lnTo>
                    <a:pt x="1226687" y="778445"/>
                  </a:lnTo>
                  <a:lnTo>
                    <a:pt x="1231765" y="774215"/>
                  </a:lnTo>
                  <a:lnTo>
                    <a:pt x="1250590" y="758572"/>
                  </a:lnTo>
                  <a:lnTo>
                    <a:pt x="1250749" y="758445"/>
                  </a:lnTo>
                  <a:lnTo>
                    <a:pt x="1249922" y="759015"/>
                  </a:lnTo>
                  <a:lnTo>
                    <a:pt x="1254983" y="754917"/>
                  </a:lnTo>
                  <a:lnTo>
                    <a:pt x="1251132" y="758139"/>
                  </a:lnTo>
                  <a:lnTo>
                    <a:pt x="1269868" y="743156"/>
                  </a:lnTo>
                  <a:lnTo>
                    <a:pt x="1275765" y="738622"/>
                  </a:lnTo>
                  <a:lnTo>
                    <a:pt x="1277352" y="737035"/>
                  </a:lnTo>
                  <a:lnTo>
                    <a:pt x="1280754" y="734541"/>
                  </a:lnTo>
                  <a:lnTo>
                    <a:pt x="1290734" y="726606"/>
                  </a:lnTo>
                  <a:lnTo>
                    <a:pt x="1291415" y="726153"/>
                  </a:lnTo>
                  <a:lnTo>
                    <a:pt x="1296404" y="722526"/>
                  </a:lnTo>
                  <a:lnTo>
                    <a:pt x="1299561" y="720021"/>
                  </a:lnTo>
                  <a:lnTo>
                    <a:pt x="1301587" y="718247"/>
                  </a:lnTo>
                  <a:lnTo>
                    <a:pt x="1301587" y="718414"/>
                  </a:lnTo>
                  <a:lnTo>
                    <a:pt x="1310693" y="711190"/>
                  </a:lnTo>
                  <a:lnTo>
                    <a:pt x="1324982" y="700308"/>
                  </a:lnTo>
                  <a:lnTo>
                    <a:pt x="1354012" y="678544"/>
                  </a:lnTo>
                  <a:lnTo>
                    <a:pt x="1373216" y="664148"/>
                  </a:lnTo>
                  <a:lnTo>
                    <a:pt x="1365159" y="669915"/>
                  </a:lnTo>
                  <a:lnTo>
                    <a:pt x="1372232" y="664528"/>
                  </a:lnTo>
                  <a:lnTo>
                    <a:pt x="1370874" y="665663"/>
                  </a:lnTo>
                  <a:lnTo>
                    <a:pt x="1371553" y="665209"/>
                  </a:lnTo>
                  <a:lnTo>
                    <a:pt x="1377044" y="661278"/>
                  </a:lnTo>
                  <a:lnTo>
                    <a:pt x="1383043" y="656781"/>
                  </a:lnTo>
                  <a:lnTo>
                    <a:pt x="1412527" y="635470"/>
                  </a:lnTo>
                  <a:lnTo>
                    <a:pt x="1413171" y="635256"/>
                  </a:lnTo>
                  <a:lnTo>
                    <a:pt x="1414952" y="633976"/>
                  </a:lnTo>
                  <a:lnTo>
                    <a:pt x="1418197" y="631616"/>
                  </a:lnTo>
                  <a:lnTo>
                    <a:pt x="1426015" y="625875"/>
                  </a:lnTo>
                  <a:lnTo>
                    <a:pt x="1424279" y="626882"/>
                  </a:lnTo>
                  <a:lnTo>
                    <a:pt x="1430842" y="622346"/>
                  </a:lnTo>
                  <a:lnTo>
                    <a:pt x="1438083" y="617131"/>
                  </a:lnTo>
                  <a:lnTo>
                    <a:pt x="1442836" y="613729"/>
                  </a:lnTo>
                  <a:lnTo>
                    <a:pt x="1448040" y="610100"/>
                  </a:lnTo>
                  <a:lnTo>
                    <a:pt x="1450466" y="608885"/>
                  </a:lnTo>
                  <a:lnTo>
                    <a:pt x="1466507" y="597837"/>
                  </a:lnTo>
                  <a:lnTo>
                    <a:pt x="1485331" y="585141"/>
                  </a:lnTo>
                  <a:lnTo>
                    <a:pt x="1503929" y="572445"/>
                  </a:lnTo>
                  <a:lnTo>
                    <a:pt x="1507006" y="570434"/>
                  </a:lnTo>
                  <a:lnTo>
                    <a:pt x="1513131" y="566146"/>
                  </a:lnTo>
                  <a:lnTo>
                    <a:pt x="1503413" y="572536"/>
                  </a:lnTo>
                  <a:lnTo>
                    <a:pt x="1496110" y="577439"/>
                  </a:lnTo>
                  <a:lnTo>
                    <a:pt x="1495425" y="577905"/>
                  </a:lnTo>
                  <a:lnTo>
                    <a:pt x="1497251" y="576504"/>
                  </a:lnTo>
                  <a:lnTo>
                    <a:pt x="1501359" y="573003"/>
                  </a:lnTo>
                  <a:lnTo>
                    <a:pt x="1505239" y="569734"/>
                  </a:lnTo>
                  <a:lnTo>
                    <a:pt x="1509347" y="566466"/>
                  </a:lnTo>
                  <a:lnTo>
                    <a:pt x="1513684" y="563664"/>
                  </a:lnTo>
                  <a:lnTo>
                    <a:pt x="1518248" y="560863"/>
                  </a:lnTo>
                  <a:lnTo>
                    <a:pt x="1522585" y="558062"/>
                  </a:lnTo>
                  <a:lnTo>
                    <a:pt x="1527150" y="555494"/>
                  </a:lnTo>
                  <a:lnTo>
                    <a:pt x="1529808" y="554382"/>
                  </a:lnTo>
                  <a:lnTo>
                    <a:pt x="1525780" y="557128"/>
                  </a:lnTo>
                  <a:lnTo>
                    <a:pt x="1530286" y="554181"/>
                  </a:lnTo>
                  <a:lnTo>
                    <a:pt x="1532171" y="553393"/>
                  </a:lnTo>
                  <a:lnTo>
                    <a:pt x="1539703" y="548023"/>
                  </a:lnTo>
                  <a:lnTo>
                    <a:pt x="1530286" y="554181"/>
                  </a:lnTo>
                  <a:lnTo>
                    <a:pt x="1529808" y="554382"/>
                  </a:lnTo>
                  <a:lnTo>
                    <a:pt x="1533997" y="551525"/>
                  </a:lnTo>
                  <a:lnTo>
                    <a:pt x="1530345" y="554093"/>
                  </a:lnTo>
                  <a:lnTo>
                    <a:pt x="1554538" y="537985"/>
                  </a:lnTo>
                  <a:lnTo>
                    <a:pt x="1564352" y="531448"/>
                  </a:lnTo>
                  <a:lnTo>
                    <a:pt x="1566863" y="530281"/>
                  </a:lnTo>
                  <a:close/>
                  <a:moveTo>
                    <a:pt x="2183039" y="528724"/>
                  </a:moveTo>
                  <a:lnTo>
                    <a:pt x="2184400" y="530311"/>
                  </a:lnTo>
                  <a:lnTo>
                    <a:pt x="2184173" y="530708"/>
                  </a:lnTo>
                  <a:lnTo>
                    <a:pt x="2178050" y="531899"/>
                  </a:lnTo>
                  <a:lnTo>
                    <a:pt x="2183039" y="528724"/>
                  </a:lnTo>
                  <a:close/>
                  <a:moveTo>
                    <a:pt x="2921528" y="527069"/>
                  </a:moveTo>
                  <a:lnTo>
                    <a:pt x="2925762" y="530244"/>
                  </a:lnTo>
                  <a:lnTo>
                    <a:pt x="2925527" y="530244"/>
                  </a:lnTo>
                  <a:lnTo>
                    <a:pt x="2919412" y="528657"/>
                  </a:lnTo>
                  <a:lnTo>
                    <a:pt x="2921528" y="527069"/>
                  </a:lnTo>
                  <a:close/>
                  <a:moveTo>
                    <a:pt x="1803054" y="524124"/>
                  </a:moveTo>
                  <a:lnTo>
                    <a:pt x="1784227" y="538651"/>
                  </a:lnTo>
                  <a:lnTo>
                    <a:pt x="1765627" y="553406"/>
                  </a:lnTo>
                  <a:lnTo>
                    <a:pt x="1747027" y="568161"/>
                  </a:lnTo>
                  <a:lnTo>
                    <a:pt x="1728654" y="583143"/>
                  </a:lnTo>
                  <a:lnTo>
                    <a:pt x="1710281" y="598578"/>
                  </a:lnTo>
                  <a:lnTo>
                    <a:pt x="1692135" y="614014"/>
                  </a:lnTo>
                  <a:lnTo>
                    <a:pt x="1674215" y="629450"/>
                  </a:lnTo>
                  <a:lnTo>
                    <a:pt x="1656523" y="645113"/>
                  </a:lnTo>
                  <a:lnTo>
                    <a:pt x="1638603" y="660776"/>
                  </a:lnTo>
                  <a:lnTo>
                    <a:pt x="1620911" y="676892"/>
                  </a:lnTo>
                  <a:lnTo>
                    <a:pt x="1603672" y="693009"/>
                  </a:lnTo>
                  <a:lnTo>
                    <a:pt x="1586206" y="709353"/>
                  </a:lnTo>
                  <a:lnTo>
                    <a:pt x="1568967" y="725697"/>
                  </a:lnTo>
                  <a:lnTo>
                    <a:pt x="1551955" y="742040"/>
                  </a:lnTo>
                  <a:lnTo>
                    <a:pt x="1535169" y="758611"/>
                  </a:lnTo>
                  <a:lnTo>
                    <a:pt x="1518384" y="775636"/>
                  </a:lnTo>
                  <a:lnTo>
                    <a:pt x="1501599" y="792434"/>
                  </a:lnTo>
                  <a:lnTo>
                    <a:pt x="1485041" y="809458"/>
                  </a:lnTo>
                  <a:lnTo>
                    <a:pt x="1468709" y="826710"/>
                  </a:lnTo>
                  <a:lnTo>
                    <a:pt x="1452378" y="844189"/>
                  </a:lnTo>
                  <a:lnTo>
                    <a:pt x="1436273" y="861668"/>
                  </a:lnTo>
                  <a:lnTo>
                    <a:pt x="1420394" y="879373"/>
                  </a:lnTo>
                  <a:lnTo>
                    <a:pt x="1404517" y="896852"/>
                  </a:lnTo>
                  <a:lnTo>
                    <a:pt x="1388638" y="915012"/>
                  </a:lnTo>
                  <a:lnTo>
                    <a:pt x="1373214" y="932945"/>
                  </a:lnTo>
                  <a:lnTo>
                    <a:pt x="1357790" y="950878"/>
                  </a:lnTo>
                  <a:lnTo>
                    <a:pt x="1342592" y="969264"/>
                  </a:lnTo>
                  <a:lnTo>
                    <a:pt x="1327395" y="987424"/>
                  </a:lnTo>
                  <a:lnTo>
                    <a:pt x="1312425" y="1005811"/>
                  </a:lnTo>
                  <a:lnTo>
                    <a:pt x="1297454" y="1024424"/>
                  </a:lnTo>
                  <a:lnTo>
                    <a:pt x="1282936" y="1043038"/>
                  </a:lnTo>
                  <a:lnTo>
                    <a:pt x="1268419" y="1061901"/>
                  </a:lnTo>
                  <a:lnTo>
                    <a:pt x="1266378" y="1064169"/>
                  </a:lnTo>
                  <a:lnTo>
                    <a:pt x="1263883" y="1066440"/>
                  </a:lnTo>
                  <a:lnTo>
                    <a:pt x="1262062" y="1068263"/>
                  </a:lnTo>
                  <a:lnTo>
                    <a:pt x="1262062" y="1069383"/>
                  </a:lnTo>
                  <a:lnTo>
                    <a:pt x="1261624" y="1069591"/>
                  </a:lnTo>
                  <a:lnTo>
                    <a:pt x="1258587" y="1070654"/>
                  </a:lnTo>
                  <a:lnTo>
                    <a:pt x="1257758" y="1071206"/>
                  </a:lnTo>
                  <a:lnTo>
                    <a:pt x="1256624" y="1071660"/>
                  </a:lnTo>
                  <a:lnTo>
                    <a:pt x="1255490" y="1071886"/>
                  </a:lnTo>
                  <a:lnTo>
                    <a:pt x="1254583" y="1071886"/>
                  </a:lnTo>
                  <a:lnTo>
                    <a:pt x="1253675" y="1071433"/>
                  </a:lnTo>
                  <a:lnTo>
                    <a:pt x="1252995" y="1070979"/>
                  </a:lnTo>
                  <a:lnTo>
                    <a:pt x="1252542" y="1069844"/>
                  </a:lnTo>
                  <a:lnTo>
                    <a:pt x="1252315" y="1068710"/>
                  </a:lnTo>
                  <a:lnTo>
                    <a:pt x="1248912" y="1068710"/>
                  </a:lnTo>
                  <a:lnTo>
                    <a:pt x="1273183" y="1051915"/>
                  </a:lnTo>
                  <a:lnTo>
                    <a:pt x="1252542" y="1064398"/>
                  </a:lnTo>
                  <a:lnTo>
                    <a:pt x="1260556" y="1057910"/>
                  </a:lnTo>
                  <a:lnTo>
                    <a:pt x="1264785" y="1054478"/>
                  </a:lnTo>
                  <a:lnTo>
                    <a:pt x="1264823" y="1054456"/>
                  </a:lnTo>
                  <a:lnTo>
                    <a:pt x="1277492" y="1044173"/>
                  </a:lnTo>
                  <a:lnTo>
                    <a:pt x="1260480" y="1054186"/>
                  </a:lnTo>
                  <a:lnTo>
                    <a:pt x="1260253" y="1054186"/>
                  </a:lnTo>
                  <a:lnTo>
                    <a:pt x="1261388" y="1053277"/>
                  </a:lnTo>
                  <a:lnTo>
                    <a:pt x="1267512" y="1048284"/>
                  </a:lnTo>
                  <a:lnTo>
                    <a:pt x="1260480" y="1051688"/>
                  </a:lnTo>
                  <a:lnTo>
                    <a:pt x="1270234" y="1045308"/>
                  </a:lnTo>
                  <a:lnTo>
                    <a:pt x="1256624" y="1053732"/>
                  </a:lnTo>
                  <a:lnTo>
                    <a:pt x="1261841" y="1047376"/>
                  </a:lnTo>
                  <a:lnTo>
                    <a:pt x="1259346" y="1048284"/>
                  </a:lnTo>
                  <a:lnTo>
                    <a:pt x="1255944" y="1049193"/>
                  </a:lnTo>
                  <a:lnTo>
                    <a:pt x="1259573" y="1047830"/>
                  </a:lnTo>
                  <a:lnTo>
                    <a:pt x="1262975" y="1046242"/>
                  </a:lnTo>
                  <a:lnTo>
                    <a:pt x="1266378" y="1044400"/>
                  </a:lnTo>
                  <a:lnTo>
                    <a:pt x="1269328" y="1042357"/>
                  </a:lnTo>
                  <a:lnTo>
                    <a:pt x="1272275" y="1040314"/>
                  </a:lnTo>
                  <a:lnTo>
                    <a:pt x="1275224" y="1038044"/>
                  </a:lnTo>
                  <a:lnTo>
                    <a:pt x="1277719" y="1035320"/>
                  </a:lnTo>
                  <a:lnTo>
                    <a:pt x="1280215" y="1032597"/>
                  </a:lnTo>
                  <a:lnTo>
                    <a:pt x="1268873" y="1040995"/>
                  </a:lnTo>
                  <a:lnTo>
                    <a:pt x="1268079" y="1041336"/>
                  </a:lnTo>
                  <a:lnTo>
                    <a:pt x="1268646" y="1040768"/>
                  </a:lnTo>
                  <a:lnTo>
                    <a:pt x="1268873" y="1040541"/>
                  </a:lnTo>
                  <a:lnTo>
                    <a:pt x="1268646" y="1040314"/>
                  </a:lnTo>
                  <a:lnTo>
                    <a:pt x="1268192" y="1040541"/>
                  </a:lnTo>
                  <a:lnTo>
                    <a:pt x="1267058" y="1040768"/>
                  </a:lnTo>
                  <a:lnTo>
                    <a:pt x="1262975" y="1042811"/>
                  </a:lnTo>
                  <a:lnTo>
                    <a:pt x="1262749" y="1042811"/>
                  </a:lnTo>
                  <a:lnTo>
                    <a:pt x="1264563" y="1040768"/>
                  </a:lnTo>
                  <a:lnTo>
                    <a:pt x="1258212" y="1042811"/>
                  </a:lnTo>
                  <a:lnTo>
                    <a:pt x="1264791" y="1038952"/>
                  </a:lnTo>
                  <a:lnTo>
                    <a:pt x="1261388" y="1040541"/>
                  </a:lnTo>
                  <a:lnTo>
                    <a:pt x="1272218" y="1034637"/>
                  </a:lnTo>
                  <a:lnTo>
                    <a:pt x="1272729" y="1034412"/>
                  </a:lnTo>
                  <a:lnTo>
                    <a:pt x="1274116" y="1033603"/>
                  </a:lnTo>
                  <a:lnTo>
                    <a:pt x="1276605" y="1032246"/>
                  </a:lnTo>
                  <a:lnTo>
                    <a:pt x="1278173" y="1031461"/>
                  </a:lnTo>
                  <a:lnTo>
                    <a:pt x="1278447" y="1031242"/>
                  </a:lnTo>
                  <a:lnTo>
                    <a:pt x="1289288" y="1025333"/>
                  </a:lnTo>
                  <a:lnTo>
                    <a:pt x="1285658" y="1026695"/>
                  </a:lnTo>
                  <a:lnTo>
                    <a:pt x="1287473" y="1023971"/>
                  </a:lnTo>
                  <a:lnTo>
                    <a:pt x="1285205" y="1026014"/>
                  </a:lnTo>
                  <a:lnTo>
                    <a:pt x="1282936" y="1027829"/>
                  </a:lnTo>
                  <a:lnTo>
                    <a:pt x="1280441" y="1029645"/>
                  </a:lnTo>
                  <a:lnTo>
                    <a:pt x="1278447" y="1031242"/>
                  </a:lnTo>
                  <a:lnTo>
                    <a:pt x="1276605" y="1032246"/>
                  </a:lnTo>
                  <a:lnTo>
                    <a:pt x="1275452" y="1032824"/>
                  </a:lnTo>
                  <a:lnTo>
                    <a:pt x="1274116" y="1033603"/>
                  </a:lnTo>
                  <a:lnTo>
                    <a:pt x="1272218" y="1034637"/>
                  </a:lnTo>
                  <a:lnTo>
                    <a:pt x="1267058" y="1036909"/>
                  </a:lnTo>
                  <a:lnTo>
                    <a:pt x="1281122" y="1027148"/>
                  </a:lnTo>
                  <a:lnTo>
                    <a:pt x="1285205" y="1021019"/>
                  </a:lnTo>
                  <a:lnTo>
                    <a:pt x="1275905" y="1026014"/>
                  </a:lnTo>
                  <a:lnTo>
                    <a:pt x="1266378" y="1031235"/>
                  </a:lnTo>
                  <a:lnTo>
                    <a:pt x="1256851" y="1036228"/>
                  </a:lnTo>
                  <a:lnTo>
                    <a:pt x="1248232" y="1041222"/>
                  </a:lnTo>
                  <a:lnTo>
                    <a:pt x="1250273" y="1037363"/>
                  </a:lnTo>
                  <a:lnTo>
                    <a:pt x="1238478" y="1039860"/>
                  </a:lnTo>
                  <a:lnTo>
                    <a:pt x="1241654" y="1041449"/>
                  </a:lnTo>
                  <a:lnTo>
                    <a:pt x="1230312" y="1042131"/>
                  </a:lnTo>
                  <a:lnTo>
                    <a:pt x="1242334" y="1035774"/>
                  </a:lnTo>
                  <a:lnTo>
                    <a:pt x="1235076" y="1036455"/>
                  </a:lnTo>
                  <a:lnTo>
                    <a:pt x="1245963" y="1030781"/>
                  </a:lnTo>
                  <a:lnTo>
                    <a:pt x="1242334" y="1030781"/>
                  </a:lnTo>
                  <a:lnTo>
                    <a:pt x="1251181" y="1023289"/>
                  </a:lnTo>
                  <a:lnTo>
                    <a:pt x="1238932" y="1031235"/>
                  </a:lnTo>
                  <a:lnTo>
                    <a:pt x="1243241" y="1027603"/>
                  </a:lnTo>
                  <a:lnTo>
                    <a:pt x="1240066" y="1027603"/>
                  </a:lnTo>
                  <a:lnTo>
                    <a:pt x="1245284" y="1024198"/>
                  </a:lnTo>
                  <a:lnTo>
                    <a:pt x="1245284" y="1022112"/>
                  </a:lnTo>
                  <a:lnTo>
                    <a:pt x="1243012" y="1024016"/>
                  </a:lnTo>
                  <a:lnTo>
                    <a:pt x="1245284" y="1021139"/>
                  </a:lnTo>
                  <a:lnTo>
                    <a:pt x="1245284" y="1020566"/>
                  </a:lnTo>
                  <a:lnTo>
                    <a:pt x="1239158" y="1022609"/>
                  </a:lnTo>
                  <a:lnTo>
                    <a:pt x="1256397" y="1013983"/>
                  </a:lnTo>
                  <a:lnTo>
                    <a:pt x="1247324" y="1016253"/>
                  </a:lnTo>
                  <a:lnTo>
                    <a:pt x="1245511" y="1016707"/>
                  </a:lnTo>
                  <a:lnTo>
                    <a:pt x="1245056" y="1016707"/>
                  </a:lnTo>
                  <a:lnTo>
                    <a:pt x="1244829" y="1016707"/>
                  </a:lnTo>
                  <a:lnTo>
                    <a:pt x="1245511" y="1015799"/>
                  </a:lnTo>
                  <a:lnTo>
                    <a:pt x="1247097" y="1014891"/>
                  </a:lnTo>
                  <a:lnTo>
                    <a:pt x="1253675" y="1011939"/>
                  </a:lnTo>
                  <a:lnTo>
                    <a:pt x="1250273" y="1011486"/>
                  </a:lnTo>
                  <a:lnTo>
                    <a:pt x="1255944" y="1006719"/>
                  </a:lnTo>
                  <a:lnTo>
                    <a:pt x="1252542" y="1008081"/>
                  </a:lnTo>
                  <a:lnTo>
                    <a:pt x="1253902" y="1006492"/>
                  </a:lnTo>
                  <a:lnTo>
                    <a:pt x="1265244" y="998093"/>
                  </a:lnTo>
                  <a:lnTo>
                    <a:pt x="1250501" y="1007627"/>
                  </a:lnTo>
                  <a:lnTo>
                    <a:pt x="1270234" y="994234"/>
                  </a:lnTo>
                  <a:lnTo>
                    <a:pt x="1269553" y="994007"/>
                  </a:lnTo>
                  <a:lnTo>
                    <a:pt x="1270915" y="990829"/>
                  </a:lnTo>
                  <a:lnTo>
                    <a:pt x="1255718" y="998547"/>
                  </a:lnTo>
                  <a:lnTo>
                    <a:pt x="1269328" y="988332"/>
                  </a:lnTo>
                  <a:lnTo>
                    <a:pt x="1264791" y="984473"/>
                  </a:lnTo>
                  <a:lnTo>
                    <a:pt x="1265697" y="982203"/>
                  </a:lnTo>
                  <a:lnTo>
                    <a:pt x="1267285" y="980160"/>
                  </a:lnTo>
                  <a:lnTo>
                    <a:pt x="1269328" y="977663"/>
                  </a:lnTo>
                  <a:lnTo>
                    <a:pt x="1271822" y="975166"/>
                  </a:lnTo>
                  <a:lnTo>
                    <a:pt x="1277266" y="970854"/>
                  </a:lnTo>
                  <a:lnTo>
                    <a:pt x="1282482" y="966767"/>
                  </a:lnTo>
                  <a:lnTo>
                    <a:pt x="1287473" y="963136"/>
                  </a:lnTo>
                  <a:lnTo>
                    <a:pt x="1279081" y="968129"/>
                  </a:lnTo>
                  <a:lnTo>
                    <a:pt x="1289061" y="960866"/>
                  </a:lnTo>
                  <a:lnTo>
                    <a:pt x="1279761" y="966767"/>
                  </a:lnTo>
                  <a:lnTo>
                    <a:pt x="1284070" y="963362"/>
                  </a:lnTo>
                  <a:lnTo>
                    <a:pt x="1288835" y="959958"/>
                  </a:lnTo>
                  <a:lnTo>
                    <a:pt x="1292917" y="956779"/>
                  </a:lnTo>
                  <a:lnTo>
                    <a:pt x="1296092" y="954055"/>
                  </a:lnTo>
                  <a:lnTo>
                    <a:pt x="1297227" y="953147"/>
                  </a:lnTo>
                  <a:lnTo>
                    <a:pt x="1297907" y="952240"/>
                  </a:lnTo>
                  <a:lnTo>
                    <a:pt x="1297907" y="951559"/>
                  </a:lnTo>
                  <a:lnTo>
                    <a:pt x="1297907" y="951332"/>
                  </a:lnTo>
                  <a:lnTo>
                    <a:pt x="1297680" y="951104"/>
                  </a:lnTo>
                  <a:lnTo>
                    <a:pt x="1296773" y="950878"/>
                  </a:lnTo>
                  <a:lnTo>
                    <a:pt x="1294958" y="950878"/>
                  </a:lnTo>
                  <a:lnTo>
                    <a:pt x="1292463" y="951332"/>
                  </a:lnTo>
                  <a:lnTo>
                    <a:pt x="1289061" y="952240"/>
                  </a:lnTo>
                  <a:lnTo>
                    <a:pt x="1302897" y="939528"/>
                  </a:lnTo>
                  <a:lnTo>
                    <a:pt x="1299722" y="939982"/>
                  </a:lnTo>
                  <a:lnTo>
                    <a:pt x="1310837" y="934534"/>
                  </a:lnTo>
                  <a:lnTo>
                    <a:pt x="1297907" y="940435"/>
                  </a:lnTo>
                  <a:lnTo>
                    <a:pt x="1299041" y="938848"/>
                  </a:lnTo>
                  <a:lnTo>
                    <a:pt x="1299949" y="937259"/>
                  </a:lnTo>
                  <a:lnTo>
                    <a:pt x="1301310" y="936124"/>
                  </a:lnTo>
                  <a:lnTo>
                    <a:pt x="1303125" y="934761"/>
                  </a:lnTo>
                  <a:lnTo>
                    <a:pt x="1304712" y="934080"/>
                  </a:lnTo>
                  <a:lnTo>
                    <a:pt x="1306527" y="933172"/>
                  </a:lnTo>
                  <a:lnTo>
                    <a:pt x="1310156" y="931583"/>
                  </a:lnTo>
                  <a:lnTo>
                    <a:pt x="1312878" y="930448"/>
                  </a:lnTo>
                  <a:lnTo>
                    <a:pt x="1313785" y="929994"/>
                  </a:lnTo>
                  <a:lnTo>
                    <a:pt x="1314466" y="929313"/>
                  </a:lnTo>
                  <a:lnTo>
                    <a:pt x="1314692" y="928632"/>
                  </a:lnTo>
                  <a:lnTo>
                    <a:pt x="1314238" y="927724"/>
                  </a:lnTo>
                  <a:lnTo>
                    <a:pt x="1313558" y="926816"/>
                  </a:lnTo>
                  <a:lnTo>
                    <a:pt x="1311970" y="925681"/>
                  </a:lnTo>
                  <a:lnTo>
                    <a:pt x="1339643" y="915693"/>
                  </a:lnTo>
                  <a:lnTo>
                    <a:pt x="1340778" y="912742"/>
                  </a:lnTo>
                  <a:lnTo>
                    <a:pt x="1337602" y="912515"/>
                  </a:lnTo>
                  <a:lnTo>
                    <a:pt x="1343726" y="908429"/>
                  </a:lnTo>
                  <a:lnTo>
                    <a:pt x="1337376" y="912515"/>
                  </a:lnTo>
                  <a:lnTo>
                    <a:pt x="1334200" y="914104"/>
                  </a:lnTo>
                  <a:lnTo>
                    <a:pt x="1331252" y="915693"/>
                  </a:lnTo>
                  <a:lnTo>
                    <a:pt x="1328302" y="916828"/>
                  </a:lnTo>
                  <a:lnTo>
                    <a:pt x="1325580" y="917509"/>
                  </a:lnTo>
                  <a:lnTo>
                    <a:pt x="1323766" y="917509"/>
                  </a:lnTo>
                  <a:lnTo>
                    <a:pt x="1322404" y="917509"/>
                  </a:lnTo>
                  <a:lnTo>
                    <a:pt x="1320590" y="917509"/>
                  </a:lnTo>
                  <a:lnTo>
                    <a:pt x="1319002" y="917282"/>
                  </a:lnTo>
                  <a:lnTo>
                    <a:pt x="1329131" y="912875"/>
                  </a:lnTo>
                  <a:lnTo>
                    <a:pt x="1333426" y="909395"/>
                  </a:lnTo>
                  <a:lnTo>
                    <a:pt x="1345529" y="900192"/>
                  </a:lnTo>
                  <a:lnTo>
                    <a:pt x="1346200" y="901645"/>
                  </a:lnTo>
                  <a:lnTo>
                    <a:pt x="1345304" y="902129"/>
                  </a:lnTo>
                  <a:lnTo>
                    <a:pt x="1330181" y="912418"/>
                  </a:lnTo>
                  <a:lnTo>
                    <a:pt x="1350305" y="903662"/>
                  </a:lnTo>
                  <a:lnTo>
                    <a:pt x="1347129" y="902981"/>
                  </a:lnTo>
                  <a:lnTo>
                    <a:pt x="1350532" y="897760"/>
                  </a:lnTo>
                  <a:lnTo>
                    <a:pt x="1357790" y="895490"/>
                  </a:lnTo>
                  <a:lnTo>
                    <a:pt x="1352573" y="904343"/>
                  </a:lnTo>
                  <a:lnTo>
                    <a:pt x="1353707" y="907748"/>
                  </a:lnTo>
                  <a:lnTo>
                    <a:pt x="1357109" y="904116"/>
                  </a:lnTo>
                  <a:lnTo>
                    <a:pt x="1363461" y="897306"/>
                  </a:lnTo>
                  <a:lnTo>
                    <a:pt x="1366182" y="894128"/>
                  </a:lnTo>
                  <a:lnTo>
                    <a:pt x="1367089" y="892766"/>
                  </a:lnTo>
                  <a:lnTo>
                    <a:pt x="1367543" y="891859"/>
                  </a:lnTo>
                  <a:lnTo>
                    <a:pt x="1367770" y="890950"/>
                  </a:lnTo>
                  <a:lnTo>
                    <a:pt x="1367543" y="890723"/>
                  </a:lnTo>
                  <a:lnTo>
                    <a:pt x="1367316" y="890497"/>
                  </a:lnTo>
                  <a:lnTo>
                    <a:pt x="1366410" y="890723"/>
                  </a:lnTo>
                  <a:lnTo>
                    <a:pt x="1364595" y="891631"/>
                  </a:lnTo>
                  <a:lnTo>
                    <a:pt x="1361646" y="890497"/>
                  </a:lnTo>
                  <a:lnTo>
                    <a:pt x="1363461" y="887545"/>
                  </a:lnTo>
                  <a:lnTo>
                    <a:pt x="1345088" y="898214"/>
                  </a:lnTo>
                  <a:lnTo>
                    <a:pt x="1350985" y="893220"/>
                  </a:lnTo>
                  <a:lnTo>
                    <a:pt x="1343046" y="899122"/>
                  </a:lnTo>
                  <a:lnTo>
                    <a:pt x="1334880" y="904116"/>
                  </a:lnTo>
                  <a:lnTo>
                    <a:pt x="1326714" y="909337"/>
                  </a:lnTo>
                  <a:lnTo>
                    <a:pt x="1317869" y="913877"/>
                  </a:lnTo>
                  <a:lnTo>
                    <a:pt x="1322404" y="909791"/>
                  </a:lnTo>
                  <a:lnTo>
                    <a:pt x="1326487" y="905932"/>
                  </a:lnTo>
                  <a:lnTo>
                    <a:pt x="1330570" y="902300"/>
                  </a:lnTo>
                  <a:lnTo>
                    <a:pt x="1334653" y="898895"/>
                  </a:lnTo>
                  <a:lnTo>
                    <a:pt x="1343273" y="892539"/>
                  </a:lnTo>
                  <a:lnTo>
                    <a:pt x="1352119" y="886183"/>
                  </a:lnTo>
                  <a:lnTo>
                    <a:pt x="1342592" y="892312"/>
                  </a:lnTo>
                  <a:lnTo>
                    <a:pt x="1341686" y="891859"/>
                  </a:lnTo>
                  <a:lnTo>
                    <a:pt x="1361646" y="875060"/>
                  </a:lnTo>
                  <a:lnTo>
                    <a:pt x="1355748" y="878466"/>
                  </a:lnTo>
                  <a:lnTo>
                    <a:pt x="1359604" y="874153"/>
                  </a:lnTo>
                  <a:lnTo>
                    <a:pt x="1353480" y="878011"/>
                  </a:lnTo>
                  <a:lnTo>
                    <a:pt x="1366410" y="869386"/>
                  </a:lnTo>
                  <a:lnTo>
                    <a:pt x="1363233" y="869386"/>
                  </a:lnTo>
                  <a:lnTo>
                    <a:pt x="1372307" y="861895"/>
                  </a:lnTo>
                  <a:lnTo>
                    <a:pt x="1365502" y="865073"/>
                  </a:lnTo>
                  <a:lnTo>
                    <a:pt x="1374121" y="858263"/>
                  </a:lnTo>
                  <a:lnTo>
                    <a:pt x="1368166" y="859888"/>
                  </a:lnTo>
                  <a:lnTo>
                    <a:pt x="1380019" y="854177"/>
                  </a:lnTo>
                  <a:lnTo>
                    <a:pt x="1394990" y="849637"/>
                  </a:lnTo>
                  <a:lnTo>
                    <a:pt x="1397031" y="846913"/>
                  </a:lnTo>
                  <a:lnTo>
                    <a:pt x="1385236" y="850091"/>
                  </a:lnTo>
                  <a:lnTo>
                    <a:pt x="1384328" y="850318"/>
                  </a:lnTo>
                  <a:lnTo>
                    <a:pt x="1374348" y="853042"/>
                  </a:lnTo>
                  <a:lnTo>
                    <a:pt x="1380927" y="849864"/>
                  </a:lnTo>
                  <a:lnTo>
                    <a:pt x="1374348" y="851453"/>
                  </a:lnTo>
                  <a:lnTo>
                    <a:pt x="1397258" y="838514"/>
                  </a:lnTo>
                  <a:lnTo>
                    <a:pt x="1383648" y="845551"/>
                  </a:lnTo>
                  <a:lnTo>
                    <a:pt x="1379565" y="846913"/>
                  </a:lnTo>
                  <a:lnTo>
                    <a:pt x="1377751" y="847594"/>
                  </a:lnTo>
                  <a:lnTo>
                    <a:pt x="1377751" y="847367"/>
                  </a:lnTo>
                  <a:lnTo>
                    <a:pt x="1377978" y="846913"/>
                  </a:lnTo>
                  <a:lnTo>
                    <a:pt x="1379793" y="845778"/>
                  </a:lnTo>
                  <a:lnTo>
                    <a:pt x="1384555" y="842827"/>
                  </a:lnTo>
                  <a:lnTo>
                    <a:pt x="1387958" y="841011"/>
                  </a:lnTo>
                  <a:lnTo>
                    <a:pt x="1384783" y="839876"/>
                  </a:lnTo>
                  <a:lnTo>
                    <a:pt x="1386370" y="838968"/>
                  </a:lnTo>
                  <a:lnTo>
                    <a:pt x="1388185" y="838060"/>
                  </a:lnTo>
                  <a:lnTo>
                    <a:pt x="1393175" y="836244"/>
                  </a:lnTo>
                  <a:lnTo>
                    <a:pt x="1403383" y="833293"/>
                  </a:lnTo>
                  <a:lnTo>
                    <a:pt x="1407012" y="832158"/>
                  </a:lnTo>
                  <a:lnTo>
                    <a:pt x="1407920" y="831704"/>
                  </a:lnTo>
                  <a:lnTo>
                    <a:pt x="1408373" y="831478"/>
                  </a:lnTo>
                  <a:lnTo>
                    <a:pt x="1408145" y="831250"/>
                  </a:lnTo>
                  <a:lnTo>
                    <a:pt x="1407920" y="831250"/>
                  </a:lnTo>
                  <a:lnTo>
                    <a:pt x="1406785" y="831023"/>
                  </a:lnTo>
                  <a:lnTo>
                    <a:pt x="1401341" y="831023"/>
                  </a:lnTo>
                  <a:lnTo>
                    <a:pt x="1402021" y="828072"/>
                  </a:lnTo>
                  <a:lnTo>
                    <a:pt x="1413363" y="824667"/>
                  </a:lnTo>
                  <a:lnTo>
                    <a:pt x="1410187" y="824667"/>
                  </a:lnTo>
                  <a:lnTo>
                    <a:pt x="1422436" y="820581"/>
                  </a:lnTo>
                  <a:lnTo>
                    <a:pt x="1426746" y="815360"/>
                  </a:lnTo>
                  <a:lnTo>
                    <a:pt x="1412455" y="816269"/>
                  </a:lnTo>
                  <a:lnTo>
                    <a:pt x="1421528" y="811956"/>
                  </a:lnTo>
                  <a:lnTo>
                    <a:pt x="1418580" y="810594"/>
                  </a:lnTo>
                  <a:lnTo>
                    <a:pt x="1424250" y="808324"/>
                  </a:lnTo>
                  <a:lnTo>
                    <a:pt x="1429467" y="806053"/>
                  </a:lnTo>
                  <a:lnTo>
                    <a:pt x="1432026" y="805163"/>
                  </a:lnTo>
                  <a:lnTo>
                    <a:pt x="1444687" y="802396"/>
                  </a:lnTo>
                  <a:lnTo>
                    <a:pt x="1444892" y="802421"/>
                  </a:lnTo>
                  <a:lnTo>
                    <a:pt x="1446480" y="802876"/>
                  </a:lnTo>
                  <a:lnTo>
                    <a:pt x="1448067" y="803784"/>
                  </a:lnTo>
                  <a:lnTo>
                    <a:pt x="1448975" y="805146"/>
                  </a:lnTo>
                  <a:lnTo>
                    <a:pt x="1449882" y="806961"/>
                  </a:lnTo>
                  <a:lnTo>
                    <a:pt x="1450789" y="809004"/>
                  </a:lnTo>
                  <a:lnTo>
                    <a:pt x="1461904" y="804919"/>
                  </a:lnTo>
                  <a:lnTo>
                    <a:pt x="1455553" y="806961"/>
                  </a:lnTo>
                  <a:lnTo>
                    <a:pt x="1453965" y="804011"/>
                  </a:lnTo>
                  <a:lnTo>
                    <a:pt x="1463265" y="798336"/>
                  </a:lnTo>
                  <a:lnTo>
                    <a:pt x="1444687" y="802396"/>
                  </a:lnTo>
                  <a:lnTo>
                    <a:pt x="1443078" y="802194"/>
                  </a:lnTo>
                  <a:lnTo>
                    <a:pt x="1441263" y="802421"/>
                  </a:lnTo>
                  <a:lnTo>
                    <a:pt x="1439221" y="802648"/>
                  </a:lnTo>
                  <a:lnTo>
                    <a:pt x="1434684" y="804238"/>
                  </a:lnTo>
                  <a:lnTo>
                    <a:pt x="1432026" y="805163"/>
                  </a:lnTo>
                  <a:lnTo>
                    <a:pt x="1423797" y="806961"/>
                  </a:lnTo>
                  <a:lnTo>
                    <a:pt x="1436046" y="798109"/>
                  </a:lnTo>
                  <a:lnTo>
                    <a:pt x="1435819" y="798109"/>
                  </a:lnTo>
                  <a:lnTo>
                    <a:pt x="1446253" y="790845"/>
                  </a:lnTo>
                  <a:lnTo>
                    <a:pt x="1468255" y="777906"/>
                  </a:lnTo>
                  <a:lnTo>
                    <a:pt x="1468936" y="774728"/>
                  </a:lnTo>
                  <a:lnTo>
                    <a:pt x="1475741" y="775863"/>
                  </a:lnTo>
                  <a:lnTo>
                    <a:pt x="1478183" y="774085"/>
                  </a:lnTo>
                  <a:lnTo>
                    <a:pt x="1478244" y="774067"/>
                  </a:lnTo>
                  <a:lnTo>
                    <a:pt x="1479370" y="776998"/>
                  </a:lnTo>
                  <a:lnTo>
                    <a:pt x="1489352" y="776998"/>
                  </a:lnTo>
                  <a:lnTo>
                    <a:pt x="1495021" y="778814"/>
                  </a:lnTo>
                  <a:lnTo>
                    <a:pt x="1494794" y="777225"/>
                  </a:lnTo>
                  <a:lnTo>
                    <a:pt x="1494794" y="775409"/>
                  </a:lnTo>
                  <a:lnTo>
                    <a:pt x="1494794" y="773820"/>
                  </a:lnTo>
                  <a:lnTo>
                    <a:pt x="1495021" y="772231"/>
                  </a:lnTo>
                  <a:lnTo>
                    <a:pt x="1495248" y="770869"/>
                  </a:lnTo>
                  <a:lnTo>
                    <a:pt x="1495701" y="769734"/>
                  </a:lnTo>
                  <a:lnTo>
                    <a:pt x="1496382" y="768372"/>
                  </a:lnTo>
                  <a:lnTo>
                    <a:pt x="1497290" y="767464"/>
                  </a:lnTo>
                  <a:lnTo>
                    <a:pt x="1497807" y="767119"/>
                  </a:lnTo>
                  <a:lnTo>
                    <a:pt x="1510899" y="762016"/>
                  </a:lnTo>
                  <a:lnTo>
                    <a:pt x="1506589" y="762924"/>
                  </a:lnTo>
                  <a:lnTo>
                    <a:pt x="1502733" y="764059"/>
                  </a:lnTo>
                  <a:lnTo>
                    <a:pt x="1501373" y="764740"/>
                  </a:lnTo>
                  <a:lnTo>
                    <a:pt x="1499786" y="765421"/>
                  </a:lnTo>
                  <a:lnTo>
                    <a:pt x="1498651" y="766556"/>
                  </a:lnTo>
                  <a:lnTo>
                    <a:pt x="1497807" y="767119"/>
                  </a:lnTo>
                  <a:lnTo>
                    <a:pt x="1489352" y="770415"/>
                  </a:lnTo>
                  <a:lnTo>
                    <a:pt x="1482092" y="772912"/>
                  </a:lnTo>
                  <a:lnTo>
                    <a:pt x="1478244" y="774067"/>
                  </a:lnTo>
                  <a:lnTo>
                    <a:pt x="1478236" y="774047"/>
                  </a:lnTo>
                  <a:lnTo>
                    <a:pt x="1478183" y="774085"/>
                  </a:lnTo>
                  <a:lnTo>
                    <a:pt x="1477555" y="774274"/>
                  </a:lnTo>
                  <a:lnTo>
                    <a:pt x="1476194" y="774501"/>
                  </a:lnTo>
                  <a:lnTo>
                    <a:pt x="1475287" y="774728"/>
                  </a:lnTo>
                  <a:lnTo>
                    <a:pt x="1475287" y="774501"/>
                  </a:lnTo>
                  <a:lnTo>
                    <a:pt x="1475741" y="773820"/>
                  </a:lnTo>
                  <a:lnTo>
                    <a:pt x="1478463" y="772004"/>
                  </a:lnTo>
                  <a:lnTo>
                    <a:pt x="1483680" y="769053"/>
                  </a:lnTo>
                  <a:lnTo>
                    <a:pt x="1480504" y="769053"/>
                  </a:lnTo>
                  <a:lnTo>
                    <a:pt x="1474834" y="770869"/>
                  </a:lnTo>
                  <a:lnTo>
                    <a:pt x="1483906" y="766556"/>
                  </a:lnTo>
                  <a:lnTo>
                    <a:pt x="1492753" y="762016"/>
                  </a:lnTo>
                  <a:lnTo>
                    <a:pt x="1496382" y="760654"/>
                  </a:lnTo>
                  <a:lnTo>
                    <a:pt x="1499331" y="759519"/>
                  </a:lnTo>
                  <a:lnTo>
                    <a:pt x="1500465" y="759065"/>
                  </a:lnTo>
                  <a:lnTo>
                    <a:pt x="1501373" y="759065"/>
                  </a:lnTo>
                  <a:lnTo>
                    <a:pt x="1501826" y="759519"/>
                  </a:lnTo>
                  <a:lnTo>
                    <a:pt x="1502052" y="759973"/>
                  </a:lnTo>
                  <a:lnTo>
                    <a:pt x="1504774" y="759746"/>
                  </a:lnTo>
                  <a:lnTo>
                    <a:pt x="1509311" y="758838"/>
                  </a:lnTo>
                  <a:lnTo>
                    <a:pt x="1514301" y="757930"/>
                  </a:lnTo>
                  <a:lnTo>
                    <a:pt x="1519291" y="757022"/>
                  </a:lnTo>
                  <a:lnTo>
                    <a:pt x="1522921" y="755660"/>
                  </a:lnTo>
                  <a:lnTo>
                    <a:pt x="1524055" y="755206"/>
                  </a:lnTo>
                  <a:lnTo>
                    <a:pt x="1524735" y="754752"/>
                  </a:lnTo>
                  <a:lnTo>
                    <a:pt x="1524735" y="754525"/>
                  </a:lnTo>
                  <a:lnTo>
                    <a:pt x="1524282" y="754298"/>
                  </a:lnTo>
                  <a:lnTo>
                    <a:pt x="1523374" y="754071"/>
                  </a:lnTo>
                  <a:lnTo>
                    <a:pt x="1521333" y="753844"/>
                  </a:lnTo>
                  <a:lnTo>
                    <a:pt x="1518157" y="753617"/>
                  </a:lnTo>
                  <a:lnTo>
                    <a:pt x="1520879" y="751120"/>
                  </a:lnTo>
                  <a:lnTo>
                    <a:pt x="1528365" y="745218"/>
                  </a:lnTo>
                  <a:lnTo>
                    <a:pt x="1532221" y="742721"/>
                  </a:lnTo>
                  <a:lnTo>
                    <a:pt x="1535169" y="741132"/>
                  </a:lnTo>
                  <a:lnTo>
                    <a:pt x="1536077" y="740678"/>
                  </a:lnTo>
                  <a:lnTo>
                    <a:pt x="1536304" y="740678"/>
                  </a:lnTo>
                  <a:lnTo>
                    <a:pt x="1536530" y="740906"/>
                  </a:lnTo>
                  <a:lnTo>
                    <a:pt x="1536530" y="741132"/>
                  </a:lnTo>
                  <a:lnTo>
                    <a:pt x="1536530" y="741587"/>
                  </a:lnTo>
                  <a:lnTo>
                    <a:pt x="1536077" y="742949"/>
                  </a:lnTo>
                  <a:lnTo>
                    <a:pt x="1538572" y="744991"/>
                  </a:lnTo>
                  <a:lnTo>
                    <a:pt x="1547872" y="738635"/>
                  </a:lnTo>
                  <a:lnTo>
                    <a:pt x="1547418" y="735231"/>
                  </a:lnTo>
                  <a:lnTo>
                    <a:pt x="1539479" y="738409"/>
                  </a:lnTo>
                  <a:lnTo>
                    <a:pt x="1545830" y="734322"/>
                  </a:lnTo>
                  <a:lnTo>
                    <a:pt x="1551728" y="731144"/>
                  </a:lnTo>
                  <a:lnTo>
                    <a:pt x="1553769" y="730010"/>
                  </a:lnTo>
                  <a:lnTo>
                    <a:pt x="1555584" y="728648"/>
                  </a:lnTo>
                  <a:lnTo>
                    <a:pt x="1556491" y="727740"/>
                  </a:lnTo>
                  <a:lnTo>
                    <a:pt x="1556718" y="727286"/>
                  </a:lnTo>
                  <a:lnTo>
                    <a:pt x="1556718" y="727058"/>
                  </a:lnTo>
                  <a:lnTo>
                    <a:pt x="1583938" y="710034"/>
                  </a:lnTo>
                  <a:lnTo>
                    <a:pt x="1570781" y="712758"/>
                  </a:lnTo>
                  <a:lnTo>
                    <a:pt x="1573730" y="710488"/>
                  </a:lnTo>
                  <a:lnTo>
                    <a:pt x="1567152" y="713666"/>
                  </a:lnTo>
                  <a:lnTo>
                    <a:pt x="1562162" y="709580"/>
                  </a:lnTo>
                  <a:lnTo>
                    <a:pt x="1563977" y="706175"/>
                  </a:lnTo>
                  <a:lnTo>
                    <a:pt x="1558079" y="702770"/>
                  </a:lnTo>
                  <a:lnTo>
                    <a:pt x="1558986" y="699138"/>
                  </a:lnTo>
                  <a:lnTo>
                    <a:pt x="1559667" y="697322"/>
                  </a:lnTo>
                  <a:lnTo>
                    <a:pt x="1560347" y="695960"/>
                  </a:lnTo>
                  <a:lnTo>
                    <a:pt x="1561028" y="694371"/>
                  </a:lnTo>
                  <a:lnTo>
                    <a:pt x="1561935" y="693463"/>
                  </a:lnTo>
                  <a:lnTo>
                    <a:pt x="1562842" y="692555"/>
                  </a:lnTo>
                  <a:lnTo>
                    <a:pt x="1563750" y="691420"/>
                  </a:lnTo>
                  <a:lnTo>
                    <a:pt x="1566018" y="690285"/>
                  </a:lnTo>
                  <a:lnTo>
                    <a:pt x="1568060" y="689604"/>
                  </a:lnTo>
                  <a:lnTo>
                    <a:pt x="1570555" y="689150"/>
                  </a:lnTo>
                  <a:lnTo>
                    <a:pt x="1573050" y="689377"/>
                  </a:lnTo>
                  <a:lnTo>
                    <a:pt x="1575545" y="689831"/>
                  </a:lnTo>
                  <a:lnTo>
                    <a:pt x="1577813" y="690512"/>
                  </a:lnTo>
                  <a:lnTo>
                    <a:pt x="1580308" y="691874"/>
                  </a:lnTo>
                  <a:lnTo>
                    <a:pt x="1582803" y="693236"/>
                  </a:lnTo>
                  <a:lnTo>
                    <a:pt x="1584618" y="694825"/>
                  </a:lnTo>
                  <a:lnTo>
                    <a:pt x="1586659" y="696868"/>
                  </a:lnTo>
                  <a:lnTo>
                    <a:pt x="1588247" y="698911"/>
                  </a:lnTo>
                  <a:lnTo>
                    <a:pt x="1589608" y="700727"/>
                  </a:lnTo>
                  <a:lnTo>
                    <a:pt x="1598228" y="696414"/>
                  </a:lnTo>
                  <a:lnTo>
                    <a:pt x="1594598" y="695960"/>
                  </a:lnTo>
                  <a:lnTo>
                    <a:pt x="1596867" y="693690"/>
                  </a:lnTo>
                  <a:lnTo>
                    <a:pt x="1599816" y="694598"/>
                  </a:lnTo>
                  <a:lnTo>
                    <a:pt x="1603898" y="690739"/>
                  </a:lnTo>
                  <a:lnTo>
                    <a:pt x="1601176" y="688696"/>
                  </a:lnTo>
                  <a:lnTo>
                    <a:pt x="1607981" y="688015"/>
                  </a:lnTo>
                  <a:lnTo>
                    <a:pt x="1608662" y="684383"/>
                  </a:lnTo>
                  <a:lnTo>
                    <a:pt x="1606394" y="682340"/>
                  </a:lnTo>
                  <a:lnTo>
                    <a:pt x="1607981" y="679843"/>
                  </a:lnTo>
                  <a:lnTo>
                    <a:pt x="1617281" y="679843"/>
                  </a:lnTo>
                  <a:lnTo>
                    <a:pt x="1616374" y="677119"/>
                  </a:lnTo>
                  <a:lnTo>
                    <a:pt x="1610023" y="676439"/>
                  </a:lnTo>
                  <a:lnTo>
                    <a:pt x="1613425" y="675304"/>
                  </a:lnTo>
                  <a:lnTo>
                    <a:pt x="1617054" y="673715"/>
                  </a:lnTo>
                  <a:lnTo>
                    <a:pt x="1620230" y="672125"/>
                  </a:lnTo>
                  <a:lnTo>
                    <a:pt x="1623406" y="670083"/>
                  </a:lnTo>
                  <a:lnTo>
                    <a:pt x="1619550" y="672352"/>
                  </a:lnTo>
                  <a:lnTo>
                    <a:pt x="1615467" y="673715"/>
                  </a:lnTo>
                  <a:lnTo>
                    <a:pt x="1611384" y="675076"/>
                  </a:lnTo>
                  <a:lnTo>
                    <a:pt x="1607074" y="675757"/>
                  </a:lnTo>
                  <a:lnTo>
                    <a:pt x="1625220" y="668267"/>
                  </a:lnTo>
                  <a:lnTo>
                    <a:pt x="1625447" y="668267"/>
                  </a:lnTo>
                  <a:lnTo>
                    <a:pt x="1625674" y="668267"/>
                  </a:lnTo>
                  <a:lnTo>
                    <a:pt x="1628396" y="667585"/>
                  </a:lnTo>
                  <a:lnTo>
                    <a:pt x="1631572" y="665770"/>
                  </a:lnTo>
                  <a:lnTo>
                    <a:pt x="1610703" y="669855"/>
                  </a:lnTo>
                  <a:lnTo>
                    <a:pt x="1636335" y="659641"/>
                  </a:lnTo>
                  <a:lnTo>
                    <a:pt x="1620003" y="661457"/>
                  </a:lnTo>
                  <a:lnTo>
                    <a:pt x="1637242" y="652377"/>
                  </a:lnTo>
                  <a:lnTo>
                    <a:pt x="1622272" y="659187"/>
                  </a:lnTo>
                  <a:lnTo>
                    <a:pt x="1643140" y="641935"/>
                  </a:lnTo>
                  <a:lnTo>
                    <a:pt x="1638376" y="643751"/>
                  </a:lnTo>
                  <a:lnTo>
                    <a:pt x="1634520" y="645794"/>
                  </a:lnTo>
                  <a:lnTo>
                    <a:pt x="1630891" y="648064"/>
                  </a:lnTo>
                  <a:lnTo>
                    <a:pt x="1627489" y="650334"/>
                  </a:lnTo>
                  <a:lnTo>
                    <a:pt x="1624313" y="652604"/>
                  </a:lnTo>
                  <a:lnTo>
                    <a:pt x="1621364" y="655101"/>
                  </a:lnTo>
                  <a:lnTo>
                    <a:pt x="1615920" y="659641"/>
                  </a:lnTo>
                  <a:lnTo>
                    <a:pt x="1613198" y="661911"/>
                  </a:lnTo>
                  <a:lnTo>
                    <a:pt x="1610250" y="663727"/>
                  </a:lnTo>
                  <a:lnTo>
                    <a:pt x="1607528" y="665543"/>
                  </a:lnTo>
                  <a:lnTo>
                    <a:pt x="1604352" y="667131"/>
                  </a:lnTo>
                  <a:lnTo>
                    <a:pt x="1600950" y="668494"/>
                  </a:lnTo>
                  <a:lnTo>
                    <a:pt x="1597547" y="669174"/>
                  </a:lnTo>
                  <a:lnTo>
                    <a:pt x="1593691" y="669628"/>
                  </a:lnTo>
                  <a:lnTo>
                    <a:pt x="1589381" y="669628"/>
                  </a:lnTo>
                  <a:lnTo>
                    <a:pt x="1585525" y="670990"/>
                  </a:lnTo>
                  <a:lnTo>
                    <a:pt x="1590516" y="667359"/>
                  </a:lnTo>
                  <a:lnTo>
                    <a:pt x="1595279" y="663954"/>
                  </a:lnTo>
                  <a:lnTo>
                    <a:pt x="1600723" y="660549"/>
                  </a:lnTo>
                  <a:lnTo>
                    <a:pt x="1605940" y="657598"/>
                  </a:lnTo>
                  <a:lnTo>
                    <a:pt x="1611384" y="654874"/>
                  </a:lnTo>
                  <a:lnTo>
                    <a:pt x="1611663" y="654734"/>
                  </a:lnTo>
                  <a:lnTo>
                    <a:pt x="1612291" y="655101"/>
                  </a:lnTo>
                  <a:lnTo>
                    <a:pt x="1628169" y="647383"/>
                  </a:lnTo>
                  <a:lnTo>
                    <a:pt x="1622272" y="649653"/>
                  </a:lnTo>
                  <a:lnTo>
                    <a:pt x="1616828" y="652150"/>
                  </a:lnTo>
                  <a:lnTo>
                    <a:pt x="1611663" y="654734"/>
                  </a:lnTo>
                  <a:lnTo>
                    <a:pt x="1609569" y="653512"/>
                  </a:lnTo>
                  <a:lnTo>
                    <a:pt x="1613198" y="651923"/>
                  </a:lnTo>
                  <a:lnTo>
                    <a:pt x="1617054" y="650107"/>
                  </a:lnTo>
                  <a:lnTo>
                    <a:pt x="1620457" y="648745"/>
                  </a:lnTo>
                  <a:lnTo>
                    <a:pt x="1623406" y="647156"/>
                  </a:lnTo>
                  <a:lnTo>
                    <a:pt x="1625674" y="645794"/>
                  </a:lnTo>
                  <a:lnTo>
                    <a:pt x="1626808" y="644886"/>
                  </a:lnTo>
                  <a:lnTo>
                    <a:pt x="1627041" y="644419"/>
                  </a:lnTo>
                  <a:lnTo>
                    <a:pt x="1617662" y="647791"/>
                  </a:lnTo>
                  <a:lnTo>
                    <a:pt x="1627131" y="644239"/>
                  </a:lnTo>
                  <a:lnTo>
                    <a:pt x="1627262" y="643978"/>
                  </a:lnTo>
                  <a:lnTo>
                    <a:pt x="1627715" y="643297"/>
                  </a:lnTo>
                  <a:lnTo>
                    <a:pt x="1627715" y="642616"/>
                  </a:lnTo>
                  <a:lnTo>
                    <a:pt x="1627489" y="641708"/>
                  </a:lnTo>
                  <a:lnTo>
                    <a:pt x="1626808" y="640573"/>
                  </a:lnTo>
                  <a:lnTo>
                    <a:pt x="1628850" y="639892"/>
                  </a:lnTo>
                  <a:lnTo>
                    <a:pt x="1631118" y="639665"/>
                  </a:lnTo>
                  <a:lnTo>
                    <a:pt x="1634974" y="639665"/>
                  </a:lnTo>
                  <a:lnTo>
                    <a:pt x="1636789" y="639438"/>
                  </a:lnTo>
                  <a:lnTo>
                    <a:pt x="1638376" y="638984"/>
                  </a:lnTo>
                  <a:lnTo>
                    <a:pt x="1638830" y="638303"/>
                  </a:lnTo>
                  <a:lnTo>
                    <a:pt x="1639737" y="637849"/>
                  </a:lnTo>
                  <a:lnTo>
                    <a:pt x="1640191" y="636714"/>
                  </a:lnTo>
                  <a:lnTo>
                    <a:pt x="1640645" y="635579"/>
                  </a:lnTo>
                  <a:lnTo>
                    <a:pt x="1646996" y="632628"/>
                  </a:lnTo>
                  <a:lnTo>
                    <a:pt x="1649264" y="631266"/>
                  </a:lnTo>
                  <a:lnTo>
                    <a:pt x="1651306" y="629904"/>
                  </a:lnTo>
                  <a:lnTo>
                    <a:pt x="1653347" y="628542"/>
                  </a:lnTo>
                  <a:lnTo>
                    <a:pt x="1654708" y="626726"/>
                  </a:lnTo>
                  <a:lnTo>
                    <a:pt x="1656069" y="624910"/>
                  </a:lnTo>
                  <a:lnTo>
                    <a:pt x="1657430" y="622186"/>
                  </a:lnTo>
                  <a:lnTo>
                    <a:pt x="1657203" y="622186"/>
                  </a:lnTo>
                  <a:lnTo>
                    <a:pt x="1656976" y="622186"/>
                  </a:lnTo>
                  <a:lnTo>
                    <a:pt x="1656976" y="621051"/>
                  </a:lnTo>
                  <a:lnTo>
                    <a:pt x="1670586" y="614014"/>
                  </a:lnTo>
                  <a:lnTo>
                    <a:pt x="1671236" y="613165"/>
                  </a:lnTo>
                  <a:lnTo>
                    <a:pt x="1665287" y="616040"/>
                  </a:lnTo>
                  <a:lnTo>
                    <a:pt x="1671358" y="613004"/>
                  </a:lnTo>
                  <a:lnTo>
                    <a:pt x="1673535" y="610155"/>
                  </a:lnTo>
                  <a:lnTo>
                    <a:pt x="1676484" y="606750"/>
                  </a:lnTo>
                  <a:lnTo>
                    <a:pt x="1679659" y="603799"/>
                  </a:lnTo>
                  <a:lnTo>
                    <a:pt x="1682212" y="601245"/>
                  </a:lnTo>
                  <a:lnTo>
                    <a:pt x="1676496" y="603341"/>
                  </a:lnTo>
                  <a:lnTo>
                    <a:pt x="1674812" y="602494"/>
                  </a:lnTo>
                  <a:lnTo>
                    <a:pt x="1680585" y="600166"/>
                  </a:lnTo>
                  <a:lnTo>
                    <a:pt x="1682530" y="600927"/>
                  </a:lnTo>
                  <a:lnTo>
                    <a:pt x="1682835" y="600622"/>
                  </a:lnTo>
                  <a:lnTo>
                    <a:pt x="1686464" y="597671"/>
                  </a:lnTo>
                  <a:lnTo>
                    <a:pt x="1690320" y="594720"/>
                  </a:lnTo>
                  <a:lnTo>
                    <a:pt x="1693949" y="591996"/>
                  </a:lnTo>
                  <a:lnTo>
                    <a:pt x="1697805" y="589271"/>
                  </a:lnTo>
                  <a:lnTo>
                    <a:pt x="1681474" y="594039"/>
                  </a:lnTo>
                  <a:lnTo>
                    <a:pt x="1690547" y="590860"/>
                  </a:lnTo>
                  <a:lnTo>
                    <a:pt x="1694630" y="589045"/>
                  </a:lnTo>
                  <a:lnTo>
                    <a:pt x="1698259" y="587456"/>
                  </a:lnTo>
                  <a:lnTo>
                    <a:pt x="1701662" y="585640"/>
                  </a:lnTo>
                  <a:lnTo>
                    <a:pt x="1703023" y="584505"/>
                  </a:lnTo>
                  <a:lnTo>
                    <a:pt x="1704610" y="583143"/>
                  </a:lnTo>
                  <a:lnTo>
                    <a:pt x="1705971" y="582008"/>
                  </a:lnTo>
                  <a:lnTo>
                    <a:pt x="1707332" y="580646"/>
                  </a:lnTo>
                  <a:lnTo>
                    <a:pt x="1708466" y="578830"/>
                  </a:lnTo>
                  <a:lnTo>
                    <a:pt x="1709374" y="577241"/>
                  </a:lnTo>
                  <a:lnTo>
                    <a:pt x="1718220" y="570204"/>
                  </a:lnTo>
                  <a:lnTo>
                    <a:pt x="1716179" y="567253"/>
                  </a:lnTo>
                  <a:lnTo>
                    <a:pt x="1727066" y="559081"/>
                  </a:lnTo>
                  <a:lnTo>
                    <a:pt x="1724118" y="560216"/>
                  </a:lnTo>
                  <a:lnTo>
                    <a:pt x="1737727" y="551136"/>
                  </a:lnTo>
                  <a:lnTo>
                    <a:pt x="1734552" y="550682"/>
                  </a:lnTo>
                  <a:lnTo>
                    <a:pt x="1736820" y="547958"/>
                  </a:lnTo>
                  <a:lnTo>
                    <a:pt x="1733418" y="548185"/>
                  </a:lnTo>
                  <a:lnTo>
                    <a:pt x="1737727" y="545688"/>
                  </a:lnTo>
                  <a:lnTo>
                    <a:pt x="1731603" y="544780"/>
                  </a:lnTo>
                  <a:lnTo>
                    <a:pt x="1735459" y="541375"/>
                  </a:lnTo>
                  <a:lnTo>
                    <a:pt x="1722303" y="541602"/>
                  </a:lnTo>
                  <a:lnTo>
                    <a:pt x="1723437" y="538651"/>
                  </a:lnTo>
                  <a:lnTo>
                    <a:pt x="1709601" y="543872"/>
                  </a:lnTo>
                  <a:lnTo>
                    <a:pt x="1709374" y="543872"/>
                  </a:lnTo>
                  <a:lnTo>
                    <a:pt x="1710962" y="540921"/>
                  </a:lnTo>
                  <a:lnTo>
                    <a:pt x="1705064" y="544099"/>
                  </a:lnTo>
                  <a:lnTo>
                    <a:pt x="1703249" y="544099"/>
                  </a:lnTo>
                  <a:lnTo>
                    <a:pt x="1693042" y="546823"/>
                  </a:lnTo>
                  <a:lnTo>
                    <a:pt x="1699166" y="542283"/>
                  </a:lnTo>
                  <a:lnTo>
                    <a:pt x="1688959" y="546369"/>
                  </a:lnTo>
                  <a:lnTo>
                    <a:pt x="1690774" y="543646"/>
                  </a:lnTo>
                  <a:lnTo>
                    <a:pt x="1679432" y="550682"/>
                  </a:lnTo>
                  <a:lnTo>
                    <a:pt x="1673762" y="547731"/>
                  </a:lnTo>
                  <a:lnTo>
                    <a:pt x="1675576" y="544780"/>
                  </a:lnTo>
                  <a:lnTo>
                    <a:pt x="1677845" y="542056"/>
                  </a:lnTo>
                  <a:lnTo>
                    <a:pt x="1680340" y="540013"/>
                  </a:lnTo>
                  <a:lnTo>
                    <a:pt x="1682835" y="538197"/>
                  </a:lnTo>
                  <a:lnTo>
                    <a:pt x="1685784" y="537063"/>
                  </a:lnTo>
                  <a:lnTo>
                    <a:pt x="1688959" y="536154"/>
                  </a:lnTo>
                  <a:lnTo>
                    <a:pt x="1692362" y="535473"/>
                  </a:lnTo>
                  <a:lnTo>
                    <a:pt x="1695991" y="535473"/>
                  </a:lnTo>
                  <a:lnTo>
                    <a:pt x="1702342" y="532977"/>
                  </a:lnTo>
                  <a:lnTo>
                    <a:pt x="1752698" y="528437"/>
                  </a:lnTo>
                  <a:lnTo>
                    <a:pt x="1803054" y="524124"/>
                  </a:lnTo>
                  <a:close/>
                  <a:moveTo>
                    <a:pt x="1609292" y="523928"/>
                  </a:moveTo>
                  <a:lnTo>
                    <a:pt x="1609725" y="523928"/>
                  </a:lnTo>
                  <a:lnTo>
                    <a:pt x="1609075" y="524193"/>
                  </a:lnTo>
                  <a:lnTo>
                    <a:pt x="1605828" y="526574"/>
                  </a:lnTo>
                  <a:lnTo>
                    <a:pt x="1604962" y="527103"/>
                  </a:lnTo>
                  <a:lnTo>
                    <a:pt x="1609292" y="523928"/>
                  </a:lnTo>
                  <a:close/>
                  <a:moveTo>
                    <a:pt x="2965450" y="522894"/>
                  </a:moveTo>
                  <a:lnTo>
                    <a:pt x="2965015" y="523129"/>
                  </a:lnTo>
                  <a:lnTo>
                    <a:pt x="2964798" y="523129"/>
                  </a:lnTo>
                  <a:lnTo>
                    <a:pt x="2964363" y="523129"/>
                  </a:lnTo>
                  <a:lnTo>
                    <a:pt x="2964798" y="523035"/>
                  </a:lnTo>
                  <a:lnTo>
                    <a:pt x="2965450" y="522894"/>
                  </a:lnTo>
                  <a:close/>
                  <a:moveTo>
                    <a:pt x="1655535" y="522465"/>
                  </a:moveTo>
                  <a:lnTo>
                    <a:pt x="1655989" y="522465"/>
                  </a:lnTo>
                  <a:lnTo>
                    <a:pt x="1654628" y="524271"/>
                  </a:lnTo>
                  <a:lnTo>
                    <a:pt x="1653494" y="524722"/>
                  </a:lnTo>
                  <a:lnTo>
                    <a:pt x="1648278" y="525174"/>
                  </a:lnTo>
                  <a:lnTo>
                    <a:pt x="1655535" y="522465"/>
                  </a:lnTo>
                  <a:close/>
                  <a:moveTo>
                    <a:pt x="2171358" y="520788"/>
                  </a:moveTo>
                  <a:lnTo>
                    <a:pt x="2174875" y="521445"/>
                  </a:lnTo>
                  <a:lnTo>
                    <a:pt x="2169819" y="524510"/>
                  </a:lnTo>
                  <a:lnTo>
                    <a:pt x="2173995" y="525605"/>
                  </a:lnTo>
                  <a:lnTo>
                    <a:pt x="2172896" y="526043"/>
                  </a:lnTo>
                  <a:lnTo>
                    <a:pt x="2160587" y="527138"/>
                  </a:lnTo>
                  <a:lnTo>
                    <a:pt x="2171358" y="520788"/>
                  </a:lnTo>
                  <a:close/>
                  <a:moveTo>
                    <a:pt x="2956534" y="519131"/>
                  </a:moveTo>
                  <a:lnTo>
                    <a:pt x="2963711" y="519837"/>
                  </a:lnTo>
                  <a:lnTo>
                    <a:pt x="2964363" y="523129"/>
                  </a:lnTo>
                  <a:lnTo>
                    <a:pt x="2962406" y="523365"/>
                  </a:lnTo>
                  <a:lnTo>
                    <a:pt x="2955447" y="525481"/>
                  </a:lnTo>
                  <a:lnTo>
                    <a:pt x="2949575" y="521954"/>
                  </a:lnTo>
                  <a:lnTo>
                    <a:pt x="2956534" y="519131"/>
                  </a:lnTo>
                  <a:close/>
                  <a:moveTo>
                    <a:pt x="1644650" y="515990"/>
                  </a:moveTo>
                  <a:lnTo>
                    <a:pt x="1642782" y="517578"/>
                  </a:lnTo>
                  <a:lnTo>
                    <a:pt x="1641662" y="517578"/>
                  </a:lnTo>
                  <a:lnTo>
                    <a:pt x="1641475" y="517049"/>
                  </a:lnTo>
                  <a:lnTo>
                    <a:pt x="1644650" y="515990"/>
                  </a:lnTo>
                  <a:close/>
                  <a:moveTo>
                    <a:pt x="1708523" y="514441"/>
                  </a:moveTo>
                  <a:lnTo>
                    <a:pt x="1711325" y="516346"/>
                  </a:lnTo>
                  <a:lnTo>
                    <a:pt x="1710624" y="516663"/>
                  </a:lnTo>
                  <a:lnTo>
                    <a:pt x="1703387" y="517616"/>
                  </a:lnTo>
                  <a:lnTo>
                    <a:pt x="1708523" y="514441"/>
                  </a:lnTo>
                  <a:close/>
                  <a:moveTo>
                    <a:pt x="1716881" y="514441"/>
                  </a:moveTo>
                  <a:lnTo>
                    <a:pt x="1720850" y="515235"/>
                  </a:lnTo>
                  <a:lnTo>
                    <a:pt x="1720409" y="515499"/>
                  </a:lnTo>
                  <a:lnTo>
                    <a:pt x="1712912" y="517616"/>
                  </a:lnTo>
                  <a:lnTo>
                    <a:pt x="1716881" y="514441"/>
                  </a:lnTo>
                  <a:close/>
                  <a:moveTo>
                    <a:pt x="1626728" y="514403"/>
                  </a:moveTo>
                  <a:lnTo>
                    <a:pt x="1626958" y="514403"/>
                  </a:lnTo>
                  <a:lnTo>
                    <a:pt x="1627188" y="514403"/>
                  </a:lnTo>
                  <a:lnTo>
                    <a:pt x="1627188" y="514630"/>
                  </a:lnTo>
                  <a:lnTo>
                    <a:pt x="1619375" y="520527"/>
                  </a:lnTo>
                  <a:lnTo>
                    <a:pt x="1609725" y="525516"/>
                  </a:lnTo>
                  <a:lnTo>
                    <a:pt x="1626728" y="514403"/>
                  </a:lnTo>
                  <a:close/>
                  <a:moveTo>
                    <a:pt x="3004004" y="514369"/>
                  </a:moveTo>
                  <a:lnTo>
                    <a:pt x="3017611" y="517768"/>
                  </a:lnTo>
                  <a:lnTo>
                    <a:pt x="3005591" y="523206"/>
                  </a:lnTo>
                  <a:lnTo>
                    <a:pt x="3011488" y="523659"/>
                  </a:lnTo>
                  <a:lnTo>
                    <a:pt x="3004684" y="526831"/>
                  </a:lnTo>
                  <a:lnTo>
                    <a:pt x="3014663" y="526151"/>
                  </a:lnTo>
                  <a:lnTo>
                    <a:pt x="3009220" y="530456"/>
                  </a:lnTo>
                  <a:lnTo>
                    <a:pt x="3018291" y="529097"/>
                  </a:lnTo>
                  <a:lnTo>
                    <a:pt x="3016704" y="532495"/>
                  </a:lnTo>
                  <a:lnTo>
                    <a:pt x="3021920" y="527964"/>
                  </a:lnTo>
                  <a:lnTo>
                    <a:pt x="3019879" y="525698"/>
                  </a:lnTo>
                  <a:lnTo>
                    <a:pt x="3021013" y="523885"/>
                  </a:lnTo>
                  <a:lnTo>
                    <a:pt x="3022147" y="522526"/>
                  </a:lnTo>
                  <a:lnTo>
                    <a:pt x="3023734" y="521167"/>
                  </a:lnTo>
                  <a:lnTo>
                    <a:pt x="3025322" y="520260"/>
                  </a:lnTo>
                  <a:lnTo>
                    <a:pt x="3027136" y="519580"/>
                  </a:lnTo>
                  <a:lnTo>
                    <a:pt x="3029177" y="518674"/>
                  </a:lnTo>
                  <a:lnTo>
                    <a:pt x="3030991" y="518447"/>
                  </a:lnTo>
                  <a:lnTo>
                    <a:pt x="3033259" y="518221"/>
                  </a:lnTo>
                  <a:lnTo>
                    <a:pt x="3037341" y="518221"/>
                  </a:lnTo>
                  <a:lnTo>
                    <a:pt x="3041423" y="518674"/>
                  </a:lnTo>
                  <a:lnTo>
                    <a:pt x="3045279" y="519580"/>
                  </a:lnTo>
                  <a:lnTo>
                    <a:pt x="3048907" y="520487"/>
                  </a:lnTo>
                  <a:lnTo>
                    <a:pt x="3056618" y="519807"/>
                  </a:lnTo>
                  <a:lnTo>
                    <a:pt x="3057979" y="522979"/>
                  </a:lnTo>
                  <a:lnTo>
                    <a:pt x="3075895" y="523206"/>
                  </a:lnTo>
                  <a:lnTo>
                    <a:pt x="3077029" y="526604"/>
                  </a:lnTo>
                  <a:lnTo>
                    <a:pt x="3073854" y="527511"/>
                  </a:lnTo>
                  <a:lnTo>
                    <a:pt x="3068411" y="528644"/>
                  </a:lnTo>
                  <a:lnTo>
                    <a:pt x="3053670" y="531589"/>
                  </a:lnTo>
                  <a:lnTo>
                    <a:pt x="3046186" y="533401"/>
                  </a:lnTo>
                  <a:lnTo>
                    <a:pt x="3039382" y="534988"/>
                  </a:lnTo>
                  <a:lnTo>
                    <a:pt x="3034166" y="536574"/>
                  </a:lnTo>
                  <a:lnTo>
                    <a:pt x="3032579" y="537253"/>
                  </a:lnTo>
                  <a:lnTo>
                    <a:pt x="3031445" y="537933"/>
                  </a:lnTo>
                  <a:lnTo>
                    <a:pt x="3048000" y="537706"/>
                  </a:lnTo>
                  <a:lnTo>
                    <a:pt x="3049814" y="540652"/>
                  </a:lnTo>
                  <a:lnTo>
                    <a:pt x="3055257" y="542918"/>
                  </a:lnTo>
                  <a:lnTo>
                    <a:pt x="3052309" y="545410"/>
                  </a:lnTo>
                  <a:lnTo>
                    <a:pt x="3064329" y="543824"/>
                  </a:lnTo>
                  <a:lnTo>
                    <a:pt x="3063648" y="540425"/>
                  </a:lnTo>
                  <a:lnTo>
                    <a:pt x="3079297" y="539972"/>
                  </a:lnTo>
                  <a:lnTo>
                    <a:pt x="3080762" y="540704"/>
                  </a:lnTo>
                  <a:lnTo>
                    <a:pt x="3085889" y="540859"/>
                  </a:lnTo>
                  <a:lnTo>
                    <a:pt x="3088611" y="540859"/>
                  </a:lnTo>
                  <a:lnTo>
                    <a:pt x="3091333" y="540633"/>
                  </a:lnTo>
                  <a:lnTo>
                    <a:pt x="3094055" y="540180"/>
                  </a:lnTo>
                  <a:lnTo>
                    <a:pt x="3096551" y="539047"/>
                  </a:lnTo>
                  <a:lnTo>
                    <a:pt x="3099273" y="537687"/>
                  </a:lnTo>
                  <a:lnTo>
                    <a:pt x="3101768" y="535874"/>
                  </a:lnTo>
                  <a:lnTo>
                    <a:pt x="3101995" y="535874"/>
                  </a:lnTo>
                  <a:lnTo>
                    <a:pt x="3102222" y="535874"/>
                  </a:lnTo>
                  <a:lnTo>
                    <a:pt x="3102222" y="535647"/>
                  </a:lnTo>
                  <a:lnTo>
                    <a:pt x="3104264" y="535421"/>
                  </a:lnTo>
                  <a:lnTo>
                    <a:pt x="3102903" y="532702"/>
                  </a:lnTo>
                  <a:lnTo>
                    <a:pt x="3130578" y="535647"/>
                  </a:lnTo>
                  <a:lnTo>
                    <a:pt x="3107213" y="538140"/>
                  </a:lnTo>
                  <a:lnTo>
                    <a:pt x="3107666" y="541313"/>
                  </a:lnTo>
                  <a:lnTo>
                    <a:pt x="3117421" y="544258"/>
                  </a:lnTo>
                  <a:lnTo>
                    <a:pt x="3114699" y="545618"/>
                  </a:lnTo>
                  <a:lnTo>
                    <a:pt x="3120597" y="543352"/>
                  </a:lnTo>
                  <a:lnTo>
                    <a:pt x="3122412" y="542899"/>
                  </a:lnTo>
                  <a:lnTo>
                    <a:pt x="3131713" y="542899"/>
                  </a:lnTo>
                  <a:lnTo>
                    <a:pt x="3131939" y="545165"/>
                  </a:lnTo>
                  <a:lnTo>
                    <a:pt x="3142828" y="544032"/>
                  </a:lnTo>
                  <a:lnTo>
                    <a:pt x="3141013" y="546071"/>
                  </a:lnTo>
                  <a:lnTo>
                    <a:pt x="3143736" y="546751"/>
                  </a:lnTo>
                  <a:lnTo>
                    <a:pt x="3141467" y="548337"/>
                  </a:lnTo>
                  <a:lnTo>
                    <a:pt x="3143097" y="549225"/>
                  </a:lnTo>
                  <a:lnTo>
                    <a:pt x="3141931" y="550674"/>
                  </a:lnTo>
                  <a:lnTo>
                    <a:pt x="3137837" y="552643"/>
                  </a:lnTo>
                  <a:lnTo>
                    <a:pt x="3137611" y="556042"/>
                  </a:lnTo>
                  <a:lnTo>
                    <a:pt x="3141931" y="550674"/>
                  </a:lnTo>
                  <a:lnTo>
                    <a:pt x="3143962" y="549697"/>
                  </a:lnTo>
                  <a:lnTo>
                    <a:pt x="3143097" y="549225"/>
                  </a:lnTo>
                  <a:lnTo>
                    <a:pt x="3146911" y="544485"/>
                  </a:lnTo>
                  <a:lnTo>
                    <a:pt x="3148499" y="544485"/>
                  </a:lnTo>
                  <a:lnTo>
                    <a:pt x="3153717" y="544485"/>
                  </a:lnTo>
                  <a:lnTo>
                    <a:pt x="3168462" y="543579"/>
                  </a:lnTo>
                  <a:lnTo>
                    <a:pt x="3181846" y="542672"/>
                  </a:lnTo>
                  <a:lnTo>
                    <a:pt x="3185022" y="542446"/>
                  </a:lnTo>
                  <a:lnTo>
                    <a:pt x="3184115" y="542672"/>
                  </a:lnTo>
                  <a:lnTo>
                    <a:pt x="3184569" y="542672"/>
                  </a:lnTo>
                  <a:lnTo>
                    <a:pt x="3184795" y="542672"/>
                  </a:lnTo>
                  <a:lnTo>
                    <a:pt x="3185249" y="542672"/>
                  </a:lnTo>
                  <a:lnTo>
                    <a:pt x="3185476" y="542446"/>
                  </a:lnTo>
                  <a:lnTo>
                    <a:pt x="3185930" y="542446"/>
                  </a:lnTo>
                  <a:lnTo>
                    <a:pt x="3186383" y="542446"/>
                  </a:lnTo>
                  <a:lnTo>
                    <a:pt x="3188425" y="541992"/>
                  </a:lnTo>
                  <a:lnTo>
                    <a:pt x="3193416" y="541539"/>
                  </a:lnTo>
                  <a:lnTo>
                    <a:pt x="3199087" y="541539"/>
                  </a:lnTo>
                  <a:lnTo>
                    <a:pt x="3205212" y="541766"/>
                  </a:lnTo>
                  <a:lnTo>
                    <a:pt x="3211791" y="542219"/>
                  </a:lnTo>
                  <a:lnTo>
                    <a:pt x="3218596" y="542899"/>
                  </a:lnTo>
                  <a:lnTo>
                    <a:pt x="3225402" y="544032"/>
                  </a:lnTo>
                  <a:lnTo>
                    <a:pt x="3239466" y="546298"/>
                  </a:lnTo>
                  <a:lnTo>
                    <a:pt x="3252624" y="548791"/>
                  </a:lnTo>
                  <a:lnTo>
                    <a:pt x="3264193" y="551057"/>
                  </a:lnTo>
                  <a:lnTo>
                    <a:pt x="3273040" y="552643"/>
                  </a:lnTo>
                  <a:lnTo>
                    <a:pt x="3276216" y="553096"/>
                  </a:lnTo>
                  <a:lnTo>
                    <a:pt x="3278485" y="553549"/>
                  </a:lnTo>
                  <a:lnTo>
                    <a:pt x="3283702" y="554909"/>
                  </a:lnTo>
                  <a:lnTo>
                    <a:pt x="3289147" y="556269"/>
                  </a:lnTo>
                  <a:lnTo>
                    <a:pt x="3293910" y="557402"/>
                  </a:lnTo>
                  <a:lnTo>
                    <a:pt x="3298221" y="557855"/>
                  </a:lnTo>
                  <a:lnTo>
                    <a:pt x="3302531" y="558081"/>
                  </a:lnTo>
                  <a:lnTo>
                    <a:pt x="3304119" y="558081"/>
                  </a:lnTo>
                  <a:lnTo>
                    <a:pt x="3305707" y="557855"/>
                  </a:lnTo>
                  <a:lnTo>
                    <a:pt x="3306841" y="557402"/>
                  </a:lnTo>
                  <a:lnTo>
                    <a:pt x="3307975" y="556948"/>
                  </a:lnTo>
                  <a:lnTo>
                    <a:pt x="3309109" y="556269"/>
                  </a:lnTo>
                  <a:lnTo>
                    <a:pt x="3309563" y="555362"/>
                  </a:lnTo>
                  <a:lnTo>
                    <a:pt x="3319318" y="557402"/>
                  </a:lnTo>
                  <a:lnTo>
                    <a:pt x="3328165" y="559668"/>
                  </a:lnTo>
                  <a:lnTo>
                    <a:pt x="3332702" y="561027"/>
                  </a:lnTo>
                  <a:lnTo>
                    <a:pt x="3336785" y="562387"/>
                  </a:lnTo>
                  <a:lnTo>
                    <a:pt x="3340868" y="564200"/>
                  </a:lnTo>
                  <a:lnTo>
                    <a:pt x="3344498" y="565786"/>
                  </a:lnTo>
                  <a:lnTo>
                    <a:pt x="3348128" y="568052"/>
                  </a:lnTo>
                  <a:lnTo>
                    <a:pt x="3351757" y="570318"/>
                  </a:lnTo>
                  <a:lnTo>
                    <a:pt x="3354933" y="572811"/>
                  </a:lnTo>
                  <a:lnTo>
                    <a:pt x="3358109" y="575757"/>
                  </a:lnTo>
                  <a:lnTo>
                    <a:pt x="3361058" y="578929"/>
                  </a:lnTo>
                  <a:lnTo>
                    <a:pt x="3363780" y="582555"/>
                  </a:lnTo>
                  <a:lnTo>
                    <a:pt x="3366503" y="586407"/>
                  </a:lnTo>
                  <a:lnTo>
                    <a:pt x="3368544" y="590939"/>
                  </a:lnTo>
                  <a:lnTo>
                    <a:pt x="3367410" y="592752"/>
                  </a:lnTo>
                  <a:lnTo>
                    <a:pt x="3366729" y="595018"/>
                  </a:lnTo>
                  <a:lnTo>
                    <a:pt x="3365595" y="597284"/>
                  </a:lnTo>
                  <a:lnTo>
                    <a:pt x="3364461" y="599324"/>
                  </a:lnTo>
                  <a:lnTo>
                    <a:pt x="3363100" y="601363"/>
                  </a:lnTo>
                  <a:lnTo>
                    <a:pt x="3361512" y="602949"/>
                  </a:lnTo>
                  <a:lnTo>
                    <a:pt x="3359697" y="604989"/>
                  </a:lnTo>
                  <a:lnTo>
                    <a:pt x="3357655" y="606348"/>
                  </a:lnTo>
                  <a:lnTo>
                    <a:pt x="3355614" y="608161"/>
                  </a:lnTo>
                  <a:lnTo>
                    <a:pt x="3353345" y="609521"/>
                  </a:lnTo>
                  <a:lnTo>
                    <a:pt x="3350850" y="610881"/>
                  </a:lnTo>
                  <a:lnTo>
                    <a:pt x="3345405" y="613373"/>
                  </a:lnTo>
                  <a:lnTo>
                    <a:pt x="3339507" y="615639"/>
                  </a:lnTo>
                  <a:lnTo>
                    <a:pt x="3332929" y="617226"/>
                  </a:lnTo>
                  <a:lnTo>
                    <a:pt x="3326123" y="619038"/>
                  </a:lnTo>
                  <a:lnTo>
                    <a:pt x="3318410" y="620171"/>
                  </a:lnTo>
                  <a:lnTo>
                    <a:pt x="3310697" y="621304"/>
                  </a:lnTo>
                  <a:lnTo>
                    <a:pt x="3302758" y="621984"/>
                  </a:lnTo>
                  <a:lnTo>
                    <a:pt x="3294364" y="622437"/>
                  </a:lnTo>
                  <a:lnTo>
                    <a:pt x="3285971" y="622664"/>
                  </a:lnTo>
                  <a:lnTo>
                    <a:pt x="3277124" y="622891"/>
                  </a:lnTo>
                  <a:lnTo>
                    <a:pt x="3268503" y="622664"/>
                  </a:lnTo>
                  <a:lnTo>
                    <a:pt x="3259656" y="622437"/>
                  </a:lnTo>
                  <a:lnTo>
                    <a:pt x="3250582" y="621984"/>
                  </a:lnTo>
                  <a:lnTo>
                    <a:pt x="3233115" y="620625"/>
                  </a:lnTo>
                  <a:lnTo>
                    <a:pt x="3216328" y="619038"/>
                  </a:lnTo>
                  <a:lnTo>
                    <a:pt x="3200902" y="616772"/>
                  </a:lnTo>
                  <a:lnTo>
                    <a:pt x="3186383" y="614733"/>
                  </a:lnTo>
                  <a:lnTo>
                    <a:pt x="3174360" y="612467"/>
                  </a:lnTo>
                  <a:lnTo>
                    <a:pt x="3164379" y="610201"/>
                  </a:lnTo>
                  <a:lnTo>
                    <a:pt x="3157120" y="608161"/>
                  </a:lnTo>
                  <a:lnTo>
                    <a:pt x="3132620" y="609748"/>
                  </a:lnTo>
                  <a:lnTo>
                    <a:pt x="3136023" y="609974"/>
                  </a:lnTo>
                  <a:lnTo>
                    <a:pt x="3139199" y="610201"/>
                  </a:lnTo>
                  <a:lnTo>
                    <a:pt x="3142148" y="610201"/>
                  </a:lnTo>
                  <a:lnTo>
                    <a:pt x="3144870" y="610427"/>
                  </a:lnTo>
                  <a:lnTo>
                    <a:pt x="3147138" y="611107"/>
                  </a:lnTo>
                  <a:lnTo>
                    <a:pt x="3147819" y="611560"/>
                  </a:lnTo>
                  <a:lnTo>
                    <a:pt x="3148499" y="612014"/>
                  </a:lnTo>
                  <a:lnTo>
                    <a:pt x="3149180" y="612693"/>
                  </a:lnTo>
                  <a:lnTo>
                    <a:pt x="3149407" y="613373"/>
                  </a:lnTo>
                  <a:lnTo>
                    <a:pt x="3149634" y="614506"/>
                  </a:lnTo>
                  <a:lnTo>
                    <a:pt x="3150087" y="615639"/>
                  </a:lnTo>
                  <a:lnTo>
                    <a:pt x="3172092" y="619718"/>
                  </a:lnTo>
                  <a:lnTo>
                    <a:pt x="3166874" y="622437"/>
                  </a:lnTo>
                  <a:lnTo>
                    <a:pt x="3178217" y="621984"/>
                  </a:lnTo>
                  <a:lnTo>
                    <a:pt x="3169143" y="624477"/>
                  </a:lnTo>
                  <a:lnTo>
                    <a:pt x="3186383" y="624704"/>
                  </a:lnTo>
                  <a:lnTo>
                    <a:pt x="3179351" y="629009"/>
                  </a:lnTo>
                  <a:lnTo>
                    <a:pt x="3188879" y="628556"/>
                  </a:lnTo>
                  <a:lnTo>
                    <a:pt x="3193189" y="628329"/>
                  </a:lnTo>
                  <a:lnTo>
                    <a:pt x="3197726" y="628556"/>
                  </a:lnTo>
                  <a:lnTo>
                    <a:pt x="3201809" y="628782"/>
                  </a:lnTo>
                  <a:lnTo>
                    <a:pt x="3205666" y="629009"/>
                  </a:lnTo>
                  <a:lnTo>
                    <a:pt x="3209295" y="629689"/>
                  </a:lnTo>
                  <a:lnTo>
                    <a:pt x="3212471" y="630595"/>
                  </a:lnTo>
                  <a:lnTo>
                    <a:pt x="3215420" y="632181"/>
                  </a:lnTo>
                  <a:lnTo>
                    <a:pt x="3218142" y="633768"/>
                  </a:lnTo>
                  <a:lnTo>
                    <a:pt x="3219050" y="634901"/>
                  </a:lnTo>
                  <a:lnTo>
                    <a:pt x="3219957" y="635807"/>
                  </a:lnTo>
                  <a:lnTo>
                    <a:pt x="3221092" y="636940"/>
                  </a:lnTo>
                  <a:lnTo>
                    <a:pt x="3221772" y="638300"/>
                  </a:lnTo>
                  <a:lnTo>
                    <a:pt x="3222226" y="639660"/>
                  </a:lnTo>
                  <a:lnTo>
                    <a:pt x="3222679" y="641246"/>
                  </a:lnTo>
                  <a:lnTo>
                    <a:pt x="3223133" y="642832"/>
                  </a:lnTo>
                  <a:lnTo>
                    <a:pt x="3223133" y="644645"/>
                  </a:lnTo>
                  <a:lnTo>
                    <a:pt x="3223133" y="646458"/>
                  </a:lnTo>
                  <a:lnTo>
                    <a:pt x="3223133" y="648724"/>
                  </a:lnTo>
                  <a:lnTo>
                    <a:pt x="3222453" y="653029"/>
                  </a:lnTo>
                  <a:lnTo>
                    <a:pt x="3245818" y="669798"/>
                  </a:lnTo>
                  <a:lnTo>
                    <a:pt x="3243777" y="671611"/>
                  </a:lnTo>
                  <a:lnTo>
                    <a:pt x="3248087" y="673197"/>
                  </a:lnTo>
                  <a:lnTo>
                    <a:pt x="3245818" y="676596"/>
                  </a:lnTo>
                  <a:lnTo>
                    <a:pt x="3258295" y="679542"/>
                  </a:lnTo>
                  <a:lnTo>
                    <a:pt x="3272587" y="682715"/>
                  </a:lnTo>
                  <a:lnTo>
                    <a:pt x="3280073" y="684301"/>
                  </a:lnTo>
                  <a:lnTo>
                    <a:pt x="3287559" y="685887"/>
                  </a:lnTo>
                  <a:lnTo>
                    <a:pt x="3295272" y="687020"/>
                  </a:lnTo>
                  <a:lnTo>
                    <a:pt x="3302531" y="687927"/>
                  </a:lnTo>
                  <a:lnTo>
                    <a:pt x="3309336" y="688606"/>
                  </a:lnTo>
                  <a:lnTo>
                    <a:pt x="3312739" y="688606"/>
                  </a:lnTo>
                  <a:lnTo>
                    <a:pt x="3315915" y="688606"/>
                  </a:lnTo>
                  <a:lnTo>
                    <a:pt x="3318637" y="688153"/>
                  </a:lnTo>
                  <a:lnTo>
                    <a:pt x="3321586" y="687700"/>
                  </a:lnTo>
                  <a:lnTo>
                    <a:pt x="3324308" y="687247"/>
                  </a:lnTo>
                  <a:lnTo>
                    <a:pt x="3326804" y="686567"/>
                  </a:lnTo>
                  <a:lnTo>
                    <a:pt x="3329072" y="685660"/>
                  </a:lnTo>
                  <a:lnTo>
                    <a:pt x="3331114" y="684301"/>
                  </a:lnTo>
                  <a:lnTo>
                    <a:pt x="3332929" y="682941"/>
                  </a:lnTo>
                  <a:lnTo>
                    <a:pt x="3334290" y="681128"/>
                  </a:lnTo>
                  <a:lnTo>
                    <a:pt x="3335424" y="679316"/>
                  </a:lnTo>
                  <a:lnTo>
                    <a:pt x="3336331" y="677050"/>
                  </a:lnTo>
                  <a:lnTo>
                    <a:pt x="3337012" y="674557"/>
                  </a:lnTo>
                  <a:lnTo>
                    <a:pt x="3337239" y="672064"/>
                  </a:lnTo>
                  <a:lnTo>
                    <a:pt x="3332475" y="671158"/>
                  </a:lnTo>
                  <a:lnTo>
                    <a:pt x="3326123" y="670478"/>
                  </a:lnTo>
                  <a:lnTo>
                    <a:pt x="3318410" y="669571"/>
                  </a:lnTo>
                  <a:lnTo>
                    <a:pt x="3310471" y="668438"/>
                  </a:lnTo>
                  <a:lnTo>
                    <a:pt x="3302304" y="666626"/>
                  </a:lnTo>
                  <a:lnTo>
                    <a:pt x="3298674" y="665719"/>
                  </a:lnTo>
                  <a:lnTo>
                    <a:pt x="3294818" y="664586"/>
                  </a:lnTo>
                  <a:lnTo>
                    <a:pt x="3291415" y="663453"/>
                  </a:lnTo>
                  <a:lnTo>
                    <a:pt x="3288693" y="662093"/>
                  </a:lnTo>
                  <a:lnTo>
                    <a:pt x="3285971" y="660281"/>
                  </a:lnTo>
                  <a:lnTo>
                    <a:pt x="3283702" y="658694"/>
                  </a:lnTo>
                  <a:lnTo>
                    <a:pt x="3305480" y="648950"/>
                  </a:lnTo>
                  <a:lnTo>
                    <a:pt x="3335424" y="654162"/>
                  </a:lnTo>
                  <a:lnTo>
                    <a:pt x="3331341" y="659148"/>
                  </a:lnTo>
                  <a:lnTo>
                    <a:pt x="3336105" y="659148"/>
                  </a:lnTo>
                  <a:lnTo>
                    <a:pt x="3340415" y="659148"/>
                  </a:lnTo>
                  <a:lnTo>
                    <a:pt x="3348355" y="658694"/>
                  </a:lnTo>
                  <a:lnTo>
                    <a:pt x="3355614" y="657788"/>
                  </a:lnTo>
                  <a:lnTo>
                    <a:pt x="3361966" y="657108"/>
                  </a:lnTo>
                  <a:lnTo>
                    <a:pt x="3372401" y="655522"/>
                  </a:lnTo>
                  <a:lnTo>
                    <a:pt x="3376938" y="655069"/>
                  </a:lnTo>
                  <a:lnTo>
                    <a:pt x="3378752" y="655069"/>
                  </a:lnTo>
                  <a:lnTo>
                    <a:pt x="3380794" y="655069"/>
                  </a:lnTo>
                  <a:lnTo>
                    <a:pt x="3382609" y="655295"/>
                  </a:lnTo>
                  <a:lnTo>
                    <a:pt x="3384424" y="655749"/>
                  </a:lnTo>
                  <a:lnTo>
                    <a:pt x="3386012" y="656428"/>
                  </a:lnTo>
                  <a:lnTo>
                    <a:pt x="3387826" y="657108"/>
                  </a:lnTo>
                  <a:lnTo>
                    <a:pt x="3389414" y="658468"/>
                  </a:lnTo>
                  <a:lnTo>
                    <a:pt x="3391229" y="659601"/>
                  </a:lnTo>
                  <a:lnTo>
                    <a:pt x="3392590" y="661187"/>
                  </a:lnTo>
                  <a:lnTo>
                    <a:pt x="3394405" y="663227"/>
                  </a:lnTo>
                  <a:lnTo>
                    <a:pt x="3395766" y="665719"/>
                  </a:lnTo>
                  <a:lnTo>
                    <a:pt x="3397581" y="668212"/>
                  </a:lnTo>
                  <a:lnTo>
                    <a:pt x="3400984" y="674330"/>
                  </a:lnTo>
                  <a:lnTo>
                    <a:pt x="3404387" y="682488"/>
                  </a:lnTo>
                  <a:lnTo>
                    <a:pt x="3408243" y="692232"/>
                  </a:lnTo>
                  <a:lnTo>
                    <a:pt x="3422761" y="730982"/>
                  </a:lnTo>
                  <a:lnTo>
                    <a:pt x="3436826" y="769731"/>
                  </a:lnTo>
                  <a:lnTo>
                    <a:pt x="3455655" y="821851"/>
                  </a:lnTo>
                  <a:lnTo>
                    <a:pt x="3473803" y="874423"/>
                  </a:lnTo>
                  <a:lnTo>
                    <a:pt x="3491497" y="926769"/>
                  </a:lnTo>
                  <a:lnTo>
                    <a:pt x="3508738" y="979568"/>
                  </a:lnTo>
                  <a:lnTo>
                    <a:pt x="3406428" y="993391"/>
                  </a:lnTo>
                  <a:lnTo>
                    <a:pt x="3355160" y="1000189"/>
                  </a:lnTo>
                  <a:lnTo>
                    <a:pt x="3304119" y="1006534"/>
                  </a:lnTo>
                  <a:lnTo>
                    <a:pt x="3297994" y="1006987"/>
                  </a:lnTo>
                  <a:lnTo>
                    <a:pt x="3292096" y="1006987"/>
                  </a:lnTo>
                  <a:lnTo>
                    <a:pt x="3286198" y="1006534"/>
                  </a:lnTo>
                  <a:lnTo>
                    <a:pt x="3280073" y="1005628"/>
                  </a:lnTo>
                  <a:lnTo>
                    <a:pt x="3274174" y="1004721"/>
                  </a:lnTo>
                  <a:lnTo>
                    <a:pt x="3268503" y="1003815"/>
                  </a:lnTo>
                  <a:lnTo>
                    <a:pt x="3256707" y="1001549"/>
                  </a:lnTo>
                  <a:lnTo>
                    <a:pt x="3250809" y="1000643"/>
                  </a:lnTo>
                  <a:lnTo>
                    <a:pt x="3244911" y="999963"/>
                  </a:lnTo>
                  <a:lnTo>
                    <a:pt x="3239013" y="999510"/>
                  </a:lnTo>
                  <a:lnTo>
                    <a:pt x="3237531" y="999566"/>
                  </a:lnTo>
                  <a:lnTo>
                    <a:pt x="3263220" y="1009523"/>
                  </a:lnTo>
                  <a:lnTo>
                    <a:pt x="3263673" y="1013833"/>
                  </a:lnTo>
                  <a:lnTo>
                    <a:pt x="3255509" y="1014967"/>
                  </a:lnTo>
                  <a:lnTo>
                    <a:pt x="3245984" y="1016328"/>
                  </a:lnTo>
                  <a:lnTo>
                    <a:pt x="3225347" y="1020409"/>
                  </a:lnTo>
                  <a:lnTo>
                    <a:pt x="3202895" y="1024492"/>
                  </a:lnTo>
                  <a:lnTo>
                    <a:pt x="3191556" y="1026306"/>
                  </a:lnTo>
                  <a:lnTo>
                    <a:pt x="3179990" y="1028121"/>
                  </a:lnTo>
                  <a:lnTo>
                    <a:pt x="3168650" y="1029481"/>
                  </a:lnTo>
                  <a:lnTo>
                    <a:pt x="3157991" y="1030615"/>
                  </a:lnTo>
                  <a:lnTo>
                    <a:pt x="3147559" y="1030842"/>
                  </a:lnTo>
                  <a:lnTo>
                    <a:pt x="3142570" y="1030842"/>
                  </a:lnTo>
                  <a:lnTo>
                    <a:pt x="3138034" y="1030842"/>
                  </a:lnTo>
                  <a:lnTo>
                    <a:pt x="3133725" y="1030388"/>
                  </a:lnTo>
                  <a:lnTo>
                    <a:pt x="3129190" y="1029708"/>
                  </a:lnTo>
                  <a:lnTo>
                    <a:pt x="3125334" y="1029028"/>
                  </a:lnTo>
                  <a:lnTo>
                    <a:pt x="3121479" y="1028121"/>
                  </a:lnTo>
                  <a:lnTo>
                    <a:pt x="3118077" y="1027213"/>
                  </a:lnTo>
                  <a:lnTo>
                    <a:pt x="3115129" y="1025625"/>
                  </a:lnTo>
                  <a:lnTo>
                    <a:pt x="3112181" y="1024038"/>
                  </a:lnTo>
                  <a:lnTo>
                    <a:pt x="3109913" y="1021997"/>
                  </a:lnTo>
                  <a:lnTo>
                    <a:pt x="3124427" y="1014287"/>
                  </a:lnTo>
                  <a:lnTo>
                    <a:pt x="3135086" y="1014740"/>
                  </a:lnTo>
                  <a:lnTo>
                    <a:pt x="3136900" y="1014514"/>
                  </a:lnTo>
                  <a:lnTo>
                    <a:pt x="3138261" y="1014287"/>
                  </a:lnTo>
                  <a:lnTo>
                    <a:pt x="3140075" y="1013606"/>
                  </a:lnTo>
                  <a:lnTo>
                    <a:pt x="3141179" y="1012818"/>
                  </a:lnTo>
                  <a:lnTo>
                    <a:pt x="3125368" y="1013254"/>
                  </a:lnTo>
                  <a:lnTo>
                    <a:pt x="3110187" y="1020908"/>
                  </a:lnTo>
                  <a:lnTo>
                    <a:pt x="3109507" y="1020458"/>
                  </a:lnTo>
                  <a:lnTo>
                    <a:pt x="3099305" y="1017296"/>
                  </a:lnTo>
                  <a:lnTo>
                    <a:pt x="3101772" y="1019348"/>
                  </a:lnTo>
                  <a:lnTo>
                    <a:pt x="3104261" y="1021606"/>
                  </a:lnTo>
                  <a:lnTo>
                    <a:pt x="3106524" y="1024090"/>
                  </a:lnTo>
                  <a:lnTo>
                    <a:pt x="3108560" y="1027026"/>
                  </a:lnTo>
                  <a:lnTo>
                    <a:pt x="3110370" y="1029962"/>
                  </a:lnTo>
                  <a:lnTo>
                    <a:pt x="3111501" y="1033123"/>
                  </a:lnTo>
                  <a:lnTo>
                    <a:pt x="2931397" y="1056843"/>
                  </a:lnTo>
                  <a:lnTo>
                    <a:pt x="2940901" y="1055263"/>
                  </a:lnTo>
                  <a:lnTo>
                    <a:pt x="2948141" y="1054133"/>
                  </a:lnTo>
                  <a:lnTo>
                    <a:pt x="2952666" y="1053230"/>
                  </a:lnTo>
                  <a:lnTo>
                    <a:pt x="2955155" y="1052101"/>
                  </a:lnTo>
                  <a:lnTo>
                    <a:pt x="2955834" y="1051649"/>
                  </a:lnTo>
                  <a:lnTo>
                    <a:pt x="2955834" y="1051423"/>
                  </a:lnTo>
                  <a:lnTo>
                    <a:pt x="2955608" y="1051198"/>
                  </a:lnTo>
                  <a:lnTo>
                    <a:pt x="2955155" y="1050972"/>
                  </a:lnTo>
                  <a:lnTo>
                    <a:pt x="2953119" y="1050520"/>
                  </a:lnTo>
                  <a:lnTo>
                    <a:pt x="2950177" y="1050520"/>
                  </a:lnTo>
                  <a:lnTo>
                    <a:pt x="2946557" y="1050520"/>
                  </a:lnTo>
                  <a:lnTo>
                    <a:pt x="2942937" y="1050746"/>
                  </a:lnTo>
                  <a:lnTo>
                    <a:pt x="2939091" y="1051198"/>
                  </a:lnTo>
                  <a:lnTo>
                    <a:pt x="2935697" y="1051875"/>
                  </a:lnTo>
                  <a:lnTo>
                    <a:pt x="2932982" y="1052553"/>
                  </a:lnTo>
                  <a:lnTo>
                    <a:pt x="2931850" y="1053230"/>
                  </a:lnTo>
                  <a:lnTo>
                    <a:pt x="2931171" y="1053907"/>
                  </a:lnTo>
                  <a:lnTo>
                    <a:pt x="2930492" y="1054358"/>
                  </a:lnTo>
                  <a:lnTo>
                    <a:pt x="2930266" y="1055036"/>
                  </a:lnTo>
                  <a:lnTo>
                    <a:pt x="2930492" y="1055714"/>
                  </a:lnTo>
                  <a:lnTo>
                    <a:pt x="2931397" y="1056843"/>
                  </a:lnTo>
                  <a:lnTo>
                    <a:pt x="2928456" y="1053907"/>
                  </a:lnTo>
                  <a:lnTo>
                    <a:pt x="2925741" y="1050746"/>
                  </a:lnTo>
                  <a:lnTo>
                    <a:pt x="2923252" y="1047585"/>
                  </a:lnTo>
                  <a:lnTo>
                    <a:pt x="2921215" y="1044414"/>
                  </a:lnTo>
                  <a:lnTo>
                    <a:pt x="2919405" y="1041027"/>
                  </a:lnTo>
                  <a:lnTo>
                    <a:pt x="2918048" y="1037640"/>
                  </a:lnTo>
                  <a:lnTo>
                    <a:pt x="2916917" y="1034252"/>
                  </a:lnTo>
                  <a:lnTo>
                    <a:pt x="2916238" y="1030639"/>
                  </a:lnTo>
                  <a:lnTo>
                    <a:pt x="2916464" y="1030639"/>
                  </a:lnTo>
                  <a:lnTo>
                    <a:pt x="2922347" y="1026348"/>
                  </a:lnTo>
                  <a:lnTo>
                    <a:pt x="2923478" y="1024768"/>
                  </a:lnTo>
                  <a:lnTo>
                    <a:pt x="2924836" y="1023413"/>
                  </a:lnTo>
                  <a:lnTo>
                    <a:pt x="2926193" y="1022058"/>
                  </a:lnTo>
                  <a:lnTo>
                    <a:pt x="2928003" y="1020929"/>
                  </a:lnTo>
                  <a:lnTo>
                    <a:pt x="2931623" y="1018671"/>
                  </a:lnTo>
                  <a:lnTo>
                    <a:pt x="2935697" y="1016864"/>
                  </a:lnTo>
                  <a:lnTo>
                    <a:pt x="2940222" y="1015057"/>
                  </a:lnTo>
                  <a:lnTo>
                    <a:pt x="2945200" y="1013928"/>
                  </a:lnTo>
                  <a:lnTo>
                    <a:pt x="2950177" y="1012799"/>
                  </a:lnTo>
                  <a:lnTo>
                    <a:pt x="2955381" y="1011670"/>
                  </a:lnTo>
                  <a:lnTo>
                    <a:pt x="2960585" y="1010993"/>
                  </a:lnTo>
                  <a:lnTo>
                    <a:pt x="2965789" y="1010315"/>
                  </a:lnTo>
                  <a:lnTo>
                    <a:pt x="2975519" y="1009637"/>
                  </a:lnTo>
                  <a:lnTo>
                    <a:pt x="2983890" y="1009412"/>
                  </a:lnTo>
                  <a:lnTo>
                    <a:pt x="2990678" y="1009412"/>
                  </a:lnTo>
                  <a:lnTo>
                    <a:pt x="2990904" y="1008960"/>
                  </a:lnTo>
                  <a:lnTo>
                    <a:pt x="2991131" y="1008960"/>
                  </a:lnTo>
                  <a:lnTo>
                    <a:pt x="2991357" y="1008960"/>
                  </a:lnTo>
                  <a:lnTo>
                    <a:pt x="2992036" y="1008960"/>
                  </a:lnTo>
                  <a:lnTo>
                    <a:pt x="2992941" y="1008960"/>
                  </a:lnTo>
                  <a:lnTo>
                    <a:pt x="3024391" y="1007153"/>
                  </a:lnTo>
                  <a:lnTo>
                    <a:pt x="3036730" y="1001851"/>
                  </a:lnTo>
                  <a:lnTo>
                    <a:pt x="3024313" y="1006951"/>
                  </a:lnTo>
                  <a:lnTo>
                    <a:pt x="2992138" y="1008752"/>
                  </a:lnTo>
                  <a:lnTo>
                    <a:pt x="2991911" y="1008752"/>
                  </a:lnTo>
                  <a:lnTo>
                    <a:pt x="2991232" y="1008752"/>
                  </a:lnTo>
                  <a:lnTo>
                    <a:pt x="2991005" y="1008752"/>
                  </a:lnTo>
                  <a:lnTo>
                    <a:pt x="2990779" y="1008752"/>
                  </a:lnTo>
                  <a:lnTo>
                    <a:pt x="2990552" y="1009202"/>
                  </a:lnTo>
                  <a:lnTo>
                    <a:pt x="2983755" y="1009202"/>
                  </a:lnTo>
                  <a:lnTo>
                    <a:pt x="2975371" y="1009427"/>
                  </a:lnTo>
                  <a:lnTo>
                    <a:pt x="2965628" y="1010102"/>
                  </a:lnTo>
                  <a:lnTo>
                    <a:pt x="2960417" y="1010778"/>
                  </a:lnTo>
                  <a:lnTo>
                    <a:pt x="2955205" y="1011453"/>
                  </a:lnTo>
                  <a:lnTo>
                    <a:pt x="2949994" y="1012579"/>
                  </a:lnTo>
                  <a:lnTo>
                    <a:pt x="2945009" y="1013705"/>
                  </a:lnTo>
                  <a:lnTo>
                    <a:pt x="2940024" y="1014830"/>
                  </a:lnTo>
                  <a:lnTo>
                    <a:pt x="2935493" y="1016631"/>
                  </a:lnTo>
                  <a:lnTo>
                    <a:pt x="2931414" y="1018432"/>
                  </a:lnTo>
                  <a:lnTo>
                    <a:pt x="2927789" y="1020683"/>
                  </a:lnTo>
                  <a:lnTo>
                    <a:pt x="2925976" y="1021808"/>
                  </a:lnTo>
                  <a:lnTo>
                    <a:pt x="2924616" y="1023159"/>
                  </a:lnTo>
                  <a:lnTo>
                    <a:pt x="2923257" y="1024510"/>
                  </a:lnTo>
                  <a:lnTo>
                    <a:pt x="2922124" y="1026086"/>
                  </a:lnTo>
                  <a:lnTo>
                    <a:pt x="2916233" y="1030363"/>
                  </a:lnTo>
                  <a:lnTo>
                    <a:pt x="2916006" y="1030363"/>
                  </a:lnTo>
                  <a:lnTo>
                    <a:pt x="2911475" y="1013705"/>
                  </a:lnTo>
                  <a:lnTo>
                    <a:pt x="2913287" y="1016856"/>
                  </a:lnTo>
                  <a:lnTo>
                    <a:pt x="2912608" y="1003349"/>
                  </a:lnTo>
                  <a:lnTo>
                    <a:pt x="2920991" y="990967"/>
                  </a:lnTo>
                  <a:lnTo>
                    <a:pt x="2922351" y="980161"/>
                  </a:lnTo>
                  <a:lnTo>
                    <a:pt x="2925296" y="975209"/>
                  </a:lnTo>
                  <a:lnTo>
                    <a:pt x="2956338" y="960126"/>
                  </a:lnTo>
                  <a:lnTo>
                    <a:pt x="2980582" y="976560"/>
                  </a:lnTo>
                  <a:lnTo>
                    <a:pt x="2982848" y="977685"/>
                  </a:lnTo>
                  <a:lnTo>
                    <a:pt x="2985567" y="979036"/>
                  </a:lnTo>
                  <a:lnTo>
                    <a:pt x="2988513" y="980161"/>
                  </a:lnTo>
                  <a:lnTo>
                    <a:pt x="2991458" y="980837"/>
                  </a:lnTo>
                  <a:lnTo>
                    <a:pt x="2995084" y="981512"/>
                  </a:lnTo>
                  <a:lnTo>
                    <a:pt x="2998482" y="981737"/>
                  </a:lnTo>
                  <a:lnTo>
                    <a:pt x="3002108" y="982188"/>
                  </a:lnTo>
                  <a:lnTo>
                    <a:pt x="3005506" y="981737"/>
                  </a:lnTo>
                  <a:lnTo>
                    <a:pt x="3008678" y="981062"/>
                  </a:lnTo>
                  <a:lnTo>
                    <a:pt x="3011397" y="980161"/>
                  </a:lnTo>
                  <a:lnTo>
                    <a:pt x="3012757" y="979486"/>
                  </a:lnTo>
                  <a:lnTo>
                    <a:pt x="3013890" y="978585"/>
                  </a:lnTo>
                  <a:lnTo>
                    <a:pt x="3015023" y="977910"/>
                  </a:lnTo>
                  <a:lnTo>
                    <a:pt x="3016156" y="977010"/>
                  </a:lnTo>
                  <a:lnTo>
                    <a:pt x="3017062" y="975884"/>
                  </a:lnTo>
                  <a:lnTo>
                    <a:pt x="3017742" y="974533"/>
                  </a:lnTo>
                  <a:lnTo>
                    <a:pt x="3018195" y="973183"/>
                  </a:lnTo>
                  <a:lnTo>
                    <a:pt x="3018875" y="971607"/>
                  </a:lnTo>
                  <a:lnTo>
                    <a:pt x="3019101" y="970031"/>
                  </a:lnTo>
                  <a:lnTo>
                    <a:pt x="3019101" y="968230"/>
                  </a:lnTo>
                  <a:lnTo>
                    <a:pt x="3018875" y="966429"/>
                  </a:lnTo>
                  <a:lnTo>
                    <a:pt x="3018421" y="964178"/>
                  </a:lnTo>
                  <a:lnTo>
                    <a:pt x="3011624" y="946844"/>
                  </a:lnTo>
                  <a:lnTo>
                    <a:pt x="3012698" y="946187"/>
                  </a:lnTo>
                  <a:lnTo>
                    <a:pt x="3011555" y="946187"/>
                  </a:lnTo>
                  <a:lnTo>
                    <a:pt x="3014265" y="927873"/>
                  </a:lnTo>
                  <a:lnTo>
                    <a:pt x="3009524" y="927873"/>
                  </a:lnTo>
                  <a:lnTo>
                    <a:pt x="3000493" y="932847"/>
                  </a:lnTo>
                  <a:lnTo>
                    <a:pt x="2980175" y="923577"/>
                  </a:lnTo>
                  <a:lnTo>
                    <a:pt x="2979950" y="921542"/>
                  </a:lnTo>
                  <a:lnTo>
                    <a:pt x="2980401" y="919733"/>
                  </a:lnTo>
                  <a:lnTo>
                    <a:pt x="2981078" y="918151"/>
                  </a:lnTo>
                  <a:lnTo>
                    <a:pt x="2982207" y="916794"/>
                  </a:lnTo>
                  <a:lnTo>
                    <a:pt x="2983562" y="915890"/>
                  </a:lnTo>
                  <a:lnTo>
                    <a:pt x="2985443" y="915262"/>
                  </a:lnTo>
                  <a:lnTo>
                    <a:pt x="2990560" y="914759"/>
                  </a:lnTo>
                  <a:lnTo>
                    <a:pt x="2987851" y="914985"/>
                  </a:lnTo>
                  <a:lnTo>
                    <a:pt x="2985594" y="915211"/>
                  </a:lnTo>
                  <a:lnTo>
                    <a:pt x="2985443" y="915262"/>
                  </a:lnTo>
                  <a:lnTo>
                    <a:pt x="2979047" y="915890"/>
                  </a:lnTo>
                  <a:lnTo>
                    <a:pt x="2978821" y="905715"/>
                  </a:lnTo>
                  <a:lnTo>
                    <a:pt x="2977918" y="905037"/>
                  </a:lnTo>
                  <a:lnTo>
                    <a:pt x="2977241" y="904359"/>
                  </a:lnTo>
                  <a:lnTo>
                    <a:pt x="2976789" y="903454"/>
                  </a:lnTo>
                  <a:lnTo>
                    <a:pt x="2976563" y="902776"/>
                  </a:lnTo>
                  <a:lnTo>
                    <a:pt x="2976789" y="902098"/>
                  </a:lnTo>
                  <a:lnTo>
                    <a:pt x="2977241" y="901419"/>
                  </a:lnTo>
                  <a:lnTo>
                    <a:pt x="2977692" y="900289"/>
                  </a:lnTo>
                  <a:lnTo>
                    <a:pt x="2978821" y="899611"/>
                  </a:lnTo>
                  <a:lnTo>
                    <a:pt x="2980853" y="898254"/>
                  </a:lnTo>
                  <a:lnTo>
                    <a:pt x="2984239" y="896897"/>
                  </a:lnTo>
                  <a:lnTo>
                    <a:pt x="2988077" y="895767"/>
                  </a:lnTo>
                  <a:lnTo>
                    <a:pt x="2992818" y="895089"/>
                  </a:lnTo>
                  <a:lnTo>
                    <a:pt x="2991012" y="891245"/>
                  </a:lnTo>
                  <a:lnTo>
                    <a:pt x="2994172" y="891471"/>
                  </a:lnTo>
                  <a:lnTo>
                    <a:pt x="3002299" y="886497"/>
                  </a:lnTo>
                  <a:lnTo>
                    <a:pt x="3012459" y="886497"/>
                  </a:lnTo>
                  <a:lnTo>
                    <a:pt x="3015845" y="885819"/>
                  </a:lnTo>
                  <a:lnTo>
                    <a:pt x="3019457" y="884914"/>
                  </a:lnTo>
                  <a:lnTo>
                    <a:pt x="3023972" y="883558"/>
                  </a:lnTo>
                  <a:lnTo>
                    <a:pt x="3028036" y="882201"/>
                  </a:lnTo>
                  <a:lnTo>
                    <a:pt x="3030068" y="881297"/>
                  </a:lnTo>
                  <a:lnTo>
                    <a:pt x="3031648" y="880618"/>
                  </a:lnTo>
                  <a:lnTo>
                    <a:pt x="3033228" y="879488"/>
                  </a:lnTo>
                  <a:lnTo>
                    <a:pt x="3033905" y="878583"/>
                  </a:lnTo>
                  <a:lnTo>
                    <a:pt x="3034357" y="877679"/>
                  </a:lnTo>
                  <a:lnTo>
                    <a:pt x="3034357" y="877227"/>
                  </a:lnTo>
                  <a:lnTo>
                    <a:pt x="3034131" y="876548"/>
                  </a:lnTo>
                  <a:lnTo>
                    <a:pt x="3062351" y="875192"/>
                  </a:lnTo>
                  <a:lnTo>
                    <a:pt x="3084023" y="876775"/>
                  </a:lnTo>
                  <a:lnTo>
                    <a:pt x="3092828" y="874514"/>
                  </a:lnTo>
                  <a:lnTo>
                    <a:pt x="3098020" y="872931"/>
                  </a:lnTo>
                  <a:lnTo>
                    <a:pt x="3103890" y="872027"/>
                  </a:lnTo>
                  <a:lnTo>
                    <a:pt x="3106599" y="871800"/>
                  </a:lnTo>
                  <a:lnTo>
                    <a:pt x="3109082" y="871574"/>
                  </a:lnTo>
                  <a:lnTo>
                    <a:pt x="3111791" y="871574"/>
                  </a:lnTo>
                  <a:lnTo>
                    <a:pt x="3114275" y="871574"/>
                  </a:lnTo>
                  <a:lnTo>
                    <a:pt x="3114443" y="871608"/>
                  </a:lnTo>
                  <a:lnTo>
                    <a:pt x="3111977" y="863319"/>
                  </a:lnTo>
                  <a:lnTo>
                    <a:pt x="3113791" y="861280"/>
                  </a:lnTo>
                  <a:lnTo>
                    <a:pt x="3114926" y="861280"/>
                  </a:lnTo>
                  <a:lnTo>
                    <a:pt x="3116967" y="860827"/>
                  </a:lnTo>
                  <a:lnTo>
                    <a:pt x="3121958" y="859014"/>
                  </a:lnTo>
                  <a:lnTo>
                    <a:pt x="3128537" y="856295"/>
                  </a:lnTo>
                  <a:lnTo>
                    <a:pt x="3135569" y="853349"/>
                  </a:lnTo>
                  <a:lnTo>
                    <a:pt x="3147138" y="848363"/>
                  </a:lnTo>
                  <a:lnTo>
                    <a:pt x="3149634" y="847230"/>
                  </a:lnTo>
                  <a:lnTo>
                    <a:pt x="3178217" y="848363"/>
                  </a:lnTo>
                  <a:lnTo>
                    <a:pt x="3177309" y="847457"/>
                  </a:lnTo>
                  <a:lnTo>
                    <a:pt x="3175948" y="846551"/>
                  </a:lnTo>
                  <a:lnTo>
                    <a:pt x="3172999" y="845191"/>
                  </a:lnTo>
                  <a:lnTo>
                    <a:pt x="3169143" y="843831"/>
                  </a:lnTo>
                  <a:lnTo>
                    <a:pt x="3164606" y="842245"/>
                  </a:lnTo>
                  <a:lnTo>
                    <a:pt x="3159388" y="841112"/>
                  </a:lnTo>
                  <a:lnTo>
                    <a:pt x="3154171" y="839752"/>
                  </a:lnTo>
                  <a:lnTo>
                    <a:pt x="3143282" y="837713"/>
                  </a:lnTo>
                  <a:lnTo>
                    <a:pt x="3133527" y="835900"/>
                  </a:lnTo>
                  <a:lnTo>
                    <a:pt x="3125814" y="834767"/>
                  </a:lnTo>
                  <a:lnTo>
                    <a:pt x="3122185" y="834087"/>
                  </a:lnTo>
                  <a:lnTo>
                    <a:pt x="3122412" y="833861"/>
                  </a:lnTo>
                  <a:lnTo>
                    <a:pt x="3124000" y="834087"/>
                  </a:lnTo>
                  <a:lnTo>
                    <a:pt x="3120824" y="824796"/>
                  </a:lnTo>
                  <a:lnTo>
                    <a:pt x="3097034" y="834661"/>
                  </a:lnTo>
                  <a:lnTo>
                    <a:pt x="3096591" y="835327"/>
                  </a:lnTo>
                  <a:lnTo>
                    <a:pt x="3057268" y="842811"/>
                  </a:lnTo>
                  <a:lnTo>
                    <a:pt x="3056816" y="843718"/>
                  </a:lnTo>
                  <a:lnTo>
                    <a:pt x="3055912" y="844398"/>
                  </a:lnTo>
                  <a:lnTo>
                    <a:pt x="3053652" y="845305"/>
                  </a:lnTo>
                  <a:lnTo>
                    <a:pt x="3050940" y="845986"/>
                  </a:lnTo>
                  <a:lnTo>
                    <a:pt x="3048228" y="846439"/>
                  </a:lnTo>
                  <a:lnTo>
                    <a:pt x="3044161" y="847347"/>
                  </a:lnTo>
                  <a:lnTo>
                    <a:pt x="3043935" y="847347"/>
                  </a:lnTo>
                  <a:lnTo>
                    <a:pt x="3040319" y="849387"/>
                  </a:lnTo>
                  <a:lnTo>
                    <a:pt x="3041901" y="852562"/>
                  </a:lnTo>
                  <a:lnTo>
                    <a:pt x="3033765" y="849161"/>
                  </a:lnTo>
                  <a:lnTo>
                    <a:pt x="3032635" y="850748"/>
                  </a:lnTo>
                  <a:lnTo>
                    <a:pt x="3031053" y="852335"/>
                  </a:lnTo>
                  <a:lnTo>
                    <a:pt x="3029471" y="853923"/>
                  </a:lnTo>
                  <a:lnTo>
                    <a:pt x="3027663" y="855284"/>
                  </a:lnTo>
                  <a:lnTo>
                    <a:pt x="3023821" y="858005"/>
                  </a:lnTo>
                  <a:lnTo>
                    <a:pt x="3019527" y="860273"/>
                  </a:lnTo>
                  <a:lnTo>
                    <a:pt x="3014781" y="862541"/>
                  </a:lnTo>
                  <a:lnTo>
                    <a:pt x="3010035" y="864582"/>
                  </a:lnTo>
                  <a:lnTo>
                    <a:pt x="3004838" y="866170"/>
                  </a:lnTo>
                  <a:lnTo>
                    <a:pt x="2999866" y="867757"/>
                  </a:lnTo>
                  <a:lnTo>
                    <a:pt x="2995120" y="868891"/>
                  </a:lnTo>
                  <a:lnTo>
                    <a:pt x="2990148" y="869798"/>
                  </a:lnTo>
                  <a:lnTo>
                    <a:pt x="2985628" y="870478"/>
                  </a:lnTo>
                  <a:lnTo>
                    <a:pt x="2981334" y="871159"/>
                  </a:lnTo>
                  <a:lnTo>
                    <a:pt x="2977718" y="871385"/>
                  </a:lnTo>
                  <a:lnTo>
                    <a:pt x="2974554" y="871612"/>
                  </a:lnTo>
                  <a:lnTo>
                    <a:pt x="2972294" y="871385"/>
                  </a:lnTo>
                  <a:lnTo>
                    <a:pt x="2970486" y="871159"/>
                  </a:lnTo>
                  <a:lnTo>
                    <a:pt x="2955119" y="879549"/>
                  </a:lnTo>
                  <a:lnTo>
                    <a:pt x="2960317" y="871839"/>
                  </a:lnTo>
                  <a:lnTo>
                    <a:pt x="2962125" y="870478"/>
                  </a:lnTo>
                  <a:lnTo>
                    <a:pt x="2951729" y="865943"/>
                  </a:lnTo>
                  <a:lnTo>
                    <a:pt x="2956249" y="859820"/>
                  </a:lnTo>
                  <a:lnTo>
                    <a:pt x="2951503" y="862087"/>
                  </a:lnTo>
                  <a:lnTo>
                    <a:pt x="2949017" y="862994"/>
                  </a:lnTo>
                  <a:lnTo>
                    <a:pt x="2946757" y="863675"/>
                  </a:lnTo>
                  <a:lnTo>
                    <a:pt x="2944723" y="864355"/>
                  </a:lnTo>
                  <a:lnTo>
                    <a:pt x="2942463" y="864582"/>
                  </a:lnTo>
                  <a:lnTo>
                    <a:pt x="2940429" y="864128"/>
                  </a:lnTo>
                  <a:lnTo>
                    <a:pt x="2938395" y="863221"/>
                  </a:lnTo>
                  <a:lnTo>
                    <a:pt x="2939525" y="861180"/>
                  </a:lnTo>
                  <a:lnTo>
                    <a:pt x="2913083" y="856417"/>
                  </a:lnTo>
                  <a:lnTo>
                    <a:pt x="2911275" y="859366"/>
                  </a:lnTo>
                  <a:lnTo>
                    <a:pt x="2905173" y="856191"/>
                  </a:lnTo>
                  <a:lnTo>
                    <a:pt x="2899524" y="841223"/>
                  </a:lnTo>
                  <a:lnTo>
                    <a:pt x="2899750" y="841223"/>
                  </a:lnTo>
                  <a:lnTo>
                    <a:pt x="2901558" y="840770"/>
                  </a:lnTo>
                  <a:lnTo>
                    <a:pt x="2904270" y="823081"/>
                  </a:lnTo>
                  <a:lnTo>
                    <a:pt x="2908337" y="823761"/>
                  </a:lnTo>
                  <a:lnTo>
                    <a:pt x="2894326" y="803804"/>
                  </a:lnTo>
                  <a:lnTo>
                    <a:pt x="2885964" y="788156"/>
                  </a:lnTo>
                  <a:lnTo>
                    <a:pt x="2887772" y="785888"/>
                  </a:lnTo>
                  <a:lnTo>
                    <a:pt x="2889128" y="784074"/>
                  </a:lnTo>
                  <a:lnTo>
                    <a:pt x="2891840" y="780899"/>
                  </a:lnTo>
                  <a:lnTo>
                    <a:pt x="2894326" y="778178"/>
                  </a:lnTo>
                  <a:lnTo>
                    <a:pt x="2896134" y="776136"/>
                  </a:lnTo>
                  <a:lnTo>
                    <a:pt x="2897038" y="775002"/>
                  </a:lnTo>
                  <a:lnTo>
                    <a:pt x="2897716" y="773869"/>
                  </a:lnTo>
                  <a:lnTo>
                    <a:pt x="2898168" y="772734"/>
                  </a:lnTo>
                  <a:lnTo>
                    <a:pt x="2898394" y="771374"/>
                  </a:lnTo>
                  <a:lnTo>
                    <a:pt x="2898394" y="770013"/>
                  </a:lnTo>
                  <a:lnTo>
                    <a:pt x="2898168" y="768199"/>
                  </a:lnTo>
                  <a:lnTo>
                    <a:pt x="2897716" y="766611"/>
                  </a:lnTo>
                  <a:lnTo>
                    <a:pt x="2896812" y="764570"/>
                  </a:lnTo>
                  <a:lnTo>
                    <a:pt x="2914310" y="761956"/>
                  </a:lnTo>
                  <a:lnTo>
                    <a:pt x="2911475" y="760942"/>
                  </a:lnTo>
                  <a:lnTo>
                    <a:pt x="2914451" y="760488"/>
                  </a:lnTo>
                  <a:lnTo>
                    <a:pt x="2914629" y="761908"/>
                  </a:lnTo>
                  <a:lnTo>
                    <a:pt x="2918055" y="761396"/>
                  </a:lnTo>
                  <a:lnTo>
                    <a:pt x="2915569" y="755953"/>
                  </a:lnTo>
                  <a:lnTo>
                    <a:pt x="2919185" y="756860"/>
                  </a:lnTo>
                  <a:lnTo>
                    <a:pt x="2917151" y="754592"/>
                  </a:lnTo>
                  <a:lnTo>
                    <a:pt x="2930033" y="748242"/>
                  </a:lnTo>
                  <a:lnTo>
                    <a:pt x="2930033" y="747108"/>
                  </a:lnTo>
                  <a:lnTo>
                    <a:pt x="2930485" y="745974"/>
                  </a:lnTo>
                  <a:lnTo>
                    <a:pt x="2931163" y="744614"/>
                  </a:lnTo>
                  <a:lnTo>
                    <a:pt x="2931615" y="743480"/>
                  </a:lnTo>
                  <a:lnTo>
                    <a:pt x="2933423" y="740985"/>
                  </a:lnTo>
                  <a:lnTo>
                    <a:pt x="2935683" y="739171"/>
                  </a:lnTo>
                  <a:lnTo>
                    <a:pt x="2937943" y="737129"/>
                  </a:lnTo>
                  <a:lnTo>
                    <a:pt x="2939751" y="735769"/>
                  </a:lnTo>
                  <a:lnTo>
                    <a:pt x="2941559" y="734408"/>
                  </a:lnTo>
                  <a:lnTo>
                    <a:pt x="2942237" y="733501"/>
                  </a:lnTo>
                  <a:lnTo>
                    <a:pt x="2944949" y="732594"/>
                  </a:lnTo>
                  <a:lnTo>
                    <a:pt x="2947661" y="731006"/>
                  </a:lnTo>
                  <a:lnTo>
                    <a:pt x="2950599" y="729192"/>
                  </a:lnTo>
                  <a:lnTo>
                    <a:pt x="2953763" y="726924"/>
                  </a:lnTo>
                  <a:lnTo>
                    <a:pt x="2960543" y="721708"/>
                  </a:lnTo>
                  <a:lnTo>
                    <a:pt x="2967322" y="716039"/>
                  </a:lnTo>
                  <a:lnTo>
                    <a:pt x="2979752" y="704700"/>
                  </a:lnTo>
                  <a:lnTo>
                    <a:pt x="2984498" y="700391"/>
                  </a:lnTo>
                  <a:lnTo>
                    <a:pt x="2986532" y="699030"/>
                  </a:lnTo>
                  <a:lnTo>
                    <a:pt x="2987888" y="697670"/>
                  </a:lnTo>
                  <a:lnTo>
                    <a:pt x="2990148" y="694494"/>
                  </a:lnTo>
                  <a:lnTo>
                    <a:pt x="2984046" y="690639"/>
                  </a:lnTo>
                  <a:lnTo>
                    <a:pt x="2983142" y="680887"/>
                  </a:lnTo>
                  <a:lnTo>
                    <a:pt x="2960995" y="674311"/>
                  </a:lnTo>
                  <a:lnTo>
                    <a:pt x="2959413" y="675218"/>
                  </a:lnTo>
                  <a:lnTo>
                    <a:pt x="2957605" y="675671"/>
                  </a:lnTo>
                  <a:lnTo>
                    <a:pt x="2956249" y="675898"/>
                  </a:lnTo>
                  <a:lnTo>
                    <a:pt x="2954893" y="675898"/>
                  </a:lnTo>
                  <a:lnTo>
                    <a:pt x="2953311" y="675898"/>
                  </a:lnTo>
                  <a:lnTo>
                    <a:pt x="2952181" y="675671"/>
                  </a:lnTo>
                  <a:lnTo>
                    <a:pt x="2950825" y="675218"/>
                  </a:lnTo>
                  <a:lnTo>
                    <a:pt x="2949695" y="674764"/>
                  </a:lnTo>
                  <a:lnTo>
                    <a:pt x="2949542" y="674657"/>
                  </a:lnTo>
                  <a:lnTo>
                    <a:pt x="2941410" y="676636"/>
                  </a:lnTo>
                  <a:lnTo>
                    <a:pt x="2938462" y="677317"/>
                  </a:lnTo>
                  <a:lnTo>
                    <a:pt x="2935968" y="677997"/>
                  </a:lnTo>
                  <a:lnTo>
                    <a:pt x="2934153" y="678224"/>
                  </a:lnTo>
                  <a:lnTo>
                    <a:pt x="2931885" y="678224"/>
                  </a:lnTo>
                  <a:lnTo>
                    <a:pt x="2930071" y="677997"/>
                  </a:lnTo>
                  <a:lnTo>
                    <a:pt x="2927803" y="677770"/>
                  </a:lnTo>
                  <a:lnTo>
                    <a:pt x="2928710" y="679132"/>
                  </a:lnTo>
                  <a:lnTo>
                    <a:pt x="2914876" y="677770"/>
                  </a:lnTo>
                  <a:lnTo>
                    <a:pt x="2913742" y="680039"/>
                  </a:lnTo>
                  <a:lnTo>
                    <a:pt x="2905351" y="679359"/>
                  </a:lnTo>
                  <a:lnTo>
                    <a:pt x="2904217" y="681855"/>
                  </a:lnTo>
                  <a:lnTo>
                    <a:pt x="2907619" y="687526"/>
                  </a:lnTo>
                  <a:lnTo>
                    <a:pt x="2900815" y="687980"/>
                  </a:lnTo>
                  <a:lnTo>
                    <a:pt x="2902176" y="688661"/>
                  </a:lnTo>
                  <a:lnTo>
                    <a:pt x="2898321" y="690476"/>
                  </a:lnTo>
                  <a:lnTo>
                    <a:pt x="2895372" y="692291"/>
                  </a:lnTo>
                  <a:lnTo>
                    <a:pt x="2893331" y="693880"/>
                  </a:lnTo>
                  <a:lnTo>
                    <a:pt x="2891517" y="695467"/>
                  </a:lnTo>
                  <a:lnTo>
                    <a:pt x="2890610" y="696829"/>
                  </a:lnTo>
                  <a:lnTo>
                    <a:pt x="2889930" y="698417"/>
                  </a:lnTo>
                  <a:lnTo>
                    <a:pt x="2889249" y="699779"/>
                  </a:lnTo>
                  <a:lnTo>
                    <a:pt x="2888796" y="700913"/>
                  </a:lnTo>
                  <a:lnTo>
                    <a:pt x="2888342" y="703862"/>
                  </a:lnTo>
                  <a:lnTo>
                    <a:pt x="2887662" y="705450"/>
                  </a:lnTo>
                  <a:lnTo>
                    <a:pt x="2886755" y="706812"/>
                  </a:lnTo>
                  <a:lnTo>
                    <a:pt x="2885394" y="708627"/>
                  </a:lnTo>
                  <a:lnTo>
                    <a:pt x="2883580" y="710215"/>
                  </a:lnTo>
                  <a:lnTo>
                    <a:pt x="2880858" y="712257"/>
                  </a:lnTo>
                  <a:lnTo>
                    <a:pt x="2877456" y="714072"/>
                  </a:lnTo>
                  <a:lnTo>
                    <a:pt x="2879044" y="716795"/>
                  </a:lnTo>
                  <a:lnTo>
                    <a:pt x="2881992" y="717248"/>
                  </a:lnTo>
                  <a:lnTo>
                    <a:pt x="2879724" y="719518"/>
                  </a:lnTo>
                  <a:lnTo>
                    <a:pt x="2882899" y="721786"/>
                  </a:lnTo>
                  <a:lnTo>
                    <a:pt x="2885167" y="723601"/>
                  </a:lnTo>
                  <a:lnTo>
                    <a:pt x="2885847" y="724509"/>
                  </a:lnTo>
                  <a:lnTo>
                    <a:pt x="2886755" y="725643"/>
                  </a:lnTo>
                  <a:lnTo>
                    <a:pt x="2887208" y="726551"/>
                  </a:lnTo>
                  <a:lnTo>
                    <a:pt x="2887435" y="727458"/>
                  </a:lnTo>
                  <a:lnTo>
                    <a:pt x="2887435" y="728139"/>
                  </a:lnTo>
                  <a:lnTo>
                    <a:pt x="2887435" y="729273"/>
                  </a:lnTo>
                  <a:lnTo>
                    <a:pt x="2886755" y="731089"/>
                  </a:lnTo>
                  <a:lnTo>
                    <a:pt x="2885394" y="732903"/>
                  </a:lnTo>
                  <a:lnTo>
                    <a:pt x="2883806" y="734718"/>
                  </a:lnTo>
                  <a:lnTo>
                    <a:pt x="2881539" y="736761"/>
                  </a:lnTo>
                  <a:lnTo>
                    <a:pt x="2879044" y="738803"/>
                  </a:lnTo>
                  <a:lnTo>
                    <a:pt x="2873828" y="743113"/>
                  </a:lnTo>
                  <a:lnTo>
                    <a:pt x="2870880" y="745609"/>
                  </a:lnTo>
                  <a:lnTo>
                    <a:pt x="2867931" y="748105"/>
                  </a:lnTo>
                  <a:lnTo>
                    <a:pt x="2864983" y="751054"/>
                  </a:lnTo>
                  <a:lnTo>
                    <a:pt x="2862035" y="754004"/>
                  </a:lnTo>
                  <a:lnTo>
                    <a:pt x="2834140" y="768524"/>
                  </a:lnTo>
                  <a:lnTo>
                    <a:pt x="2816224" y="778280"/>
                  </a:lnTo>
                  <a:lnTo>
                    <a:pt x="2809194" y="782137"/>
                  </a:lnTo>
                  <a:lnTo>
                    <a:pt x="2804658" y="785087"/>
                  </a:lnTo>
                  <a:lnTo>
                    <a:pt x="2810781" y="784860"/>
                  </a:lnTo>
                  <a:lnTo>
                    <a:pt x="2811008" y="787583"/>
                  </a:lnTo>
                  <a:lnTo>
                    <a:pt x="2801251" y="792102"/>
                  </a:lnTo>
                  <a:lnTo>
                    <a:pt x="2796040" y="791893"/>
                  </a:lnTo>
                  <a:lnTo>
                    <a:pt x="2793319" y="791213"/>
                  </a:lnTo>
                  <a:lnTo>
                    <a:pt x="2791278" y="791213"/>
                  </a:lnTo>
                  <a:lnTo>
                    <a:pt x="2790597" y="791213"/>
                  </a:lnTo>
                  <a:lnTo>
                    <a:pt x="2790144" y="791667"/>
                  </a:lnTo>
                  <a:lnTo>
                    <a:pt x="2789917" y="791893"/>
                  </a:lnTo>
                  <a:lnTo>
                    <a:pt x="2789690" y="792347"/>
                  </a:lnTo>
                  <a:lnTo>
                    <a:pt x="2789464" y="793935"/>
                  </a:lnTo>
                  <a:lnTo>
                    <a:pt x="2789917" y="795297"/>
                  </a:lnTo>
                  <a:lnTo>
                    <a:pt x="2790824" y="798927"/>
                  </a:lnTo>
                  <a:lnTo>
                    <a:pt x="2791278" y="800742"/>
                  </a:lnTo>
                  <a:lnTo>
                    <a:pt x="2791958" y="802330"/>
                  </a:lnTo>
                  <a:lnTo>
                    <a:pt x="2791958" y="803918"/>
                  </a:lnTo>
                  <a:lnTo>
                    <a:pt x="2791731" y="804599"/>
                  </a:lnTo>
                  <a:lnTo>
                    <a:pt x="2791731" y="805280"/>
                  </a:lnTo>
                  <a:lnTo>
                    <a:pt x="2791051" y="805734"/>
                  </a:lnTo>
                  <a:lnTo>
                    <a:pt x="2790597" y="806187"/>
                  </a:lnTo>
                  <a:lnTo>
                    <a:pt x="2789917" y="806414"/>
                  </a:lnTo>
                  <a:lnTo>
                    <a:pt x="2789010" y="806641"/>
                  </a:lnTo>
                  <a:lnTo>
                    <a:pt x="2786515" y="806414"/>
                  </a:lnTo>
                  <a:lnTo>
                    <a:pt x="2783114" y="805506"/>
                  </a:lnTo>
                  <a:lnTo>
                    <a:pt x="2781399" y="806650"/>
                  </a:lnTo>
                  <a:lnTo>
                    <a:pt x="2782888" y="808237"/>
                  </a:lnTo>
                  <a:lnTo>
                    <a:pt x="2782808" y="808387"/>
                  </a:lnTo>
                  <a:lnTo>
                    <a:pt x="2782887" y="808456"/>
                  </a:lnTo>
                  <a:lnTo>
                    <a:pt x="2784247" y="810045"/>
                  </a:lnTo>
                  <a:lnTo>
                    <a:pt x="2785608" y="811632"/>
                  </a:lnTo>
                  <a:lnTo>
                    <a:pt x="2786289" y="813221"/>
                  </a:lnTo>
                  <a:lnTo>
                    <a:pt x="2786742" y="814355"/>
                  </a:lnTo>
                  <a:lnTo>
                    <a:pt x="2786969" y="815717"/>
                  </a:lnTo>
                  <a:lnTo>
                    <a:pt x="2786969" y="817305"/>
                  </a:lnTo>
                  <a:lnTo>
                    <a:pt x="2786969" y="818666"/>
                  </a:lnTo>
                  <a:lnTo>
                    <a:pt x="2786515" y="821842"/>
                  </a:lnTo>
                  <a:lnTo>
                    <a:pt x="2785608" y="825699"/>
                  </a:lnTo>
                  <a:lnTo>
                    <a:pt x="2785155" y="830464"/>
                  </a:lnTo>
                  <a:lnTo>
                    <a:pt x="2784928" y="832960"/>
                  </a:lnTo>
                  <a:lnTo>
                    <a:pt x="2784474" y="836136"/>
                  </a:lnTo>
                  <a:lnTo>
                    <a:pt x="2775856" y="833640"/>
                  </a:lnTo>
                  <a:lnTo>
                    <a:pt x="2778578" y="835001"/>
                  </a:lnTo>
                  <a:lnTo>
                    <a:pt x="2775403" y="836136"/>
                  </a:lnTo>
                  <a:lnTo>
                    <a:pt x="2777671" y="837497"/>
                  </a:lnTo>
                  <a:lnTo>
                    <a:pt x="2774949" y="837724"/>
                  </a:lnTo>
                  <a:lnTo>
                    <a:pt x="2777217" y="839312"/>
                  </a:lnTo>
                  <a:lnTo>
                    <a:pt x="2774722" y="839312"/>
                  </a:lnTo>
                  <a:lnTo>
                    <a:pt x="2776537" y="842489"/>
                  </a:lnTo>
                  <a:lnTo>
                    <a:pt x="2773362" y="844758"/>
                  </a:lnTo>
                  <a:lnTo>
                    <a:pt x="2774949" y="849749"/>
                  </a:lnTo>
                  <a:lnTo>
                    <a:pt x="2776537" y="855875"/>
                  </a:lnTo>
                  <a:lnTo>
                    <a:pt x="2777444" y="859051"/>
                  </a:lnTo>
                  <a:lnTo>
                    <a:pt x="2778805" y="862001"/>
                  </a:lnTo>
                  <a:lnTo>
                    <a:pt x="2780165" y="864950"/>
                  </a:lnTo>
                  <a:lnTo>
                    <a:pt x="2781753" y="867446"/>
                  </a:lnTo>
                  <a:lnTo>
                    <a:pt x="2777671" y="869715"/>
                  </a:lnTo>
                  <a:lnTo>
                    <a:pt x="2783567" y="869942"/>
                  </a:lnTo>
                  <a:lnTo>
                    <a:pt x="2788783" y="870622"/>
                  </a:lnTo>
                  <a:lnTo>
                    <a:pt x="2793319" y="871530"/>
                  </a:lnTo>
                  <a:lnTo>
                    <a:pt x="2797855" y="872891"/>
                  </a:lnTo>
                  <a:lnTo>
                    <a:pt x="2802390" y="874480"/>
                  </a:lnTo>
                  <a:lnTo>
                    <a:pt x="2806699" y="876067"/>
                  </a:lnTo>
                  <a:lnTo>
                    <a:pt x="2811462" y="877883"/>
                  </a:lnTo>
                  <a:lnTo>
                    <a:pt x="2816905" y="879471"/>
                  </a:lnTo>
                  <a:lnTo>
                    <a:pt x="2817131" y="881059"/>
                  </a:lnTo>
                  <a:lnTo>
                    <a:pt x="2817358" y="882194"/>
                  </a:lnTo>
                  <a:lnTo>
                    <a:pt x="2818039" y="883328"/>
                  </a:lnTo>
                  <a:lnTo>
                    <a:pt x="2818946" y="884236"/>
                  </a:lnTo>
                  <a:lnTo>
                    <a:pt x="2819626" y="885143"/>
                  </a:lnTo>
                  <a:lnTo>
                    <a:pt x="2820533" y="885597"/>
                  </a:lnTo>
                  <a:lnTo>
                    <a:pt x="2822801" y="886731"/>
                  </a:lnTo>
                  <a:lnTo>
                    <a:pt x="2825069" y="888093"/>
                  </a:lnTo>
                  <a:lnTo>
                    <a:pt x="2827564" y="889000"/>
                  </a:lnTo>
                  <a:lnTo>
                    <a:pt x="2830058" y="890362"/>
                  </a:lnTo>
                  <a:lnTo>
                    <a:pt x="2831192" y="891496"/>
                  </a:lnTo>
                  <a:lnTo>
                    <a:pt x="2832326" y="892630"/>
                  </a:lnTo>
                  <a:lnTo>
                    <a:pt x="2829378" y="892404"/>
                  </a:lnTo>
                  <a:lnTo>
                    <a:pt x="2833914" y="896941"/>
                  </a:lnTo>
                  <a:lnTo>
                    <a:pt x="2811462" y="912823"/>
                  </a:lnTo>
                  <a:lnTo>
                    <a:pt x="2812856" y="913521"/>
                  </a:lnTo>
                  <a:lnTo>
                    <a:pt x="2807833" y="913958"/>
                  </a:lnTo>
                  <a:lnTo>
                    <a:pt x="2813730" y="913958"/>
                  </a:lnTo>
                  <a:lnTo>
                    <a:pt x="2812856" y="913521"/>
                  </a:lnTo>
                  <a:lnTo>
                    <a:pt x="2818265" y="913050"/>
                  </a:lnTo>
                  <a:lnTo>
                    <a:pt x="2822574" y="917361"/>
                  </a:lnTo>
                  <a:lnTo>
                    <a:pt x="2821214" y="918496"/>
                  </a:lnTo>
                  <a:lnTo>
                    <a:pt x="2814410" y="917815"/>
                  </a:lnTo>
                  <a:lnTo>
                    <a:pt x="2814637" y="920766"/>
                  </a:lnTo>
                  <a:lnTo>
                    <a:pt x="2817358" y="922353"/>
                  </a:lnTo>
                  <a:lnTo>
                    <a:pt x="2799215" y="935513"/>
                  </a:lnTo>
                  <a:lnTo>
                    <a:pt x="2792412" y="928706"/>
                  </a:lnTo>
                  <a:lnTo>
                    <a:pt x="2795587" y="933243"/>
                  </a:lnTo>
                  <a:lnTo>
                    <a:pt x="2791278" y="933470"/>
                  </a:lnTo>
                  <a:lnTo>
                    <a:pt x="2792185" y="936192"/>
                  </a:lnTo>
                  <a:lnTo>
                    <a:pt x="2789464" y="937332"/>
                  </a:lnTo>
                  <a:lnTo>
                    <a:pt x="2789690" y="940504"/>
                  </a:lnTo>
                  <a:lnTo>
                    <a:pt x="2776764" y="943907"/>
                  </a:lnTo>
                  <a:lnTo>
                    <a:pt x="2778351" y="946403"/>
                  </a:lnTo>
                  <a:lnTo>
                    <a:pt x="2757077" y="949984"/>
                  </a:lnTo>
                  <a:lnTo>
                    <a:pt x="2756580" y="950033"/>
                  </a:lnTo>
                  <a:lnTo>
                    <a:pt x="2754085" y="950487"/>
                  </a:lnTo>
                  <a:lnTo>
                    <a:pt x="2757077" y="949984"/>
                  </a:lnTo>
                  <a:lnTo>
                    <a:pt x="2758847" y="949806"/>
                  </a:lnTo>
                  <a:lnTo>
                    <a:pt x="2760889" y="949806"/>
                  </a:lnTo>
                  <a:lnTo>
                    <a:pt x="2763156" y="950260"/>
                  </a:lnTo>
                  <a:lnTo>
                    <a:pt x="2765197" y="950714"/>
                  </a:lnTo>
                  <a:lnTo>
                    <a:pt x="2767012" y="951847"/>
                  </a:lnTo>
                  <a:lnTo>
                    <a:pt x="2768826" y="953209"/>
                  </a:lnTo>
                  <a:lnTo>
                    <a:pt x="2770414" y="954571"/>
                  </a:lnTo>
                  <a:lnTo>
                    <a:pt x="2766105" y="955024"/>
                  </a:lnTo>
                  <a:lnTo>
                    <a:pt x="2762930" y="955478"/>
                  </a:lnTo>
                  <a:lnTo>
                    <a:pt x="2761342" y="955932"/>
                  </a:lnTo>
                  <a:lnTo>
                    <a:pt x="2760662" y="956386"/>
                  </a:lnTo>
                  <a:lnTo>
                    <a:pt x="2760208" y="956612"/>
                  </a:lnTo>
                  <a:lnTo>
                    <a:pt x="2760208" y="957066"/>
                  </a:lnTo>
                  <a:lnTo>
                    <a:pt x="2760208" y="957293"/>
                  </a:lnTo>
                  <a:lnTo>
                    <a:pt x="2760889" y="958427"/>
                  </a:lnTo>
                  <a:lnTo>
                    <a:pt x="2763383" y="960470"/>
                  </a:lnTo>
                  <a:lnTo>
                    <a:pt x="2764971" y="962058"/>
                  </a:lnTo>
                  <a:lnTo>
                    <a:pt x="2766105" y="963419"/>
                  </a:lnTo>
                  <a:lnTo>
                    <a:pt x="2767239" y="964780"/>
                  </a:lnTo>
                  <a:lnTo>
                    <a:pt x="2768146" y="966595"/>
                  </a:lnTo>
                  <a:lnTo>
                    <a:pt x="2768372" y="967502"/>
                  </a:lnTo>
                  <a:lnTo>
                    <a:pt x="2768146" y="968637"/>
                  </a:lnTo>
                  <a:lnTo>
                    <a:pt x="2767919" y="969545"/>
                  </a:lnTo>
                  <a:lnTo>
                    <a:pt x="2767465" y="970453"/>
                  </a:lnTo>
                  <a:lnTo>
                    <a:pt x="2766785" y="971360"/>
                  </a:lnTo>
                  <a:lnTo>
                    <a:pt x="2765878" y="972721"/>
                  </a:lnTo>
                  <a:lnTo>
                    <a:pt x="2764517" y="973629"/>
                  </a:lnTo>
                  <a:lnTo>
                    <a:pt x="2762930" y="974763"/>
                  </a:lnTo>
                  <a:lnTo>
                    <a:pt x="2765651" y="974536"/>
                  </a:lnTo>
                  <a:lnTo>
                    <a:pt x="2766785" y="977259"/>
                  </a:lnTo>
                  <a:lnTo>
                    <a:pt x="2758394" y="978167"/>
                  </a:lnTo>
                  <a:lnTo>
                    <a:pt x="2765197" y="984519"/>
                  </a:lnTo>
                  <a:lnTo>
                    <a:pt x="2760889" y="989283"/>
                  </a:lnTo>
                  <a:lnTo>
                    <a:pt x="2761569" y="993821"/>
                  </a:lnTo>
                  <a:lnTo>
                    <a:pt x="2762022" y="998132"/>
                  </a:lnTo>
                  <a:lnTo>
                    <a:pt x="2762022" y="1002443"/>
                  </a:lnTo>
                  <a:lnTo>
                    <a:pt x="2762022" y="1006300"/>
                  </a:lnTo>
                  <a:lnTo>
                    <a:pt x="2761569" y="1009930"/>
                  </a:lnTo>
                  <a:lnTo>
                    <a:pt x="2760889" y="1013334"/>
                  </a:lnTo>
                  <a:lnTo>
                    <a:pt x="2760435" y="1016512"/>
                  </a:lnTo>
                  <a:lnTo>
                    <a:pt x="2759528" y="1019460"/>
                  </a:lnTo>
                  <a:lnTo>
                    <a:pt x="2758621" y="1021955"/>
                  </a:lnTo>
                  <a:lnTo>
                    <a:pt x="2757260" y="1024451"/>
                  </a:lnTo>
                  <a:lnTo>
                    <a:pt x="2756126" y="1026947"/>
                  </a:lnTo>
                  <a:lnTo>
                    <a:pt x="2754765" y="1028762"/>
                  </a:lnTo>
                  <a:lnTo>
                    <a:pt x="2752951" y="1031031"/>
                  </a:lnTo>
                  <a:lnTo>
                    <a:pt x="2751364" y="1032846"/>
                  </a:lnTo>
                  <a:lnTo>
                    <a:pt x="2749322" y="1034434"/>
                  </a:lnTo>
                  <a:lnTo>
                    <a:pt x="2747055" y="1036249"/>
                  </a:lnTo>
                  <a:lnTo>
                    <a:pt x="2742746" y="1038745"/>
                  </a:lnTo>
                  <a:lnTo>
                    <a:pt x="2737983" y="1041467"/>
                  </a:lnTo>
                  <a:lnTo>
                    <a:pt x="2732540" y="1043736"/>
                  </a:lnTo>
                  <a:lnTo>
                    <a:pt x="2726871" y="1045807"/>
                  </a:lnTo>
                  <a:lnTo>
                    <a:pt x="2715078" y="1050344"/>
                  </a:lnTo>
                  <a:lnTo>
                    <a:pt x="2708728" y="1053066"/>
                  </a:lnTo>
                  <a:lnTo>
                    <a:pt x="2702151" y="1055560"/>
                  </a:lnTo>
                  <a:lnTo>
                    <a:pt x="2697162" y="1058509"/>
                  </a:lnTo>
                  <a:lnTo>
                    <a:pt x="2693760" y="1061003"/>
                  </a:lnTo>
                  <a:lnTo>
                    <a:pt x="2690358" y="1063725"/>
                  </a:lnTo>
                  <a:lnTo>
                    <a:pt x="2688771" y="1065087"/>
                  </a:lnTo>
                  <a:lnTo>
                    <a:pt x="2687410" y="1066675"/>
                  </a:lnTo>
                  <a:lnTo>
                    <a:pt x="2686049" y="1068264"/>
                  </a:lnTo>
                  <a:lnTo>
                    <a:pt x="2685369" y="1069624"/>
                  </a:lnTo>
                  <a:lnTo>
                    <a:pt x="2684689" y="1071439"/>
                  </a:lnTo>
                  <a:lnTo>
                    <a:pt x="2684689" y="1073482"/>
                  </a:lnTo>
                  <a:lnTo>
                    <a:pt x="2684915" y="1075068"/>
                  </a:lnTo>
                  <a:lnTo>
                    <a:pt x="2685596" y="1076883"/>
                  </a:lnTo>
                  <a:lnTo>
                    <a:pt x="2685822" y="1088224"/>
                  </a:lnTo>
                  <a:lnTo>
                    <a:pt x="2674256" y="1090266"/>
                  </a:lnTo>
                  <a:lnTo>
                    <a:pt x="2662464" y="1091627"/>
                  </a:lnTo>
                  <a:lnTo>
                    <a:pt x="2650671" y="1092761"/>
                  </a:lnTo>
                  <a:lnTo>
                    <a:pt x="2638878" y="1093895"/>
                  </a:lnTo>
                  <a:lnTo>
                    <a:pt x="2642280" y="1079378"/>
                  </a:lnTo>
                  <a:lnTo>
                    <a:pt x="2629580" y="1061231"/>
                  </a:lnTo>
                  <a:lnTo>
                    <a:pt x="2631621" y="1059190"/>
                  </a:lnTo>
                  <a:lnTo>
                    <a:pt x="2634796" y="1059871"/>
                  </a:lnTo>
                  <a:lnTo>
                    <a:pt x="2636383" y="1057149"/>
                  </a:lnTo>
                  <a:lnTo>
                    <a:pt x="2634342" y="1051251"/>
                  </a:lnTo>
                  <a:lnTo>
                    <a:pt x="2641826" y="1047848"/>
                  </a:lnTo>
                  <a:lnTo>
                    <a:pt x="2612571" y="1016284"/>
                  </a:lnTo>
                  <a:lnTo>
                    <a:pt x="2612964" y="986188"/>
                  </a:lnTo>
                  <a:lnTo>
                    <a:pt x="2600325" y="989104"/>
                  </a:lnTo>
                  <a:lnTo>
                    <a:pt x="2606076" y="985442"/>
                  </a:lnTo>
                  <a:lnTo>
                    <a:pt x="2610389" y="982755"/>
                  </a:lnTo>
                  <a:lnTo>
                    <a:pt x="2612965" y="986097"/>
                  </a:lnTo>
                  <a:lnTo>
                    <a:pt x="2613024" y="981570"/>
                  </a:lnTo>
                  <a:lnTo>
                    <a:pt x="2610530" y="980209"/>
                  </a:lnTo>
                  <a:lnTo>
                    <a:pt x="2603272" y="984293"/>
                  </a:lnTo>
                  <a:lnTo>
                    <a:pt x="2606674" y="978394"/>
                  </a:lnTo>
                  <a:lnTo>
                    <a:pt x="2601912" y="982251"/>
                  </a:lnTo>
                  <a:lnTo>
                    <a:pt x="2600324" y="980890"/>
                  </a:lnTo>
                  <a:lnTo>
                    <a:pt x="2598510" y="979755"/>
                  </a:lnTo>
                  <a:lnTo>
                    <a:pt x="2597149" y="978167"/>
                  </a:lnTo>
                  <a:lnTo>
                    <a:pt x="2596015" y="976805"/>
                  </a:lnTo>
                  <a:lnTo>
                    <a:pt x="2594881" y="974990"/>
                  </a:lnTo>
                  <a:lnTo>
                    <a:pt x="2593974" y="973175"/>
                  </a:lnTo>
                  <a:lnTo>
                    <a:pt x="2593294" y="971133"/>
                  </a:lnTo>
                  <a:lnTo>
                    <a:pt x="2592840" y="969318"/>
                  </a:lnTo>
                  <a:lnTo>
                    <a:pt x="2592387" y="967049"/>
                  </a:lnTo>
                  <a:lnTo>
                    <a:pt x="2592387" y="964780"/>
                  </a:lnTo>
                  <a:lnTo>
                    <a:pt x="2592387" y="962965"/>
                  </a:lnTo>
                  <a:lnTo>
                    <a:pt x="2592614" y="960697"/>
                  </a:lnTo>
                  <a:lnTo>
                    <a:pt x="2593294" y="958881"/>
                  </a:lnTo>
                  <a:lnTo>
                    <a:pt x="2593974" y="956612"/>
                  </a:lnTo>
                  <a:lnTo>
                    <a:pt x="2594881" y="954571"/>
                  </a:lnTo>
                  <a:lnTo>
                    <a:pt x="2595774" y="953529"/>
                  </a:lnTo>
                  <a:lnTo>
                    <a:pt x="2583769" y="946676"/>
                  </a:lnTo>
                  <a:lnTo>
                    <a:pt x="2582635" y="944184"/>
                  </a:lnTo>
                  <a:lnTo>
                    <a:pt x="2581728" y="941691"/>
                  </a:lnTo>
                  <a:lnTo>
                    <a:pt x="2581501" y="938972"/>
                  </a:lnTo>
                  <a:lnTo>
                    <a:pt x="2581501" y="936480"/>
                  </a:lnTo>
                  <a:lnTo>
                    <a:pt x="2581955" y="933987"/>
                  </a:lnTo>
                  <a:lnTo>
                    <a:pt x="2582862" y="931948"/>
                  </a:lnTo>
                  <a:lnTo>
                    <a:pt x="2584449" y="929683"/>
                  </a:lnTo>
                  <a:lnTo>
                    <a:pt x="2585130" y="929003"/>
                  </a:lnTo>
                  <a:lnTo>
                    <a:pt x="2586037" y="928097"/>
                  </a:lnTo>
                  <a:lnTo>
                    <a:pt x="2586717" y="925151"/>
                  </a:lnTo>
                  <a:lnTo>
                    <a:pt x="2583542" y="923791"/>
                  </a:lnTo>
                  <a:lnTo>
                    <a:pt x="2578099" y="938972"/>
                  </a:lnTo>
                  <a:lnTo>
                    <a:pt x="2575378" y="936480"/>
                  </a:lnTo>
                  <a:lnTo>
                    <a:pt x="2573564" y="938972"/>
                  </a:lnTo>
                  <a:lnTo>
                    <a:pt x="2570389" y="938972"/>
                  </a:lnTo>
                  <a:lnTo>
                    <a:pt x="2571296" y="940105"/>
                  </a:lnTo>
                  <a:lnTo>
                    <a:pt x="2572203" y="941464"/>
                  </a:lnTo>
                  <a:lnTo>
                    <a:pt x="2572657" y="942597"/>
                  </a:lnTo>
                  <a:lnTo>
                    <a:pt x="2573337" y="943730"/>
                  </a:lnTo>
                  <a:lnTo>
                    <a:pt x="2573790" y="945090"/>
                  </a:lnTo>
                  <a:lnTo>
                    <a:pt x="2573790" y="945996"/>
                  </a:lnTo>
                  <a:lnTo>
                    <a:pt x="2573790" y="947129"/>
                  </a:lnTo>
                  <a:lnTo>
                    <a:pt x="2573790" y="948262"/>
                  </a:lnTo>
                  <a:lnTo>
                    <a:pt x="2572657" y="950301"/>
                  </a:lnTo>
                  <a:lnTo>
                    <a:pt x="2571523" y="952114"/>
                  </a:lnTo>
                  <a:lnTo>
                    <a:pt x="2569935" y="953699"/>
                  </a:lnTo>
                  <a:lnTo>
                    <a:pt x="2567894" y="955512"/>
                  </a:lnTo>
                  <a:lnTo>
                    <a:pt x="2565399" y="956645"/>
                  </a:lnTo>
                  <a:lnTo>
                    <a:pt x="2563132" y="957551"/>
                  </a:lnTo>
                  <a:lnTo>
                    <a:pt x="2560410" y="958458"/>
                  </a:lnTo>
                  <a:lnTo>
                    <a:pt x="2557462" y="959137"/>
                  </a:lnTo>
                  <a:lnTo>
                    <a:pt x="2554740" y="959137"/>
                  </a:lnTo>
                  <a:lnTo>
                    <a:pt x="2552019" y="959137"/>
                  </a:lnTo>
                  <a:lnTo>
                    <a:pt x="2549524" y="958684"/>
                  </a:lnTo>
                  <a:lnTo>
                    <a:pt x="2547030" y="958005"/>
                  </a:lnTo>
                  <a:lnTo>
                    <a:pt x="2550205" y="960497"/>
                  </a:lnTo>
                  <a:lnTo>
                    <a:pt x="2538639" y="968880"/>
                  </a:lnTo>
                  <a:lnTo>
                    <a:pt x="2538185" y="968880"/>
                  </a:lnTo>
                  <a:lnTo>
                    <a:pt x="2537958" y="972959"/>
                  </a:lnTo>
                  <a:lnTo>
                    <a:pt x="2530701" y="974544"/>
                  </a:lnTo>
                  <a:lnTo>
                    <a:pt x="2532062" y="978396"/>
                  </a:lnTo>
                  <a:lnTo>
                    <a:pt x="2508930" y="989725"/>
                  </a:lnTo>
                  <a:lnTo>
                    <a:pt x="2497590" y="994710"/>
                  </a:lnTo>
                  <a:lnTo>
                    <a:pt x="2486931" y="999468"/>
                  </a:lnTo>
                  <a:lnTo>
                    <a:pt x="2482169" y="1001054"/>
                  </a:lnTo>
                  <a:lnTo>
                    <a:pt x="2477406" y="1002640"/>
                  </a:lnTo>
                  <a:lnTo>
                    <a:pt x="2473098" y="1003773"/>
                  </a:lnTo>
                  <a:lnTo>
                    <a:pt x="2469015" y="1004453"/>
                  </a:lnTo>
                  <a:lnTo>
                    <a:pt x="2465387" y="1004906"/>
                  </a:lnTo>
                  <a:lnTo>
                    <a:pt x="2462212" y="1004679"/>
                  </a:lnTo>
                  <a:lnTo>
                    <a:pt x="2460624" y="1004453"/>
                  </a:lnTo>
                  <a:lnTo>
                    <a:pt x="2459490" y="1004226"/>
                  </a:lnTo>
                  <a:lnTo>
                    <a:pt x="2458356" y="1003773"/>
                  </a:lnTo>
                  <a:lnTo>
                    <a:pt x="2456996" y="1003093"/>
                  </a:lnTo>
                  <a:lnTo>
                    <a:pt x="2447697" y="1003546"/>
                  </a:lnTo>
                  <a:lnTo>
                    <a:pt x="2444749" y="1003320"/>
                  </a:lnTo>
                  <a:lnTo>
                    <a:pt x="2441801" y="1002867"/>
                  </a:lnTo>
                  <a:lnTo>
                    <a:pt x="2439306" y="1002187"/>
                  </a:lnTo>
                  <a:lnTo>
                    <a:pt x="2436812" y="1000827"/>
                  </a:lnTo>
                  <a:lnTo>
                    <a:pt x="2434997" y="999695"/>
                  </a:lnTo>
                  <a:lnTo>
                    <a:pt x="2432956" y="997882"/>
                  </a:lnTo>
                  <a:lnTo>
                    <a:pt x="2431596" y="996296"/>
                  </a:lnTo>
                  <a:lnTo>
                    <a:pt x="2430235" y="994483"/>
                  </a:lnTo>
                  <a:lnTo>
                    <a:pt x="2429101" y="992444"/>
                  </a:lnTo>
                  <a:lnTo>
                    <a:pt x="2428421" y="990405"/>
                  </a:lnTo>
                  <a:lnTo>
                    <a:pt x="2427514" y="988366"/>
                  </a:lnTo>
                  <a:lnTo>
                    <a:pt x="2427060" y="985873"/>
                  </a:lnTo>
                  <a:lnTo>
                    <a:pt x="2427060" y="983608"/>
                  </a:lnTo>
                  <a:lnTo>
                    <a:pt x="2427060" y="981568"/>
                  </a:lnTo>
                  <a:lnTo>
                    <a:pt x="2427060" y="979303"/>
                  </a:lnTo>
                  <a:lnTo>
                    <a:pt x="2427514" y="977037"/>
                  </a:lnTo>
                  <a:lnTo>
                    <a:pt x="2429101" y="977037"/>
                  </a:lnTo>
                  <a:lnTo>
                    <a:pt x="2445203" y="980662"/>
                  </a:lnTo>
                  <a:lnTo>
                    <a:pt x="2445883" y="980662"/>
                  </a:lnTo>
                  <a:lnTo>
                    <a:pt x="2442708" y="977943"/>
                  </a:lnTo>
                  <a:lnTo>
                    <a:pt x="2444722" y="977167"/>
                  </a:lnTo>
                  <a:lnTo>
                    <a:pt x="2445203" y="977264"/>
                  </a:lnTo>
                  <a:lnTo>
                    <a:pt x="2446110" y="977037"/>
                  </a:lnTo>
                  <a:lnTo>
                    <a:pt x="2447244" y="976810"/>
                  </a:lnTo>
                  <a:lnTo>
                    <a:pt x="2449512" y="975678"/>
                  </a:lnTo>
                  <a:lnTo>
                    <a:pt x="2451315" y="974627"/>
                  </a:lnTo>
                  <a:lnTo>
                    <a:pt x="2458583" y="971826"/>
                  </a:lnTo>
                  <a:lnTo>
                    <a:pt x="2456769" y="972279"/>
                  </a:lnTo>
                  <a:lnTo>
                    <a:pt x="2455181" y="972732"/>
                  </a:lnTo>
                  <a:lnTo>
                    <a:pt x="2452233" y="974091"/>
                  </a:lnTo>
                  <a:lnTo>
                    <a:pt x="2451315" y="974627"/>
                  </a:lnTo>
                  <a:lnTo>
                    <a:pt x="2444722" y="977167"/>
                  </a:lnTo>
                  <a:lnTo>
                    <a:pt x="2444069" y="977037"/>
                  </a:lnTo>
                  <a:lnTo>
                    <a:pt x="2443162" y="976810"/>
                  </a:lnTo>
                  <a:lnTo>
                    <a:pt x="2442255" y="976131"/>
                  </a:lnTo>
                  <a:lnTo>
                    <a:pt x="2441574" y="975224"/>
                  </a:lnTo>
                  <a:lnTo>
                    <a:pt x="2440440" y="973638"/>
                  </a:lnTo>
                  <a:lnTo>
                    <a:pt x="2439760" y="972052"/>
                  </a:lnTo>
                  <a:lnTo>
                    <a:pt x="2455635" y="961856"/>
                  </a:lnTo>
                  <a:lnTo>
                    <a:pt x="2445656" y="960950"/>
                  </a:lnTo>
                  <a:lnTo>
                    <a:pt x="2456943" y="954027"/>
                  </a:lnTo>
                  <a:lnTo>
                    <a:pt x="2451990" y="956195"/>
                  </a:lnTo>
                  <a:lnTo>
                    <a:pt x="2441574" y="962083"/>
                  </a:lnTo>
                  <a:lnTo>
                    <a:pt x="2445656" y="956872"/>
                  </a:lnTo>
                  <a:lnTo>
                    <a:pt x="2435678" y="960724"/>
                  </a:lnTo>
                  <a:lnTo>
                    <a:pt x="2438626" y="960044"/>
                  </a:lnTo>
                  <a:lnTo>
                    <a:pt x="2438399" y="962989"/>
                  </a:lnTo>
                  <a:lnTo>
                    <a:pt x="2432049" y="965708"/>
                  </a:lnTo>
                  <a:lnTo>
                    <a:pt x="2432049" y="964349"/>
                  </a:lnTo>
                  <a:lnTo>
                    <a:pt x="2432276" y="963669"/>
                  </a:lnTo>
                  <a:lnTo>
                    <a:pt x="2432730" y="962763"/>
                  </a:lnTo>
                  <a:lnTo>
                    <a:pt x="2432730" y="961630"/>
                  </a:lnTo>
                  <a:lnTo>
                    <a:pt x="2432956" y="960724"/>
                  </a:lnTo>
                  <a:lnTo>
                    <a:pt x="2433183" y="959591"/>
                  </a:lnTo>
                  <a:lnTo>
                    <a:pt x="2433183" y="958684"/>
                  </a:lnTo>
                  <a:lnTo>
                    <a:pt x="2432276" y="958458"/>
                  </a:lnTo>
                  <a:lnTo>
                    <a:pt x="2427060" y="966388"/>
                  </a:lnTo>
                  <a:lnTo>
                    <a:pt x="2424112" y="965482"/>
                  </a:lnTo>
                  <a:lnTo>
                    <a:pt x="2428670" y="957980"/>
                  </a:lnTo>
                  <a:lnTo>
                    <a:pt x="2450192" y="945543"/>
                  </a:lnTo>
                  <a:lnTo>
                    <a:pt x="2451553" y="944637"/>
                  </a:lnTo>
                  <a:lnTo>
                    <a:pt x="2438853" y="944863"/>
                  </a:lnTo>
                  <a:lnTo>
                    <a:pt x="2456315" y="932401"/>
                  </a:lnTo>
                  <a:lnTo>
                    <a:pt x="2454274" y="931495"/>
                  </a:lnTo>
                  <a:lnTo>
                    <a:pt x="2455408" y="929456"/>
                  </a:lnTo>
                  <a:lnTo>
                    <a:pt x="2456315" y="927870"/>
                  </a:lnTo>
                  <a:lnTo>
                    <a:pt x="2457449" y="926284"/>
                  </a:lnTo>
                  <a:lnTo>
                    <a:pt x="2459037" y="924698"/>
                  </a:lnTo>
                  <a:lnTo>
                    <a:pt x="2460171" y="923338"/>
                  </a:lnTo>
                  <a:lnTo>
                    <a:pt x="2461758" y="922206"/>
                  </a:lnTo>
                  <a:lnTo>
                    <a:pt x="2463119" y="921299"/>
                  </a:lnTo>
                  <a:lnTo>
                    <a:pt x="2464253" y="920846"/>
                  </a:lnTo>
                  <a:lnTo>
                    <a:pt x="2465387" y="920166"/>
                  </a:lnTo>
                  <a:lnTo>
                    <a:pt x="2466294" y="920166"/>
                  </a:lnTo>
                  <a:lnTo>
                    <a:pt x="2466974" y="920846"/>
                  </a:lnTo>
                  <a:lnTo>
                    <a:pt x="2467428" y="921526"/>
                  </a:lnTo>
                  <a:lnTo>
                    <a:pt x="2467428" y="922659"/>
                  </a:lnTo>
                  <a:lnTo>
                    <a:pt x="2467201" y="924698"/>
                  </a:lnTo>
                  <a:lnTo>
                    <a:pt x="2466747" y="926737"/>
                  </a:lnTo>
                  <a:lnTo>
                    <a:pt x="2465614" y="929683"/>
                  </a:lnTo>
                  <a:lnTo>
                    <a:pt x="2467428" y="926964"/>
                  </a:lnTo>
                  <a:lnTo>
                    <a:pt x="2469469" y="924924"/>
                  </a:lnTo>
                  <a:lnTo>
                    <a:pt x="2471737" y="922659"/>
                  </a:lnTo>
                  <a:lnTo>
                    <a:pt x="2473778" y="920846"/>
                  </a:lnTo>
                  <a:lnTo>
                    <a:pt x="2476273" y="918807"/>
                  </a:lnTo>
                  <a:lnTo>
                    <a:pt x="2478767" y="917448"/>
                  </a:lnTo>
                  <a:lnTo>
                    <a:pt x="2481262" y="915862"/>
                  </a:lnTo>
                  <a:lnTo>
                    <a:pt x="2483983" y="914728"/>
                  </a:lnTo>
                  <a:lnTo>
                    <a:pt x="2478994" y="914955"/>
                  </a:lnTo>
                  <a:lnTo>
                    <a:pt x="2474458" y="915408"/>
                  </a:lnTo>
                  <a:lnTo>
                    <a:pt x="2470603" y="916088"/>
                  </a:lnTo>
                  <a:lnTo>
                    <a:pt x="2466974" y="916995"/>
                  </a:lnTo>
                  <a:lnTo>
                    <a:pt x="2464026" y="918127"/>
                  </a:lnTo>
                  <a:lnTo>
                    <a:pt x="2461305" y="919033"/>
                  </a:lnTo>
                  <a:lnTo>
                    <a:pt x="2456996" y="921299"/>
                  </a:lnTo>
                  <a:lnTo>
                    <a:pt x="2453140" y="923112"/>
                  </a:lnTo>
                  <a:lnTo>
                    <a:pt x="2451553" y="924245"/>
                  </a:lnTo>
                  <a:lnTo>
                    <a:pt x="2449739" y="924698"/>
                  </a:lnTo>
                  <a:lnTo>
                    <a:pt x="2448151" y="925151"/>
                  </a:lnTo>
                  <a:lnTo>
                    <a:pt x="2446110" y="925377"/>
                  </a:lnTo>
                  <a:lnTo>
                    <a:pt x="2443842" y="925377"/>
                  </a:lnTo>
                  <a:lnTo>
                    <a:pt x="2441574" y="924924"/>
                  </a:lnTo>
                  <a:lnTo>
                    <a:pt x="2431596" y="932401"/>
                  </a:lnTo>
                  <a:lnTo>
                    <a:pt x="2429328" y="925377"/>
                  </a:lnTo>
                  <a:lnTo>
                    <a:pt x="2435451" y="921526"/>
                  </a:lnTo>
                  <a:lnTo>
                    <a:pt x="2437946" y="923112"/>
                  </a:lnTo>
                  <a:lnTo>
                    <a:pt x="2440341" y="922115"/>
                  </a:lnTo>
                  <a:lnTo>
                    <a:pt x="2435225" y="919324"/>
                  </a:lnTo>
                  <a:lnTo>
                    <a:pt x="2445133" y="913534"/>
                  </a:lnTo>
                  <a:lnTo>
                    <a:pt x="2447017" y="909971"/>
                  </a:lnTo>
                  <a:lnTo>
                    <a:pt x="2433183" y="918354"/>
                  </a:lnTo>
                  <a:lnTo>
                    <a:pt x="2430235" y="916314"/>
                  </a:lnTo>
                  <a:lnTo>
                    <a:pt x="2430235" y="915635"/>
                  </a:lnTo>
                  <a:lnTo>
                    <a:pt x="2426606" y="910877"/>
                  </a:lnTo>
                  <a:lnTo>
                    <a:pt x="2426833" y="910877"/>
                  </a:lnTo>
                  <a:lnTo>
                    <a:pt x="2429781" y="910877"/>
                  </a:lnTo>
                  <a:lnTo>
                    <a:pt x="2436812" y="911783"/>
                  </a:lnTo>
                  <a:lnTo>
                    <a:pt x="2441312" y="906163"/>
                  </a:lnTo>
                  <a:lnTo>
                    <a:pt x="2441801" y="906119"/>
                  </a:lnTo>
                  <a:lnTo>
                    <a:pt x="2441574" y="906119"/>
                  </a:lnTo>
                  <a:lnTo>
                    <a:pt x="2441347" y="906119"/>
                  </a:lnTo>
                  <a:lnTo>
                    <a:pt x="2441312" y="906163"/>
                  </a:lnTo>
                  <a:lnTo>
                    <a:pt x="2439306" y="906345"/>
                  </a:lnTo>
                  <a:lnTo>
                    <a:pt x="2430235" y="908838"/>
                  </a:lnTo>
                  <a:lnTo>
                    <a:pt x="2429781" y="905439"/>
                  </a:lnTo>
                  <a:lnTo>
                    <a:pt x="2432730" y="906119"/>
                  </a:lnTo>
                  <a:lnTo>
                    <a:pt x="2432956" y="900228"/>
                  </a:lnTo>
                  <a:lnTo>
                    <a:pt x="2446564" y="898642"/>
                  </a:lnTo>
                  <a:lnTo>
                    <a:pt x="2461078" y="896829"/>
                  </a:lnTo>
                  <a:lnTo>
                    <a:pt x="2468108" y="896376"/>
                  </a:lnTo>
                  <a:lnTo>
                    <a:pt x="2475365" y="895923"/>
                  </a:lnTo>
                  <a:lnTo>
                    <a:pt x="2481942" y="895923"/>
                  </a:lnTo>
                  <a:lnTo>
                    <a:pt x="2487839" y="896149"/>
                  </a:lnTo>
                  <a:lnTo>
                    <a:pt x="2496910" y="888672"/>
                  </a:lnTo>
                  <a:lnTo>
                    <a:pt x="2490560" y="890032"/>
                  </a:lnTo>
                  <a:lnTo>
                    <a:pt x="2488292" y="887992"/>
                  </a:lnTo>
                  <a:lnTo>
                    <a:pt x="2477180" y="887539"/>
                  </a:lnTo>
                  <a:lnTo>
                    <a:pt x="2479448" y="884821"/>
                  </a:lnTo>
                  <a:lnTo>
                    <a:pt x="2473098" y="888446"/>
                  </a:lnTo>
                  <a:lnTo>
                    <a:pt x="2466974" y="891618"/>
                  </a:lnTo>
                  <a:lnTo>
                    <a:pt x="2460624" y="894110"/>
                  </a:lnTo>
                  <a:lnTo>
                    <a:pt x="2457676" y="894790"/>
                  </a:lnTo>
                  <a:lnTo>
                    <a:pt x="2455181" y="895470"/>
                  </a:lnTo>
                  <a:lnTo>
                    <a:pt x="2452233" y="895923"/>
                  </a:lnTo>
                  <a:lnTo>
                    <a:pt x="2449512" y="896376"/>
                  </a:lnTo>
                  <a:lnTo>
                    <a:pt x="2447017" y="896376"/>
                  </a:lnTo>
                  <a:lnTo>
                    <a:pt x="2444976" y="896376"/>
                  </a:lnTo>
                  <a:lnTo>
                    <a:pt x="2442708" y="895923"/>
                  </a:lnTo>
                  <a:lnTo>
                    <a:pt x="2440667" y="895470"/>
                  </a:lnTo>
                  <a:lnTo>
                    <a:pt x="2439080" y="894790"/>
                  </a:lnTo>
                  <a:lnTo>
                    <a:pt x="2437492" y="893430"/>
                  </a:lnTo>
                  <a:lnTo>
                    <a:pt x="2436358" y="890938"/>
                  </a:lnTo>
                  <a:lnTo>
                    <a:pt x="2449285" y="887313"/>
                  </a:lnTo>
                  <a:lnTo>
                    <a:pt x="2435905" y="889579"/>
                  </a:lnTo>
                  <a:lnTo>
                    <a:pt x="2437492" y="887086"/>
                  </a:lnTo>
                  <a:lnTo>
                    <a:pt x="2434771" y="887313"/>
                  </a:lnTo>
                  <a:lnTo>
                    <a:pt x="2445656" y="884821"/>
                  </a:lnTo>
                  <a:lnTo>
                    <a:pt x="2445883" y="884821"/>
                  </a:lnTo>
                  <a:lnTo>
                    <a:pt x="2446110" y="884821"/>
                  </a:lnTo>
                  <a:lnTo>
                    <a:pt x="2446337" y="884821"/>
                  </a:lnTo>
                  <a:lnTo>
                    <a:pt x="2446564" y="884821"/>
                  </a:lnTo>
                  <a:lnTo>
                    <a:pt x="2446790" y="884821"/>
                  </a:lnTo>
                  <a:lnTo>
                    <a:pt x="2447017" y="884594"/>
                  </a:lnTo>
                  <a:lnTo>
                    <a:pt x="2448378" y="884594"/>
                  </a:lnTo>
                  <a:lnTo>
                    <a:pt x="2454274" y="882555"/>
                  </a:lnTo>
                  <a:lnTo>
                    <a:pt x="2442255" y="883688"/>
                  </a:lnTo>
                  <a:lnTo>
                    <a:pt x="2445430" y="881195"/>
                  </a:lnTo>
                  <a:lnTo>
                    <a:pt x="2442481" y="880969"/>
                  </a:lnTo>
                  <a:lnTo>
                    <a:pt x="2446110" y="879609"/>
                  </a:lnTo>
                  <a:lnTo>
                    <a:pt x="2435224" y="881195"/>
                  </a:lnTo>
                  <a:lnTo>
                    <a:pt x="2446337" y="878023"/>
                  </a:lnTo>
                  <a:lnTo>
                    <a:pt x="2436585" y="879156"/>
                  </a:lnTo>
                  <a:lnTo>
                    <a:pt x="2437265" y="876437"/>
                  </a:lnTo>
                  <a:lnTo>
                    <a:pt x="2440214" y="875758"/>
                  </a:lnTo>
                  <a:lnTo>
                    <a:pt x="2441347" y="872586"/>
                  </a:lnTo>
                  <a:lnTo>
                    <a:pt x="2444296" y="871226"/>
                  </a:lnTo>
                  <a:lnTo>
                    <a:pt x="2444296" y="871000"/>
                  </a:lnTo>
                  <a:lnTo>
                    <a:pt x="2446790" y="868960"/>
                  </a:lnTo>
                  <a:lnTo>
                    <a:pt x="2443615" y="867374"/>
                  </a:lnTo>
                  <a:lnTo>
                    <a:pt x="2447017" y="866468"/>
                  </a:lnTo>
                  <a:lnTo>
                    <a:pt x="2448831" y="863069"/>
                  </a:lnTo>
                  <a:lnTo>
                    <a:pt x="2445430" y="861936"/>
                  </a:lnTo>
                  <a:lnTo>
                    <a:pt x="2444749" y="858311"/>
                  </a:lnTo>
                  <a:lnTo>
                    <a:pt x="2452460" y="864202"/>
                  </a:lnTo>
                  <a:lnTo>
                    <a:pt x="2456315" y="861483"/>
                  </a:lnTo>
                  <a:lnTo>
                    <a:pt x="2454501" y="858764"/>
                  </a:lnTo>
                  <a:lnTo>
                    <a:pt x="2457676" y="858311"/>
                  </a:lnTo>
                  <a:lnTo>
                    <a:pt x="2460171" y="860803"/>
                  </a:lnTo>
                  <a:lnTo>
                    <a:pt x="2461985" y="857858"/>
                  </a:lnTo>
                  <a:lnTo>
                    <a:pt x="2465160" y="857405"/>
                  </a:lnTo>
                  <a:lnTo>
                    <a:pt x="2466747" y="859444"/>
                  </a:lnTo>
                  <a:lnTo>
                    <a:pt x="2474458" y="858764"/>
                  </a:lnTo>
                  <a:lnTo>
                    <a:pt x="2469015" y="854686"/>
                  </a:lnTo>
                  <a:lnTo>
                    <a:pt x="2483076" y="854459"/>
                  </a:lnTo>
                  <a:lnTo>
                    <a:pt x="2486752" y="846299"/>
                  </a:lnTo>
                  <a:lnTo>
                    <a:pt x="2489653" y="846756"/>
                  </a:lnTo>
                  <a:lnTo>
                    <a:pt x="2492819" y="847057"/>
                  </a:lnTo>
                  <a:lnTo>
                    <a:pt x="2492601" y="848795"/>
                  </a:lnTo>
                  <a:lnTo>
                    <a:pt x="2492601" y="850834"/>
                  </a:lnTo>
                  <a:lnTo>
                    <a:pt x="2492828" y="851514"/>
                  </a:lnTo>
                  <a:lnTo>
                    <a:pt x="2493055" y="852420"/>
                  </a:lnTo>
                  <a:lnTo>
                    <a:pt x="2493735" y="852873"/>
                  </a:lnTo>
                  <a:lnTo>
                    <a:pt x="2494869" y="853553"/>
                  </a:lnTo>
                  <a:lnTo>
                    <a:pt x="2496456" y="854006"/>
                  </a:lnTo>
                  <a:lnTo>
                    <a:pt x="2498271" y="854006"/>
                  </a:lnTo>
                  <a:lnTo>
                    <a:pt x="2496910" y="850834"/>
                  </a:lnTo>
                  <a:lnTo>
                    <a:pt x="2505981" y="847889"/>
                  </a:lnTo>
                  <a:lnTo>
                    <a:pt x="2505755" y="847889"/>
                  </a:lnTo>
                  <a:lnTo>
                    <a:pt x="2505528" y="847889"/>
                  </a:lnTo>
                  <a:lnTo>
                    <a:pt x="2505074" y="847889"/>
                  </a:lnTo>
                  <a:lnTo>
                    <a:pt x="2502806" y="848115"/>
                  </a:lnTo>
                  <a:lnTo>
                    <a:pt x="2499178" y="847662"/>
                  </a:lnTo>
                  <a:lnTo>
                    <a:pt x="2494415" y="847209"/>
                  </a:lnTo>
                  <a:lnTo>
                    <a:pt x="2492819" y="847057"/>
                  </a:lnTo>
                  <a:lnTo>
                    <a:pt x="2492828" y="846982"/>
                  </a:lnTo>
                  <a:lnTo>
                    <a:pt x="2492601" y="846076"/>
                  </a:lnTo>
                  <a:lnTo>
                    <a:pt x="2492148" y="845623"/>
                  </a:lnTo>
                  <a:lnTo>
                    <a:pt x="2491467" y="845170"/>
                  </a:lnTo>
                  <a:lnTo>
                    <a:pt x="2490560" y="844943"/>
                  </a:lnTo>
                  <a:lnTo>
                    <a:pt x="2489199" y="844943"/>
                  </a:lnTo>
                  <a:lnTo>
                    <a:pt x="2487158" y="845396"/>
                  </a:lnTo>
                  <a:lnTo>
                    <a:pt x="2486752" y="846299"/>
                  </a:lnTo>
                  <a:lnTo>
                    <a:pt x="2485344" y="846076"/>
                  </a:lnTo>
                  <a:lnTo>
                    <a:pt x="2482169" y="845623"/>
                  </a:lnTo>
                  <a:lnTo>
                    <a:pt x="2481262" y="845170"/>
                  </a:lnTo>
                  <a:lnTo>
                    <a:pt x="2481035" y="844943"/>
                  </a:lnTo>
                  <a:lnTo>
                    <a:pt x="2481035" y="844717"/>
                  </a:lnTo>
                  <a:lnTo>
                    <a:pt x="2481489" y="844263"/>
                  </a:lnTo>
                  <a:lnTo>
                    <a:pt x="2482849" y="843584"/>
                  </a:lnTo>
                  <a:lnTo>
                    <a:pt x="2485344" y="842677"/>
                  </a:lnTo>
                  <a:lnTo>
                    <a:pt x="2488292" y="841771"/>
                  </a:lnTo>
                  <a:lnTo>
                    <a:pt x="2482536" y="840333"/>
                  </a:lnTo>
                  <a:lnTo>
                    <a:pt x="2485798" y="840185"/>
                  </a:lnTo>
                  <a:lnTo>
                    <a:pt x="2502353" y="838146"/>
                  </a:lnTo>
                  <a:lnTo>
                    <a:pt x="2514245" y="836475"/>
                  </a:lnTo>
                  <a:lnTo>
                    <a:pt x="2515053" y="837013"/>
                  </a:lnTo>
                  <a:lnTo>
                    <a:pt x="2519135" y="836107"/>
                  </a:lnTo>
                  <a:lnTo>
                    <a:pt x="2516867" y="836107"/>
                  </a:lnTo>
                  <a:lnTo>
                    <a:pt x="2514245" y="836475"/>
                  </a:lnTo>
                  <a:lnTo>
                    <a:pt x="2512331" y="835200"/>
                  </a:lnTo>
                  <a:lnTo>
                    <a:pt x="2514826" y="832482"/>
                  </a:lnTo>
                  <a:lnTo>
                    <a:pt x="2512331" y="830895"/>
                  </a:lnTo>
                  <a:lnTo>
                    <a:pt x="2515280" y="829763"/>
                  </a:lnTo>
                  <a:lnTo>
                    <a:pt x="2510971" y="830895"/>
                  </a:lnTo>
                  <a:lnTo>
                    <a:pt x="2503940" y="832482"/>
                  </a:lnTo>
                  <a:lnTo>
                    <a:pt x="2501219" y="833161"/>
                  </a:lnTo>
                  <a:lnTo>
                    <a:pt x="2500539" y="833161"/>
                  </a:lnTo>
                  <a:lnTo>
                    <a:pt x="2500312" y="832708"/>
                  </a:lnTo>
                  <a:lnTo>
                    <a:pt x="2500765" y="832482"/>
                  </a:lnTo>
                  <a:lnTo>
                    <a:pt x="2501673" y="831802"/>
                  </a:lnTo>
                  <a:lnTo>
                    <a:pt x="2506435" y="829763"/>
                  </a:lnTo>
                  <a:lnTo>
                    <a:pt x="2500765" y="825684"/>
                  </a:lnTo>
                  <a:lnTo>
                    <a:pt x="2517024" y="823407"/>
                  </a:lnTo>
                  <a:lnTo>
                    <a:pt x="2514600" y="820379"/>
                  </a:lnTo>
                  <a:lnTo>
                    <a:pt x="2518541" y="817585"/>
                  </a:lnTo>
                  <a:lnTo>
                    <a:pt x="2520950" y="821141"/>
                  </a:lnTo>
                  <a:lnTo>
                    <a:pt x="2518339" y="823223"/>
                  </a:lnTo>
                  <a:lnTo>
                    <a:pt x="2525031" y="822286"/>
                  </a:lnTo>
                  <a:lnTo>
                    <a:pt x="2525258" y="822286"/>
                  </a:lnTo>
                  <a:lnTo>
                    <a:pt x="2525485" y="822286"/>
                  </a:lnTo>
                  <a:lnTo>
                    <a:pt x="2525485" y="822059"/>
                  </a:lnTo>
                  <a:lnTo>
                    <a:pt x="2527980" y="822059"/>
                  </a:lnTo>
                  <a:lnTo>
                    <a:pt x="2540226" y="829763"/>
                  </a:lnTo>
                  <a:lnTo>
                    <a:pt x="2528887" y="817301"/>
                  </a:lnTo>
                  <a:lnTo>
                    <a:pt x="2540432" y="821382"/>
                  </a:lnTo>
                  <a:lnTo>
                    <a:pt x="2540226" y="821606"/>
                  </a:lnTo>
                  <a:lnTo>
                    <a:pt x="2543628" y="822512"/>
                  </a:lnTo>
                  <a:lnTo>
                    <a:pt x="2540432" y="821382"/>
                  </a:lnTo>
                  <a:lnTo>
                    <a:pt x="2542721" y="818887"/>
                  </a:lnTo>
                  <a:lnTo>
                    <a:pt x="2537958" y="818887"/>
                  </a:lnTo>
                  <a:lnTo>
                    <a:pt x="2541360" y="818207"/>
                  </a:lnTo>
                  <a:lnTo>
                    <a:pt x="2535917" y="815262"/>
                  </a:lnTo>
                  <a:lnTo>
                    <a:pt x="2552246" y="810730"/>
                  </a:lnTo>
                  <a:lnTo>
                    <a:pt x="2549071" y="811183"/>
                  </a:lnTo>
                  <a:lnTo>
                    <a:pt x="2546803" y="808691"/>
                  </a:lnTo>
                  <a:lnTo>
                    <a:pt x="2560864" y="803253"/>
                  </a:lnTo>
                  <a:lnTo>
                    <a:pt x="2559957" y="806199"/>
                  </a:lnTo>
                  <a:lnTo>
                    <a:pt x="2568121" y="803253"/>
                  </a:lnTo>
                  <a:lnTo>
                    <a:pt x="2569708" y="802800"/>
                  </a:lnTo>
                  <a:lnTo>
                    <a:pt x="2563132" y="802800"/>
                  </a:lnTo>
                  <a:lnTo>
                    <a:pt x="2569028" y="799854"/>
                  </a:lnTo>
                  <a:lnTo>
                    <a:pt x="2562678" y="800534"/>
                  </a:lnTo>
                  <a:lnTo>
                    <a:pt x="2576965" y="794190"/>
                  </a:lnTo>
                  <a:lnTo>
                    <a:pt x="2579233" y="803480"/>
                  </a:lnTo>
                  <a:lnTo>
                    <a:pt x="2588985" y="801667"/>
                  </a:lnTo>
                  <a:lnTo>
                    <a:pt x="2587398" y="798948"/>
                  </a:lnTo>
                  <a:lnTo>
                    <a:pt x="2605087" y="796003"/>
                  </a:lnTo>
                  <a:lnTo>
                    <a:pt x="2605087" y="793058"/>
                  </a:lnTo>
                  <a:lnTo>
                    <a:pt x="2608035" y="791471"/>
                  </a:lnTo>
                  <a:lnTo>
                    <a:pt x="2601685" y="793284"/>
                  </a:lnTo>
                  <a:lnTo>
                    <a:pt x="2621189" y="783088"/>
                  </a:lnTo>
                  <a:lnTo>
                    <a:pt x="2619601" y="780369"/>
                  </a:lnTo>
                  <a:lnTo>
                    <a:pt x="2616426" y="780822"/>
                  </a:lnTo>
                  <a:lnTo>
                    <a:pt x="2625853" y="774252"/>
                  </a:lnTo>
                  <a:lnTo>
                    <a:pt x="2625951" y="774252"/>
                  </a:lnTo>
                  <a:lnTo>
                    <a:pt x="2626178" y="774025"/>
                  </a:lnTo>
                  <a:lnTo>
                    <a:pt x="2625853" y="774252"/>
                  </a:lnTo>
                  <a:lnTo>
                    <a:pt x="2625724" y="774252"/>
                  </a:lnTo>
                  <a:lnTo>
                    <a:pt x="2625271" y="774252"/>
                  </a:lnTo>
                  <a:lnTo>
                    <a:pt x="2624817" y="774252"/>
                  </a:lnTo>
                  <a:lnTo>
                    <a:pt x="2624590" y="774478"/>
                  </a:lnTo>
                  <a:lnTo>
                    <a:pt x="2624137" y="774478"/>
                  </a:lnTo>
                  <a:lnTo>
                    <a:pt x="2623457" y="774478"/>
                  </a:lnTo>
                  <a:lnTo>
                    <a:pt x="2620735" y="773572"/>
                  </a:lnTo>
                  <a:lnTo>
                    <a:pt x="2623230" y="771533"/>
                  </a:lnTo>
                  <a:lnTo>
                    <a:pt x="2605540" y="782408"/>
                  </a:lnTo>
                  <a:lnTo>
                    <a:pt x="2611890" y="779689"/>
                  </a:lnTo>
                  <a:lnTo>
                    <a:pt x="2611437" y="783314"/>
                  </a:lnTo>
                  <a:lnTo>
                    <a:pt x="2609169" y="785354"/>
                  </a:lnTo>
                  <a:lnTo>
                    <a:pt x="2606901" y="787393"/>
                  </a:lnTo>
                  <a:lnTo>
                    <a:pt x="2604633" y="789206"/>
                  </a:lnTo>
                  <a:lnTo>
                    <a:pt x="2602139" y="790565"/>
                  </a:lnTo>
                  <a:lnTo>
                    <a:pt x="2599871" y="791924"/>
                  </a:lnTo>
                  <a:lnTo>
                    <a:pt x="2597830" y="793058"/>
                  </a:lnTo>
                  <a:lnTo>
                    <a:pt x="2595789" y="793737"/>
                  </a:lnTo>
                  <a:lnTo>
                    <a:pt x="2593974" y="794190"/>
                  </a:lnTo>
                  <a:lnTo>
                    <a:pt x="2591933" y="794417"/>
                  </a:lnTo>
                  <a:lnTo>
                    <a:pt x="2590573" y="794417"/>
                  </a:lnTo>
                  <a:lnTo>
                    <a:pt x="2588985" y="794190"/>
                  </a:lnTo>
                  <a:lnTo>
                    <a:pt x="2588078" y="793511"/>
                  </a:lnTo>
                  <a:lnTo>
                    <a:pt x="2587398" y="792604"/>
                  </a:lnTo>
                  <a:lnTo>
                    <a:pt x="2586944" y="791018"/>
                  </a:lnTo>
                  <a:lnTo>
                    <a:pt x="2586717" y="789432"/>
                  </a:lnTo>
                  <a:lnTo>
                    <a:pt x="2586944" y="787393"/>
                  </a:lnTo>
                  <a:lnTo>
                    <a:pt x="2575151" y="791698"/>
                  </a:lnTo>
                  <a:lnTo>
                    <a:pt x="2574924" y="788753"/>
                  </a:lnTo>
                  <a:lnTo>
                    <a:pt x="2574471" y="788753"/>
                  </a:lnTo>
                  <a:lnTo>
                    <a:pt x="2586037" y="782635"/>
                  </a:lnTo>
                  <a:lnTo>
                    <a:pt x="2586264" y="780369"/>
                  </a:lnTo>
                  <a:lnTo>
                    <a:pt x="2598057" y="772439"/>
                  </a:lnTo>
                  <a:lnTo>
                    <a:pt x="2598737" y="770173"/>
                  </a:lnTo>
                  <a:lnTo>
                    <a:pt x="2599871" y="768361"/>
                  </a:lnTo>
                  <a:lnTo>
                    <a:pt x="2601005" y="766775"/>
                  </a:lnTo>
                  <a:lnTo>
                    <a:pt x="2602365" y="764962"/>
                  </a:lnTo>
                  <a:lnTo>
                    <a:pt x="2603726" y="763829"/>
                  </a:lnTo>
                  <a:lnTo>
                    <a:pt x="2605087" y="762470"/>
                  </a:lnTo>
                  <a:lnTo>
                    <a:pt x="2606901" y="761337"/>
                  </a:lnTo>
                  <a:lnTo>
                    <a:pt x="2608262" y="760430"/>
                  </a:lnTo>
                  <a:lnTo>
                    <a:pt x="2609849" y="759751"/>
                  </a:lnTo>
                  <a:lnTo>
                    <a:pt x="2611890" y="759298"/>
                  </a:lnTo>
                  <a:lnTo>
                    <a:pt x="2613705" y="759071"/>
                  </a:lnTo>
                  <a:lnTo>
                    <a:pt x="2615519" y="758845"/>
                  </a:lnTo>
                  <a:lnTo>
                    <a:pt x="2617560" y="758845"/>
                  </a:lnTo>
                  <a:lnTo>
                    <a:pt x="2619374" y="759071"/>
                  </a:lnTo>
                  <a:lnTo>
                    <a:pt x="2621415" y="759524"/>
                  </a:lnTo>
                  <a:lnTo>
                    <a:pt x="2623230" y="760204"/>
                  </a:lnTo>
                  <a:lnTo>
                    <a:pt x="2622323" y="763149"/>
                  </a:lnTo>
                  <a:lnTo>
                    <a:pt x="2632301" y="758165"/>
                  </a:lnTo>
                  <a:lnTo>
                    <a:pt x="2630260" y="756126"/>
                  </a:lnTo>
                  <a:lnTo>
                    <a:pt x="2633435" y="754313"/>
                  </a:lnTo>
                  <a:lnTo>
                    <a:pt x="2627765" y="752500"/>
                  </a:lnTo>
                  <a:lnTo>
                    <a:pt x="2637517" y="746836"/>
                  </a:lnTo>
                  <a:lnTo>
                    <a:pt x="2624364" y="750008"/>
                  </a:lnTo>
                  <a:lnTo>
                    <a:pt x="2624137" y="750008"/>
                  </a:lnTo>
                  <a:lnTo>
                    <a:pt x="2625271" y="749555"/>
                  </a:lnTo>
                  <a:lnTo>
                    <a:pt x="2626405" y="746383"/>
                  </a:lnTo>
                  <a:lnTo>
                    <a:pt x="2632982" y="744344"/>
                  </a:lnTo>
                  <a:lnTo>
                    <a:pt x="2626632" y="745250"/>
                  </a:lnTo>
                  <a:lnTo>
                    <a:pt x="2642280" y="737773"/>
                  </a:lnTo>
                  <a:lnTo>
                    <a:pt x="2641146" y="736414"/>
                  </a:lnTo>
                  <a:lnTo>
                    <a:pt x="2649764" y="733015"/>
                  </a:lnTo>
                  <a:lnTo>
                    <a:pt x="2651299" y="735059"/>
                  </a:lnTo>
                  <a:lnTo>
                    <a:pt x="2645682" y="737546"/>
                  </a:lnTo>
                  <a:lnTo>
                    <a:pt x="2651805" y="735734"/>
                  </a:lnTo>
                  <a:lnTo>
                    <a:pt x="2651299" y="735059"/>
                  </a:lnTo>
                  <a:lnTo>
                    <a:pt x="2665639" y="728710"/>
                  </a:lnTo>
                  <a:lnTo>
                    <a:pt x="2656541" y="732031"/>
                  </a:lnTo>
                  <a:lnTo>
                    <a:pt x="2653846" y="731202"/>
                  </a:lnTo>
                  <a:lnTo>
                    <a:pt x="2654980" y="728030"/>
                  </a:lnTo>
                  <a:lnTo>
                    <a:pt x="2648630" y="729163"/>
                  </a:lnTo>
                  <a:lnTo>
                    <a:pt x="2654980" y="721686"/>
                  </a:lnTo>
                  <a:lnTo>
                    <a:pt x="2655207" y="721686"/>
                  </a:lnTo>
                  <a:lnTo>
                    <a:pt x="2659289" y="724405"/>
                  </a:lnTo>
                  <a:lnTo>
                    <a:pt x="2665185" y="722366"/>
                  </a:lnTo>
                  <a:lnTo>
                    <a:pt x="2656341" y="719420"/>
                  </a:lnTo>
                  <a:lnTo>
                    <a:pt x="2657248" y="716248"/>
                  </a:lnTo>
                  <a:lnTo>
                    <a:pt x="2663824" y="716248"/>
                  </a:lnTo>
                  <a:lnTo>
                    <a:pt x="2662464" y="712849"/>
                  </a:lnTo>
                  <a:lnTo>
                    <a:pt x="2676524" y="709224"/>
                  </a:lnTo>
                  <a:lnTo>
                    <a:pt x="2668233" y="705560"/>
                  </a:lnTo>
                  <a:lnTo>
                    <a:pt x="2667868" y="705700"/>
                  </a:lnTo>
                  <a:lnTo>
                    <a:pt x="2655887" y="711223"/>
                  </a:lnTo>
                  <a:lnTo>
                    <a:pt x="2664274" y="704872"/>
                  </a:lnTo>
                  <a:lnTo>
                    <a:pt x="2667656" y="705305"/>
                  </a:lnTo>
                  <a:lnTo>
                    <a:pt x="2664732" y="704013"/>
                  </a:lnTo>
                  <a:lnTo>
                    <a:pt x="2671082" y="701747"/>
                  </a:lnTo>
                  <a:lnTo>
                    <a:pt x="2678792" y="698575"/>
                  </a:lnTo>
                  <a:lnTo>
                    <a:pt x="2681287" y="697216"/>
                  </a:lnTo>
                  <a:lnTo>
                    <a:pt x="2681967" y="696989"/>
                  </a:lnTo>
                  <a:lnTo>
                    <a:pt x="2681967" y="696763"/>
                  </a:lnTo>
                  <a:lnTo>
                    <a:pt x="2681287" y="696763"/>
                  </a:lnTo>
                  <a:lnTo>
                    <a:pt x="2679926" y="696989"/>
                  </a:lnTo>
                  <a:lnTo>
                    <a:pt x="2674710" y="698349"/>
                  </a:lnTo>
                  <a:lnTo>
                    <a:pt x="2684916" y="693137"/>
                  </a:lnTo>
                  <a:lnTo>
                    <a:pt x="2674710" y="693817"/>
                  </a:lnTo>
                  <a:lnTo>
                    <a:pt x="2676978" y="690419"/>
                  </a:lnTo>
                  <a:lnTo>
                    <a:pt x="2675844" y="687926"/>
                  </a:lnTo>
                  <a:lnTo>
                    <a:pt x="2682194" y="688833"/>
                  </a:lnTo>
                  <a:lnTo>
                    <a:pt x="2691946" y="682942"/>
                  </a:lnTo>
                  <a:lnTo>
                    <a:pt x="2682421" y="685434"/>
                  </a:lnTo>
                  <a:lnTo>
                    <a:pt x="2681514" y="682489"/>
                  </a:lnTo>
                  <a:lnTo>
                    <a:pt x="2693080" y="679543"/>
                  </a:lnTo>
                  <a:lnTo>
                    <a:pt x="2689678" y="678183"/>
                  </a:lnTo>
                  <a:lnTo>
                    <a:pt x="2696708" y="676371"/>
                  </a:lnTo>
                  <a:lnTo>
                    <a:pt x="2691039" y="672746"/>
                  </a:lnTo>
                  <a:lnTo>
                    <a:pt x="2711223" y="666401"/>
                  </a:lnTo>
                  <a:lnTo>
                    <a:pt x="2708274" y="666401"/>
                  </a:lnTo>
                  <a:lnTo>
                    <a:pt x="2708501" y="665495"/>
                  </a:lnTo>
                  <a:lnTo>
                    <a:pt x="2734808" y="660964"/>
                  </a:lnTo>
                  <a:lnTo>
                    <a:pt x="2734355" y="658018"/>
                  </a:lnTo>
                  <a:lnTo>
                    <a:pt x="2710542" y="659378"/>
                  </a:lnTo>
                  <a:lnTo>
                    <a:pt x="2722108" y="653713"/>
                  </a:lnTo>
                  <a:lnTo>
                    <a:pt x="2719387" y="652354"/>
                  </a:lnTo>
                  <a:lnTo>
                    <a:pt x="2722108" y="650768"/>
                  </a:lnTo>
                  <a:lnTo>
                    <a:pt x="2741158" y="653033"/>
                  </a:lnTo>
                  <a:lnTo>
                    <a:pt x="2739798" y="650315"/>
                  </a:lnTo>
                  <a:lnTo>
                    <a:pt x="2745602" y="646969"/>
                  </a:lnTo>
                  <a:lnTo>
                    <a:pt x="2745921" y="646916"/>
                  </a:lnTo>
                  <a:lnTo>
                    <a:pt x="2745694" y="646916"/>
                  </a:lnTo>
                  <a:lnTo>
                    <a:pt x="2745602" y="646969"/>
                  </a:lnTo>
                  <a:lnTo>
                    <a:pt x="2743200" y="647369"/>
                  </a:lnTo>
                  <a:lnTo>
                    <a:pt x="2730046" y="649408"/>
                  </a:lnTo>
                  <a:lnTo>
                    <a:pt x="2733448" y="647822"/>
                  </a:lnTo>
                  <a:lnTo>
                    <a:pt x="2732087" y="644877"/>
                  </a:lnTo>
                  <a:lnTo>
                    <a:pt x="2744787" y="644197"/>
                  </a:lnTo>
                  <a:lnTo>
                    <a:pt x="2743200" y="643517"/>
                  </a:lnTo>
                  <a:lnTo>
                    <a:pt x="2741158" y="643291"/>
                  </a:lnTo>
                  <a:lnTo>
                    <a:pt x="2739117" y="643291"/>
                  </a:lnTo>
                  <a:lnTo>
                    <a:pt x="2736623" y="643517"/>
                  </a:lnTo>
                  <a:lnTo>
                    <a:pt x="2731180" y="644877"/>
                  </a:lnTo>
                  <a:lnTo>
                    <a:pt x="2726644" y="646236"/>
                  </a:lnTo>
                  <a:lnTo>
                    <a:pt x="2723016" y="647596"/>
                  </a:lnTo>
                  <a:lnTo>
                    <a:pt x="2721882" y="647822"/>
                  </a:lnTo>
                  <a:lnTo>
                    <a:pt x="2720974" y="647822"/>
                  </a:lnTo>
                  <a:lnTo>
                    <a:pt x="2720974" y="647596"/>
                  </a:lnTo>
                  <a:lnTo>
                    <a:pt x="2722108" y="646689"/>
                  </a:lnTo>
                  <a:lnTo>
                    <a:pt x="2726191" y="643517"/>
                  </a:lnTo>
                  <a:lnTo>
                    <a:pt x="2723016" y="641931"/>
                  </a:lnTo>
                  <a:lnTo>
                    <a:pt x="2726191" y="640572"/>
                  </a:lnTo>
                  <a:lnTo>
                    <a:pt x="2729366" y="639439"/>
                  </a:lnTo>
                  <a:lnTo>
                    <a:pt x="2735716" y="638080"/>
                  </a:lnTo>
                  <a:lnTo>
                    <a:pt x="2738664" y="637173"/>
                  </a:lnTo>
                  <a:lnTo>
                    <a:pt x="2741385" y="636040"/>
                  </a:lnTo>
                  <a:lnTo>
                    <a:pt x="2744333" y="634908"/>
                  </a:lnTo>
                  <a:lnTo>
                    <a:pt x="2746828" y="633321"/>
                  </a:lnTo>
                  <a:lnTo>
                    <a:pt x="2733901" y="633775"/>
                  </a:lnTo>
                  <a:lnTo>
                    <a:pt x="2751817" y="628790"/>
                  </a:lnTo>
                  <a:lnTo>
                    <a:pt x="2753632" y="634681"/>
                  </a:lnTo>
                  <a:lnTo>
                    <a:pt x="2757033" y="636493"/>
                  </a:lnTo>
                  <a:lnTo>
                    <a:pt x="2755673" y="633321"/>
                  </a:lnTo>
                  <a:lnTo>
                    <a:pt x="2759528" y="633775"/>
                  </a:lnTo>
                  <a:lnTo>
                    <a:pt x="2756580" y="632415"/>
                  </a:lnTo>
                  <a:lnTo>
                    <a:pt x="2759528" y="632868"/>
                  </a:lnTo>
                  <a:lnTo>
                    <a:pt x="2761116" y="629923"/>
                  </a:lnTo>
                  <a:lnTo>
                    <a:pt x="2764291" y="629470"/>
                  </a:lnTo>
                  <a:lnTo>
                    <a:pt x="2757487" y="628110"/>
                  </a:lnTo>
                  <a:lnTo>
                    <a:pt x="2760435" y="626524"/>
                  </a:lnTo>
                  <a:lnTo>
                    <a:pt x="2753858" y="626524"/>
                  </a:lnTo>
                  <a:lnTo>
                    <a:pt x="2755900" y="624032"/>
                  </a:lnTo>
                  <a:lnTo>
                    <a:pt x="2765651" y="626524"/>
                  </a:lnTo>
                  <a:lnTo>
                    <a:pt x="2757487" y="621766"/>
                  </a:lnTo>
                  <a:lnTo>
                    <a:pt x="2780166" y="621993"/>
                  </a:lnTo>
                  <a:lnTo>
                    <a:pt x="2781073" y="621993"/>
                  </a:lnTo>
                  <a:lnTo>
                    <a:pt x="2779258" y="619500"/>
                  </a:lnTo>
                  <a:lnTo>
                    <a:pt x="2791732" y="616555"/>
                  </a:lnTo>
                  <a:lnTo>
                    <a:pt x="2760435" y="617914"/>
                  </a:lnTo>
                  <a:lnTo>
                    <a:pt x="2763383" y="615875"/>
                  </a:lnTo>
                  <a:lnTo>
                    <a:pt x="2766785" y="614062"/>
                  </a:lnTo>
                  <a:lnTo>
                    <a:pt x="2773135" y="610438"/>
                  </a:lnTo>
                  <a:lnTo>
                    <a:pt x="2773729" y="610141"/>
                  </a:lnTo>
                  <a:lnTo>
                    <a:pt x="2768600" y="611208"/>
                  </a:lnTo>
                  <a:lnTo>
                    <a:pt x="2772996" y="608033"/>
                  </a:lnTo>
                  <a:lnTo>
                    <a:pt x="2774674" y="609669"/>
                  </a:lnTo>
                  <a:lnTo>
                    <a:pt x="2778125" y="607945"/>
                  </a:lnTo>
                  <a:lnTo>
                    <a:pt x="2779712" y="607492"/>
                  </a:lnTo>
                  <a:lnTo>
                    <a:pt x="2780166" y="607492"/>
                  </a:lnTo>
                  <a:lnTo>
                    <a:pt x="2788557" y="602960"/>
                  </a:lnTo>
                  <a:lnTo>
                    <a:pt x="2785382" y="602507"/>
                  </a:lnTo>
                  <a:lnTo>
                    <a:pt x="2796948" y="595257"/>
                  </a:lnTo>
                  <a:lnTo>
                    <a:pt x="2795360" y="592311"/>
                  </a:lnTo>
                  <a:lnTo>
                    <a:pt x="2805339" y="587100"/>
                  </a:lnTo>
                  <a:lnTo>
                    <a:pt x="2806700" y="590045"/>
                  </a:lnTo>
                  <a:lnTo>
                    <a:pt x="2815317" y="587780"/>
                  </a:lnTo>
                  <a:lnTo>
                    <a:pt x="2807153" y="583248"/>
                  </a:lnTo>
                  <a:lnTo>
                    <a:pt x="2822801" y="580756"/>
                  </a:lnTo>
                  <a:lnTo>
                    <a:pt x="2816678" y="581209"/>
                  </a:lnTo>
                  <a:lnTo>
                    <a:pt x="2817585" y="579170"/>
                  </a:lnTo>
                  <a:lnTo>
                    <a:pt x="2818492" y="577584"/>
                  </a:lnTo>
                  <a:lnTo>
                    <a:pt x="2819400" y="575998"/>
                  </a:lnTo>
                  <a:lnTo>
                    <a:pt x="2820760" y="574865"/>
                  </a:lnTo>
                  <a:lnTo>
                    <a:pt x="2822121" y="573958"/>
                  </a:lnTo>
                  <a:lnTo>
                    <a:pt x="2823482" y="573279"/>
                  </a:lnTo>
                  <a:lnTo>
                    <a:pt x="2824616" y="572599"/>
                  </a:lnTo>
                  <a:lnTo>
                    <a:pt x="2825750" y="572373"/>
                  </a:lnTo>
                  <a:lnTo>
                    <a:pt x="2827110" y="572599"/>
                  </a:lnTo>
                  <a:lnTo>
                    <a:pt x="2828244" y="573052"/>
                  </a:lnTo>
                  <a:lnTo>
                    <a:pt x="2829151" y="573732"/>
                  </a:lnTo>
                  <a:lnTo>
                    <a:pt x="2830059" y="574638"/>
                  </a:lnTo>
                  <a:lnTo>
                    <a:pt x="2830966" y="575771"/>
                  </a:lnTo>
                  <a:lnTo>
                    <a:pt x="2831419" y="577584"/>
                  </a:lnTo>
                  <a:lnTo>
                    <a:pt x="2831873" y="579170"/>
                  </a:lnTo>
                  <a:lnTo>
                    <a:pt x="2831873" y="581435"/>
                  </a:lnTo>
                  <a:lnTo>
                    <a:pt x="2837089" y="576904"/>
                  </a:lnTo>
                  <a:lnTo>
                    <a:pt x="2835955" y="573732"/>
                  </a:lnTo>
                  <a:lnTo>
                    <a:pt x="2847067" y="566935"/>
                  </a:lnTo>
                  <a:lnTo>
                    <a:pt x="2847067" y="569653"/>
                  </a:lnTo>
                  <a:lnTo>
                    <a:pt x="2846387" y="572146"/>
                  </a:lnTo>
                  <a:lnTo>
                    <a:pt x="2845934" y="574638"/>
                  </a:lnTo>
                  <a:lnTo>
                    <a:pt x="2845026" y="577131"/>
                  </a:lnTo>
                  <a:lnTo>
                    <a:pt x="2843892" y="579170"/>
                  </a:lnTo>
                  <a:lnTo>
                    <a:pt x="2842305" y="581435"/>
                  </a:lnTo>
                  <a:lnTo>
                    <a:pt x="2840717" y="583701"/>
                  </a:lnTo>
                  <a:lnTo>
                    <a:pt x="2838676" y="585514"/>
                  </a:lnTo>
                  <a:lnTo>
                    <a:pt x="2845707" y="580983"/>
                  </a:lnTo>
                  <a:lnTo>
                    <a:pt x="2850242" y="578264"/>
                  </a:lnTo>
                  <a:lnTo>
                    <a:pt x="2852964" y="576451"/>
                  </a:lnTo>
                  <a:lnTo>
                    <a:pt x="2852737" y="576451"/>
                  </a:lnTo>
                  <a:lnTo>
                    <a:pt x="2852284" y="575998"/>
                  </a:lnTo>
                  <a:lnTo>
                    <a:pt x="2852057" y="575545"/>
                  </a:lnTo>
                  <a:lnTo>
                    <a:pt x="2852057" y="575091"/>
                  </a:lnTo>
                  <a:lnTo>
                    <a:pt x="2852057" y="574185"/>
                  </a:lnTo>
                  <a:lnTo>
                    <a:pt x="2852510" y="573052"/>
                  </a:lnTo>
                  <a:lnTo>
                    <a:pt x="2860901" y="564442"/>
                  </a:lnTo>
                  <a:lnTo>
                    <a:pt x="2859994" y="568294"/>
                  </a:lnTo>
                  <a:lnTo>
                    <a:pt x="2867025" y="563083"/>
                  </a:lnTo>
                  <a:lnTo>
                    <a:pt x="2884714" y="565802"/>
                  </a:lnTo>
                  <a:lnTo>
                    <a:pt x="2880178" y="561497"/>
                  </a:lnTo>
                  <a:lnTo>
                    <a:pt x="2883126" y="560591"/>
                  </a:lnTo>
                  <a:lnTo>
                    <a:pt x="2881312" y="557419"/>
                  </a:lnTo>
                  <a:lnTo>
                    <a:pt x="2863850" y="556285"/>
                  </a:lnTo>
                  <a:lnTo>
                    <a:pt x="2869973" y="555832"/>
                  </a:lnTo>
                  <a:lnTo>
                    <a:pt x="2870880" y="553114"/>
                  </a:lnTo>
                  <a:lnTo>
                    <a:pt x="2877230" y="555606"/>
                  </a:lnTo>
                  <a:lnTo>
                    <a:pt x="2878817" y="552434"/>
                  </a:lnTo>
                  <a:lnTo>
                    <a:pt x="2890837" y="554926"/>
                  </a:lnTo>
                  <a:lnTo>
                    <a:pt x="2890384" y="551981"/>
                  </a:lnTo>
                  <a:lnTo>
                    <a:pt x="2901042" y="551981"/>
                  </a:lnTo>
                  <a:lnTo>
                    <a:pt x="2892198" y="556965"/>
                  </a:lnTo>
                  <a:lnTo>
                    <a:pt x="2902857" y="553340"/>
                  </a:lnTo>
                  <a:lnTo>
                    <a:pt x="2904671" y="556965"/>
                  </a:lnTo>
                  <a:lnTo>
                    <a:pt x="2915330" y="555606"/>
                  </a:lnTo>
                  <a:lnTo>
                    <a:pt x="2908753" y="554020"/>
                  </a:lnTo>
                  <a:lnTo>
                    <a:pt x="2911701" y="551074"/>
                  </a:lnTo>
                  <a:lnTo>
                    <a:pt x="2908526" y="550395"/>
                  </a:lnTo>
                  <a:lnTo>
                    <a:pt x="2909434" y="550395"/>
                  </a:lnTo>
                  <a:lnTo>
                    <a:pt x="2913062" y="548355"/>
                  </a:lnTo>
                  <a:lnTo>
                    <a:pt x="2916464" y="546996"/>
                  </a:lnTo>
                  <a:lnTo>
                    <a:pt x="2922360" y="544277"/>
                  </a:lnTo>
                  <a:lnTo>
                    <a:pt x="2924855" y="542918"/>
                  </a:lnTo>
                  <a:lnTo>
                    <a:pt x="2926669" y="541332"/>
                  </a:lnTo>
                  <a:lnTo>
                    <a:pt x="2927350" y="540425"/>
                  </a:lnTo>
                  <a:lnTo>
                    <a:pt x="2928257" y="539519"/>
                  </a:lnTo>
                  <a:lnTo>
                    <a:pt x="2928710" y="538160"/>
                  </a:lnTo>
                  <a:lnTo>
                    <a:pt x="2928937" y="537253"/>
                  </a:lnTo>
                  <a:lnTo>
                    <a:pt x="2935741" y="533855"/>
                  </a:lnTo>
                  <a:lnTo>
                    <a:pt x="2929164" y="531362"/>
                  </a:lnTo>
                  <a:lnTo>
                    <a:pt x="2935288" y="530909"/>
                  </a:lnTo>
                  <a:lnTo>
                    <a:pt x="2935514" y="527964"/>
                  </a:lnTo>
                  <a:lnTo>
                    <a:pt x="2938236" y="527511"/>
                  </a:lnTo>
                  <a:lnTo>
                    <a:pt x="2940504" y="527284"/>
                  </a:lnTo>
                  <a:lnTo>
                    <a:pt x="2945039" y="527737"/>
                  </a:lnTo>
                  <a:lnTo>
                    <a:pt x="2946854" y="527964"/>
                  </a:lnTo>
                  <a:lnTo>
                    <a:pt x="2948668" y="527737"/>
                  </a:lnTo>
                  <a:lnTo>
                    <a:pt x="2949122" y="527511"/>
                  </a:lnTo>
                  <a:lnTo>
                    <a:pt x="2949802" y="527057"/>
                  </a:lnTo>
                  <a:lnTo>
                    <a:pt x="2950255" y="526604"/>
                  </a:lnTo>
                  <a:lnTo>
                    <a:pt x="2950709" y="525924"/>
                  </a:lnTo>
                  <a:lnTo>
                    <a:pt x="2952523" y="525924"/>
                  </a:lnTo>
                  <a:lnTo>
                    <a:pt x="2962275" y="525924"/>
                  </a:lnTo>
                  <a:lnTo>
                    <a:pt x="2947307" y="538386"/>
                  </a:lnTo>
                  <a:lnTo>
                    <a:pt x="2950482" y="538386"/>
                  </a:lnTo>
                  <a:lnTo>
                    <a:pt x="2946854" y="544504"/>
                  </a:lnTo>
                  <a:lnTo>
                    <a:pt x="2948441" y="547676"/>
                  </a:lnTo>
                  <a:lnTo>
                    <a:pt x="2951616" y="547676"/>
                  </a:lnTo>
                  <a:lnTo>
                    <a:pt x="2955925" y="543824"/>
                  </a:lnTo>
                  <a:lnTo>
                    <a:pt x="2978830" y="523206"/>
                  </a:lnTo>
                  <a:lnTo>
                    <a:pt x="2979511" y="537480"/>
                  </a:lnTo>
                  <a:lnTo>
                    <a:pt x="2990170" y="532948"/>
                  </a:lnTo>
                  <a:lnTo>
                    <a:pt x="2988809" y="530003"/>
                  </a:lnTo>
                  <a:lnTo>
                    <a:pt x="2991304" y="529323"/>
                  </a:lnTo>
                  <a:lnTo>
                    <a:pt x="2989716" y="526151"/>
                  </a:lnTo>
                  <a:lnTo>
                    <a:pt x="2991531" y="525245"/>
                  </a:lnTo>
                  <a:lnTo>
                    <a:pt x="2997654" y="522526"/>
                  </a:lnTo>
                  <a:lnTo>
                    <a:pt x="2990170" y="520940"/>
                  </a:lnTo>
                  <a:lnTo>
                    <a:pt x="3004004" y="514369"/>
                  </a:lnTo>
                  <a:close/>
                  <a:moveTo>
                    <a:pt x="1650546" y="512755"/>
                  </a:moveTo>
                  <a:lnTo>
                    <a:pt x="1645103" y="514562"/>
                  </a:lnTo>
                  <a:lnTo>
                    <a:pt x="1644423" y="514562"/>
                  </a:lnTo>
                  <a:lnTo>
                    <a:pt x="1644877" y="514336"/>
                  </a:lnTo>
                  <a:lnTo>
                    <a:pt x="1647130" y="513556"/>
                  </a:lnTo>
                  <a:lnTo>
                    <a:pt x="1650546" y="512755"/>
                  </a:lnTo>
                  <a:close/>
                  <a:moveTo>
                    <a:pt x="1621322" y="511229"/>
                  </a:moveTo>
                  <a:lnTo>
                    <a:pt x="1622219" y="511872"/>
                  </a:lnTo>
                  <a:lnTo>
                    <a:pt x="1623788" y="511658"/>
                  </a:lnTo>
                  <a:lnTo>
                    <a:pt x="1624012" y="511658"/>
                  </a:lnTo>
                  <a:lnTo>
                    <a:pt x="1619529" y="514661"/>
                  </a:lnTo>
                  <a:lnTo>
                    <a:pt x="1611685" y="518308"/>
                  </a:lnTo>
                  <a:lnTo>
                    <a:pt x="1611237" y="518308"/>
                  </a:lnTo>
                  <a:lnTo>
                    <a:pt x="1609444" y="518094"/>
                  </a:lnTo>
                  <a:lnTo>
                    <a:pt x="1604962" y="519167"/>
                  </a:lnTo>
                  <a:lnTo>
                    <a:pt x="1621322" y="511229"/>
                  </a:lnTo>
                  <a:close/>
                  <a:moveTo>
                    <a:pt x="3577234" y="508238"/>
                  </a:moveTo>
                  <a:lnTo>
                    <a:pt x="3567113" y="512831"/>
                  </a:lnTo>
                  <a:lnTo>
                    <a:pt x="3574522" y="508703"/>
                  </a:lnTo>
                  <a:lnTo>
                    <a:pt x="3577234" y="508238"/>
                  </a:lnTo>
                  <a:close/>
                  <a:moveTo>
                    <a:pt x="2216123" y="508088"/>
                  </a:moveTo>
                  <a:lnTo>
                    <a:pt x="2216580" y="508088"/>
                  </a:lnTo>
                  <a:lnTo>
                    <a:pt x="2216351" y="510530"/>
                  </a:lnTo>
                  <a:lnTo>
                    <a:pt x="2209948" y="513461"/>
                  </a:lnTo>
                  <a:lnTo>
                    <a:pt x="2216123" y="514926"/>
                  </a:lnTo>
                  <a:lnTo>
                    <a:pt x="2219325" y="514193"/>
                  </a:lnTo>
                  <a:lnTo>
                    <a:pt x="2217952" y="515414"/>
                  </a:lnTo>
                  <a:lnTo>
                    <a:pt x="2209719" y="518345"/>
                  </a:lnTo>
                  <a:lnTo>
                    <a:pt x="2192337" y="520787"/>
                  </a:lnTo>
                  <a:lnTo>
                    <a:pt x="2203315" y="511507"/>
                  </a:lnTo>
                  <a:lnTo>
                    <a:pt x="2209261" y="510774"/>
                  </a:lnTo>
                  <a:lnTo>
                    <a:pt x="2213378" y="509797"/>
                  </a:lnTo>
                  <a:lnTo>
                    <a:pt x="2216123" y="508088"/>
                  </a:lnTo>
                  <a:close/>
                  <a:moveTo>
                    <a:pt x="3577609" y="508068"/>
                  </a:moveTo>
                  <a:lnTo>
                    <a:pt x="3578226" y="508068"/>
                  </a:lnTo>
                  <a:lnTo>
                    <a:pt x="3577234" y="508238"/>
                  </a:lnTo>
                  <a:lnTo>
                    <a:pt x="3577609" y="508068"/>
                  </a:lnTo>
                  <a:close/>
                  <a:moveTo>
                    <a:pt x="1606550" y="508055"/>
                  </a:moveTo>
                  <a:lnTo>
                    <a:pt x="1591772" y="517353"/>
                  </a:lnTo>
                  <a:lnTo>
                    <a:pt x="1592002" y="517353"/>
                  </a:lnTo>
                  <a:lnTo>
                    <a:pt x="1587153" y="520301"/>
                  </a:lnTo>
                  <a:lnTo>
                    <a:pt x="1581150" y="523930"/>
                  </a:lnTo>
                  <a:lnTo>
                    <a:pt x="1581150" y="523703"/>
                  </a:lnTo>
                  <a:lnTo>
                    <a:pt x="1581740" y="523339"/>
                  </a:lnTo>
                  <a:lnTo>
                    <a:pt x="1582738" y="522342"/>
                  </a:lnTo>
                  <a:lnTo>
                    <a:pt x="1582523" y="522857"/>
                  </a:lnTo>
                  <a:lnTo>
                    <a:pt x="1606550" y="508055"/>
                  </a:lnTo>
                  <a:close/>
                  <a:moveTo>
                    <a:pt x="1614487" y="504880"/>
                  </a:moveTo>
                  <a:lnTo>
                    <a:pt x="1607992" y="510096"/>
                  </a:lnTo>
                  <a:lnTo>
                    <a:pt x="1605611" y="511003"/>
                  </a:lnTo>
                  <a:lnTo>
                    <a:pt x="1604962" y="511230"/>
                  </a:lnTo>
                  <a:lnTo>
                    <a:pt x="1614487" y="504880"/>
                  </a:lnTo>
                  <a:close/>
                  <a:moveTo>
                    <a:pt x="3596075" y="503243"/>
                  </a:moveTo>
                  <a:lnTo>
                    <a:pt x="3596226" y="503243"/>
                  </a:lnTo>
                  <a:lnTo>
                    <a:pt x="3596075" y="503469"/>
                  </a:lnTo>
                  <a:lnTo>
                    <a:pt x="3596075" y="503243"/>
                  </a:lnTo>
                  <a:close/>
                  <a:moveTo>
                    <a:pt x="1612516" y="502279"/>
                  </a:moveTo>
                  <a:lnTo>
                    <a:pt x="1612494" y="502302"/>
                  </a:lnTo>
                  <a:lnTo>
                    <a:pt x="1593850" y="514406"/>
                  </a:lnTo>
                  <a:lnTo>
                    <a:pt x="1607569" y="505432"/>
                  </a:lnTo>
                  <a:lnTo>
                    <a:pt x="1607344" y="505432"/>
                  </a:lnTo>
                  <a:lnTo>
                    <a:pt x="1612516" y="502279"/>
                  </a:lnTo>
                  <a:close/>
                  <a:moveTo>
                    <a:pt x="2178909" y="500062"/>
                  </a:moveTo>
                  <a:lnTo>
                    <a:pt x="2174372" y="500743"/>
                  </a:lnTo>
                  <a:lnTo>
                    <a:pt x="2179589" y="500062"/>
                  </a:lnTo>
                  <a:lnTo>
                    <a:pt x="2179363" y="500062"/>
                  </a:lnTo>
                  <a:lnTo>
                    <a:pt x="2179136" y="500062"/>
                  </a:lnTo>
                  <a:lnTo>
                    <a:pt x="2178909" y="500062"/>
                  </a:lnTo>
                  <a:close/>
                  <a:moveTo>
                    <a:pt x="1643063" y="498532"/>
                  </a:moveTo>
                  <a:lnTo>
                    <a:pt x="1638300" y="501706"/>
                  </a:lnTo>
                  <a:lnTo>
                    <a:pt x="1640807" y="499975"/>
                  </a:lnTo>
                  <a:lnTo>
                    <a:pt x="1643063" y="498532"/>
                  </a:lnTo>
                  <a:close/>
                  <a:moveTo>
                    <a:pt x="1620838" y="496943"/>
                  </a:moveTo>
                  <a:lnTo>
                    <a:pt x="1615890" y="500338"/>
                  </a:lnTo>
                  <a:lnTo>
                    <a:pt x="1612292" y="502522"/>
                  </a:lnTo>
                  <a:lnTo>
                    <a:pt x="1612494" y="502302"/>
                  </a:lnTo>
                  <a:lnTo>
                    <a:pt x="1617014" y="499368"/>
                  </a:lnTo>
                  <a:lnTo>
                    <a:pt x="1620838" y="496943"/>
                  </a:lnTo>
                  <a:close/>
                  <a:moveTo>
                    <a:pt x="1670050" y="495356"/>
                  </a:moveTo>
                  <a:lnTo>
                    <a:pt x="1660525" y="500119"/>
                  </a:lnTo>
                  <a:lnTo>
                    <a:pt x="1669400" y="495573"/>
                  </a:lnTo>
                  <a:lnTo>
                    <a:pt x="1670050" y="495356"/>
                  </a:lnTo>
                  <a:close/>
                  <a:moveTo>
                    <a:pt x="4027093" y="493935"/>
                  </a:moveTo>
                  <a:lnTo>
                    <a:pt x="4025729" y="494179"/>
                  </a:lnTo>
                  <a:lnTo>
                    <a:pt x="4019378" y="495085"/>
                  </a:lnTo>
                  <a:lnTo>
                    <a:pt x="4023915" y="496218"/>
                  </a:lnTo>
                  <a:lnTo>
                    <a:pt x="4028905" y="497125"/>
                  </a:lnTo>
                  <a:lnTo>
                    <a:pt x="4034350" y="497578"/>
                  </a:lnTo>
                  <a:lnTo>
                    <a:pt x="4040248" y="498258"/>
                  </a:lnTo>
                  <a:lnTo>
                    <a:pt x="4044239" y="498405"/>
                  </a:lnTo>
                  <a:lnTo>
                    <a:pt x="4031343" y="494858"/>
                  </a:lnTo>
                  <a:lnTo>
                    <a:pt x="4025900" y="495074"/>
                  </a:lnTo>
                  <a:lnTo>
                    <a:pt x="4027093" y="493935"/>
                  </a:lnTo>
                  <a:close/>
                  <a:moveTo>
                    <a:pt x="3503858" y="492190"/>
                  </a:moveTo>
                  <a:lnTo>
                    <a:pt x="3506617" y="492190"/>
                  </a:lnTo>
                  <a:lnTo>
                    <a:pt x="3511447" y="492616"/>
                  </a:lnTo>
                  <a:lnTo>
                    <a:pt x="3516966" y="493042"/>
                  </a:lnTo>
                  <a:lnTo>
                    <a:pt x="3522945" y="493468"/>
                  </a:lnTo>
                  <a:lnTo>
                    <a:pt x="3529154" y="493681"/>
                  </a:lnTo>
                  <a:lnTo>
                    <a:pt x="3535363" y="498366"/>
                  </a:lnTo>
                  <a:lnTo>
                    <a:pt x="3529384" y="500921"/>
                  </a:lnTo>
                  <a:lnTo>
                    <a:pt x="3497649" y="509653"/>
                  </a:lnTo>
                  <a:lnTo>
                    <a:pt x="3486150" y="498579"/>
                  </a:lnTo>
                  <a:lnTo>
                    <a:pt x="3488910" y="497088"/>
                  </a:lnTo>
                  <a:lnTo>
                    <a:pt x="3491439" y="495384"/>
                  </a:lnTo>
                  <a:lnTo>
                    <a:pt x="3493969" y="494320"/>
                  </a:lnTo>
                  <a:lnTo>
                    <a:pt x="3496499" y="493468"/>
                  </a:lnTo>
                  <a:lnTo>
                    <a:pt x="3499028" y="493042"/>
                  </a:lnTo>
                  <a:lnTo>
                    <a:pt x="3501558" y="492616"/>
                  </a:lnTo>
                  <a:lnTo>
                    <a:pt x="3503858" y="492190"/>
                  </a:lnTo>
                  <a:close/>
                  <a:moveTo>
                    <a:pt x="4057372" y="492187"/>
                  </a:moveTo>
                  <a:lnTo>
                    <a:pt x="4070351" y="494873"/>
                  </a:lnTo>
                  <a:lnTo>
                    <a:pt x="4070115" y="495362"/>
                  </a:lnTo>
                  <a:lnTo>
                    <a:pt x="4052888" y="493896"/>
                  </a:lnTo>
                  <a:lnTo>
                    <a:pt x="4057372" y="492187"/>
                  </a:lnTo>
                  <a:close/>
                  <a:moveTo>
                    <a:pt x="1638877" y="490711"/>
                  </a:moveTo>
                  <a:lnTo>
                    <a:pt x="1636721" y="492018"/>
                  </a:lnTo>
                  <a:lnTo>
                    <a:pt x="1636618" y="492063"/>
                  </a:lnTo>
                  <a:lnTo>
                    <a:pt x="1638877" y="490711"/>
                  </a:lnTo>
                  <a:close/>
                  <a:moveTo>
                    <a:pt x="2187982" y="488485"/>
                  </a:moveTo>
                  <a:lnTo>
                    <a:pt x="2179363" y="490301"/>
                  </a:lnTo>
                  <a:lnTo>
                    <a:pt x="2188209" y="489847"/>
                  </a:lnTo>
                  <a:lnTo>
                    <a:pt x="2186167" y="493479"/>
                  </a:lnTo>
                  <a:lnTo>
                    <a:pt x="2198870" y="494160"/>
                  </a:lnTo>
                  <a:lnTo>
                    <a:pt x="2196148" y="490528"/>
                  </a:lnTo>
                  <a:lnTo>
                    <a:pt x="2201223" y="491751"/>
                  </a:lnTo>
                  <a:lnTo>
                    <a:pt x="2198687" y="489034"/>
                  </a:lnTo>
                  <a:lnTo>
                    <a:pt x="2201461" y="491808"/>
                  </a:lnTo>
                  <a:lnTo>
                    <a:pt x="2208397" y="493479"/>
                  </a:lnTo>
                  <a:lnTo>
                    <a:pt x="2204541" y="495522"/>
                  </a:lnTo>
                  <a:lnTo>
                    <a:pt x="2204314" y="495522"/>
                  </a:lnTo>
                  <a:lnTo>
                    <a:pt x="2195014" y="497792"/>
                  </a:lnTo>
                  <a:lnTo>
                    <a:pt x="2199777" y="498473"/>
                  </a:lnTo>
                  <a:lnTo>
                    <a:pt x="2201592" y="502786"/>
                  </a:lnTo>
                  <a:lnTo>
                    <a:pt x="2197962" y="505964"/>
                  </a:lnTo>
                  <a:lnTo>
                    <a:pt x="2194787" y="509369"/>
                  </a:lnTo>
                  <a:lnTo>
                    <a:pt x="2191838" y="511866"/>
                  </a:lnTo>
                  <a:lnTo>
                    <a:pt x="2188889" y="514363"/>
                  </a:lnTo>
                  <a:lnTo>
                    <a:pt x="2187755" y="515044"/>
                  </a:lnTo>
                  <a:lnTo>
                    <a:pt x="2186167" y="515952"/>
                  </a:lnTo>
                  <a:lnTo>
                    <a:pt x="2185033" y="516406"/>
                  </a:lnTo>
                  <a:lnTo>
                    <a:pt x="2183672" y="516633"/>
                  </a:lnTo>
                  <a:lnTo>
                    <a:pt x="2182084" y="516406"/>
                  </a:lnTo>
                  <a:lnTo>
                    <a:pt x="2180724" y="516179"/>
                  </a:lnTo>
                  <a:lnTo>
                    <a:pt x="2179136" y="515271"/>
                  </a:lnTo>
                  <a:lnTo>
                    <a:pt x="2177775" y="514136"/>
                  </a:lnTo>
                  <a:lnTo>
                    <a:pt x="2164846" y="508688"/>
                  </a:lnTo>
                  <a:lnTo>
                    <a:pt x="2160309" y="509596"/>
                  </a:lnTo>
                  <a:lnTo>
                    <a:pt x="2162804" y="513001"/>
                  </a:lnTo>
                  <a:lnTo>
                    <a:pt x="2158721" y="513682"/>
                  </a:lnTo>
                  <a:lnTo>
                    <a:pt x="2169155" y="515952"/>
                  </a:lnTo>
                  <a:lnTo>
                    <a:pt x="2168021" y="520492"/>
                  </a:lnTo>
                  <a:lnTo>
                    <a:pt x="2165299" y="520946"/>
                  </a:lnTo>
                  <a:lnTo>
                    <a:pt x="2161670" y="521173"/>
                  </a:lnTo>
                  <a:lnTo>
                    <a:pt x="2154185" y="521854"/>
                  </a:lnTo>
                  <a:lnTo>
                    <a:pt x="2151009" y="522308"/>
                  </a:lnTo>
                  <a:lnTo>
                    <a:pt x="2149875" y="522988"/>
                  </a:lnTo>
                  <a:lnTo>
                    <a:pt x="2148968" y="523216"/>
                  </a:lnTo>
                  <a:lnTo>
                    <a:pt x="2148741" y="523670"/>
                  </a:lnTo>
                  <a:lnTo>
                    <a:pt x="2148741" y="524124"/>
                  </a:lnTo>
                  <a:lnTo>
                    <a:pt x="2149194" y="524805"/>
                  </a:lnTo>
                  <a:lnTo>
                    <a:pt x="2150555" y="525486"/>
                  </a:lnTo>
                  <a:lnTo>
                    <a:pt x="2163938" y="523670"/>
                  </a:lnTo>
                  <a:lnTo>
                    <a:pt x="2152597" y="532977"/>
                  </a:lnTo>
                  <a:lnTo>
                    <a:pt x="2175280" y="530480"/>
                  </a:lnTo>
                  <a:lnTo>
                    <a:pt x="2174372" y="534792"/>
                  </a:lnTo>
                  <a:lnTo>
                    <a:pt x="2168021" y="538425"/>
                  </a:lnTo>
                  <a:lnTo>
                    <a:pt x="2165072" y="540013"/>
                  </a:lnTo>
                  <a:lnTo>
                    <a:pt x="2162350" y="540921"/>
                  </a:lnTo>
                  <a:lnTo>
                    <a:pt x="2160989" y="541148"/>
                  </a:lnTo>
                  <a:lnTo>
                    <a:pt x="2159628" y="541148"/>
                  </a:lnTo>
                  <a:lnTo>
                    <a:pt x="2158267" y="541148"/>
                  </a:lnTo>
                  <a:lnTo>
                    <a:pt x="2157133" y="540921"/>
                  </a:lnTo>
                  <a:lnTo>
                    <a:pt x="2155546" y="540467"/>
                  </a:lnTo>
                  <a:lnTo>
                    <a:pt x="2154411" y="539787"/>
                  </a:lnTo>
                  <a:lnTo>
                    <a:pt x="2152824" y="538879"/>
                  </a:lnTo>
                  <a:lnTo>
                    <a:pt x="2151463" y="537743"/>
                  </a:lnTo>
                  <a:lnTo>
                    <a:pt x="2145620" y="538259"/>
                  </a:lnTo>
                  <a:lnTo>
                    <a:pt x="2150350" y="540907"/>
                  </a:lnTo>
                  <a:lnTo>
                    <a:pt x="2151062" y="543788"/>
                  </a:lnTo>
                  <a:lnTo>
                    <a:pt x="2150112" y="543788"/>
                  </a:lnTo>
                  <a:lnTo>
                    <a:pt x="2141566" y="546224"/>
                  </a:lnTo>
                  <a:lnTo>
                    <a:pt x="2135157" y="547553"/>
                  </a:lnTo>
                  <a:lnTo>
                    <a:pt x="2132783" y="547775"/>
                  </a:lnTo>
                  <a:lnTo>
                    <a:pt x="2130884" y="547775"/>
                  </a:lnTo>
                  <a:lnTo>
                    <a:pt x="2129222" y="547775"/>
                  </a:lnTo>
                  <a:lnTo>
                    <a:pt x="2128036" y="547775"/>
                  </a:lnTo>
                  <a:lnTo>
                    <a:pt x="2127323" y="547332"/>
                  </a:lnTo>
                  <a:lnTo>
                    <a:pt x="2126611" y="547110"/>
                  </a:lnTo>
                  <a:lnTo>
                    <a:pt x="2126137" y="546667"/>
                  </a:lnTo>
                  <a:lnTo>
                    <a:pt x="2126137" y="546445"/>
                  </a:lnTo>
                  <a:lnTo>
                    <a:pt x="2125662" y="545559"/>
                  </a:lnTo>
                  <a:lnTo>
                    <a:pt x="2126137" y="545116"/>
                  </a:lnTo>
                  <a:lnTo>
                    <a:pt x="2145559" y="538265"/>
                  </a:lnTo>
                  <a:lnTo>
                    <a:pt x="2136038" y="539106"/>
                  </a:lnTo>
                  <a:lnTo>
                    <a:pt x="2132409" y="539559"/>
                  </a:lnTo>
                  <a:lnTo>
                    <a:pt x="2113355" y="551363"/>
                  </a:lnTo>
                  <a:lnTo>
                    <a:pt x="2114263" y="555903"/>
                  </a:lnTo>
                  <a:lnTo>
                    <a:pt x="2110180" y="561124"/>
                  </a:lnTo>
                  <a:lnTo>
                    <a:pt x="2123336" y="550001"/>
                  </a:lnTo>
                  <a:lnTo>
                    <a:pt x="2123563" y="550001"/>
                  </a:lnTo>
                  <a:lnTo>
                    <a:pt x="2138080" y="553406"/>
                  </a:lnTo>
                  <a:lnTo>
                    <a:pt x="2132409" y="557492"/>
                  </a:lnTo>
                  <a:lnTo>
                    <a:pt x="2129007" y="559308"/>
                  </a:lnTo>
                  <a:lnTo>
                    <a:pt x="2125151" y="561578"/>
                  </a:lnTo>
                  <a:lnTo>
                    <a:pt x="2121294" y="563848"/>
                  </a:lnTo>
                  <a:lnTo>
                    <a:pt x="2117212" y="565664"/>
                  </a:lnTo>
                  <a:lnTo>
                    <a:pt x="2112902" y="567480"/>
                  </a:lnTo>
                  <a:lnTo>
                    <a:pt x="2108365" y="568842"/>
                  </a:lnTo>
                  <a:lnTo>
                    <a:pt x="2104055" y="570431"/>
                  </a:lnTo>
                  <a:lnTo>
                    <a:pt x="2099519" y="571112"/>
                  </a:lnTo>
                  <a:lnTo>
                    <a:pt x="2094982" y="571793"/>
                  </a:lnTo>
                  <a:lnTo>
                    <a:pt x="2090899" y="571793"/>
                  </a:lnTo>
                  <a:lnTo>
                    <a:pt x="2086590" y="571339"/>
                  </a:lnTo>
                  <a:lnTo>
                    <a:pt x="2084548" y="570885"/>
                  </a:lnTo>
                  <a:lnTo>
                    <a:pt x="2082734" y="570431"/>
                  </a:lnTo>
                  <a:lnTo>
                    <a:pt x="2080692" y="569523"/>
                  </a:lnTo>
                  <a:lnTo>
                    <a:pt x="2079104" y="568615"/>
                  </a:lnTo>
                  <a:lnTo>
                    <a:pt x="2077290" y="567707"/>
                  </a:lnTo>
                  <a:lnTo>
                    <a:pt x="2076893" y="567310"/>
                  </a:lnTo>
                  <a:lnTo>
                    <a:pt x="2077517" y="567253"/>
                  </a:lnTo>
                  <a:lnTo>
                    <a:pt x="2082960" y="566572"/>
                  </a:lnTo>
                  <a:lnTo>
                    <a:pt x="2088631" y="565210"/>
                  </a:lnTo>
                  <a:lnTo>
                    <a:pt x="2095209" y="564075"/>
                  </a:lnTo>
                  <a:lnTo>
                    <a:pt x="2102694" y="562713"/>
                  </a:lnTo>
                  <a:lnTo>
                    <a:pt x="2075702" y="566118"/>
                  </a:lnTo>
                  <a:lnTo>
                    <a:pt x="2076893" y="567310"/>
                  </a:lnTo>
                  <a:lnTo>
                    <a:pt x="2075021" y="567480"/>
                  </a:lnTo>
                  <a:lnTo>
                    <a:pt x="2072753" y="567480"/>
                  </a:lnTo>
                  <a:lnTo>
                    <a:pt x="2070485" y="567253"/>
                  </a:lnTo>
                  <a:lnTo>
                    <a:pt x="2068217" y="566572"/>
                  </a:lnTo>
                  <a:lnTo>
                    <a:pt x="2066175" y="565664"/>
                  </a:lnTo>
                  <a:lnTo>
                    <a:pt x="2063907" y="564529"/>
                  </a:lnTo>
                  <a:lnTo>
                    <a:pt x="2061639" y="563167"/>
                  </a:lnTo>
                  <a:lnTo>
                    <a:pt x="2059824" y="561124"/>
                  </a:lnTo>
                  <a:lnTo>
                    <a:pt x="2060731" y="570658"/>
                  </a:lnTo>
                  <a:lnTo>
                    <a:pt x="2057102" y="571566"/>
                  </a:lnTo>
                  <a:lnTo>
                    <a:pt x="2051885" y="572928"/>
                  </a:lnTo>
                  <a:lnTo>
                    <a:pt x="2039409" y="577241"/>
                  </a:lnTo>
                  <a:lnTo>
                    <a:pt x="2028975" y="580646"/>
                  </a:lnTo>
                  <a:lnTo>
                    <a:pt x="2026253" y="581327"/>
                  </a:lnTo>
                  <a:lnTo>
                    <a:pt x="2025800" y="581327"/>
                  </a:lnTo>
                  <a:lnTo>
                    <a:pt x="2026026" y="580873"/>
                  </a:lnTo>
                  <a:lnTo>
                    <a:pt x="2008787" y="584732"/>
                  </a:lnTo>
                  <a:lnTo>
                    <a:pt x="2009014" y="586094"/>
                  </a:lnTo>
                  <a:lnTo>
                    <a:pt x="2006066" y="589725"/>
                  </a:lnTo>
                  <a:lnTo>
                    <a:pt x="2018995" y="584051"/>
                  </a:lnTo>
                  <a:lnTo>
                    <a:pt x="2019222" y="583824"/>
                  </a:lnTo>
                  <a:lnTo>
                    <a:pt x="2019448" y="583824"/>
                  </a:lnTo>
                  <a:lnTo>
                    <a:pt x="2019675" y="583824"/>
                  </a:lnTo>
                  <a:lnTo>
                    <a:pt x="2023758" y="582916"/>
                  </a:lnTo>
                  <a:lnTo>
                    <a:pt x="2041904" y="584959"/>
                  </a:lnTo>
                  <a:lnTo>
                    <a:pt x="2023466" y="591233"/>
                  </a:lnTo>
                  <a:lnTo>
                    <a:pt x="2022851" y="591315"/>
                  </a:lnTo>
                  <a:lnTo>
                    <a:pt x="2019675" y="592223"/>
                  </a:lnTo>
                  <a:lnTo>
                    <a:pt x="2018833" y="592644"/>
                  </a:lnTo>
                  <a:lnTo>
                    <a:pt x="2016500" y="592450"/>
                  </a:lnTo>
                  <a:lnTo>
                    <a:pt x="2002436" y="592677"/>
                  </a:lnTo>
                  <a:lnTo>
                    <a:pt x="2014685" y="594493"/>
                  </a:lnTo>
                  <a:lnTo>
                    <a:pt x="2014013" y="594973"/>
                  </a:lnTo>
                  <a:lnTo>
                    <a:pt x="2013097" y="595400"/>
                  </a:lnTo>
                  <a:lnTo>
                    <a:pt x="2009922" y="597898"/>
                  </a:lnTo>
                  <a:lnTo>
                    <a:pt x="2014013" y="594973"/>
                  </a:lnTo>
                  <a:lnTo>
                    <a:pt x="2016500" y="593811"/>
                  </a:lnTo>
                  <a:lnTo>
                    <a:pt x="2018833" y="592644"/>
                  </a:lnTo>
                  <a:lnTo>
                    <a:pt x="2019222" y="592677"/>
                  </a:lnTo>
                  <a:lnTo>
                    <a:pt x="2023466" y="591233"/>
                  </a:lnTo>
                  <a:lnTo>
                    <a:pt x="2026253" y="590860"/>
                  </a:lnTo>
                  <a:lnTo>
                    <a:pt x="2029429" y="591088"/>
                  </a:lnTo>
                  <a:lnTo>
                    <a:pt x="2032831" y="591542"/>
                  </a:lnTo>
                  <a:lnTo>
                    <a:pt x="2036234" y="592450"/>
                  </a:lnTo>
                  <a:lnTo>
                    <a:pt x="2035553" y="593811"/>
                  </a:lnTo>
                  <a:lnTo>
                    <a:pt x="2033965" y="594946"/>
                  </a:lnTo>
                  <a:lnTo>
                    <a:pt x="2030336" y="597443"/>
                  </a:lnTo>
                  <a:lnTo>
                    <a:pt x="2026026" y="599941"/>
                  </a:lnTo>
                  <a:lnTo>
                    <a:pt x="2021490" y="602210"/>
                  </a:lnTo>
                  <a:lnTo>
                    <a:pt x="2015836" y="605040"/>
                  </a:lnTo>
                  <a:lnTo>
                    <a:pt x="2016726" y="604254"/>
                  </a:lnTo>
                  <a:lnTo>
                    <a:pt x="2014685" y="605388"/>
                  </a:lnTo>
                  <a:lnTo>
                    <a:pt x="2015139" y="605388"/>
                  </a:lnTo>
                  <a:lnTo>
                    <a:pt x="2015836" y="605040"/>
                  </a:lnTo>
                  <a:lnTo>
                    <a:pt x="2012870" y="607658"/>
                  </a:lnTo>
                  <a:lnTo>
                    <a:pt x="2016726" y="605842"/>
                  </a:lnTo>
                  <a:lnTo>
                    <a:pt x="2020356" y="604707"/>
                  </a:lnTo>
                  <a:lnTo>
                    <a:pt x="2023985" y="603799"/>
                  </a:lnTo>
                  <a:lnTo>
                    <a:pt x="2027161" y="603118"/>
                  </a:lnTo>
                  <a:lnTo>
                    <a:pt x="2030109" y="602891"/>
                  </a:lnTo>
                  <a:lnTo>
                    <a:pt x="2032831" y="603118"/>
                  </a:lnTo>
                  <a:lnTo>
                    <a:pt x="2035326" y="603346"/>
                  </a:lnTo>
                  <a:lnTo>
                    <a:pt x="2037141" y="604480"/>
                  </a:lnTo>
                  <a:lnTo>
                    <a:pt x="2038729" y="605388"/>
                  </a:lnTo>
                  <a:lnTo>
                    <a:pt x="2039182" y="606069"/>
                  </a:lnTo>
                  <a:lnTo>
                    <a:pt x="2039636" y="606750"/>
                  </a:lnTo>
                  <a:lnTo>
                    <a:pt x="2039863" y="607658"/>
                  </a:lnTo>
                  <a:lnTo>
                    <a:pt x="2039863" y="608566"/>
                  </a:lnTo>
                  <a:lnTo>
                    <a:pt x="2039863" y="610155"/>
                  </a:lnTo>
                  <a:lnTo>
                    <a:pt x="2039182" y="612425"/>
                  </a:lnTo>
                  <a:lnTo>
                    <a:pt x="2037595" y="615149"/>
                  </a:lnTo>
                  <a:lnTo>
                    <a:pt x="2035780" y="617873"/>
                  </a:lnTo>
                  <a:lnTo>
                    <a:pt x="2032831" y="620824"/>
                  </a:lnTo>
                  <a:lnTo>
                    <a:pt x="2040997" y="618554"/>
                  </a:lnTo>
                  <a:lnTo>
                    <a:pt x="2038048" y="621732"/>
                  </a:lnTo>
                  <a:lnTo>
                    <a:pt x="2052792" y="616284"/>
                  </a:lnTo>
                  <a:lnTo>
                    <a:pt x="2049843" y="617873"/>
                  </a:lnTo>
                  <a:lnTo>
                    <a:pt x="2045761" y="619690"/>
                  </a:lnTo>
                  <a:lnTo>
                    <a:pt x="2041224" y="622186"/>
                  </a:lnTo>
                  <a:lnTo>
                    <a:pt x="2037368" y="624683"/>
                  </a:lnTo>
                  <a:lnTo>
                    <a:pt x="2034646" y="626272"/>
                  </a:lnTo>
                  <a:lnTo>
                    <a:pt x="2034192" y="626953"/>
                  </a:lnTo>
                  <a:lnTo>
                    <a:pt x="2033965" y="626953"/>
                  </a:lnTo>
                  <a:lnTo>
                    <a:pt x="2033965" y="627180"/>
                  </a:lnTo>
                  <a:lnTo>
                    <a:pt x="2034646" y="627180"/>
                  </a:lnTo>
                  <a:lnTo>
                    <a:pt x="2036234" y="626726"/>
                  </a:lnTo>
                  <a:lnTo>
                    <a:pt x="2041904" y="624910"/>
                  </a:lnTo>
                  <a:lnTo>
                    <a:pt x="2045987" y="627180"/>
                  </a:lnTo>
                  <a:lnTo>
                    <a:pt x="2042358" y="629450"/>
                  </a:lnTo>
                  <a:lnTo>
                    <a:pt x="2037368" y="632401"/>
                  </a:lnTo>
                  <a:lnTo>
                    <a:pt x="2030336" y="636033"/>
                  </a:lnTo>
                  <a:lnTo>
                    <a:pt x="2032831" y="635806"/>
                  </a:lnTo>
                  <a:lnTo>
                    <a:pt x="2036914" y="635125"/>
                  </a:lnTo>
                  <a:lnTo>
                    <a:pt x="2020356" y="653966"/>
                  </a:lnTo>
                  <a:lnTo>
                    <a:pt x="2011283" y="651469"/>
                  </a:lnTo>
                  <a:lnTo>
                    <a:pt x="2014005" y="645794"/>
                  </a:lnTo>
                  <a:lnTo>
                    <a:pt x="2012870" y="648064"/>
                  </a:lnTo>
                  <a:lnTo>
                    <a:pt x="2011509" y="649653"/>
                  </a:lnTo>
                  <a:lnTo>
                    <a:pt x="2010148" y="651469"/>
                  </a:lnTo>
                  <a:lnTo>
                    <a:pt x="2008787" y="652831"/>
                  </a:lnTo>
                  <a:lnTo>
                    <a:pt x="2006973" y="653966"/>
                  </a:lnTo>
                  <a:lnTo>
                    <a:pt x="2005612" y="655101"/>
                  </a:lnTo>
                  <a:lnTo>
                    <a:pt x="2004024" y="655782"/>
                  </a:lnTo>
                  <a:lnTo>
                    <a:pt x="2002436" y="656236"/>
                  </a:lnTo>
                  <a:lnTo>
                    <a:pt x="2000622" y="656463"/>
                  </a:lnTo>
                  <a:lnTo>
                    <a:pt x="1999034" y="656236"/>
                  </a:lnTo>
                  <a:lnTo>
                    <a:pt x="1997219" y="656009"/>
                  </a:lnTo>
                  <a:lnTo>
                    <a:pt x="1995631" y="655555"/>
                  </a:lnTo>
                  <a:lnTo>
                    <a:pt x="1993590" y="654874"/>
                  </a:lnTo>
                  <a:lnTo>
                    <a:pt x="1992002" y="653739"/>
                  </a:lnTo>
                  <a:lnTo>
                    <a:pt x="1989961" y="652604"/>
                  </a:lnTo>
                  <a:lnTo>
                    <a:pt x="1988146" y="651242"/>
                  </a:lnTo>
                  <a:lnTo>
                    <a:pt x="1996766" y="636033"/>
                  </a:lnTo>
                  <a:lnTo>
                    <a:pt x="1994044" y="632855"/>
                  </a:lnTo>
                  <a:lnTo>
                    <a:pt x="1968639" y="628088"/>
                  </a:lnTo>
                  <a:lnTo>
                    <a:pt x="1961380" y="616511"/>
                  </a:lnTo>
                  <a:lnTo>
                    <a:pt x="1959792" y="621051"/>
                  </a:lnTo>
                  <a:lnTo>
                    <a:pt x="1964102" y="623321"/>
                  </a:lnTo>
                  <a:lnTo>
                    <a:pt x="1964102" y="627861"/>
                  </a:lnTo>
                  <a:lnTo>
                    <a:pt x="1959566" y="629677"/>
                  </a:lnTo>
                  <a:lnTo>
                    <a:pt x="1962741" y="630812"/>
                  </a:lnTo>
                  <a:lnTo>
                    <a:pt x="1966144" y="631266"/>
                  </a:lnTo>
                  <a:lnTo>
                    <a:pt x="1969546" y="631493"/>
                  </a:lnTo>
                  <a:lnTo>
                    <a:pt x="1972949" y="631720"/>
                  </a:lnTo>
                  <a:lnTo>
                    <a:pt x="1979300" y="632174"/>
                  </a:lnTo>
                  <a:lnTo>
                    <a:pt x="1982249" y="632401"/>
                  </a:lnTo>
                  <a:lnTo>
                    <a:pt x="1984970" y="633309"/>
                  </a:lnTo>
                  <a:lnTo>
                    <a:pt x="1982475" y="635579"/>
                  </a:lnTo>
                  <a:lnTo>
                    <a:pt x="1979980" y="637849"/>
                  </a:lnTo>
                  <a:lnTo>
                    <a:pt x="1977485" y="639438"/>
                  </a:lnTo>
                  <a:lnTo>
                    <a:pt x="1974536" y="641254"/>
                  </a:lnTo>
                  <a:lnTo>
                    <a:pt x="1971588" y="642389"/>
                  </a:lnTo>
                  <a:lnTo>
                    <a:pt x="1968412" y="643524"/>
                  </a:lnTo>
                  <a:lnTo>
                    <a:pt x="1965236" y="644432"/>
                  </a:lnTo>
                  <a:lnTo>
                    <a:pt x="1962061" y="645113"/>
                  </a:lnTo>
                  <a:lnTo>
                    <a:pt x="1958885" y="645567"/>
                  </a:lnTo>
                  <a:lnTo>
                    <a:pt x="1955710" y="645794"/>
                  </a:lnTo>
                  <a:lnTo>
                    <a:pt x="1952761" y="646021"/>
                  </a:lnTo>
                  <a:lnTo>
                    <a:pt x="1949812" y="645794"/>
                  </a:lnTo>
                  <a:lnTo>
                    <a:pt x="1947317" y="645567"/>
                  </a:lnTo>
                  <a:lnTo>
                    <a:pt x="1944822" y="645340"/>
                  </a:lnTo>
                  <a:lnTo>
                    <a:pt x="1942780" y="644659"/>
                  </a:lnTo>
                  <a:lnTo>
                    <a:pt x="1940966" y="643751"/>
                  </a:lnTo>
                  <a:lnTo>
                    <a:pt x="1936202" y="648064"/>
                  </a:lnTo>
                  <a:lnTo>
                    <a:pt x="1931212" y="651923"/>
                  </a:lnTo>
                  <a:lnTo>
                    <a:pt x="1928919" y="653419"/>
                  </a:lnTo>
                  <a:lnTo>
                    <a:pt x="1927810" y="653512"/>
                  </a:lnTo>
                  <a:lnTo>
                    <a:pt x="1924634" y="654193"/>
                  </a:lnTo>
                  <a:lnTo>
                    <a:pt x="1921232" y="655555"/>
                  </a:lnTo>
                  <a:lnTo>
                    <a:pt x="1917149" y="657143"/>
                  </a:lnTo>
                  <a:lnTo>
                    <a:pt x="1912839" y="659187"/>
                  </a:lnTo>
                  <a:lnTo>
                    <a:pt x="1908076" y="661684"/>
                  </a:lnTo>
                  <a:lnTo>
                    <a:pt x="1902859" y="664408"/>
                  </a:lnTo>
                  <a:lnTo>
                    <a:pt x="1897415" y="667585"/>
                  </a:lnTo>
                  <a:lnTo>
                    <a:pt x="1903766" y="665770"/>
                  </a:lnTo>
                  <a:lnTo>
                    <a:pt x="1909437" y="663499"/>
                  </a:lnTo>
                  <a:lnTo>
                    <a:pt x="1915107" y="661003"/>
                  </a:lnTo>
                  <a:lnTo>
                    <a:pt x="1920778" y="658506"/>
                  </a:lnTo>
                  <a:lnTo>
                    <a:pt x="1925995" y="655328"/>
                  </a:lnTo>
                  <a:lnTo>
                    <a:pt x="1928919" y="653419"/>
                  </a:lnTo>
                  <a:lnTo>
                    <a:pt x="1930532" y="653285"/>
                  </a:lnTo>
                  <a:lnTo>
                    <a:pt x="1932800" y="653285"/>
                  </a:lnTo>
                  <a:lnTo>
                    <a:pt x="1933427" y="653424"/>
                  </a:lnTo>
                  <a:lnTo>
                    <a:pt x="1938416" y="650960"/>
                  </a:lnTo>
                  <a:lnTo>
                    <a:pt x="1941512" y="651384"/>
                  </a:lnTo>
                  <a:lnTo>
                    <a:pt x="1941274" y="651807"/>
                  </a:lnTo>
                  <a:lnTo>
                    <a:pt x="1934166" y="653589"/>
                  </a:lnTo>
                  <a:lnTo>
                    <a:pt x="1934841" y="653739"/>
                  </a:lnTo>
                  <a:lnTo>
                    <a:pt x="1936202" y="654647"/>
                  </a:lnTo>
                  <a:lnTo>
                    <a:pt x="1936470" y="654914"/>
                  </a:lnTo>
                  <a:lnTo>
                    <a:pt x="1938299" y="654135"/>
                  </a:lnTo>
                  <a:lnTo>
                    <a:pt x="1945023" y="650960"/>
                  </a:lnTo>
                  <a:lnTo>
                    <a:pt x="1958470" y="647785"/>
                  </a:lnTo>
                  <a:lnTo>
                    <a:pt x="1969452" y="643703"/>
                  </a:lnTo>
                  <a:lnTo>
                    <a:pt x="1970796" y="643476"/>
                  </a:lnTo>
                  <a:lnTo>
                    <a:pt x="1973262" y="643023"/>
                  </a:lnTo>
                  <a:lnTo>
                    <a:pt x="1970348" y="645743"/>
                  </a:lnTo>
                  <a:lnTo>
                    <a:pt x="1971469" y="649146"/>
                  </a:lnTo>
                  <a:lnTo>
                    <a:pt x="1967659" y="651414"/>
                  </a:lnTo>
                  <a:lnTo>
                    <a:pt x="1967659" y="654135"/>
                  </a:lnTo>
                  <a:lnTo>
                    <a:pt x="1965418" y="655269"/>
                  </a:lnTo>
                  <a:lnTo>
                    <a:pt x="1951971" y="659124"/>
                  </a:lnTo>
                  <a:lnTo>
                    <a:pt x="1938697" y="661595"/>
                  </a:lnTo>
                  <a:lnTo>
                    <a:pt x="1938697" y="662364"/>
                  </a:lnTo>
                  <a:lnTo>
                    <a:pt x="1938244" y="665315"/>
                  </a:lnTo>
                  <a:lnTo>
                    <a:pt x="1903388" y="676681"/>
                  </a:lnTo>
                  <a:lnTo>
                    <a:pt x="1898776" y="677800"/>
                  </a:lnTo>
                  <a:lnTo>
                    <a:pt x="1897415" y="678481"/>
                  </a:lnTo>
                  <a:lnTo>
                    <a:pt x="1897868" y="678481"/>
                  </a:lnTo>
                  <a:lnTo>
                    <a:pt x="1903388" y="676681"/>
                  </a:lnTo>
                  <a:lnTo>
                    <a:pt x="1906261" y="675984"/>
                  </a:lnTo>
                  <a:lnTo>
                    <a:pt x="1931212" y="670536"/>
                  </a:lnTo>
                  <a:lnTo>
                    <a:pt x="1954122" y="665770"/>
                  </a:lnTo>
                  <a:lnTo>
                    <a:pt x="1957906" y="665111"/>
                  </a:lnTo>
                  <a:lnTo>
                    <a:pt x="2000622" y="666678"/>
                  </a:lnTo>
                  <a:lnTo>
                    <a:pt x="1978392" y="676892"/>
                  </a:lnTo>
                  <a:lnTo>
                    <a:pt x="1974536" y="675304"/>
                  </a:lnTo>
                  <a:lnTo>
                    <a:pt x="1971588" y="677573"/>
                  </a:lnTo>
                  <a:lnTo>
                    <a:pt x="1968185" y="680298"/>
                  </a:lnTo>
                  <a:lnTo>
                    <a:pt x="1966977" y="681104"/>
                  </a:lnTo>
                  <a:lnTo>
                    <a:pt x="1972355" y="679535"/>
                  </a:lnTo>
                  <a:lnTo>
                    <a:pt x="1973262" y="679667"/>
                  </a:lnTo>
                  <a:lnTo>
                    <a:pt x="1972808" y="679799"/>
                  </a:lnTo>
                  <a:lnTo>
                    <a:pt x="1966967" y="681110"/>
                  </a:lnTo>
                  <a:lnTo>
                    <a:pt x="1964783" y="682567"/>
                  </a:lnTo>
                  <a:lnTo>
                    <a:pt x="1960927" y="685064"/>
                  </a:lnTo>
                  <a:lnTo>
                    <a:pt x="1956844" y="687107"/>
                  </a:lnTo>
                  <a:lnTo>
                    <a:pt x="1952761" y="689150"/>
                  </a:lnTo>
                  <a:lnTo>
                    <a:pt x="1944368" y="693009"/>
                  </a:lnTo>
                  <a:lnTo>
                    <a:pt x="1935522" y="696641"/>
                  </a:lnTo>
                  <a:lnTo>
                    <a:pt x="1926902" y="700046"/>
                  </a:lnTo>
                  <a:lnTo>
                    <a:pt x="1918510" y="703224"/>
                  </a:lnTo>
                  <a:lnTo>
                    <a:pt x="1911024" y="706402"/>
                  </a:lnTo>
                  <a:lnTo>
                    <a:pt x="1911705" y="706402"/>
                  </a:lnTo>
                  <a:lnTo>
                    <a:pt x="1817344" y="737954"/>
                  </a:lnTo>
                  <a:lnTo>
                    <a:pt x="1814169" y="735231"/>
                  </a:lnTo>
                  <a:lnTo>
                    <a:pt x="1806456" y="739543"/>
                  </a:lnTo>
                  <a:lnTo>
                    <a:pt x="1805776" y="743629"/>
                  </a:lnTo>
                  <a:lnTo>
                    <a:pt x="1801466" y="744310"/>
                  </a:lnTo>
                  <a:lnTo>
                    <a:pt x="1798744" y="741360"/>
                  </a:lnTo>
                  <a:lnTo>
                    <a:pt x="1796249" y="745218"/>
                  </a:lnTo>
                  <a:lnTo>
                    <a:pt x="1790352" y="746581"/>
                  </a:lnTo>
                  <a:lnTo>
                    <a:pt x="1787403" y="747261"/>
                  </a:lnTo>
                  <a:lnTo>
                    <a:pt x="1784908" y="747488"/>
                  </a:lnTo>
                  <a:lnTo>
                    <a:pt x="1783774" y="747261"/>
                  </a:lnTo>
                  <a:lnTo>
                    <a:pt x="1783093" y="747261"/>
                  </a:lnTo>
                  <a:lnTo>
                    <a:pt x="1782413" y="747034"/>
                  </a:lnTo>
                  <a:lnTo>
                    <a:pt x="1781959" y="746581"/>
                  </a:lnTo>
                  <a:lnTo>
                    <a:pt x="1781732" y="745899"/>
                  </a:lnTo>
                  <a:lnTo>
                    <a:pt x="1781959" y="744991"/>
                  </a:lnTo>
                  <a:lnTo>
                    <a:pt x="1782413" y="743857"/>
                  </a:lnTo>
                  <a:lnTo>
                    <a:pt x="1783093" y="742721"/>
                  </a:lnTo>
                  <a:lnTo>
                    <a:pt x="1779237" y="739998"/>
                  </a:lnTo>
                  <a:lnTo>
                    <a:pt x="1782639" y="731144"/>
                  </a:lnTo>
                  <a:lnTo>
                    <a:pt x="1774474" y="737727"/>
                  </a:lnTo>
                  <a:lnTo>
                    <a:pt x="1769937" y="742495"/>
                  </a:lnTo>
                  <a:lnTo>
                    <a:pt x="1764720" y="746807"/>
                  </a:lnTo>
                  <a:lnTo>
                    <a:pt x="1759049" y="751347"/>
                  </a:lnTo>
                  <a:lnTo>
                    <a:pt x="1752698" y="756341"/>
                  </a:lnTo>
                  <a:lnTo>
                    <a:pt x="1746347" y="760881"/>
                  </a:lnTo>
                  <a:lnTo>
                    <a:pt x="1739769" y="765421"/>
                  </a:lnTo>
                  <a:lnTo>
                    <a:pt x="1726386" y="774274"/>
                  </a:lnTo>
                  <a:lnTo>
                    <a:pt x="1713230" y="782219"/>
                  </a:lnTo>
                  <a:lnTo>
                    <a:pt x="1701208" y="789028"/>
                  </a:lnTo>
                  <a:lnTo>
                    <a:pt x="1690774" y="794704"/>
                  </a:lnTo>
                  <a:lnTo>
                    <a:pt x="1686237" y="796747"/>
                  </a:lnTo>
                  <a:lnTo>
                    <a:pt x="1682608" y="798109"/>
                  </a:lnTo>
                  <a:lnTo>
                    <a:pt x="1652667" y="817177"/>
                  </a:lnTo>
                  <a:lnTo>
                    <a:pt x="1648584" y="815814"/>
                  </a:lnTo>
                  <a:lnTo>
                    <a:pt x="1648584" y="811501"/>
                  </a:lnTo>
                  <a:lnTo>
                    <a:pt x="1620911" y="827391"/>
                  </a:lnTo>
                  <a:lnTo>
                    <a:pt x="1607301" y="834201"/>
                  </a:lnTo>
                  <a:lnTo>
                    <a:pt x="1613425" y="827391"/>
                  </a:lnTo>
                  <a:lnTo>
                    <a:pt x="1611837" y="828072"/>
                  </a:lnTo>
                  <a:lnTo>
                    <a:pt x="1601403" y="834201"/>
                  </a:lnTo>
                  <a:lnTo>
                    <a:pt x="1599135" y="830796"/>
                  </a:lnTo>
                  <a:lnTo>
                    <a:pt x="1618415" y="817857"/>
                  </a:lnTo>
                  <a:lnTo>
                    <a:pt x="1609569" y="817177"/>
                  </a:lnTo>
                  <a:lnTo>
                    <a:pt x="1609342" y="817177"/>
                  </a:lnTo>
                  <a:lnTo>
                    <a:pt x="1609569" y="819900"/>
                  </a:lnTo>
                  <a:lnTo>
                    <a:pt x="1594598" y="831704"/>
                  </a:lnTo>
                  <a:lnTo>
                    <a:pt x="1590289" y="829888"/>
                  </a:lnTo>
                  <a:lnTo>
                    <a:pt x="1587340" y="832839"/>
                  </a:lnTo>
                  <a:lnTo>
                    <a:pt x="1587113" y="837379"/>
                  </a:lnTo>
                  <a:lnTo>
                    <a:pt x="1572369" y="842827"/>
                  </a:lnTo>
                  <a:lnTo>
                    <a:pt x="1571689" y="842827"/>
                  </a:lnTo>
                  <a:lnTo>
                    <a:pt x="1567833" y="846232"/>
                  </a:lnTo>
                  <a:lnTo>
                    <a:pt x="1563296" y="843962"/>
                  </a:lnTo>
                  <a:lnTo>
                    <a:pt x="1555584" y="848956"/>
                  </a:lnTo>
                  <a:lnTo>
                    <a:pt x="1557172" y="844643"/>
                  </a:lnTo>
                  <a:lnTo>
                    <a:pt x="1556945" y="844643"/>
                  </a:lnTo>
                  <a:lnTo>
                    <a:pt x="1556264" y="844870"/>
                  </a:lnTo>
                  <a:lnTo>
                    <a:pt x="1544243" y="850318"/>
                  </a:lnTo>
                  <a:lnTo>
                    <a:pt x="1544243" y="855085"/>
                  </a:lnTo>
                  <a:lnTo>
                    <a:pt x="1540160" y="857128"/>
                  </a:lnTo>
                  <a:lnTo>
                    <a:pt x="1536530" y="860306"/>
                  </a:lnTo>
                  <a:lnTo>
                    <a:pt x="1532674" y="863484"/>
                  </a:lnTo>
                  <a:lnTo>
                    <a:pt x="1524282" y="869612"/>
                  </a:lnTo>
                  <a:lnTo>
                    <a:pt x="1515889" y="875287"/>
                  </a:lnTo>
                  <a:lnTo>
                    <a:pt x="1507404" y="880513"/>
                  </a:lnTo>
                  <a:lnTo>
                    <a:pt x="1507067" y="881579"/>
                  </a:lnTo>
                  <a:lnTo>
                    <a:pt x="1504712" y="884209"/>
                  </a:lnTo>
                  <a:lnTo>
                    <a:pt x="1505998" y="881379"/>
                  </a:lnTo>
                  <a:lnTo>
                    <a:pt x="1489352" y="891631"/>
                  </a:lnTo>
                  <a:lnTo>
                    <a:pt x="1480504" y="896852"/>
                  </a:lnTo>
                  <a:lnTo>
                    <a:pt x="1472112" y="902527"/>
                  </a:lnTo>
                  <a:lnTo>
                    <a:pt x="1476421" y="902754"/>
                  </a:lnTo>
                  <a:lnTo>
                    <a:pt x="1479143" y="906159"/>
                  </a:lnTo>
                  <a:lnTo>
                    <a:pt x="1466214" y="919325"/>
                  </a:lnTo>
                  <a:lnTo>
                    <a:pt x="1462131" y="919325"/>
                  </a:lnTo>
                  <a:lnTo>
                    <a:pt x="1461904" y="919325"/>
                  </a:lnTo>
                  <a:lnTo>
                    <a:pt x="1461451" y="919325"/>
                  </a:lnTo>
                  <a:lnTo>
                    <a:pt x="1461224" y="919325"/>
                  </a:lnTo>
                  <a:lnTo>
                    <a:pt x="1458502" y="919098"/>
                  </a:lnTo>
                  <a:lnTo>
                    <a:pt x="1455327" y="916374"/>
                  </a:lnTo>
                  <a:lnTo>
                    <a:pt x="1451470" y="918644"/>
                  </a:lnTo>
                  <a:lnTo>
                    <a:pt x="1455553" y="918417"/>
                  </a:lnTo>
                  <a:lnTo>
                    <a:pt x="1457594" y="922503"/>
                  </a:lnTo>
                  <a:lnTo>
                    <a:pt x="1445573" y="927270"/>
                  </a:lnTo>
                  <a:lnTo>
                    <a:pt x="1437634" y="938848"/>
                  </a:lnTo>
                  <a:lnTo>
                    <a:pt x="1434684" y="931356"/>
                  </a:lnTo>
                  <a:lnTo>
                    <a:pt x="1431963" y="939528"/>
                  </a:lnTo>
                  <a:lnTo>
                    <a:pt x="1420621" y="946564"/>
                  </a:lnTo>
                  <a:lnTo>
                    <a:pt x="1416993" y="943841"/>
                  </a:lnTo>
                  <a:lnTo>
                    <a:pt x="1419260" y="947473"/>
                  </a:lnTo>
                  <a:lnTo>
                    <a:pt x="1418353" y="948154"/>
                  </a:lnTo>
                  <a:lnTo>
                    <a:pt x="1417445" y="949288"/>
                  </a:lnTo>
                  <a:lnTo>
                    <a:pt x="1414497" y="950651"/>
                  </a:lnTo>
                  <a:lnTo>
                    <a:pt x="1411321" y="952240"/>
                  </a:lnTo>
                  <a:lnTo>
                    <a:pt x="1407920" y="953375"/>
                  </a:lnTo>
                  <a:lnTo>
                    <a:pt x="1401795" y="954964"/>
                  </a:lnTo>
                  <a:lnTo>
                    <a:pt x="1399072" y="955871"/>
                  </a:lnTo>
                  <a:lnTo>
                    <a:pt x="1398393" y="955871"/>
                  </a:lnTo>
                  <a:lnTo>
                    <a:pt x="1386597" y="961319"/>
                  </a:lnTo>
                  <a:lnTo>
                    <a:pt x="1388185" y="965178"/>
                  </a:lnTo>
                  <a:lnTo>
                    <a:pt x="1389773" y="967675"/>
                  </a:lnTo>
                  <a:lnTo>
                    <a:pt x="1388185" y="971988"/>
                  </a:lnTo>
                  <a:lnTo>
                    <a:pt x="1380246" y="969264"/>
                  </a:lnTo>
                  <a:lnTo>
                    <a:pt x="1382288" y="973350"/>
                  </a:lnTo>
                  <a:lnTo>
                    <a:pt x="1381834" y="974258"/>
                  </a:lnTo>
                  <a:lnTo>
                    <a:pt x="1380699" y="975620"/>
                  </a:lnTo>
                  <a:lnTo>
                    <a:pt x="1376844" y="979933"/>
                  </a:lnTo>
                  <a:lnTo>
                    <a:pt x="1366410" y="990375"/>
                  </a:lnTo>
                  <a:lnTo>
                    <a:pt x="1361419" y="994915"/>
                  </a:lnTo>
                  <a:lnTo>
                    <a:pt x="1358016" y="998547"/>
                  </a:lnTo>
                  <a:lnTo>
                    <a:pt x="1357109" y="999682"/>
                  </a:lnTo>
                  <a:lnTo>
                    <a:pt x="1357024" y="999940"/>
                  </a:lnTo>
                  <a:lnTo>
                    <a:pt x="1343726" y="1007400"/>
                  </a:lnTo>
                  <a:lnTo>
                    <a:pt x="1348036" y="1006719"/>
                  </a:lnTo>
                  <a:lnTo>
                    <a:pt x="1331252" y="1015345"/>
                  </a:lnTo>
                  <a:lnTo>
                    <a:pt x="1333746" y="1019204"/>
                  </a:lnTo>
                  <a:lnTo>
                    <a:pt x="1325580" y="1020339"/>
                  </a:lnTo>
                  <a:lnTo>
                    <a:pt x="1328983" y="1022835"/>
                  </a:lnTo>
                  <a:lnTo>
                    <a:pt x="1315373" y="1024198"/>
                  </a:lnTo>
                  <a:lnTo>
                    <a:pt x="1324219" y="1027376"/>
                  </a:lnTo>
                  <a:lnTo>
                    <a:pt x="1311517" y="1033959"/>
                  </a:lnTo>
                  <a:lnTo>
                    <a:pt x="1316280" y="1036001"/>
                  </a:lnTo>
                  <a:lnTo>
                    <a:pt x="1307661" y="1036909"/>
                  </a:lnTo>
                  <a:lnTo>
                    <a:pt x="1311063" y="1039406"/>
                  </a:lnTo>
                  <a:lnTo>
                    <a:pt x="1302897" y="1042811"/>
                  </a:lnTo>
                  <a:lnTo>
                    <a:pt x="1311290" y="1041222"/>
                  </a:lnTo>
                  <a:lnTo>
                    <a:pt x="1294278" y="1049647"/>
                  </a:lnTo>
                  <a:lnTo>
                    <a:pt x="1291783" y="1046469"/>
                  </a:lnTo>
                  <a:lnTo>
                    <a:pt x="1287246" y="1047604"/>
                  </a:lnTo>
                  <a:lnTo>
                    <a:pt x="1311063" y="1017161"/>
                  </a:lnTo>
                  <a:lnTo>
                    <a:pt x="1335561" y="986970"/>
                  </a:lnTo>
                  <a:lnTo>
                    <a:pt x="1360059" y="957007"/>
                  </a:lnTo>
                  <a:lnTo>
                    <a:pt x="1385010" y="927497"/>
                  </a:lnTo>
                  <a:lnTo>
                    <a:pt x="1410641" y="898441"/>
                  </a:lnTo>
                  <a:lnTo>
                    <a:pt x="1436273" y="869386"/>
                  </a:lnTo>
                  <a:lnTo>
                    <a:pt x="1462358" y="841011"/>
                  </a:lnTo>
                  <a:lnTo>
                    <a:pt x="1488897" y="812636"/>
                  </a:lnTo>
                  <a:lnTo>
                    <a:pt x="1515662" y="784716"/>
                  </a:lnTo>
                  <a:lnTo>
                    <a:pt x="1542882" y="757249"/>
                  </a:lnTo>
                  <a:lnTo>
                    <a:pt x="1570555" y="730237"/>
                  </a:lnTo>
                  <a:lnTo>
                    <a:pt x="1598455" y="703451"/>
                  </a:lnTo>
                  <a:lnTo>
                    <a:pt x="1626808" y="676892"/>
                  </a:lnTo>
                  <a:lnTo>
                    <a:pt x="1655389" y="651242"/>
                  </a:lnTo>
                  <a:lnTo>
                    <a:pt x="1684649" y="625591"/>
                  </a:lnTo>
                  <a:lnTo>
                    <a:pt x="1714137" y="600395"/>
                  </a:lnTo>
                  <a:lnTo>
                    <a:pt x="1728654" y="588137"/>
                  </a:lnTo>
                  <a:lnTo>
                    <a:pt x="1742718" y="577241"/>
                  </a:lnTo>
                  <a:lnTo>
                    <a:pt x="1749522" y="572247"/>
                  </a:lnTo>
                  <a:lnTo>
                    <a:pt x="1756100" y="567480"/>
                  </a:lnTo>
                  <a:lnTo>
                    <a:pt x="1762678" y="563167"/>
                  </a:lnTo>
                  <a:lnTo>
                    <a:pt x="1769256" y="558854"/>
                  </a:lnTo>
                  <a:lnTo>
                    <a:pt x="1775608" y="554995"/>
                  </a:lnTo>
                  <a:lnTo>
                    <a:pt x="1781959" y="551363"/>
                  </a:lnTo>
                  <a:lnTo>
                    <a:pt x="1788310" y="547958"/>
                  </a:lnTo>
                  <a:lnTo>
                    <a:pt x="1794434" y="544553"/>
                  </a:lnTo>
                  <a:lnTo>
                    <a:pt x="1800559" y="541602"/>
                  </a:lnTo>
                  <a:lnTo>
                    <a:pt x="1806910" y="538651"/>
                  </a:lnTo>
                  <a:lnTo>
                    <a:pt x="1813261" y="536381"/>
                  </a:lnTo>
                  <a:lnTo>
                    <a:pt x="1819612" y="533658"/>
                  </a:lnTo>
                  <a:lnTo>
                    <a:pt x="1826190" y="531388"/>
                  </a:lnTo>
                  <a:lnTo>
                    <a:pt x="1832542" y="529344"/>
                  </a:lnTo>
                  <a:lnTo>
                    <a:pt x="1839347" y="527301"/>
                  </a:lnTo>
                  <a:lnTo>
                    <a:pt x="1845925" y="525486"/>
                  </a:lnTo>
                  <a:lnTo>
                    <a:pt x="1852729" y="523897"/>
                  </a:lnTo>
                  <a:lnTo>
                    <a:pt x="1859761" y="522308"/>
                  </a:lnTo>
                  <a:lnTo>
                    <a:pt x="1874278" y="519584"/>
                  </a:lnTo>
                  <a:lnTo>
                    <a:pt x="1889702" y="517087"/>
                  </a:lnTo>
                  <a:lnTo>
                    <a:pt x="1906034" y="514817"/>
                  </a:lnTo>
                  <a:lnTo>
                    <a:pt x="1923500" y="512774"/>
                  </a:lnTo>
                  <a:lnTo>
                    <a:pt x="1942100" y="510731"/>
                  </a:lnTo>
                  <a:lnTo>
                    <a:pt x="1972722" y="507553"/>
                  </a:lnTo>
                  <a:lnTo>
                    <a:pt x="2003570" y="504148"/>
                  </a:lnTo>
                  <a:lnTo>
                    <a:pt x="2034192" y="500743"/>
                  </a:lnTo>
                  <a:lnTo>
                    <a:pt x="2065041" y="497565"/>
                  </a:lnTo>
                  <a:lnTo>
                    <a:pt x="2096116" y="494387"/>
                  </a:lnTo>
                  <a:lnTo>
                    <a:pt x="2126738" y="492117"/>
                  </a:lnTo>
                  <a:lnTo>
                    <a:pt x="2141936" y="490755"/>
                  </a:lnTo>
                  <a:lnTo>
                    <a:pt x="2157587" y="490074"/>
                  </a:lnTo>
                  <a:lnTo>
                    <a:pt x="2172785" y="489393"/>
                  </a:lnTo>
                  <a:lnTo>
                    <a:pt x="2187982" y="488485"/>
                  </a:lnTo>
                  <a:close/>
                  <a:moveTo>
                    <a:pt x="2205037" y="485863"/>
                  </a:moveTo>
                  <a:lnTo>
                    <a:pt x="2204832" y="486216"/>
                  </a:lnTo>
                  <a:lnTo>
                    <a:pt x="2198687" y="487451"/>
                  </a:lnTo>
                  <a:lnTo>
                    <a:pt x="2205037" y="485863"/>
                  </a:lnTo>
                  <a:close/>
                  <a:moveTo>
                    <a:pt x="2208609" y="485863"/>
                  </a:moveTo>
                  <a:lnTo>
                    <a:pt x="2209800" y="486260"/>
                  </a:lnTo>
                  <a:lnTo>
                    <a:pt x="2209403" y="486656"/>
                  </a:lnTo>
                  <a:lnTo>
                    <a:pt x="2203450" y="489038"/>
                  </a:lnTo>
                  <a:lnTo>
                    <a:pt x="2208609" y="485863"/>
                  </a:lnTo>
                  <a:close/>
                  <a:moveTo>
                    <a:pt x="4064156" y="485835"/>
                  </a:moveTo>
                  <a:lnTo>
                    <a:pt x="4078288" y="490465"/>
                  </a:lnTo>
                  <a:lnTo>
                    <a:pt x="4077840" y="490465"/>
                  </a:lnTo>
                  <a:lnTo>
                    <a:pt x="4066848" y="493773"/>
                  </a:lnTo>
                  <a:lnTo>
                    <a:pt x="4057650" y="490244"/>
                  </a:lnTo>
                  <a:lnTo>
                    <a:pt x="4064156" y="485835"/>
                  </a:lnTo>
                  <a:close/>
                  <a:moveTo>
                    <a:pt x="1657130" y="485830"/>
                  </a:moveTo>
                  <a:lnTo>
                    <a:pt x="1657350" y="485830"/>
                  </a:lnTo>
                  <a:lnTo>
                    <a:pt x="1653622" y="489458"/>
                  </a:lnTo>
                  <a:lnTo>
                    <a:pt x="1650333" y="491953"/>
                  </a:lnTo>
                  <a:lnTo>
                    <a:pt x="1647921" y="493541"/>
                  </a:lnTo>
                  <a:lnTo>
                    <a:pt x="1649017" y="493541"/>
                  </a:lnTo>
                  <a:lnTo>
                    <a:pt x="1644194" y="497169"/>
                  </a:lnTo>
                  <a:lnTo>
                    <a:pt x="1638273" y="499664"/>
                  </a:lnTo>
                  <a:lnTo>
                    <a:pt x="1617662" y="509643"/>
                  </a:lnTo>
                  <a:lnTo>
                    <a:pt x="1627967" y="502612"/>
                  </a:lnTo>
                  <a:lnTo>
                    <a:pt x="1627748" y="503292"/>
                  </a:lnTo>
                  <a:lnTo>
                    <a:pt x="1633230" y="498983"/>
                  </a:lnTo>
                  <a:lnTo>
                    <a:pt x="1639808" y="495128"/>
                  </a:lnTo>
                  <a:lnTo>
                    <a:pt x="1645071" y="492180"/>
                  </a:lnTo>
                  <a:lnTo>
                    <a:pt x="1645509" y="491953"/>
                  </a:lnTo>
                  <a:lnTo>
                    <a:pt x="1652526" y="487644"/>
                  </a:lnTo>
                  <a:lnTo>
                    <a:pt x="1657130" y="485830"/>
                  </a:lnTo>
                  <a:close/>
                  <a:moveTo>
                    <a:pt x="2206914" y="484275"/>
                  </a:moveTo>
                  <a:lnTo>
                    <a:pt x="2208213" y="484502"/>
                  </a:lnTo>
                  <a:lnTo>
                    <a:pt x="2203450" y="485863"/>
                  </a:lnTo>
                  <a:lnTo>
                    <a:pt x="2206914" y="484275"/>
                  </a:lnTo>
                  <a:close/>
                  <a:moveTo>
                    <a:pt x="3652899" y="484256"/>
                  </a:moveTo>
                  <a:lnTo>
                    <a:pt x="3656013" y="485050"/>
                  </a:lnTo>
                  <a:lnTo>
                    <a:pt x="3655830" y="485050"/>
                  </a:lnTo>
                  <a:lnTo>
                    <a:pt x="3651250" y="485844"/>
                  </a:lnTo>
                  <a:lnTo>
                    <a:pt x="3652899" y="484256"/>
                  </a:lnTo>
                  <a:close/>
                  <a:moveTo>
                    <a:pt x="2199550" y="482810"/>
                  </a:moveTo>
                  <a:lnTo>
                    <a:pt x="2195467" y="483264"/>
                  </a:lnTo>
                  <a:lnTo>
                    <a:pt x="2195241" y="483264"/>
                  </a:lnTo>
                  <a:lnTo>
                    <a:pt x="2199550" y="482810"/>
                  </a:lnTo>
                  <a:close/>
                  <a:moveTo>
                    <a:pt x="2203450" y="482688"/>
                  </a:moveTo>
                  <a:lnTo>
                    <a:pt x="2200179" y="485864"/>
                  </a:lnTo>
                  <a:lnTo>
                    <a:pt x="2197100" y="485228"/>
                  </a:lnTo>
                  <a:lnTo>
                    <a:pt x="2201718" y="483006"/>
                  </a:lnTo>
                  <a:lnTo>
                    <a:pt x="2203450" y="482688"/>
                  </a:lnTo>
                  <a:close/>
                  <a:moveTo>
                    <a:pt x="3709988" y="481076"/>
                  </a:moveTo>
                  <a:lnTo>
                    <a:pt x="3709988" y="481198"/>
                  </a:lnTo>
                  <a:lnTo>
                    <a:pt x="3700463" y="482664"/>
                  </a:lnTo>
                  <a:lnTo>
                    <a:pt x="3709988" y="481076"/>
                  </a:lnTo>
                  <a:close/>
                  <a:moveTo>
                    <a:pt x="1707081" y="481069"/>
                  </a:moveTo>
                  <a:lnTo>
                    <a:pt x="1708150" y="481442"/>
                  </a:lnTo>
                  <a:lnTo>
                    <a:pt x="1706867" y="481815"/>
                  </a:lnTo>
                  <a:lnTo>
                    <a:pt x="1697037" y="484243"/>
                  </a:lnTo>
                  <a:lnTo>
                    <a:pt x="1707081" y="481069"/>
                  </a:lnTo>
                  <a:close/>
                  <a:moveTo>
                    <a:pt x="2236787" y="477925"/>
                  </a:moveTo>
                  <a:lnTo>
                    <a:pt x="2235653" y="480108"/>
                  </a:lnTo>
                  <a:lnTo>
                    <a:pt x="2220912" y="495387"/>
                  </a:lnTo>
                  <a:lnTo>
                    <a:pt x="2221819" y="492719"/>
                  </a:lnTo>
                  <a:lnTo>
                    <a:pt x="2222726" y="490052"/>
                  </a:lnTo>
                  <a:lnTo>
                    <a:pt x="2223860" y="487384"/>
                  </a:lnTo>
                  <a:lnTo>
                    <a:pt x="2225674" y="485201"/>
                  </a:lnTo>
                  <a:lnTo>
                    <a:pt x="2227262" y="483503"/>
                  </a:lnTo>
                  <a:lnTo>
                    <a:pt x="2229303" y="482048"/>
                  </a:lnTo>
                  <a:lnTo>
                    <a:pt x="2231797" y="480593"/>
                  </a:lnTo>
                  <a:lnTo>
                    <a:pt x="2234065" y="479380"/>
                  </a:lnTo>
                  <a:lnTo>
                    <a:pt x="2232931" y="478895"/>
                  </a:lnTo>
                  <a:lnTo>
                    <a:pt x="2233158" y="478410"/>
                  </a:lnTo>
                  <a:lnTo>
                    <a:pt x="2236787" y="477925"/>
                  </a:lnTo>
                  <a:close/>
                  <a:moveTo>
                    <a:pt x="1670050" y="473130"/>
                  </a:moveTo>
                  <a:lnTo>
                    <a:pt x="1670050" y="473806"/>
                  </a:lnTo>
                  <a:lnTo>
                    <a:pt x="1666210" y="476737"/>
                  </a:lnTo>
                  <a:lnTo>
                    <a:pt x="1662144" y="479441"/>
                  </a:lnTo>
                  <a:lnTo>
                    <a:pt x="1652882" y="484400"/>
                  </a:lnTo>
                  <a:lnTo>
                    <a:pt x="1661692" y="480343"/>
                  </a:lnTo>
                  <a:lnTo>
                    <a:pt x="1651527" y="486879"/>
                  </a:lnTo>
                  <a:lnTo>
                    <a:pt x="1653334" y="486428"/>
                  </a:lnTo>
                  <a:lnTo>
                    <a:pt x="1646331" y="490711"/>
                  </a:lnTo>
                  <a:lnTo>
                    <a:pt x="1643395" y="492739"/>
                  </a:lnTo>
                  <a:lnTo>
                    <a:pt x="1633004" y="498374"/>
                  </a:lnTo>
                  <a:lnTo>
                    <a:pt x="1633230" y="498374"/>
                  </a:lnTo>
                  <a:lnTo>
                    <a:pt x="1612900" y="509643"/>
                  </a:lnTo>
                  <a:lnTo>
                    <a:pt x="1612900" y="509192"/>
                  </a:lnTo>
                  <a:lnTo>
                    <a:pt x="1614707" y="508065"/>
                  </a:lnTo>
                  <a:lnTo>
                    <a:pt x="1615385" y="507614"/>
                  </a:lnTo>
                  <a:lnTo>
                    <a:pt x="1628260" y="499500"/>
                  </a:lnTo>
                  <a:lnTo>
                    <a:pt x="1632552" y="495669"/>
                  </a:lnTo>
                  <a:lnTo>
                    <a:pt x="1627357" y="497698"/>
                  </a:lnTo>
                  <a:lnTo>
                    <a:pt x="1636721" y="492018"/>
                  </a:lnTo>
                  <a:lnTo>
                    <a:pt x="1641814" y="489809"/>
                  </a:lnTo>
                  <a:lnTo>
                    <a:pt x="1641588" y="489583"/>
                  </a:lnTo>
                  <a:lnTo>
                    <a:pt x="1648816" y="485752"/>
                  </a:lnTo>
                  <a:lnTo>
                    <a:pt x="1646557" y="486879"/>
                  </a:lnTo>
                  <a:lnTo>
                    <a:pt x="1649268" y="484850"/>
                  </a:lnTo>
                  <a:lnTo>
                    <a:pt x="1655593" y="481470"/>
                  </a:lnTo>
                  <a:lnTo>
                    <a:pt x="1648138" y="485076"/>
                  </a:lnTo>
                  <a:lnTo>
                    <a:pt x="1651301" y="483498"/>
                  </a:lnTo>
                  <a:lnTo>
                    <a:pt x="1657174" y="480117"/>
                  </a:lnTo>
                  <a:lnTo>
                    <a:pt x="1656948" y="479892"/>
                  </a:lnTo>
                  <a:lnTo>
                    <a:pt x="1670050" y="473130"/>
                  </a:lnTo>
                  <a:close/>
                  <a:moveTo>
                    <a:pt x="1688499" y="473106"/>
                  </a:moveTo>
                  <a:lnTo>
                    <a:pt x="1688209" y="473287"/>
                  </a:lnTo>
                  <a:lnTo>
                    <a:pt x="1687595" y="473567"/>
                  </a:lnTo>
                  <a:lnTo>
                    <a:pt x="1688499" y="473106"/>
                  </a:lnTo>
                  <a:close/>
                  <a:moveTo>
                    <a:pt x="1664537" y="472022"/>
                  </a:moveTo>
                  <a:lnTo>
                    <a:pt x="1644321" y="484029"/>
                  </a:lnTo>
                  <a:lnTo>
                    <a:pt x="1641154" y="485929"/>
                  </a:lnTo>
                  <a:lnTo>
                    <a:pt x="1644650" y="484243"/>
                  </a:lnTo>
                  <a:lnTo>
                    <a:pt x="1642768" y="485235"/>
                  </a:lnTo>
                  <a:lnTo>
                    <a:pt x="1639748" y="486772"/>
                  </a:lnTo>
                  <a:lnTo>
                    <a:pt x="1612568" y="503073"/>
                  </a:lnTo>
                  <a:lnTo>
                    <a:pt x="1581496" y="522343"/>
                  </a:lnTo>
                  <a:lnTo>
                    <a:pt x="1564712" y="532998"/>
                  </a:lnTo>
                  <a:lnTo>
                    <a:pt x="1549444" y="542692"/>
                  </a:lnTo>
                  <a:lnTo>
                    <a:pt x="1563578" y="533452"/>
                  </a:lnTo>
                  <a:lnTo>
                    <a:pt x="1595104" y="513728"/>
                  </a:lnTo>
                  <a:lnTo>
                    <a:pt x="1610980" y="503980"/>
                  </a:lnTo>
                  <a:lnTo>
                    <a:pt x="1626857" y="494231"/>
                  </a:lnTo>
                  <a:lnTo>
                    <a:pt x="1637672" y="487828"/>
                  </a:lnTo>
                  <a:lnTo>
                    <a:pt x="1626776" y="493371"/>
                  </a:lnTo>
                  <a:lnTo>
                    <a:pt x="1626070" y="493570"/>
                  </a:lnTo>
                  <a:lnTo>
                    <a:pt x="1627480" y="492777"/>
                  </a:lnTo>
                  <a:lnTo>
                    <a:pt x="1629363" y="491784"/>
                  </a:lnTo>
                  <a:lnTo>
                    <a:pt x="1626070" y="493173"/>
                  </a:lnTo>
                  <a:lnTo>
                    <a:pt x="1628189" y="492180"/>
                  </a:lnTo>
                  <a:lnTo>
                    <a:pt x="1639678" y="486640"/>
                  </a:lnTo>
                  <a:lnTo>
                    <a:pt x="1656341" y="476775"/>
                  </a:lnTo>
                  <a:lnTo>
                    <a:pt x="1664537" y="472022"/>
                  </a:lnTo>
                  <a:close/>
                  <a:moveTo>
                    <a:pt x="3727958" y="468004"/>
                  </a:moveTo>
                  <a:lnTo>
                    <a:pt x="3728808" y="468164"/>
                  </a:lnTo>
                  <a:lnTo>
                    <a:pt x="3729038" y="468376"/>
                  </a:lnTo>
                  <a:lnTo>
                    <a:pt x="3727958" y="468004"/>
                  </a:lnTo>
                  <a:close/>
                  <a:moveTo>
                    <a:pt x="3713163" y="465201"/>
                  </a:moveTo>
                  <a:lnTo>
                    <a:pt x="3717535" y="465201"/>
                  </a:lnTo>
                  <a:lnTo>
                    <a:pt x="3721446" y="466048"/>
                  </a:lnTo>
                  <a:lnTo>
                    <a:pt x="3725357" y="467106"/>
                  </a:lnTo>
                  <a:lnTo>
                    <a:pt x="3727958" y="468004"/>
                  </a:lnTo>
                  <a:lnTo>
                    <a:pt x="3713163" y="465201"/>
                  </a:lnTo>
                  <a:close/>
                  <a:moveTo>
                    <a:pt x="2234936" y="463062"/>
                  </a:moveTo>
                  <a:lnTo>
                    <a:pt x="2229945" y="463743"/>
                  </a:lnTo>
                  <a:lnTo>
                    <a:pt x="2230626" y="463743"/>
                  </a:lnTo>
                  <a:lnTo>
                    <a:pt x="2234936" y="463062"/>
                  </a:lnTo>
                  <a:close/>
                  <a:moveTo>
                    <a:pt x="1745116" y="460596"/>
                  </a:moveTo>
                  <a:lnTo>
                    <a:pt x="1744435" y="461048"/>
                  </a:lnTo>
                  <a:lnTo>
                    <a:pt x="1744662" y="461048"/>
                  </a:lnTo>
                  <a:lnTo>
                    <a:pt x="1745116" y="460596"/>
                  </a:lnTo>
                  <a:close/>
                  <a:moveTo>
                    <a:pt x="1708150" y="457257"/>
                  </a:moveTo>
                  <a:lnTo>
                    <a:pt x="1704158" y="460432"/>
                  </a:lnTo>
                  <a:lnTo>
                    <a:pt x="1693862" y="465195"/>
                  </a:lnTo>
                  <a:lnTo>
                    <a:pt x="1699115" y="461821"/>
                  </a:lnTo>
                  <a:lnTo>
                    <a:pt x="1698905" y="461821"/>
                  </a:lnTo>
                  <a:lnTo>
                    <a:pt x="1697854" y="462020"/>
                  </a:lnTo>
                  <a:lnTo>
                    <a:pt x="1708150" y="457257"/>
                  </a:lnTo>
                  <a:close/>
                  <a:moveTo>
                    <a:pt x="2814411" y="455639"/>
                  </a:moveTo>
                  <a:lnTo>
                    <a:pt x="2817813" y="455903"/>
                  </a:lnTo>
                  <a:lnTo>
                    <a:pt x="2817813" y="456168"/>
                  </a:lnTo>
                  <a:lnTo>
                    <a:pt x="2809875" y="457227"/>
                  </a:lnTo>
                  <a:lnTo>
                    <a:pt x="2814411" y="455639"/>
                  </a:lnTo>
                  <a:close/>
                  <a:moveTo>
                    <a:pt x="2239491" y="450940"/>
                  </a:moveTo>
                  <a:lnTo>
                    <a:pt x="2239962" y="450940"/>
                  </a:lnTo>
                  <a:lnTo>
                    <a:pt x="2239727" y="451184"/>
                  </a:lnTo>
                  <a:lnTo>
                    <a:pt x="2233612" y="454115"/>
                  </a:lnTo>
                  <a:lnTo>
                    <a:pt x="2239491" y="450940"/>
                  </a:lnTo>
                  <a:close/>
                  <a:moveTo>
                    <a:pt x="2251834" y="449352"/>
                  </a:moveTo>
                  <a:lnTo>
                    <a:pt x="2257425" y="452527"/>
                  </a:lnTo>
                  <a:lnTo>
                    <a:pt x="2254940" y="452039"/>
                  </a:lnTo>
                  <a:lnTo>
                    <a:pt x="2249763" y="452039"/>
                  </a:lnTo>
                  <a:lnTo>
                    <a:pt x="2247900" y="450085"/>
                  </a:lnTo>
                  <a:lnTo>
                    <a:pt x="2251834" y="449352"/>
                  </a:lnTo>
                  <a:close/>
                  <a:moveTo>
                    <a:pt x="3870977" y="449326"/>
                  </a:moveTo>
                  <a:lnTo>
                    <a:pt x="3872992" y="449326"/>
                  </a:lnTo>
                  <a:lnTo>
                    <a:pt x="3877470" y="449723"/>
                  </a:lnTo>
                  <a:lnTo>
                    <a:pt x="3881500" y="450319"/>
                  </a:lnTo>
                  <a:lnTo>
                    <a:pt x="3886201" y="450914"/>
                  </a:lnTo>
                  <a:lnTo>
                    <a:pt x="3885530" y="450914"/>
                  </a:lnTo>
                  <a:lnTo>
                    <a:pt x="3868738" y="449525"/>
                  </a:lnTo>
                  <a:lnTo>
                    <a:pt x="3870977" y="449326"/>
                  </a:lnTo>
                  <a:close/>
                  <a:moveTo>
                    <a:pt x="2281949" y="447765"/>
                  </a:moveTo>
                  <a:lnTo>
                    <a:pt x="2282825" y="447765"/>
                  </a:lnTo>
                  <a:lnTo>
                    <a:pt x="2282387" y="448470"/>
                  </a:lnTo>
                  <a:lnTo>
                    <a:pt x="2270125" y="454114"/>
                  </a:lnTo>
                  <a:lnTo>
                    <a:pt x="2281949" y="447765"/>
                  </a:lnTo>
                  <a:close/>
                  <a:moveTo>
                    <a:pt x="3556510" y="445677"/>
                  </a:moveTo>
                  <a:lnTo>
                    <a:pt x="3560333" y="446135"/>
                  </a:lnTo>
                  <a:lnTo>
                    <a:pt x="3559884" y="446135"/>
                  </a:lnTo>
                  <a:lnTo>
                    <a:pt x="3554486" y="446823"/>
                  </a:lnTo>
                  <a:lnTo>
                    <a:pt x="3556510" y="445677"/>
                  </a:lnTo>
                  <a:close/>
                  <a:moveTo>
                    <a:pt x="2253816" y="444590"/>
                  </a:moveTo>
                  <a:lnTo>
                    <a:pt x="2255837" y="444908"/>
                  </a:lnTo>
                  <a:lnTo>
                    <a:pt x="2255259" y="445225"/>
                  </a:lnTo>
                  <a:lnTo>
                    <a:pt x="2249487" y="446178"/>
                  </a:lnTo>
                  <a:lnTo>
                    <a:pt x="2253816" y="444590"/>
                  </a:lnTo>
                  <a:close/>
                  <a:moveTo>
                    <a:pt x="2272728" y="444590"/>
                  </a:moveTo>
                  <a:lnTo>
                    <a:pt x="2273109" y="444590"/>
                  </a:lnTo>
                  <a:lnTo>
                    <a:pt x="2268537" y="446178"/>
                  </a:lnTo>
                  <a:lnTo>
                    <a:pt x="2272728" y="444590"/>
                  </a:lnTo>
                  <a:close/>
                  <a:moveTo>
                    <a:pt x="3639080" y="441393"/>
                  </a:moveTo>
                  <a:lnTo>
                    <a:pt x="3641550" y="441393"/>
                  </a:lnTo>
                  <a:lnTo>
                    <a:pt x="3639609" y="442981"/>
                  </a:lnTo>
                  <a:lnTo>
                    <a:pt x="3636963" y="442664"/>
                  </a:lnTo>
                  <a:lnTo>
                    <a:pt x="3639080" y="441393"/>
                  </a:lnTo>
                  <a:close/>
                  <a:moveTo>
                    <a:pt x="3541083" y="441312"/>
                  </a:moveTo>
                  <a:lnTo>
                    <a:pt x="3541486" y="441390"/>
                  </a:lnTo>
                  <a:lnTo>
                    <a:pt x="3541260" y="441390"/>
                  </a:lnTo>
                  <a:lnTo>
                    <a:pt x="3541083" y="441312"/>
                  </a:lnTo>
                  <a:close/>
                  <a:moveTo>
                    <a:pt x="2275482" y="439827"/>
                  </a:moveTo>
                  <a:lnTo>
                    <a:pt x="2276475" y="440180"/>
                  </a:lnTo>
                  <a:lnTo>
                    <a:pt x="2276276" y="440180"/>
                  </a:lnTo>
                  <a:lnTo>
                    <a:pt x="2271712" y="443002"/>
                  </a:lnTo>
                  <a:lnTo>
                    <a:pt x="2275482" y="439827"/>
                  </a:lnTo>
                  <a:close/>
                  <a:moveTo>
                    <a:pt x="2274888" y="438240"/>
                  </a:moveTo>
                  <a:lnTo>
                    <a:pt x="2273617" y="439828"/>
                  </a:lnTo>
                  <a:lnTo>
                    <a:pt x="2273300" y="438467"/>
                  </a:lnTo>
                  <a:lnTo>
                    <a:pt x="2274888" y="438240"/>
                  </a:lnTo>
                  <a:close/>
                  <a:moveTo>
                    <a:pt x="3681789" y="438213"/>
                  </a:moveTo>
                  <a:lnTo>
                    <a:pt x="3722143" y="445407"/>
                  </a:lnTo>
                  <a:lnTo>
                    <a:pt x="3728645" y="447143"/>
                  </a:lnTo>
                  <a:lnTo>
                    <a:pt x="3730663" y="447887"/>
                  </a:lnTo>
                  <a:lnTo>
                    <a:pt x="3732008" y="448631"/>
                  </a:lnTo>
                  <a:lnTo>
                    <a:pt x="3732904" y="449127"/>
                  </a:lnTo>
                  <a:lnTo>
                    <a:pt x="3733353" y="449623"/>
                  </a:lnTo>
                  <a:lnTo>
                    <a:pt x="3733801" y="450616"/>
                  </a:lnTo>
                  <a:lnTo>
                    <a:pt x="3732904" y="451608"/>
                  </a:lnTo>
                  <a:lnTo>
                    <a:pt x="3731559" y="452848"/>
                  </a:lnTo>
                  <a:lnTo>
                    <a:pt x="3729542" y="453344"/>
                  </a:lnTo>
                  <a:lnTo>
                    <a:pt x="3727524" y="453840"/>
                  </a:lnTo>
                  <a:lnTo>
                    <a:pt x="3725282" y="454088"/>
                  </a:lnTo>
                  <a:lnTo>
                    <a:pt x="3722592" y="454088"/>
                  </a:lnTo>
                  <a:lnTo>
                    <a:pt x="3716987" y="453840"/>
                  </a:lnTo>
                  <a:lnTo>
                    <a:pt x="3711382" y="453344"/>
                  </a:lnTo>
                  <a:lnTo>
                    <a:pt x="3706002" y="452600"/>
                  </a:lnTo>
                  <a:lnTo>
                    <a:pt x="3697482" y="450864"/>
                  </a:lnTo>
                  <a:lnTo>
                    <a:pt x="3697482" y="451111"/>
                  </a:lnTo>
                  <a:lnTo>
                    <a:pt x="3700397" y="452600"/>
                  </a:lnTo>
                  <a:lnTo>
                    <a:pt x="3697258" y="451608"/>
                  </a:lnTo>
                  <a:lnTo>
                    <a:pt x="3693223" y="451111"/>
                  </a:lnTo>
                  <a:lnTo>
                    <a:pt x="3688739" y="450368"/>
                  </a:lnTo>
                  <a:lnTo>
                    <a:pt x="3684703" y="449623"/>
                  </a:lnTo>
                  <a:lnTo>
                    <a:pt x="3681341" y="448631"/>
                  </a:lnTo>
                  <a:lnTo>
                    <a:pt x="3679995" y="447639"/>
                  </a:lnTo>
                  <a:lnTo>
                    <a:pt x="3679547" y="447143"/>
                  </a:lnTo>
                  <a:lnTo>
                    <a:pt x="3679323" y="446399"/>
                  </a:lnTo>
                  <a:lnTo>
                    <a:pt x="3679771" y="445407"/>
                  </a:lnTo>
                  <a:lnTo>
                    <a:pt x="3680668" y="444415"/>
                  </a:lnTo>
                  <a:lnTo>
                    <a:pt x="3682686" y="443422"/>
                  </a:lnTo>
                  <a:lnTo>
                    <a:pt x="3675063" y="442182"/>
                  </a:lnTo>
                  <a:lnTo>
                    <a:pt x="3681789" y="438213"/>
                  </a:lnTo>
                  <a:close/>
                  <a:moveTo>
                    <a:pt x="3526519" y="436804"/>
                  </a:moveTo>
                  <a:lnTo>
                    <a:pt x="3533549" y="437686"/>
                  </a:lnTo>
                  <a:lnTo>
                    <a:pt x="3528275" y="437173"/>
                  </a:lnTo>
                  <a:lnTo>
                    <a:pt x="3526519" y="436804"/>
                  </a:lnTo>
                  <a:close/>
                  <a:moveTo>
                    <a:pt x="3522663" y="436627"/>
                  </a:moveTo>
                  <a:lnTo>
                    <a:pt x="3528275" y="437173"/>
                  </a:lnTo>
                  <a:lnTo>
                    <a:pt x="3534910" y="438568"/>
                  </a:lnTo>
                  <a:lnTo>
                    <a:pt x="3541083" y="441312"/>
                  </a:lnTo>
                  <a:lnTo>
                    <a:pt x="3539672" y="441037"/>
                  </a:lnTo>
                  <a:lnTo>
                    <a:pt x="3532415" y="440508"/>
                  </a:lnTo>
                  <a:lnTo>
                    <a:pt x="3519488" y="439979"/>
                  </a:lnTo>
                  <a:lnTo>
                    <a:pt x="3522663" y="436627"/>
                  </a:lnTo>
                  <a:close/>
                  <a:moveTo>
                    <a:pt x="2292960" y="431889"/>
                  </a:moveTo>
                  <a:lnTo>
                    <a:pt x="2293937" y="432034"/>
                  </a:lnTo>
                  <a:lnTo>
                    <a:pt x="2287587" y="433478"/>
                  </a:lnTo>
                  <a:lnTo>
                    <a:pt x="2292960" y="431889"/>
                  </a:lnTo>
                  <a:close/>
                  <a:moveTo>
                    <a:pt x="1772108" y="431857"/>
                  </a:moveTo>
                  <a:lnTo>
                    <a:pt x="1773238" y="432318"/>
                  </a:lnTo>
                  <a:lnTo>
                    <a:pt x="1750641" y="447988"/>
                  </a:lnTo>
                  <a:lnTo>
                    <a:pt x="1752901" y="447297"/>
                  </a:lnTo>
                  <a:lnTo>
                    <a:pt x="1751997" y="448679"/>
                  </a:lnTo>
                  <a:lnTo>
                    <a:pt x="1751997" y="449601"/>
                  </a:lnTo>
                  <a:lnTo>
                    <a:pt x="1740698" y="456515"/>
                  </a:lnTo>
                  <a:lnTo>
                    <a:pt x="1748155" y="452827"/>
                  </a:lnTo>
                  <a:lnTo>
                    <a:pt x="1752449" y="451445"/>
                  </a:lnTo>
                  <a:lnTo>
                    <a:pt x="1754482" y="450523"/>
                  </a:lnTo>
                  <a:lnTo>
                    <a:pt x="1755160" y="450523"/>
                  </a:lnTo>
                  <a:lnTo>
                    <a:pt x="1755160" y="450753"/>
                  </a:lnTo>
                  <a:lnTo>
                    <a:pt x="1754030" y="451675"/>
                  </a:lnTo>
                  <a:lnTo>
                    <a:pt x="1748833" y="454210"/>
                  </a:lnTo>
                  <a:lnTo>
                    <a:pt x="1740924" y="458358"/>
                  </a:lnTo>
                  <a:lnTo>
                    <a:pt x="1742958" y="457667"/>
                  </a:lnTo>
                  <a:lnTo>
                    <a:pt x="1733015" y="462967"/>
                  </a:lnTo>
                  <a:lnTo>
                    <a:pt x="1738438" y="461124"/>
                  </a:lnTo>
                  <a:lnTo>
                    <a:pt x="1719909" y="470111"/>
                  </a:lnTo>
                  <a:lnTo>
                    <a:pt x="1729174" y="466884"/>
                  </a:lnTo>
                  <a:lnTo>
                    <a:pt x="1729174" y="467576"/>
                  </a:lnTo>
                  <a:lnTo>
                    <a:pt x="1722395" y="471954"/>
                  </a:lnTo>
                  <a:lnTo>
                    <a:pt x="1728722" y="469189"/>
                  </a:lnTo>
                  <a:lnTo>
                    <a:pt x="1717875" y="476333"/>
                  </a:lnTo>
                  <a:lnTo>
                    <a:pt x="1699346" y="482785"/>
                  </a:lnTo>
                  <a:lnTo>
                    <a:pt x="1681946" y="490620"/>
                  </a:lnTo>
                  <a:lnTo>
                    <a:pt x="1684640" y="488358"/>
                  </a:lnTo>
                  <a:lnTo>
                    <a:pt x="1699346" y="480481"/>
                  </a:lnTo>
                  <a:lnTo>
                    <a:pt x="1694600" y="482554"/>
                  </a:lnTo>
                  <a:lnTo>
                    <a:pt x="1690081" y="484628"/>
                  </a:lnTo>
                  <a:lnTo>
                    <a:pt x="1685788" y="487394"/>
                  </a:lnTo>
                  <a:lnTo>
                    <a:pt x="1684640" y="488358"/>
                  </a:lnTo>
                  <a:lnTo>
                    <a:pt x="1676975" y="492464"/>
                  </a:lnTo>
                  <a:lnTo>
                    <a:pt x="1672907" y="494077"/>
                  </a:lnTo>
                  <a:lnTo>
                    <a:pt x="1674489" y="492464"/>
                  </a:lnTo>
                  <a:lnTo>
                    <a:pt x="1657541" y="501221"/>
                  </a:lnTo>
                  <a:lnTo>
                    <a:pt x="1660160" y="498328"/>
                  </a:lnTo>
                  <a:lnTo>
                    <a:pt x="1670874" y="491772"/>
                  </a:lnTo>
                  <a:lnTo>
                    <a:pt x="1666806" y="493616"/>
                  </a:lnTo>
                  <a:lnTo>
                    <a:pt x="1663417" y="495920"/>
                  </a:lnTo>
                  <a:lnTo>
                    <a:pt x="1660253" y="498225"/>
                  </a:lnTo>
                  <a:lnTo>
                    <a:pt x="1660160" y="498328"/>
                  </a:lnTo>
                  <a:lnTo>
                    <a:pt x="1652796" y="502834"/>
                  </a:lnTo>
                  <a:lnTo>
                    <a:pt x="1657541" y="498225"/>
                  </a:lnTo>
                  <a:lnTo>
                    <a:pt x="1647825" y="503294"/>
                  </a:lnTo>
                  <a:lnTo>
                    <a:pt x="1648277" y="500760"/>
                  </a:lnTo>
                  <a:lnTo>
                    <a:pt x="1648729" y="499838"/>
                  </a:lnTo>
                  <a:lnTo>
                    <a:pt x="1649181" y="498916"/>
                  </a:lnTo>
                  <a:lnTo>
                    <a:pt x="1650536" y="497764"/>
                  </a:lnTo>
                  <a:lnTo>
                    <a:pt x="1652118" y="496612"/>
                  </a:lnTo>
                  <a:lnTo>
                    <a:pt x="1654378" y="495920"/>
                  </a:lnTo>
                  <a:lnTo>
                    <a:pt x="1656864" y="494768"/>
                  </a:lnTo>
                  <a:lnTo>
                    <a:pt x="1659801" y="493846"/>
                  </a:lnTo>
                  <a:lnTo>
                    <a:pt x="1663191" y="492694"/>
                  </a:lnTo>
                  <a:lnTo>
                    <a:pt x="1662739" y="492694"/>
                  </a:lnTo>
                  <a:lnTo>
                    <a:pt x="1663191" y="491311"/>
                  </a:lnTo>
                  <a:lnTo>
                    <a:pt x="1661383" y="491311"/>
                  </a:lnTo>
                  <a:lnTo>
                    <a:pt x="1665902" y="487855"/>
                  </a:lnTo>
                  <a:lnTo>
                    <a:pt x="1666128" y="488085"/>
                  </a:lnTo>
                  <a:lnTo>
                    <a:pt x="1668614" y="487164"/>
                  </a:lnTo>
                  <a:lnTo>
                    <a:pt x="1686240" y="479328"/>
                  </a:lnTo>
                  <a:lnTo>
                    <a:pt x="1697086" y="476563"/>
                  </a:lnTo>
                  <a:lnTo>
                    <a:pt x="1689629" y="477715"/>
                  </a:lnTo>
                  <a:lnTo>
                    <a:pt x="1689403" y="477024"/>
                  </a:lnTo>
                  <a:lnTo>
                    <a:pt x="1699798" y="473567"/>
                  </a:lnTo>
                  <a:lnTo>
                    <a:pt x="1695052" y="473798"/>
                  </a:lnTo>
                  <a:lnTo>
                    <a:pt x="1699120" y="472415"/>
                  </a:lnTo>
                  <a:lnTo>
                    <a:pt x="1696860" y="472645"/>
                  </a:lnTo>
                  <a:lnTo>
                    <a:pt x="1697990" y="471493"/>
                  </a:lnTo>
                  <a:lnTo>
                    <a:pt x="1691663" y="474489"/>
                  </a:lnTo>
                  <a:lnTo>
                    <a:pt x="1695278" y="472415"/>
                  </a:lnTo>
                  <a:lnTo>
                    <a:pt x="1685788" y="476563"/>
                  </a:lnTo>
                  <a:lnTo>
                    <a:pt x="1692115" y="473337"/>
                  </a:lnTo>
                  <a:lnTo>
                    <a:pt x="1683302" y="476333"/>
                  </a:lnTo>
                  <a:lnTo>
                    <a:pt x="1688209" y="473287"/>
                  </a:lnTo>
                  <a:lnTo>
                    <a:pt x="1707255" y="464580"/>
                  </a:lnTo>
                  <a:lnTo>
                    <a:pt x="1697990" y="467345"/>
                  </a:lnTo>
                  <a:lnTo>
                    <a:pt x="1709966" y="459741"/>
                  </a:lnTo>
                  <a:lnTo>
                    <a:pt x="1716519" y="456515"/>
                  </a:lnTo>
                  <a:lnTo>
                    <a:pt x="1716745" y="456976"/>
                  </a:lnTo>
                  <a:lnTo>
                    <a:pt x="1715164" y="459510"/>
                  </a:lnTo>
                  <a:lnTo>
                    <a:pt x="1715164" y="459971"/>
                  </a:lnTo>
                  <a:lnTo>
                    <a:pt x="1719683" y="457436"/>
                  </a:lnTo>
                  <a:lnTo>
                    <a:pt x="1723976" y="455823"/>
                  </a:lnTo>
                  <a:lnTo>
                    <a:pt x="1718553" y="457667"/>
                  </a:lnTo>
                  <a:lnTo>
                    <a:pt x="1722621" y="455132"/>
                  </a:lnTo>
                  <a:lnTo>
                    <a:pt x="1721491" y="455362"/>
                  </a:lnTo>
                  <a:lnTo>
                    <a:pt x="1720813" y="454901"/>
                  </a:lnTo>
                  <a:lnTo>
                    <a:pt x="1736750" y="447725"/>
                  </a:lnTo>
                  <a:lnTo>
                    <a:pt x="1736725" y="447732"/>
                  </a:lnTo>
                  <a:lnTo>
                    <a:pt x="1736789" y="447707"/>
                  </a:lnTo>
                  <a:lnTo>
                    <a:pt x="1738213" y="447066"/>
                  </a:lnTo>
                  <a:lnTo>
                    <a:pt x="1738264" y="447145"/>
                  </a:lnTo>
                  <a:lnTo>
                    <a:pt x="1740892" y="446144"/>
                  </a:lnTo>
                  <a:lnTo>
                    <a:pt x="1741488" y="446408"/>
                  </a:lnTo>
                  <a:lnTo>
                    <a:pt x="1740595" y="446673"/>
                  </a:lnTo>
                  <a:lnTo>
                    <a:pt x="1738356" y="447285"/>
                  </a:lnTo>
                  <a:lnTo>
                    <a:pt x="1739116" y="448449"/>
                  </a:lnTo>
                  <a:lnTo>
                    <a:pt x="1745444" y="444762"/>
                  </a:lnTo>
                  <a:lnTo>
                    <a:pt x="1745444" y="443840"/>
                  </a:lnTo>
                  <a:lnTo>
                    <a:pt x="1746121" y="442688"/>
                  </a:lnTo>
                  <a:lnTo>
                    <a:pt x="1755612" y="438310"/>
                  </a:lnTo>
                  <a:lnTo>
                    <a:pt x="1755160" y="439462"/>
                  </a:lnTo>
                  <a:lnTo>
                    <a:pt x="1759454" y="437618"/>
                  </a:lnTo>
                  <a:lnTo>
                    <a:pt x="1759680" y="438310"/>
                  </a:lnTo>
                  <a:lnTo>
                    <a:pt x="1766685" y="435314"/>
                  </a:lnTo>
                  <a:lnTo>
                    <a:pt x="1764651" y="435544"/>
                  </a:lnTo>
                  <a:lnTo>
                    <a:pt x="1765103" y="435083"/>
                  </a:lnTo>
                  <a:lnTo>
                    <a:pt x="1772108" y="431857"/>
                  </a:lnTo>
                  <a:close/>
                  <a:moveTo>
                    <a:pt x="2283245" y="430248"/>
                  </a:moveTo>
                  <a:lnTo>
                    <a:pt x="2284306" y="430303"/>
                  </a:lnTo>
                  <a:lnTo>
                    <a:pt x="2283036" y="430303"/>
                  </a:lnTo>
                  <a:lnTo>
                    <a:pt x="2283245" y="430248"/>
                  </a:lnTo>
                  <a:close/>
                  <a:moveTo>
                    <a:pt x="1799318" y="429662"/>
                  </a:moveTo>
                  <a:lnTo>
                    <a:pt x="1790246" y="430565"/>
                  </a:lnTo>
                  <a:lnTo>
                    <a:pt x="1799544" y="429662"/>
                  </a:lnTo>
                  <a:lnTo>
                    <a:pt x="1799318" y="429662"/>
                  </a:lnTo>
                  <a:close/>
                  <a:moveTo>
                    <a:pt x="2285576" y="428715"/>
                  </a:moveTo>
                  <a:lnTo>
                    <a:pt x="2286000" y="429326"/>
                  </a:lnTo>
                  <a:lnTo>
                    <a:pt x="2285788" y="429570"/>
                  </a:lnTo>
                  <a:lnTo>
                    <a:pt x="2283245" y="430248"/>
                  </a:lnTo>
                  <a:lnTo>
                    <a:pt x="2279650" y="430059"/>
                  </a:lnTo>
                  <a:lnTo>
                    <a:pt x="2285576" y="428715"/>
                  </a:lnTo>
                  <a:close/>
                  <a:moveTo>
                    <a:pt x="1947771" y="420387"/>
                  </a:moveTo>
                  <a:lnTo>
                    <a:pt x="1947544" y="420613"/>
                  </a:lnTo>
                  <a:lnTo>
                    <a:pt x="1941646" y="424699"/>
                  </a:lnTo>
                  <a:lnTo>
                    <a:pt x="1941471" y="424705"/>
                  </a:lnTo>
                  <a:lnTo>
                    <a:pt x="1947771" y="420387"/>
                  </a:lnTo>
                  <a:close/>
                  <a:moveTo>
                    <a:pt x="2296633" y="420159"/>
                  </a:moveTo>
                  <a:lnTo>
                    <a:pt x="2293402" y="420737"/>
                  </a:lnTo>
                  <a:lnTo>
                    <a:pt x="2294365" y="420387"/>
                  </a:lnTo>
                  <a:lnTo>
                    <a:pt x="2296633" y="420159"/>
                  </a:lnTo>
                  <a:close/>
                  <a:moveTo>
                    <a:pt x="2314348" y="419190"/>
                  </a:moveTo>
                  <a:lnTo>
                    <a:pt x="2314575" y="419190"/>
                  </a:lnTo>
                  <a:lnTo>
                    <a:pt x="2313441" y="421260"/>
                  </a:lnTo>
                  <a:lnTo>
                    <a:pt x="2313214" y="421468"/>
                  </a:lnTo>
                  <a:lnTo>
                    <a:pt x="2305050" y="423953"/>
                  </a:lnTo>
                  <a:lnTo>
                    <a:pt x="2314348" y="419190"/>
                  </a:lnTo>
                  <a:close/>
                  <a:moveTo>
                    <a:pt x="5046329" y="416226"/>
                  </a:moveTo>
                  <a:lnTo>
                    <a:pt x="5076273" y="432542"/>
                  </a:lnTo>
                  <a:lnTo>
                    <a:pt x="5080658" y="435329"/>
                  </a:lnTo>
                  <a:lnTo>
                    <a:pt x="5071055" y="429822"/>
                  </a:lnTo>
                  <a:lnTo>
                    <a:pt x="5046329" y="416226"/>
                  </a:lnTo>
                  <a:close/>
                  <a:moveTo>
                    <a:pt x="2781769" y="412550"/>
                  </a:moveTo>
                  <a:lnTo>
                    <a:pt x="2781314" y="413003"/>
                  </a:lnTo>
                  <a:lnTo>
                    <a:pt x="2768122" y="414364"/>
                  </a:lnTo>
                  <a:lnTo>
                    <a:pt x="2781769" y="412550"/>
                  </a:lnTo>
                  <a:close/>
                  <a:moveTo>
                    <a:pt x="1883682" y="405502"/>
                  </a:moveTo>
                  <a:lnTo>
                    <a:pt x="1884816" y="405728"/>
                  </a:lnTo>
                  <a:lnTo>
                    <a:pt x="1885723" y="405502"/>
                  </a:lnTo>
                  <a:lnTo>
                    <a:pt x="1883682" y="405502"/>
                  </a:lnTo>
                  <a:close/>
                  <a:moveTo>
                    <a:pt x="2319077" y="400140"/>
                  </a:moveTo>
                  <a:lnTo>
                    <a:pt x="2320925" y="401477"/>
                  </a:lnTo>
                  <a:lnTo>
                    <a:pt x="2320463" y="401644"/>
                  </a:lnTo>
                  <a:lnTo>
                    <a:pt x="2310534" y="403148"/>
                  </a:lnTo>
                  <a:lnTo>
                    <a:pt x="2308917" y="403315"/>
                  </a:lnTo>
                  <a:lnTo>
                    <a:pt x="2308225" y="403148"/>
                  </a:lnTo>
                  <a:lnTo>
                    <a:pt x="2319077" y="400140"/>
                  </a:lnTo>
                  <a:close/>
                  <a:moveTo>
                    <a:pt x="1949223" y="399857"/>
                  </a:moveTo>
                  <a:lnTo>
                    <a:pt x="1941512" y="402115"/>
                  </a:lnTo>
                  <a:lnTo>
                    <a:pt x="1949450" y="399857"/>
                  </a:lnTo>
                  <a:lnTo>
                    <a:pt x="1949223" y="399857"/>
                  </a:lnTo>
                  <a:close/>
                  <a:moveTo>
                    <a:pt x="1983694" y="399631"/>
                  </a:moveTo>
                  <a:lnTo>
                    <a:pt x="1984375" y="399857"/>
                  </a:lnTo>
                  <a:lnTo>
                    <a:pt x="1981880" y="402792"/>
                  </a:lnTo>
                  <a:lnTo>
                    <a:pt x="1974169" y="405954"/>
                  </a:lnTo>
                  <a:lnTo>
                    <a:pt x="1983694" y="399631"/>
                  </a:lnTo>
                  <a:close/>
                  <a:moveTo>
                    <a:pt x="2044582" y="396967"/>
                  </a:moveTo>
                  <a:lnTo>
                    <a:pt x="2045993" y="397673"/>
                  </a:lnTo>
                  <a:lnTo>
                    <a:pt x="2044582" y="399790"/>
                  </a:lnTo>
                  <a:lnTo>
                    <a:pt x="2046464" y="400495"/>
                  </a:lnTo>
                  <a:lnTo>
                    <a:pt x="2047875" y="400730"/>
                  </a:lnTo>
                  <a:lnTo>
                    <a:pt x="2047169" y="402377"/>
                  </a:lnTo>
                  <a:lnTo>
                    <a:pt x="2046699" y="402612"/>
                  </a:lnTo>
                  <a:lnTo>
                    <a:pt x="2037527" y="403317"/>
                  </a:lnTo>
                  <a:lnTo>
                    <a:pt x="2035175" y="402847"/>
                  </a:lnTo>
                  <a:lnTo>
                    <a:pt x="2044582" y="396967"/>
                  </a:lnTo>
                  <a:close/>
                  <a:moveTo>
                    <a:pt x="2050521" y="396967"/>
                  </a:moveTo>
                  <a:lnTo>
                    <a:pt x="2051050" y="397421"/>
                  </a:lnTo>
                  <a:lnTo>
                    <a:pt x="2050697" y="397421"/>
                  </a:lnTo>
                  <a:lnTo>
                    <a:pt x="2047875" y="398555"/>
                  </a:lnTo>
                  <a:lnTo>
                    <a:pt x="2050521" y="396967"/>
                  </a:lnTo>
                  <a:close/>
                  <a:moveTo>
                    <a:pt x="2746969" y="396902"/>
                  </a:moveTo>
                  <a:lnTo>
                    <a:pt x="2770396" y="398489"/>
                  </a:lnTo>
                  <a:lnTo>
                    <a:pt x="2755039" y="399048"/>
                  </a:lnTo>
                  <a:lnTo>
                    <a:pt x="2754247" y="398943"/>
                  </a:lnTo>
                  <a:lnTo>
                    <a:pt x="2750836" y="398263"/>
                  </a:lnTo>
                  <a:lnTo>
                    <a:pt x="2746969" y="396902"/>
                  </a:lnTo>
                  <a:close/>
                  <a:moveTo>
                    <a:pt x="1950810" y="395341"/>
                  </a:moveTo>
                  <a:lnTo>
                    <a:pt x="1948996" y="396019"/>
                  </a:lnTo>
                  <a:lnTo>
                    <a:pt x="1965552" y="396244"/>
                  </a:lnTo>
                  <a:lnTo>
                    <a:pt x="1961923" y="397825"/>
                  </a:lnTo>
                  <a:lnTo>
                    <a:pt x="1972582" y="396019"/>
                  </a:lnTo>
                  <a:lnTo>
                    <a:pt x="1974396" y="396696"/>
                  </a:lnTo>
                  <a:lnTo>
                    <a:pt x="1975303" y="396696"/>
                  </a:lnTo>
                  <a:lnTo>
                    <a:pt x="1981200" y="396470"/>
                  </a:lnTo>
                  <a:lnTo>
                    <a:pt x="1977571" y="397373"/>
                  </a:lnTo>
                  <a:lnTo>
                    <a:pt x="1970087" y="402341"/>
                  </a:lnTo>
                  <a:lnTo>
                    <a:pt x="1971221" y="402341"/>
                  </a:lnTo>
                  <a:lnTo>
                    <a:pt x="1978705" y="400534"/>
                  </a:lnTo>
                  <a:lnTo>
                    <a:pt x="1966685" y="408437"/>
                  </a:lnTo>
                  <a:lnTo>
                    <a:pt x="1941059" y="412502"/>
                  </a:lnTo>
                  <a:lnTo>
                    <a:pt x="1931987" y="414082"/>
                  </a:lnTo>
                  <a:lnTo>
                    <a:pt x="1925864" y="415663"/>
                  </a:lnTo>
                  <a:lnTo>
                    <a:pt x="1922235" y="416566"/>
                  </a:lnTo>
                  <a:lnTo>
                    <a:pt x="1921555" y="417018"/>
                  </a:lnTo>
                  <a:lnTo>
                    <a:pt x="1921555" y="417243"/>
                  </a:lnTo>
                  <a:lnTo>
                    <a:pt x="1922009" y="417469"/>
                  </a:lnTo>
                  <a:lnTo>
                    <a:pt x="1923369" y="417695"/>
                  </a:lnTo>
                  <a:lnTo>
                    <a:pt x="1927905" y="417695"/>
                  </a:lnTo>
                  <a:lnTo>
                    <a:pt x="1924277" y="418598"/>
                  </a:lnTo>
                  <a:lnTo>
                    <a:pt x="1920875" y="419276"/>
                  </a:lnTo>
                  <a:lnTo>
                    <a:pt x="1919363" y="419577"/>
                  </a:lnTo>
                  <a:lnTo>
                    <a:pt x="1919060" y="419276"/>
                  </a:lnTo>
                  <a:lnTo>
                    <a:pt x="1918607" y="418824"/>
                  </a:lnTo>
                  <a:lnTo>
                    <a:pt x="1917927" y="418598"/>
                  </a:lnTo>
                  <a:lnTo>
                    <a:pt x="1917019" y="418373"/>
                  </a:lnTo>
                  <a:lnTo>
                    <a:pt x="1914752" y="418373"/>
                  </a:lnTo>
                  <a:lnTo>
                    <a:pt x="1912257" y="418824"/>
                  </a:lnTo>
                  <a:lnTo>
                    <a:pt x="1909082" y="419727"/>
                  </a:lnTo>
                  <a:lnTo>
                    <a:pt x="1906492" y="420464"/>
                  </a:lnTo>
                  <a:lnTo>
                    <a:pt x="1906134" y="420404"/>
                  </a:lnTo>
                  <a:lnTo>
                    <a:pt x="1905000" y="419727"/>
                  </a:lnTo>
                  <a:lnTo>
                    <a:pt x="1904093" y="419050"/>
                  </a:lnTo>
                  <a:lnTo>
                    <a:pt x="1902634" y="421954"/>
                  </a:lnTo>
                  <a:lnTo>
                    <a:pt x="1901999" y="422211"/>
                  </a:lnTo>
                  <a:lnTo>
                    <a:pt x="1901598" y="422211"/>
                  </a:lnTo>
                  <a:lnTo>
                    <a:pt x="1901371" y="422211"/>
                  </a:lnTo>
                  <a:lnTo>
                    <a:pt x="1900918" y="422211"/>
                  </a:lnTo>
                  <a:lnTo>
                    <a:pt x="1900691" y="422211"/>
                  </a:lnTo>
                  <a:lnTo>
                    <a:pt x="1900486" y="422823"/>
                  </a:lnTo>
                  <a:lnTo>
                    <a:pt x="1898941" y="423448"/>
                  </a:lnTo>
                  <a:lnTo>
                    <a:pt x="1890712" y="424695"/>
                  </a:lnTo>
                  <a:lnTo>
                    <a:pt x="1883002" y="426050"/>
                  </a:lnTo>
                  <a:lnTo>
                    <a:pt x="1877332" y="427179"/>
                  </a:lnTo>
                  <a:lnTo>
                    <a:pt x="1875518" y="427630"/>
                  </a:lnTo>
                  <a:lnTo>
                    <a:pt x="1874157" y="428308"/>
                  </a:lnTo>
                  <a:lnTo>
                    <a:pt x="1873703" y="428759"/>
                  </a:lnTo>
                  <a:lnTo>
                    <a:pt x="1873477" y="428985"/>
                  </a:lnTo>
                  <a:lnTo>
                    <a:pt x="1873703" y="429211"/>
                  </a:lnTo>
                  <a:lnTo>
                    <a:pt x="1874157" y="429436"/>
                  </a:lnTo>
                  <a:lnTo>
                    <a:pt x="1875291" y="429888"/>
                  </a:lnTo>
                  <a:lnTo>
                    <a:pt x="1879373" y="430340"/>
                  </a:lnTo>
                  <a:lnTo>
                    <a:pt x="1875518" y="431469"/>
                  </a:lnTo>
                  <a:lnTo>
                    <a:pt x="1879373" y="430565"/>
                  </a:lnTo>
                  <a:lnTo>
                    <a:pt x="1883002" y="429436"/>
                  </a:lnTo>
                  <a:lnTo>
                    <a:pt x="1890712" y="426727"/>
                  </a:lnTo>
                  <a:lnTo>
                    <a:pt x="1898650" y="423566"/>
                  </a:lnTo>
                  <a:lnTo>
                    <a:pt x="1898941" y="423448"/>
                  </a:lnTo>
                  <a:lnTo>
                    <a:pt x="1901144" y="423114"/>
                  </a:lnTo>
                  <a:lnTo>
                    <a:pt x="1913844" y="421534"/>
                  </a:lnTo>
                  <a:lnTo>
                    <a:pt x="1900464" y="422888"/>
                  </a:lnTo>
                  <a:lnTo>
                    <a:pt x="1900486" y="422823"/>
                  </a:lnTo>
                  <a:lnTo>
                    <a:pt x="1901999" y="422211"/>
                  </a:lnTo>
                  <a:lnTo>
                    <a:pt x="1902052" y="422211"/>
                  </a:lnTo>
                  <a:lnTo>
                    <a:pt x="1902278" y="422211"/>
                  </a:lnTo>
                  <a:lnTo>
                    <a:pt x="1902505" y="422211"/>
                  </a:lnTo>
                  <a:lnTo>
                    <a:pt x="1902634" y="421954"/>
                  </a:lnTo>
                  <a:lnTo>
                    <a:pt x="1905907" y="420630"/>
                  </a:lnTo>
                  <a:lnTo>
                    <a:pt x="1906492" y="420464"/>
                  </a:lnTo>
                  <a:lnTo>
                    <a:pt x="1907494" y="420630"/>
                  </a:lnTo>
                  <a:lnTo>
                    <a:pt x="1908628" y="420856"/>
                  </a:lnTo>
                  <a:lnTo>
                    <a:pt x="1911577" y="420856"/>
                  </a:lnTo>
                  <a:lnTo>
                    <a:pt x="1914298" y="420630"/>
                  </a:lnTo>
                  <a:lnTo>
                    <a:pt x="1917473" y="419953"/>
                  </a:lnTo>
                  <a:lnTo>
                    <a:pt x="1919363" y="419577"/>
                  </a:lnTo>
                  <a:lnTo>
                    <a:pt x="1919514" y="419727"/>
                  </a:lnTo>
                  <a:lnTo>
                    <a:pt x="1919968" y="420630"/>
                  </a:lnTo>
                  <a:lnTo>
                    <a:pt x="1919968" y="421534"/>
                  </a:lnTo>
                  <a:lnTo>
                    <a:pt x="1919514" y="422663"/>
                  </a:lnTo>
                  <a:lnTo>
                    <a:pt x="1919287" y="423792"/>
                  </a:lnTo>
                  <a:lnTo>
                    <a:pt x="1904806" y="428735"/>
                  </a:lnTo>
                  <a:lnTo>
                    <a:pt x="1905807" y="428558"/>
                  </a:lnTo>
                  <a:lnTo>
                    <a:pt x="1908983" y="428331"/>
                  </a:lnTo>
                  <a:lnTo>
                    <a:pt x="1910344" y="428331"/>
                  </a:lnTo>
                  <a:lnTo>
                    <a:pt x="1911251" y="428558"/>
                  </a:lnTo>
                  <a:lnTo>
                    <a:pt x="1912158" y="429012"/>
                  </a:lnTo>
                  <a:lnTo>
                    <a:pt x="1912839" y="429466"/>
                  </a:lnTo>
                  <a:lnTo>
                    <a:pt x="1913519" y="430147"/>
                  </a:lnTo>
                  <a:lnTo>
                    <a:pt x="1913519" y="431282"/>
                  </a:lnTo>
                  <a:lnTo>
                    <a:pt x="1913519" y="432417"/>
                  </a:lnTo>
                  <a:lnTo>
                    <a:pt x="1912839" y="433779"/>
                  </a:lnTo>
                  <a:lnTo>
                    <a:pt x="1926902" y="425153"/>
                  </a:lnTo>
                  <a:lnTo>
                    <a:pt x="1941471" y="424705"/>
                  </a:lnTo>
                  <a:lnTo>
                    <a:pt x="1931212" y="431736"/>
                  </a:lnTo>
                  <a:lnTo>
                    <a:pt x="1920944" y="438729"/>
                  </a:lnTo>
                  <a:lnTo>
                    <a:pt x="1918737" y="440135"/>
                  </a:lnTo>
                  <a:lnTo>
                    <a:pt x="1908529" y="446945"/>
                  </a:lnTo>
                  <a:lnTo>
                    <a:pt x="1898549" y="453755"/>
                  </a:lnTo>
                  <a:lnTo>
                    <a:pt x="1888795" y="461019"/>
                  </a:lnTo>
                  <a:lnTo>
                    <a:pt x="1887037" y="462369"/>
                  </a:lnTo>
                  <a:lnTo>
                    <a:pt x="1882217" y="465785"/>
                  </a:lnTo>
                  <a:lnTo>
                    <a:pt x="1850007" y="489167"/>
                  </a:lnTo>
                  <a:lnTo>
                    <a:pt x="1818025" y="512774"/>
                  </a:lnTo>
                  <a:lnTo>
                    <a:pt x="1821654" y="510050"/>
                  </a:lnTo>
                  <a:lnTo>
                    <a:pt x="1824603" y="507553"/>
                  </a:lnTo>
                  <a:lnTo>
                    <a:pt x="1826871" y="505283"/>
                  </a:lnTo>
                  <a:lnTo>
                    <a:pt x="1828459" y="503694"/>
                  </a:lnTo>
                  <a:lnTo>
                    <a:pt x="1829593" y="502332"/>
                  </a:lnTo>
                  <a:lnTo>
                    <a:pt x="1830047" y="501197"/>
                  </a:lnTo>
                  <a:lnTo>
                    <a:pt x="1830047" y="500289"/>
                  </a:lnTo>
                  <a:lnTo>
                    <a:pt x="1829820" y="499835"/>
                  </a:lnTo>
                  <a:lnTo>
                    <a:pt x="1829139" y="499608"/>
                  </a:lnTo>
                  <a:lnTo>
                    <a:pt x="1828005" y="499381"/>
                  </a:lnTo>
                  <a:lnTo>
                    <a:pt x="1826644" y="499608"/>
                  </a:lnTo>
                  <a:lnTo>
                    <a:pt x="1825056" y="499835"/>
                  </a:lnTo>
                  <a:lnTo>
                    <a:pt x="1821427" y="500743"/>
                  </a:lnTo>
                  <a:lnTo>
                    <a:pt x="1817344" y="502332"/>
                  </a:lnTo>
                  <a:lnTo>
                    <a:pt x="1813488" y="504148"/>
                  </a:lnTo>
                  <a:lnTo>
                    <a:pt x="1809859" y="506191"/>
                  </a:lnTo>
                  <a:lnTo>
                    <a:pt x="1806910" y="508007"/>
                  </a:lnTo>
                  <a:lnTo>
                    <a:pt x="1806003" y="509142"/>
                  </a:lnTo>
                  <a:lnTo>
                    <a:pt x="1805549" y="510050"/>
                  </a:lnTo>
                  <a:lnTo>
                    <a:pt x="1804869" y="510731"/>
                  </a:lnTo>
                  <a:lnTo>
                    <a:pt x="1805322" y="511412"/>
                  </a:lnTo>
                  <a:lnTo>
                    <a:pt x="1806003" y="512093"/>
                  </a:lnTo>
                  <a:lnTo>
                    <a:pt x="1807137" y="512774"/>
                  </a:lnTo>
                  <a:lnTo>
                    <a:pt x="1808951" y="513001"/>
                  </a:lnTo>
                  <a:lnTo>
                    <a:pt x="1811220" y="513001"/>
                  </a:lnTo>
                  <a:lnTo>
                    <a:pt x="1814169" y="513001"/>
                  </a:lnTo>
                  <a:lnTo>
                    <a:pt x="1818025" y="512774"/>
                  </a:lnTo>
                  <a:lnTo>
                    <a:pt x="1759957" y="517768"/>
                  </a:lnTo>
                  <a:lnTo>
                    <a:pt x="1730922" y="520038"/>
                  </a:lnTo>
                  <a:lnTo>
                    <a:pt x="1701888" y="522081"/>
                  </a:lnTo>
                  <a:lnTo>
                    <a:pt x="1711188" y="521400"/>
                  </a:lnTo>
                  <a:lnTo>
                    <a:pt x="1720261" y="520492"/>
                  </a:lnTo>
                  <a:lnTo>
                    <a:pt x="1729561" y="519584"/>
                  </a:lnTo>
                  <a:lnTo>
                    <a:pt x="1738861" y="517995"/>
                  </a:lnTo>
                  <a:lnTo>
                    <a:pt x="1721849" y="520038"/>
                  </a:lnTo>
                  <a:lnTo>
                    <a:pt x="1721622" y="518676"/>
                  </a:lnTo>
                  <a:lnTo>
                    <a:pt x="1737727" y="514136"/>
                  </a:lnTo>
                  <a:lnTo>
                    <a:pt x="1739088" y="516406"/>
                  </a:lnTo>
                  <a:lnTo>
                    <a:pt x="1741583" y="516406"/>
                  </a:lnTo>
                  <a:lnTo>
                    <a:pt x="1741583" y="515952"/>
                  </a:lnTo>
                  <a:lnTo>
                    <a:pt x="1749481" y="510954"/>
                  </a:lnTo>
                  <a:lnTo>
                    <a:pt x="1749425" y="510869"/>
                  </a:lnTo>
                  <a:lnTo>
                    <a:pt x="1749965" y="510648"/>
                  </a:lnTo>
                  <a:lnTo>
                    <a:pt x="1757008" y="506191"/>
                  </a:lnTo>
                  <a:lnTo>
                    <a:pt x="1739315" y="511866"/>
                  </a:lnTo>
                  <a:lnTo>
                    <a:pt x="1738408" y="510958"/>
                  </a:lnTo>
                  <a:lnTo>
                    <a:pt x="1739542" y="508688"/>
                  </a:lnTo>
                  <a:lnTo>
                    <a:pt x="1725932" y="512093"/>
                  </a:lnTo>
                  <a:lnTo>
                    <a:pt x="1726159" y="511185"/>
                  </a:lnTo>
                  <a:lnTo>
                    <a:pt x="1737727" y="506872"/>
                  </a:lnTo>
                  <a:lnTo>
                    <a:pt x="1729108" y="509142"/>
                  </a:lnTo>
                  <a:lnTo>
                    <a:pt x="1729561" y="507780"/>
                  </a:lnTo>
                  <a:lnTo>
                    <a:pt x="1739769" y="504148"/>
                  </a:lnTo>
                  <a:lnTo>
                    <a:pt x="1729108" y="507099"/>
                  </a:lnTo>
                  <a:lnTo>
                    <a:pt x="1728427" y="506191"/>
                  </a:lnTo>
                  <a:lnTo>
                    <a:pt x="1732283" y="504148"/>
                  </a:lnTo>
                  <a:lnTo>
                    <a:pt x="1729788" y="504602"/>
                  </a:lnTo>
                  <a:lnTo>
                    <a:pt x="1729335" y="503467"/>
                  </a:lnTo>
                  <a:lnTo>
                    <a:pt x="1731830" y="500970"/>
                  </a:lnTo>
                  <a:lnTo>
                    <a:pt x="1733871" y="498473"/>
                  </a:lnTo>
                  <a:lnTo>
                    <a:pt x="1736593" y="496430"/>
                  </a:lnTo>
                  <a:lnTo>
                    <a:pt x="1739315" y="494160"/>
                  </a:lnTo>
                  <a:lnTo>
                    <a:pt x="1742264" y="492344"/>
                  </a:lnTo>
                  <a:lnTo>
                    <a:pt x="1745439" y="490528"/>
                  </a:lnTo>
                  <a:lnTo>
                    <a:pt x="1748615" y="488939"/>
                  </a:lnTo>
                  <a:lnTo>
                    <a:pt x="1752017" y="487123"/>
                  </a:lnTo>
                  <a:lnTo>
                    <a:pt x="1758822" y="484172"/>
                  </a:lnTo>
                  <a:lnTo>
                    <a:pt x="1766308" y="481448"/>
                  </a:lnTo>
                  <a:lnTo>
                    <a:pt x="1773793" y="479405"/>
                  </a:lnTo>
                  <a:lnTo>
                    <a:pt x="1781732" y="477135"/>
                  </a:lnTo>
                  <a:lnTo>
                    <a:pt x="1789671" y="475547"/>
                  </a:lnTo>
                  <a:lnTo>
                    <a:pt x="1797610" y="473730"/>
                  </a:lnTo>
                  <a:lnTo>
                    <a:pt x="1813488" y="470780"/>
                  </a:lnTo>
                  <a:lnTo>
                    <a:pt x="1828459" y="467602"/>
                  </a:lnTo>
                  <a:lnTo>
                    <a:pt x="1835717" y="466239"/>
                  </a:lnTo>
                  <a:lnTo>
                    <a:pt x="1842068" y="464424"/>
                  </a:lnTo>
                  <a:lnTo>
                    <a:pt x="1850915" y="461019"/>
                  </a:lnTo>
                  <a:lnTo>
                    <a:pt x="1859307" y="457614"/>
                  </a:lnTo>
                  <a:lnTo>
                    <a:pt x="1867700" y="453982"/>
                  </a:lnTo>
                  <a:lnTo>
                    <a:pt x="1874732" y="450804"/>
                  </a:lnTo>
                  <a:lnTo>
                    <a:pt x="1877454" y="449442"/>
                  </a:lnTo>
                  <a:lnTo>
                    <a:pt x="1879042" y="448534"/>
                  </a:lnTo>
                  <a:lnTo>
                    <a:pt x="1879495" y="447853"/>
                  </a:lnTo>
                  <a:lnTo>
                    <a:pt x="1879722" y="447626"/>
                  </a:lnTo>
                  <a:lnTo>
                    <a:pt x="1879495" y="447626"/>
                  </a:lnTo>
                  <a:lnTo>
                    <a:pt x="1878588" y="447399"/>
                  </a:lnTo>
                  <a:lnTo>
                    <a:pt x="1876320" y="447853"/>
                  </a:lnTo>
                  <a:lnTo>
                    <a:pt x="1872010" y="448761"/>
                  </a:lnTo>
                  <a:lnTo>
                    <a:pt x="1857266" y="448761"/>
                  </a:lnTo>
                  <a:lnTo>
                    <a:pt x="1857039" y="448761"/>
                  </a:lnTo>
                  <a:lnTo>
                    <a:pt x="1864298" y="444902"/>
                  </a:lnTo>
                  <a:lnTo>
                    <a:pt x="1873598" y="440362"/>
                  </a:lnTo>
                  <a:lnTo>
                    <a:pt x="1883578" y="435822"/>
                  </a:lnTo>
                  <a:lnTo>
                    <a:pt x="1888054" y="433902"/>
                  </a:lnTo>
                  <a:lnTo>
                    <a:pt x="1883455" y="435307"/>
                  </a:lnTo>
                  <a:lnTo>
                    <a:pt x="1863952" y="440726"/>
                  </a:lnTo>
                  <a:lnTo>
                    <a:pt x="1848077" y="445243"/>
                  </a:lnTo>
                  <a:lnTo>
                    <a:pt x="1848984" y="443210"/>
                  </a:lnTo>
                  <a:lnTo>
                    <a:pt x="1819955" y="453822"/>
                  </a:lnTo>
                  <a:lnTo>
                    <a:pt x="1831748" y="452016"/>
                  </a:lnTo>
                  <a:lnTo>
                    <a:pt x="1801132" y="461951"/>
                  </a:lnTo>
                  <a:lnTo>
                    <a:pt x="1805441" y="459467"/>
                  </a:lnTo>
                  <a:lnTo>
                    <a:pt x="1795916" y="460596"/>
                  </a:lnTo>
                  <a:lnTo>
                    <a:pt x="1799318" y="461048"/>
                  </a:lnTo>
                  <a:lnTo>
                    <a:pt x="1789112" y="466693"/>
                  </a:lnTo>
                  <a:lnTo>
                    <a:pt x="1788659" y="466693"/>
                  </a:lnTo>
                  <a:lnTo>
                    <a:pt x="1765753" y="472112"/>
                  </a:lnTo>
                  <a:lnTo>
                    <a:pt x="1764619" y="470531"/>
                  </a:lnTo>
                  <a:lnTo>
                    <a:pt x="1765753" y="468951"/>
                  </a:lnTo>
                  <a:lnTo>
                    <a:pt x="1764846" y="469402"/>
                  </a:lnTo>
                  <a:lnTo>
                    <a:pt x="1756909" y="471435"/>
                  </a:lnTo>
                  <a:lnTo>
                    <a:pt x="1756682" y="473467"/>
                  </a:lnTo>
                  <a:lnTo>
                    <a:pt x="1754641" y="474144"/>
                  </a:lnTo>
                  <a:lnTo>
                    <a:pt x="1769609" y="473918"/>
                  </a:lnTo>
                  <a:lnTo>
                    <a:pt x="1768021" y="474370"/>
                  </a:lnTo>
                  <a:lnTo>
                    <a:pt x="1758723" y="478209"/>
                  </a:lnTo>
                  <a:lnTo>
                    <a:pt x="1759403" y="476402"/>
                  </a:lnTo>
                  <a:lnTo>
                    <a:pt x="1758496" y="474596"/>
                  </a:lnTo>
                  <a:lnTo>
                    <a:pt x="1748518" y="475950"/>
                  </a:lnTo>
                  <a:lnTo>
                    <a:pt x="1753960" y="475950"/>
                  </a:lnTo>
                  <a:lnTo>
                    <a:pt x="1755321" y="477305"/>
                  </a:lnTo>
                  <a:lnTo>
                    <a:pt x="1732416" y="483853"/>
                  </a:lnTo>
                  <a:lnTo>
                    <a:pt x="1752373" y="479563"/>
                  </a:lnTo>
                  <a:lnTo>
                    <a:pt x="1745343" y="482047"/>
                  </a:lnTo>
                  <a:lnTo>
                    <a:pt x="1751466" y="481144"/>
                  </a:lnTo>
                  <a:lnTo>
                    <a:pt x="1752146" y="482724"/>
                  </a:lnTo>
                  <a:lnTo>
                    <a:pt x="1748291" y="484305"/>
                  </a:lnTo>
                  <a:lnTo>
                    <a:pt x="1744662" y="485660"/>
                  </a:lnTo>
                  <a:lnTo>
                    <a:pt x="1738085" y="487918"/>
                  </a:lnTo>
                  <a:lnTo>
                    <a:pt x="1735137" y="489272"/>
                  </a:lnTo>
                  <a:lnTo>
                    <a:pt x="1732869" y="490401"/>
                  </a:lnTo>
                  <a:lnTo>
                    <a:pt x="1731282" y="491982"/>
                  </a:lnTo>
                  <a:lnTo>
                    <a:pt x="1730375" y="492660"/>
                  </a:lnTo>
                  <a:lnTo>
                    <a:pt x="1729921" y="493563"/>
                  </a:lnTo>
                  <a:lnTo>
                    <a:pt x="1728107" y="494692"/>
                  </a:lnTo>
                  <a:lnTo>
                    <a:pt x="1725612" y="495821"/>
                  </a:lnTo>
                  <a:lnTo>
                    <a:pt x="1720850" y="497401"/>
                  </a:lnTo>
                  <a:lnTo>
                    <a:pt x="1715860" y="498982"/>
                  </a:lnTo>
                  <a:lnTo>
                    <a:pt x="1712232" y="500111"/>
                  </a:lnTo>
                  <a:lnTo>
                    <a:pt x="1716087" y="499885"/>
                  </a:lnTo>
                  <a:lnTo>
                    <a:pt x="1662339" y="520432"/>
                  </a:lnTo>
                  <a:lnTo>
                    <a:pt x="1664380" y="519303"/>
                  </a:lnTo>
                  <a:lnTo>
                    <a:pt x="1653041" y="521110"/>
                  </a:lnTo>
                  <a:lnTo>
                    <a:pt x="1661432" y="513207"/>
                  </a:lnTo>
                  <a:lnTo>
                    <a:pt x="1657123" y="515916"/>
                  </a:lnTo>
                  <a:lnTo>
                    <a:pt x="1653041" y="518174"/>
                  </a:lnTo>
                  <a:lnTo>
                    <a:pt x="1648732" y="520658"/>
                  </a:lnTo>
                  <a:lnTo>
                    <a:pt x="1645103" y="523142"/>
                  </a:lnTo>
                  <a:lnTo>
                    <a:pt x="1649185" y="522013"/>
                  </a:lnTo>
                  <a:lnTo>
                    <a:pt x="1651000" y="523368"/>
                  </a:lnTo>
                  <a:lnTo>
                    <a:pt x="1647144" y="525174"/>
                  </a:lnTo>
                  <a:lnTo>
                    <a:pt x="1642609" y="526755"/>
                  </a:lnTo>
                  <a:lnTo>
                    <a:pt x="1638753" y="527884"/>
                  </a:lnTo>
                  <a:lnTo>
                    <a:pt x="1634671" y="529013"/>
                  </a:lnTo>
                  <a:lnTo>
                    <a:pt x="1630816" y="529238"/>
                  </a:lnTo>
                  <a:lnTo>
                    <a:pt x="1627187" y="529013"/>
                  </a:lnTo>
                  <a:lnTo>
                    <a:pt x="1623332" y="528335"/>
                  </a:lnTo>
                  <a:lnTo>
                    <a:pt x="1619930" y="527206"/>
                  </a:lnTo>
                  <a:lnTo>
                    <a:pt x="1616302" y="525852"/>
                  </a:lnTo>
                  <a:lnTo>
                    <a:pt x="1618116" y="526077"/>
                  </a:lnTo>
                  <a:lnTo>
                    <a:pt x="1626053" y="520658"/>
                  </a:lnTo>
                  <a:lnTo>
                    <a:pt x="1624012" y="520884"/>
                  </a:lnTo>
                  <a:lnTo>
                    <a:pt x="1630362" y="517046"/>
                  </a:lnTo>
                  <a:lnTo>
                    <a:pt x="1636712" y="513207"/>
                  </a:lnTo>
                  <a:lnTo>
                    <a:pt x="1639887" y="511400"/>
                  </a:lnTo>
                  <a:lnTo>
                    <a:pt x="1643062" y="510046"/>
                  </a:lnTo>
                  <a:lnTo>
                    <a:pt x="1646010" y="509368"/>
                  </a:lnTo>
                  <a:lnTo>
                    <a:pt x="1647598" y="508917"/>
                  </a:lnTo>
                  <a:lnTo>
                    <a:pt x="1648959" y="508917"/>
                  </a:lnTo>
                  <a:lnTo>
                    <a:pt x="1634444" y="519078"/>
                  </a:lnTo>
                  <a:lnTo>
                    <a:pt x="1633991" y="520207"/>
                  </a:lnTo>
                  <a:lnTo>
                    <a:pt x="1634444" y="521787"/>
                  </a:lnTo>
                  <a:lnTo>
                    <a:pt x="1639660" y="519529"/>
                  </a:lnTo>
                  <a:lnTo>
                    <a:pt x="1640794" y="520658"/>
                  </a:lnTo>
                  <a:lnTo>
                    <a:pt x="1675946" y="503498"/>
                  </a:lnTo>
                  <a:lnTo>
                    <a:pt x="1655309" y="510723"/>
                  </a:lnTo>
                  <a:lnTo>
                    <a:pt x="1647130" y="513556"/>
                  </a:lnTo>
                  <a:lnTo>
                    <a:pt x="1646691" y="513659"/>
                  </a:lnTo>
                  <a:lnTo>
                    <a:pt x="1654402" y="509820"/>
                  </a:lnTo>
                  <a:lnTo>
                    <a:pt x="1653948" y="509368"/>
                  </a:lnTo>
                  <a:lnTo>
                    <a:pt x="1687739" y="492208"/>
                  </a:lnTo>
                  <a:lnTo>
                    <a:pt x="1660752" y="503723"/>
                  </a:lnTo>
                  <a:lnTo>
                    <a:pt x="1668190" y="500020"/>
                  </a:lnTo>
                  <a:lnTo>
                    <a:pt x="1671637" y="498756"/>
                  </a:lnTo>
                  <a:lnTo>
                    <a:pt x="1675719" y="496272"/>
                  </a:lnTo>
                  <a:lnTo>
                    <a:pt x="1668190" y="500020"/>
                  </a:lnTo>
                  <a:lnTo>
                    <a:pt x="1667328" y="500336"/>
                  </a:lnTo>
                  <a:lnTo>
                    <a:pt x="1662793" y="501466"/>
                  </a:lnTo>
                  <a:lnTo>
                    <a:pt x="1658257" y="502368"/>
                  </a:lnTo>
                  <a:lnTo>
                    <a:pt x="1678668" y="492433"/>
                  </a:lnTo>
                  <a:lnTo>
                    <a:pt x="1678894" y="492433"/>
                  </a:lnTo>
                  <a:lnTo>
                    <a:pt x="1679802" y="491305"/>
                  </a:lnTo>
                  <a:lnTo>
                    <a:pt x="1705202" y="483853"/>
                  </a:lnTo>
                  <a:lnTo>
                    <a:pt x="1701119" y="490853"/>
                  </a:lnTo>
                  <a:lnTo>
                    <a:pt x="1707243" y="487466"/>
                  </a:lnTo>
                  <a:lnTo>
                    <a:pt x="1706109" y="485885"/>
                  </a:lnTo>
                  <a:lnTo>
                    <a:pt x="1722210" y="480466"/>
                  </a:lnTo>
                  <a:lnTo>
                    <a:pt x="1709057" y="481144"/>
                  </a:lnTo>
                  <a:lnTo>
                    <a:pt x="1714953" y="478660"/>
                  </a:lnTo>
                  <a:lnTo>
                    <a:pt x="1715180" y="480241"/>
                  </a:lnTo>
                  <a:lnTo>
                    <a:pt x="1734119" y="465112"/>
                  </a:lnTo>
                  <a:lnTo>
                    <a:pt x="1734457" y="465112"/>
                  </a:lnTo>
                  <a:lnTo>
                    <a:pt x="1734684" y="464661"/>
                  </a:lnTo>
                  <a:lnTo>
                    <a:pt x="1734119" y="465112"/>
                  </a:lnTo>
                  <a:lnTo>
                    <a:pt x="1733550" y="465112"/>
                  </a:lnTo>
                  <a:lnTo>
                    <a:pt x="1737178" y="462177"/>
                  </a:lnTo>
                  <a:lnTo>
                    <a:pt x="1741034" y="459919"/>
                  </a:lnTo>
                  <a:lnTo>
                    <a:pt x="1744662" y="457661"/>
                  </a:lnTo>
                  <a:lnTo>
                    <a:pt x="1748518" y="456080"/>
                  </a:lnTo>
                  <a:lnTo>
                    <a:pt x="1752600" y="454951"/>
                  </a:lnTo>
                  <a:lnTo>
                    <a:pt x="1756682" y="453822"/>
                  </a:lnTo>
                  <a:lnTo>
                    <a:pt x="1761218" y="453371"/>
                  </a:lnTo>
                  <a:lnTo>
                    <a:pt x="1765527" y="453145"/>
                  </a:lnTo>
                  <a:lnTo>
                    <a:pt x="1750332" y="466693"/>
                  </a:lnTo>
                  <a:lnTo>
                    <a:pt x="1761444" y="464661"/>
                  </a:lnTo>
                  <a:lnTo>
                    <a:pt x="1753734" y="466015"/>
                  </a:lnTo>
                  <a:lnTo>
                    <a:pt x="1773010" y="451338"/>
                  </a:lnTo>
                  <a:lnTo>
                    <a:pt x="1806575" y="445243"/>
                  </a:lnTo>
                  <a:lnTo>
                    <a:pt x="1799544" y="445468"/>
                  </a:lnTo>
                  <a:lnTo>
                    <a:pt x="1825625" y="438694"/>
                  </a:lnTo>
                  <a:lnTo>
                    <a:pt x="1814059" y="440275"/>
                  </a:lnTo>
                  <a:lnTo>
                    <a:pt x="1845582" y="428082"/>
                  </a:lnTo>
                  <a:lnTo>
                    <a:pt x="1837826" y="430114"/>
                  </a:lnTo>
                  <a:lnTo>
                    <a:pt x="1837644" y="430114"/>
                  </a:lnTo>
                  <a:lnTo>
                    <a:pt x="1837418" y="430114"/>
                  </a:lnTo>
                  <a:lnTo>
                    <a:pt x="1837191" y="430114"/>
                  </a:lnTo>
                  <a:lnTo>
                    <a:pt x="1837191" y="430280"/>
                  </a:lnTo>
                  <a:lnTo>
                    <a:pt x="1836964" y="430340"/>
                  </a:lnTo>
                  <a:lnTo>
                    <a:pt x="1837191" y="430340"/>
                  </a:lnTo>
                  <a:lnTo>
                    <a:pt x="1837191" y="430280"/>
                  </a:lnTo>
                  <a:lnTo>
                    <a:pt x="1837826" y="430114"/>
                  </a:lnTo>
                  <a:lnTo>
                    <a:pt x="1837871" y="430114"/>
                  </a:lnTo>
                  <a:lnTo>
                    <a:pt x="1838098" y="430114"/>
                  </a:lnTo>
                  <a:lnTo>
                    <a:pt x="1838325" y="430114"/>
                  </a:lnTo>
                  <a:lnTo>
                    <a:pt x="1824264" y="435307"/>
                  </a:lnTo>
                  <a:lnTo>
                    <a:pt x="1809977" y="440500"/>
                  </a:lnTo>
                  <a:lnTo>
                    <a:pt x="1802719" y="442759"/>
                  </a:lnTo>
                  <a:lnTo>
                    <a:pt x="1795462" y="445017"/>
                  </a:lnTo>
                  <a:lnTo>
                    <a:pt x="1788205" y="446371"/>
                  </a:lnTo>
                  <a:lnTo>
                    <a:pt x="1784350" y="447049"/>
                  </a:lnTo>
                  <a:lnTo>
                    <a:pt x="1780494" y="447500"/>
                  </a:lnTo>
                  <a:lnTo>
                    <a:pt x="1797050" y="440726"/>
                  </a:lnTo>
                  <a:lnTo>
                    <a:pt x="1785484" y="444339"/>
                  </a:lnTo>
                  <a:lnTo>
                    <a:pt x="1791153" y="442081"/>
                  </a:lnTo>
                  <a:lnTo>
                    <a:pt x="1769609" y="447952"/>
                  </a:lnTo>
                  <a:lnTo>
                    <a:pt x="1771877" y="446371"/>
                  </a:lnTo>
                  <a:lnTo>
                    <a:pt x="1766660" y="447500"/>
                  </a:lnTo>
                  <a:lnTo>
                    <a:pt x="1807255" y="434178"/>
                  </a:lnTo>
                  <a:lnTo>
                    <a:pt x="1803853" y="435082"/>
                  </a:lnTo>
                  <a:lnTo>
                    <a:pt x="1798864" y="436662"/>
                  </a:lnTo>
                  <a:lnTo>
                    <a:pt x="1785257" y="441178"/>
                  </a:lnTo>
                  <a:lnTo>
                    <a:pt x="1778227" y="443436"/>
                  </a:lnTo>
                  <a:lnTo>
                    <a:pt x="1771877" y="445243"/>
                  </a:lnTo>
                  <a:lnTo>
                    <a:pt x="1768928" y="445694"/>
                  </a:lnTo>
                  <a:lnTo>
                    <a:pt x="1766660" y="445920"/>
                  </a:lnTo>
                  <a:lnTo>
                    <a:pt x="1764846" y="445920"/>
                  </a:lnTo>
                  <a:lnTo>
                    <a:pt x="1763259" y="445694"/>
                  </a:lnTo>
                  <a:lnTo>
                    <a:pt x="1772784" y="441629"/>
                  </a:lnTo>
                  <a:lnTo>
                    <a:pt x="1782535" y="437791"/>
                  </a:lnTo>
                  <a:lnTo>
                    <a:pt x="1792514" y="435082"/>
                  </a:lnTo>
                  <a:lnTo>
                    <a:pt x="1802493" y="432597"/>
                  </a:lnTo>
                  <a:lnTo>
                    <a:pt x="1797050" y="433275"/>
                  </a:lnTo>
                  <a:lnTo>
                    <a:pt x="1792514" y="433727"/>
                  </a:lnTo>
                  <a:lnTo>
                    <a:pt x="1788885" y="433952"/>
                  </a:lnTo>
                  <a:lnTo>
                    <a:pt x="1785710" y="433952"/>
                  </a:lnTo>
                  <a:lnTo>
                    <a:pt x="1783216" y="433727"/>
                  </a:lnTo>
                  <a:lnTo>
                    <a:pt x="1781628" y="433501"/>
                  </a:lnTo>
                  <a:lnTo>
                    <a:pt x="1780268" y="433275"/>
                  </a:lnTo>
                  <a:lnTo>
                    <a:pt x="1779360" y="433049"/>
                  </a:lnTo>
                  <a:lnTo>
                    <a:pt x="1779134" y="432597"/>
                  </a:lnTo>
                  <a:lnTo>
                    <a:pt x="1779134" y="432372"/>
                  </a:lnTo>
                  <a:lnTo>
                    <a:pt x="1779587" y="431920"/>
                  </a:lnTo>
                  <a:lnTo>
                    <a:pt x="1780041" y="431920"/>
                  </a:lnTo>
                  <a:lnTo>
                    <a:pt x="1780948" y="431694"/>
                  </a:lnTo>
                  <a:lnTo>
                    <a:pt x="1781855" y="431920"/>
                  </a:lnTo>
                  <a:lnTo>
                    <a:pt x="1782989" y="432146"/>
                  </a:lnTo>
                  <a:lnTo>
                    <a:pt x="1783188" y="432294"/>
                  </a:lnTo>
                  <a:lnTo>
                    <a:pt x="1782082" y="432823"/>
                  </a:lnTo>
                  <a:lnTo>
                    <a:pt x="1783896" y="432823"/>
                  </a:lnTo>
                  <a:lnTo>
                    <a:pt x="1783188" y="432294"/>
                  </a:lnTo>
                  <a:lnTo>
                    <a:pt x="1793875" y="427179"/>
                  </a:lnTo>
                  <a:lnTo>
                    <a:pt x="1788885" y="427179"/>
                  </a:lnTo>
                  <a:lnTo>
                    <a:pt x="1804307" y="422437"/>
                  </a:lnTo>
                  <a:lnTo>
                    <a:pt x="1810657" y="420630"/>
                  </a:lnTo>
                  <a:lnTo>
                    <a:pt x="1818594" y="419050"/>
                  </a:lnTo>
                  <a:lnTo>
                    <a:pt x="1819728" y="418824"/>
                  </a:lnTo>
                  <a:lnTo>
                    <a:pt x="1821543" y="418598"/>
                  </a:lnTo>
                  <a:lnTo>
                    <a:pt x="1817007" y="422211"/>
                  </a:lnTo>
                  <a:lnTo>
                    <a:pt x="1824944" y="419727"/>
                  </a:lnTo>
                  <a:lnTo>
                    <a:pt x="1822223" y="422437"/>
                  </a:lnTo>
                  <a:lnTo>
                    <a:pt x="1830614" y="417695"/>
                  </a:lnTo>
                  <a:lnTo>
                    <a:pt x="1826759" y="417469"/>
                  </a:lnTo>
                  <a:lnTo>
                    <a:pt x="1841273" y="412050"/>
                  </a:lnTo>
                  <a:lnTo>
                    <a:pt x="1841273" y="412276"/>
                  </a:lnTo>
                  <a:lnTo>
                    <a:pt x="1842407" y="411825"/>
                  </a:lnTo>
                  <a:lnTo>
                    <a:pt x="1848077" y="411373"/>
                  </a:lnTo>
                  <a:lnTo>
                    <a:pt x="1846716" y="412502"/>
                  </a:lnTo>
                  <a:lnTo>
                    <a:pt x="1848303" y="413179"/>
                  </a:lnTo>
                  <a:lnTo>
                    <a:pt x="1844448" y="415889"/>
                  </a:lnTo>
                  <a:lnTo>
                    <a:pt x="1840819" y="417695"/>
                  </a:lnTo>
                  <a:lnTo>
                    <a:pt x="1851252" y="414082"/>
                  </a:lnTo>
                  <a:lnTo>
                    <a:pt x="1850118" y="421534"/>
                  </a:lnTo>
                  <a:lnTo>
                    <a:pt x="1853973" y="416566"/>
                  </a:lnTo>
                  <a:lnTo>
                    <a:pt x="1853066" y="414760"/>
                  </a:lnTo>
                  <a:lnTo>
                    <a:pt x="1853519" y="412727"/>
                  </a:lnTo>
                  <a:lnTo>
                    <a:pt x="1870075" y="406179"/>
                  </a:lnTo>
                  <a:lnTo>
                    <a:pt x="1870982" y="408211"/>
                  </a:lnTo>
                  <a:lnTo>
                    <a:pt x="1878919" y="404599"/>
                  </a:lnTo>
                  <a:lnTo>
                    <a:pt x="1878012" y="406405"/>
                  </a:lnTo>
                  <a:lnTo>
                    <a:pt x="1891166" y="400534"/>
                  </a:lnTo>
                  <a:lnTo>
                    <a:pt x="1892527" y="401889"/>
                  </a:lnTo>
                  <a:lnTo>
                    <a:pt x="1897969" y="400534"/>
                  </a:lnTo>
                  <a:lnTo>
                    <a:pt x="1894794" y="402567"/>
                  </a:lnTo>
                  <a:lnTo>
                    <a:pt x="1898423" y="402115"/>
                  </a:lnTo>
                  <a:lnTo>
                    <a:pt x="1890939" y="408211"/>
                  </a:lnTo>
                  <a:lnTo>
                    <a:pt x="1901371" y="400309"/>
                  </a:lnTo>
                  <a:lnTo>
                    <a:pt x="1919287" y="398277"/>
                  </a:lnTo>
                  <a:lnTo>
                    <a:pt x="1917246" y="401438"/>
                  </a:lnTo>
                  <a:lnTo>
                    <a:pt x="1918380" y="403018"/>
                  </a:lnTo>
                  <a:lnTo>
                    <a:pt x="1921102" y="399406"/>
                  </a:lnTo>
                  <a:lnTo>
                    <a:pt x="1935162" y="395567"/>
                  </a:lnTo>
                  <a:lnTo>
                    <a:pt x="1939018" y="395567"/>
                  </a:lnTo>
                  <a:lnTo>
                    <a:pt x="1935616" y="398728"/>
                  </a:lnTo>
                  <a:lnTo>
                    <a:pt x="1950810" y="395341"/>
                  </a:lnTo>
                  <a:close/>
                  <a:moveTo>
                    <a:pt x="2088923" y="389029"/>
                  </a:moveTo>
                  <a:lnTo>
                    <a:pt x="2090738" y="389664"/>
                  </a:lnTo>
                  <a:lnTo>
                    <a:pt x="2090057" y="389982"/>
                  </a:lnTo>
                  <a:lnTo>
                    <a:pt x="2086655" y="392204"/>
                  </a:lnTo>
                  <a:lnTo>
                    <a:pt x="2085975" y="390299"/>
                  </a:lnTo>
                  <a:lnTo>
                    <a:pt x="2088923" y="389029"/>
                  </a:lnTo>
                  <a:close/>
                  <a:moveTo>
                    <a:pt x="2101517" y="385854"/>
                  </a:moveTo>
                  <a:lnTo>
                    <a:pt x="2104618" y="385854"/>
                  </a:lnTo>
                  <a:lnTo>
                    <a:pt x="2107941" y="386283"/>
                  </a:lnTo>
                  <a:lnTo>
                    <a:pt x="2110820" y="386712"/>
                  </a:lnTo>
                  <a:lnTo>
                    <a:pt x="2113479" y="387785"/>
                  </a:lnTo>
                  <a:lnTo>
                    <a:pt x="2115029" y="388428"/>
                  </a:lnTo>
                  <a:lnTo>
                    <a:pt x="2116137" y="388857"/>
                  </a:lnTo>
                  <a:lnTo>
                    <a:pt x="2116137" y="389072"/>
                  </a:lnTo>
                  <a:lnTo>
                    <a:pt x="2115472" y="389072"/>
                  </a:lnTo>
                  <a:lnTo>
                    <a:pt x="2114808" y="389286"/>
                  </a:lnTo>
                  <a:lnTo>
                    <a:pt x="2105726" y="393792"/>
                  </a:lnTo>
                  <a:lnTo>
                    <a:pt x="2103068" y="393792"/>
                  </a:lnTo>
                  <a:lnTo>
                    <a:pt x="2102403" y="393148"/>
                  </a:lnTo>
                  <a:lnTo>
                    <a:pt x="2101295" y="392505"/>
                  </a:lnTo>
                  <a:lnTo>
                    <a:pt x="2098637" y="391861"/>
                  </a:lnTo>
                  <a:lnTo>
                    <a:pt x="2097087" y="389501"/>
                  </a:lnTo>
                  <a:lnTo>
                    <a:pt x="2098416" y="386498"/>
                  </a:lnTo>
                  <a:lnTo>
                    <a:pt x="2099966" y="386069"/>
                  </a:lnTo>
                  <a:lnTo>
                    <a:pt x="2101517" y="385854"/>
                  </a:lnTo>
                  <a:close/>
                  <a:moveTo>
                    <a:pt x="2103293" y="382679"/>
                  </a:moveTo>
                  <a:lnTo>
                    <a:pt x="2105025" y="383545"/>
                  </a:lnTo>
                  <a:lnTo>
                    <a:pt x="2104447" y="383545"/>
                  </a:lnTo>
                  <a:lnTo>
                    <a:pt x="2098675" y="385854"/>
                  </a:lnTo>
                  <a:lnTo>
                    <a:pt x="2103293" y="382679"/>
                  </a:lnTo>
                  <a:close/>
                  <a:moveTo>
                    <a:pt x="2111375" y="381092"/>
                  </a:moveTo>
                  <a:lnTo>
                    <a:pt x="2111876" y="381092"/>
                  </a:lnTo>
                  <a:lnTo>
                    <a:pt x="2116138" y="382045"/>
                  </a:lnTo>
                  <a:lnTo>
                    <a:pt x="2115887" y="382045"/>
                  </a:lnTo>
                  <a:lnTo>
                    <a:pt x="2115636" y="382362"/>
                  </a:lnTo>
                  <a:lnTo>
                    <a:pt x="2115386" y="382362"/>
                  </a:lnTo>
                  <a:lnTo>
                    <a:pt x="2115135" y="382362"/>
                  </a:lnTo>
                  <a:lnTo>
                    <a:pt x="2114884" y="382362"/>
                  </a:lnTo>
                  <a:lnTo>
                    <a:pt x="2114634" y="382362"/>
                  </a:lnTo>
                  <a:lnTo>
                    <a:pt x="2114383" y="382362"/>
                  </a:lnTo>
                  <a:lnTo>
                    <a:pt x="2114132" y="382680"/>
                  </a:lnTo>
                  <a:lnTo>
                    <a:pt x="2113882" y="382680"/>
                  </a:lnTo>
                  <a:lnTo>
                    <a:pt x="2113631" y="382680"/>
                  </a:lnTo>
                  <a:lnTo>
                    <a:pt x="2112879" y="382680"/>
                  </a:lnTo>
                  <a:lnTo>
                    <a:pt x="2112628" y="382680"/>
                  </a:lnTo>
                  <a:lnTo>
                    <a:pt x="2111375" y="381092"/>
                  </a:lnTo>
                  <a:close/>
                  <a:moveTo>
                    <a:pt x="2694781" y="379440"/>
                  </a:moveTo>
                  <a:lnTo>
                    <a:pt x="2701925" y="384911"/>
                  </a:lnTo>
                  <a:lnTo>
                    <a:pt x="2708852" y="386533"/>
                  </a:lnTo>
                  <a:lnTo>
                    <a:pt x="2709285" y="386938"/>
                  </a:lnTo>
                  <a:lnTo>
                    <a:pt x="2711450" y="388964"/>
                  </a:lnTo>
                  <a:lnTo>
                    <a:pt x="2711233" y="388964"/>
                  </a:lnTo>
                  <a:lnTo>
                    <a:pt x="2706687" y="388762"/>
                  </a:lnTo>
                  <a:lnTo>
                    <a:pt x="2696080" y="385317"/>
                  </a:lnTo>
                  <a:lnTo>
                    <a:pt x="2692400" y="380250"/>
                  </a:lnTo>
                  <a:lnTo>
                    <a:pt x="2694781" y="379440"/>
                  </a:lnTo>
                  <a:close/>
                  <a:moveTo>
                    <a:pt x="2291870" y="376122"/>
                  </a:moveTo>
                  <a:lnTo>
                    <a:pt x="2286244" y="377019"/>
                  </a:lnTo>
                  <a:lnTo>
                    <a:pt x="2287106" y="376803"/>
                  </a:lnTo>
                  <a:lnTo>
                    <a:pt x="2291870" y="376122"/>
                  </a:lnTo>
                  <a:close/>
                  <a:moveTo>
                    <a:pt x="2337186" y="374741"/>
                  </a:moveTo>
                  <a:lnTo>
                    <a:pt x="2339975" y="374918"/>
                  </a:lnTo>
                  <a:lnTo>
                    <a:pt x="2339760" y="374918"/>
                  </a:lnTo>
                  <a:lnTo>
                    <a:pt x="2332037" y="376329"/>
                  </a:lnTo>
                  <a:lnTo>
                    <a:pt x="2337186" y="374741"/>
                  </a:lnTo>
                  <a:close/>
                  <a:moveTo>
                    <a:pt x="2180140" y="371567"/>
                  </a:moveTo>
                  <a:lnTo>
                    <a:pt x="2184400" y="372043"/>
                  </a:lnTo>
                  <a:lnTo>
                    <a:pt x="2183625" y="372202"/>
                  </a:lnTo>
                  <a:lnTo>
                    <a:pt x="2180140" y="373155"/>
                  </a:lnTo>
                  <a:lnTo>
                    <a:pt x="2179947" y="373155"/>
                  </a:lnTo>
                  <a:lnTo>
                    <a:pt x="2176462" y="372361"/>
                  </a:lnTo>
                  <a:lnTo>
                    <a:pt x="2180140" y="371567"/>
                  </a:lnTo>
                  <a:close/>
                  <a:moveTo>
                    <a:pt x="2358760" y="369978"/>
                  </a:moveTo>
                  <a:lnTo>
                    <a:pt x="2362200" y="371566"/>
                  </a:lnTo>
                  <a:lnTo>
                    <a:pt x="2359025" y="373153"/>
                  </a:lnTo>
                  <a:lnTo>
                    <a:pt x="2354262" y="371883"/>
                  </a:lnTo>
                  <a:lnTo>
                    <a:pt x="2358760" y="369978"/>
                  </a:lnTo>
                  <a:close/>
                  <a:moveTo>
                    <a:pt x="2185449" y="368392"/>
                  </a:moveTo>
                  <a:lnTo>
                    <a:pt x="2192337" y="369980"/>
                  </a:lnTo>
                  <a:lnTo>
                    <a:pt x="2191906" y="369980"/>
                  </a:lnTo>
                  <a:lnTo>
                    <a:pt x="2179637" y="369662"/>
                  </a:lnTo>
                  <a:lnTo>
                    <a:pt x="2185449" y="368392"/>
                  </a:lnTo>
                  <a:close/>
                  <a:moveTo>
                    <a:pt x="2876995" y="368325"/>
                  </a:moveTo>
                  <a:lnTo>
                    <a:pt x="2884874" y="368769"/>
                  </a:lnTo>
                  <a:lnTo>
                    <a:pt x="2880146" y="372313"/>
                  </a:lnTo>
                  <a:lnTo>
                    <a:pt x="2894105" y="372977"/>
                  </a:lnTo>
                  <a:lnTo>
                    <a:pt x="2906713" y="374085"/>
                  </a:lnTo>
                  <a:lnTo>
                    <a:pt x="2904687" y="374528"/>
                  </a:lnTo>
                  <a:lnTo>
                    <a:pt x="2897707" y="376521"/>
                  </a:lnTo>
                  <a:lnTo>
                    <a:pt x="2886901" y="382502"/>
                  </a:lnTo>
                  <a:lnTo>
                    <a:pt x="2878345" y="385603"/>
                  </a:lnTo>
                  <a:lnTo>
                    <a:pt x="2869340" y="386046"/>
                  </a:lnTo>
                  <a:lnTo>
                    <a:pt x="2874743" y="381616"/>
                  </a:lnTo>
                  <a:lnTo>
                    <a:pt x="2844800" y="387375"/>
                  </a:lnTo>
                  <a:lnTo>
                    <a:pt x="2848627" y="384053"/>
                  </a:lnTo>
                  <a:lnTo>
                    <a:pt x="2854931" y="376300"/>
                  </a:lnTo>
                  <a:lnTo>
                    <a:pt x="2845700" y="374085"/>
                  </a:lnTo>
                  <a:lnTo>
                    <a:pt x="2864387" y="370541"/>
                  </a:lnTo>
                  <a:lnTo>
                    <a:pt x="2864612" y="370541"/>
                  </a:lnTo>
                  <a:lnTo>
                    <a:pt x="2864837" y="370541"/>
                  </a:lnTo>
                  <a:lnTo>
                    <a:pt x="2865062" y="370541"/>
                  </a:lnTo>
                  <a:lnTo>
                    <a:pt x="2865512" y="370541"/>
                  </a:lnTo>
                  <a:lnTo>
                    <a:pt x="2865738" y="370541"/>
                  </a:lnTo>
                  <a:lnTo>
                    <a:pt x="2865963" y="370098"/>
                  </a:lnTo>
                  <a:lnTo>
                    <a:pt x="2866413" y="370098"/>
                  </a:lnTo>
                  <a:lnTo>
                    <a:pt x="2876995" y="368325"/>
                  </a:lnTo>
                  <a:close/>
                  <a:moveTo>
                    <a:pt x="2347912" y="366804"/>
                  </a:moveTo>
                  <a:lnTo>
                    <a:pt x="2351087" y="368269"/>
                  </a:lnTo>
                  <a:lnTo>
                    <a:pt x="2350633" y="368392"/>
                  </a:lnTo>
                  <a:lnTo>
                    <a:pt x="2344737" y="368392"/>
                  </a:lnTo>
                  <a:lnTo>
                    <a:pt x="2347912" y="366804"/>
                  </a:lnTo>
                  <a:close/>
                  <a:moveTo>
                    <a:pt x="2362200" y="365216"/>
                  </a:moveTo>
                  <a:lnTo>
                    <a:pt x="2362777" y="365216"/>
                  </a:lnTo>
                  <a:lnTo>
                    <a:pt x="2363788" y="366209"/>
                  </a:lnTo>
                  <a:lnTo>
                    <a:pt x="2362488" y="366805"/>
                  </a:lnTo>
                  <a:lnTo>
                    <a:pt x="2362200" y="365216"/>
                  </a:lnTo>
                  <a:close/>
                  <a:moveTo>
                    <a:pt x="1864233" y="363612"/>
                  </a:moveTo>
                  <a:lnTo>
                    <a:pt x="1836650" y="377704"/>
                  </a:lnTo>
                  <a:lnTo>
                    <a:pt x="1806258" y="393347"/>
                  </a:lnTo>
                  <a:lnTo>
                    <a:pt x="1775867" y="409443"/>
                  </a:lnTo>
                  <a:lnTo>
                    <a:pt x="1745929" y="425766"/>
                  </a:lnTo>
                  <a:lnTo>
                    <a:pt x="1715764" y="442542"/>
                  </a:lnTo>
                  <a:lnTo>
                    <a:pt x="1686052" y="459545"/>
                  </a:lnTo>
                  <a:lnTo>
                    <a:pt x="1664537" y="472022"/>
                  </a:lnTo>
                  <a:lnTo>
                    <a:pt x="1675619" y="465439"/>
                  </a:lnTo>
                  <a:lnTo>
                    <a:pt x="1707372" y="447076"/>
                  </a:lnTo>
                  <a:lnTo>
                    <a:pt x="1739351" y="429166"/>
                  </a:lnTo>
                  <a:lnTo>
                    <a:pt x="1771557" y="411710"/>
                  </a:lnTo>
                  <a:lnTo>
                    <a:pt x="1803990" y="394480"/>
                  </a:lnTo>
                  <a:lnTo>
                    <a:pt x="1836423" y="377704"/>
                  </a:lnTo>
                  <a:lnTo>
                    <a:pt x="1864233" y="363612"/>
                  </a:lnTo>
                  <a:close/>
                  <a:moveTo>
                    <a:pt x="1868455" y="361472"/>
                  </a:moveTo>
                  <a:lnTo>
                    <a:pt x="1864233" y="363612"/>
                  </a:lnTo>
                  <a:lnTo>
                    <a:pt x="1867268" y="362061"/>
                  </a:lnTo>
                  <a:lnTo>
                    <a:pt x="1868455" y="361472"/>
                  </a:lnTo>
                  <a:close/>
                  <a:moveTo>
                    <a:pt x="2838102" y="355626"/>
                  </a:moveTo>
                  <a:lnTo>
                    <a:pt x="2843213" y="355943"/>
                  </a:lnTo>
                  <a:lnTo>
                    <a:pt x="2842516" y="355943"/>
                  </a:lnTo>
                  <a:lnTo>
                    <a:pt x="2833688" y="358801"/>
                  </a:lnTo>
                  <a:lnTo>
                    <a:pt x="2838102" y="355626"/>
                  </a:lnTo>
                  <a:close/>
                  <a:moveTo>
                    <a:pt x="2829454" y="352451"/>
                  </a:moveTo>
                  <a:lnTo>
                    <a:pt x="2833688" y="352678"/>
                  </a:lnTo>
                  <a:lnTo>
                    <a:pt x="2830777" y="352905"/>
                  </a:lnTo>
                  <a:lnTo>
                    <a:pt x="2825750" y="354039"/>
                  </a:lnTo>
                  <a:lnTo>
                    <a:pt x="2829454" y="352451"/>
                  </a:lnTo>
                  <a:close/>
                  <a:moveTo>
                    <a:pt x="2300262" y="350925"/>
                  </a:moveTo>
                  <a:lnTo>
                    <a:pt x="2304572" y="350925"/>
                  </a:lnTo>
                  <a:lnTo>
                    <a:pt x="2308882" y="351152"/>
                  </a:lnTo>
                  <a:lnTo>
                    <a:pt x="2312738" y="351834"/>
                  </a:lnTo>
                  <a:lnTo>
                    <a:pt x="2316140" y="352514"/>
                  </a:lnTo>
                  <a:lnTo>
                    <a:pt x="2319089" y="353876"/>
                  </a:lnTo>
                  <a:lnTo>
                    <a:pt x="2310696" y="355692"/>
                  </a:lnTo>
                  <a:lnTo>
                    <a:pt x="2300489" y="357508"/>
                  </a:lnTo>
                  <a:lnTo>
                    <a:pt x="2278260" y="360686"/>
                  </a:lnTo>
                  <a:lnTo>
                    <a:pt x="2258072" y="363183"/>
                  </a:lnTo>
                  <a:lnTo>
                    <a:pt x="2250360" y="364545"/>
                  </a:lnTo>
                  <a:lnTo>
                    <a:pt x="2245823" y="365453"/>
                  </a:lnTo>
                  <a:lnTo>
                    <a:pt x="2241514" y="365680"/>
                  </a:lnTo>
                  <a:lnTo>
                    <a:pt x="2236977" y="366134"/>
                  </a:lnTo>
                  <a:lnTo>
                    <a:pt x="2232667" y="366588"/>
                  </a:lnTo>
                  <a:lnTo>
                    <a:pt x="2228358" y="367723"/>
                  </a:lnTo>
                  <a:lnTo>
                    <a:pt x="2223821" y="368631"/>
                  </a:lnTo>
                  <a:lnTo>
                    <a:pt x="2219738" y="369766"/>
                  </a:lnTo>
                  <a:lnTo>
                    <a:pt x="2215655" y="371355"/>
                  </a:lnTo>
                  <a:lnTo>
                    <a:pt x="2211572" y="372717"/>
                  </a:lnTo>
                  <a:lnTo>
                    <a:pt x="2322265" y="357281"/>
                  </a:lnTo>
                  <a:lnTo>
                    <a:pt x="2306613" y="362275"/>
                  </a:lnTo>
                  <a:lnTo>
                    <a:pt x="2311604" y="360913"/>
                  </a:lnTo>
                  <a:lnTo>
                    <a:pt x="2319089" y="359097"/>
                  </a:lnTo>
                  <a:lnTo>
                    <a:pt x="2322265" y="358416"/>
                  </a:lnTo>
                  <a:lnTo>
                    <a:pt x="2323399" y="358416"/>
                  </a:lnTo>
                  <a:lnTo>
                    <a:pt x="2324306" y="358416"/>
                  </a:lnTo>
                  <a:lnTo>
                    <a:pt x="2324987" y="358643"/>
                  </a:lnTo>
                  <a:lnTo>
                    <a:pt x="2325213" y="358870"/>
                  </a:lnTo>
                  <a:lnTo>
                    <a:pt x="2324987" y="359551"/>
                  </a:lnTo>
                  <a:lnTo>
                    <a:pt x="2324533" y="360686"/>
                  </a:lnTo>
                  <a:lnTo>
                    <a:pt x="2331111" y="358870"/>
                  </a:lnTo>
                  <a:lnTo>
                    <a:pt x="2334060" y="358189"/>
                  </a:lnTo>
                  <a:lnTo>
                    <a:pt x="2336782" y="357735"/>
                  </a:lnTo>
                  <a:lnTo>
                    <a:pt x="2339504" y="357735"/>
                  </a:lnTo>
                  <a:lnTo>
                    <a:pt x="2341772" y="358189"/>
                  </a:lnTo>
                  <a:lnTo>
                    <a:pt x="2343133" y="358416"/>
                  </a:lnTo>
                  <a:lnTo>
                    <a:pt x="2344494" y="359097"/>
                  </a:lnTo>
                  <a:lnTo>
                    <a:pt x="2345855" y="359778"/>
                  </a:lnTo>
                  <a:lnTo>
                    <a:pt x="2346989" y="360686"/>
                  </a:lnTo>
                  <a:lnTo>
                    <a:pt x="2342679" y="362048"/>
                  </a:lnTo>
                  <a:lnTo>
                    <a:pt x="2338143" y="363183"/>
                  </a:lnTo>
                  <a:lnTo>
                    <a:pt x="2333833" y="364545"/>
                  </a:lnTo>
                  <a:lnTo>
                    <a:pt x="2329296" y="365453"/>
                  </a:lnTo>
                  <a:lnTo>
                    <a:pt x="2320223" y="367042"/>
                  </a:lnTo>
                  <a:lnTo>
                    <a:pt x="2311150" y="368177"/>
                  </a:lnTo>
                  <a:lnTo>
                    <a:pt x="2302077" y="368858"/>
                  </a:lnTo>
                  <a:lnTo>
                    <a:pt x="2293004" y="369539"/>
                  </a:lnTo>
                  <a:lnTo>
                    <a:pt x="2274404" y="370901"/>
                  </a:lnTo>
                  <a:lnTo>
                    <a:pt x="2265557" y="371582"/>
                  </a:lnTo>
                  <a:lnTo>
                    <a:pt x="2256484" y="372490"/>
                  </a:lnTo>
                  <a:lnTo>
                    <a:pt x="2247411" y="373852"/>
                  </a:lnTo>
                  <a:lnTo>
                    <a:pt x="2238792" y="375668"/>
                  </a:lnTo>
                  <a:lnTo>
                    <a:pt x="2234482" y="376803"/>
                  </a:lnTo>
                  <a:lnTo>
                    <a:pt x="2229945" y="378165"/>
                  </a:lnTo>
                  <a:lnTo>
                    <a:pt x="2225636" y="379527"/>
                  </a:lnTo>
                  <a:lnTo>
                    <a:pt x="2221553" y="381343"/>
                  </a:lnTo>
                  <a:lnTo>
                    <a:pt x="2217016" y="382932"/>
                  </a:lnTo>
                  <a:lnTo>
                    <a:pt x="2212933" y="385202"/>
                  </a:lnTo>
                  <a:lnTo>
                    <a:pt x="2208850" y="387472"/>
                  </a:lnTo>
                  <a:lnTo>
                    <a:pt x="2204994" y="389969"/>
                  </a:lnTo>
                  <a:lnTo>
                    <a:pt x="2286244" y="377019"/>
                  </a:lnTo>
                  <a:lnTo>
                    <a:pt x="2282570" y="377938"/>
                  </a:lnTo>
                  <a:lnTo>
                    <a:pt x="2277806" y="378846"/>
                  </a:lnTo>
                  <a:lnTo>
                    <a:pt x="2273496" y="380208"/>
                  </a:lnTo>
                  <a:lnTo>
                    <a:pt x="2269413" y="382024"/>
                  </a:lnTo>
                  <a:lnTo>
                    <a:pt x="2265104" y="384067"/>
                  </a:lnTo>
                  <a:lnTo>
                    <a:pt x="2260794" y="386110"/>
                  </a:lnTo>
                  <a:lnTo>
                    <a:pt x="2256938" y="388607"/>
                  </a:lnTo>
                  <a:lnTo>
                    <a:pt x="2263743" y="386791"/>
                  </a:lnTo>
                  <a:lnTo>
                    <a:pt x="2272135" y="384975"/>
                  </a:lnTo>
                  <a:lnTo>
                    <a:pt x="2290282" y="379527"/>
                  </a:lnTo>
                  <a:lnTo>
                    <a:pt x="2308882" y="374306"/>
                  </a:lnTo>
                  <a:lnTo>
                    <a:pt x="2323626" y="369993"/>
                  </a:lnTo>
                  <a:lnTo>
                    <a:pt x="2327255" y="371809"/>
                  </a:lnTo>
                  <a:lnTo>
                    <a:pt x="2324533" y="374079"/>
                  </a:lnTo>
                  <a:lnTo>
                    <a:pt x="2321584" y="376122"/>
                  </a:lnTo>
                  <a:lnTo>
                    <a:pt x="2318408" y="378392"/>
                  </a:lnTo>
                  <a:lnTo>
                    <a:pt x="2315006" y="380208"/>
                  </a:lnTo>
                  <a:lnTo>
                    <a:pt x="2311604" y="382478"/>
                  </a:lnTo>
                  <a:lnTo>
                    <a:pt x="2307974" y="384294"/>
                  </a:lnTo>
                  <a:lnTo>
                    <a:pt x="2300262" y="387699"/>
                  </a:lnTo>
                  <a:lnTo>
                    <a:pt x="2292777" y="390877"/>
                  </a:lnTo>
                  <a:lnTo>
                    <a:pt x="2285292" y="393374"/>
                  </a:lnTo>
                  <a:lnTo>
                    <a:pt x="2277806" y="395871"/>
                  </a:lnTo>
                  <a:lnTo>
                    <a:pt x="2271682" y="397914"/>
                  </a:lnTo>
                  <a:lnTo>
                    <a:pt x="2272816" y="398141"/>
                  </a:lnTo>
                  <a:lnTo>
                    <a:pt x="2266692" y="400865"/>
                  </a:lnTo>
                  <a:lnTo>
                    <a:pt x="2284384" y="394282"/>
                  </a:lnTo>
                  <a:lnTo>
                    <a:pt x="2302304" y="387926"/>
                  </a:lnTo>
                  <a:lnTo>
                    <a:pt x="2319996" y="381570"/>
                  </a:lnTo>
                  <a:lnTo>
                    <a:pt x="2328616" y="378619"/>
                  </a:lnTo>
                  <a:lnTo>
                    <a:pt x="2337689" y="375895"/>
                  </a:lnTo>
                  <a:lnTo>
                    <a:pt x="2342679" y="374533"/>
                  </a:lnTo>
                  <a:lnTo>
                    <a:pt x="2344494" y="374306"/>
                  </a:lnTo>
                  <a:lnTo>
                    <a:pt x="2344267" y="374533"/>
                  </a:lnTo>
                  <a:lnTo>
                    <a:pt x="2342679" y="375214"/>
                  </a:lnTo>
                  <a:lnTo>
                    <a:pt x="2337462" y="377484"/>
                  </a:lnTo>
                  <a:lnTo>
                    <a:pt x="2335421" y="378392"/>
                  </a:lnTo>
                  <a:lnTo>
                    <a:pt x="2334967" y="378619"/>
                  </a:lnTo>
                  <a:lnTo>
                    <a:pt x="2334967" y="378846"/>
                  </a:lnTo>
                  <a:lnTo>
                    <a:pt x="2348123" y="375214"/>
                  </a:lnTo>
                  <a:lnTo>
                    <a:pt x="2348350" y="375214"/>
                  </a:lnTo>
                  <a:lnTo>
                    <a:pt x="2351752" y="375441"/>
                  </a:lnTo>
                  <a:lnTo>
                    <a:pt x="2355382" y="375214"/>
                  </a:lnTo>
                  <a:lnTo>
                    <a:pt x="2359011" y="374760"/>
                  </a:lnTo>
                  <a:lnTo>
                    <a:pt x="2362867" y="373852"/>
                  </a:lnTo>
                  <a:lnTo>
                    <a:pt x="2366269" y="372490"/>
                  </a:lnTo>
                  <a:lnTo>
                    <a:pt x="2369218" y="371355"/>
                  </a:lnTo>
                  <a:lnTo>
                    <a:pt x="2372167" y="369539"/>
                  </a:lnTo>
                  <a:lnTo>
                    <a:pt x="2374662" y="368177"/>
                  </a:lnTo>
                  <a:lnTo>
                    <a:pt x="2377838" y="367496"/>
                  </a:lnTo>
                  <a:lnTo>
                    <a:pt x="2381467" y="367042"/>
                  </a:lnTo>
                  <a:lnTo>
                    <a:pt x="2389406" y="366134"/>
                  </a:lnTo>
                  <a:lnTo>
                    <a:pt x="2398252" y="365680"/>
                  </a:lnTo>
                  <a:lnTo>
                    <a:pt x="2407098" y="365453"/>
                  </a:lnTo>
                  <a:lnTo>
                    <a:pt x="2415264" y="365453"/>
                  </a:lnTo>
                  <a:lnTo>
                    <a:pt x="2422523" y="365453"/>
                  </a:lnTo>
                  <a:lnTo>
                    <a:pt x="2427740" y="365680"/>
                  </a:lnTo>
                  <a:lnTo>
                    <a:pt x="2430462" y="365907"/>
                  </a:lnTo>
                  <a:lnTo>
                    <a:pt x="2427286" y="366134"/>
                  </a:lnTo>
                  <a:lnTo>
                    <a:pt x="2424111" y="366361"/>
                  </a:lnTo>
                  <a:lnTo>
                    <a:pt x="2420935" y="367042"/>
                  </a:lnTo>
                  <a:lnTo>
                    <a:pt x="2417759" y="367723"/>
                  </a:lnTo>
                  <a:lnTo>
                    <a:pt x="2411181" y="369539"/>
                  </a:lnTo>
                  <a:lnTo>
                    <a:pt x="2404603" y="371809"/>
                  </a:lnTo>
                  <a:lnTo>
                    <a:pt x="2398025" y="374533"/>
                  </a:lnTo>
                  <a:lnTo>
                    <a:pt x="2391447" y="377257"/>
                  </a:lnTo>
                  <a:lnTo>
                    <a:pt x="2379199" y="382705"/>
                  </a:lnTo>
                  <a:lnTo>
                    <a:pt x="2378972" y="382478"/>
                  </a:lnTo>
                  <a:lnTo>
                    <a:pt x="2378972" y="382705"/>
                  </a:lnTo>
                  <a:lnTo>
                    <a:pt x="2360825" y="385202"/>
                  </a:lnTo>
                  <a:lnTo>
                    <a:pt x="2342906" y="388153"/>
                  </a:lnTo>
                  <a:lnTo>
                    <a:pt x="2324533" y="391785"/>
                  </a:lnTo>
                  <a:lnTo>
                    <a:pt x="2315913" y="393600"/>
                  </a:lnTo>
                  <a:lnTo>
                    <a:pt x="2306840" y="395871"/>
                  </a:lnTo>
                  <a:lnTo>
                    <a:pt x="2313872" y="394509"/>
                  </a:lnTo>
                  <a:lnTo>
                    <a:pt x="2320904" y="392920"/>
                  </a:lnTo>
                  <a:lnTo>
                    <a:pt x="2327935" y="392012"/>
                  </a:lnTo>
                  <a:lnTo>
                    <a:pt x="2334967" y="391104"/>
                  </a:lnTo>
                  <a:lnTo>
                    <a:pt x="2341999" y="390649"/>
                  </a:lnTo>
                  <a:lnTo>
                    <a:pt x="2349484" y="389969"/>
                  </a:lnTo>
                  <a:lnTo>
                    <a:pt x="2356516" y="389742"/>
                  </a:lnTo>
                  <a:lnTo>
                    <a:pt x="2363774" y="389969"/>
                  </a:lnTo>
                  <a:lnTo>
                    <a:pt x="2359691" y="391785"/>
                  </a:lnTo>
                  <a:lnTo>
                    <a:pt x="2355382" y="393147"/>
                  </a:lnTo>
                  <a:lnTo>
                    <a:pt x="2351525" y="394736"/>
                  </a:lnTo>
                  <a:lnTo>
                    <a:pt x="2347443" y="395871"/>
                  </a:lnTo>
                  <a:lnTo>
                    <a:pt x="2343133" y="396779"/>
                  </a:lnTo>
                  <a:lnTo>
                    <a:pt x="2339050" y="397914"/>
                  </a:lnTo>
                  <a:lnTo>
                    <a:pt x="2334740" y="398368"/>
                  </a:lnTo>
                  <a:lnTo>
                    <a:pt x="2330430" y="398822"/>
                  </a:lnTo>
                  <a:lnTo>
                    <a:pt x="2325667" y="398594"/>
                  </a:lnTo>
                  <a:lnTo>
                    <a:pt x="2320677" y="398822"/>
                  </a:lnTo>
                  <a:lnTo>
                    <a:pt x="2316140" y="399503"/>
                  </a:lnTo>
                  <a:lnTo>
                    <a:pt x="2311377" y="400411"/>
                  </a:lnTo>
                  <a:lnTo>
                    <a:pt x="2306840" y="402000"/>
                  </a:lnTo>
                  <a:lnTo>
                    <a:pt x="2302530" y="403815"/>
                  </a:lnTo>
                  <a:lnTo>
                    <a:pt x="2298221" y="406313"/>
                  </a:lnTo>
                  <a:lnTo>
                    <a:pt x="2294138" y="409036"/>
                  </a:lnTo>
                  <a:lnTo>
                    <a:pt x="2319089" y="402454"/>
                  </a:lnTo>
                  <a:lnTo>
                    <a:pt x="2320450" y="402227"/>
                  </a:lnTo>
                  <a:lnTo>
                    <a:pt x="2322718" y="401092"/>
                  </a:lnTo>
                  <a:lnTo>
                    <a:pt x="2324533" y="400184"/>
                  </a:lnTo>
                  <a:lnTo>
                    <a:pt x="2326801" y="399730"/>
                  </a:lnTo>
                  <a:lnTo>
                    <a:pt x="2329069" y="399503"/>
                  </a:lnTo>
                  <a:lnTo>
                    <a:pt x="2330884" y="399275"/>
                  </a:lnTo>
                  <a:lnTo>
                    <a:pt x="2333152" y="399503"/>
                  </a:lnTo>
                  <a:lnTo>
                    <a:pt x="2334967" y="399957"/>
                  </a:lnTo>
                  <a:lnTo>
                    <a:pt x="2337235" y="400865"/>
                  </a:lnTo>
                  <a:lnTo>
                    <a:pt x="2327482" y="405177"/>
                  </a:lnTo>
                  <a:lnTo>
                    <a:pt x="2324987" y="405859"/>
                  </a:lnTo>
                  <a:lnTo>
                    <a:pt x="2323399" y="406313"/>
                  </a:lnTo>
                  <a:lnTo>
                    <a:pt x="2319769" y="406539"/>
                  </a:lnTo>
                  <a:lnTo>
                    <a:pt x="2316367" y="407221"/>
                  </a:lnTo>
                  <a:lnTo>
                    <a:pt x="2310923" y="408583"/>
                  </a:lnTo>
                  <a:lnTo>
                    <a:pt x="2309335" y="408810"/>
                  </a:lnTo>
                  <a:lnTo>
                    <a:pt x="2290282" y="421294"/>
                  </a:lnTo>
                  <a:lnTo>
                    <a:pt x="2293402" y="420737"/>
                  </a:lnTo>
                  <a:lnTo>
                    <a:pt x="2291870" y="421294"/>
                  </a:lnTo>
                  <a:lnTo>
                    <a:pt x="2285972" y="422883"/>
                  </a:lnTo>
                  <a:lnTo>
                    <a:pt x="2279394" y="425380"/>
                  </a:lnTo>
                  <a:lnTo>
                    <a:pt x="2272589" y="428331"/>
                  </a:lnTo>
                  <a:lnTo>
                    <a:pt x="2260340" y="433552"/>
                  </a:lnTo>
                  <a:lnTo>
                    <a:pt x="2252855" y="437184"/>
                  </a:lnTo>
                  <a:lnTo>
                    <a:pt x="2254896" y="438319"/>
                  </a:lnTo>
                  <a:lnTo>
                    <a:pt x="2235389" y="448988"/>
                  </a:lnTo>
                  <a:lnTo>
                    <a:pt x="2238565" y="448988"/>
                  </a:lnTo>
                  <a:lnTo>
                    <a:pt x="2232214" y="451939"/>
                  </a:lnTo>
                  <a:lnTo>
                    <a:pt x="2229492" y="453074"/>
                  </a:lnTo>
                  <a:lnTo>
                    <a:pt x="2226770" y="454436"/>
                  </a:lnTo>
                  <a:lnTo>
                    <a:pt x="2224955" y="456025"/>
                  </a:lnTo>
                  <a:lnTo>
                    <a:pt x="2223367" y="457387"/>
                  </a:lnTo>
                  <a:lnTo>
                    <a:pt x="2222914" y="458522"/>
                  </a:lnTo>
                  <a:lnTo>
                    <a:pt x="2222460" y="459202"/>
                  </a:lnTo>
                  <a:lnTo>
                    <a:pt x="2222460" y="460110"/>
                  </a:lnTo>
                  <a:lnTo>
                    <a:pt x="2222460" y="461019"/>
                  </a:lnTo>
                  <a:lnTo>
                    <a:pt x="2226997" y="458522"/>
                  </a:lnTo>
                  <a:lnTo>
                    <a:pt x="2231760" y="456252"/>
                  </a:lnTo>
                  <a:lnTo>
                    <a:pt x="2235843" y="453982"/>
                  </a:lnTo>
                  <a:lnTo>
                    <a:pt x="2238111" y="453301"/>
                  </a:lnTo>
                  <a:lnTo>
                    <a:pt x="2239926" y="452847"/>
                  </a:lnTo>
                  <a:lnTo>
                    <a:pt x="2242194" y="452393"/>
                  </a:lnTo>
                  <a:lnTo>
                    <a:pt x="2244009" y="452166"/>
                  </a:lnTo>
                  <a:lnTo>
                    <a:pt x="2246277" y="451939"/>
                  </a:lnTo>
                  <a:lnTo>
                    <a:pt x="2248318" y="452166"/>
                  </a:lnTo>
                  <a:lnTo>
                    <a:pt x="2250360" y="452620"/>
                  </a:lnTo>
                  <a:lnTo>
                    <a:pt x="2252628" y="453074"/>
                  </a:lnTo>
                  <a:lnTo>
                    <a:pt x="2255123" y="453982"/>
                  </a:lnTo>
                  <a:lnTo>
                    <a:pt x="2257165" y="455344"/>
                  </a:lnTo>
                  <a:lnTo>
                    <a:pt x="2234028" y="458295"/>
                  </a:lnTo>
                  <a:lnTo>
                    <a:pt x="2236523" y="459883"/>
                  </a:lnTo>
                  <a:lnTo>
                    <a:pt x="2231079" y="461700"/>
                  </a:lnTo>
                  <a:lnTo>
                    <a:pt x="2238111" y="462608"/>
                  </a:lnTo>
                  <a:lnTo>
                    <a:pt x="2239018" y="462608"/>
                  </a:lnTo>
                  <a:lnTo>
                    <a:pt x="2242648" y="463062"/>
                  </a:lnTo>
                  <a:lnTo>
                    <a:pt x="2243555" y="466012"/>
                  </a:lnTo>
                  <a:lnTo>
                    <a:pt x="2255804" y="463062"/>
                  </a:lnTo>
                  <a:lnTo>
                    <a:pt x="2256484" y="466239"/>
                  </a:lnTo>
                  <a:lnTo>
                    <a:pt x="2148287" y="478724"/>
                  </a:lnTo>
                  <a:lnTo>
                    <a:pt x="2094302" y="484626"/>
                  </a:lnTo>
                  <a:lnTo>
                    <a:pt x="2040090" y="490755"/>
                  </a:lnTo>
                  <a:lnTo>
                    <a:pt x="1986105" y="496430"/>
                  </a:lnTo>
                  <a:lnTo>
                    <a:pt x="1931893" y="501878"/>
                  </a:lnTo>
                  <a:lnTo>
                    <a:pt x="1877907" y="507326"/>
                  </a:lnTo>
                  <a:lnTo>
                    <a:pt x="1823695" y="512093"/>
                  </a:lnTo>
                  <a:lnTo>
                    <a:pt x="1841388" y="498246"/>
                  </a:lnTo>
                  <a:lnTo>
                    <a:pt x="1859988" y="483491"/>
                  </a:lnTo>
                  <a:lnTo>
                    <a:pt x="1879042" y="468510"/>
                  </a:lnTo>
                  <a:lnTo>
                    <a:pt x="1887037" y="462369"/>
                  </a:lnTo>
                  <a:lnTo>
                    <a:pt x="1898549" y="454209"/>
                  </a:lnTo>
                  <a:lnTo>
                    <a:pt x="1914880" y="442859"/>
                  </a:lnTo>
                  <a:lnTo>
                    <a:pt x="1920944" y="438729"/>
                  </a:lnTo>
                  <a:lnTo>
                    <a:pt x="1928717" y="433779"/>
                  </a:lnTo>
                  <a:lnTo>
                    <a:pt x="1938924" y="428104"/>
                  </a:lnTo>
                  <a:lnTo>
                    <a:pt x="1949358" y="422883"/>
                  </a:lnTo>
                  <a:lnTo>
                    <a:pt x="1954575" y="420387"/>
                  </a:lnTo>
                  <a:lnTo>
                    <a:pt x="1959566" y="418343"/>
                  </a:lnTo>
                  <a:lnTo>
                    <a:pt x="1964783" y="416073"/>
                  </a:lnTo>
                  <a:lnTo>
                    <a:pt x="1969773" y="414485"/>
                  </a:lnTo>
                  <a:lnTo>
                    <a:pt x="1974990" y="412668"/>
                  </a:lnTo>
                  <a:lnTo>
                    <a:pt x="1980207" y="411306"/>
                  </a:lnTo>
                  <a:lnTo>
                    <a:pt x="1977712" y="413576"/>
                  </a:lnTo>
                  <a:lnTo>
                    <a:pt x="1982929" y="416982"/>
                  </a:lnTo>
                  <a:lnTo>
                    <a:pt x="1983156" y="416982"/>
                  </a:lnTo>
                  <a:lnTo>
                    <a:pt x="1982702" y="407221"/>
                  </a:lnTo>
                  <a:lnTo>
                    <a:pt x="2033965" y="399275"/>
                  </a:lnTo>
                  <a:lnTo>
                    <a:pt x="2011736" y="411760"/>
                  </a:lnTo>
                  <a:lnTo>
                    <a:pt x="2016953" y="409944"/>
                  </a:lnTo>
                  <a:lnTo>
                    <a:pt x="2022170" y="408356"/>
                  </a:lnTo>
                  <a:lnTo>
                    <a:pt x="2026480" y="406766"/>
                  </a:lnTo>
                  <a:lnTo>
                    <a:pt x="2030790" y="405404"/>
                  </a:lnTo>
                  <a:lnTo>
                    <a:pt x="2034646" y="404724"/>
                  </a:lnTo>
                  <a:lnTo>
                    <a:pt x="2036687" y="404497"/>
                  </a:lnTo>
                  <a:lnTo>
                    <a:pt x="2038729" y="404497"/>
                  </a:lnTo>
                  <a:lnTo>
                    <a:pt x="2040543" y="404724"/>
                  </a:lnTo>
                  <a:lnTo>
                    <a:pt x="2042358" y="405177"/>
                  </a:lnTo>
                  <a:lnTo>
                    <a:pt x="2044173" y="405859"/>
                  </a:lnTo>
                  <a:lnTo>
                    <a:pt x="2045987" y="406766"/>
                  </a:lnTo>
                  <a:lnTo>
                    <a:pt x="2048936" y="405859"/>
                  </a:lnTo>
                  <a:lnTo>
                    <a:pt x="2047575" y="402680"/>
                  </a:lnTo>
                  <a:lnTo>
                    <a:pt x="2060731" y="400865"/>
                  </a:lnTo>
                  <a:lnTo>
                    <a:pt x="2058009" y="399049"/>
                  </a:lnTo>
                  <a:lnTo>
                    <a:pt x="2059597" y="397460"/>
                  </a:lnTo>
                  <a:lnTo>
                    <a:pt x="2061185" y="395871"/>
                  </a:lnTo>
                  <a:lnTo>
                    <a:pt x="2063226" y="394736"/>
                  </a:lnTo>
                  <a:lnTo>
                    <a:pt x="2065495" y="394055"/>
                  </a:lnTo>
                  <a:lnTo>
                    <a:pt x="2067763" y="393147"/>
                  </a:lnTo>
                  <a:lnTo>
                    <a:pt x="2070485" y="392693"/>
                  </a:lnTo>
                  <a:lnTo>
                    <a:pt x="2073434" y="392466"/>
                  </a:lnTo>
                  <a:lnTo>
                    <a:pt x="2076382" y="392466"/>
                  </a:lnTo>
                  <a:lnTo>
                    <a:pt x="2082734" y="392920"/>
                  </a:lnTo>
                  <a:lnTo>
                    <a:pt x="2089538" y="393600"/>
                  </a:lnTo>
                  <a:lnTo>
                    <a:pt x="2102241" y="395644"/>
                  </a:lnTo>
                  <a:lnTo>
                    <a:pt x="2108365" y="396552"/>
                  </a:lnTo>
                  <a:lnTo>
                    <a:pt x="2113809" y="397006"/>
                  </a:lnTo>
                  <a:lnTo>
                    <a:pt x="2116304" y="397006"/>
                  </a:lnTo>
                  <a:lnTo>
                    <a:pt x="2118119" y="397006"/>
                  </a:lnTo>
                  <a:lnTo>
                    <a:pt x="2120160" y="396779"/>
                  </a:lnTo>
                  <a:lnTo>
                    <a:pt x="2121521" y="396325"/>
                  </a:lnTo>
                  <a:lnTo>
                    <a:pt x="2122882" y="395871"/>
                  </a:lnTo>
                  <a:lnTo>
                    <a:pt x="2123563" y="394963"/>
                  </a:lnTo>
                  <a:lnTo>
                    <a:pt x="2124016" y="393600"/>
                  </a:lnTo>
                  <a:lnTo>
                    <a:pt x="2124016" y="392239"/>
                  </a:lnTo>
                  <a:lnTo>
                    <a:pt x="2123563" y="390649"/>
                  </a:lnTo>
                  <a:lnTo>
                    <a:pt x="2122429" y="388380"/>
                  </a:lnTo>
                  <a:lnTo>
                    <a:pt x="2121068" y="385883"/>
                  </a:lnTo>
                  <a:lnTo>
                    <a:pt x="2119026" y="382932"/>
                  </a:lnTo>
                  <a:lnTo>
                    <a:pt x="2128780" y="381570"/>
                  </a:lnTo>
                  <a:lnTo>
                    <a:pt x="2129233" y="381570"/>
                  </a:lnTo>
                  <a:lnTo>
                    <a:pt x="2129409" y="381550"/>
                  </a:lnTo>
                  <a:lnTo>
                    <a:pt x="2129687" y="381570"/>
                  </a:lnTo>
                  <a:lnTo>
                    <a:pt x="2135585" y="381797"/>
                  </a:lnTo>
                  <a:lnTo>
                    <a:pt x="2141482" y="381797"/>
                  </a:lnTo>
                  <a:lnTo>
                    <a:pt x="2147607" y="381343"/>
                  </a:lnTo>
                  <a:lnTo>
                    <a:pt x="2147662" y="381338"/>
                  </a:lnTo>
                  <a:lnTo>
                    <a:pt x="2147833" y="382024"/>
                  </a:lnTo>
                  <a:lnTo>
                    <a:pt x="2147833" y="383159"/>
                  </a:lnTo>
                  <a:lnTo>
                    <a:pt x="2150555" y="381343"/>
                  </a:lnTo>
                  <a:lnTo>
                    <a:pt x="2150594" y="381113"/>
                  </a:lnTo>
                  <a:lnTo>
                    <a:pt x="2153504" y="380889"/>
                  </a:lnTo>
                  <a:lnTo>
                    <a:pt x="2160989" y="383386"/>
                  </a:lnTo>
                  <a:lnTo>
                    <a:pt x="2165299" y="378619"/>
                  </a:lnTo>
                  <a:lnTo>
                    <a:pt x="2159402" y="379754"/>
                  </a:lnTo>
                  <a:lnTo>
                    <a:pt x="2153504" y="380889"/>
                  </a:lnTo>
                  <a:lnTo>
                    <a:pt x="2150782" y="379981"/>
                  </a:lnTo>
                  <a:lnTo>
                    <a:pt x="2150594" y="381113"/>
                  </a:lnTo>
                  <a:lnTo>
                    <a:pt x="2147662" y="381338"/>
                  </a:lnTo>
                  <a:lnTo>
                    <a:pt x="2147607" y="381116"/>
                  </a:lnTo>
                  <a:lnTo>
                    <a:pt x="2147153" y="380208"/>
                  </a:lnTo>
                  <a:lnTo>
                    <a:pt x="2146472" y="379754"/>
                  </a:lnTo>
                  <a:lnTo>
                    <a:pt x="2145565" y="379300"/>
                  </a:lnTo>
                  <a:lnTo>
                    <a:pt x="2144658" y="379300"/>
                  </a:lnTo>
                  <a:lnTo>
                    <a:pt x="2142389" y="379300"/>
                  </a:lnTo>
                  <a:lnTo>
                    <a:pt x="2139441" y="379527"/>
                  </a:lnTo>
                  <a:lnTo>
                    <a:pt x="2136492" y="380208"/>
                  </a:lnTo>
                  <a:lnTo>
                    <a:pt x="2133090" y="381116"/>
                  </a:lnTo>
                  <a:lnTo>
                    <a:pt x="2129409" y="381550"/>
                  </a:lnTo>
                  <a:lnTo>
                    <a:pt x="2123563" y="381116"/>
                  </a:lnTo>
                  <a:lnTo>
                    <a:pt x="2117438" y="379981"/>
                  </a:lnTo>
                  <a:lnTo>
                    <a:pt x="2135811" y="378165"/>
                  </a:lnTo>
                  <a:lnTo>
                    <a:pt x="2133316" y="376122"/>
                  </a:lnTo>
                  <a:lnTo>
                    <a:pt x="2152824" y="374306"/>
                  </a:lnTo>
                  <a:lnTo>
                    <a:pt x="2149875" y="373171"/>
                  </a:lnTo>
                  <a:lnTo>
                    <a:pt x="2156226" y="372717"/>
                  </a:lnTo>
                  <a:lnTo>
                    <a:pt x="2153277" y="372717"/>
                  </a:lnTo>
                  <a:lnTo>
                    <a:pt x="2162124" y="370901"/>
                  </a:lnTo>
                  <a:lnTo>
                    <a:pt x="2164392" y="372944"/>
                  </a:lnTo>
                  <a:lnTo>
                    <a:pt x="2172064" y="373396"/>
                  </a:lnTo>
                  <a:lnTo>
                    <a:pt x="2168525" y="372202"/>
                  </a:lnTo>
                  <a:lnTo>
                    <a:pt x="2171985" y="371567"/>
                  </a:lnTo>
                  <a:lnTo>
                    <a:pt x="2175649" y="371567"/>
                  </a:lnTo>
                  <a:lnTo>
                    <a:pt x="2175445" y="371885"/>
                  </a:lnTo>
                  <a:lnTo>
                    <a:pt x="2176463" y="373154"/>
                  </a:lnTo>
                  <a:lnTo>
                    <a:pt x="2176463" y="373655"/>
                  </a:lnTo>
                  <a:lnTo>
                    <a:pt x="2179816" y="373852"/>
                  </a:lnTo>
                  <a:lnTo>
                    <a:pt x="2181631" y="376122"/>
                  </a:lnTo>
                  <a:lnTo>
                    <a:pt x="2195921" y="370447"/>
                  </a:lnTo>
                  <a:lnTo>
                    <a:pt x="2196148" y="370447"/>
                  </a:lnTo>
                  <a:lnTo>
                    <a:pt x="2196148" y="369993"/>
                  </a:lnTo>
                  <a:lnTo>
                    <a:pt x="2196375" y="369993"/>
                  </a:lnTo>
                  <a:lnTo>
                    <a:pt x="2196602" y="369993"/>
                  </a:lnTo>
                  <a:lnTo>
                    <a:pt x="2196828" y="369993"/>
                  </a:lnTo>
                  <a:lnTo>
                    <a:pt x="2198189" y="369993"/>
                  </a:lnTo>
                  <a:lnTo>
                    <a:pt x="2205675" y="368404"/>
                  </a:lnTo>
                  <a:lnTo>
                    <a:pt x="2199323" y="368858"/>
                  </a:lnTo>
                  <a:lnTo>
                    <a:pt x="2196602" y="366134"/>
                  </a:lnTo>
                  <a:lnTo>
                    <a:pt x="2199323" y="365226"/>
                  </a:lnTo>
                  <a:lnTo>
                    <a:pt x="2202045" y="364545"/>
                  </a:lnTo>
                  <a:lnTo>
                    <a:pt x="2207943" y="362956"/>
                  </a:lnTo>
                  <a:lnTo>
                    <a:pt x="2214294" y="362275"/>
                  </a:lnTo>
                  <a:lnTo>
                    <a:pt x="2220419" y="361594"/>
                  </a:lnTo>
                  <a:lnTo>
                    <a:pt x="2233121" y="360686"/>
                  </a:lnTo>
                  <a:lnTo>
                    <a:pt x="2239245" y="360232"/>
                  </a:lnTo>
                  <a:lnTo>
                    <a:pt x="2245143" y="359551"/>
                  </a:lnTo>
                  <a:lnTo>
                    <a:pt x="2254670" y="356373"/>
                  </a:lnTo>
                  <a:lnTo>
                    <a:pt x="2260114" y="355465"/>
                  </a:lnTo>
                  <a:lnTo>
                    <a:pt x="2267599" y="354330"/>
                  </a:lnTo>
                  <a:lnTo>
                    <a:pt x="2276445" y="352968"/>
                  </a:lnTo>
                  <a:lnTo>
                    <a:pt x="2285972" y="351834"/>
                  </a:lnTo>
                  <a:lnTo>
                    <a:pt x="2295726" y="351152"/>
                  </a:lnTo>
                  <a:lnTo>
                    <a:pt x="2300262" y="350925"/>
                  </a:lnTo>
                  <a:close/>
                  <a:moveTo>
                    <a:pt x="2931498" y="350863"/>
                  </a:moveTo>
                  <a:lnTo>
                    <a:pt x="2936876" y="351296"/>
                  </a:lnTo>
                  <a:lnTo>
                    <a:pt x="2934572" y="352451"/>
                  </a:lnTo>
                  <a:lnTo>
                    <a:pt x="2928938" y="351730"/>
                  </a:lnTo>
                  <a:lnTo>
                    <a:pt x="2931498" y="350863"/>
                  </a:lnTo>
                  <a:close/>
                  <a:moveTo>
                    <a:pt x="2793596" y="347689"/>
                  </a:moveTo>
                  <a:lnTo>
                    <a:pt x="2802239" y="349731"/>
                  </a:lnTo>
                  <a:lnTo>
                    <a:pt x="2797690" y="354720"/>
                  </a:lnTo>
                  <a:lnTo>
                    <a:pt x="2798372" y="355854"/>
                  </a:lnTo>
                  <a:lnTo>
                    <a:pt x="2802239" y="354493"/>
                  </a:lnTo>
                  <a:lnTo>
                    <a:pt x="2814066" y="355854"/>
                  </a:lnTo>
                  <a:lnTo>
                    <a:pt x="2811337" y="357668"/>
                  </a:lnTo>
                  <a:lnTo>
                    <a:pt x="2824074" y="358121"/>
                  </a:lnTo>
                  <a:lnTo>
                    <a:pt x="2831352" y="359936"/>
                  </a:lnTo>
                  <a:lnTo>
                    <a:pt x="2854325" y="359936"/>
                  </a:lnTo>
                  <a:lnTo>
                    <a:pt x="2853870" y="361523"/>
                  </a:lnTo>
                  <a:lnTo>
                    <a:pt x="2845724" y="364231"/>
                  </a:lnTo>
                  <a:lnTo>
                    <a:pt x="2850004" y="363790"/>
                  </a:lnTo>
                  <a:lnTo>
                    <a:pt x="2853972" y="363564"/>
                  </a:lnTo>
                  <a:lnTo>
                    <a:pt x="2857941" y="364017"/>
                  </a:lnTo>
                  <a:lnTo>
                    <a:pt x="2861689" y="364924"/>
                  </a:lnTo>
                  <a:lnTo>
                    <a:pt x="2865438" y="366512"/>
                  </a:lnTo>
                  <a:lnTo>
                    <a:pt x="2847578" y="371501"/>
                  </a:lnTo>
                  <a:lnTo>
                    <a:pt x="2842507" y="370141"/>
                  </a:lnTo>
                  <a:lnTo>
                    <a:pt x="2833688" y="368553"/>
                  </a:lnTo>
                  <a:lnTo>
                    <a:pt x="2837522" y="366800"/>
                  </a:lnTo>
                  <a:lnTo>
                    <a:pt x="2816341" y="372863"/>
                  </a:lnTo>
                  <a:lnTo>
                    <a:pt x="2814521" y="378079"/>
                  </a:lnTo>
                  <a:lnTo>
                    <a:pt x="2817023" y="378986"/>
                  </a:lnTo>
                  <a:lnTo>
                    <a:pt x="2805196" y="384202"/>
                  </a:lnTo>
                  <a:lnTo>
                    <a:pt x="2801102" y="393047"/>
                  </a:lnTo>
                  <a:lnTo>
                    <a:pt x="2788592" y="402118"/>
                  </a:lnTo>
                  <a:lnTo>
                    <a:pt x="2785408" y="403705"/>
                  </a:lnTo>
                  <a:lnTo>
                    <a:pt x="2781996" y="405066"/>
                  </a:lnTo>
                  <a:lnTo>
                    <a:pt x="2778584" y="406427"/>
                  </a:lnTo>
                  <a:lnTo>
                    <a:pt x="2775627" y="407334"/>
                  </a:lnTo>
                  <a:lnTo>
                    <a:pt x="2772216" y="408468"/>
                  </a:lnTo>
                  <a:lnTo>
                    <a:pt x="2769031" y="408921"/>
                  </a:lnTo>
                  <a:lnTo>
                    <a:pt x="2765620" y="409602"/>
                  </a:lnTo>
                  <a:lnTo>
                    <a:pt x="2762435" y="409828"/>
                  </a:lnTo>
                  <a:lnTo>
                    <a:pt x="2759251" y="410055"/>
                  </a:lnTo>
                  <a:lnTo>
                    <a:pt x="2756067" y="410055"/>
                  </a:lnTo>
                  <a:lnTo>
                    <a:pt x="2752883" y="409828"/>
                  </a:lnTo>
                  <a:lnTo>
                    <a:pt x="2749698" y="409375"/>
                  </a:lnTo>
                  <a:lnTo>
                    <a:pt x="2746514" y="408921"/>
                  </a:lnTo>
                  <a:lnTo>
                    <a:pt x="2743330" y="408014"/>
                  </a:lnTo>
                  <a:lnTo>
                    <a:pt x="2740145" y="407107"/>
                  </a:lnTo>
                  <a:lnTo>
                    <a:pt x="2736961" y="405973"/>
                  </a:lnTo>
                  <a:lnTo>
                    <a:pt x="2739008" y="399623"/>
                  </a:lnTo>
                  <a:lnTo>
                    <a:pt x="2739236" y="399623"/>
                  </a:lnTo>
                  <a:lnTo>
                    <a:pt x="2755039" y="399048"/>
                  </a:lnTo>
                  <a:lnTo>
                    <a:pt x="2757659" y="399396"/>
                  </a:lnTo>
                  <a:lnTo>
                    <a:pt x="2760843" y="399850"/>
                  </a:lnTo>
                  <a:lnTo>
                    <a:pt x="2763800" y="399850"/>
                  </a:lnTo>
                  <a:lnTo>
                    <a:pt x="2766530" y="399850"/>
                  </a:lnTo>
                  <a:lnTo>
                    <a:pt x="2769259" y="399623"/>
                  </a:lnTo>
                  <a:lnTo>
                    <a:pt x="2771306" y="399170"/>
                  </a:lnTo>
                  <a:lnTo>
                    <a:pt x="2773580" y="398489"/>
                  </a:lnTo>
                  <a:lnTo>
                    <a:pt x="2775627" y="397355"/>
                  </a:lnTo>
                  <a:lnTo>
                    <a:pt x="2777220" y="396221"/>
                  </a:lnTo>
                  <a:lnTo>
                    <a:pt x="2779039" y="394860"/>
                  </a:lnTo>
                  <a:lnTo>
                    <a:pt x="2780176" y="393047"/>
                  </a:lnTo>
                  <a:lnTo>
                    <a:pt x="2781314" y="391459"/>
                  </a:lnTo>
                  <a:lnTo>
                    <a:pt x="2782451" y="389191"/>
                  </a:lnTo>
                  <a:lnTo>
                    <a:pt x="2783133" y="386923"/>
                  </a:lnTo>
                  <a:lnTo>
                    <a:pt x="2748561" y="394407"/>
                  </a:lnTo>
                  <a:lnTo>
                    <a:pt x="2729228" y="394180"/>
                  </a:lnTo>
                  <a:lnTo>
                    <a:pt x="2741738" y="391686"/>
                  </a:lnTo>
                  <a:lnTo>
                    <a:pt x="2740145" y="389418"/>
                  </a:lnTo>
                  <a:lnTo>
                    <a:pt x="2751973" y="385789"/>
                  </a:lnTo>
                  <a:lnTo>
                    <a:pt x="2763573" y="382161"/>
                  </a:lnTo>
                  <a:lnTo>
                    <a:pt x="2769486" y="380573"/>
                  </a:lnTo>
                  <a:lnTo>
                    <a:pt x="2775627" y="379213"/>
                  </a:lnTo>
                  <a:lnTo>
                    <a:pt x="2781314" y="378079"/>
                  </a:lnTo>
                  <a:lnTo>
                    <a:pt x="2787455" y="376945"/>
                  </a:lnTo>
                  <a:lnTo>
                    <a:pt x="2774945" y="378079"/>
                  </a:lnTo>
                  <a:lnTo>
                    <a:pt x="2782678" y="372863"/>
                  </a:lnTo>
                  <a:lnTo>
                    <a:pt x="2771761" y="376264"/>
                  </a:lnTo>
                  <a:lnTo>
                    <a:pt x="2758114" y="377398"/>
                  </a:lnTo>
                  <a:lnTo>
                    <a:pt x="2759479" y="377171"/>
                  </a:lnTo>
                  <a:lnTo>
                    <a:pt x="2760161" y="372409"/>
                  </a:lnTo>
                  <a:lnTo>
                    <a:pt x="2759706" y="373316"/>
                  </a:lnTo>
                  <a:lnTo>
                    <a:pt x="2759024" y="373770"/>
                  </a:lnTo>
                  <a:lnTo>
                    <a:pt x="2757204" y="375130"/>
                  </a:lnTo>
                  <a:lnTo>
                    <a:pt x="2754930" y="375811"/>
                  </a:lnTo>
                  <a:lnTo>
                    <a:pt x="2753110" y="376491"/>
                  </a:lnTo>
                  <a:lnTo>
                    <a:pt x="2750836" y="376945"/>
                  </a:lnTo>
                  <a:lnTo>
                    <a:pt x="2748788" y="378079"/>
                  </a:lnTo>
                  <a:lnTo>
                    <a:pt x="2746741" y="378986"/>
                  </a:lnTo>
                  <a:lnTo>
                    <a:pt x="2745832" y="379666"/>
                  </a:lnTo>
                  <a:lnTo>
                    <a:pt x="2744694" y="380573"/>
                  </a:lnTo>
                  <a:lnTo>
                    <a:pt x="2749471" y="381934"/>
                  </a:lnTo>
                  <a:lnTo>
                    <a:pt x="2743330" y="384202"/>
                  </a:lnTo>
                  <a:lnTo>
                    <a:pt x="2738326" y="386243"/>
                  </a:lnTo>
                  <a:lnTo>
                    <a:pt x="2733095" y="387603"/>
                  </a:lnTo>
                  <a:lnTo>
                    <a:pt x="2727181" y="388737"/>
                  </a:lnTo>
                  <a:lnTo>
                    <a:pt x="2713534" y="385789"/>
                  </a:lnTo>
                  <a:lnTo>
                    <a:pt x="2723769" y="383295"/>
                  </a:lnTo>
                  <a:lnTo>
                    <a:pt x="2709440" y="383295"/>
                  </a:lnTo>
                  <a:lnTo>
                    <a:pt x="2702616" y="377398"/>
                  </a:lnTo>
                  <a:lnTo>
                    <a:pt x="2715126" y="375584"/>
                  </a:lnTo>
                  <a:lnTo>
                    <a:pt x="2709895" y="374223"/>
                  </a:lnTo>
                  <a:lnTo>
                    <a:pt x="2716036" y="371275"/>
                  </a:lnTo>
                  <a:lnTo>
                    <a:pt x="2709895" y="369914"/>
                  </a:lnTo>
                  <a:lnTo>
                    <a:pt x="2711259" y="372182"/>
                  </a:lnTo>
                  <a:lnTo>
                    <a:pt x="2703526" y="373996"/>
                  </a:lnTo>
                  <a:lnTo>
                    <a:pt x="2699432" y="369914"/>
                  </a:lnTo>
                  <a:lnTo>
                    <a:pt x="2700342" y="368100"/>
                  </a:lnTo>
                  <a:lnTo>
                    <a:pt x="2699887" y="367193"/>
                  </a:lnTo>
                  <a:lnTo>
                    <a:pt x="2698750" y="367420"/>
                  </a:lnTo>
                  <a:lnTo>
                    <a:pt x="2703299" y="366059"/>
                  </a:lnTo>
                  <a:lnTo>
                    <a:pt x="2702616" y="365606"/>
                  </a:lnTo>
                  <a:lnTo>
                    <a:pt x="2709212" y="364018"/>
                  </a:lnTo>
                  <a:lnTo>
                    <a:pt x="2707848" y="363111"/>
                  </a:lnTo>
                  <a:lnTo>
                    <a:pt x="2716946" y="360163"/>
                  </a:lnTo>
                  <a:lnTo>
                    <a:pt x="2720812" y="361523"/>
                  </a:lnTo>
                  <a:lnTo>
                    <a:pt x="2721040" y="359255"/>
                  </a:lnTo>
                  <a:lnTo>
                    <a:pt x="2731047" y="358348"/>
                  </a:lnTo>
                  <a:lnTo>
                    <a:pt x="2742192" y="355400"/>
                  </a:lnTo>
                  <a:lnTo>
                    <a:pt x="2743102" y="355173"/>
                  </a:lnTo>
                  <a:lnTo>
                    <a:pt x="2746514" y="356987"/>
                  </a:lnTo>
                  <a:lnTo>
                    <a:pt x="2725361" y="362884"/>
                  </a:lnTo>
                  <a:lnTo>
                    <a:pt x="2725589" y="362884"/>
                  </a:lnTo>
                  <a:lnTo>
                    <a:pt x="2737189" y="361070"/>
                  </a:lnTo>
                  <a:lnTo>
                    <a:pt x="2735369" y="363564"/>
                  </a:lnTo>
                  <a:lnTo>
                    <a:pt x="2745832" y="365832"/>
                  </a:lnTo>
                  <a:lnTo>
                    <a:pt x="2754247" y="356534"/>
                  </a:lnTo>
                  <a:lnTo>
                    <a:pt x="2770396" y="365152"/>
                  </a:lnTo>
                  <a:lnTo>
                    <a:pt x="2780404" y="368327"/>
                  </a:lnTo>
                  <a:lnTo>
                    <a:pt x="2773808" y="351771"/>
                  </a:lnTo>
                  <a:lnTo>
                    <a:pt x="2776992" y="351091"/>
                  </a:lnTo>
                  <a:lnTo>
                    <a:pt x="2779267" y="348143"/>
                  </a:lnTo>
                  <a:lnTo>
                    <a:pt x="2793596" y="347689"/>
                  </a:lnTo>
                  <a:close/>
                  <a:moveTo>
                    <a:pt x="3798889" y="344552"/>
                  </a:moveTo>
                  <a:lnTo>
                    <a:pt x="3801498" y="345354"/>
                  </a:lnTo>
                  <a:lnTo>
                    <a:pt x="3802380" y="344552"/>
                  </a:lnTo>
                  <a:lnTo>
                    <a:pt x="3804286" y="345995"/>
                  </a:lnTo>
                  <a:lnTo>
                    <a:pt x="3804428" y="346254"/>
                  </a:lnTo>
                  <a:lnTo>
                    <a:pt x="3809321" y="347758"/>
                  </a:lnTo>
                  <a:lnTo>
                    <a:pt x="3816351" y="348185"/>
                  </a:lnTo>
                  <a:lnTo>
                    <a:pt x="3815217" y="348612"/>
                  </a:lnTo>
                  <a:lnTo>
                    <a:pt x="3793672" y="353955"/>
                  </a:lnTo>
                  <a:lnTo>
                    <a:pt x="3792312" y="355665"/>
                  </a:lnTo>
                  <a:lnTo>
                    <a:pt x="3792085" y="355665"/>
                  </a:lnTo>
                  <a:lnTo>
                    <a:pt x="3786642" y="351604"/>
                  </a:lnTo>
                  <a:lnTo>
                    <a:pt x="3779838" y="348185"/>
                  </a:lnTo>
                  <a:lnTo>
                    <a:pt x="3787549" y="345193"/>
                  </a:lnTo>
                  <a:lnTo>
                    <a:pt x="3798889" y="344552"/>
                  </a:lnTo>
                  <a:close/>
                  <a:moveTo>
                    <a:pt x="3939223" y="344551"/>
                  </a:moveTo>
                  <a:lnTo>
                    <a:pt x="3954225" y="345178"/>
                  </a:lnTo>
                  <a:lnTo>
                    <a:pt x="3954225" y="346013"/>
                  </a:lnTo>
                  <a:lnTo>
                    <a:pt x="3954463" y="346640"/>
                  </a:lnTo>
                  <a:lnTo>
                    <a:pt x="3954410" y="346826"/>
                  </a:lnTo>
                  <a:lnTo>
                    <a:pt x="3954225" y="347476"/>
                  </a:lnTo>
                  <a:lnTo>
                    <a:pt x="3953987" y="348103"/>
                  </a:lnTo>
                  <a:lnTo>
                    <a:pt x="3953511" y="348729"/>
                  </a:lnTo>
                  <a:lnTo>
                    <a:pt x="3952320" y="350400"/>
                  </a:lnTo>
                  <a:lnTo>
                    <a:pt x="3951368" y="350818"/>
                  </a:lnTo>
                  <a:lnTo>
                    <a:pt x="3950177" y="351445"/>
                  </a:lnTo>
                  <a:lnTo>
                    <a:pt x="3948986" y="351862"/>
                  </a:lnTo>
                  <a:lnTo>
                    <a:pt x="3947319" y="352280"/>
                  </a:lnTo>
                  <a:lnTo>
                    <a:pt x="3945891" y="352489"/>
                  </a:lnTo>
                  <a:lnTo>
                    <a:pt x="3943986" y="352489"/>
                  </a:lnTo>
                  <a:lnTo>
                    <a:pt x="3942081" y="352489"/>
                  </a:lnTo>
                  <a:lnTo>
                    <a:pt x="3939938" y="352280"/>
                  </a:lnTo>
                  <a:lnTo>
                    <a:pt x="3937794" y="352071"/>
                  </a:lnTo>
                  <a:lnTo>
                    <a:pt x="3935413" y="351445"/>
                  </a:lnTo>
                  <a:lnTo>
                    <a:pt x="3935889" y="346013"/>
                  </a:lnTo>
                  <a:lnTo>
                    <a:pt x="3939223" y="344551"/>
                  </a:lnTo>
                  <a:close/>
                  <a:moveTo>
                    <a:pt x="2974976" y="342925"/>
                  </a:moveTo>
                  <a:lnTo>
                    <a:pt x="2974094" y="343379"/>
                  </a:lnTo>
                  <a:lnTo>
                    <a:pt x="2969684" y="344967"/>
                  </a:lnTo>
                  <a:lnTo>
                    <a:pt x="2951163" y="347688"/>
                  </a:lnTo>
                  <a:lnTo>
                    <a:pt x="2959321" y="343832"/>
                  </a:lnTo>
                  <a:lnTo>
                    <a:pt x="2974976" y="342925"/>
                  </a:lnTo>
                  <a:close/>
                  <a:moveTo>
                    <a:pt x="3864814" y="341377"/>
                  </a:moveTo>
                  <a:lnTo>
                    <a:pt x="3872090" y="341377"/>
                  </a:lnTo>
                  <a:lnTo>
                    <a:pt x="3870987" y="342820"/>
                  </a:lnTo>
                  <a:lnTo>
                    <a:pt x="3878263" y="347727"/>
                  </a:lnTo>
                  <a:lnTo>
                    <a:pt x="3877822" y="347727"/>
                  </a:lnTo>
                  <a:lnTo>
                    <a:pt x="3862388" y="345129"/>
                  </a:lnTo>
                  <a:lnTo>
                    <a:pt x="3864814" y="341377"/>
                  </a:lnTo>
                  <a:close/>
                  <a:moveTo>
                    <a:pt x="2808178" y="338164"/>
                  </a:moveTo>
                  <a:lnTo>
                    <a:pt x="2811463" y="338323"/>
                  </a:lnTo>
                  <a:lnTo>
                    <a:pt x="2809492" y="339752"/>
                  </a:lnTo>
                  <a:lnTo>
                    <a:pt x="2805113" y="339276"/>
                  </a:lnTo>
                  <a:lnTo>
                    <a:pt x="2808178" y="338164"/>
                  </a:lnTo>
                  <a:close/>
                  <a:moveTo>
                    <a:pt x="3897313" y="336613"/>
                  </a:moveTo>
                  <a:lnTo>
                    <a:pt x="3897313" y="337067"/>
                  </a:lnTo>
                  <a:lnTo>
                    <a:pt x="3890963" y="338201"/>
                  </a:lnTo>
                  <a:lnTo>
                    <a:pt x="3893231" y="337521"/>
                  </a:lnTo>
                  <a:lnTo>
                    <a:pt x="3897313" y="336613"/>
                  </a:lnTo>
                  <a:close/>
                  <a:moveTo>
                    <a:pt x="3943314" y="331851"/>
                  </a:moveTo>
                  <a:lnTo>
                    <a:pt x="3960813" y="337260"/>
                  </a:lnTo>
                  <a:lnTo>
                    <a:pt x="3959484" y="337731"/>
                  </a:lnTo>
                  <a:lnTo>
                    <a:pt x="3957491" y="337966"/>
                  </a:lnTo>
                  <a:lnTo>
                    <a:pt x="3955275" y="338201"/>
                  </a:lnTo>
                  <a:lnTo>
                    <a:pt x="3952396" y="338201"/>
                  </a:lnTo>
                  <a:lnTo>
                    <a:pt x="3949516" y="337966"/>
                  </a:lnTo>
                  <a:lnTo>
                    <a:pt x="3946637" y="337731"/>
                  </a:lnTo>
                  <a:lnTo>
                    <a:pt x="3943978" y="337025"/>
                  </a:lnTo>
                  <a:lnTo>
                    <a:pt x="3941763" y="335849"/>
                  </a:lnTo>
                  <a:lnTo>
                    <a:pt x="3943314" y="331851"/>
                  </a:lnTo>
                  <a:close/>
                  <a:moveTo>
                    <a:pt x="3875995" y="330264"/>
                  </a:moveTo>
                  <a:lnTo>
                    <a:pt x="3887788" y="331851"/>
                  </a:lnTo>
                  <a:lnTo>
                    <a:pt x="3887561" y="331851"/>
                  </a:lnTo>
                  <a:lnTo>
                    <a:pt x="3873500" y="331851"/>
                  </a:lnTo>
                  <a:lnTo>
                    <a:pt x="3875995" y="330264"/>
                  </a:lnTo>
                  <a:close/>
                  <a:moveTo>
                    <a:pt x="3870936" y="330264"/>
                  </a:moveTo>
                  <a:lnTo>
                    <a:pt x="3871913" y="330765"/>
                  </a:lnTo>
                  <a:lnTo>
                    <a:pt x="3870204" y="333773"/>
                  </a:lnTo>
                  <a:lnTo>
                    <a:pt x="3865563" y="335027"/>
                  </a:lnTo>
                  <a:lnTo>
                    <a:pt x="3870936" y="330264"/>
                  </a:lnTo>
                  <a:close/>
                  <a:moveTo>
                    <a:pt x="3511551" y="327095"/>
                  </a:moveTo>
                  <a:lnTo>
                    <a:pt x="3511324" y="327492"/>
                  </a:lnTo>
                  <a:lnTo>
                    <a:pt x="3506788" y="330270"/>
                  </a:lnTo>
                  <a:lnTo>
                    <a:pt x="3511551" y="327095"/>
                  </a:lnTo>
                  <a:close/>
                  <a:moveTo>
                    <a:pt x="2838450" y="327051"/>
                  </a:moveTo>
                  <a:lnTo>
                    <a:pt x="2844800" y="327051"/>
                  </a:lnTo>
                  <a:lnTo>
                    <a:pt x="2842829" y="328639"/>
                  </a:lnTo>
                  <a:lnTo>
                    <a:pt x="2838450" y="327051"/>
                  </a:lnTo>
                  <a:close/>
                  <a:moveTo>
                    <a:pt x="2925502" y="325464"/>
                  </a:moveTo>
                  <a:lnTo>
                    <a:pt x="2928009" y="325464"/>
                  </a:lnTo>
                  <a:lnTo>
                    <a:pt x="2929833" y="326151"/>
                  </a:lnTo>
                  <a:lnTo>
                    <a:pt x="2930517" y="326609"/>
                  </a:lnTo>
                  <a:lnTo>
                    <a:pt x="2931429" y="327066"/>
                  </a:lnTo>
                  <a:lnTo>
                    <a:pt x="2931885" y="327524"/>
                  </a:lnTo>
                  <a:lnTo>
                    <a:pt x="2932113" y="328211"/>
                  </a:lnTo>
                  <a:lnTo>
                    <a:pt x="2932113" y="329126"/>
                  </a:lnTo>
                  <a:lnTo>
                    <a:pt x="2932113" y="330499"/>
                  </a:lnTo>
                  <a:lnTo>
                    <a:pt x="2915699" y="336677"/>
                  </a:lnTo>
                  <a:lnTo>
                    <a:pt x="2917979" y="338508"/>
                  </a:lnTo>
                  <a:lnTo>
                    <a:pt x="2911596" y="342169"/>
                  </a:lnTo>
                  <a:lnTo>
                    <a:pt x="2900654" y="344000"/>
                  </a:lnTo>
                  <a:lnTo>
                    <a:pt x="2888800" y="348576"/>
                  </a:lnTo>
                  <a:lnTo>
                    <a:pt x="2886292" y="349263"/>
                  </a:lnTo>
                  <a:lnTo>
                    <a:pt x="2869423" y="348118"/>
                  </a:lnTo>
                  <a:lnTo>
                    <a:pt x="2872158" y="346059"/>
                  </a:lnTo>
                  <a:lnTo>
                    <a:pt x="2831004" y="348104"/>
                  </a:lnTo>
                  <a:lnTo>
                    <a:pt x="2833906" y="347426"/>
                  </a:lnTo>
                  <a:lnTo>
                    <a:pt x="2845487" y="346059"/>
                  </a:lnTo>
                  <a:lnTo>
                    <a:pt x="2840810" y="345590"/>
                  </a:lnTo>
                  <a:lnTo>
                    <a:pt x="2847082" y="343771"/>
                  </a:lnTo>
                  <a:lnTo>
                    <a:pt x="2849160" y="343262"/>
                  </a:lnTo>
                  <a:lnTo>
                    <a:pt x="2863724" y="340338"/>
                  </a:lnTo>
                  <a:lnTo>
                    <a:pt x="2860304" y="340796"/>
                  </a:lnTo>
                  <a:lnTo>
                    <a:pt x="2856429" y="341482"/>
                  </a:lnTo>
                  <a:lnTo>
                    <a:pt x="2849160" y="343262"/>
                  </a:lnTo>
                  <a:lnTo>
                    <a:pt x="2838648" y="345372"/>
                  </a:lnTo>
                  <a:lnTo>
                    <a:pt x="2840810" y="345590"/>
                  </a:lnTo>
                  <a:lnTo>
                    <a:pt x="2836824" y="346745"/>
                  </a:lnTo>
                  <a:lnTo>
                    <a:pt x="2833906" y="347426"/>
                  </a:lnTo>
                  <a:lnTo>
                    <a:pt x="2826110" y="348347"/>
                  </a:lnTo>
                  <a:lnTo>
                    <a:pt x="2831004" y="348104"/>
                  </a:lnTo>
                  <a:lnTo>
                    <a:pt x="2827022" y="349034"/>
                  </a:lnTo>
                  <a:lnTo>
                    <a:pt x="2822462" y="349949"/>
                  </a:lnTo>
                  <a:lnTo>
                    <a:pt x="2818359" y="350636"/>
                  </a:lnTo>
                  <a:lnTo>
                    <a:pt x="2815167" y="350864"/>
                  </a:lnTo>
                  <a:lnTo>
                    <a:pt x="2813800" y="350636"/>
                  </a:lnTo>
                  <a:lnTo>
                    <a:pt x="2812888" y="350407"/>
                  </a:lnTo>
                  <a:lnTo>
                    <a:pt x="2811748" y="350178"/>
                  </a:lnTo>
                  <a:lnTo>
                    <a:pt x="2811292" y="349491"/>
                  </a:lnTo>
                  <a:lnTo>
                    <a:pt x="2810836" y="348805"/>
                  </a:lnTo>
                  <a:lnTo>
                    <a:pt x="2810836" y="347889"/>
                  </a:lnTo>
                  <a:lnTo>
                    <a:pt x="2811064" y="346974"/>
                  </a:lnTo>
                  <a:lnTo>
                    <a:pt x="2811748" y="345601"/>
                  </a:lnTo>
                  <a:lnTo>
                    <a:pt x="2812888" y="344228"/>
                  </a:lnTo>
                  <a:lnTo>
                    <a:pt x="2814028" y="342398"/>
                  </a:lnTo>
                  <a:lnTo>
                    <a:pt x="2805365" y="342626"/>
                  </a:lnTo>
                  <a:lnTo>
                    <a:pt x="2806733" y="342398"/>
                  </a:lnTo>
                  <a:lnTo>
                    <a:pt x="2800350" y="341711"/>
                  </a:lnTo>
                  <a:lnTo>
                    <a:pt x="2806277" y="340796"/>
                  </a:lnTo>
                  <a:lnTo>
                    <a:pt x="2811748" y="339880"/>
                  </a:lnTo>
                  <a:lnTo>
                    <a:pt x="2817447" y="339194"/>
                  </a:lnTo>
                  <a:lnTo>
                    <a:pt x="2823374" y="338736"/>
                  </a:lnTo>
                  <a:lnTo>
                    <a:pt x="2817903" y="336677"/>
                  </a:lnTo>
                  <a:lnTo>
                    <a:pt x="2829529" y="334618"/>
                  </a:lnTo>
                  <a:lnTo>
                    <a:pt x="2824970" y="333702"/>
                  </a:lnTo>
                  <a:lnTo>
                    <a:pt x="2832493" y="332329"/>
                  </a:lnTo>
                  <a:lnTo>
                    <a:pt x="2846170" y="335304"/>
                  </a:lnTo>
                  <a:lnTo>
                    <a:pt x="2855289" y="333931"/>
                  </a:lnTo>
                  <a:lnTo>
                    <a:pt x="2855745" y="334618"/>
                  </a:lnTo>
                  <a:lnTo>
                    <a:pt x="2854149" y="335304"/>
                  </a:lnTo>
                  <a:lnTo>
                    <a:pt x="2864408" y="336677"/>
                  </a:lnTo>
                  <a:lnTo>
                    <a:pt x="2866687" y="329812"/>
                  </a:lnTo>
                  <a:lnTo>
                    <a:pt x="2870791" y="327524"/>
                  </a:lnTo>
                  <a:lnTo>
                    <a:pt x="2870791" y="327066"/>
                  </a:lnTo>
                  <a:lnTo>
                    <a:pt x="2877174" y="327981"/>
                  </a:lnTo>
                  <a:lnTo>
                    <a:pt x="2875350" y="329126"/>
                  </a:lnTo>
                  <a:lnTo>
                    <a:pt x="2873754" y="332558"/>
                  </a:lnTo>
                  <a:lnTo>
                    <a:pt x="2879681" y="331414"/>
                  </a:lnTo>
                  <a:lnTo>
                    <a:pt x="2885152" y="330499"/>
                  </a:lnTo>
                  <a:lnTo>
                    <a:pt x="2887204" y="329812"/>
                  </a:lnTo>
                  <a:lnTo>
                    <a:pt x="2888572" y="328897"/>
                  </a:lnTo>
                  <a:lnTo>
                    <a:pt x="2889028" y="328439"/>
                  </a:lnTo>
                  <a:lnTo>
                    <a:pt x="2889484" y="327981"/>
                  </a:lnTo>
                  <a:lnTo>
                    <a:pt x="2889484" y="327524"/>
                  </a:lnTo>
                  <a:lnTo>
                    <a:pt x="2889256" y="327066"/>
                  </a:lnTo>
                  <a:lnTo>
                    <a:pt x="2908632" y="327066"/>
                  </a:lnTo>
                  <a:lnTo>
                    <a:pt x="2915471" y="327066"/>
                  </a:lnTo>
                  <a:lnTo>
                    <a:pt x="2915927" y="326837"/>
                  </a:lnTo>
                  <a:lnTo>
                    <a:pt x="2922538" y="325693"/>
                  </a:lnTo>
                  <a:lnTo>
                    <a:pt x="2925502" y="325464"/>
                  </a:lnTo>
                  <a:close/>
                  <a:moveTo>
                    <a:pt x="2942545" y="323876"/>
                  </a:moveTo>
                  <a:lnTo>
                    <a:pt x="2944586" y="323876"/>
                  </a:lnTo>
                  <a:lnTo>
                    <a:pt x="2940050" y="325463"/>
                  </a:lnTo>
                  <a:lnTo>
                    <a:pt x="2942545" y="323876"/>
                  </a:lnTo>
                  <a:close/>
                  <a:moveTo>
                    <a:pt x="3527425" y="320745"/>
                  </a:moveTo>
                  <a:lnTo>
                    <a:pt x="3527206" y="320943"/>
                  </a:lnTo>
                  <a:lnTo>
                    <a:pt x="3521075" y="322333"/>
                  </a:lnTo>
                  <a:lnTo>
                    <a:pt x="3527425" y="320745"/>
                  </a:lnTo>
                  <a:close/>
                  <a:moveTo>
                    <a:pt x="3934920" y="320738"/>
                  </a:moveTo>
                  <a:lnTo>
                    <a:pt x="3941763" y="322326"/>
                  </a:lnTo>
                  <a:lnTo>
                    <a:pt x="3941216" y="322326"/>
                  </a:lnTo>
                  <a:lnTo>
                    <a:pt x="3933825" y="321532"/>
                  </a:lnTo>
                  <a:lnTo>
                    <a:pt x="3934920" y="320738"/>
                  </a:lnTo>
                  <a:close/>
                  <a:moveTo>
                    <a:pt x="3024188" y="311175"/>
                  </a:moveTo>
                  <a:lnTo>
                    <a:pt x="3023530" y="311402"/>
                  </a:lnTo>
                  <a:lnTo>
                    <a:pt x="2997200" y="317525"/>
                  </a:lnTo>
                  <a:lnTo>
                    <a:pt x="3013656" y="312082"/>
                  </a:lnTo>
                  <a:lnTo>
                    <a:pt x="3024188" y="311175"/>
                  </a:lnTo>
                  <a:close/>
                  <a:moveTo>
                    <a:pt x="3878134" y="305226"/>
                  </a:moveTo>
                  <a:lnTo>
                    <a:pt x="3886201" y="306187"/>
                  </a:lnTo>
                  <a:lnTo>
                    <a:pt x="3885707" y="306451"/>
                  </a:lnTo>
                  <a:lnTo>
                    <a:pt x="3876323" y="305658"/>
                  </a:lnTo>
                  <a:lnTo>
                    <a:pt x="3878134" y="305226"/>
                  </a:lnTo>
                  <a:close/>
                  <a:moveTo>
                    <a:pt x="3875088" y="304863"/>
                  </a:moveTo>
                  <a:lnTo>
                    <a:pt x="3878546" y="305128"/>
                  </a:lnTo>
                  <a:lnTo>
                    <a:pt x="3878134" y="305226"/>
                  </a:lnTo>
                  <a:lnTo>
                    <a:pt x="3875088" y="304863"/>
                  </a:lnTo>
                  <a:close/>
                  <a:moveTo>
                    <a:pt x="3945275" y="304863"/>
                  </a:moveTo>
                  <a:lnTo>
                    <a:pt x="3951288" y="306451"/>
                  </a:lnTo>
                  <a:lnTo>
                    <a:pt x="3950807" y="306451"/>
                  </a:lnTo>
                  <a:lnTo>
                    <a:pt x="3943350" y="305317"/>
                  </a:lnTo>
                  <a:lnTo>
                    <a:pt x="3945275" y="304863"/>
                  </a:lnTo>
                  <a:close/>
                  <a:moveTo>
                    <a:pt x="3975268" y="303276"/>
                  </a:moveTo>
                  <a:lnTo>
                    <a:pt x="3979863" y="304863"/>
                  </a:lnTo>
                  <a:lnTo>
                    <a:pt x="3971925" y="304334"/>
                  </a:lnTo>
                  <a:lnTo>
                    <a:pt x="3975268" y="303276"/>
                  </a:lnTo>
                  <a:close/>
                  <a:moveTo>
                    <a:pt x="3955422" y="303276"/>
                  </a:moveTo>
                  <a:lnTo>
                    <a:pt x="3963988" y="303673"/>
                  </a:lnTo>
                  <a:lnTo>
                    <a:pt x="3963757" y="304070"/>
                  </a:lnTo>
                  <a:lnTo>
                    <a:pt x="3957969" y="304864"/>
                  </a:lnTo>
                  <a:lnTo>
                    <a:pt x="3952875" y="304864"/>
                  </a:lnTo>
                  <a:lnTo>
                    <a:pt x="3955422" y="303276"/>
                  </a:lnTo>
                  <a:close/>
                  <a:moveTo>
                    <a:pt x="3641732" y="293754"/>
                  </a:moveTo>
                  <a:lnTo>
                    <a:pt x="3646488" y="295124"/>
                  </a:lnTo>
                  <a:lnTo>
                    <a:pt x="3643770" y="299692"/>
                  </a:lnTo>
                  <a:lnTo>
                    <a:pt x="3628596" y="309513"/>
                  </a:lnTo>
                  <a:lnTo>
                    <a:pt x="3622708" y="312025"/>
                  </a:lnTo>
                  <a:lnTo>
                    <a:pt x="3583753" y="327099"/>
                  </a:lnTo>
                  <a:lnTo>
                    <a:pt x="3573335" y="332808"/>
                  </a:lnTo>
                  <a:lnTo>
                    <a:pt x="3567673" y="334179"/>
                  </a:lnTo>
                  <a:lnTo>
                    <a:pt x="3566994" y="340802"/>
                  </a:lnTo>
                  <a:lnTo>
                    <a:pt x="3566541" y="340802"/>
                  </a:lnTo>
                  <a:lnTo>
                    <a:pt x="3560199" y="340116"/>
                  </a:lnTo>
                  <a:lnTo>
                    <a:pt x="3560652" y="341487"/>
                  </a:lnTo>
                  <a:lnTo>
                    <a:pt x="3555217" y="342857"/>
                  </a:lnTo>
                  <a:lnTo>
                    <a:pt x="3568352" y="344456"/>
                  </a:lnTo>
                  <a:lnTo>
                    <a:pt x="3567900" y="344456"/>
                  </a:lnTo>
                  <a:lnTo>
                    <a:pt x="3567220" y="344456"/>
                  </a:lnTo>
                  <a:lnTo>
                    <a:pt x="3566767" y="344685"/>
                  </a:lnTo>
                  <a:lnTo>
                    <a:pt x="3566088" y="344913"/>
                  </a:lnTo>
                  <a:lnTo>
                    <a:pt x="3565635" y="344913"/>
                  </a:lnTo>
                  <a:lnTo>
                    <a:pt x="3564729" y="344913"/>
                  </a:lnTo>
                  <a:lnTo>
                    <a:pt x="3564049" y="344913"/>
                  </a:lnTo>
                  <a:lnTo>
                    <a:pt x="3563370" y="345141"/>
                  </a:lnTo>
                  <a:lnTo>
                    <a:pt x="3566994" y="345598"/>
                  </a:lnTo>
                  <a:lnTo>
                    <a:pt x="3567220" y="346512"/>
                  </a:lnTo>
                  <a:lnTo>
                    <a:pt x="3554764" y="348110"/>
                  </a:lnTo>
                  <a:lnTo>
                    <a:pt x="3559746" y="349252"/>
                  </a:lnTo>
                  <a:lnTo>
                    <a:pt x="3562011" y="350394"/>
                  </a:lnTo>
                  <a:lnTo>
                    <a:pt x="3562238" y="350623"/>
                  </a:lnTo>
                  <a:lnTo>
                    <a:pt x="3562011" y="350851"/>
                  </a:lnTo>
                  <a:lnTo>
                    <a:pt x="3560426" y="350851"/>
                  </a:lnTo>
                  <a:lnTo>
                    <a:pt x="3557708" y="351080"/>
                  </a:lnTo>
                  <a:lnTo>
                    <a:pt x="3554537" y="350851"/>
                  </a:lnTo>
                  <a:lnTo>
                    <a:pt x="3549102" y="350394"/>
                  </a:lnTo>
                  <a:lnTo>
                    <a:pt x="3552952" y="351308"/>
                  </a:lnTo>
                  <a:lnTo>
                    <a:pt x="3550234" y="351765"/>
                  </a:lnTo>
                  <a:lnTo>
                    <a:pt x="3553178" y="352221"/>
                  </a:lnTo>
                  <a:lnTo>
                    <a:pt x="3552046" y="352450"/>
                  </a:lnTo>
                  <a:lnTo>
                    <a:pt x="3550913" y="352678"/>
                  </a:lnTo>
                  <a:lnTo>
                    <a:pt x="3550461" y="353135"/>
                  </a:lnTo>
                  <a:lnTo>
                    <a:pt x="3550008" y="353592"/>
                  </a:lnTo>
                  <a:lnTo>
                    <a:pt x="3549555" y="354505"/>
                  </a:lnTo>
                  <a:lnTo>
                    <a:pt x="3549102" y="355191"/>
                  </a:lnTo>
                  <a:lnTo>
                    <a:pt x="3548649" y="355419"/>
                  </a:lnTo>
                  <a:lnTo>
                    <a:pt x="3547743" y="355647"/>
                  </a:lnTo>
                  <a:lnTo>
                    <a:pt x="3545931" y="356104"/>
                  </a:lnTo>
                  <a:lnTo>
                    <a:pt x="3542534" y="355875"/>
                  </a:lnTo>
                  <a:lnTo>
                    <a:pt x="3536872" y="355419"/>
                  </a:lnTo>
                  <a:lnTo>
                    <a:pt x="3542081" y="356104"/>
                  </a:lnTo>
                  <a:lnTo>
                    <a:pt x="3546837" y="357474"/>
                  </a:lnTo>
                  <a:lnTo>
                    <a:pt x="3551366" y="359073"/>
                  </a:lnTo>
                  <a:lnTo>
                    <a:pt x="3555896" y="361585"/>
                  </a:lnTo>
                  <a:lnTo>
                    <a:pt x="3551140" y="362727"/>
                  </a:lnTo>
                  <a:lnTo>
                    <a:pt x="3553858" y="362956"/>
                  </a:lnTo>
                  <a:lnTo>
                    <a:pt x="3554084" y="363413"/>
                  </a:lnTo>
                  <a:lnTo>
                    <a:pt x="3550234" y="364326"/>
                  </a:lnTo>
                  <a:lnTo>
                    <a:pt x="3553178" y="365925"/>
                  </a:lnTo>
                  <a:lnTo>
                    <a:pt x="3535513" y="365011"/>
                  </a:lnTo>
                  <a:lnTo>
                    <a:pt x="3538910" y="366381"/>
                  </a:lnTo>
                  <a:lnTo>
                    <a:pt x="3536645" y="367523"/>
                  </a:lnTo>
                  <a:lnTo>
                    <a:pt x="3536192" y="367980"/>
                  </a:lnTo>
                  <a:lnTo>
                    <a:pt x="3535739" y="368437"/>
                  </a:lnTo>
                  <a:lnTo>
                    <a:pt x="3535739" y="368666"/>
                  </a:lnTo>
                  <a:lnTo>
                    <a:pt x="3535966" y="369122"/>
                  </a:lnTo>
                  <a:lnTo>
                    <a:pt x="3536419" y="369579"/>
                  </a:lnTo>
                  <a:lnTo>
                    <a:pt x="3537098" y="369808"/>
                  </a:lnTo>
                  <a:lnTo>
                    <a:pt x="3539816" y="370264"/>
                  </a:lnTo>
                  <a:lnTo>
                    <a:pt x="3543440" y="370949"/>
                  </a:lnTo>
                  <a:lnTo>
                    <a:pt x="3547969" y="371406"/>
                  </a:lnTo>
                  <a:lnTo>
                    <a:pt x="3554084" y="371634"/>
                  </a:lnTo>
                  <a:lnTo>
                    <a:pt x="3551140" y="372777"/>
                  </a:lnTo>
                  <a:lnTo>
                    <a:pt x="3548196" y="373690"/>
                  </a:lnTo>
                  <a:lnTo>
                    <a:pt x="3547913" y="373762"/>
                  </a:lnTo>
                  <a:lnTo>
                    <a:pt x="3547743" y="373690"/>
                  </a:lnTo>
                  <a:lnTo>
                    <a:pt x="3544799" y="373005"/>
                  </a:lnTo>
                  <a:lnTo>
                    <a:pt x="3542081" y="372777"/>
                  </a:lnTo>
                  <a:lnTo>
                    <a:pt x="3539136" y="372319"/>
                  </a:lnTo>
                  <a:lnTo>
                    <a:pt x="3535966" y="372319"/>
                  </a:lnTo>
                  <a:lnTo>
                    <a:pt x="3533022" y="372548"/>
                  </a:lnTo>
                  <a:lnTo>
                    <a:pt x="3529851" y="373005"/>
                  </a:lnTo>
                  <a:lnTo>
                    <a:pt x="3533022" y="373690"/>
                  </a:lnTo>
                  <a:lnTo>
                    <a:pt x="3536419" y="374604"/>
                  </a:lnTo>
                  <a:lnTo>
                    <a:pt x="3539363" y="374832"/>
                  </a:lnTo>
                  <a:lnTo>
                    <a:pt x="3542534" y="374832"/>
                  </a:lnTo>
                  <a:lnTo>
                    <a:pt x="3545478" y="374375"/>
                  </a:lnTo>
                  <a:lnTo>
                    <a:pt x="3547913" y="373762"/>
                  </a:lnTo>
                  <a:lnTo>
                    <a:pt x="3550461" y="374832"/>
                  </a:lnTo>
                  <a:lnTo>
                    <a:pt x="3553405" y="375746"/>
                  </a:lnTo>
                  <a:lnTo>
                    <a:pt x="3544799" y="375974"/>
                  </a:lnTo>
                  <a:lnTo>
                    <a:pt x="3542081" y="376430"/>
                  </a:lnTo>
                  <a:lnTo>
                    <a:pt x="3540269" y="376659"/>
                  </a:lnTo>
                  <a:lnTo>
                    <a:pt x="3540042" y="376888"/>
                  </a:lnTo>
                  <a:lnTo>
                    <a:pt x="3540269" y="377116"/>
                  </a:lnTo>
                  <a:lnTo>
                    <a:pt x="3542081" y="377801"/>
                  </a:lnTo>
                  <a:lnTo>
                    <a:pt x="3545931" y="378486"/>
                  </a:lnTo>
                  <a:lnTo>
                    <a:pt x="3552499" y="379172"/>
                  </a:lnTo>
                  <a:lnTo>
                    <a:pt x="3547063" y="383282"/>
                  </a:lnTo>
                  <a:lnTo>
                    <a:pt x="3549102" y="385338"/>
                  </a:lnTo>
                  <a:lnTo>
                    <a:pt x="3531889" y="384881"/>
                  </a:lnTo>
                  <a:lnTo>
                    <a:pt x="3532342" y="385566"/>
                  </a:lnTo>
                  <a:lnTo>
                    <a:pt x="3532342" y="386178"/>
                  </a:lnTo>
                  <a:lnTo>
                    <a:pt x="3538520" y="385828"/>
                  </a:lnTo>
                  <a:lnTo>
                    <a:pt x="3542118" y="385828"/>
                  </a:lnTo>
                  <a:lnTo>
                    <a:pt x="3545042" y="385828"/>
                  </a:lnTo>
                  <a:lnTo>
                    <a:pt x="3546391" y="386058"/>
                  </a:lnTo>
                  <a:lnTo>
                    <a:pt x="3546841" y="386516"/>
                  </a:lnTo>
                  <a:lnTo>
                    <a:pt x="3547065" y="386745"/>
                  </a:lnTo>
                  <a:lnTo>
                    <a:pt x="3546841" y="387433"/>
                  </a:lnTo>
                  <a:lnTo>
                    <a:pt x="3546166" y="388121"/>
                  </a:lnTo>
                  <a:lnTo>
                    <a:pt x="3544592" y="389039"/>
                  </a:lnTo>
                  <a:lnTo>
                    <a:pt x="3540094" y="391332"/>
                  </a:lnTo>
                  <a:lnTo>
                    <a:pt x="3540994" y="391102"/>
                  </a:lnTo>
                  <a:lnTo>
                    <a:pt x="3541893" y="391102"/>
                  </a:lnTo>
                  <a:lnTo>
                    <a:pt x="3543018" y="390873"/>
                  </a:lnTo>
                  <a:lnTo>
                    <a:pt x="3544142" y="390873"/>
                  </a:lnTo>
                  <a:lnTo>
                    <a:pt x="3545266" y="390644"/>
                  </a:lnTo>
                  <a:lnTo>
                    <a:pt x="3546391" y="390185"/>
                  </a:lnTo>
                  <a:lnTo>
                    <a:pt x="3547290" y="390185"/>
                  </a:lnTo>
                  <a:lnTo>
                    <a:pt x="3548415" y="389956"/>
                  </a:lnTo>
                  <a:lnTo>
                    <a:pt x="3539869" y="393625"/>
                  </a:lnTo>
                  <a:lnTo>
                    <a:pt x="3552463" y="395000"/>
                  </a:lnTo>
                  <a:lnTo>
                    <a:pt x="3541219" y="397752"/>
                  </a:lnTo>
                  <a:lnTo>
                    <a:pt x="3550888" y="399128"/>
                  </a:lnTo>
                  <a:lnTo>
                    <a:pt x="3545266" y="399586"/>
                  </a:lnTo>
                  <a:lnTo>
                    <a:pt x="3550214" y="402797"/>
                  </a:lnTo>
                  <a:lnTo>
                    <a:pt x="3543018" y="402568"/>
                  </a:lnTo>
                  <a:lnTo>
                    <a:pt x="3549989" y="404861"/>
                  </a:lnTo>
                  <a:lnTo>
                    <a:pt x="3545266" y="405549"/>
                  </a:lnTo>
                  <a:lnTo>
                    <a:pt x="3548415" y="406007"/>
                  </a:lnTo>
                  <a:lnTo>
                    <a:pt x="3558534" y="411510"/>
                  </a:lnTo>
                  <a:lnTo>
                    <a:pt x="3559884" y="413116"/>
                  </a:lnTo>
                  <a:lnTo>
                    <a:pt x="3561458" y="414950"/>
                  </a:lnTo>
                  <a:lnTo>
                    <a:pt x="3563257" y="416326"/>
                  </a:lnTo>
                  <a:lnTo>
                    <a:pt x="3565056" y="417702"/>
                  </a:lnTo>
                  <a:lnTo>
                    <a:pt x="3569778" y="420453"/>
                  </a:lnTo>
                  <a:lnTo>
                    <a:pt x="3574725" y="422976"/>
                  </a:lnTo>
                  <a:lnTo>
                    <a:pt x="3580123" y="425269"/>
                  </a:lnTo>
                  <a:lnTo>
                    <a:pt x="3586194" y="427332"/>
                  </a:lnTo>
                  <a:lnTo>
                    <a:pt x="3592041" y="429167"/>
                  </a:lnTo>
                  <a:lnTo>
                    <a:pt x="3598338" y="430772"/>
                  </a:lnTo>
                  <a:lnTo>
                    <a:pt x="3604859" y="432148"/>
                  </a:lnTo>
                  <a:lnTo>
                    <a:pt x="3610931" y="433294"/>
                  </a:lnTo>
                  <a:lnTo>
                    <a:pt x="3622400" y="435358"/>
                  </a:lnTo>
                  <a:lnTo>
                    <a:pt x="3632294" y="436505"/>
                  </a:lnTo>
                  <a:lnTo>
                    <a:pt x="3639265" y="436964"/>
                  </a:lnTo>
                  <a:lnTo>
                    <a:pt x="3643313" y="437880"/>
                  </a:lnTo>
                  <a:lnTo>
                    <a:pt x="3642639" y="438798"/>
                  </a:lnTo>
                  <a:lnTo>
                    <a:pt x="3638366" y="440403"/>
                  </a:lnTo>
                  <a:lnTo>
                    <a:pt x="3628921" y="439944"/>
                  </a:lnTo>
                  <a:lnTo>
                    <a:pt x="3642414" y="441091"/>
                  </a:lnTo>
                  <a:lnTo>
                    <a:pt x="3617003" y="440861"/>
                  </a:lnTo>
                  <a:lnTo>
                    <a:pt x="3628022" y="443154"/>
                  </a:lnTo>
                  <a:lnTo>
                    <a:pt x="3627347" y="443613"/>
                  </a:lnTo>
                  <a:lnTo>
                    <a:pt x="3626223" y="443842"/>
                  </a:lnTo>
                  <a:lnTo>
                    <a:pt x="3623524" y="443842"/>
                  </a:lnTo>
                  <a:lnTo>
                    <a:pt x="3620601" y="444072"/>
                  </a:lnTo>
                  <a:lnTo>
                    <a:pt x="3617452" y="443842"/>
                  </a:lnTo>
                  <a:lnTo>
                    <a:pt x="3612505" y="443613"/>
                  </a:lnTo>
                  <a:lnTo>
                    <a:pt x="3611830" y="443613"/>
                  </a:lnTo>
                  <a:lnTo>
                    <a:pt x="3612505" y="444072"/>
                  </a:lnTo>
                  <a:lnTo>
                    <a:pt x="3604409" y="443384"/>
                  </a:lnTo>
                  <a:lnTo>
                    <a:pt x="3598563" y="444072"/>
                  </a:lnTo>
                  <a:lnTo>
                    <a:pt x="3597663" y="444760"/>
                  </a:lnTo>
                  <a:lnTo>
                    <a:pt x="3596539" y="445447"/>
                  </a:lnTo>
                  <a:lnTo>
                    <a:pt x="3594964" y="446135"/>
                  </a:lnTo>
                  <a:lnTo>
                    <a:pt x="3593390" y="446594"/>
                  </a:lnTo>
                  <a:lnTo>
                    <a:pt x="3589792" y="447282"/>
                  </a:lnTo>
                  <a:lnTo>
                    <a:pt x="3586194" y="447511"/>
                  </a:lnTo>
                  <a:lnTo>
                    <a:pt x="3583496" y="447740"/>
                  </a:lnTo>
                  <a:lnTo>
                    <a:pt x="3581922" y="447511"/>
                  </a:lnTo>
                  <a:lnTo>
                    <a:pt x="3581697" y="447511"/>
                  </a:lnTo>
                  <a:lnTo>
                    <a:pt x="3582371" y="447282"/>
                  </a:lnTo>
                  <a:lnTo>
                    <a:pt x="3585520" y="446823"/>
                  </a:lnTo>
                  <a:lnTo>
                    <a:pt x="3560333" y="446135"/>
                  </a:lnTo>
                  <a:lnTo>
                    <a:pt x="3551563" y="442008"/>
                  </a:lnTo>
                  <a:lnTo>
                    <a:pt x="3559434" y="440173"/>
                  </a:lnTo>
                  <a:lnTo>
                    <a:pt x="3555161" y="439256"/>
                  </a:lnTo>
                  <a:lnTo>
                    <a:pt x="3561683" y="438798"/>
                  </a:lnTo>
                  <a:lnTo>
                    <a:pt x="3544817" y="437193"/>
                  </a:lnTo>
                  <a:lnTo>
                    <a:pt x="3546841" y="432836"/>
                  </a:lnTo>
                  <a:lnTo>
                    <a:pt x="3534023" y="431231"/>
                  </a:lnTo>
                  <a:lnTo>
                    <a:pt x="3532448" y="432377"/>
                  </a:lnTo>
                  <a:lnTo>
                    <a:pt x="3532673" y="434441"/>
                  </a:lnTo>
                  <a:lnTo>
                    <a:pt x="3528401" y="432836"/>
                  </a:lnTo>
                  <a:lnTo>
                    <a:pt x="3529075" y="435588"/>
                  </a:lnTo>
                  <a:lnTo>
                    <a:pt x="3509736" y="434441"/>
                  </a:lnTo>
                  <a:lnTo>
                    <a:pt x="3512659" y="436046"/>
                  </a:lnTo>
                  <a:lnTo>
                    <a:pt x="3510410" y="436505"/>
                  </a:lnTo>
                  <a:lnTo>
                    <a:pt x="3506812" y="436505"/>
                  </a:lnTo>
                  <a:lnTo>
                    <a:pt x="3502315" y="436276"/>
                  </a:lnTo>
                  <a:lnTo>
                    <a:pt x="3497143" y="435358"/>
                  </a:lnTo>
                  <a:lnTo>
                    <a:pt x="3494669" y="434670"/>
                  </a:lnTo>
                  <a:lnTo>
                    <a:pt x="3492420" y="433982"/>
                  </a:lnTo>
                  <a:lnTo>
                    <a:pt x="3490171" y="433065"/>
                  </a:lnTo>
                  <a:lnTo>
                    <a:pt x="3488372" y="432148"/>
                  </a:lnTo>
                  <a:lnTo>
                    <a:pt x="3486798" y="430543"/>
                  </a:lnTo>
                  <a:lnTo>
                    <a:pt x="3485674" y="429167"/>
                  </a:lnTo>
                  <a:lnTo>
                    <a:pt x="3484549" y="427332"/>
                  </a:lnTo>
                  <a:lnTo>
                    <a:pt x="3484549" y="426415"/>
                  </a:lnTo>
                  <a:lnTo>
                    <a:pt x="3484325" y="425498"/>
                  </a:lnTo>
                  <a:lnTo>
                    <a:pt x="3487923" y="423663"/>
                  </a:lnTo>
                  <a:lnTo>
                    <a:pt x="3491521" y="422517"/>
                  </a:lnTo>
                  <a:lnTo>
                    <a:pt x="3495568" y="421829"/>
                  </a:lnTo>
                  <a:lnTo>
                    <a:pt x="3499391" y="421371"/>
                  </a:lnTo>
                  <a:lnTo>
                    <a:pt x="3497143" y="418160"/>
                  </a:lnTo>
                  <a:lnTo>
                    <a:pt x="3501190" y="415179"/>
                  </a:lnTo>
                  <a:lnTo>
                    <a:pt x="3494669" y="412428"/>
                  </a:lnTo>
                  <a:lnTo>
                    <a:pt x="3498042" y="410364"/>
                  </a:lnTo>
                  <a:lnTo>
                    <a:pt x="3498042" y="409217"/>
                  </a:lnTo>
                  <a:lnTo>
                    <a:pt x="3497817" y="409217"/>
                  </a:lnTo>
                  <a:lnTo>
                    <a:pt x="3493769" y="410593"/>
                  </a:lnTo>
                  <a:lnTo>
                    <a:pt x="3500516" y="407154"/>
                  </a:lnTo>
                  <a:lnTo>
                    <a:pt x="3482975" y="408300"/>
                  </a:lnTo>
                  <a:lnTo>
                    <a:pt x="3496693" y="402338"/>
                  </a:lnTo>
                  <a:lnTo>
                    <a:pt x="3487248" y="395688"/>
                  </a:lnTo>
                  <a:lnTo>
                    <a:pt x="3511310" y="387204"/>
                  </a:lnTo>
                  <a:lnTo>
                    <a:pt x="3526869" y="386420"/>
                  </a:lnTo>
                  <a:lnTo>
                    <a:pt x="3514450" y="386252"/>
                  </a:lnTo>
                  <a:lnTo>
                    <a:pt x="3496785" y="390591"/>
                  </a:lnTo>
                  <a:lnTo>
                    <a:pt x="3496785" y="388535"/>
                  </a:lnTo>
                  <a:lnTo>
                    <a:pt x="3497011" y="386708"/>
                  </a:lnTo>
                  <a:lnTo>
                    <a:pt x="3497917" y="385338"/>
                  </a:lnTo>
                  <a:lnTo>
                    <a:pt x="3499049" y="384196"/>
                  </a:lnTo>
                  <a:lnTo>
                    <a:pt x="3500408" y="382825"/>
                  </a:lnTo>
                  <a:lnTo>
                    <a:pt x="3502673" y="381912"/>
                  </a:lnTo>
                  <a:lnTo>
                    <a:pt x="3505391" y="381227"/>
                  </a:lnTo>
                  <a:lnTo>
                    <a:pt x="3508788" y="380085"/>
                  </a:lnTo>
                  <a:lnTo>
                    <a:pt x="3498823" y="381455"/>
                  </a:lnTo>
                  <a:lnTo>
                    <a:pt x="3491576" y="385338"/>
                  </a:lnTo>
                  <a:lnTo>
                    <a:pt x="3478213" y="383739"/>
                  </a:lnTo>
                  <a:lnTo>
                    <a:pt x="3493161" y="376202"/>
                  </a:lnTo>
                  <a:lnTo>
                    <a:pt x="3490217" y="375746"/>
                  </a:lnTo>
                  <a:lnTo>
                    <a:pt x="3495199" y="370949"/>
                  </a:lnTo>
                  <a:lnTo>
                    <a:pt x="3495426" y="370949"/>
                  </a:lnTo>
                  <a:lnTo>
                    <a:pt x="3508335" y="370949"/>
                  </a:lnTo>
                  <a:lnTo>
                    <a:pt x="3490217" y="369579"/>
                  </a:lnTo>
                  <a:lnTo>
                    <a:pt x="3501541" y="367980"/>
                  </a:lnTo>
                  <a:lnTo>
                    <a:pt x="3500182" y="367523"/>
                  </a:lnTo>
                  <a:lnTo>
                    <a:pt x="3499049" y="366838"/>
                  </a:lnTo>
                  <a:lnTo>
                    <a:pt x="3496332" y="366153"/>
                  </a:lnTo>
                  <a:lnTo>
                    <a:pt x="3493614" y="366153"/>
                  </a:lnTo>
                  <a:lnTo>
                    <a:pt x="3492255" y="365925"/>
                  </a:lnTo>
                  <a:lnTo>
                    <a:pt x="3491802" y="365925"/>
                  </a:lnTo>
                  <a:lnTo>
                    <a:pt x="3491802" y="365696"/>
                  </a:lnTo>
                  <a:lnTo>
                    <a:pt x="3493387" y="365239"/>
                  </a:lnTo>
                  <a:lnTo>
                    <a:pt x="3505391" y="362499"/>
                  </a:lnTo>
                  <a:lnTo>
                    <a:pt x="3503126" y="362956"/>
                  </a:lnTo>
                  <a:lnTo>
                    <a:pt x="3500861" y="363184"/>
                  </a:lnTo>
                  <a:lnTo>
                    <a:pt x="3499049" y="363413"/>
                  </a:lnTo>
                  <a:lnTo>
                    <a:pt x="3497011" y="363184"/>
                  </a:lnTo>
                  <a:lnTo>
                    <a:pt x="3494973" y="362956"/>
                  </a:lnTo>
                  <a:lnTo>
                    <a:pt x="3493161" y="362499"/>
                  </a:lnTo>
                  <a:lnTo>
                    <a:pt x="3491349" y="361814"/>
                  </a:lnTo>
                  <a:lnTo>
                    <a:pt x="3489311" y="360900"/>
                  </a:lnTo>
                  <a:lnTo>
                    <a:pt x="3503126" y="357474"/>
                  </a:lnTo>
                  <a:lnTo>
                    <a:pt x="3510373" y="356561"/>
                  </a:lnTo>
                  <a:lnTo>
                    <a:pt x="3489764" y="357246"/>
                  </a:lnTo>
                  <a:lnTo>
                    <a:pt x="3497917" y="352907"/>
                  </a:lnTo>
                  <a:lnTo>
                    <a:pt x="3492482" y="352907"/>
                  </a:lnTo>
                  <a:lnTo>
                    <a:pt x="3493161" y="352450"/>
                  </a:lnTo>
                  <a:lnTo>
                    <a:pt x="3479572" y="349024"/>
                  </a:lnTo>
                  <a:lnTo>
                    <a:pt x="3494746" y="347654"/>
                  </a:lnTo>
                  <a:lnTo>
                    <a:pt x="3491123" y="345598"/>
                  </a:lnTo>
                  <a:lnTo>
                    <a:pt x="3494520" y="343086"/>
                  </a:lnTo>
                  <a:lnTo>
                    <a:pt x="3505617" y="342857"/>
                  </a:lnTo>
                  <a:lnTo>
                    <a:pt x="3498596" y="340574"/>
                  </a:lnTo>
                  <a:lnTo>
                    <a:pt x="3504711" y="337148"/>
                  </a:lnTo>
                  <a:lnTo>
                    <a:pt x="3504938" y="336234"/>
                  </a:lnTo>
                  <a:lnTo>
                    <a:pt x="3505391" y="335549"/>
                  </a:lnTo>
                  <a:lnTo>
                    <a:pt x="3506976" y="333722"/>
                  </a:lnTo>
                  <a:lnTo>
                    <a:pt x="3509694" y="331667"/>
                  </a:lnTo>
                  <a:lnTo>
                    <a:pt x="3512865" y="330068"/>
                  </a:lnTo>
                  <a:lnTo>
                    <a:pt x="3516715" y="328012"/>
                  </a:lnTo>
                  <a:lnTo>
                    <a:pt x="3520792" y="326642"/>
                  </a:lnTo>
                  <a:lnTo>
                    <a:pt x="3525321" y="325272"/>
                  </a:lnTo>
                  <a:lnTo>
                    <a:pt x="3529851" y="324586"/>
                  </a:lnTo>
                  <a:lnTo>
                    <a:pt x="3524189" y="324586"/>
                  </a:lnTo>
                  <a:lnTo>
                    <a:pt x="3533248" y="321389"/>
                  </a:lnTo>
                  <a:lnTo>
                    <a:pt x="3532116" y="323216"/>
                  </a:lnTo>
                  <a:lnTo>
                    <a:pt x="3538910" y="321617"/>
                  </a:lnTo>
                  <a:lnTo>
                    <a:pt x="3539136" y="321617"/>
                  </a:lnTo>
                  <a:lnTo>
                    <a:pt x="3543213" y="320475"/>
                  </a:lnTo>
                  <a:lnTo>
                    <a:pt x="3558614" y="316136"/>
                  </a:lnTo>
                  <a:lnTo>
                    <a:pt x="3567673" y="313167"/>
                  </a:lnTo>
                  <a:lnTo>
                    <a:pt x="3576506" y="310198"/>
                  </a:lnTo>
                  <a:lnTo>
                    <a:pt x="3583980" y="307457"/>
                  </a:lnTo>
                  <a:lnTo>
                    <a:pt x="3588962" y="305402"/>
                  </a:lnTo>
                  <a:lnTo>
                    <a:pt x="3603004" y="301976"/>
                  </a:lnTo>
                  <a:lnTo>
                    <a:pt x="3599380" y="301291"/>
                  </a:lnTo>
                  <a:lnTo>
                    <a:pt x="3596663" y="300605"/>
                  </a:lnTo>
                  <a:lnTo>
                    <a:pt x="3594624" y="299920"/>
                  </a:lnTo>
                  <a:lnTo>
                    <a:pt x="3593492" y="299235"/>
                  </a:lnTo>
                  <a:lnTo>
                    <a:pt x="3593265" y="298779"/>
                  </a:lnTo>
                  <a:lnTo>
                    <a:pt x="3593265" y="298322"/>
                  </a:lnTo>
                  <a:lnTo>
                    <a:pt x="3593265" y="298093"/>
                  </a:lnTo>
                  <a:lnTo>
                    <a:pt x="3593718" y="297865"/>
                  </a:lnTo>
                  <a:lnTo>
                    <a:pt x="3594851" y="297408"/>
                  </a:lnTo>
                  <a:lnTo>
                    <a:pt x="3596889" y="296723"/>
                  </a:lnTo>
                  <a:lnTo>
                    <a:pt x="3599833" y="296266"/>
                  </a:lnTo>
                  <a:lnTo>
                    <a:pt x="3603457" y="295809"/>
                  </a:lnTo>
                  <a:lnTo>
                    <a:pt x="3612969" y="294896"/>
                  </a:lnTo>
                  <a:lnTo>
                    <a:pt x="3625652" y="294211"/>
                  </a:lnTo>
                  <a:lnTo>
                    <a:pt x="3641732" y="293754"/>
                  </a:lnTo>
                  <a:close/>
                  <a:moveTo>
                    <a:pt x="3960284" y="293751"/>
                  </a:moveTo>
                  <a:lnTo>
                    <a:pt x="3963247" y="294104"/>
                  </a:lnTo>
                  <a:lnTo>
                    <a:pt x="3963035" y="294104"/>
                  </a:lnTo>
                  <a:lnTo>
                    <a:pt x="3961977" y="295514"/>
                  </a:lnTo>
                  <a:lnTo>
                    <a:pt x="3965575" y="296926"/>
                  </a:lnTo>
                  <a:lnTo>
                    <a:pt x="3959225" y="295162"/>
                  </a:lnTo>
                  <a:lnTo>
                    <a:pt x="3960284" y="293751"/>
                  </a:lnTo>
                  <a:close/>
                  <a:moveTo>
                    <a:pt x="3967210" y="292162"/>
                  </a:moveTo>
                  <a:lnTo>
                    <a:pt x="3973280" y="292480"/>
                  </a:lnTo>
                  <a:lnTo>
                    <a:pt x="3973513" y="293750"/>
                  </a:lnTo>
                  <a:lnTo>
                    <a:pt x="3976412" y="293750"/>
                  </a:lnTo>
                  <a:lnTo>
                    <a:pt x="3970338" y="295338"/>
                  </a:lnTo>
                  <a:lnTo>
                    <a:pt x="3972271" y="293750"/>
                  </a:lnTo>
                  <a:lnTo>
                    <a:pt x="3973513" y="293750"/>
                  </a:lnTo>
                  <a:lnTo>
                    <a:pt x="3965575" y="292321"/>
                  </a:lnTo>
                  <a:lnTo>
                    <a:pt x="3967210" y="292162"/>
                  </a:lnTo>
                  <a:close/>
                  <a:moveTo>
                    <a:pt x="3975100" y="290575"/>
                  </a:moveTo>
                  <a:lnTo>
                    <a:pt x="3975722" y="290575"/>
                  </a:lnTo>
                  <a:lnTo>
                    <a:pt x="3979863" y="291528"/>
                  </a:lnTo>
                  <a:lnTo>
                    <a:pt x="3979863" y="293750"/>
                  </a:lnTo>
                  <a:lnTo>
                    <a:pt x="3975100" y="290575"/>
                  </a:lnTo>
                  <a:close/>
                  <a:moveTo>
                    <a:pt x="3956731" y="287401"/>
                  </a:moveTo>
                  <a:lnTo>
                    <a:pt x="3963988" y="288393"/>
                  </a:lnTo>
                  <a:lnTo>
                    <a:pt x="3954463" y="288989"/>
                  </a:lnTo>
                  <a:lnTo>
                    <a:pt x="3956731" y="287401"/>
                  </a:lnTo>
                  <a:close/>
                  <a:moveTo>
                    <a:pt x="3881783" y="284226"/>
                  </a:moveTo>
                  <a:lnTo>
                    <a:pt x="3883026" y="285469"/>
                  </a:lnTo>
                  <a:lnTo>
                    <a:pt x="3889859" y="286504"/>
                  </a:lnTo>
                  <a:lnTo>
                    <a:pt x="3888617" y="287540"/>
                  </a:lnTo>
                  <a:lnTo>
                    <a:pt x="3892551" y="288989"/>
                  </a:lnTo>
                  <a:lnTo>
                    <a:pt x="3885511" y="287540"/>
                  </a:lnTo>
                  <a:lnTo>
                    <a:pt x="3882819" y="287954"/>
                  </a:lnTo>
                  <a:lnTo>
                    <a:pt x="3882198" y="287954"/>
                  </a:lnTo>
                  <a:lnTo>
                    <a:pt x="3878263" y="285676"/>
                  </a:lnTo>
                  <a:lnTo>
                    <a:pt x="3883233" y="286504"/>
                  </a:lnTo>
                  <a:lnTo>
                    <a:pt x="3879506" y="284434"/>
                  </a:lnTo>
                  <a:lnTo>
                    <a:pt x="3881783" y="284226"/>
                  </a:lnTo>
                  <a:close/>
                  <a:moveTo>
                    <a:pt x="3222168" y="283834"/>
                  </a:moveTo>
                  <a:lnTo>
                    <a:pt x="3222631" y="284716"/>
                  </a:lnTo>
                  <a:lnTo>
                    <a:pt x="3211513" y="284937"/>
                  </a:lnTo>
                  <a:lnTo>
                    <a:pt x="3214756" y="284054"/>
                  </a:lnTo>
                  <a:lnTo>
                    <a:pt x="3222168" y="283834"/>
                  </a:lnTo>
                  <a:close/>
                  <a:moveTo>
                    <a:pt x="3258107" y="282645"/>
                  </a:moveTo>
                  <a:lnTo>
                    <a:pt x="3260726" y="283174"/>
                  </a:lnTo>
                  <a:lnTo>
                    <a:pt x="3260488" y="283174"/>
                  </a:lnTo>
                  <a:lnTo>
                    <a:pt x="3255963" y="284233"/>
                  </a:lnTo>
                  <a:lnTo>
                    <a:pt x="3258107" y="282645"/>
                  </a:lnTo>
                  <a:close/>
                  <a:moveTo>
                    <a:pt x="3970545" y="281050"/>
                  </a:moveTo>
                  <a:lnTo>
                    <a:pt x="3974893" y="283004"/>
                  </a:lnTo>
                  <a:lnTo>
                    <a:pt x="3971994" y="283736"/>
                  </a:lnTo>
                  <a:lnTo>
                    <a:pt x="3975100" y="284225"/>
                  </a:lnTo>
                  <a:lnTo>
                    <a:pt x="3965575" y="284225"/>
                  </a:lnTo>
                  <a:lnTo>
                    <a:pt x="3965989" y="282515"/>
                  </a:lnTo>
                  <a:lnTo>
                    <a:pt x="3970545" y="281050"/>
                  </a:lnTo>
                  <a:close/>
                  <a:moveTo>
                    <a:pt x="3220547" y="280968"/>
                  </a:moveTo>
                  <a:lnTo>
                    <a:pt x="3221010" y="281409"/>
                  </a:lnTo>
                  <a:lnTo>
                    <a:pt x="3220547" y="281409"/>
                  </a:lnTo>
                  <a:lnTo>
                    <a:pt x="3219389" y="281629"/>
                  </a:lnTo>
                  <a:lnTo>
                    <a:pt x="3220547" y="281188"/>
                  </a:lnTo>
                  <a:lnTo>
                    <a:pt x="3220547" y="280968"/>
                  </a:lnTo>
                  <a:close/>
                  <a:moveTo>
                    <a:pt x="3262923" y="279468"/>
                  </a:moveTo>
                  <a:lnTo>
                    <a:pt x="3267075" y="279468"/>
                  </a:lnTo>
                  <a:lnTo>
                    <a:pt x="3266831" y="279627"/>
                  </a:lnTo>
                  <a:lnTo>
                    <a:pt x="3257550" y="281057"/>
                  </a:lnTo>
                  <a:lnTo>
                    <a:pt x="3262923" y="279468"/>
                  </a:lnTo>
                  <a:close/>
                  <a:moveTo>
                    <a:pt x="3278419" y="279468"/>
                  </a:moveTo>
                  <a:lnTo>
                    <a:pt x="3289300" y="279922"/>
                  </a:lnTo>
                  <a:lnTo>
                    <a:pt x="3288374" y="280375"/>
                  </a:lnTo>
                  <a:lnTo>
                    <a:pt x="3286291" y="281056"/>
                  </a:lnTo>
                  <a:lnTo>
                    <a:pt x="3283281" y="281963"/>
                  </a:lnTo>
                  <a:lnTo>
                    <a:pt x="3277493" y="282190"/>
                  </a:lnTo>
                  <a:lnTo>
                    <a:pt x="3267075" y="282643"/>
                  </a:lnTo>
                  <a:lnTo>
                    <a:pt x="3268001" y="282190"/>
                  </a:lnTo>
                  <a:lnTo>
                    <a:pt x="3271937" y="281509"/>
                  </a:lnTo>
                  <a:lnTo>
                    <a:pt x="3278419" y="279468"/>
                  </a:lnTo>
                  <a:close/>
                  <a:moveTo>
                    <a:pt x="3217106" y="275572"/>
                  </a:moveTo>
                  <a:lnTo>
                    <a:pt x="3218245" y="276871"/>
                  </a:lnTo>
                  <a:lnTo>
                    <a:pt x="3205491" y="282500"/>
                  </a:lnTo>
                  <a:lnTo>
                    <a:pt x="3202758" y="283149"/>
                  </a:lnTo>
                  <a:lnTo>
                    <a:pt x="3191599" y="283582"/>
                  </a:lnTo>
                  <a:lnTo>
                    <a:pt x="3185677" y="284232"/>
                  </a:lnTo>
                  <a:lnTo>
                    <a:pt x="3184766" y="284232"/>
                  </a:lnTo>
                  <a:lnTo>
                    <a:pt x="3181350" y="283582"/>
                  </a:lnTo>
                  <a:lnTo>
                    <a:pt x="3202758" y="279469"/>
                  </a:lnTo>
                  <a:lnTo>
                    <a:pt x="3216423" y="276006"/>
                  </a:lnTo>
                  <a:lnTo>
                    <a:pt x="3217106" y="275572"/>
                  </a:lnTo>
                  <a:close/>
                  <a:moveTo>
                    <a:pt x="3226671" y="274707"/>
                  </a:moveTo>
                  <a:lnTo>
                    <a:pt x="3231226" y="274707"/>
                  </a:lnTo>
                  <a:lnTo>
                    <a:pt x="3229859" y="276006"/>
                  </a:lnTo>
                  <a:lnTo>
                    <a:pt x="3235325" y="276222"/>
                  </a:lnTo>
                  <a:lnTo>
                    <a:pt x="3235098" y="276438"/>
                  </a:lnTo>
                  <a:lnTo>
                    <a:pt x="3228037" y="276871"/>
                  </a:lnTo>
                  <a:lnTo>
                    <a:pt x="3226671" y="274707"/>
                  </a:lnTo>
                  <a:close/>
                  <a:moveTo>
                    <a:pt x="3868123" y="274701"/>
                  </a:moveTo>
                  <a:lnTo>
                    <a:pt x="3878263" y="275155"/>
                  </a:lnTo>
                  <a:lnTo>
                    <a:pt x="3878033" y="275155"/>
                  </a:lnTo>
                  <a:lnTo>
                    <a:pt x="3874346" y="275835"/>
                  </a:lnTo>
                  <a:lnTo>
                    <a:pt x="3869967" y="275609"/>
                  </a:lnTo>
                  <a:lnTo>
                    <a:pt x="3865819" y="276289"/>
                  </a:lnTo>
                  <a:lnTo>
                    <a:pt x="3865358" y="276289"/>
                  </a:lnTo>
                  <a:lnTo>
                    <a:pt x="3863975" y="276289"/>
                  </a:lnTo>
                  <a:lnTo>
                    <a:pt x="3868123" y="274701"/>
                  </a:lnTo>
                  <a:close/>
                  <a:moveTo>
                    <a:pt x="3301237" y="271531"/>
                  </a:moveTo>
                  <a:lnTo>
                    <a:pt x="3302360" y="271531"/>
                  </a:lnTo>
                  <a:lnTo>
                    <a:pt x="3316288" y="271718"/>
                  </a:lnTo>
                  <a:lnTo>
                    <a:pt x="3315614" y="271905"/>
                  </a:lnTo>
                  <a:lnTo>
                    <a:pt x="3314491" y="272465"/>
                  </a:lnTo>
                  <a:lnTo>
                    <a:pt x="3313143" y="273212"/>
                  </a:lnTo>
                  <a:lnTo>
                    <a:pt x="3310897" y="273772"/>
                  </a:lnTo>
                  <a:lnTo>
                    <a:pt x="3308425" y="274146"/>
                  </a:lnTo>
                  <a:lnTo>
                    <a:pt x="3305505" y="274519"/>
                  </a:lnTo>
                  <a:lnTo>
                    <a:pt x="3301686" y="274706"/>
                  </a:lnTo>
                  <a:lnTo>
                    <a:pt x="3297418" y="274706"/>
                  </a:lnTo>
                  <a:lnTo>
                    <a:pt x="3292475" y="274333"/>
                  </a:lnTo>
                  <a:lnTo>
                    <a:pt x="3293149" y="274146"/>
                  </a:lnTo>
                  <a:lnTo>
                    <a:pt x="3297418" y="273399"/>
                  </a:lnTo>
                  <a:lnTo>
                    <a:pt x="3300787" y="271718"/>
                  </a:lnTo>
                  <a:lnTo>
                    <a:pt x="3301237" y="271531"/>
                  </a:lnTo>
                  <a:close/>
                  <a:moveTo>
                    <a:pt x="3254596" y="269944"/>
                  </a:moveTo>
                  <a:lnTo>
                    <a:pt x="3250427" y="271046"/>
                  </a:lnTo>
                  <a:lnTo>
                    <a:pt x="3263398" y="270164"/>
                  </a:lnTo>
                  <a:lnTo>
                    <a:pt x="3256681" y="272149"/>
                  </a:lnTo>
                  <a:lnTo>
                    <a:pt x="3264556" y="270826"/>
                  </a:lnTo>
                  <a:lnTo>
                    <a:pt x="3276601" y="270826"/>
                  </a:lnTo>
                  <a:lnTo>
                    <a:pt x="3274053" y="271487"/>
                  </a:lnTo>
                  <a:lnTo>
                    <a:pt x="3260387" y="274794"/>
                  </a:lnTo>
                  <a:lnTo>
                    <a:pt x="3254133" y="277220"/>
                  </a:lnTo>
                  <a:lnTo>
                    <a:pt x="3249964" y="278102"/>
                  </a:lnTo>
                  <a:lnTo>
                    <a:pt x="3240699" y="281409"/>
                  </a:lnTo>
                  <a:lnTo>
                    <a:pt x="3248111" y="282732"/>
                  </a:lnTo>
                  <a:lnTo>
                    <a:pt x="3241625" y="283834"/>
                  </a:lnTo>
                  <a:lnTo>
                    <a:pt x="3233750" y="285818"/>
                  </a:lnTo>
                  <a:lnTo>
                    <a:pt x="3230507" y="280527"/>
                  </a:lnTo>
                  <a:lnTo>
                    <a:pt x="3232360" y="280306"/>
                  </a:lnTo>
                  <a:lnTo>
                    <a:pt x="3230275" y="280306"/>
                  </a:lnTo>
                  <a:lnTo>
                    <a:pt x="3229349" y="278102"/>
                  </a:lnTo>
                  <a:lnTo>
                    <a:pt x="3239540" y="277220"/>
                  </a:lnTo>
                  <a:lnTo>
                    <a:pt x="3246026" y="273692"/>
                  </a:lnTo>
                  <a:lnTo>
                    <a:pt x="3238382" y="273692"/>
                  </a:lnTo>
                  <a:lnTo>
                    <a:pt x="3249037" y="270385"/>
                  </a:lnTo>
                  <a:lnTo>
                    <a:pt x="3254596" y="269944"/>
                  </a:lnTo>
                  <a:close/>
                  <a:moveTo>
                    <a:pt x="3323852" y="266770"/>
                  </a:moveTo>
                  <a:lnTo>
                    <a:pt x="3325813" y="266770"/>
                  </a:lnTo>
                  <a:lnTo>
                    <a:pt x="3325813" y="266997"/>
                  </a:lnTo>
                  <a:lnTo>
                    <a:pt x="3321050" y="268358"/>
                  </a:lnTo>
                  <a:lnTo>
                    <a:pt x="3323852" y="266770"/>
                  </a:lnTo>
                  <a:close/>
                  <a:moveTo>
                    <a:pt x="3336044" y="266768"/>
                  </a:moveTo>
                  <a:lnTo>
                    <a:pt x="3336926" y="266768"/>
                  </a:lnTo>
                  <a:lnTo>
                    <a:pt x="3336926" y="267120"/>
                  </a:lnTo>
                  <a:lnTo>
                    <a:pt x="3332163" y="269942"/>
                  </a:lnTo>
                  <a:lnTo>
                    <a:pt x="3336044" y="266768"/>
                  </a:lnTo>
                  <a:close/>
                  <a:moveTo>
                    <a:pt x="3314188" y="266768"/>
                  </a:moveTo>
                  <a:lnTo>
                    <a:pt x="3317875" y="266966"/>
                  </a:lnTo>
                  <a:lnTo>
                    <a:pt x="3311525" y="268356"/>
                  </a:lnTo>
                  <a:lnTo>
                    <a:pt x="3314188" y="266768"/>
                  </a:lnTo>
                  <a:close/>
                  <a:moveTo>
                    <a:pt x="3255074" y="265182"/>
                  </a:moveTo>
                  <a:lnTo>
                    <a:pt x="3257551" y="265817"/>
                  </a:lnTo>
                  <a:lnTo>
                    <a:pt x="3252788" y="268356"/>
                  </a:lnTo>
                  <a:lnTo>
                    <a:pt x="3255074" y="265182"/>
                  </a:lnTo>
                  <a:close/>
                  <a:moveTo>
                    <a:pt x="3325178" y="265181"/>
                  </a:moveTo>
                  <a:lnTo>
                    <a:pt x="3328565" y="265181"/>
                  </a:lnTo>
                  <a:lnTo>
                    <a:pt x="3322638" y="266768"/>
                  </a:lnTo>
                  <a:lnTo>
                    <a:pt x="3325178" y="265181"/>
                  </a:lnTo>
                  <a:close/>
                  <a:moveTo>
                    <a:pt x="3352442" y="265180"/>
                  </a:moveTo>
                  <a:lnTo>
                    <a:pt x="3367088" y="267778"/>
                  </a:lnTo>
                  <a:lnTo>
                    <a:pt x="3366866" y="267778"/>
                  </a:lnTo>
                  <a:lnTo>
                    <a:pt x="3348004" y="269943"/>
                  </a:lnTo>
                  <a:lnTo>
                    <a:pt x="3349557" y="268644"/>
                  </a:lnTo>
                  <a:lnTo>
                    <a:pt x="3346450" y="267345"/>
                  </a:lnTo>
                  <a:lnTo>
                    <a:pt x="3352442" y="265180"/>
                  </a:lnTo>
                  <a:close/>
                  <a:moveTo>
                    <a:pt x="3398094" y="262004"/>
                  </a:moveTo>
                  <a:lnTo>
                    <a:pt x="3408363" y="262870"/>
                  </a:lnTo>
                  <a:lnTo>
                    <a:pt x="3407917" y="263158"/>
                  </a:lnTo>
                  <a:lnTo>
                    <a:pt x="3406577" y="264313"/>
                  </a:lnTo>
                  <a:lnTo>
                    <a:pt x="3405907" y="264601"/>
                  </a:lnTo>
                  <a:lnTo>
                    <a:pt x="3404791" y="264890"/>
                  </a:lnTo>
                  <a:lnTo>
                    <a:pt x="3400996" y="265178"/>
                  </a:lnTo>
                  <a:lnTo>
                    <a:pt x="3394075" y="265178"/>
                  </a:lnTo>
                  <a:lnTo>
                    <a:pt x="3398094" y="262004"/>
                  </a:lnTo>
                  <a:close/>
                  <a:moveTo>
                    <a:pt x="3390900" y="258830"/>
                  </a:moveTo>
                  <a:lnTo>
                    <a:pt x="3390220" y="259068"/>
                  </a:lnTo>
                  <a:lnTo>
                    <a:pt x="3386138" y="259782"/>
                  </a:lnTo>
                  <a:lnTo>
                    <a:pt x="3385911" y="259782"/>
                  </a:lnTo>
                  <a:lnTo>
                    <a:pt x="3385684" y="259782"/>
                  </a:lnTo>
                  <a:lnTo>
                    <a:pt x="3385457" y="259782"/>
                  </a:lnTo>
                  <a:lnTo>
                    <a:pt x="3385231" y="260021"/>
                  </a:lnTo>
                  <a:lnTo>
                    <a:pt x="3385004" y="260021"/>
                  </a:lnTo>
                  <a:lnTo>
                    <a:pt x="3377973" y="261926"/>
                  </a:lnTo>
                  <a:lnTo>
                    <a:pt x="3380241" y="263355"/>
                  </a:lnTo>
                  <a:lnTo>
                    <a:pt x="3365047" y="263593"/>
                  </a:lnTo>
                  <a:lnTo>
                    <a:pt x="3355975" y="261926"/>
                  </a:lnTo>
                  <a:lnTo>
                    <a:pt x="3368448" y="259306"/>
                  </a:lnTo>
                  <a:lnTo>
                    <a:pt x="3390900" y="258830"/>
                  </a:lnTo>
                  <a:close/>
                  <a:moveTo>
                    <a:pt x="3365501" y="258830"/>
                  </a:moveTo>
                  <a:lnTo>
                    <a:pt x="3365501" y="259028"/>
                  </a:lnTo>
                  <a:lnTo>
                    <a:pt x="3357563" y="260418"/>
                  </a:lnTo>
                  <a:lnTo>
                    <a:pt x="3361950" y="259227"/>
                  </a:lnTo>
                  <a:lnTo>
                    <a:pt x="3365501" y="258830"/>
                  </a:lnTo>
                  <a:close/>
                  <a:moveTo>
                    <a:pt x="3338740" y="257243"/>
                  </a:moveTo>
                  <a:lnTo>
                    <a:pt x="3344863" y="257243"/>
                  </a:lnTo>
                  <a:lnTo>
                    <a:pt x="3357563" y="257430"/>
                  </a:lnTo>
                  <a:lnTo>
                    <a:pt x="3357336" y="257803"/>
                  </a:lnTo>
                  <a:lnTo>
                    <a:pt x="3348265" y="259858"/>
                  </a:lnTo>
                  <a:lnTo>
                    <a:pt x="3343502" y="259671"/>
                  </a:lnTo>
                  <a:lnTo>
                    <a:pt x="3342996" y="259671"/>
                  </a:lnTo>
                  <a:lnTo>
                    <a:pt x="3328988" y="262005"/>
                  </a:lnTo>
                  <a:lnTo>
                    <a:pt x="3333975" y="260899"/>
                  </a:lnTo>
                  <a:lnTo>
                    <a:pt x="3318379" y="263406"/>
                  </a:lnTo>
                  <a:lnTo>
                    <a:pt x="3318147" y="263406"/>
                  </a:lnTo>
                  <a:lnTo>
                    <a:pt x="3317914" y="263406"/>
                  </a:lnTo>
                  <a:lnTo>
                    <a:pt x="3317682" y="263406"/>
                  </a:lnTo>
                  <a:lnTo>
                    <a:pt x="3317450" y="263406"/>
                  </a:lnTo>
                  <a:lnTo>
                    <a:pt x="3317218" y="263406"/>
                  </a:lnTo>
                  <a:lnTo>
                    <a:pt x="3316985" y="263406"/>
                  </a:lnTo>
                  <a:lnTo>
                    <a:pt x="3316753" y="263593"/>
                  </a:lnTo>
                  <a:lnTo>
                    <a:pt x="3316288" y="263593"/>
                  </a:lnTo>
                  <a:lnTo>
                    <a:pt x="3306763" y="263406"/>
                  </a:lnTo>
                  <a:lnTo>
                    <a:pt x="3315591" y="261538"/>
                  </a:lnTo>
                  <a:lnTo>
                    <a:pt x="3335338" y="260418"/>
                  </a:lnTo>
                  <a:lnTo>
                    <a:pt x="3334771" y="260722"/>
                  </a:lnTo>
                  <a:lnTo>
                    <a:pt x="3339508" y="259671"/>
                  </a:lnTo>
                  <a:lnTo>
                    <a:pt x="3338286" y="259671"/>
                  </a:lnTo>
                  <a:lnTo>
                    <a:pt x="3327854" y="260044"/>
                  </a:lnTo>
                  <a:lnTo>
                    <a:pt x="3308350" y="260418"/>
                  </a:lnTo>
                  <a:lnTo>
                    <a:pt x="3314474" y="259297"/>
                  </a:lnTo>
                  <a:lnTo>
                    <a:pt x="3320370" y="258363"/>
                  </a:lnTo>
                  <a:lnTo>
                    <a:pt x="3326493" y="257803"/>
                  </a:lnTo>
                  <a:lnTo>
                    <a:pt x="3332390" y="257430"/>
                  </a:lnTo>
                  <a:lnTo>
                    <a:pt x="3338740" y="257243"/>
                  </a:lnTo>
                  <a:close/>
                  <a:moveTo>
                    <a:pt x="4006851" y="255661"/>
                  </a:moveTo>
                  <a:lnTo>
                    <a:pt x="4006851" y="256190"/>
                  </a:lnTo>
                  <a:lnTo>
                    <a:pt x="4005263" y="257249"/>
                  </a:lnTo>
                  <a:lnTo>
                    <a:pt x="4006851" y="255661"/>
                  </a:lnTo>
                  <a:close/>
                  <a:moveTo>
                    <a:pt x="3362326" y="254067"/>
                  </a:moveTo>
                  <a:lnTo>
                    <a:pt x="3361627" y="254385"/>
                  </a:lnTo>
                  <a:lnTo>
                    <a:pt x="3352068" y="257242"/>
                  </a:lnTo>
                  <a:lnTo>
                    <a:pt x="3328988" y="256607"/>
                  </a:lnTo>
                  <a:lnTo>
                    <a:pt x="3362326" y="254067"/>
                  </a:lnTo>
                  <a:close/>
                  <a:moveTo>
                    <a:pt x="3368488" y="254066"/>
                  </a:moveTo>
                  <a:lnTo>
                    <a:pt x="3375026" y="254066"/>
                  </a:lnTo>
                  <a:lnTo>
                    <a:pt x="3360738" y="255655"/>
                  </a:lnTo>
                  <a:lnTo>
                    <a:pt x="3368488" y="254066"/>
                  </a:lnTo>
                  <a:close/>
                  <a:moveTo>
                    <a:pt x="3391756" y="251433"/>
                  </a:moveTo>
                  <a:lnTo>
                    <a:pt x="3391568" y="251532"/>
                  </a:lnTo>
                  <a:lnTo>
                    <a:pt x="3389952" y="251897"/>
                  </a:lnTo>
                  <a:lnTo>
                    <a:pt x="3391756" y="251433"/>
                  </a:lnTo>
                  <a:close/>
                  <a:moveTo>
                    <a:pt x="3367088" y="250895"/>
                  </a:moveTo>
                  <a:lnTo>
                    <a:pt x="3366609" y="252085"/>
                  </a:lnTo>
                  <a:lnTo>
                    <a:pt x="3354388" y="254070"/>
                  </a:lnTo>
                  <a:lnTo>
                    <a:pt x="3357983" y="251292"/>
                  </a:lnTo>
                  <a:lnTo>
                    <a:pt x="3367088" y="250895"/>
                  </a:lnTo>
                  <a:close/>
                  <a:moveTo>
                    <a:pt x="3349626" y="250893"/>
                  </a:moveTo>
                  <a:lnTo>
                    <a:pt x="3348927" y="251289"/>
                  </a:lnTo>
                  <a:lnTo>
                    <a:pt x="3327245" y="255656"/>
                  </a:lnTo>
                  <a:lnTo>
                    <a:pt x="3316288" y="255259"/>
                  </a:lnTo>
                  <a:lnTo>
                    <a:pt x="3331675" y="253671"/>
                  </a:lnTo>
                  <a:lnTo>
                    <a:pt x="3331908" y="253671"/>
                  </a:lnTo>
                  <a:lnTo>
                    <a:pt x="3332841" y="253473"/>
                  </a:lnTo>
                  <a:lnTo>
                    <a:pt x="3326546" y="252679"/>
                  </a:lnTo>
                  <a:lnTo>
                    <a:pt x="3334006" y="251289"/>
                  </a:lnTo>
                  <a:lnTo>
                    <a:pt x="3349626" y="250893"/>
                  </a:lnTo>
                  <a:close/>
                  <a:moveTo>
                    <a:pt x="4429549" y="249311"/>
                  </a:moveTo>
                  <a:lnTo>
                    <a:pt x="4434417" y="249600"/>
                  </a:lnTo>
                  <a:lnTo>
                    <a:pt x="4435475" y="250899"/>
                  </a:lnTo>
                  <a:lnTo>
                    <a:pt x="4429125" y="249456"/>
                  </a:lnTo>
                  <a:lnTo>
                    <a:pt x="4429549" y="249311"/>
                  </a:lnTo>
                  <a:close/>
                  <a:moveTo>
                    <a:pt x="4322903" y="248311"/>
                  </a:moveTo>
                  <a:lnTo>
                    <a:pt x="4330843" y="250577"/>
                  </a:lnTo>
                  <a:lnTo>
                    <a:pt x="4328754" y="250670"/>
                  </a:lnTo>
                  <a:lnTo>
                    <a:pt x="4322903" y="248311"/>
                  </a:lnTo>
                  <a:close/>
                  <a:moveTo>
                    <a:pt x="4020966" y="248085"/>
                  </a:moveTo>
                  <a:lnTo>
                    <a:pt x="4044785" y="260775"/>
                  </a:lnTo>
                  <a:lnTo>
                    <a:pt x="4068377" y="273691"/>
                  </a:lnTo>
                  <a:lnTo>
                    <a:pt x="4092197" y="287061"/>
                  </a:lnTo>
                  <a:lnTo>
                    <a:pt x="4115562" y="300657"/>
                  </a:lnTo>
                  <a:lnTo>
                    <a:pt x="4139155" y="314480"/>
                  </a:lnTo>
                  <a:lnTo>
                    <a:pt x="4162520" y="328530"/>
                  </a:lnTo>
                  <a:lnTo>
                    <a:pt x="4185886" y="343033"/>
                  </a:lnTo>
                  <a:lnTo>
                    <a:pt x="4209024" y="357762"/>
                  </a:lnTo>
                  <a:lnTo>
                    <a:pt x="4232163" y="372944"/>
                  </a:lnTo>
                  <a:lnTo>
                    <a:pt x="4255075" y="388354"/>
                  </a:lnTo>
                  <a:lnTo>
                    <a:pt x="4277987" y="403989"/>
                  </a:lnTo>
                  <a:lnTo>
                    <a:pt x="4300672" y="419852"/>
                  </a:lnTo>
                  <a:lnTo>
                    <a:pt x="4323584" y="436167"/>
                  </a:lnTo>
                  <a:lnTo>
                    <a:pt x="4346269" y="452936"/>
                  </a:lnTo>
                  <a:lnTo>
                    <a:pt x="4368500" y="469705"/>
                  </a:lnTo>
                  <a:lnTo>
                    <a:pt x="4390958" y="486927"/>
                  </a:lnTo>
                  <a:lnTo>
                    <a:pt x="4413190" y="504376"/>
                  </a:lnTo>
                  <a:lnTo>
                    <a:pt x="4435421" y="522051"/>
                  </a:lnTo>
                  <a:lnTo>
                    <a:pt x="4457199" y="540180"/>
                  </a:lnTo>
                  <a:lnTo>
                    <a:pt x="4479430" y="558308"/>
                  </a:lnTo>
                  <a:lnTo>
                    <a:pt x="4500981" y="577116"/>
                  </a:lnTo>
                  <a:lnTo>
                    <a:pt x="4522985" y="595698"/>
                  </a:lnTo>
                  <a:lnTo>
                    <a:pt x="4544536" y="614959"/>
                  </a:lnTo>
                  <a:lnTo>
                    <a:pt x="4566087" y="634448"/>
                  </a:lnTo>
                  <a:lnTo>
                    <a:pt x="4587411" y="653936"/>
                  </a:lnTo>
                  <a:lnTo>
                    <a:pt x="4608508" y="674104"/>
                  </a:lnTo>
                  <a:lnTo>
                    <a:pt x="4629605" y="694272"/>
                  </a:lnTo>
                  <a:lnTo>
                    <a:pt x="4650702" y="714666"/>
                  </a:lnTo>
                  <a:lnTo>
                    <a:pt x="4671572" y="735514"/>
                  </a:lnTo>
                  <a:lnTo>
                    <a:pt x="4692215" y="756815"/>
                  </a:lnTo>
                  <a:lnTo>
                    <a:pt x="4712859" y="777889"/>
                  </a:lnTo>
                  <a:lnTo>
                    <a:pt x="4733275" y="799417"/>
                  </a:lnTo>
                  <a:lnTo>
                    <a:pt x="4723067" y="788993"/>
                  </a:lnTo>
                  <a:lnTo>
                    <a:pt x="4713313" y="779249"/>
                  </a:lnTo>
                  <a:lnTo>
                    <a:pt x="4703558" y="770411"/>
                  </a:lnTo>
                  <a:lnTo>
                    <a:pt x="4694030" y="761800"/>
                  </a:lnTo>
                  <a:lnTo>
                    <a:pt x="4684956" y="754322"/>
                  </a:lnTo>
                  <a:lnTo>
                    <a:pt x="4675882" y="747297"/>
                  </a:lnTo>
                  <a:lnTo>
                    <a:pt x="4667262" y="740726"/>
                  </a:lnTo>
                  <a:lnTo>
                    <a:pt x="4658415" y="735061"/>
                  </a:lnTo>
                  <a:lnTo>
                    <a:pt x="4650021" y="729849"/>
                  </a:lnTo>
                  <a:lnTo>
                    <a:pt x="4642082" y="725090"/>
                  </a:lnTo>
                  <a:lnTo>
                    <a:pt x="4634369" y="721238"/>
                  </a:lnTo>
                  <a:lnTo>
                    <a:pt x="4626883" y="717612"/>
                  </a:lnTo>
                  <a:lnTo>
                    <a:pt x="4619397" y="714666"/>
                  </a:lnTo>
                  <a:lnTo>
                    <a:pt x="4612364" y="712400"/>
                  </a:lnTo>
                  <a:lnTo>
                    <a:pt x="4605559" y="710134"/>
                  </a:lnTo>
                  <a:lnTo>
                    <a:pt x="4599207" y="708774"/>
                  </a:lnTo>
                  <a:lnTo>
                    <a:pt x="4593082" y="707415"/>
                  </a:lnTo>
                  <a:lnTo>
                    <a:pt x="4587184" y="706735"/>
                  </a:lnTo>
                  <a:lnTo>
                    <a:pt x="4581513" y="706508"/>
                  </a:lnTo>
                  <a:lnTo>
                    <a:pt x="4576522" y="706735"/>
                  </a:lnTo>
                  <a:lnTo>
                    <a:pt x="4571304" y="707188"/>
                  </a:lnTo>
                  <a:lnTo>
                    <a:pt x="4566767" y="707868"/>
                  </a:lnTo>
                  <a:lnTo>
                    <a:pt x="4562230" y="709228"/>
                  </a:lnTo>
                  <a:lnTo>
                    <a:pt x="4558374" y="710587"/>
                  </a:lnTo>
                  <a:lnTo>
                    <a:pt x="4554744" y="712400"/>
                  </a:lnTo>
                  <a:lnTo>
                    <a:pt x="4551341" y="714213"/>
                  </a:lnTo>
                  <a:lnTo>
                    <a:pt x="4548392" y="716479"/>
                  </a:lnTo>
                  <a:lnTo>
                    <a:pt x="4545897" y="718972"/>
                  </a:lnTo>
                  <a:lnTo>
                    <a:pt x="4543629" y="721464"/>
                  </a:lnTo>
                  <a:lnTo>
                    <a:pt x="4541587" y="724410"/>
                  </a:lnTo>
                  <a:lnTo>
                    <a:pt x="4540226" y="727583"/>
                  </a:lnTo>
                  <a:lnTo>
                    <a:pt x="4539092" y="730755"/>
                  </a:lnTo>
                  <a:lnTo>
                    <a:pt x="4538184" y="734154"/>
                  </a:lnTo>
                  <a:lnTo>
                    <a:pt x="4537730" y="737553"/>
                  </a:lnTo>
                  <a:lnTo>
                    <a:pt x="4537730" y="741179"/>
                  </a:lnTo>
                  <a:lnTo>
                    <a:pt x="4538184" y="744805"/>
                  </a:lnTo>
                  <a:lnTo>
                    <a:pt x="4539092" y="748430"/>
                  </a:lnTo>
                  <a:lnTo>
                    <a:pt x="4540226" y="752056"/>
                  </a:lnTo>
                  <a:lnTo>
                    <a:pt x="4541587" y="755682"/>
                  </a:lnTo>
                  <a:lnTo>
                    <a:pt x="4543855" y="759761"/>
                  </a:lnTo>
                  <a:lnTo>
                    <a:pt x="4546351" y="763386"/>
                  </a:lnTo>
                  <a:lnTo>
                    <a:pt x="4549300" y="767012"/>
                  </a:lnTo>
                  <a:lnTo>
                    <a:pt x="4552476" y="770638"/>
                  </a:lnTo>
                  <a:lnTo>
                    <a:pt x="4556332" y="774263"/>
                  </a:lnTo>
                  <a:lnTo>
                    <a:pt x="4560415" y="777662"/>
                  </a:lnTo>
                  <a:lnTo>
                    <a:pt x="4564952" y="781061"/>
                  </a:lnTo>
                  <a:lnTo>
                    <a:pt x="4570397" y="784234"/>
                  </a:lnTo>
                  <a:lnTo>
                    <a:pt x="4576068" y="787406"/>
                  </a:lnTo>
                  <a:lnTo>
                    <a:pt x="4581966" y="790126"/>
                  </a:lnTo>
                  <a:lnTo>
                    <a:pt x="4588318" y="792845"/>
                  </a:lnTo>
                  <a:lnTo>
                    <a:pt x="4595350" y="795338"/>
                  </a:lnTo>
                  <a:lnTo>
                    <a:pt x="4603063" y="797604"/>
                  </a:lnTo>
                  <a:lnTo>
                    <a:pt x="4611003" y="799417"/>
                  </a:lnTo>
                  <a:lnTo>
                    <a:pt x="4619397" y="801229"/>
                  </a:lnTo>
                  <a:lnTo>
                    <a:pt x="4628471" y="802589"/>
                  </a:lnTo>
                  <a:lnTo>
                    <a:pt x="4637998" y="803949"/>
                  </a:lnTo>
                  <a:lnTo>
                    <a:pt x="4648207" y="804629"/>
                  </a:lnTo>
                  <a:lnTo>
                    <a:pt x="4658642" y="805082"/>
                  </a:lnTo>
                  <a:lnTo>
                    <a:pt x="4669757" y="805082"/>
                  </a:lnTo>
                  <a:lnTo>
                    <a:pt x="4681327" y="804855"/>
                  </a:lnTo>
                  <a:lnTo>
                    <a:pt x="4693350" y="804175"/>
                  </a:lnTo>
                  <a:lnTo>
                    <a:pt x="4706280" y="803042"/>
                  </a:lnTo>
                  <a:lnTo>
                    <a:pt x="4719438" y="801456"/>
                  </a:lnTo>
                  <a:lnTo>
                    <a:pt x="4733275" y="799417"/>
                  </a:lnTo>
                  <a:lnTo>
                    <a:pt x="4626883" y="816412"/>
                  </a:lnTo>
                  <a:lnTo>
                    <a:pt x="4520490" y="832954"/>
                  </a:lnTo>
                  <a:lnTo>
                    <a:pt x="4414097" y="849270"/>
                  </a:lnTo>
                  <a:lnTo>
                    <a:pt x="4307251" y="865359"/>
                  </a:lnTo>
                  <a:lnTo>
                    <a:pt x="4200631" y="881221"/>
                  </a:lnTo>
                  <a:lnTo>
                    <a:pt x="4094238" y="896631"/>
                  </a:lnTo>
                  <a:lnTo>
                    <a:pt x="3987392" y="912266"/>
                  </a:lnTo>
                  <a:lnTo>
                    <a:pt x="3880999" y="927222"/>
                  </a:lnTo>
                  <a:lnTo>
                    <a:pt x="3742620" y="946937"/>
                  </a:lnTo>
                  <a:lnTo>
                    <a:pt x="3604242" y="966198"/>
                  </a:lnTo>
                  <a:lnTo>
                    <a:pt x="3593580" y="967785"/>
                  </a:lnTo>
                  <a:lnTo>
                    <a:pt x="3583825" y="969824"/>
                  </a:lnTo>
                  <a:lnTo>
                    <a:pt x="3567265" y="973450"/>
                  </a:lnTo>
                  <a:lnTo>
                    <a:pt x="3560233" y="975036"/>
                  </a:lnTo>
                  <a:lnTo>
                    <a:pt x="3553881" y="976169"/>
                  </a:lnTo>
                  <a:lnTo>
                    <a:pt x="3550932" y="976622"/>
                  </a:lnTo>
                  <a:lnTo>
                    <a:pt x="3548210" y="976849"/>
                  </a:lnTo>
                  <a:lnTo>
                    <a:pt x="3545714" y="976849"/>
                  </a:lnTo>
                  <a:lnTo>
                    <a:pt x="3542992" y="976622"/>
                  </a:lnTo>
                  <a:lnTo>
                    <a:pt x="3540497" y="976396"/>
                  </a:lnTo>
                  <a:lnTo>
                    <a:pt x="3538228" y="975716"/>
                  </a:lnTo>
                  <a:lnTo>
                    <a:pt x="3536187" y="974583"/>
                  </a:lnTo>
                  <a:lnTo>
                    <a:pt x="3533918" y="973676"/>
                  </a:lnTo>
                  <a:lnTo>
                    <a:pt x="3532103" y="972317"/>
                  </a:lnTo>
                  <a:lnTo>
                    <a:pt x="3529835" y="970504"/>
                  </a:lnTo>
                  <a:lnTo>
                    <a:pt x="3527793" y="968465"/>
                  </a:lnTo>
                  <a:lnTo>
                    <a:pt x="3525978" y="966198"/>
                  </a:lnTo>
                  <a:lnTo>
                    <a:pt x="3523937" y="963253"/>
                  </a:lnTo>
                  <a:lnTo>
                    <a:pt x="3522349" y="960080"/>
                  </a:lnTo>
                  <a:lnTo>
                    <a:pt x="3520307" y="956681"/>
                  </a:lnTo>
                  <a:lnTo>
                    <a:pt x="3518492" y="952829"/>
                  </a:lnTo>
                  <a:lnTo>
                    <a:pt x="3516451" y="948523"/>
                  </a:lnTo>
                  <a:lnTo>
                    <a:pt x="3514636" y="943538"/>
                  </a:lnTo>
                  <a:lnTo>
                    <a:pt x="3510552" y="932434"/>
                  </a:lnTo>
                  <a:lnTo>
                    <a:pt x="3495807" y="888926"/>
                  </a:lnTo>
                  <a:lnTo>
                    <a:pt x="3480608" y="845418"/>
                  </a:lnTo>
                  <a:lnTo>
                    <a:pt x="3459057" y="785367"/>
                  </a:lnTo>
                  <a:lnTo>
                    <a:pt x="3437280" y="725317"/>
                  </a:lnTo>
                  <a:lnTo>
                    <a:pt x="3414822" y="665719"/>
                  </a:lnTo>
                  <a:lnTo>
                    <a:pt x="3392137" y="606122"/>
                  </a:lnTo>
                  <a:lnTo>
                    <a:pt x="3396220" y="602723"/>
                  </a:lnTo>
                  <a:lnTo>
                    <a:pt x="3400757" y="599550"/>
                  </a:lnTo>
                  <a:lnTo>
                    <a:pt x="3405067" y="597284"/>
                  </a:lnTo>
                  <a:lnTo>
                    <a:pt x="3409604" y="595245"/>
                  </a:lnTo>
                  <a:lnTo>
                    <a:pt x="3414368" y="593658"/>
                  </a:lnTo>
                  <a:lnTo>
                    <a:pt x="3418905" y="592526"/>
                  </a:lnTo>
                  <a:lnTo>
                    <a:pt x="3423896" y="592072"/>
                  </a:lnTo>
                  <a:lnTo>
                    <a:pt x="3428433" y="591846"/>
                  </a:lnTo>
                  <a:lnTo>
                    <a:pt x="3433197" y="591846"/>
                  </a:lnTo>
                  <a:lnTo>
                    <a:pt x="3438187" y="592299"/>
                  </a:lnTo>
                  <a:lnTo>
                    <a:pt x="3442951" y="593205"/>
                  </a:lnTo>
                  <a:lnTo>
                    <a:pt x="3447715" y="594338"/>
                  </a:lnTo>
                  <a:lnTo>
                    <a:pt x="3452479" y="595698"/>
                  </a:lnTo>
                  <a:lnTo>
                    <a:pt x="3457016" y="597511"/>
                  </a:lnTo>
                  <a:lnTo>
                    <a:pt x="3461553" y="599324"/>
                  </a:lnTo>
                  <a:lnTo>
                    <a:pt x="3465863" y="601363"/>
                  </a:lnTo>
                  <a:lnTo>
                    <a:pt x="3456108" y="588220"/>
                  </a:lnTo>
                  <a:lnTo>
                    <a:pt x="3459738" y="580062"/>
                  </a:lnTo>
                  <a:lnTo>
                    <a:pt x="3454974" y="576663"/>
                  </a:lnTo>
                  <a:lnTo>
                    <a:pt x="3450437" y="573264"/>
                  </a:lnTo>
                  <a:lnTo>
                    <a:pt x="3442044" y="566466"/>
                  </a:lnTo>
                  <a:lnTo>
                    <a:pt x="3425937" y="553096"/>
                  </a:lnTo>
                  <a:lnTo>
                    <a:pt x="3417998" y="546978"/>
                  </a:lnTo>
                  <a:lnTo>
                    <a:pt x="3413914" y="543805"/>
                  </a:lnTo>
                  <a:lnTo>
                    <a:pt x="3409377" y="540859"/>
                  </a:lnTo>
                  <a:lnTo>
                    <a:pt x="3405067" y="537914"/>
                  </a:lnTo>
                  <a:lnTo>
                    <a:pt x="3400303" y="535194"/>
                  </a:lnTo>
                  <a:lnTo>
                    <a:pt x="3395086" y="532475"/>
                  </a:lnTo>
                  <a:lnTo>
                    <a:pt x="3389868" y="530209"/>
                  </a:lnTo>
                  <a:lnTo>
                    <a:pt x="3400530" y="530209"/>
                  </a:lnTo>
                  <a:lnTo>
                    <a:pt x="3412553" y="529982"/>
                  </a:lnTo>
                  <a:lnTo>
                    <a:pt x="3425257" y="529756"/>
                  </a:lnTo>
                  <a:lnTo>
                    <a:pt x="3431835" y="529756"/>
                  </a:lnTo>
                  <a:lnTo>
                    <a:pt x="3438187" y="529982"/>
                  </a:lnTo>
                  <a:lnTo>
                    <a:pt x="3444766" y="530209"/>
                  </a:lnTo>
                  <a:lnTo>
                    <a:pt x="3451118" y="530662"/>
                  </a:lnTo>
                  <a:lnTo>
                    <a:pt x="3457469" y="531569"/>
                  </a:lnTo>
                  <a:lnTo>
                    <a:pt x="3463368" y="532475"/>
                  </a:lnTo>
                  <a:lnTo>
                    <a:pt x="3469266" y="534288"/>
                  </a:lnTo>
                  <a:lnTo>
                    <a:pt x="3474937" y="536101"/>
                  </a:lnTo>
                  <a:lnTo>
                    <a:pt x="3477205" y="537234"/>
                  </a:lnTo>
                  <a:lnTo>
                    <a:pt x="3479928" y="538367"/>
                  </a:lnTo>
                  <a:lnTo>
                    <a:pt x="3482423" y="539953"/>
                  </a:lnTo>
                  <a:lnTo>
                    <a:pt x="3484692" y="541313"/>
                  </a:lnTo>
                  <a:lnTo>
                    <a:pt x="3469719" y="544938"/>
                  </a:lnTo>
                  <a:lnTo>
                    <a:pt x="3469493" y="544938"/>
                  </a:lnTo>
                  <a:lnTo>
                    <a:pt x="3469266" y="544938"/>
                  </a:lnTo>
                  <a:lnTo>
                    <a:pt x="3469039" y="544938"/>
                  </a:lnTo>
                  <a:lnTo>
                    <a:pt x="3468812" y="545165"/>
                  </a:lnTo>
                  <a:lnTo>
                    <a:pt x="3468585" y="545165"/>
                  </a:lnTo>
                  <a:lnTo>
                    <a:pt x="3468358" y="545165"/>
                  </a:lnTo>
                  <a:lnTo>
                    <a:pt x="3468131" y="545165"/>
                  </a:lnTo>
                  <a:lnTo>
                    <a:pt x="3454067" y="548564"/>
                  </a:lnTo>
                  <a:lnTo>
                    <a:pt x="3455428" y="552190"/>
                  </a:lnTo>
                  <a:lnTo>
                    <a:pt x="3452252" y="558535"/>
                  </a:lnTo>
                  <a:lnTo>
                    <a:pt x="3462233" y="561934"/>
                  </a:lnTo>
                  <a:lnTo>
                    <a:pt x="3466997" y="563520"/>
                  </a:lnTo>
                  <a:lnTo>
                    <a:pt x="3471988" y="564880"/>
                  </a:lnTo>
                  <a:lnTo>
                    <a:pt x="3476752" y="566013"/>
                  </a:lnTo>
                  <a:lnTo>
                    <a:pt x="3481742" y="566919"/>
                  </a:lnTo>
                  <a:lnTo>
                    <a:pt x="3486279" y="567599"/>
                  </a:lnTo>
                  <a:lnTo>
                    <a:pt x="3491270" y="568052"/>
                  </a:lnTo>
                  <a:lnTo>
                    <a:pt x="3496034" y="568279"/>
                  </a:lnTo>
                  <a:lnTo>
                    <a:pt x="3500571" y="568279"/>
                  </a:lnTo>
                  <a:lnTo>
                    <a:pt x="3505562" y="568052"/>
                  </a:lnTo>
                  <a:lnTo>
                    <a:pt x="3510326" y="567372"/>
                  </a:lnTo>
                  <a:lnTo>
                    <a:pt x="3515316" y="566466"/>
                  </a:lnTo>
                  <a:lnTo>
                    <a:pt x="3520307" y="565333"/>
                  </a:lnTo>
                  <a:lnTo>
                    <a:pt x="3525298" y="563746"/>
                  </a:lnTo>
                  <a:lnTo>
                    <a:pt x="3530288" y="561707"/>
                  </a:lnTo>
                  <a:lnTo>
                    <a:pt x="3518265" y="543579"/>
                  </a:lnTo>
                  <a:lnTo>
                    <a:pt x="3525298" y="541539"/>
                  </a:lnTo>
                  <a:lnTo>
                    <a:pt x="3532330" y="540180"/>
                  </a:lnTo>
                  <a:lnTo>
                    <a:pt x="3539589" y="539047"/>
                  </a:lnTo>
                  <a:lnTo>
                    <a:pt x="3546622" y="538593"/>
                  </a:lnTo>
                  <a:lnTo>
                    <a:pt x="3530969" y="533381"/>
                  </a:lnTo>
                  <a:lnTo>
                    <a:pt x="3533011" y="533155"/>
                  </a:lnTo>
                  <a:lnTo>
                    <a:pt x="3535506" y="532248"/>
                  </a:lnTo>
                  <a:lnTo>
                    <a:pt x="3540724" y="529982"/>
                  </a:lnTo>
                  <a:lnTo>
                    <a:pt x="3547075" y="526810"/>
                  </a:lnTo>
                  <a:lnTo>
                    <a:pt x="3553427" y="523411"/>
                  </a:lnTo>
                  <a:lnTo>
                    <a:pt x="3564770" y="516613"/>
                  </a:lnTo>
                  <a:lnTo>
                    <a:pt x="3570668" y="512987"/>
                  </a:lnTo>
                  <a:lnTo>
                    <a:pt x="3571121" y="512987"/>
                  </a:lnTo>
                  <a:lnTo>
                    <a:pt x="3571575" y="512987"/>
                  </a:lnTo>
                  <a:lnTo>
                    <a:pt x="3572029" y="512987"/>
                  </a:lnTo>
                  <a:lnTo>
                    <a:pt x="3572483" y="512534"/>
                  </a:lnTo>
                  <a:lnTo>
                    <a:pt x="3572936" y="512534"/>
                  </a:lnTo>
                  <a:lnTo>
                    <a:pt x="3573390" y="512534"/>
                  </a:lnTo>
                  <a:lnTo>
                    <a:pt x="3576339" y="512080"/>
                  </a:lnTo>
                  <a:lnTo>
                    <a:pt x="3579742" y="510494"/>
                  </a:lnTo>
                  <a:lnTo>
                    <a:pt x="3582691" y="509588"/>
                  </a:lnTo>
                  <a:lnTo>
                    <a:pt x="3584959" y="508455"/>
                  </a:lnTo>
                  <a:lnTo>
                    <a:pt x="3587228" y="508002"/>
                  </a:lnTo>
                  <a:lnTo>
                    <a:pt x="3590857" y="507322"/>
                  </a:lnTo>
                  <a:lnTo>
                    <a:pt x="3593353" y="507322"/>
                  </a:lnTo>
                  <a:lnTo>
                    <a:pt x="3595394" y="507322"/>
                  </a:lnTo>
                  <a:lnTo>
                    <a:pt x="3597663" y="507095"/>
                  </a:lnTo>
                  <a:lnTo>
                    <a:pt x="3598797" y="506869"/>
                  </a:lnTo>
                  <a:lnTo>
                    <a:pt x="3600385" y="506415"/>
                  </a:lnTo>
                  <a:lnTo>
                    <a:pt x="3601746" y="505282"/>
                  </a:lnTo>
                  <a:lnTo>
                    <a:pt x="3603788" y="504376"/>
                  </a:lnTo>
                  <a:lnTo>
                    <a:pt x="3596302" y="503243"/>
                  </a:lnTo>
                  <a:lnTo>
                    <a:pt x="3596226" y="503243"/>
                  </a:lnTo>
                  <a:lnTo>
                    <a:pt x="3597890" y="500750"/>
                  </a:lnTo>
                  <a:lnTo>
                    <a:pt x="3599931" y="498484"/>
                  </a:lnTo>
                  <a:lnTo>
                    <a:pt x="3601973" y="496445"/>
                  </a:lnTo>
                  <a:lnTo>
                    <a:pt x="3604242" y="494632"/>
                  </a:lnTo>
                  <a:lnTo>
                    <a:pt x="3606510" y="493046"/>
                  </a:lnTo>
                  <a:lnTo>
                    <a:pt x="3608552" y="491459"/>
                  </a:lnTo>
                  <a:lnTo>
                    <a:pt x="3610820" y="490553"/>
                  </a:lnTo>
                  <a:lnTo>
                    <a:pt x="3613089" y="489646"/>
                  </a:lnTo>
                  <a:lnTo>
                    <a:pt x="3615130" y="488740"/>
                  </a:lnTo>
                  <a:lnTo>
                    <a:pt x="3616945" y="488287"/>
                  </a:lnTo>
                  <a:lnTo>
                    <a:pt x="3618533" y="488060"/>
                  </a:lnTo>
                  <a:lnTo>
                    <a:pt x="3620121" y="488060"/>
                  </a:lnTo>
                  <a:lnTo>
                    <a:pt x="3621255" y="488287"/>
                  </a:lnTo>
                  <a:lnTo>
                    <a:pt x="3622163" y="488513"/>
                  </a:lnTo>
                  <a:lnTo>
                    <a:pt x="3623070" y="488967"/>
                  </a:lnTo>
                  <a:lnTo>
                    <a:pt x="3623297" y="489873"/>
                  </a:lnTo>
                  <a:lnTo>
                    <a:pt x="3623070" y="489873"/>
                  </a:lnTo>
                  <a:lnTo>
                    <a:pt x="3622616" y="489873"/>
                  </a:lnTo>
                  <a:lnTo>
                    <a:pt x="3622390" y="489873"/>
                  </a:lnTo>
                  <a:lnTo>
                    <a:pt x="3622163" y="489873"/>
                  </a:lnTo>
                  <a:lnTo>
                    <a:pt x="3621709" y="490100"/>
                  </a:lnTo>
                  <a:lnTo>
                    <a:pt x="3614904" y="491459"/>
                  </a:lnTo>
                  <a:lnTo>
                    <a:pt x="3623070" y="491459"/>
                  </a:lnTo>
                  <a:lnTo>
                    <a:pt x="3631237" y="504376"/>
                  </a:lnTo>
                  <a:lnTo>
                    <a:pt x="3625792" y="509135"/>
                  </a:lnTo>
                  <a:lnTo>
                    <a:pt x="3631690" y="508908"/>
                  </a:lnTo>
                  <a:lnTo>
                    <a:pt x="3637362" y="508455"/>
                  </a:lnTo>
                  <a:lnTo>
                    <a:pt x="3642806" y="507775"/>
                  </a:lnTo>
                  <a:lnTo>
                    <a:pt x="3645528" y="507322"/>
                  </a:lnTo>
                  <a:lnTo>
                    <a:pt x="3648024" y="506642"/>
                  </a:lnTo>
                  <a:lnTo>
                    <a:pt x="3650519" y="505735"/>
                  </a:lnTo>
                  <a:lnTo>
                    <a:pt x="3652788" y="504829"/>
                  </a:lnTo>
                  <a:lnTo>
                    <a:pt x="3655056" y="503696"/>
                  </a:lnTo>
                  <a:lnTo>
                    <a:pt x="3657325" y="502336"/>
                  </a:lnTo>
                  <a:lnTo>
                    <a:pt x="3659139" y="500750"/>
                  </a:lnTo>
                  <a:lnTo>
                    <a:pt x="3661181" y="498937"/>
                  </a:lnTo>
                  <a:lnTo>
                    <a:pt x="3662769" y="496898"/>
                  </a:lnTo>
                  <a:lnTo>
                    <a:pt x="3664584" y="494632"/>
                  </a:lnTo>
                  <a:lnTo>
                    <a:pt x="3670936" y="491913"/>
                  </a:lnTo>
                  <a:lnTo>
                    <a:pt x="3678195" y="489873"/>
                  </a:lnTo>
                  <a:lnTo>
                    <a:pt x="3685454" y="487834"/>
                  </a:lnTo>
                  <a:lnTo>
                    <a:pt x="3693167" y="486021"/>
                  </a:lnTo>
                  <a:lnTo>
                    <a:pt x="3708593" y="482848"/>
                  </a:lnTo>
                  <a:lnTo>
                    <a:pt x="3721977" y="480356"/>
                  </a:lnTo>
                  <a:lnTo>
                    <a:pt x="3722884" y="474011"/>
                  </a:lnTo>
                  <a:lnTo>
                    <a:pt x="3726287" y="474011"/>
                  </a:lnTo>
                  <a:lnTo>
                    <a:pt x="3729236" y="474464"/>
                  </a:lnTo>
                  <a:lnTo>
                    <a:pt x="3732185" y="474917"/>
                  </a:lnTo>
                  <a:lnTo>
                    <a:pt x="3734907" y="475370"/>
                  </a:lnTo>
                  <a:lnTo>
                    <a:pt x="3739898" y="477410"/>
                  </a:lnTo>
                  <a:lnTo>
                    <a:pt x="3744435" y="479223"/>
                  </a:lnTo>
                  <a:lnTo>
                    <a:pt x="3749199" y="481035"/>
                  </a:lnTo>
                  <a:lnTo>
                    <a:pt x="3751694" y="481715"/>
                  </a:lnTo>
                  <a:lnTo>
                    <a:pt x="3753963" y="482168"/>
                  </a:lnTo>
                  <a:lnTo>
                    <a:pt x="3756458" y="482622"/>
                  </a:lnTo>
                  <a:lnTo>
                    <a:pt x="3759180" y="482622"/>
                  </a:lnTo>
                  <a:lnTo>
                    <a:pt x="3761903" y="482168"/>
                  </a:lnTo>
                  <a:lnTo>
                    <a:pt x="3764398" y="481489"/>
                  </a:lnTo>
                  <a:lnTo>
                    <a:pt x="3757366" y="479223"/>
                  </a:lnTo>
                  <a:lnTo>
                    <a:pt x="3772111" y="470838"/>
                  </a:lnTo>
                  <a:lnTo>
                    <a:pt x="3736722" y="452936"/>
                  </a:lnTo>
                  <a:lnTo>
                    <a:pt x="3738991" y="447271"/>
                  </a:lnTo>
                  <a:lnTo>
                    <a:pt x="3754870" y="446138"/>
                  </a:lnTo>
                  <a:lnTo>
                    <a:pt x="3770296" y="445458"/>
                  </a:lnTo>
                  <a:lnTo>
                    <a:pt x="3786176" y="445005"/>
                  </a:lnTo>
                  <a:lnTo>
                    <a:pt x="3801601" y="445458"/>
                  </a:lnTo>
                  <a:lnTo>
                    <a:pt x="3817254" y="445912"/>
                  </a:lnTo>
                  <a:lnTo>
                    <a:pt x="3832907" y="446818"/>
                  </a:lnTo>
                  <a:lnTo>
                    <a:pt x="3848106" y="448178"/>
                  </a:lnTo>
                  <a:lnTo>
                    <a:pt x="3863305" y="450217"/>
                  </a:lnTo>
                  <a:lnTo>
                    <a:pt x="3874420" y="452483"/>
                  </a:lnTo>
                  <a:lnTo>
                    <a:pt x="3885309" y="454523"/>
                  </a:lnTo>
                  <a:lnTo>
                    <a:pt x="3896425" y="456335"/>
                  </a:lnTo>
                  <a:lnTo>
                    <a:pt x="3907767" y="457695"/>
                  </a:lnTo>
                  <a:lnTo>
                    <a:pt x="3919110" y="458828"/>
                  </a:lnTo>
                  <a:lnTo>
                    <a:pt x="3930225" y="459734"/>
                  </a:lnTo>
                  <a:lnTo>
                    <a:pt x="3941568" y="460414"/>
                  </a:lnTo>
                  <a:lnTo>
                    <a:pt x="3952910" y="460868"/>
                  </a:lnTo>
                  <a:lnTo>
                    <a:pt x="3937031" y="444325"/>
                  </a:lnTo>
                  <a:lnTo>
                    <a:pt x="3929999" y="445685"/>
                  </a:lnTo>
                  <a:lnTo>
                    <a:pt x="3926823" y="445685"/>
                  </a:lnTo>
                  <a:lnTo>
                    <a:pt x="3921605" y="444325"/>
                  </a:lnTo>
                  <a:lnTo>
                    <a:pt x="3916161" y="443419"/>
                  </a:lnTo>
                  <a:lnTo>
                    <a:pt x="3906179" y="442059"/>
                  </a:lnTo>
                  <a:lnTo>
                    <a:pt x="3896425" y="440473"/>
                  </a:lnTo>
                  <a:lnTo>
                    <a:pt x="3887578" y="438887"/>
                  </a:lnTo>
                  <a:lnTo>
                    <a:pt x="3883267" y="437527"/>
                  </a:lnTo>
                  <a:lnTo>
                    <a:pt x="3878730" y="436394"/>
                  </a:lnTo>
                  <a:lnTo>
                    <a:pt x="3878572" y="436336"/>
                  </a:lnTo>
                  <a:lnTo>
                    <a:pt x="3875088" y="436626"/>
                  </a:lnTo>
                  <a:lnTo>
                    <a:pt x="3875853" y="435335"/>
                  </a:lnTo>
                  <a:lnTo>
                    <a:pt x="3874420" y="434808"/>
                  </a:lnTo>
                  <a:lnTo>
                    <a:pt x="3870337" y="433222"/>
                  </a:lnTo>
                  <a:lnTo>
                    <a:pt x="3866481" y="430956"/>
                  </a:lnTo>
                  <a:lnTo>
                    <a:pt x="3862170" y="428690"/>
                  </a:lnTo>
                  <a:lnTo>
                    <a:pt x="3858314" y="425744"/>
                  </a:lnTo>
                  <a:lnTo>
                    <a:pt x="3854457" y="422118"/>
                  </a:lnTo>
                  <a:lnTo>
                    <a:pt x="3842434" y="418492"/>
                  </a:lnTo>
                  <a:lnTo>
                    <a:pt x="3836309" y="416226"/>
                  </a:lnTo>
                  <a:lnTo>
                    <a:pt x="3830184" y="413734"/>
                  </a:lnTo>
                  <a:lnTo>
                    <a:pt x="3824286" y="411241"/>
                  </a:lnTo>
                  <a:lnTo>
                    <a:pt x="3818388" y="408522"/>
                  </a:lnTo>
                  <a:lnTo>
                    <a:pt x="3812944" y="405349"/>
                  </a:lnTo>
                  <a:lnTo>
                    <a:pt x="3807726" y="401950"/>
                  </a:lnTo>
                  <a:lnTo>
                    <a:pt x="3814986" y="389034"/>
                  </a:lnTo>
                  <a:lnTo>
                    <a:pt x="3807953" y="381782"/>
                  </a:lnTo>
                  <a:lnTo>
                    <a:pt x="3801148" y="374531"/>
                  </a:lnTo>
                  <a:lnTo>
                    <a:pt x="3794342" y="366826"/>
                  </a:lnTo>
                  <a:lnTo>
                    <a:pt x="3787990" y="359348"/>
                  </a:lnTo>
                  <a:lnTo>
                    <a:pt x="3794342" y="359575"/>
                  </a:lnTo>
                  <a:lnTo>
                    <a:pt x="3801374" y="360028"/>
                  </a:lnTo>
                  <a:lnTo>
                    <a:pt x="3817708" y="361841"/>
                  </a:lnTo>
                  <a:lnTo>
                    <a:pt x="3836536" y="364333"/>
                  </a:lnTo>
                  <a:lnTo>
                    <a:pt x="3857180" y="367733"/>
                  </a:lnTo>
                  <a:lnTo>
                    <a:pt x="3868068" y="369545"/>
                  </a:lnTo>
                  <a:lnTo>
                    <a:pt x="3879184" y="371811"/>
                  </a:lnTo>
                  <a:lnTo>
                    <a:pt x="3890754" y="374078"/>
                  </a:lnTo>
                  <a:lnTo>
                    <a:pt x="3902096" y="376570"/>
                  </a:lnTo>
                  <a:lnTo>
                    <a:pt x="3911891" y="379016"/>
                  </a:lnTo>
                  <a:lnTo>
                    <a:pt x="3912531" y="380423"/>
                  </a:lnTo>
                  <a:lnTo>
                    <a:pt x="3914119" y="382689"/>
                  </a:lnTo>
                  <a:lnTo>
                    <a:pt x="3915934" y="385181"/>
                  </a:lnTo>
                  <a:lnTo>
                    <a:pt x="3918202" y="387221"/>
                  </a:lnTo>
                  <a:lnTo>
                    <a:pt x="3920698" y="389487"/>
                  </a:lnTo>
                  <a:lnTo>
                    <a:pt x="3923193" y="391526"/>
                  </a:lnTo>
                  <a:lnTo>
                    <a:pt x="3926142" y="393339"/>
                  </a:lnTo>
                  <a:lnTo>
                    <a:pt x="3929545" y="395378"/>
                  </a:lnTo>
                  <a:lnTo>
                    <a:pt x="3933175" y="396965"/>
                  </a:lnTo>
                  <a:lnTo>
                    <a:pt x="3936804" y="398778"/>
                  </a:lnTo>
                  <a:lnTo>
                    <a:pt x="3941114" y="400364"/>
                  </a:lnTo>
                  <a:lnTo>
                    <a:pt x="3945198" y="401950"/>
                  </a:lnTo>
                  <a:lnTo>
                    <a:pt x="3954498" y="404896"/>
                  </a:lnTo>
                  <a:lnTo>
                    <a:pt x="3964480" y="407389"/>
                  </a:lnTo>
                  <a:lnTo>
                    <a:pt x="3974915" y="409881"/>
                  </a:lnTo>
                  <a:lnTo>
                    <a:pt x="3985804" y="412147"/>
                  </a:lnTo>
                  <a:lnTo>
                    <a:pt x="3997373" y="413960"/>
                  </a:lnTo>
                  <a:lnTo>
                    <a:pt x="4009396" y="416000"/>
                  </a:lnTo>
                  <a:lnTo>
                    <a:pt x="4016034" y="416875"/>
                  </a:lnTo>
                  <a:lnTo>
                    <a:pt x="4020512" y="419399"/>
                  </a:lnTo>
                  <a:lnTo>
                    <a:pt x="4028905" y="424611"/>
                  </a:lnTo>
                  <a:lnTo>
                    <a:pt x="4032762" y="427330"/>
                  </a:lnTo>
                  <a:lnTo>
                    <a:pt x="4036618" y="430049"/>
                  </a:lnTo>
                  <a:lnTo>
                    <a:pt x="4040021" y="432995"/>
                  </a:lnTo>
                  <a:lnTo>
                    <a:pt x="4043424" y="435714"/>
                  </a:lnTo>
                  <a:lnTo>
                    <a:pt x="4046600" y="438660"/>
                  </a:lnTo>
                  <a:lnTo>
                    <a:pt x="4049549" y="441606"/>
                  </a:lnTo>
                  <a:lnTo>
                    <a:pt x="4052271" y="444552"/>
                  </a:lnTo>
                  <a:lnTo>
                    <a:pt x="4054539" y="447724"/>
                  </a:lnTo>
                  <a:lnTo>
                    <a:pt x="4056808" y="450897"/>
                  </a:lnTo>
                  <a:lnTo>
                    <a:pt x="4058623" y="454069"/>
                  </a:lnTo>
                  <a:lnTo>
                    <a:pt x="4060438" y="457242"/>
                  </a:lnTo>
                  <a:lnTo>
                    <a:pt x="4061799" y="460641"/>
                  </a:lnTo>
                  <a:lnTo>
                    <a:pt x="4063160" y="464040"/>
                  </a:lnTo>
                  <a:lnTo>
                    <a:pt x="4064067" y="467439"/>
                  </a:lnTo>
                  <a:lnTo>
                    <a:pt x="4064521" y="471065"/>
                  </a:lnTo>
                  <a:lnTo>
                    <a:pt x="4064748" y="474464"/>
                  </a:lnTo>
                  <a:lnTo>
                    <a:pt x="4068377" y="482168"/>
                  </a:lnTo>
                  <a:lnTo>
                    <a:pt x="4062479" y="484435"/>
                  </a:lnTo>
                  <a:lnTo>
                    <a:pt x="4056354" y="486474"/>
                  </a:lnTo>
                  <a:lnTo>
                    <a:pt x="4050229" y="488287"/>
                  </a:lnTo>
                  <a:lnTo>
                    <a:pt x="4044104" y="490100"/>
                  </a:lnTo>
                  <a:lnTo>
                    <a:pt x="4037979" y="491459"/>
                  </a:lnTo>
                  <a:lnTo>
                    <a:pt x="4032081" y="493046"/>
                  </a:lnTo>
                  <a:lnTo>
                    <a:pt x="4027733" y="493821"/>
                  </a:lnTo>
                  <a:lnTo>
                    <a:pt x="4038373" y="494858"/>
                  </a:lnTo>
                  <a:lnTo>
                    <a:pt x="4044497" y="493992"/>
                  </a:lnTo>
                  <a:lnTo>
                    <a:pt x="4051300" y="496806"/>
                  </a:lnTo>
                  <a:lnTo>
                    <a:pt x="4045107" y="498437"/>
                  </a:lnTo>
                  <a:lnTo>
                    <a:pt x="4046373" y="498484"/>
                  </a:lnTo>
                  <a:lnTo>
                    <a:pt x="4052725" y="498711"/>
                  </a:lnTo>
                  <a:lnTo>
                    <a:pt x="4065201" y="498711"/>
                  </a:lnTo>
                  <a:lnTo>
                    <a:pt x="4077678" y="498258"/>
                  </a:lnTo>
                  <a:lnTo>
                    <a:pt x="4089021" y="497578"/>
                  </a:lnTo>
                  <a:lnTo>
                    <a:pt x="4094238" y="497125"/>
                  </a:lnTo>
                  <a:lnTo>
                    <a:pt x="4098548" y="496445"/>
                  </a:lnTo>
                  <a:lnTo>
                    <a:pt x="4102405" y="495538"/>
                  </a:lnTo>
                  <a:lnTo>
                    <a:pt x="4105581" y="494858"/>
                  </a:lnTo>
                  <a:lnTo>
                    <a:pt x="4101044" y="488740"/>
                  </a:lnTo>
                  <a:lnTo>
                    <a:pt x="4109210" y="476957"/>
                  </a:lnTo>
                  <a:lnTo>
                    <a:pt x="4096960" y="465173"/>
                  </a:lnTo>
                  <a:lnTo>
                    <a:pt x="4096960" y="462907"/>
                  </a:lnTo>
                  <a:lnTo>
                    <a:pt x="4096507" y="460414"/>
                  </a:lnTo>
                  <a:lnTo>
                    <a:pt x="4095826" y="458375"/>
                  </a:lnTo>
                  <a:lnTo>
                    <a:pt x="4095146" y="456562"/>
                  </a:lnTo>
                  <a:lnTo>
                    <a:pt x="4094465" y="454749"/>
                  </a:lnTo>
                  <a:lnTo>
                    <a:pt x="4093331" y="453390"/>
                  </a:lnTo>
                  <a:lnTo>
                    <a:pt x="4092197" y="451803"/>
                  </a:lnTo>
                  <a:lnTo>
                    <a:pt x="4090835" y="450670"/>
                  </a:lnTo>
                  <a:lnTo>
                    <a:pt x="4089701" y="449764"/>
                  </a:lnTo>
                  <a:lnTo>
                    <a:pt x="4087886" y="448857"/>
                  </a:lnTo>
                  <a:lnTo>
                    <a:pt x="4084710" y="447045"/>
                  </a:lnTo>
                  <a:lnTo>
                    <a:pt x="4081081" y="445912"/>
                  </a:lnTo>
                  <a:lnTo>
                    <a:pt x="4077451" y="444552"/>
                  </a:lnTo>
                  <a:lnTo>
                    <a:pt x="4069738" y="442739"/>
                  </a:lnTo>
                  <a:lnTo>
                    <a:pt x="4065882" y="441379"/>
                  </a:lnTo>
                  <a:lnTo>
                    <a:pt x="4062025" y="440246"/>
                  </a:lnTo>
                  <a:lnTo>
                    <a:pt x="4058623" y="438660"/>
                  </a:lnTo>
                  <a:lnTo>
                    <a:pt x="4057035" y="437527"/>
                  </a:lnTo>
                  <a:lnTo>
                    <a:pt x="4055674" y="436394"/>
                  </a:lnTo>
                  <a:lnTo>
                    <a:pt x="4054313" y="435261"/>
                  </a:lnTo>
                  <a:lnTo>
                    <a:pt x="4052951" y="433675"/>
                  </a:lnTo>
                  <a:lnTo>
                    <a:pt x="4051817" y="432089"/>
                  </a:lnTo>
                  <a:lnTo>
                    <a:pt x="4050683" y="430276"/>
                  </a:lnTo>
                  <a:lnTo>
                    <a:pt x="4054766" y="428690"/>
                  </a:lnTo>
                  <a:lnTo>
                    <a:pt x="4059076" y="427103"/>
                  </a:lnTo>
                  <a:lnTo>
                    <a:pt x="4063160" y="426423"/>
                  </a:lnTo>
                  <a:lnTo>
                    <a:pt x="4067016" y="425970"/>
                  </a:lnTo>
                  <a:lnTo>
                    <a:pt x="4071099" y="425744"/>
                  </a:lnTo>
                  <a:lnTo>
                    <a:pt x="4074956" y="425744"/>
                  </a:lnTo>
                  <a:lnTo>
                    <a:pt x="4078812" y="426197"/>
                  </a:lnTo>
                  <a:lnTo>
                    <a:pt x="4082896" y="426877"/>
                  </a:lnTo>
                  <a:lnTo>
                    <a:pt x="4086752" y="427557"/>
                  </a:lnTo>
                  <a:lnTo>
                    <a:pt x="4090382" y="428916"/>
                  </a:lnTo>
                  <a:lnTo>
                    <a:pt x="4094238" y="430049"/>
                  </a:lnTo>
                  <a:lnTo>
                    <a:pt x="4098095" y="431182"/>
                  </a:lnTo>
                  <a:lnTo>
                    <a:pt x="4105581" y="434355"/>
                  </a:lnTo>
                  <a:lnTo>
                    <a:pt x="4113294" y="437754"/>
                  </a:lnTo>
                  <a:lnTo>
                    <a:pt x="4120780" y="440926"/>
                  </a:lnTo>
                  <a:lnTo>
                    <a:pt x="4128266" y="444099"/>
                  </a:lnTo>
                  <a:lnTo>
                    <a:pt x="4135752" y="446818"/>
                  </a:lnTo>
                  <a:lnTo>
                    <a:pt x="4139608" y="447951"/>
                  </a:lnTo>
                  <a:lnTo>
                    <a:pt x="4143692" y="449084"/>
                  </a:lnTo>
                  <a:lnTo>
                    <a:pt x="4147548" y="449537"/>
                  </a:lnTo>
                  <a:lnTo>
                    <a:pt x="4151404" y="449990"/>
                  </a:lnTo>
                  <a:lnTo>
                    <a:pt x="4155261" y="450217"/>
                  </a:lnTo>
                  <a:lnTo>
                    <a:pt x="4159117" y="449990"/>
                  </a:lnTo>
                  <a:lnTo>
                    <a:pt x="4163201" y="449537"/>
                  </a:lnTo>
                  <a:lnTo>
                    <a:pt x="4167284" y="448857"/>
                  </a:lnTo>
                  <a:lnTo>
                    <a:pt x="4171367" y="447498"/>
                  </a:lnTo>
                  <a:lnTo>
                    <a:pt x="4175451" y="445912"/>
                  </a:lnTo>
                  <a:lnTo>
                    <a:pt x="4173636" y="444325"/>
                  </a:lnTo>
                  <a:lnTo>
                    <a:pt x="4171821" y="443192"/>
                  </a:lnTo>
                  <a:lnTo>
                    <a:pt x="4169552" y="441606"/>
                  </a:lnTo>
                  <a:lnTo>
                    <a:pt x="4167284" y="440473"/>
                  </a:lnTo>
                  <a:lnTo>
                    <a:pt x="4164335" y="439340"/>
                  </a:lnTo>
                  <a:lnTo>
                    <a:pt x="4161159" y="438207"/>
                  </a:lnTo>
                  <a:lnTo>
                    <a:pt x="4154127" y="436167"/>
                  </a:lnTo>
                  <a:lnTo>
                    <a:pt x="4145960" y="434128"/>
                  </a:lnTo>
                  <a:lnTo>
                    <a:pt x="4137340" y="432542"/>
                  </a:lnTo>
                  <a:lnTo>
                    <a:pt x="4127585" y="430729"/>
                  </a:lnTo>
                  <a:lnTo>
                    <a:pt x="4117150" y="429143"/>
                  </a:lnTo>
                  <a:lnTo>
                    <a:pt x="4094919" y="426423"/>
                  </a:lnTo>
                  <a:lnTo>
                    <a:pt x="4070873" y="423478"/>
                  </a:lnTo>
                  <a:lnTo>
                    <a:pt x="4046373" y="420532"/>
                  </a:lnTo>
                  <a:lnTo>
                    <a:pt x="4021419" y="417586"/>
                  </a:lnTo>
                  <a:lnTo>
                    <a:pt x="4016034" y="416875"/>
                  </a:lnTo>
                  <a:lnTo>
                    <a:pt x="4011665" y="414413"/>
                  </a:lnTo>
                  <a:lnTo>
                    <a:pt x="4002137" y="409655"/>
                  </a:lnTo>
                  <a:lnTo>
                    <a:pt x="3992156" y="405123"/>
                  </a:lnTo>
                  <a:lnTo>
                    <a:pt x="3981720" y="400817"/>
                  </a:lnTo>
                  <a:lnTo>
                    <a:pt x="3970832" y="396738"/>
                  </a:lnTo>
                  <a:lnTo>
                    <a:pt x="3959716" y="392886"/>
                  </a:lnTo>
                  <a:lnTo>
                    <a:pt x="3948600" y="389260"/>
                  </a:lnTo>
                  <a:lnTo>
                    <a:pt x="3937031" y="385634"/>
                  </a:lnTo>
                  <a:lnTo>
                    <a:pt x="3925462" y="382462"/>
                  </a:lnTo>
                  <a:lnTo>
                    <a:pt x="3913892" y="379516"/>
                  </a:lnTo>
                  <a:lnTo>
                    <a:pt x="3911891" y="379016"/>
                  </a:lnTo>
                  <a:lnTo>
                    <a:pt x="3911397" y="377930"/>
                  </a:lnTo>
                  <a:lnTo>
                    <a:pt x="3910716" y="375211"/>
                  </a:lnTo>
                  <a:lnTo>
                    <a:pt x="3910036" y="372491"/>
                  </a:lnTo>
                  <a:lnTo>
                    <a:pt x="3910036" y="369545"/>
                  </a:lnTo>
                  <a:lnTo>
                    <a:pt x="3910489" y="366600"/>
                  </a:lnTo>
                  <a:lnTo>
                    <a:pt x="3911170" y="363427"/>
                  </a:lnTo>
                  <a:lnTo>
                    <a:pt x="3912304" y="360255"/>
                  </a:lnTo>
                  <a:lnTo>
                    <a:pt x="3887804" y="346205"/>
                  </a:lnTo>
                  <a:lnTo>
                    <a:pt x="3891661" y="347111"/>
                  </a:lnTo>
                  <a:lnTo>
                    <a:pt x="3895517" y="348244"/>
                  </a:lnTo>
                  <a:lnTo>
                    <a:pt x="3904138" y="350964"/>
                  </a:lnTo>
                  <a:lnTo>
                    <a:pt x="3912985" y="354136"/>
                  </a:lnTo>
                  <a:lnTo>
                    <a:pt x="3922513" y="357988"/>
                  </a:lnTo>
                  <a:lnTo>
                    <a:pt x="3942249" y="365920"/>
                  </a:lnTo>
                  <a:lnTo>
                    <a:pt x="3952230" y="369999"/>
                  </a:lnTo>
                  <a:lnTo>
                    <a:pt x="3962211" y="373851"/>
                  </a:lnTo>
                  <a:lnTo>
                    <a:pt x="3971739" y="377250"/>
                  </a:lnTo>
                  <a:lnTo>
                    <a:pt x="3981267" y="380196"/>
                  </a:lnTo>
                  <a:lnTo>
                    <a:pt x="3985577" y="381556"/>
                  </a:lnTo>
                  <a:lnTo>
                    <a:pt x="3989660" y="382235"/>
                  </a:lnTo>
                  <a:lnTo>
                    <a:pt x="3993970" y="382915"/>
                  </a:lnTo>
                  <a:lnTo>
                    <a:pt x="3997827" y="383368"/>
                  </a:lnTo>
                  <a:lnTo>
                    <a:pt x="4001683" y="383595"/>
                  </a:lnTo>
                  <a:lnTo>
                    <a:pt x="4005313" y="383368"/>
                  </a:lnTo>
                  <a:lnTo>
                    <a:pt x="4008716" y="382915"/>
                  </a:lnTo>
                  <a:lnTo>
                    <a:pt x="4011665" y="382235"/>
                  </a:lnTo>
                  <a:lnTo>
                    <a:pt x="4014387" y="380876"/>
                  </a:lnTo>
                  <a:lnTo>
                    <a:pt x="4016882" y="379516"/>
                  </a:lnTo>
                  <a:lnTo>
                    <a:pt x="4019378" y="377477"/>
                  </a:lnTo>
                  <a:lnTo>
                    <a:pt x="4021192" y="375211"/>
                  </a:lnTo>
                  <a:lnTo>
                    <a:pt x="4014387" y="372944"/>
                  </a:lnTo>
                  <a:lnTo>
                    <a:pt x="4010077" y="371811"/>
                  </a:lnTo>
                  <a:lnTo>
                    <a:pt x="4005540" y="370678"/>
                  </a:lnTo>
                  <a:lnTo>
                    <a:pt x="4000776" y="370225"/>
                  </a:lnTo>
                  <a:lnTo>
                    <a:pt x="3996239" y="370225"/>
                  </a:lnTo>
                  <a:lnTo>
                    <a:pt x="3991702" y="370225"/>
                  </a:lnTo>
                  <a:lnTo>
                    <a:pt x="3986711" y="370225"/>
                  </a:lnTo>
                  <a:lnTo>
                    <a:pt x="3977410" y="370678"/>
                  </a:lnTo>
                  <a:lnTo>
                    <a:pt x="3972873" y="370678"/>
                  </a:lnTo>
                  <a:lnTo>
                    <a:pt x="3968563" y="370452"/>
                  </a:lnTo>
                  <a:lnTo>
                    <a:pt x="3963799" y="369999"/>
                  </a:lnTo>
                  <a:lnTo>
                    <a:pt x="3959489" y="369319"/>
                  </a:lnTo>
                  <a:lnTo>
                    <a:pt x="3955179" y="367959"/>
                  </a:lnTo>
                  <a:lnTo>
                    <a:pt x="3952910" y="367053"/>
                  </a:lnTo>
                  <a:lnTo>
                    <a:pt x="3951096" y="366146"/>
                  </a:lnTo>
                  <a:lnTo>
                    <a:pt x="3948827" y="365013"/>
                  </a:lnTo>
                  <a:lnTo>
                    <a:pt x="3946786" y="363654"/>
                  </a:lnTo>
                  <a:lnTo>
                    <a:pt x="3944744" y="362067"/>
                  </a:lnTo>
                  <a:lnTo>
                    <a:pt x="3942702" y="360255"/>
                  </a:lnTo>
                  <a:lnTo>
                    <a:pt x="3946105" y="359348"/>
                  </a:lnTo>
                  <a:lnTo>
                    <a:pt x="3949508" y="358442"/>
                  </a:lnTo>
                  <a:lnTo>
                    <a:pt x="3956313" y="357082"/>
                  </a:lnTo>
                  <a:lnTo>
                    <a:pt x="3963119" y="355949"/>
                  </a:lnTo>
                  <a:lnTo>
                    <a:pt x="3969471" y="354589"/>
                  </a:lnTo>
                  <a:lnTo>
                    <a:pt x="3954498" y="352550"/>
                  </a:lnTo>
                  <a:lnTo>
                    <a:pt x="3957221" y="349378"/>
                  </a:lnTo>
                  <a:lnTo>
                    <a:pt x="3959943" y="346658"/>
                  </a:lnTo>
                  <a:lnTo>
                    <a:pt x="3962892" y="344392"/>
                  </a:lnTo>
                  <a:lnTo>
                    <a:pt x="3965841" y="342579"/>
                  </a:lnTo>
                  <a:lnTo>
                    <a:pt x="3968790" y="340993"/>
                  </a:lnTo>
                  <a:lnTo>
                    <a:pt x="3971739" y="339860"/>
                  </a:lnTo>
                  <a:lnTo>
                    <a:pt x="3974688" y="338954"/>
                  </a:lnTo>
                  <a:lnTo>
                    <a:pt x="3977410" y="338500"/>
                  </a:lnTo>
                  <a:lnTo>
                    <a:pt x="3980531" y="338278"/>
                  </a:lnTo>
                  <a:lnTo>
                    <a:pt x="3982855" y="338727"/>
                  </a:lnTo>
                  <a:lnTo>
                    <a:pt x="3989887" y="339633"/>
                  </a:lnTo>
                  <a:lnTo>
                    <a:pt x="3996919" y="340313"/>
                  </a:lnTo>
                  <a:lnTo>
                    <a:pt x="3997941" y="340410"/>
                  </a:lnTo>
                  <a:lnTo>
                    <a:pt x="4002364" y="341673"/>
                  </a:lnTo>
                  <a:lnTo>
                    <a:pt x="4015067" y="345752"/>
                  </a:lnTo>
                  <a:lnTo>
                    <a:pt x="4021419" y="347791"/>
                  </a:lnTo>
                  <a:lnTo>
                    <a:pt x="4027771" y="349378"/>
                  </a:lnTo>
                  <a:lnTo>
                    <a:pt x="4031174" y="349831"/>
                  </a:lnTo>
                  <a:lnTo>
                    <a:pt x="4034350" y="350284"/>
                  </a:lnTo>
                  <a:lnTo>
                    <a:pt x="4037526" y="350737"/>
                  </a:lnTo>
                  <a:lnTo>
                    <a:pt x="4040702" y="350964"/>
                  </a:lnTo>
                  <a:lnTo>
                    <a:pt x="4044104" y="350737"/>
                  </a:lnTo>
                  <a:lnTo>
                    <a:pt x="4047280" y="350057"/>
                  </a:lnTo>
                  <a:lnTo>
                    <a:pt x="4050456" y="349378"/>
                  </a:lnTo>
                  <a:lnTo>
                    <a:pt x="4053859" y="348471"/>
                  </a:lnTo>
                  <a:lnTo>
                    <a:pt x="4050456" y="347565"/>
                  </a:lnTo>
                  <a:lnTo>
                    <a:pt x="4046826" y="346432"/>
                  </a:lnTo>
                  <a:lnTo>
                    <a:pt x="4040021" y="344845"/>
                  </a:lnTo>
                  <a:lnTo>
                    <a:pt x="4032989" y="343486"/>
                  </a:lnTo>
                  <a:lnTo>
                    <a:pt x="4025729" y="342579"/>
                  </a:lnTo>
                  <a:lnTo>
                    <a:pt x="4018697" y="342126"/>
                  </a:lnTo>
                  <a:lnTo>
                    <a:pt x="4011211" y="341673"/>
                  </a:lnTo>
                  <a:lnTo>
                    <a:pt x="3997941" y="340410"/>
                  </a:lnTo>
                  <a:lnTo>
                    <a:pt x="3996012" y="339860"/>
                  </a:lnTo>
                  <a:lnTo>
                    <a:pt x="3989887" y="338727"/>
                  </a:lnTo>
                  <a:lnTo>
                    <a:pt x="3986711" y="338500"/>
                  </a:lnTo>
                  <a:lnTo>
                    <a:pt x="3983535" y="338274"/>
                  </a:lnTo>
                  <a:lnTo>
                    <a:pt x="3980586" y="338274"/>
                  </a:lnTo>
                  <a:lnTo>
                    <a:pt x="3980531" y="338278"/>
                  </a:lnTo>
                  <a:lnTo>
                    <a:pt x="3975822" y="337367"/>
                  </a:lnTo>
                  <a:lnTo>
                    <a:pt x="3969244" y="335328"/>
                  </a:lnTo>
                  <a:lnTo>
                    <a:pt x="3965841" y="334195"/>
                  </a:lnTo>
                  <a:lnTo>
                    <a:pt x="3962438" y="332835"/>
                  </a:lnTo>
                  <a:lnTo>
                    <a:pt x="3959262" y="331476"/>
                  </a:lnTo>
                  <a:lnTo>
                    <a:pt x="3956086" y="329663"/>
                  </a:lnTo>
                  <a:lnTo>
                    <a:pt x="3952910" y="327850"/>
                  </a:lnTo>
                  <a:lnTo>
                    <a:pt x="3949961" y="325810"/>
                  </a:lnTo>
                  <a:lnTo>
                    <a:pt x="3946786" y="323318"/>
                  </a:lnTo>
                  <a:lnTo>
                    <a:pt x="3943836" y="321052"/>
                  </a:lnTo>
                  <a:lnTo>
                    <a:pt x="3946105" y="319466"/>
                  </a:lnTo>
                  <a:lnTo>
                    <a:pt x="3948373" y="318332"/>
                  </a:lnTo>
                  <a:lnTo>
                    <a:pt x="3952910" y="315840"/>
                  </a:lnTo>
                  <a:lnTo>
                    <a:pt x="3958128" y="314027"/>
                  </a:lnTo>
                  <a:lnTo>
                    <a:pt x="3963572" y="311987"/>
                  </a:lnTo>
                  <a:lnTo>
                    <a:pt x="3969244" y="310628"/>
                  </a:lnTo>
                  <a:lnTo>
                    <a:pt x="3974915" y="309042"/>
                  </a:lnTo>
                  <a:lnTo>
                    <a:pt x="3986257" y="306549"/>
                  </a:lnTo>
                  <a:lnTo>
                    <a:pt x="3996693" y="304510"/>
                  </a:lnTo>
                  <a:lnTo>
                    <a:pt x="4001230" y="303603"/>
                  </a:lnTo>
                  <a:lnTo>
                    <a:pt x="4005540" y="302470"/>
                  </a:lnTo>
                  <a:lnTo>
                    <a:pt x="4008942" y="301337"/>
                  </a:lnTo>
                  <a:lnTo>
                    <a:pt x="4011892" y="300431"/>
                  </a:lnTo>
                  <a:lnTo>
                    <a:pt x="4012799" y="299524"/>
                  </a:lnTo>
                  <a:lnTo>
                    <a:pt x="4013706" y="298844"/>
                  </a:lnTo>
                  <a:lnTo>
                    <a:pt x="4014160" y="298165"/>
                  </a:lnTo>
                  <a:lnTo>
                    <a:pt x="4014614" y="297485"/>
                  </a:lnTo>
                  <a:lnTo>
                    <a:pt x="4012118" y="296352"/>
                  </a:lnTo>
                  <a:lnTo>
                    <a:pt x="4005767" y="296125"/>
                  </a:lnTo>
                  <a:lnTo>
                    <a:pt x="4000776" y="295899"/>
                  </a:lnTo>
                  <a:lnTo>
                    <a:pt x="3996466" y="295445"/>
                  </a:lnTo>
                  <a:lnTo>
                    <a:pt x="3992836" y="294766"/>
                  </a:lnTo>
                  <a:lnTo>
                    <a:pt x="3991702" y="294539"/>
                  </a:lnTo>
                  <a:lnTo>
                    <a:pt x="3991021" y="294086"/>
                  </a:lnTo>
                  <a:lnTo>
                    <a:pt x="3991021" y="293632"/>
                  </a:lnTo>
                  <a:lnTo>
                    <a:pt x="3991021" y="293406"/>
                  </a:lnTo>
                  <a:lnTo>
                    <a:pt x="3992156" y="292499"/>
                  </a:lnTo>
                  <a:lnTo>
                    <a:pt x="3993744" y="291820"/>
                  </a:lnTo>
                  <a:lnTo>
                    <a:pt x="3996466" y="291140"/>
                  </a:lnTo>
                  <a:lnTo>
                    <a:pt x="3984896" y="290460"/>
                  </a:lnTo>
                  <a:lnTo>
                    <a:pt x="3978998" y="290007"/>
                  </a:lnTo>
                  <a:lnTo>
                    <a:pt x="3974688" y="289327"/>
                  </a:lnTo>
                  <a:lnTo>
                    <a:pt x="3972873" y="289100"/>
                  </a:lnTo>
                  <a:lnTo>
                    <a:pt x="3971966" y="288647"/>
                  </a:lnTo>
                  <a:lnTo>
                    <a:pt x="3971512" y="288421"/>
                  </a:lnTo>
                  <a:lnTo>
                    <a:pt x="3971966" y="287967"/>
                  </a:lnTo>
                  <a:lnTo>
                    <a:pt x="3973100" y="287514"/>
                  </a:lnTo>
                  <a:lnTo>
                    <a:pt x="3975369" y="287287"/>
                  </a:lnTo>
                  <a:lnTo>
                    <a:pt x="3983082" y="286154"/>
                  </a:lnTo>
                  <a:lnTo>
                    <a:pt x="3978771" y="280716"/>
                  </a:lnTo>
                  <a:lnTo>
                    <a:pt x="3964707" y="278903"/>
                  </a:lnTo>
                  <a:lnTo>
                    <a:pt x="3978545" y="277090"/>
                  </a:lnTo>
                  <a:lnTo>
                    <a:pt x="3978998" y="275504"/>
                  </a:lnTo>
                  <a:lnTo>
                    <a:pt x="3979679" y="274371"/>
                  </a:lnTo>
                  <a:lnTo>
                    <a:pt x="3980586" y="273238"/>
                  </a:lnTo>
                  <a:lnTo>
                    <a:pt x="3981947" y="271652"/>
                  </a:lnTo>
                  <a:lnTo>
                    <a:pt x="3984896" y="269386"/>
                  </a:lnTo>
                  <a:lnTo>
                    <a:pt x="3988299" y="267120"/>
                  </a:lnTo>
                  <a:lnTo>
                    <a:pt x="3992156" y="265080"/>
                  </a:lnTo>
                  <a:lnTo>
                    <a:pt x="3995785" y="263267"/>
                  </a:lnTo>
                  <a:lnTo>
                    <a:pt x="4003044" y="259868"/>
                  </a:lnTo>
                  <a:lnTo>
                    <a:pt x="4006220" y="258282"/>
                  </a:lnTo>
                  <a:lnTo>
                    <a:pt x="4008716" y="257149"/>
                  </a:lnTo>
                  <a:lnTo>
                    <a:pt x="4010304" y="256243"/>
                  </a:lnTo>
                  <a:lnTo>
                    <a:pt x="4010757" y="255563"/>
                  </a:lnTo>
                  <a:lnTo>
                    <a:pt x="4010984" y="255109"/>
                  </a:lnTo>
                  <a:lnTo>
                    <a:pt x="4010757" y="254656"/>
                  </a:lnTo>
                  <a:lnTo>
                    <a:pt x="4010304" y="254430"/>
                  </a:lnTo>
                  <a:lnTo>
                    <a:pt x="4009623" y="253976"/>
                  </a:lnTo>
                  <a:lnTo>
                    <a:pt x="4008489" y="253750"/>
                  </a:lnTo>
                  <a:lnTo>
                    <a:pt x="4005086" y="253297"/>
                  </a:lnTo>
                  <a:lnTo>
                    <a:pt x="3999868" y="253070"/>
                  </a:lnTo>
                  <a:lnTo>
                    <a:pt x="4020512" y="248311"/>
                  </a:lnTo>
                  <a:lnTo>
                    <a:pt x="4020966" y="248085"/>
                  </a:lnTo>
                  <a:close/>
                  <a:moveTo>
                    <a:pt x="4624388" y="247724"/>
                  </a:moveTo>
                  <a:lnTo>
                    <a:pt x="4625976" y="249313"/>
                  </a:lnTo>
                  <a:lnTo>
                    <a:pt x="4624706" y="248677"/>
                  </a:lnTo>
                  <a:lnTo>
                    <a:pt x="4624388" y="247724"/>
                  </a:lnTo>
                  <a:close/>
                  <a:moveTo>
                    <a:pt x="3354388" y="247717"/>
                  </a:moveTo>
                  <a:lnTo>
                    <a:pt x="3353917" y="247944"/>
                  </a:lnTo>
                  <a:lnTo>
                    <a:pt x="3352974" y="248624"/>
                  </a:lnTo>
                  <a:lnTo>
                    <a:pt x="3352502" y="248851"/>
                  </a:lnTo>
                  <a:lnTo>
                    <a:pt x="3351323" y="249304"/>
                  </a:lnTo>
                  <a:lnTo>
                    <a:pt x="3347551" y="249531"/>
                  </a:lnTo>
                  <a:lnTo>
                    <a:pt x="3340242" y="249985"/>
                  </a:lnTo>
                  <a:lnTo>
                    <a:pt x="3330575" y="250892"/>
                  </a:lnTo>
                  <a:lnTo>
                    <a:pt x="3339770" y="248171"/>
                  </a:lnTo>
                  <a:lnTo>
                    <a:pt x="3354388" y="247717"/>
                  </a:lnTo>
                  <a:close/>
                  <a:moveTo>
                    <a:pt x="3378200" y="247716"/>
                  </a:moveTo>
                  <a:lnTo>
                    <a:pt x="3377453" y="247981"/>
                  </a:lnTo>
                  <a:lnTo>
                    <a:pt x="3365500" y="249304"/>
                  </a:lnTo>
                  <a:lnTo>
                    <a:pt x="3371726" y="247981"/>
                  </a:lnTo>
                  <a:lnTo>
                    <a:pt x="3378200" y="247716"/>
                  </a:lnTo>
                  <a:close/>
                  <a:moveTo>
                    <a:pt x="3408438" y="247716"/>
                  </a:moveTo>
                  <a:lnTo>
                    <a:pt x="3419936" y="248181"/>
                  </a:lnTo>
                  <a:lnTo>
                    <a:pt x="3420838" y="250039"/>
                  </a:lnTo>
                  <a:lnTo>
                    <a:pt x="3420838" y="250736"/>
                  </a:lnTo>
                  <a:lnTo>
                    <a:pt x="3420612" y="251433"/>
                  </a:lnTo>
                  <a:lnTo>
                    <a:pt x="3420161" y="251897"/>
                  </a:lnTo>
                  <a:lnTo>
                    <a:pt x="3419485" y="252595"/>
                  </a:lnTo>
                  <a:lnTo>
                    <a:pt x="3418132" y="253524"/>
                  </a:lnTo>
                  <a:lnTo>
                    <a:pt x="3415878" y="254221"/>
                  </a:lnTo>
                  <a:lnTo>
                    <a:pt x="3412947" y="254917"/>
                  </a:lnTo>
                  <a:lnTo>
                    <a:pt x="3409566" y="255847"/>
                  </a:lnTo>
                  <a:lnTo>
                    <a:pt x="3401224" y="257241"/>
                  </a:lnTo>
                  <a:lnTo>
                    <a:pt x="3382963" y="256079"/>
                  </a:lnTo>
                  <a:lnTo>
                    <a:pt x="3391568" y="251532"/>
                  </a:lnTo>
                  <a:lnTo>
                    <a:pt x="3408438" y="247716"/>
                  </a:lnTo>
                  <a:close/>
                  <a:moveTo>
                    <a:pt x="4010621" y="246135"/>
                  </a:moveTo>
                  <a:lnTo>
                    <a:pt x="4014788" y="247723"/>
                  </a:lnTo>
                  <a:lnTo>
                    <a:pt x="4010025" y="247723"/>
                  </a:lnTo>
                  <a:lnTo>
                    <a:pt x="4010621" y="246135"/>
                  </a:lnTo>
                  <a:close/>
                  <a:moveTo>
                    <a:pt x="3367088" y="246129"/>
                  </a:moveTo>
                  <a:lnTo>
                    <a:pt x="3366870" y="246835"/>
                  </a:lnTo>
                  <a:lnTo>
                    <a:pt x="3355975" y="249304"/>
                  </a:lnTo>
                  <a:lnTo>
                    <a:pt x="3360769" y="246835"/>
                  </a:lnTo>
                  <a:lnTo>
                    <a:pt x="3367088" y="246129"/>
                  </a:lnTo>
                  <a:close/>
                  <a:moveTo>
                    <a:pt x="3405188" y="246129"/>
                  </a:moveTo>
                  <a:lnTo>
                    <a:pt x="3405188" y="246481"/>
                  </a:lnTo>
                  <a:lnTo>
                    <a:pt x="3386138" y="249304"/>
                  </a:lnTo>
                  <a:lnTo>
                    <a:pt x="3398532" y="246658"/>
                  </a:lnTo>
                  <a:lnTo>
                    <a:pt x="3405188" y="246129"/>
                  </a:lnTo>
                  <a:close/>
                  <a:moveTo>
                    <a:pt x="3352801" y="244545"/>
                  </a:moveTo>
                  <a:lnTo>
                    <a:pt x="3348038" y="246133"/>
                  </a:lnTo>
                  <a:lnTo>
                    <a:pt x="3351372" y="244809"/>
                  </a:lnTo>
                  <a:lnTo>
                    <a:pt x="3352801" y="244545"/>
                  </a:lnTo>
                  <a:close/>
                  <a:moveTo>
                    <a:pt x="3384550" y="244541"/>
                  </a:moveTo>
                  <a:lnTo>
                    <a:pt x="3384343" y="245136"/>
                  </a:lnTo>
                  <a:lnTo>
                    <a:pt x="3375025" y="246129"/>
                  </a:lnTo>
                  <a:lnTo>
                    <a:pt x="3376268" y="245930"/>
                  </a:lnTo>
                  <a:lnTo>
                    <a:pt x="3378131" y="245533"/>
                  </a:lnTo>
                  <a:lnTo>
                    <a:pt x="3384550" y="244541"/>
                  </a:lnTo>
                  <a:close/>
                  <a:moveTo>
                    <a:pt x="4035937" y="244349"/>
                  </a:moveTo>
                  <a:lnTo>
                    <a:pt x="4037013" y="244746"/>
                  </a:lnTo>
                  <a:lnTo>
                    <a:pt x="4035162" y="244389"/>
                  </a:lnTo>
                  <a:lnTo>
                    <a:pt x="4035937" y="244349"/>
                  </a:lnTo>
                  <a:close/>
                  <a:moveTo>
                    <a:pt x="4027757" y="242960"/>
                  </a:moveTo>
                  <a:lnTo>
                    <a:pt x="4035162" y="244389"/>
                  </a:lnTo>
                  <a:lnTo>
                    <a:pt x="4032062" y="244548"/>
                  </a:lnTo>
                  <a:lnTo>
                    <a:pt x="4036367" y="245738"/>
                  </a:lnTo>
                  <a:lnTo>
                    <a:pt x="4028834" y="246135"/>
                  </a:lnTo>
                  <a:lnTo>
                    <a:pt x="4028403" y="246135"/>
                  </a:lnTo>
                  <a:lnTo>
                    <a:pt x="4024313" y="244151"/>
                  </a:lnTo>
                  <a:lnTo>
                    <a:pt x="4027757" y="242960"/>
                  </a:lnTo>
                  <a:close/>
                  <a:moveTo>
                    <a:pt x="3897842" y="242950"/>
                  </a:moveTo>
                  <a:lnTo>
                    <a:pt x="3902075" y="243268"/>
                  </a:lnTo>
                  <a:lnTo>
                    <a:pt x="3900429" y="244538"/>
                  </a:lnTo>
                  <a:lnTo>
                    <a:pt x="3895725" y="243585"/>
                  </a:lnTo>
                  <a:lnTo>
                    <a:pt x="3897842" y="242950"/>
                  </a:lnTo>
                  <a:close/>
                  <a:moveTo>
                    <a:pt x="3912054" y="242950"/>
                  </a:moveTo>
                  <a:lnTo>
                    <a:pt x="3912281" y="242950"/>
                  </a:lnTo>
                  <a:lnTo>
                    <a:pt x="3913188" y="243744"/>
                  </a:lnTo>
                  <a:lnTo>
                    <a:pt x="3910920" y="244538"/>
                  </a:lnTo>
                  <a:lnTo>
                    <a:pt x="3910013" y="244538"/>
                  </a:lnTo>
                  <a:lnTo>
                    <a:pt x="3910013" y="243744"/>
                  </a:lnTo>
                  <a:lnTo>
                    <a:pt x="3910240" y="243744"/>
                  </a:lnTo>
                  <a:lnTo>
                    <a:pt x="3910694" y="243744"/>
                  </a:lnTo>
                  <a:lnTo>
                    <a:pt x="3910920" y="243744"/>
                  </a:lnTo>
                  <a:lnTo>
                    <a:pt x="3911147" y="243744"/>
                  </a:lnTo>
                  <a:lnTo>
                    <a:pt x="3911374" y="243744"/>
                  </a:lnTo>
                  <a:lnTo>
                    <a:pt x="3911601" y="243744"/>
                  </a:lnTo>
                  <a:lnTo>
                    <a:pt x="3911828" y="243744"/>
                  </a:lnTo>
                  <a:lnTo>
                    <a:pt x="3912054" y="243744"/>
                  </a:lnTo>
                  <a:lnTo>
                    <a:pt x="3912054" y="242950"/>
                  </a:lnTo>
                  <a:close/>
                  <a:moveTo>
                    <a:pt x="4032250" y="241372"/>
                  </a:moveTo>
                  <a:lnTo>
                    <a:pt x="4032739" y="241372"/>
                  </a:lnTo>
                  <a:lnTo>
                    <a:pt x="4038112" y="243082"/>
                  </a:lnTo>
                  <a:lnTo>
                    <a:pt x="4038600" y="244547"/>
                  </a:lnTo>
                  <a:lnTo>
                    <a:pt x="4032250" y="241372"/>
                  </a:lnTo>
                  <a:close/>
                  <a:moveTo>
                    <a:pt x="3357563" y="241367"/>
                  </a:moveTo>
                  <a:lnTo>
                    <a:pt x="3357563" y="241605"/>
                  </a:lnTo>
                  <a:lnTo>
                    <a:pt x="3357563" y="242081"/>
                  </a:lnTo>
                  <a:lnTo>
                    <a:pt x="3357093" y="242796"/>
                  </a:lnTo>
                  <a:lnTo>
                    <a:pt x="3356152" y="243510"/>
                  </a:lnTo>
                  <a:lnTo>
                    <a:pt x="3354976" y="243987"/>
                  </a:lnTo>
                  <a:lnTo>
                    <a:pt x="3352624" y="244463"/>
                  </a:lnTo>
                  <a:lnTo>
                    <a:pt x="3349802" y="245177"/>
                  </a:lnTo>
                  <a:lnTo>
                    <a:pt x="3345334" y="245654"/>
                  </a:lnTo>
                  <a:lnTo>
                    <a:pt x="3339924" y="246130"/>
                  </a:lnTo>
                  <a:lnTo>
                    <a:pt x="3341335" y="244939"/>
                  </a:lnTo>
                  <a:lnTo>
                    <a:pt x="3341100" y="244701"/>
                  </a:lnTo>
                  <a:lnTo>
                    <a:pt x="3338513" y="244463"/>
                  </a:lnTo>
                  <a:lnTo>
                    <a:pt x="3348861" y="241844"/>
                  </a:lnTo>
                  <a:lnTo>
                    <a:pt x="3357563" y="241367"/>
                  </a:lnTo>
                  <a:close/>
                  <a:moveTo>
                    <a:pt x="4603971" y="240833"/>
                  </a:moveTo>
                  <a:lnTo>
                    <a:pt x="4610776" y="243779"/>
                  </a:lnTo>
                  <a:lnTo>
                    <a:pt x="4614195" y="245261"/>
                  </a:lnTo>
                  <a:lnTo>
                    <a:pt x="4608735" y="243099"/>
                  </a:lnTo>
                  <a:lnTo>
                    <a:pt x="4603971" y="240833"/>
                  </a:lnTo>
                  <a:close/>
                  <a:moveTo>
                    <a:pt x="4299642" y="239786"/>
                  </a:moveTo>
                  <a:lnTo>
                    <a:pt x="4308860" y="241666"/>
                  </a:lnTo>
                  <a:lnTo>
                    <a:pt x="4311164" y="243546"/>
                  </a:lnTo>
                  <a:lnTo>
                    <a:pt x="4312316" y="245217"/>
                  </a:lnTo>
                  <a:lnTo>
                    <a:pt x="4313238" y="246262"/>
                  </a:lnTo>
                  <a:lnTo>
                    <a:pt x="4313238" y="246679"/>
                  </a:lnTo>
                  <a:lnTo>
                    <a:pt x="4312777" y="247097"/>
                  </a:lnTo>
                  <a:lnTo>
                    <a:pt x="4312086" y="247515"/>
                  </a:lnTo>
                  <a:lnTo>
                    <a:pt x="4310934" y="247724"/>
                  </a:lnTo>
                  <a:lnTo>
                    <a:pt x="4309090" y="247724"/>
                  </a:lnTo>
                  <a:lnTo>
                    <a:pt x="4307247" y="247724"/>
                  </a:lnTo>
                  <a:lnTo>
                    <a:pt x="4302638" y="247097"/>
                  </a:lnTo>
                  <a:lnTo>
                    <a:pt x="4297568" y="246053"/>
                  </a:lnTo>
                  <a:lnTo>
                    <a:pt x="4293190" y="244800"/>
                  </a:lnTo>
                  <a:lnTo>
                    <a:pt x="4289733" y="243755"/>
                  </a:lnTo>
                  <a:lnTo>
                    <a:pt x="4290655" y="243546"/>
                  </a:lnTo>
                  <a:lnTo>
                    <a:pt x="4284663" y="240622"/>
                  </a:lnTo>
                  <a:lnTo>
                    <a:pt x="4299642" y="239786"/>
                  </a:lnTo>
                  <a:close/>
                  <a:moveTo>
                    <a:pt x="3995571" y="239786"/>
                  </a:moveTo>
                  <a:lnTo>
                    <a:pt x="3997326" y="241374"/>
                  </a:lnTo>
                  <a:lnTo>
                    <a:pt x="3992563" y="241374"/>
                  </a:lnTo>
                  <a:lnTo>
                    <a:pt x="3995571" y="239786"/>
                  </a:lnTo>
                  <a:close/>
                  <a:moveTo>
                    <a:pt x="3398550" y="238195"/>
                  </a:moveTo>
                  <a:lnTo>
                    <a:pt x="3398838" y="238195"/>
                  </a:lnTo>
                  <a:lnTo>
                    <a:pt x="3392488" y="239782"/>
                  </a:lnTo>
                  <a:lnTo>
                    <a:pt x="3398550" y="238195"/>
                  </a:lnTo>
                  <a:close/>
                  <a:moveTo>
                    <a:pt x="3443318" y="238191"/>
                  </a:moveTo>
                  <a:lnTo>
                    <a:pt x="3459163" y="240849"/>
                  </a:lnTo>
                  <a:lnTo>
                    <a:pt x="3457785" y="241292"/>
                  </a:lnTo>
                  <a:lnTo>
                    <a:pt x="3454341" y="242842"/>
                  </a:lnTo>
                  <a:lnTo>
                    <a:pt x="3450667" y="244171"/>
                  </a:lnTo>
                  <a:lnTo>
                    <a:pt x="3446074" y="245722"/>
                  </a:lnTo>
                  <a:lnTo>
                    <a:pt x="3440333" y="246829"/>
                  </a:lnTo>
                  <a:lnTo>
                    <a:pt x="3437347" y="247273"/>
                  </a:lnTo>
                  <a:lnTo>
                    <a:pt x="3434592" y="247494"/>
                  </a:lnTo>
                  <a:lnTo>
                    <a:pt x="3431606" y="247716"/>
                  </a:lnTo>
                  <a:lnTo>
                    <a:pt x="3428621" y="247494"/>
                  </a:lnTo>
                  <a:lnTo>
                    <a:pt x="3425636" y="247273"/>
                  </a:lnTo>
                  <a:lnTo>
                    <a:pt x="3422650" y="246608"/>
                  </a:lnTo>
                  <a:lnTo>
                    <a:pt x="3434821" y="243064"/>
                  </a:lnTo>
                  <a:lnTo>
                    <a:pt x="3438266" y="242399"/>
                  </a:lnTo>
                  <a:lnTo>
                    <a:pt x="3437347" y="239963"/>
                  </a:lnTo>
                  <a:lnTo>
                    <a:pt x="3443318" y="238191"/>
                  </a:lnTo>
                  <a:close/>
                  <a:moveTo>
                    <a:pt x="4330700" y="236611"/>
                  </a:moveTo>
                  <a:lnTo>
                    <a:pt x="4335463" y="238199"/>
                  </a:lnTo>
                  <a:lnTo>
                    <a:pt x="4333876" y="238199"/>
                  </a:lnTo>
                  <a:lnTo>
                    <a:pt x="4330700" y="236611"/>
                  </a:lnTo>
                  <a:close/>
                  <a:moveTo>
                    <a:pt x="3416301" y="235019"/>
                  </a:moveTo>
                  <a:lnTo>
                    <a:pt x="3416064" y="235752"/>
                  </a:lnTo>
                  <a:lnTo>
                    <a:pt x="3415827" y="236485"/>
                  </a:lnTo>
                  <a:lnTo>
                    <a:pt x="3415352" y="237217"/>
                  </a:lnTo>
                  <a:lnTo>
                    <a:pt x="3414404" y="237462"/>
                  </a:lnTo>
                  <a:lnTo>
                    <a:pt x="3412743" y="237706"/>
                  </a:lnTo>
                  <a:lnTo>
                    <a:pt x="3407050" y="237950"/>
                  </a:lnTo>
                  <a:lnTo>
                    <a:pt x="3395663" y="238194"/>
                  </a:lnTo>
                  <a:lnTo>
                    <a:pt x="3404678" y="235263"/>
                  </a:lnTo>
                  <a:lnTo>
                    <a:pt x="3416301" y="235019"/>
                  </a:lnTo>
                  <a:close/>
                  <a:moveTo>
                    <a:pt x="4422775" y="230262"/>
                  </a:moveTo>
                  <a:lnTo>
                    <a:pt x="4423002" y="230262"/>
                  </a:lnTo>
                  <a:lnTo>
                    <a:pt x="4429125" y="231850"/>
                  </a:lnTo>
                  <a:lnTo>
                    <a:pt x="4422775" y="230262"/>
                  </a:lnTo>
                  <a:close/>
                  <a:moveTo>
                    <a:pt x="3986610" y="230261"/>
                  </a:moveTo>
                  <a:lnTo>
                    <a:pt x="3989388" y="230856"/>
                  </a:lnTo>
                  <a:lnTo>
                    <a:pt x="3989388" y="231055"/>
                  </a:lnTo>
                  <a:lnTo>
                    <a:pt x="3984625" y="231849"/>
                  </a:lnTo>
                  <a:lnTo>
                    <a:pt x="3986610" y="230261"/>
                  </a:lnTo>
                  <a:close/>
                  <a:moveTo>
                    <a:pt x="2172931" y="227100"/>
                  </a:moveTo>
                  <a:lnTo>
                    <a:pt x="2148505" y="236692"/>
                  </a:lnTo>
                  <a:lnTo>
                    <a:pt x="2116752" y="249387"/>
                  </a:lnTo>
                  <a:lnTo>
                    <a:pt x="2085000" y="262310"/>
                  </a:lnTo>
                  <a:lnTo>
                    <a:pt x="2053474" y="275685"/>
                  </a:lnTo>
                  <a:lnTo>
                    <a:pt x="2022175" y="289288"/>
                  </a:lnTo>
                  <a:lnTo>
                    <a:pt x="1990650" y="303344"/>
                  </a:lnTo>
                  <a:lnTo>
                    <a:pt x="1959577" y="317626"/>
                  </a:lnTo>
                  <a:lnTo>
                    <a:pt x="1928732" y="332135"/>
                  </a:lnTo>
                  <a:lnTo>
                    <a:pt x="1897887" y="346871"/>
                  </a:lnTo>
                  <a:lnTo>
                    <a:pt x="1868455" y="361472"/>
                  </a:lnTo>
                  <a:lnTo>
                    <a:pt x="1869083" y="361154"/>
                  </a:lnTo>
                  <a:lnTo>
                    <a:pt x="1901969" y="344831"/>
                  </a:lnTo>
                  <a:lnTo>
                    <a:pt x="1935083" y="328962"/>
                  </a:lnTo>
                  <a:lnTo>
                    <a:pt x="1968196" y="313546"/>
                  </a:lnTo>
                  <a:lnTo>
                    <a:pt x="2001309" y="298356"/>
                  </a:lnTo>
                  <a:lnTo>
                    <a:pt x="2034876" y="283620"/>
                  </a:lnTo>
                  <a:lnTo>
                    <a:pt x="2068443" y="269111"/>
                  </a:lnTo>
                  <a:lnTo>
                    <a:pt x="2102237" y="255055"/>
                  </a:lnTo>
                  <a:lnTo>
                    <a:pt x="2136257" y="241453"/>
                  </a:lnTo>
                  <a:lnTo>
                    <a:pt x="2170278" y="228077"/>
                  </a:lnTo>
                  <a:lnTo>
                    <a:pt x="2172931" y="227100"/>
                  </a:lnTo>
                  <a:close/>
                  <a:moveTo>
                    <a:pt x="4578337" y="226784"/>
                  </a:moveTo>
                  <a:lnTo>
                    <a:pt x="4585142" y="226784"/>
                  </a:lnTo>
                  <a:lnTo>
                    <a:pt x="4591721" y="227010"/>
                  </a:lnTo>
                  <a:lnTo>
                    <a:pt x="4597619" y="227463"/>
                  </a:lnTo>
                  <a:lnTo>
                    <a:pt x="4602610" y="228143"/>
                  </a:lnTo>
                  <a:lnTo>
                    <a:pt x="4607147" y="229276"/>
                  </a:lnTo>
                  <a:lnTo>
                    <a:pt x="4608735" y="229730"/>
                  </a:lnTo>
                  <a:lnTo>
                    <a:pt x="4610096" y="230409"/>
                  </a:lnTo>
                  <a:lnTo>
                    <a:pt x="4611003" y="231089"/>
                  </a:lnTo>
                  <a:lnTo>
                    <a:pt x="4611684" y="231769"/>
                  </a:lnTo>
                  <a:lnTo>
                    <a:pt x="4613725" y="231543"/>
                  </a:lnTo>
                  <a:lnTo>
                    <a:pt x="4615994" y="231543"/>
                  </a:lnTo>
                  <a:lnTo>
                    <a:pt x="4618716" y="231543"/>
                  </a:lnTo>
                  <a:lnTo>
                    <a:pt x="4621438" y="231996"/>
                  </a:lnTo>
                  <a:lnTo>
                    <a:pt x="4626429" y="233129"/>
                  </a:lnTo>
                  <a:lnTo>
                    <a:pt x="4629753" y="233793"/>
                  </a:lnTo>
                  <a:lnTo>
                    <a:pt x="4631490" y="234604"/>
                  </a:lnTo>
                  <a:lnTo>
                    <a:pt x="4630739" y="234488"/>
                  </a:lnTo>
                  <a:lnTo>
                    <a:pt x="4623707" y="233129"/>
                  </a:lnTo>
                  <a:lnTo>
                    <a:pt x="4625748" y="234262"/>
                  </a:lnTo>
                  <a:lnTo>
                    <a:pt x="4620531" y="232675"/>
                  </a:lnTo>
                  <a:lnTo>
                    <a:pt x="4626202" y="234942"/>
                  </a:lnTo>
                  <a:lnTo>
                    <a:pt x="4632100" y="237208"/>
                  </a:lnTo>
                  <a:lnTo>
                    <a:pt x="4638225" y="238794"/>
                  </a:lnTo>
                  <a:lnTo>
                    <a:pt x="4644350" y="240607"/>
                  </a:lnTo>
                  <a:lnTo>
                    <a:pt x="4631490" y="234604"/>
                  </a:lnTo>
                  <a:lnTo>
                    <a:pt x="4633688" y="234942"/>
                  </a:lnTo>
                  <a:lnTo>
                    <a:pt x="4634142" y="234942"/>
                  </a:lnTo>
                  <a:lnTo>
                    <a:pt x="4633688" y="234715"/>
                  </a:lnTo>
                  <a:lnTo>
                    <a:pt x="4630966" y="234035"/>
                  </a:lnTo>
                  <a:lnTo>
                    <a:pt x="4629753" y="233793"/>
                  </a:lnTo>
                  <a:lnTo>
                    <a:pt x="4620077" y="229276"/>
                  </a:lnTo>
                  <a:lnTo>
                    <a:pt x="4622119" y="229276"/>
                  </a:lnTo>
                  <a:lnTo>
                    <a:pt x="4625068" y="229730"/>
                  </a:lnTo>
                  <a:lnTo>
                    <a:pt x="4633008" y="231543"/>
                  </a:lnTo>
                  <a:lnTo>
                    <a:pt x="4642762" y="234035"/>
                  </a:lnTo>
                  <a:lnTo>
                    <a:pt x="4652517" y="236981"/>
                  </a:lnTo>
                  <a:lnTo>
                    <a:pt x="4668396" y="241740"/>
                  </a:lnTo>
                  <a:lnTo>
                    <a:pt x="4671799" y="243099"/>
                  </a:lnTo>
                  <a:lnTo>
                    <a:pt x="4672026" y="243326"/>
                  </a:lnTo>
                  <a:lnTo>
                    <a:pt x="4670892" y="243099"/>
                  </a:lnTo>
                  <a:lnTo>
                    <a:pt x="4693803" y="249898"/>
                  </a:lnTo>
                  <a:lnTo>
                    <a:pt x="4683595" y="244912"/>
                  </a:lnTo>
                  <a:lnTo>
                    <a:pt x="4684276" y="244912"/>
                  </a:lnTo>
                  <a:lnTo>
                    <a:pt x="4705373" y="254203"/>
                  </a:lnTo>
                  <a:lnTo>
                    <a:pt x="4726924" y="263721"/>
                  </a:lnTo>
                  <a:lnTo>
                    <a:pt x="4772294" y="284115"/>
                  </a:lnTo>
                  <a:lnTo>
                    <a:pt x="4818798" y="305869"/>
                  </a:lnTo>
                  <a:lnTo>
                    <a:pt x="4866210" y="328303"/>
                  </a:lnTo>
                  <a:lnTo>
                    <a:pt x="4913395" y="350964"/>
                  </a:lnTo>
                  <a:lnTo>
                    <a:pt x="4959672" y="373398"/>
                  </a:lnTo>
                  <a:lnTo>
                    <a:pt x="5004135" y="395378"/>
                  </a:lnTo>
                  <a:lnTo>
                    <a:pt x="5046329" y="416226"/>
                  </a:lnTo>
                  <a:lnTo>
                    <a:pt x="5029769" y="408295"/>
                  </a:lnTo>
                  <a:lnTo>
                    <a:pt x="5020241" y="403536"/>
                  </a:lnTo>
                  <a:lnTo>
                    <a:pt x="5016385" y="401950"/>
                  </a:lnTo>
                  <a:lnTo>
                    <a:pt x="5016611" y="402177"/>
                  </a:lnTo>
                  <a:lnTo>
                    <a:pt x="5017519" y="402856"/>
                  </a:lnTo>
                  <a:lnTo>
                    <a:pt x="5030449" y="409655"/>
                  </a:lnTo>
                  <a:lnTo>
                    <a:pt x="5050639" y="420305"/>
                  </a:lnTo>
                  <a:lnTo>
                    <a:pt x="5070375" y="430502"/>
                  </a:lnTo>
                  <a:lnTo>
                    <a:pt x="5077634" y="434128"/>
                  </a:lnTo>
                  <a:lnTo>
                    <a:pt x="5081491" y="435941"/>
                  </a:lnTo>
                  <a:lnTo>
                    <a:pt x="5081944" y="436167"/>
                  </a:lnTo>
                  <a:lnTo>
                    <a:pt x="5081264" y="435714"/>
                  </a:lnTo>
                  <a:lnTo>
                    <a:pt x="5080658" y="435329"/>
                  </a:lnTo>
                  <a:lnTo>
                    <a:pt x="5095555" y="443872"/>
                  </a:lnTo>
                  <a:lnTo>
                    <a:pt x="5120282" y="457922"/>
                  </a:lnTo>
                  <a:lnTo>
                    <a:pt x="5144555" y="472651"/>
                  </a:lnTo>
                  <a:lnTo>
                    <a:pt x="5168601" y="487380"/>
                  </a:lnTo>
                  <a:lnTo>
                    <a:pt x="5192647" y="502336"/>
                  </a:lnTo>
                  <a:lnTo>
                    <a:pt x="5216466" y="517519"/>
                  </a:lnTo>
                  <a:lnTo>
                    <a:pt x="5240286" y="533155"/>
                  </a:lnTo>
                  <a:lnTo>
                    <a:pt x="5264105" y="548337"/>
                  </a:lnTo>
                  <a:lnTo>
                    <a:pt x="5287697" y="564200"/>
                  </a:lnTo>
                  <a:lnTo>
                    <a:pt x="5334882" y="595698"/>
                  </a:lnTo>
                  <a:lnTo>
                    <a:pt x="5428798" y="659148"/>
                  </a:lnTo>
                  <a:lnTo>
                    <a:pt x="5428345" y="662093"/>
                  </a:lnTo>
                  <a:lnTo>
                    <a:pt x="5427891" y="663453"/>
                  </a:lnTo>
                  <a:lnTo>
                    <a:pt x="5426983" y="664586"/>
                  </a:lnTo>
                  <a:lnTo>
                    <a:pt x="5426303" y="665946"/>
                  </a:lnTo>
                  <a:lnTo>
                    <a:pt x="5425622" y="666852"/>
                  </a:lnTo>
                  <a:lnTo>
                    <a:pt x="5424715" y="667759"/>
                  </a:lnTo>
                  <a:lnTo>
                    <a:pt x="5423581" y="668892"/>
                  </a:lnTo>
                  <a:lnTo>
                    <a:pt x="5422446" y="669571"/>
                  </a:lnTo>
                  <a:lnTo>
                    <a:pt x="5421312" y="670251"/>
                  </a:lnTo>
                  <a:lnTo>
                    <a:pt x="5418363" y="671158"/>
                  </a:lnTo>
                  <a:lnTo>
                    <a:pt x="5414734" y="671837"/>
                  </a:lnTo>
                  <a:lnTo>
                    <a:pt x="5410877" y="672064"/>
                  </a:lnTo>
                  <a:lnTo>
                    <a:pt x="5406113" y="674557"/>
                  </a:lnTo>
                  <a:lnTo>
                    <a:pt x="5401349" y="677050"/>
                  </a:lnTo>
                  <a:lnTo>
                    <a:pt x="5396812" y="678862"/>
                  </a:lnTo>
                  <a:lnTo>
                    <a:pt x="5392275" y="680222"/>
                  </a:lnTo>
                  <a:lnTo>
                    <a:pt x="5387965" y="680902"/>
                  </a:lnTo>
                  <a:lnTo>
                    <a:pt x="5383428" y="681128"/>
                  </a:lnTo>
                  <a:lnTo>
                    <a:pt x="5379345" y="680902"/>
                  </a:lnTo>
                  <a:lnTo>
                    <a:pt x="5375262" y="680222"/>
                  </a:lnTo>
                  <a:lnTo>
                    <a:pt x="5372881" y="679383"/>
                  </a:lnTo>
                  <a:lnTo>
                    <a:pt x="5355072" y="665946"/>
                  </a:lnTo>
                  <a:lnTo>
                    <a:pt x="5351112" y="663020"/>
                  </a:lnTo>
                  <a:lnTo>
                    <a:pt x="5348947" y="660281"/>
                  </a:lnTo>
                  <a:lnTo>
                    <a:pt x="5345544" y="655522"/>
                  </a:lnTo>
                  <a:lnTo>
                    <a:pt x="5319683" y="636487"/>
                  </a:lnTo>
                  <a:lnTo>
                    <a:pt x="5293596" y="617905"/>
                  </a:lnTo>
                  <a:lnTo>
                    <a:pt x="5267054" y="599550"/>
                  </a:lnTo>
                  <a:lnTo>
                    <a:pt x="5240513" y="581422"/>
                  </a:lnTo>
                  <a:lnTo>
                    <a:pt x="5213971" y="563520"/>
                  </a:lnTo>
                  <a:lnTo>
                    <a:pt x="5186976" y="545845"/>
                  </a:lnTo>
                  <a:lnTo>
                    <a:pt x="5159981" y="528396"/>
                  </a:lnTo>
                  <a:lnTo>
                    <a:pt x="5132986" y="511401"/>
                  </a:lnTo>
                  <a:lnTo>
                    <a:pt x="5105537" y="494405"/>
                  </a:lnTo>
                  <a:lnTo>
                    <a:pt x="5078315" y="477863"/>
                  </a:lnTo>
                  <a:lnTo>
                    <a:pt x="5050639" y="461321"/>
                  </a:lnTo>
                  <a:lnTo>
                    <a:pt x="5022963" y="445458"/>
                  </a:lnTo>
                  <a:lnTo>
                    <a:pt x="4995061" y="429596"/>
                  </a:lnTo>
                  <a:lnTo>
                    <a:pt x="4966931" y="413960"/>
                  </a:lnTo>
                  <a:lnTo>
                    <a:pt x="4938802" y="398778"/>
                  </a:lnTo>
                  <a:lnTo>
                    <a:pt x="4910672" y="383595"/>
                  </a:lnTo>
                  <a:lnTo>
                    <a:pt x="4882089" y="368866"/>
                  </a:lnTo>
                  <a:lnTo>
                    <a:pt x="4853506" y="354589"/>
                  </a:lnTo>
                  <a:lnTo>
                    <a:pt x="4824696" y="340087"/>
                  </a:lnTo>
                  <a:lnTo>
                    <a:pt x="4796113" y="326264"/>
                  </a:lnTo>
                  <a:lnTo>
                    <a:pt x="4767076" y="312441"/>
                  </a:lnTo>
                  <a:lnTo>
                    <a:pt x="4737812" y="299071"/>
                  </a:lnTo>
                  <a:lnTo>
                    <a:pt x="4708776" y="285928"/>
                  </a:lnTo>
                  <a:lnTo>
                    <a:pt x="4679285" y="273465"/>
                  </a:lnTo>
                  <a:lnTo>
                    <a:pt x="4634362" y="253999"/>
                  </a:lnTo>
                  <a:lnTo>
                    <a:pt x="4632881" y="253830"/>
                  </a:lnTo>
                  <a:lnTo>
                    <a:pt x="4625975" y="250899"/>
                  </a:lnTo>
                  <a:lnTo>
                    <a:pt x="4628478" y="251450"/>
                  </a:lnTo>
                  <a:lnTo>
                    <a:pt x="4614195" y="245261"/>
                  </a:lnTo>
                  <a:lnTo>
                    <a:pt x="4620758" y="247858"/>
                  </a:lnTo>
                  <a:lnTo>
                    <a:pt x="4630273" y="251844"/>
                  </a:lnTo>
                  <a:lnTo>
                    <a:pt x="4632643" y="252365"/>
                  </a:lnTo>
                  <a:lnTo>
                    <a:pt x="4635191" y="253890"/>
                  </a:lnTo>
                  <a:lnTo>
                    <a:pt x="4641401" y="256243"/>
                  </a:lnTo>
                  <a:lnTo>
                    <a:pt x="4646392" y="257829"/>
                  </a:lnTo>
                  <a:lnTo>
                    <a:pt x="4649794" y="258735"/>
                  </a:lnTo>
                  <a:lnTo>
                    <a:pt x="4650702" y="258735"/>
                  </a:lnTo>
                  <a:lnTo>
                    <a:pt x="4650929" y="258509"/>
                  </a:lnTo>
                  <a:lnTo>
                    <a:pt x="4650929" y="258282"/>
                  </a:lnTo>
                  <a:lnTo>
                    <a:pt x="4642762" y="255789"/>
                  </a:lnTo>
                  <a:lnTo>
                    <a:pt x="4638906" y="254430"/>
                  </a:lnTo>
                  <a:lnTo>
                    <a:pt x="4635730" y="253070"/>
                  </a:lnTo>
                  <a:lnTo>
                    <a:pt x="4634596" y="252390"/>
                  </a:lnTo>
                  <a:lnTo>
                    <a:pt x="4633915" y="251937"/>
                  </a:lnTo>
                  <a:lnTo>
                    <a:pt x="4633688" y="251484"/>
                  </a:lnTo>
                  <a:lnTo>
                    <a:pt x="4633915" y="251031"/>
                  </a:lnTo>
                  <a:lnTo>
                    <a:pt x="4634822" y="250804"/>
                  </a:lnTo>
                  <a:lnTo>
                    <a:pt x="4636183" y="250577"/>
                  </a:lnTo>
                  <a:lnTo>
                    <a:pt x="4641628" y="250804"/>
                  </a:lnTo>
                  <a:lnTo>
                    <a:pt x="4623707" y="245139"/>
                  </a:lnTo>
                  <a:lnTo>
                    <a:pt x="4606012" y="239474"/>
                  </a:lnTo>
                  <a:lnTo>
                    <a:pt x="4588545" y="233355"/>
                  </a:lnTo>
                  <a:lnTo>
                    <a:pt x="4571304" y="227010"/>
                  </a:lnTo>
                  <a:lnTo>
                    <a:pt x="4578337" y="226784"/>
                  </a:lnTo>
                  <a:close/>
                  <a:moveTo>
                    <a:pt x="4538380" y="217080"/>
                  </a:moveTo>
                  <a:lnTo>
                    <a:pt x="4542842" y="218736"/>
                  </a:lnTo>
                  <a:lnTo>
                    <a:pt x="4543288" y="219150"/>
                  </a:lnTo>
                  <a:lnTo>
                    <a:pt x="4538380" y="218529"/>
                  </a:lnTo>
                  <a:lnTo>
                    <a:pt x="4538380" y="217701"/>
                  </a:lnTo>
                  <a:lnTo>
                    <a:pt x="4538380" y="217080"/>
                  </a:lnTo>
                  <a:close/>
                  <a:moveTo>
                    <a:pt x="4206075" y="214774"/>
                  </a:moveTo>
                  <a:lnTo>
                    <a:pt x="4225584" y="218626"/>
                  </a:lnTo>
                  <a:lnTo>
                    <a:pt x="4235339" y="220665"/>
                  </a:lnTo>
                  <a:lnTo>
                    <a:pt x="4239876" y="222025"/>
                  </a:lnTo>
                  <a:lnTo>
                    <a:pt x="4244867" y="223385"/>
                  </a:lnTo>
                  <a:lnTo>
                    <a:pt x="4219913" y="222478"/>
                  </a:lnTo>
                  <a:lnTo>
                    <a:pt x="4229214" y="222931"/>
                  </a:lnTo>
                  <a:lnTo>
                    <a:pt x="4237381" y="223611"/>
                  </a:lnTo>
                  <a:lnTo>
                    <a:pt x="4241464" y="224064"/>
                  </a:lnTo>
                  <a:lnTo>
                    <a:pt x="4245094" y="224518"/>
                  </a:lnTo>
                  <a:lnTo>
                    <a:pt x="4248723" y="225198"/>
                  </a:lnTo>
                  <a:lnTo>
                    <a:pt x="4252126" y="226331"/>
                  </a:lnTo>
                  <a:lnTo>
                    <a:pt x="4255075" y="227463"/>
                  </a:lnTo>
                  <a:lnTo>
                    <a:pt x="4257797" y="228597"/>
                  </a:lnTo>
                  <a:lnTo>
                    <a:pt x="4260519" y="230409"/>
                  </a:lnTo>
                  <a:lnTo>
                    <a:pt x="4263015" y="232675"/>
                  </a:lnTo>
                  <a:lnTo>
                    <a:pt x="4265283" y="234942"/>
                  </a:lnTo>
                  <a:lnTo>
                    <a:pt x="4267325" y="237887"/>
                  </a:lnTo>
                  <a:lnTo>
                    <a:pt x="4269140" y="241287"/>
                  </a:lnTo>
                  <a:lnTo>
                    <a:pt x="4270501" y="245139"/>
                  </a:lnTo>
                  <a:lnTo>
                    <a:pt x="4272769" y="247405"/>
                  </a:lnTo>
                  <a:lnTo>
                    <a:pt x="4277760" y="253070"/>
                  </a:lnTo>
                  <a:lnTo>
                    <a:pt x="4291144" y="268026"/>
                  </a:lnTo>
                  <a:lnTo>
                    <a:pt x="4297269" y="274371"/>
                  </a:lnTo>
                  <a:lnTo>
                    <a:pt x="4299538" y="276864"/>
                  </a:lnTo>
                  <a:lnTo>
                    <a:pt x="4301352" y="278223"/>
                  </a:lnTo>
                  <a:lnTo>
                    <a:pt x="4301806" y="278676"/>
                  </a:lnTo>
                  <a:lnTo>
                    <a:pt x="4302487" y="278676"/>
                  </a:lnTo>
                  <a:lnTo>
                    <a:pt x="4302487" y="278450"/>
                  </a:lnTo>
                  <a:lnTo>
                    <a:pt x="4302487" y="277997"/>
                  </a:lnTo>
                  <a:lnTo>
                    <a:pt x="4301352" y="275957"/>
                  </a:lnTo>
                  <a:lnTo>
                    <a:pt x="4299311" y="272331"/>
                  </a:lnTo>
                  <a:lnTo>
                    <a:pt x="4313376" y="269386"/>
                  </a:lnTo>
                  <a:lnTo>
                    <a:pt x="4316098" y="263041"/>
                  </a:lnTo>
                  <a:lnTo>
                    <a:pt x="4316325" y="263041"/>
                  </a:lnTo>
                  <a:lnTo>
                    <a:pt x="4313829" y="261908"/>
                  </a:lnTo>
                  <a:lnTo>
                    <a:pt x="4317686" y="256243"/>
                  </a:lnTo>
                  <a:lnTo>
                    <a:pt x="4304075" y="258282"/>
                  </a:lnTo>
                  <a:lnTo>
                    <a:pt x="4299991" y="251937"/>
                  </a:lnTo>
                  <a:lnTo>
                    <a:pt x="4328754" y="250670"/>
                  </a:lnTo>
                  <a:lnTo>
                    <a:pt x="4335834" y="253523"/>
                  </a:lnTo>
                  <a:lnTo>
                    <a:pt x="4346496" y="257149"/>
                  </a:lnTo>
                  <a:lnTo>
                    <a:pt x="4354435" y="259188"/>
                  </a:lnTo>
                  <a:lnTo>
                    <a:pt x="4357384" y="260095"/>
                  </a:lnTo>
                  <a:lnTo>
                    <a:pt x="4359880" y="260548"/>
                  </a:lnTo>
                  <a:lnTo>
                    <a:pt x="4361468" y="260548"/>
                  </a:lnTo>
                  <a:lnTo>
                    <a:pt x="4362602" y="260321"/>
                  </a:lnTo>
                  <a:lnTo>
                    <a:pt x="4362829" y="259868"/>
                  </a:lnTo>
                  <a:lnTo>
                    <a:pt x="4363283" y="259642"/>
                  </a:lnTo>
                  <a:lnTo>
                    <a:pt x="4363283" y="258962"/>
                  </a:lnTo>
                  <a:lnTo>
                    <a:pt x="4363283" y="258509"/>
                  </a:lnTo>
                  <a:lnTo>
                    <a:pt x="4362375" y="257376"/>
                  </a:lnTo>
                  <a:lnTo>
                    <a:pt x="4361014" y="255563"/>
                  </a:lnTo>
                  <a:lnTo>
                    <a:pt x="4358972" y="253750"/>
                  </a:lnTo>
                  <a:lnTo>
                    <a:pt x="4356477" y="251484"/>
                  </a:lnTo>
                  <a:lnTo>
                    <a:pt x="4359426" y="250351"/>
                  </a:lnTo>
                  <a:lnTo>
                    <a:pt x="4362829" y="249671"/>
                  </a:lnTo>
                  <a:lnTo>
                    <a:pt x="4366005" y="248765"/>
                  </a:lnTo>
                  <a:lnTo>
                    <a:pt x="4369408" y="248311"/>
                  </a:lnTo>
                  <a:lnTo>
                    <a:pt x="4372810" y="248085"/>
                  </a:lnTo>
                  <a:lnTo>
                    <a:pt x="4375986" y="248085"/>
                  </a:lnTo>
                  <a:lnTo>
                    <a:pt x="4382792" y="248538"/>
                  </a:lnTo>
                  <a:lnTo>
                    <a:pt x="4389370" y="249444"/>
                  </a:lnTo>
                  <a:lnTo>
                    <a:pt x="4396176" y="250577"/>
                  </a:lnTo>
                  <a:lnTo>
                    <a:pt x="4409333" y="253297"/>
                  </a:lnTo>
                  <a:lnTo>
                    <a:pt x="4415912" y="254203"/>
                  </a:lnTo>
                  <a:lnTo>
                    <a:pt x="4422491" y="255109"/>
                  </a:lnTo>
                  <a:lnTo>
                    <a:pt x="4429069" y="255563"/>
                  </a:lnTo>
                  <a:lnTo>
                    <a:pt x="4432472" y="255563"/>
                  </a:lnTo>
                  <a:lnTo>
                    <a:pt x="4435648" y="255336"/>
                  </a:lnTo>
                  <a:lnTo>
                    <a:pt x="4438824" y="255109"/>
                  </a:lnTo>
                  <a:lnTo>
                    <a:pt x="4442226" y="254430"/>
                  </a:lnTo>
                  <a:lnTo>
                    <a:pt x="4445402" y="253750"/>
                  </a:lnTo>
                  <a:lnTo>
                    <a:pt x="4448578" y="252843"/>
                  </a:lnTo>
                  <a:lnTo>
                    <a:pt x="4451754" y="251257"/>
                  </a:lnTo>
                  <a:lnTo>
                    <a:pt x="4454930" y="249898"/>
                  </a:lnTo>
                  <a:lnTo>
                    <a:pt x="4458106" y="247858"/>
                  </a:lnTo>
                  <a:lnTo>
                    <a:pt x="4461282" y="245592"/>
                  </a:lnTo>
                  <a:lnTo>
                    <a:pt x="4430884" y="234262"/>
                  </a:lnTo>
                  <a:lnTo>
                    <a:pt x="4441773" y="238114"/>
                  </a:lnTo>
                  <a:lnTo>
                    <a:pt x="4451074" y="240607"/>
                  </a:lnTo>
                  <a:lnTo>
                    <a:pt x="4454930" y="241513"/>
                  </a:lnTo>
                  <a:lnTo>
                    <a:pt x="4458333" y="241966"/>
                  </a:lnTo>
                  <a:lnTo>
                    <a:pt x="4461282" y="242420"/>
                  </a:lnTo>
                  <a:lnTo>
                    <a:pt x="4463550" y="242420"/>
                  </a:lnTo>
                  <a:lnTo>
                    <a:pt x="4465592" y="242193"/>
                  </a:lnTo>
                  <a:lnTo>
                    <a:pt x="4467180" y="241740"/>
                  </a:lnTo>
                  <a:lnTo>
                    <a:pt x="4468314" y="241060"/>
                  </a:lnTo>
                  <a:lnTo>
                    <a:pt x="4468995" y="239927"/>
                  </a:lnTo>
                  <a:lnTo>
                    <a:pt x="4469222" y="238567"/>
                  </a:lnTo>
                  <a:lnTo>
                    <a:pt x="4468768" y="236981"/>
                  </a:lnTo>
                  <a:lnTo>
                    <a:pt x="4468087" y="234942"/>
                  </a:lnTo>
                  <a:lnTo>
                    <a:pt x="4466726" y="232902"/>
                  </a:lnTo>
                  <a:lnTo>
                    <a:pt x="4472398" y="233129"/>
                  </a:lnTo>
                  <a:lnTo>
                    <a:pt x="4478296" y="233582"/>
                  </a:lnTo>
                  <a:lnTo>
                    <a:pt x="4484194" y="234488"/>
                  </a:lnTo>
                  <a:lnTo>
                    <a:pt x="4490772" y="235621"/>
                  </a:lnTo>
                  <a:lnTo>
                    <a:pt x="4497124" y="237208"/>
                  </a:lnTo>
                  <a:lnTo>
                    <a:pt x="4503703" y="238567"/>
                  </a:lnTo>
                  <a:lnTo>
                    <a:pt x="4516180" y="242193"/>
                  </a:lnTo>
                  <a:lnTo>
                    <a:pt x="4527068" y="246045"/>
                  </a:lnTo>
                  <a:lnTo>
                    <a:pt x="4536143" y="248991"/>
                  </a:lnTo>
                  <a:lnTo>
                    <a:pt x="4541814" y="251710"/>
                  </a:lnTo>
                  <a:lnTo>
                    <a:pt x="4543629" y="252843"/>
                  </a:lnTo>
                  <a:lnTo>
                    <a:pt x="4543855" y="253070"/>
                  </a:lnTo>
                  <a:lnTo>
                    <a:pt x="4544082" y="253297"/>
                  </a:lnTo>
                  <a:lnTo>
                    <a:pt x="4549754" y="255336"/>
                  </a:lnTo>
                  <a:lnTo>
                    <a:pt x="4554971" y="257149"/>
                  </a:lnTo>
                  <a:lnTo>
                    <a:pt x="4560869" y="258735"/>
                  </a:lnTo>
                  <a:lnTo>
                    <a:pt x="4565633" y="260321"/>
                  </a:lnTo>
                  <a:lnTo>
                    <a:pt x="4567675" y="260548"/>
                  </a:lnTo>
                  <a:lnTo>
                    <a:pt x="4568582" y="260548"/>
                  </a:lnTo>
                  <a:lnTo>
                    <a:pt x="4568809" y="260321"/>
                  </a:lnTo>
                  <a:lnTo>
                    <a:pt x="4569263" y="260095"/>
                  </a:lnTo>
                  <a:lnTo>
                    <a:pt x="4568355" y="259188"/>
                  </a:lnTo>
                  <a:lnTo>
                    <a:pt x="4566994" y="258055"/>
                  </a:lnTo>
                  <a:lnTo>
                    <a:pt x="4564045" y="256243"/>
                  </a:lnTo>
                  <a:lnTo>
                    <a:pt x="4571985" y="258282"/>
                  </a:lnTo>
                  <a:lnTo>
                    <a:pt x="4580605" y="260775"/>
                  </a:lnTo>
                  <a:lnTo>
                    <a:pt x="4589679" y="263494"/>
                  </a:lnTo>
                  <a:lnTo>
                    <a:pt x="4598526" y="265987"/>
                  </a:lnTo>
                  <a:lnTo>
                    <a:pt x="4607827" y="268253"/>
                  </a:lnTo>
                  <a:lnTo>
                    <a:pt x="4612364" y="269386"/>
                  </a:lnTo>
                  <a:lnTo>
                    <a:pt x="4617128" y="270292"/>
                  </a:lnTo>
                  <a:lnTo>
                    <a:pt x="4621438" y="270972"/>
                  </a:lnTo>
                  <a:lnTo>
                    <a:pt x="4625748" y="271199"/>
                  </a:lnTo>
                  <a:lnTo>
                    <a:pt x="4630285" y="271425"/>
                  </a:lnTo>
                  <a:lnTo>
                    <a:pt x="4634596" y="271425"/>
                  </a:lnTo>
                  <a:lnTo>
                    <a:pt x="4622572" y="266893"/>
                  </a:lnTo>
                  <a:lnTo>
                    <a:pt x="4611003" y="262134"/>
                  </a:lnTo>
                  <a:lnTo>
                    <a:pt x="4599207" y="257376"/>
                  </a:lnTo>
                  <a:lnTo>
                    <a:pt x="4587864" y="252164"/>
                  </a:lnTo>
                  <a:lnTo>
                    <a:pt x="4614406" y="255789"/>
                  </a:lnTo>
                  <a:lnTo>
                    <a:pt x="4625975" y="257376"/>
                  </a:lnTo>
                  <a:lnTo>
                    <a:pt x="4626883" y="257376"/>
                  </a:lnTo>
                  <a:lnTo>
                    <a:pt x="4625748" y="257149"/>
                  </a:lnTo>
                  <a:lnTo>
                    <a:pt x="4619170" y="256243"/>
                  </a:lnTo>
                  <a:lnTo>
                    <a:pt x="4622572" y="253070"/>
                  </a:lnTo>
                  <a:lnTo>
                    <a:pt x="4629832" y="254430"/>
                  </a:lnTo>
                  <a:lnTo>
                    <a:pt x="4655012" y="264854"/>
                  </a:lnTo>
                  <a:lnTo>
                    <a:pt x="4679739" y="275504"/>
                  </a:lnTo>
                  <a:lnTo>
                    <a:pt x="4704465" y="286154"/>
                  </a:lnTo>
                  <a:lnTo>
                    <a:pt x="4729192" y="297485"/>
                  </a:lnTo>
                  <a:lnTo>
                    <a:pt x="4753692" y="308588"/>
                  </a:lnTo>
                  <a:lnTo>
                    <a:pt x="4777965" y="319919"/>
                  </a:lnTo>
                  <a:lnTo>
                    <a:pt x="4802465" y="331702"/>
                  </a:lnTo>
                  <a:lnTo>
                    <a:pt x="4826738" y="343259"/>
                  </a:lnTo>
                  <a:lnTo>
                    <a:pt x="4850784" y="355269"/>
                  </a:lnTo>
                  <a:lnTo>
                    <a:pt x="4874830" y="367733"/>
                  </a:lnTo>
                  <a:lnTo>
                    <a:pt x="4898876" y="379743"/>
                  </a:lnTo>
                  <a:lnTo>
                    <a:pt x="4922695" y="392433"/>
                  </a:lnTo>
                  <a:lnTo>
                    <a:pt x="4946515" y="405349"/>
                  </a:lnTo>
                  <a:lnTo>
                    <a:pt x="4970107" y="418039"/>
                  </a:lnTo>
                  <a:lnTo>
                    <a:pt x="4993700" y="431182"/>
                  </a:lnTo>
                  <a:lnTo>
                    <a:pt x="5017065" y="444552"/>
                  </a:lnTo>
                  <a:lnTo>
                    <a:pt x="5040431" y="457922"/>
                  </a:lnTo>
                  <a:lnTo>
                    <a:pt x="5063569" y="471518"/>
                  </a:lnTo>
                  <a:lnTo>
                    <a:pt x="5086708" y="485341"/>
                  </a:lnTo>
                  <a:lnTo>
                    <a:pt x="5109620" y="499617"/>
                  </a:lnTo>
                  <a:lnTo>
                    <a:pt x="5132532" y="513893"/>
                  </a:lnTo>
                  <a:lnTo>
                    <a:pt x="5155444" y="528169"/>
                  </a:lnTo>
                  <a:lnTo>
                    <a:pt x="5178129" y="542672"/>
                  </a:lnTo>
                  <a:lnTo>
                    <a:pt x="5200360" y="557628"/>
                  </a:lnTo>
                  <a:lnTo>
                    <a:pt x="5223045" y="572358"/>
                  </a:lnTo>
                  <a:lnTo>
                    <a:pt x="5245276" y="587767"/>
                  </a:lnTo>
                  <a:lnTo>
                    <a:pt x="5267508" y="602949"/>
                  </a:lnTo>
                  <a:lnTo>
                    <a:pt x="5289512" y="618359"/>
                  </a:lnTo>
                  <a:lnTo>
                    <a:pt x="5311517" y="633994"/>
                  </a:lnTo>
                  <a:lnTo>
                    <a:pt x="5333294" y="649857"/>
                  </a:lnTo>
                  <a:lnTo>
                    <a:pt x="5351112" y="663020"/>
                  </a:lnTo>
                  <a:lnTo>
                    <a:pt x="5351750" y="663827"/>
                  </a:lnTo>
                  <a:lnTo>
                    <a:pt x="5337604" y="653709"/>
                  </a:lnTo>
                  <a:lnTo>
                    <a:pt x="5321271" y="642605"/>
                  </a:lnTo>
                  <a:lnTo>
                    <a:pt x="5306753" y="633088"/>
                  </a:lnTo>
                  <a:lnTo>
                    <a:pt x="5294049" y="625610"/>
                  </a:lnTo>
                  <a:lnTo>
                    <a:pt x="5283160" y="619718"/>
                  </a:lnTo>
                  <a:lnTo>
                    <a:pt x="5278170" y="617226"/>
                  </a:lnTo>
                  <a:lnTo>
                    <a:pt x="5273860" y="615413"/>
                  </a:lnTo>
                  <a:lnTo>
                    <a:pt x="5270003" y="613600"/>
                  </a:lnTo>
                  <a:lnTo>
                    <a:pt x="5266373" y="612467"/>
                  </a:lnTo>
                  <a:lnTo>
                    <a:pt x="5262971" y="611334"/>
                  </a:lnTo>
                  <a:lnTo>
                    <a:pt x="5260249" y="610881"/>
                  </a:lnTo>
                  <a:lnTo>
                    <a:pt x="5257526" y="610201"/>
                  </a:lnTo>
                  <a:lnTo>
                    <a:pt x="5255712" y="610201"/>
                  </a:lnTo>
                  <a:lnTo>
                    <a:pt x="5253670" y="610201"/>
                  </a:lnTo>
                  <a:lnTo>
                    <a:pt x="5252309" y="610881"/>
                  </a:lnTo>
                  <a:lnTo>
                    <a:pt x="5251175" y="611560"/>
                  </a:lnTo>
                  <a:lnTo>
                    <a:pt x="5250494" y="612467"/>
                  </a:lnTo>
                  <a:lnTo>
                    <a:pt x="5250040" y="613373"/>
                  </a:lnTo>
                  <a:lnTo>
                    <a:pt x="5249813" y="614959"/>
                  </a:lnTo>
                  <a:lnTo>
                    <a:pt x="5249813" y="616319"/>
                  </a:lnTo>
                  <a:lnTo>
                    <a:pt x="5250267" y="618132"/>
                  </a:lnTo>
                  <a:lnTo>
                    <a:pt x="5250948" y="619945"/>
                  </a:lnTo>
                  <a:lnTo>
                    <a:pt x="5252082" y="621984"/>
                  </a:lnTo>
                  <a:lnTo>
                    <a:pt x="5253216" y="624024"/>
                  </a:lnTo>
                  <a:lnTo>
                    <a:pt x="5254577" y="626290"/>
                  </a:lnTo>
                  <a:lnTo>
                    <a:pt x="5257980" y="631275"/>
                  </a:lnTo>
                  <a:lnTo>
                    <a:pt x="5262744" y="636260"/>
                  </a:lnTo>
                  <a:lnTo>
                    <a:pt x="5267961" y="641699"/>
                  </a:lnTo>
                  <a:lnTo>
                    <a:pt x="5273860" y="647138"/>
                  </a:lnTo>
                  <a:lnTo>
                    <a:pt x="5280665" y="652803"/>
                  </a:lnTo>
                  <a:lnTo>
                    <a:pt x="5287924" y="658241"/>
                  </a:lnTo>
                  <a:lnTo>
                    <a:pt x="5295864" y="663227"/>
                  </a:lnTo>
                  <a:lnTo>
                    <a:pt x="5303804" y="668212"/>
                  </a:lnTo>
                  <a:lnTo>
                    <a:pt x="5308114" y="670251"/>
                  </a:lnTo>
                  <a:lnTo>
                    <a:pt x="5312424" y="672517"/>
                  </a:lnTo>
                  <a:lnTo>
                    <a:pt x="5316961" y="674330"/>
                  </a:lnTo>
                  <a:lnTo>
                    <a:pt x="5321271" y="676370"/>
                  </a:lnTo>
                  <a:lnTo>
                    <a:pt x="5325808" y="677956"/>
                  </a:lnTo>
                  <a:lnTo>
                    <a:pt x="5330572" y="679542"/>
                  </a:lnTo>
                  <a:lnTo>
                    <a:pt x="5335109" y="680902"/>
                  </a:lnTo>
                  <a:lnTo>
                    <a:pt x="5339873" y="682035"/>
                  </a:lnTo>
                  <a:lnTo>
                    <a:pt x="5344410" y="682941"/>
                  </a:lnTo>
                  <a:lnTo>
                    <a:pt x="5348947" y="683621"/>
                  </a:lnTo>
                  <a:lnTo>
                    <a:pt x="5353711" y="684074"/>
                  </a:lnTo>
                  <a:lnTo>
                    <a:pt x="5358248" y="684074"/>
                  </a:lnTo>
                  <a:lnTo>
                    <a:pt x="5362785" y="684074"/>
                  </a:lnTo>
                  <a:lnTo>
                    <a:pt x="5367549" y="683621"/>
                  </a:lnTo>
                  <a:lnTo>
                    <a:pt x="5372086" y="682941"/>
                  </a:lnTo>
                  <a:lnTo>
                    <a:pt x="5376396" y="682035"/>
                  </a:lnTo>
                  <a:lnTo>
                    <a:pt x="5360289" y="686114"/>
                  </a:lnTo>
                  <a:lnTo>
                    <a:pt x="5343729" y="690193"/>
                  </a:lnTo>
                  <a:lnTo>
                    <a:pt x="5327169" y="694045"/>
                  </a:lnTo>
                  <a:lnTo>
                    <a:pt x="5310609" y="697671"/>
                  </a:lnTo>
                  <a:lnTo>
                    <a:pt x="5277262" y="704922"/>
                  </a:lnTo>
                  <a:lnTo>
                    <a:pt x="5243915" y="711493"/>
                  </a:lnTo>
                  <a:lnTo>
                    <a:pt x="5210341" y="718065"/>
                  </a:lnTo>
                  <a:lnTo>
                    <a:pt x="5176994" y="724183"/>
                  </a:lnTo>
                  <a:lnTo>
                    <a:pt x="5110301" y="736420"/>
                  </a:lnTo>
                  <a:lnTo>
                    <a:pt x="5100773" y="738006"/>
                  </a:lnTo>
                  <a:lnTo>
                    <a:pt x="5090791" y="740272"/>
                  </a:lnTo>
                  <a:lnTo>
                    <a:pt x="5068560" y="745258"/>
                  </a:lnTo>
                  <a:lnTo>
                    <a:pt x="5044060" y="751149"/>
                  </a:lnTo>
                  <a:lnTo>
                    <a:pt x="5017519" y="757721"/>
                  </a:lnTo>
                  <a:lnTo>
                    <a:pt x="4989616" y="764519"/>
                  </a:lnTo>
                  <a:lnTo>
                    <a:pt x="4960579" y="771091"/>
                  </a:lnTo>
                  <a:lnTo>
                    <a:pt x="4945834" y="774263"/>
                  </a:lnTo>
                  <a:lnTo>
                    <a:pt x="4931089" y="777436"/>
                  </a:lnTo>
                  <a:lnTo>
                    <a:pt x="4916117" y="780382"/>
                  </a:lnTo>
                  <a:lnTo>
                    <a:pt x="4901371" y="783101"/>
                  </a:lnTo>
                  <a:lnTo>
                    <a:pt x="4886626" y="785594"/>
                  </a:lnTo>
                  <a:lnTo>
                    <a:pt x="4872108" y="787860"/>
                  </a:lnTo>
                  <a:lnTo>
                    <a:pt x="4857816" y="789446"/>
                  </a:lnTo>
                  <a:lnTo>
                    <a:pt x="4843751" y="791032"/>
                  </a:lnTo>
                  <a:lnTo>
                    <a:pt x="4829914" y="792165"/>
                  </a:lnTo>
                  <a:lnTo>
                    <a:pt x="4816529" y="792845"/>
                  </a:lnTo>
                  <a:lnTo>
                    <a:pt x="4803372" y="792845"/>
                  </a:lnTo>
                  <a:lnTo>
                    <a:pt x="4790895" y="792618"/>
                  </a:lnTo>
                  <a:lnTo>
                    <a:pt x="4784770" y="792165"/>
                  </a:lnTo>
                  <a:lnTo>
                    <a:pt x="4778872" y="791712"/>
                  </a:lnTo>
                  <a:lnTo>
                    <a:pt x="4773201" y="791032"/>
                  </a:lnTo>
                  <a:lnTo>
                    <a:pt x="4767530" y="790352"/>
                  </a:lnTo>
                  <a:lnTo>
                    <a:pt x="4762085" y="789219"/>
                  </a:lnTo>
                  <a:lnTo>
                    <a:pt x="4756641" y="788086"/>
                  </a:lnTo>
                  <a:lnTo>
                    <a:pt x="4751423" y="786953"/>
                  </a:lnTo>
                  <a:lnTo>
                    <a:pt x="4746660" y="785367"/>
                  </a:lnTo>
                  <a:lnTo>
                    <a:pt x="4742123" y="783781"/>
                  </a:lnTo>
                  <a:lnTo>
                    <a:pt x="4737359" y="781741"/>
                  </a:lnTo>
                  <a:lnTo>
                    <a:pt x="4733049" y="779928"/>
                  </a:lnTo>
                  <a:lnTo>
                    <a:pt x="4728965" y="777436"/>
                  </a:lnTo>
                  <a:lnTo>
                    <a:pt x="4725109" y="774943"/>
                  </a:lnTo>
                  <a:lnTo>
                    <a:pt x="4721479" y="772451"/>
                  </a:lnTo>
                  <a:lnTo>
                    <a:pt x="4718076" y="769731"/>
                  </a:lnTo>
                  <a:lnTo>
                    <a:pt x="4714901" y="766559"/>
                  </a:lnTo>
                  <a:lnTo>
                    <a:pt x="4695845" y="747297"/>
                  </a:lnTo>
                  <a:lnTo>
                    <a:pt x="4676790" y="728262"/>
                  </a:lnTo>
                  <a:lnTo>
                    <a:pt x="4657734" y="709454"/>
                  </a:lnTo>
                  <a:lnTo>
                    <a:pt x="4638452" y="690419"/>
                  </a:lnTo>
                  <a:lnTo>
                    <a:pt x="4618716" y="672064"/>
                  </a:lnTo>
                  <a:lnTo>
                    <a:pt x="4598980" y="653482"/>
                  </a:lnTo>
                  <a:lnTo>
                    <a:pt x="4579471" y="635354"/>
                  </a:lnTo>
                  <a:lnTo>
                    <a:pt x="4559281" y="617226"/>
                  </a:lnTo>
                  <a:lnTo>
                    <a:pt x="4539092" y="599324"/>
                  </a:lnTo>
                  <a:lnTo>
                    <a:pt x="4518675" y="581648"/>
                  </a:lnTo>
                  <a:lnTo>
                    <a:pt x="4498032" y="564200"/>
                  </a:lnTo>
                  <a:lnTo>
                    <a:pt x="4477388" y="546978"/>
                  </a:lnTo>
                  <a:lnTo>
                    <a:pt x="4456518" y="529756"/>
                  </a:lnTo>
                  <a:lnTo>
                    <a:pt x="4435648" y="512534"/>
                  </a:lnTo>
                  <a:lnTo>
                    <a:pt x="4414324" y="496218"/>
                  </a:lnTo>
                  <a:lnTo>
                    <a:pt x="4393000" y="479676"/>
                  </a:lnTo>
                  <a:lnTo>
                    <a:pt x="4371449" y="463360"/>
                  </a:lnTo>
                  <a:lnTo>
                    <a:pt x="4349898" y="447045"/>
                  </a:lnTo>
                  <a:lnTo>
                    <a:pt x="4327894" y="431182"/>
                  </a:lnTo>
                  <a:lnTo>
                    <a:pt x="4306116" y="415773"/>
                  </a:lnTo>
                  <a:lnTo>
                    <a:pt x="4283885" y="400137"/>
                  </a:lnTo>
                  <a:lnTo>
                    <a:pt x="4261427" y="385181"/>
                  </a:lnTo>
                  <a:lnTo>
                    <a:pt x="4239195" y="370225"/>
                  </a:lnTo>
                  <a:lnTo>
                    <a:pt x="4216510" y="355496"/>
                  </a:lnTo>
                  <a:lnTo>
                    <a:pt x="4193599" y="341220"/>
                  </a:lnTo>
                  <a:lnTo>
                    <a:pt x="4170914" y="326717"/>
                  </a:lnTo>
                  <a:lnTo>
                    <a:pt x="4147775" y="312894"/>
                  </a:lnTo>
                  <a:lnTo>
                    <a:pt x="4124636" y="299071"/>
                  </a:lnTo>
                  <a:lnTo>
                    <a:pt x="4101044" y="285701"/>
                  </a:lnTo>
                  <a:lnTo>
                    <a:pt x="4077678" y="272558"/>
                  </a:lnTo>
                  <a:lnTo>
                    <a:pt x="4053859" y="259868"/>
                  </a:lnTo>
                  <a:lnTo>
                    <a:pt x="4030040" y="247178"/>
                  </a:lnTo>
                  <a:lnTo>
                    <a:pt x="4032308" y="247631"/>
                  </a:lnTo>
                  <a:lnTo>
                    <a:pt x="4034350" y="247858"/>
                  </a:lnTo>
                  <a:lnTo>
                    <a:pt x="4036391" y="248085"/>
                  </a:lnTo>
                  <a:lnTo>
                    <a:pt x="4038206" y="248085"/>
                  </a:lnTo>
                  <a:lnTo>
                    <a:pt x="4040021" y="247858"/>
                  </a:lnTo>
                  <a:lnTo>
                    <a:pt x="4041609" y="247405"/>
                  </a:lnTo>
                  <a:lnTo>
                    <a:pt x="4044558" y="246272"/>
                  </a:lnTo>
                  <a:lnTo>
                    <a:pt x="4047507" y="244912"/>
                  </a:lnTo>
                  <a:lnTo>
                    <a:pt x="4047539" y="244899"/>
                  </a:lnTo>
                  <a:lnTo>
                    <a:pt x="4047862" y="244547"/>
                  </a:lnTo>
                  <a:lnTo>
                    <a:pt x="4048088" y="244671"/>
                  </a:lnTo>
                  <a:lnTo>
                    <a:pt x="4050229" y="243779"/>
                  </a:lnTo>
                  <a:lnTo>
                    <a:pt x="4052951" y="242420"/>
                  </a:lnTo>
                  <a:lnTo>
                    <a:pt x="4055674" y="241740"/>
                  </a:lnTo>
                  <a:lnTo>
                    <a:pt x="4061345" y="241287"/>
                  </a:lnTo>
                  <a:lnTo>
                    <a:pt x="4067470" y="240833"/>
                  </a:lnTo>
                  <a:lnTo>
                    <a:pt x="4073595" y="240833"/>
                  </a:lnTo>
                  <a:lnTo>
                    <a:pt x="4079493" y="241060"/>
                  </a:lnTo>
                  <a:lnTo>
                    <a:pt x="4050456" y="235621"/>
                  </a:lnTo>
                  <a:lnTo>
                    <a:pt x="4089474" y="231769"/>
                  </a:lnTo>
                  <a:lnTo>
                    <a:pt x="4082669" y="231996"/>
                  </a:lnTo>
                  <a:lnTo>
                    <a:pt x="4076090" y="231769"/>
                  </a:lnTo>
                  <a:lnTo>
                    <a:pt x="4069512" y="231089"/>
                  </a:lnTo>
                  <a:lnTo>
                    <a:pt x="4063160" y="229956"/>
                  </a:lnTo>
                  <a:lnTo>
                    <a:pt x="4079720" y="227463"/>
                  </a:lnTo>
                  <a:lnTo>
                    <a:pt x="4095826" y="225198"/>
                  </a:lnTo>
                  <a:lnTo>
                    <a:pt x="4103993" y="224518"/>
                  </a:lnTo>
                  <a:lnTo>
                    <a:pt x="4112159" y="223838"/>
                  </a:lnTo>
                  <a:lnTo>
                    <a:pt x="4120553" y="223385"/>
                  </a:lnTo>
                  <a:lnTo>
                    <a:pt x="4128946" y="223158"/>
                  </a:lnTo>
                  <a:lnTo>
                    <a:pt x="4134391" y="217946"/>
                  </a:lnTo>
                  <a:lnTo>
                    <a:pt x="4137113" y="217720"/>
                  </a:lnTo>
                  <a:lnTo>
                    <a:pt x="4140969" y="217493"/>
                  </a:lnTo>
                  <a:lnTo>
                    <a:pt x="4151631" y="217266"/>
                  </a:lnTo>
                  <a:lnTo>
                    <a:pt x="4178173" y="216813"/>
                  </a:lnTo>
                  <a:lnTo>
                    <a:pt x="4190876" y="216360"/>
                  </a:lnTo>
                  <a:lnTo>
                    <a:pt x="4200631" y="216133"/>
                  </a:lnTo>
                  <a:lnTo>
                    <a:pt x="4204034" y="215907"/>
                  </a:lnTo>
                  <a:lnTo>
                    <a:pt x="4206302" y="215680"/>
                  </a:lnTo>
                  <a:lnTo>
                    <a:pt x="4206756" y="215227"/>
                  </a:lnTo>
                  <a:lnTo>
                    <a:pt x="4206983" y="215227"/>
                  </a:lnTo>
                  <a:lnTo>
                    <a:pt x="4206075" y="214774"/>
                  </a:lnTo>
                  <a:close/>
                  <a:moveTo>
                    <a:pt x="3636742" y="212799"/>
                  </a:moveTo>
                  <a:lnTo>
                    <a:pt x="3644900" y="213395"/>
                  </a:lnTo>
                  <a:lnTo>
                    <a:pt x="3644459" y="213692"/>
                  </a:lnTo>
                  <a:lnTo>
                    <a:pt x="3630789" y="217562"/>
                  </a:lnTo>
                  <a:lnTo>
                    <a:pt x="3629025" y="215181"/>
                  </a:lnTo>
                  <a:lnTo>
                    <a:pt x="3636742" y="212799"/>
                  </a:lnTo>
                  <a:close/>
                  <a:moveTo>
                    <a:pt x="4475163" y="211213"/>
                  </a:moveTo>
                  <a:lnTo>
                    <a:pt x="4498976" y="215976"/>
                  </a:lnTo>
                  <a:lnTo>
                    <a:pt x="4497809" y="215749"/>
                  </a:lnTo>
                  <a:lnTo>
                    <a:pt x="4475163" y="211213"/>
                  </a:lnTo>
                  <a:close/>
                  <a:moveTo>
                    <a:pt x="4177808" y="211212"/>
                  </a:moveTo>
                  <a:lnTo>
                    <a:pt x="4189413" y="212800"/>
                  </a:lnTo>
                  <a:lnTo>
                    <a:pt x="4189194" y="212800"/>
                  </a:lnTo>
                  <a:lnTo>
                    <a:pt x="4176713" y="211807"/>
                  </a:lnTo>
                  <a:lnTo>
                    <a:pt x="4177808" y="211212"/>
                  </a:lnTo>
                  <a:close/>
                  <a:moveTo>
                    <a:pt x="4056127" y="211148"/>
                  </a:moveTo>
                  <a:lnTo>
                    <a:pt x="4062479" y="211148"/>
                  </a:lnTo>
                  <a:lnTo>
                    <a:pt x="4068831" y="211148"/>
                  </a:lnTo>
                  <a:lnTo>
                    <a:pt x="4075183" y="211601"/>
                  </a:lnTo>
                  <a:lnTo>
                    <a:pt x="4081308" y="212734"/>
                  </a:lnTo>
                  <a:lnTo>
                    <a:pt x="4079493" y="214774"/>
                  </a:lnTo>
                  <a:lnTo>
                    <a:pt x="4074049" y="217946"/>
                  </a:lnTo>
                  <a:lnTo>
                    <a:pt x="4042743" y="223385"/>
                  </a:lnTo>
                  <a:lnTo>
                    <a:pt x="4040021" y="219759"/>
                  </a:lnTo>
                  <a:lnTo>
                    <a:pt x="4036165" y="219759"/>
                  </a:lnTo>
                  <a:lnTo>
                    <a:pt x="4036165" y="219532"/>
                  </a:lnTo>
                  <a:lnTo>
                    <a:pt x="4037526" y="217040"/>
                  </a:lnTo>
                  <a:lnTo>
                    <a:pt x="4041836" y="211828"/>
                  </a:lnTo>
                  <a:lnTo>
                    <a:pt x="4046146" y="211375"/>
                  </a:lnTo>
                  <a:lnTo>
                    <a:pt x="4056127" y="211148"/>
                  </a:lnTo>
                  <a:close/>
                  <a:moveTo>
                    <a:pt x="4521200" y="209625"/>
                  </a:moveTo>
                  <a:lnTo>
                    <a:pt x="4521423" y="209625"/>
                  </a:lnTo>
                  <a:lnTo>
                    <a:pt x="4522539" y="209625"/>
                  </a:lnTo>
                  <a:lnTo>
                    <a:pt x="4524101" y="209625"/>
                  </a:lnTo>
                  <a:lnTo>
                    <a:pt x="4528117" y="210039"/>
                  </a:lnTo>
                  <a:lnTo>
                    <a:pt x="4533471" y="210867"/>
                  </a:lnTo>
                  <a:lnTo>
                    <a:pt x="4539495" y="212110"/>
                  </a:lnTo>
                  <a:lnTo>
                    <a:pt x="4551766" y="215009"/>
                  </a:lnTo>
                  <a:lnTo>
                    <a:pt x="4562475" y="217701"/>
                  </a:lnTo>
                  <a:lnTo>
                    <a:pt x="4546858" y="217494"/>
                  </a:lnTo>
                  <a:lnTo>
                    <a:pt x="4541726" y="216872"/>
                  </a:lnTo>
                  <a:lnTo>
                    <a:pt x="4521200" y="209625"/>
                  </a:lnTo>
                  <a:close/>
                  <a:moveTo>
                    <a:pt x="3836920" y="209622"/>
                  </a:moveTo>
                  <a:lnTo>
                    <a:pt x="3838576" y="209622"/>
                  </a:lnTo>
                  <a:lnTo>
                    <a:pt x="3833813" y="211210"/>
                  </a:lnTo>
                  <a:lnTo>
                    <a:pt x="3836920" y="209622"/>
                  </a:lnTo>
                  <a:close/>
                  <a:moveTo>
                    <a:pt x="4094163" y="209621"/>
                  </a:moveTo>
                  <a:lnTo>
                    <a:pt x="4102101" y="209974"/>
                  </a:lnTo>
                  <a:lnTo>
                    <a:pt x="4100613" y="211209"/>
                  </a:lnTo>
                  <a:lnTo>
                    <a:pt x="4097884" y="210680"/>
                  </a:lnTo>
                  <a:lnTo>
                    <a:pt x="4097636" y="210151"/>
                  </a:lnTo>
                  <a:lnTo>
                    <a:pt x="4094163" y="209621"/>
                  </a:lnTo>
                  <a:close/>
                  <a:moveTo>
                    <a:pt x="4497604" y="204864"/>
                  </a:moveTo>
                  <a:lnTo>
                    <a:pt x="4512695" y="208415"/>
                  </a:lnTo>
                  <a:lnTo>
                    <a:pt x="4513989" y="210086"/>
                  </a:lnTo>
                  <a:lnTo>
                    <a:pt x="4514851" y="211548"/>
                  </a:lnTo>
                  <a:lnTo>
                    <a:pt x="4514851" y="211966"/>
                  </a:lnTo>
                  <a:lnTo>
                    <a:pt x="4514851" y="212384"/>
                  </a:lnTo>
                  <a:lnTo>
                    <a:pt x="4514420" y="212593"/>
                  </a:lnTo>
                  <a:lnTo>
                    <a:pt x="4514204" y="212802"/>
                  </a:lnTo>
                  <a:lnTo>
                    <a:pt x="4513342" y="212802"/>
                  </a:lnTo>
                  <a:lnTo>
                    <a:pt x="4512264" y="212593"/>
                  </a:lnTo>
                  <a:lnTo>
                    <a:pt x="4510539" y="212175"/>
                  </a:lnTo>
                  <a:lnTo>
                    <a:pt x="4508815" y="211548"/>
                  </a:lnTo>
                  <a:lnTo>
                    <a:pt x="4505150" y="209877"/>
                  </a:lnTo>
                  <a:lnTo>
                    <a:pt x="4501269" y="208206"/>
                  </a:lnTo>
                  <a:lnTo>
                    <a:pt x="4498466" y="206326"/>
                  </a:lnTo>
                  <a:lnTo>
                    <a:pt x="4497819" y="205699"/>
                  </a:lnTo>
                  <a:lnTo>
                    <a:pt x="4497388" y="205282"/>
                  </a:lnTo>
                  <a:lnTo>
                    <a:pt x="4497604" y="204864"/>
                  </a:lnTo>
                  <a:close/>
                  <a:moveTo>
                    <a:pt x="3936980" y="201835"/>
                  </a:moveTo>
                  <a:lnTo>
                    <a:pt x="3939941" y="202307"/>
                  </a:lnTo>
                  <a:lnTo>
                    <a:pt x="3941763" y="203723"/>
                  </a:lnTo>
                  <a:lnTo>
                    <a:pt x="3936980" y="201835"/>
                  </a:lnTo>
                  <a:close/>
                  <a:moveTo>
                    <a:pt x="3823213" y="201685"/>
                  </a:moveTo>
                  <a:lnTo>
                    <a:pt x="3833813" y="203151"/>
                  </a:lnTo>
                  <a:lnTo>
                    <a:pt x="3833588" y="203701"/>
                  </a:lnTo>
                  <a:lnTo>
                    <a:pt x="3820732" y="206449"/>
                  </a:lnTo>
                  <a:lnTo>
                    <a:pt x="3823213" y="205716"/>
                  </a:lnTo>
                  <a:lnTo>
                    <a:pt x="3806973" y="205716"/>
                  </a:lnTo>
                  <a:lnTo>
                    <a:pt x="3796598" y="204250"/>
                  </a:lnTo>
                  <a:lnTo>
                    <a:pt x="3793666" y="204250"/>
                  </a:lnTo>
                  <a:lnTo>
                    <a:pt x="3792538" y="204250"/>
                  </a:lnTo>
                  <a:lnTo>
                    <a:pt x="3792538" y="204067"/>
                  </a:lnTo>
                  <a:lnTo>
                    <a:pt x="3792989" y="204067"/>
                  </a:lnTo>
                  <a:lnTo>
                    <a:pt x="3794794" y="203884"/>
                  </a:lnTo>
                  <a:lnTo>
                    <a:pt x="3803590" y="203151"/>
                  </a:lnTo>
                  <a:lnTo>
                    <a:pt x="3818927" y="202235"/>
                  </a:lnTo>
                  <a:lnTo>
                    <a:pt x="3823213" y="201685"/>
                  </a:lnTo>
                  <a:close/>
                  <a:moveTo>
                    <a:pt x="4045405" y="201678"/>
                  </a:moveTo>
                  <a:lnTo>
                    <a:pt x="4045383" y="201685"/>
                  </a:lnTo>
                  <a:lnTo>
                    <a:pt x="4045167" y="201685"/>
                  </a:lnTo>
                  <a:lnTo>
                    <a:pt x="4044950" y="201685"/>
                  </a:lnTo>
                  <a:lnTo>
                    <a:pt x="4045405" y="201678"/>
                  </a:lnTo>
                  <a:close/>
                  <a:moveTo>
                    <a:pt x="4050795" y="200097"/>
                  </a:moveTo>
                  <a:lnTo>
                    <a:pt x="4059238" y="201486"/>
                  </a:lnTo>
                  <a:lnTo>
                    <a:pt x="4045405" y="201678"/>
                  </a:lnTo>
                  <a:lnTo>
                    <a:pt x="4050795" y="200097"/>
                  </a:lnTo>
                  <a:close/>
                  <a:moveTo>
                    <a:pt x="4037330" y="200097"/>
                  </a:moveTo>
                  <a:lnTo>
                    <a:pt x="4039950" y="200414"/>
                  </a:lnTo>
                  <a:lnTo>
                    <a:pt x="4040188" y="201685"/>
                  </a:lnTo>
                  <a:lnTo>
                    <a:pt x="4035425" y="200891"/>
                  </a:lnTo>
                  <a:lnTo>
                    <a:pt x="4036854" y="200891"/>
                  </a:lnTo>
                  <a:lnTo>
                    <a:pt x="4037330" y="200097"/>
                  </a:lnTo>
                  <a:close/>
                  <a:moveTo>
                    <a:pt x="3906838" y="193747"/>
                  </a:moveTo>
                  <a:lnTo>
                    <a:pt x="3911363" y="193747"/>
                  </a:lnTo>
                  <a:lnTo>
                    <a:pt x="3911601" y="195335"/>
                  </a:lnTo>
                  <a:lnTo>
                    <a:pt x="3906838" y="193747"/>
                  </a:lnTo>
                  <a:close/>
                  <a:moveTo>
                    <a:pt x="4473065" y="192484"/>
                  </a:moveTo>
                  <a:lnTo>
                    <a:pt x="4476059" y="192933"/>
                  </a:lnTo>
                  <a:lnTo>
                    <a:pt x="4476750" y="193607"/>
                  </a:lnTo>
                  <a:lnTo>
                    <a:pt x="4473065" y="192484"/>
                  </a:lnTo>
                  <a:close/>
                  <a:moveTo>
                    <a:pt x="3748766" y="192162"/>
                  </a:moveTo>
                  <a:lnTo>
                    <a:pt x="3759201" y="192868"/>
                  </a:lnTo>
                  <a:lnTo>
                    <a:pt x="3758988" y="193221"/>
                  </a:lnTo>
                  <a:lnTo>
                    <a:pt x="3741738" y="193751"/>
                  </a:lnTo>
                  <a:lnTo>
                    <a:pt x="3748766" y="192162"/>
                  </a:lnTo>
                  <a:close/>
                  <a:moveTo>
                    <a:pt x="3948158" y="192160"/>
                  </a:moveTo>
                  <a:lnTo>
                    <a:pt x="3951808" y="192385"/>
                  </a:lnTo>
                  <a:lnTo>
                    <a:pt x="3961616" y="195078"/>
                  </a:lnTo>
                  <a:lnTo>
                    <a:pt x="3973020" y="198894"/>
                  </a:lnTo>
                  <a:lnTo>
                    <a:pt x="3970967" y="195976"/>
                  </a:lnTo>
                  <a:lnTo>
                    <a:pt x="3972108" y="193058"/>
                  </a:lnTo>
                  <a:lnTo>
                    <a:pt x="3974845" y="193282"/>
                  </a:lnTo>
                  <a:lnTo>
                    <a:pt x="3994232" y="195528"/>
                  </a:lnTo>
                  <a:lnTo>
                    <a:pt x="4003812" y="195303"/>
                  </a:lnTo>
                  <a:lnTo>
                    <a:pt x="4019322" y="198221"/>
                  </a:lnTo>
                  <a:lnTo>
                    <a:pt x="4019550" y="199344"/>
                  </a:lnTo>
                  <a:lnTo>
                    <a:pt x="4007233" y="206303"/>
                  </a:lnTo>
                  <a:lnTo>
                    <a:pt x="3994232" y="208772"/>
                  </a:lnTo>
                  <a:lnTo>
                    <a:pt x="3984653" y="214385"/>
                  </a:lnTo>
                  <a:lnTo>
                    <a:pt x="3973248" y="211242"/>
                  </a:lnTo>
                  <a:lnTo>
                    <a:pt x="3968914" y="208548"/>
                  </a:lnTo>
                  <a:lnTo>
                    <a:pt x="3958194" y="204507"/>
                  </a:lnTo>
                  <a:lnTo>
                    <a:pt x="3956826" y="203833"/>
                  </a:lnTo>
                  <a:lnTo>
                    <a:pt x="3955685" y="203160"/>
                  </a:lnTo>
                  <a:lnTo>
                    <a:pt x="3962756" y="202487"/>
                  </a:lnTo>
                  <a:lnTo>
                    <a:pt x="3950667" y="200017"/>
                  </a:lnTo>
                  <a:lnTo>
                    <a:pt x="3952948" y="199119"/>
                  </a:lnTo>
                  <a:lnTo>
                    <a:pt x="3940175" y="194629"/>
                  </a:lnTo>
                  <a:lnTo>
                    <a:pt x="3940403" y="193956"/>
                  </a:lnTo>
                  <a:lnTo>
                    <a:pt x="3950439" y="195078"/>
                  </a:lnTo>
                  <a:lnTo>
                    <a:pt x="3946106" y="193282"/>
                  </a:lnTo>
                  <a:lnTo>
                    <a:pt x="3948158" y="192160"/>
                  </a:lnTo>
                  <a:close/>
                  <a:moveTo>
                    <a:pt x="3861360" y="192160"/>
                  </a:moveTo>
                  <a:lnTo>
                    <a:pt x="3864321" y="192160"/>
                  </a:lnTo>
                  <a:lnTo>
                    <a:pt x="3867282" y="192396"/>
                  </a:lnTo>
                  <a:lnTo>
                    <a:pt x="3870015" y="192868"/>
                  </a:lnTo>
                  <a:lnTo>
                    <a:pt x="3872521" y="193576"/>
                  </a:lnTo>
                  <a:lnTo>
                    <a:pt x="3875254" y="194756"/>
                  </a:lnTo>
                  <a:lnTo>
                    <a:pt x="3877759" y="195700"/>
                  </a:lnTo>
                  <a:lnTo>
                    <a:pt x="3880037" y="196880"/>
                  </a:lnTo>
                  <a:lnTo>
                    <a:pt x="3876848" y="194992"/>
                  </a:lnTo>
                  <a:lnTo>
                    <a:pt x="3882087" y="194048"/>
                  </a:lnTo>
                  <a:lnTo>
                    <a:pt x="3877304" y="192632"/>
                  </a:lnTo>
                  <a:lnTo>
                    <a:pt x="3903953" y="192632"/>
                  </a:lnTo>
                  <a:lnTo>
                    <a:pt x="3903042" y="193104"/>
                  </a:lnTo>
                  <a:lnTo>
                    <a:pt x="3921719" y="199476"/>
                  </a:lnTo>
                  <a:lnTo>
                    <a:pt x="3915797" y="199712"/>
                  </a:lnTo>
                  <a:lnTo>
                    <a:pt x="3926503" y="200891"/>
                  </a:lnTo>
                  <a:lnTo>
                    <a:pt x="3937436" y="206319"/>
                  </a:lnTo>
                  <a:lnTo>
                    <a:pt x="3936980" y="206319"/>
                  </a:lnTo>
                  <a:lnTo>
                    <a:pt x="3920808" y="208679"/>
                  </a:lnTo>
                  <a:lnTo>
                    <a:pt x="3921264" y="207735"/>
                  </a:lnTo>
                  <a:lnTo>
                    <a:pt x="3907597" y="207499"/>
                  </a:lnTo>
                  <a:lnTo>
                    <a:pt x="3884365" y="209151"/>
                  </a:lnTo>
                  <a:lnTo>
                    <a:pt x="3877759" y="209623"/>
                  </a:lnTo>
                  <a:lnTo>
                    <a:pt x="3875937" y="209387"/>
                  </a:lnTo>
                  <a:lnTo>
                    <a:pt x="3873659" y="209387"/>
                  </a:lnTo>
                  <a:lnTo>
                    <a:pt x="3857943" y="206319"/>
                  </a:lnTo>
                  <a:lnTo>
                    <a:pt x="3851793" y="207027"/>
                  </a:lnTo>
                  <a:lnTo>
                    <a:pt x="3852021" y="206319"/>
                  </a:lnTo>
                  <a:lnTo>
                    <a:pt x="3838127" y="207499"/>
                  </a:lnTo>
                  <a:lnTo>
                    <a:pt x="3844960" y="201599"/>
                  </a:lnTo>
                  <a:lnTo>
                    <a:pt x="3836988" y="200656"/>
                  </a:lnTo>
                  <a:lnTo>
                    <a:pt x="3837899" y="199004"/>
                  </a:lnTo>
                  <a:lnTo>
                    <a:pt x="3837899" y="198060"/>
                  </a:lnTo>
                  <a:lnTo>
                    <a:pt x="3838127" y="197116"/>
                  </a:lnTo>
                  <a:lnTo>
                    <a:pt x="3839038" y="196644"/>
                  </a:lnTo>
                  <a:lnTo>
                    <a:pt x="3840177" y="196172"/>
                  </a:lnTo>
                  <a:lnTo>
                    <a:pt x="3842910" y="195700"/>
                  </a:lnTo>
                  <a:lnTo>
                    <a:pt x="3846099" y="195464"/>
                  </a:lnTo>
                  <a:lnTo>
                    <a:pt x="3850882" y="195464"/>
                  </a:lnTo>
                  <a:lnTo>
                    <a:pt x="3851566" y="195464"/>
                  </a:lnTo>
                  <a:lnTo>
                    <a:pt x="3850427" y="194992"/>
                  </a:lnTo>
                  <a:lnTo>
                    <a:pt x="3850655" y="194992"/>
                  </a:lnTo>
                  <a:lnTo>
                    <a:pt x="3858171" y="192632"/>
                  </a:lnTo>
                  <a:lnTo>
                    <a:pt x="3861360" y="192160"/>
                  </a:lnTo>
                  <a:close/>
                  <a:moveTo>
                    <a:pt x="4392613" y="188989"/>
                  </a:moveTo>
                  <a:lnTo>
                    <a:pt x="4398963" y="189896"/>
                  </a:lnTo>
                  <a:lnTo>
                    <a:pt x="4405313" y="191030"/>
                  </a:lnTo>
                  <a:lnTo>
                    <a:pt x="4411436" y="192617"/>
                  </a:lnTo>
                  <a:lnTo>
                    <a:pt x="4417333" y="194659"/>
                  </a:lnTo>
                  <a:lnTo>
                    <a:pt x="4414611" y="194205"/>
                  </a:lnTo>
                  <a:lnTo>
                    <a:pt x="4413704" y="194205"/>
                  </a:lnTo>
                  <a:lnTo>
                    <a:pt x="4414385" y="194432"/>
                  </a:lnTo>
                  <a:lnTo>
                    <a:pt x="4416199" y="195339"/>
                  </a:lnTo>
                  <a:lnTo>
                    <a:pt x="4427538" y="199194"/>
                  </a:lnTo>
                  <a:lnTo>
                    <a:pt x="4430713" y="200102"/>
                  </a:lnTo>
                  <a:lnTo>
                    <a:pt x="4427992" y="199421"/>
                  </a:lnTo>
                  <a:lnTo>
                    <a:pt x="4392613" y="188989"/>
                  </a:lnTo>
                  <a:close/>
                  <a:moveTo>
                    <a:pt x="3801257" y="184223"/>
                  </a:moveTo>
                  <a:lnTo>
                    <a:pt x="3803736" y="184443"/>
                  </a:lnTo>
                  <a:lnTo>
                    <a:pt x="3821989" y="186433"/>
                  </a:lnTo>
                  <a:lnTo>
                    <a:pt x="3841370" y="186433"/>
                  </a:lnTo>
                  <a:lnTo>
                    <a:pt x="3835736" y="188644"/>
                  </a:lnTo>
                  <a:lnTo>
                    <a:pt x="3851962" y="191296"/>
                  </a:lnTo>
                  <a:lnTo>
                    <a:pt x="3852863" y="192180"/>
                  </a:lnTo>
                  <a:lnTo>
                    <a:pt x="3851962" y="193949"/>
                  </a:lnTo>
                  <a:lnTo>
                    <a:pt x="3851286" y="193949"/>
                  </a:lnTo>
                  <a:lnTo>
                    <a:pt x="3840919" y="195275"/>
                  </a:lnTo>
                  <a:lnTo>
                    <a:pt x="3825595" y="200801"/>
                  </a:lnTo>
                  <a:lnTo>
                    <a:pt x="3804862" y="201685"/>
                  </a:lnTo>
                  <a:lnTo>
                    <a:pt x="3811623" y="200580"/>
                  </a:lnTo>
                  <a:lnTo>
                    <a:pt x="3799904" y="200580"/>
                  </a:lnTo>
                  <a:lnTo>
                    <a:pt x="3812299" y="198812"/>
                  </a:lnTo>
                  <a:lnTo>
                    <a:pt x="3796749" y="200138"/>
                  </a:lnTo>
                  <a:lnTo>
                    <a:pt x="3791566" y="201243"/>
                  </a:lnTo>
                  <a:lnTo>
                    <a:pt x="3800581" y="198591"/>
                  </a:lnTo>
                  <a:lnTo>
                    <a:pt x="3791792" y="199033"/>
                  </a:lnTo>
                  <a:lnTo>
                    <a:pt x="3796749" y="196822"/>
                  </a:lnTo>
                  <a:lnTo>
                    <a:pt x="3791341" y="193949"/>
                  </a:lnTo>
                  <a:lnTo>
                    <a:pt x="3781425" y="193286"/>
                  </a:lnTo>
                  <a:lnTo>
                    <a:pt x="3797876" y="185770"/>
                  </a:lnTo>
                  <a:lnTo>
                    <a:pt x="3791792" y="186212"/>
                  </a:lnTo>
                  <a:lnTo>
                    <a:pt x="3795172" y="184443"/>
                  </a:lnTo>
                  <a:lnTo>
                    <a:pt x="3801257" y="184223"/>
                  </a:lnTo>
                  <a:close/>
                  <a:moveTo>
                    <a:pt x="4443585" y="182382"/>
                  </a:moveTo>
                  <a:lnTo>
                    <a:pt x="4450725" y="183280"/>
                  </a:lnTo>
                  <a:lnTo>
                    <a:pt x="4453489" y="184851"/>
                  </a:lnTo>
                  <a:lnTo>
                    <a:pt x="4457865" y="186199"/>
                  </a:lnTo>
                  <a:lnTo>
                    <a:pt x="4466156" y="188219"/>
                  </a:lnTo>
                  <a:lnTo>
                    <a:pt x="4472374" y="191362"/>
                  </a:lnTo>
                  <a:lnTo>
                    <a:pt x="4470992" y="191587"/>
                  </a:lnTo>
                  <a:lnTo>
                    <a:pt x="4443585" y="182382"/>
                  </a:lnTo>
                  <a:close/>
                  <a:moveTo>
                    <a:pt x="4452938" y="181050"/>
                  </a:moveTo>
                  <a:lnTo>
                    <a:pt x="4466108" y="183545"/>
                  </a:lnTo>
                  <a:lnTo>
                    <a:pt x="4461718" y="181050"/>
                  </a:lnTo>
                  <a:lnTo>
                    <a:pt x="4476274" y="183318"/>
                  </a:lnTo>
                  <a:lnTo>
                    <a:pt x="4476043" y="182184"/>
                  </a:lnTo>
                  <a:lnTo>
                    <a:pt x="4486209" y="183318"/>
                  </a:lnTo>
                  <a:lnTo>
                    <a:pt x="4485978" y="182864"/>
                  </a:lnTo>
                  <a:lnTo>
                    <a:pt x="4498223" y="186493"/>
                  </a:lnTo>
                  <a:lnTo>
                    <a:pt x="4502151" y="188988"/>
                  </a:lnTo>
                  <a:lnTo>
                    <a:pt x="4473964" y="186493"/>
                  </a:lnTo>
                  <a:lnTo>
                    <a:pt x="4452938" y="181050"/>
                  </a:lnTo>
                  <a:close/>
                  <a:moveTo>
                    <a:pt x="4403051" y="179464"/>
                  </a:moveTo>
                  <a:lnTo>
                    <a:pt x="4428385" y="182607"/>
                  </a:lnTo>
                  <a:lnTo>
                    <a:pt x="4428615" y="182157"/>
                  </a:lnTo>
                  <a:lnTo>
                    <a:pt x="4426773" y="180586"/>
                  </a:lnTo>
                  <a:lnTo>
                    <a:pt x="4426773" y="180362"/>
                  </a:lnTo>
                  <a:lnTo>
                    <a:pt x="4438519" y="181933"/>
                  </a:lnTo>
                  <a:lnTo>
                    <a:pt x="4465926" y="191137"/>
                  </a:lnTo>
                  <a:lnTo>
                    <a:pt x="4464301" y="190840"/>
                  </a:lnTo>
                  <a:lnTo>
                    <a:pt x="4463853" y="190689"/>
                  </a:lnTo>
                  <a:lnTo>
                    <a:pt x="4458786" y="189341"/>
                  </a:lnTo>
                  <a:lnTo>
                    <a:pt x="4453259" y="187770"/>
                  </a:lnTo>
                  <a:lnTo>
                    <a:pt x="4448192" y="186872"/>
                  </a:lnTo>
                  <a:lnTo>
                    <a:pt x="4442664" y="185974"/>
                  </a:lnTo>
                  <a:lnTo>
                    <a:pt x="4437137" y="185300"/>
                  </a:lnTo>
                  <a:lnTo>
                    <a:pt x="4434842" y="185021"/>
                  </a:lnTo>
                  <a:lnTo>
                    <a:pt x="4430227" y="183953"/>
                  </a:lnTo>
                  <a:lnTo>
                    <a:pt x="4432761" y="184627"/>
                  </a:lnTo>
                  <a:lnTo>
                    <a:pt x="4431609" y="184627"/>
                  </a:lnTo>
                  <a:lnTo>
                    <a:pt x="4434842" y="185021"/>
                  </a:lnTo>
                  <a:lnTo>
                    <a:pt x="4443816" y="187096"/>
                  </a:lnTo>
                  <a:lnTo>
                    <a:pt x="4464301" y="190840"/>
                  </a:lnTo>
                  <a:lnTo>
                    <a:pt x="4469150" y="192484"/>
                  </a:lnTo>
                  <a:lnTo>
                    <a:pt x="4473987" y="194055"/>
                  </a:lnTo>
                  <a:lnTo>
                    <a:pt x="4476520" y="195852"/>
                  </a:lnTo>
                  <a:lnTo>
                    <a:pt x="4470233" y="194373"/>
                  </a:lnTo>
                  <a:lnTo>
                    <a:pt x="4471453" y="194505"/>
                  </a:lnTo>
                  <a:lnTo>
                    <a:pt x="4469841" y="194280"/>
                  </a:lnTo>
                  <a:lnTo>
                    <a:pt x="4470233" y="194373"/>
                  </a:lnTo>
                  <a:lnTo>
                    <a:pt x="4465235" y="193831"/>
                  </a:lnTo>
                  <a:lnTo>
                    <a:pt x="4468689" y="198097"/>
                  </a:lnTo>
                  <a:lnTo>
                    <a:pt x="4457634" y="196750"/>
                  </a:lnTo>
                  <a:lnTo>
                    <a:pt x="4472144" y="201015"/>
                  </a:lnTo>
                  <a:lnTo>
                    <a:pt x="4472144" y="201689"/>
                  </a:lnTo>
                  <a:lnTo>
                    <a:pt x="4470071" y="201689"/>
                  </a:lnTo>
                  <a:lnTo>
                    <a:pt x="4467768" y="201464"/>
                  </a:lnTo>
                  <a:lnTo>
                    <a:pt x="4461780" y="201015"/>
                  </a:lnTo>
                  <a:lnTo>
                    <a:pt x="4454410" y="199893"/>
                  </a:lnTo>
                  <a:lnTo>
                    <a:pt x="4446810" y="198770"/>
                  </a:lnTo>
                  <a:lnTo>
                    <a:pt x="4432991" y="195852"/>
                  </a:lnTo>
                  <a:lnTo>
                    <a:pt x="4425161" y="194055"/>
                  </a:lnTo>
                  <a:lnTo>
                    <a:pt x="4426082" y="194055"/>
                  </a:lnTo>
                  <a:lnTo>
                    <a:pt x="4426542" y="193831"/>
                  </a:lnTo>
                  <a:lnTo>
                    <a:pt x="4410421" y="190239"/>
                  </a:lnTo>
                  <a:lnTo>
                    <a:pt x="4411112" y="190913"/>
                  </a:lnTo>
                  <a:lnTo>
                    <a:pt x="4404433" y="187994"/>
                  </a:lnTo>
                  <a:lnTo>
                    <a:pt x="4406736" y="188219"/>
                  </a:lnTo>
                  <a:lnTo>
                    <a:pt x="4399366" y="186872"/>
                  </a:lnTo>
                  <a:lnTo>
                    <a:pt x="4396602" y="186199"/>
                  </a:lnTo>
                  <a:lnTo>
                    <a:pt x="4394990" y="185525"/>
                  </a:lnTo>
                  <a:lnTo>
                    <a:pt x="4393838" y="184402"/>
                  </a:lnTo>
                  <a:lnTo>
                    <a:pt x="4389002" y="182831"/>
                  </a:lnTo>
                  <a:lnTo>
                    <a:pt x="4393378" y="183280"/>
                  </a:lnTo>
                  <a:lnTo>
                    <a:pt x="4387850" y="181484"/>
                  </a:lnTo>
                  <a:lnTo>
                    <a:pt x="4410651" y="184178"/>
                  </a:lnTo>
                  <a:lnTo>
                    <a:pt x="4423549" y="185750"/>
                  </a:lnTo>
                  <a:lnTo>
                    <a:pt x="4423876" y="185813"/>
                  </a:lnTo>
                  <a:lnTo>
                    <a:pt x="4427003" y="186423"/>
                  </a:lnTo>
                  <a:lnTo>
                    <a:pt x="4429537" y="186648"/>
                  </a:lnTo>
                  <a:lnTo>
                    <a:pt x="4429076" y="186423"/>
                  </a:lnTo>
                  <a:lnTo>
                    <a:pt x="4424072" y="185813"/>
                  </a:lnTo>
                  <a:lnTo>
                    <a:pt x="4423549" y="185750"/>
                  </a:lnTo>
                  <a:lnTo>
                    <a:pt x="4417791" y="184627"/>
                  </a:lnTo>
                  <a:lnTo>
                    <a:pt x="4412954" y="183505"/>
                  </a:lnTo>
                  <a:lnTo>
                    <a:pt x="4409730" y="182382"/>
                  </a:lnTo>
                  <a:lnTo>
                    <a:pt x="4408809" y="181933"/>
                  </a:lnTo>
                  <a:lnTo>
                    <a:pt x="4408809" y="181484"/>
                  </a:lnTo>
                  <a:lnTo>
                    <a:pt x="4408809" y="181260"/>
                  </a:lnTo>
                  <a:lnTo>
                    <a:pt x="4409730" y="181035"/>
                  </a:lnTo>
                  <a:lnTo>
                    <a:pt x="4411572" y="180811"/>
                  </a:lnTo>
                  <a:lnTo>
                    <a:pt x="4403051" y="179464"/>
                  </a:lnTo>
                  <a:close/>
                  <a:moveTo>
                    <a:pt x="4437063" y="166763"/>
                  </a:moveTo>
                  <a:lnTo>
                    <a:pt x="4441826" y="168351"/>
                  </a:lnTo>
                  <a:lnTo>
                    <a:pt x="4440744" y="168124"/>
                  </a:lnTo>
                  <a:lnTo>
                    <a:pt x="4437280" y="167444"/>
                  </a:lnTo>
                  <a:lnTo>
                    <a:pt x="4437063" y="166763"/>
                  </a:lnTo>
                  <a:close/>
                  <a:moveTo>
                    <a:pt x="2704869" y="70272"/>
                  </a:moveTo>
                  <a:lnTo>
                    <a:pt x="2691985" y="72729"/>
                  </a:lnTo>
                  <a:lnTo>
                    <a:pt x="2674056" y="76605"/>
                  </a:lnTo>
                  <a:lnTo>
                    <a:pt x="2656127" y="80937"/>
                  </a:lnTo>
                  <a:lnTo>
                    <a:pt x="2642410" y="84293"/>
                  </a:lnTo>
                  <a:lnTo>
                    <a:pt x="2666380" y="79031"/>
                  </a:lnTo>
                  <a:lnTo>
                    <a:pt x="2692793" y="72798"/>
                  </a:lnTo>
                  <a:lnTo>
                    <a:pt x="2704869" y="70272"/>
                  </a:lnTo>
                  <a:close/>
                  <a:moveTo>
                    <a:pt x="2821346" y="67713"/>
                  </a:moveTo>
                  <a:lnTo>
                    <a:pt x="2826112" y="67713"/>
                  </a:lnTo>
                  <a:lnTo>
                    <a:pt x="2829289" y="67713"/>
                  </a:lnTo>
                  <a:lnTo>
                    <a:pt x="2830197" y="67941"/>
                  </a:lnTo>
                  <a:lnTo>
                    <a:pt x="2830651" y="68169"/>
                  </a:lnTo>
                  <a:lnTo>
                    <a:pt x="2796382" y="72273"/>
                  </a:lnTo>
                  <a:lnTo>
                    <a:pt x="2761885" y="76149"/>
                  </a:lnTo>
                  <a:lnTo>
                    <a:pt x="2727162" y="79797"/>
                  </a:lnTo>
                  <a:lnTo>
                    <a:pt x="2692893" y="82989"/>
                  </a:lnTo>
                  <a:lnTo>
                    <a:pt x="2711276" y="78429"/>
                  </a:lnTo>
                  <a:lnTo>
                    <a:pt x="2725573" y="77061"/>
                  </a:lnTo>
                  <a:lnTo>
                    <a:pt x="2743275" y="75009"/>
                  </a:lnTo>
                  <a:lnTo>
                    <a:pt x="2782311" y="71133"/>
                  </a:lnTo>
                  <a:lnTo>
                    <a:pt x="2800240" y="69309"/>
                  </a:lnTo>
                  <a:lnTo>
                    <a:pt x="2815218" y="68169"/>
                  </a:lnTo>
                  <a:lnTo>
                    <a:pt x="2821346" y="67713"/>
                  </a:lnTo>
                  <a:close/>
                  <a:moveTo>
                    <a:pt x="3014027" y="44230"/>
                  </a:moveTo>
                  <a:lnTo>
                    <a:pt x="2945034" y="53578"/>
                  </a:lnTo>
                  <a:lnTo>
                    <a:pt x="2875587" y="62470"/>
                  </a:lnTo>
                  <a:lnTo>
                    <a:pt x="2860835" y="65661"/>
                  </a:lnTo>
                  <a:lnTo>
                    <a:pt x="2848807" y="68169"/>
                  </a:lnTo>
                  <a:lnTo>
                    <a:pt x="2839729" y="69765"/>
                  </a:lnTo>
                  <a:lnTo>
                    <a:pt x="2833601" y="70677"/>
                  </a:lnTo>
                  <a:lnTo>
                    <a:pt x="2831332" y="70677"/>
                  </a:lnTo>
                  <a:lnTo>
                    <a:pt x="2830197" y="70677"/>
                  </a:lnTo>
                  <a:lnTo>
                    <a:pt x="2829516" y="70449"/>
                  </a:lnTo>
                  <a:lnTo>
                    <a:pt x="2829516" y="70221"/>
                  </a:lnTo>
                  <a:lnTo>
                    <a:pt x="2829516" y="69765"/>
                  </a:lnTo>
                  <a:lnTo>
                    <a:pt x="2830424" y="69081"/>
                  </a:lnTo>
                  <a:lnTo>
                    <a:pt x="2831786" y="68397"/>
                  </a:lnTo>
                  <a:lnTo>
                    <a:pt x="2837006" y="65889"/>
                  </a:lnTo>
                  <a:lnTo>
                    <a:pt x="2841091" y="64066"/>
                  </a:lnTo>
                  <a:lnTo>
                    <a:pt x="2862878" y="61330"/>
                  </a:lnTo>
                  <a:lnTo>
                    <a:pt x="2884438" y="58366"/>
                  </a:lnTo>
                  <a:lnTo>
                    <a:pt x="2928012" y="52210"/>
                  </a:lnTo>
                  <a:lnTo>
                    <a:pt x="2949573" y="49474"/>
                  </a:lnTo>
                  <a:lnTo>
                    <a:pt x="2971360" y="47194"/>
                  </a:lnTo>
                  <a:lnTo>
                    <a:pt x="2982027" y="46054"/>
                  </a:lnTo>
                  <a:lnTo>
                    <a:pt x="2992920" y="45370"/>
                  </a:lnTo>
                  <a:lnTo>
                    <a:pt x="3003587" y="44686"/>
                  </a:lnTo>
                  <a:lnTo>
                    <a:pt x="3014027" y="44230"/>
                  </a:lnTo>
                  <a:close/>
                  <a:moveTo>
                    <a:pt x="2906746" y="34573"/>
                  </a:moveTo>
                  <a:lnTo>
                    <a:pt x="2888610" y="37192"/>
                  </a:lnTo>
                  <a:lnTo>
                    <a:pt x="2855860" y="41955"/>
                  </a:lnTo>
                  <a:lnTo>
                    <a:pt x="2823110" y="47398"/>
                  </a:lnTo>
                  <a:lnTo>
                    <a:pt x="2790360" y="53294"/>
                  </a:lnTo>
                  <a:lnTo>
                    <a:pt x="2757838" y="59417"/>
                  </a:lnTo>
                  <a:lnTo>
                    <a:pt x="2725316" y="65994"/>
                  </a:lnTo>
                  <a:lnTo>
                    <a:pt x="2708496" y="69513"/>
                  </a:lnTo>
                  <a:lnTo>
                    <a:pt x="2709914" y="69309"/>
                  </a:lnTo>
                  <a:lnTo>
                    <a:pt x="2705794" y="70095"/>
                  </a:lnTo>
                  <a:lnTo>
                    <a:pt x="2696284" y="72266"/>
                  </a:lnTo>
                  <a:lnTo>
                    <a:pt x="2708552" y="69765"/>
                  </a:lnTo>
                  <a:lnTo>
                    <a:pt x="2721470" y="67541"/>
                  </a:lnTo>
                  <a:lnTo>
                    <a:pt x="2733885" y="65074"/>
                  </a:lnTo>
                  <a:lnTo>
                    <a:pt x="2770627" y="58046"/>
                  </a:lnTo>
                  <a:lnTo>
                    <a:pt x="2807369" y="51245"/>
                  </a:lnTo>
                  <a:lnTo>
                    <a:pt x="2844111" y="44897"/>
                  </a:lnTo>
                  <a:lnTo>
                    <a:pt x="2880854" y="39003"/>
                  </a:lnTo>
                  <a:lnTo>
                    <a:pt x="2901905" y="36015"/>
                  </a:lnTo>
                  <a:lnTo>
                    <a:pt x="2875183" y="40136"/>
                  </a:lnTo>
                  <a:lnTo>
                    <a:pt x="2835493" y="46711"/>
                  </a:lnTo>
                  <a:lnTo>
                    <a:pt x="2796256" y="53512"/>
                  </a:lnTo>
                  <a:lnTo>
                    <a:pt x="2756792" y="60767"/>
                  </a:lnTo>
                  <a:lnTo>
                    <a:pt x="2727573" y="66474"/>
                  </a:lnTo>
                  <a:lnTo>
                    <a:pt x="2739871" y="64293"/>
                  </a:lnTo>
                  <a:lnTo>
                    <a:pt x="2755758" y="61786"/>
                  </a:lnTo>
                  <a:lnTo>
                    <a:pt x="2740098" y="64977"/>
                  </a:lnTo>
                  <a:lnTo>
                    <a:pt x="2724439" y="67941"/>
                  </a:lnTo>
                  <a:lnTo>
                    <a:pt x="2708779" y="70677"/>
                  </a:lnTo>
                  <a:lnTo>
                    <a:pt x="2701038" y="71788"/>
                  </a:lnTo>
                  <a:lnTo>
                    <a:pt x="2683889" y="75276"/>
                  </a:lnTo>
                  <a:lnTo>
                    <a:pt x="2697369" y="72329"/>
                  </a:lnTo>
                  <a:lnTo>
                    <a:pt x="2697625" y="72278"/>
                  </a:lnTo>
                  <a:lnTo>
                    <a:pt x="2696261" y="72474"/>
                  </a:lnTo>
                  <a:lnTo>
                    <a:pt x="2693871" y="72817"/>
                  </a:lnTo>
                  <a:lnTo>
                    <a:pt x="2690974" y="73478"/>
                  </a:lnTo>
                  <a:lnTo>
                    <a:pt x="2679533" y="76162"/>
                  </a:lnTo>
                  <a:lnTo>
                    <a:pt x="2680386" y="75989"/>
                  </a:lnTo>
                  <a:lnTo>
                    <a:pt x="2683889" y="75276"/>
                  </a:lnTo>
                  <a:lnTo>
                    <a:pt x="2675378" y="77137"/>
                  </a:lnTo>
                  <a:lnTo>
                    <a:pt x="2671642" y="78014"/>
                  </a:lnTo>
                  <a:lnTo>
                    <a:pt x="2660976" y="80546"/>
                  </a:lnTo>
                  <a:lnTo>
                    <a:pt x="2667928" y="81393"/>
                  </a:lnTo>
                  <a:lnTo>
                    <a:pt x="2678368" y="80937"/>
                  </a:lnTo>
                  <a:lnTo>
                    <a:pt x="2689034" y="80481"/>
                  </a:lnTo>
                  <a:lnTo>
                    <a:pt x="2699474" y="79569"/>
                  </a:lnTo>
                  <a:lnTo>
                    <a:pt x="2709914" y="78429"/>
                  </a:lnTo>
                  <a:lnTo>
                    <a:pt x="2691531" y="83217"/>
                  </a:lnTo>
                  <a:lnTo>
                    <a:pt x="2678141" y="84585"/>
                  </a:lnTo>
                  <a:lnTo>
                    <a:pt x="2664978" y="85497"/>
                  </a:lnTo>
                  <a:lnTo>
                    <a:pt x="2658396" y="85725"/>
                  </a:lnTo>
                  <a:lnTo>
                    <a:pt x="2651815" y="85725"/>
                  </a:lnTo>
                  <a:lnTo>
                    <a:pt x="2645006" y="85725"/>
                  </a:lnTo>
                  <a:lnTo>
                    <a:pt x="2640564" y="85571"/>
                  </a:lnTo>
                  <a:lnTo>
                    <a:pt x="2633662" y="87312"/>
                  </a:lnTo>
                  <a:lnTo>
                    <a:pt x="2640497" y="85569"/>
                  </a:lnTo>
                  <a:lnTo>
                    <a:pt x="2638425" y="85497"/>
                  </a:lnTo>
                  <a:lnTo>
                    <a:pt x="2660439" y="80481"/>
                  </a:lnTo>
                  <a:lnTo>
                    <a:pt x="2660441" y="80481"/>
                  </a:lnTo>
                  <a:lnTo>
                    <a:pt x="2662571" y="79938"/>
                  </a:lnTo>
                  <a:lnTo>
                    <a:pt x="2661081" y="80264"/>
                  </a:lnTo>
                  <a:lnTo>
                    <a:pt x="2625246" y="88425"/>
                  </a:lnTo>
                  <a:lnTo>
                    <a:pt x="2589865" y="96813"/>
                  </a:lnTo>
                  <a:lnTo>
                    <a:pt x="2554030" y="105882"/>
                  </a:lnTo>
                  <a:lnTo>
                    <a:pt x="2518875" y="115177"/>
                  </a:lnTo>
                  <a:lnTo>
                    <a:pt x="2483267" y="124925"/>
                  </a:lnTo>
                  <a:lnTo>
                    <a:pt x="2448112" y="134900"/>
                  </a:lnTo>
                  <a:lnTo>
                    <a:pt x="2412958" y="145329"/>
                  </a:lnTo>
                  <a:lnTo>
                    <a:pt x="2378030" y="155984"/>
                  </a:lnTo>
                  <a:lnTo>
                    <a:pt x="2343102" y="167093"/>
                  </a:lnTo>
                  <a:lnTo>
                    <a:pt x="2308175" y="178655"/>
                  </a:lnTo>
                  <a:lnTo>
                    <a:pt x="2273700" y="190443"/>
                  </a:lnTo>
                  <a:lnTo>
                    <a:pt x="2239226" y="202686"/>
                  </a:lnTo>
                  <a:lnTo>
                    <a:pt x="2204752" y="215381"/>
                  </a:lnTo>
                  <a:lnTo>
                    <a:pt x="2172931" y="227100"/>
                  </a:lnTo>
                  <a:lnTo>
                    <a:pt x="2180257" y="224223"/>
                  </a:lnTo>
                  <a:lnTo>
                    <a:pt x="2212463" y="212434"/>
                  </a:lnTo>
                  <a:lnTo>
                    <a:pt x="2244443" y="200419"/>
                  </a:lnTo>
                  <a:lnTo>
                    <a:pt x="2276876" y="189083"/>
                  </a:lnTo>
                  <a:lnTo>
                    <a:pt x="2309309" y="178201"/>
                  </a:lnTo>
                  <a:lnTo>
                    <a:pt x="2341741" y="167093"/>
                  </a:lnTo>
                  <a:lnTo>
                    <a:pt x="2374401" y="156664"/>
                  </a:lnTo>
                  <a:lnTo>
                    <a:pt x="2407288" y="146689"/>
                  </a:lnTo>
                  <a:lnTo>
                    <a:pt x="2439947" y="136714"/>
                  </a:lnTo>
                  <a:lnTo>
                    <a:pt x="2472834" y="127192"/>
                  </a:lnTo>
                  <a:lnTo>
                    <a:pt x="2505947" y="118350"/>
                  </a:lnTo>
                  <a:lnTo>
                    <a:pt x="2539061" y="109509"/>
                  </a:lnTo>
                  <a:lnTo>
                    <a:pt x="2572174" y="101121"/>
                  </a:lnTo>
                  <a:lnTo>
                    <a:pt x="2605514" y="92732"/>
                  </a:lnTo>
                  <a:lnTo>
                    <a:pt x="2638509" y="85156"/>
                  </a:lnTo>
                  <a:lnTo>
                    <a:pt x="2639106" y="84357"/>
                  </a:lnTo>
                  <a:lnTo>
                    <a:pt x="2640013" y="83217"/>
                  </a:lnTo>
                  <a:lnTo>
                    <a:pt x="2641148" y="82305"/>
                  </a:lnTo>
                  <a:lnTo>
                    <a:pt x="2642510" y="81393"/>
                  </a:lnTo>
                  <a:lnTo>
                    <a:pt x="2645914" y="79569"/>
                  </a:lnTo>
                  <a:lnTo>
                    <a:pt x="2650226" y="78201"/>
                  </a:lnTo>
                  <a:lnTo>
                    <a:pt x="2654765" y="77061"/>
                  </a:lnTo>
                  <a:lnTo>
                    <a:pt x="2659758" y="75693"/>
                  </a:lnTo>
                  <a:lnTo>
                    <a:pt x="2665205" y="75009"/>
                  </a:lnTo>
                  <a:lnTo>
                    <a:pt x="2670879" y="74097"/>
                  </a:lnTo>
                  <a:lnTo>
                    <a:pt x="2682453" y="72501"/>
                  </a:lnTo>
                  <a:lnTo>
                    <a:pt x="2693347" y="71589"/>
                  </a:lnTo>
                  <a:lnTo>
                    <a:pt x="2702878" y="70449"/>
                  </a:lnTo>
                  <a:lnTo>
                    <a:pt x="2706737" y="69765"/>
                  </a:lnTo>
                  <a:lnTo>
                    <a:pt x="2708089" y="69571"/>
                  </a:lnTo>
                  <a:lnTo>
                    <a:pt x="2709850" y="69169"/>
                  </a:lnTo>
                  <a:lnTo>
                    <a:pt x="2740326" y="62592"/>
                  </a:lnTo>
                  <a:lnTo>
                    <a:pt x="2770574" y="56696"/>
                  </a:lnTo>
                  <a:lnTo>
                    <a:pt x="2801050" y="51026"/>
                  </a:lnTo>
                  <a:lnTo>
                    <a:pt x="2831525" y="45583"/>
                  </a:lnTo>
                  <a:lnTo>
                    <a:pt x="2862228" y="40821"/>
                  </a:lnTo>
                  <a:lnTo>
                    <a:pt x="2892931" y="36512"/>
                  </a:lnTo>
                  <a:lnTo>
                    <a:pt x="2906746" y="34573"/>
                  </a:lnTo>
                  <a:close/>
                  <a:moveTo>
                    <a:pt x="2938462" y="29897"/>
                  </a:moveTo>
                  <a:lnTo>
                    <a:pt x="2922587" y="31661"/>
                  </a:lnTo>
                  <a:lnTo>
                    <a:pt x="2906712" y="33866"/>
                  </a:lnTo>
                  <a:lnTo>
                    <a:pt x="2922587" y="31441"/>
                  </a:lnTo>
                  <a:lnTo>
                    <a:pt x="2938462" y="29897"/>
                  </a:lnTo>
                  <a:close/>
                  <a:moveTo>
                    <a:pt x="3179700" y="19835"/>
                  </a:moveTo>
                  <a:lnTo>
                    <a:pt x="3138849" y="26219"/>
                  </a:lnTo>
                  <a:lnTo>
                    <a:pt x="3097998" y="32147"/>
                  </a:lnTo>
                  <a:lnTo>
                    <a:pt x="3057147" y="38074"/>
                  </a:lnTo>
                  <a:lnTo>
                    <a:pt x="3016296" y="44002"/>
                  </a:lnTo>
                  <a:lnTo>
                    <a:pt x="3011984" y="41950"/>
                  </a:lnTo>
                  <a:lnTo>
                    <a:pt x="3021970" y="40582"/>
                  </a:lnTo>
                  <a:lnTo>
                    <a:pt x="3041261" y="37618"/>
                  </a:lnTo>
                  <a:lnTo>
                    <a:pt x="3061005" y="34427"/>
                  </a:lnTo>
                  <a:lnTo>
                    <a:pt x="3080750" y="31007"/>
                  </a:lnTo>
                  <a:lnTo>
                    <a:pt x="3100721" y="27815"/>
                  </a:lnTo>
                  <a:lnTo>
                    <a:pt x="3120466" y="24851"/>
                  </a:lnTo>
                  <a:lnTo>
                    <a:pt x="3130452" y="23711"/>
                  </a:lnTo>
                  <a:lnTo>
                    <a:pt x="3140210" y="22343"/>
                  </a:lnTo>
                  <a:lnTo>
                    <a:pt x="3149969" y="21431"/>
                  </a:lnTo>
                  <a:lnTo>
                    <a:pt x="3159728" y="20747"/>
                  </a:lnTo>
                  <a:lnTo>
                    <a:pt x="3169714" y="20063"/>
                  </a:lnTo>
                  <a:lnTo>
                    <a:pt x="3179700" y="19835"/>
                  </a:lnTo>
                  <a:close/>
                  <a:moveTo>
                    <a:pt x="3122105" y="8370"/>
                  </a:moveTo>
                  <a:lnTo>
                    <a:pt x="3102368" y="10296"/>
                  </a:lnTo>
                  <a:lnTo>
                    <a:pt x="3072943" y="13382"/>
                  </a:lnTo>
                  <a:lnTo>
                    <a:pt x="3043065" y="16705"/>
                  </a:lnTo>
                  <a:lnTo>
                    <a:pt x="3013187" y="20503"/>
                  </a:lnTo>
                  <a:lnTo>
                    <a:pt x="3013015" y="20525"/>
                  </a:lnTo>
                  <a:lnTo>
                    <a:pt x="2988035" y="23923"/>
                  </a:lnTo>
                  <a:lnTo>
                    <a:pt x="2966018" y="26865"/>
                  </a:lnTo>
                  <a:lnTo>
                    <a:pt x="2954339" y="28574"/>
                  </a:lnTo>
                  <a:lnTo>
                    <a:pt x="2964225" y="27105"/>
                  </a:lnTo>
                  <a:lnTo>
                    <a:pt x="2961514" y="27467"/>
                  </a:lnTo>
                  <a:lnTo>
                    <a:pt x="2955617" y="28175"/>
                  </a:lnTo>
                  <a:lnTo>
                    <a:pt x="2954568" y="28345"/>
                  </a:lnTo>
                  <a:lnTo>
                    <a:pt x="2954339" y="28574"/>
                  </a:lnTo>
                  <a:lnTo>
                    <a:pt x="2954337" y="28576"/>
                  </a:lnTo>
                  <a:lnTo>
                    <a:pt x="2954338" y="28574"/>
                  </a:lnTo>
                  <a:lnTo>
                    <a:pt x="2954490" y="28358"/>
                  </a:lnTo>
                  <a:lnTo>
                    <a:pt x="2953828" y="28465"/>
                  </a:lnTo>
                  <a:lnTo>
                    <a:pt x="2953828" y="28617"/>
                  </a:lnTo>
                  <a:lnTo>
                    <a:pt x="2953828" y="28634"/>
                  </a:lnTo>
                  <a:lnTo>
                    <a:pt x="2954337" y="28574"/>
                  </a:lnTo>
                  <a:lnTo>
                    <a:pt x="2953828" y="28634"/>
                  </a:lnTo>
                  <a:lnTo>
                    <a:pt x="2953828" y="28645"/>
                  </a:lnTo>
                  <a:lnTo>
                    <a:pt x="2954338" y="28574"/>
                  </a:lnTo>
                  <a:lnTo>
                    <a:pt x="2953828" y="28647"/>
                  </a:lnTo>
                  <a:lnTo>
                    <a:pt x="2953828" y="28692"/>
                  </a:lnTo>
                  <a:lnTo>
                    <a:pt x="2953175" y="28739"/>
                  </a:lnTo>
                  <a:lnTo>
                    <a:pt x="2917596" y="33789"/>
                  </a:lnTo>
                  <a:lnTo>
                    <a:pt x="2901905" y="36015"/>
                  </a:lnTo>
                  <a:lnTo>
                    <a:pt x="2914874" y="34015"/>
                  </a:lnTo>
                  <a:lnTo>
                    <a:pt x="2953102" y="28745"/>
                  </a:lnTo>
                  <a:lnTo>
                    <a:pt x="2952557" y="28785"/>
                  </a:lnTo>
                  <a:lnTo>
                    <a:pt x="2923634" y="32203"/>
                  </a:lnTo>
                  <a:lnTo>
                    <a:pt x="2906746" y="34573"/>
                  </a:lnTo>
                  <a:lnTo>
                    <a:pt x="2921587" y="32430"/>
                  </a:lnTo>
                  <a:lnTo>
                    <a:pt x="2952539" y="28786"/>
                  </a:lnTo>
                  <a:lnTo>
                    <a:pt x="2946498" y="29227"/>
                  </a:lnTo>
                  <a:lnTo>
                    <a:pt x="2932112" y="30279"/>
                  </a:lnTo>
                  <a:lnTo>
                    <a:pt x="2934551" y="29945"/>
                  </a:lnTo>
                  <a:lnTo>
                    <a:pt x="2930525" y="30279"/>
                  </a:lnTo>
                  <a:lnTo>
                    <a:pt x="2931855" y="30060"/>
                  </a:lnTo>
                  <a:lnTo>
                    <a:pt x="2936170" y="29723"/>
                  </a:lnTo>
                  <a:lnTo>
                    <a:pt x="2955379" y="27088"/>
                  </a:lnTo>
                  <a:lnTo>
                    <a:pt x="2955449" y="26988"/>
                  </a:lnTo>
                  <a:lnTo>
                    <a:pt x="2955925" y="26988"/>
                  </a:lnTo>
                  <a:lnTo>
                    <a:pt x="2955896" y="27017"/>
                  </a:lnTo>
                  <a:lnTo>
                    <a:pt x="2963531" y="25970"/>
                  </a:lnTo>
                  <a:lnTo>
                    <a:pt x="2971385" y="25063"/>
                  </a:lnTo>
                  <a:lnTo>
                    <a:pt x="2975345" y="24587"/>
                  </a:lnTo>
                  <a:lnTo>
                    <a:pt x="2979073" y="23929"/>
                  </a:lnTo>
                  <a:lnTo>
                    <a:pt x="2979738" y="23929"/>
                  </a:lnTo>
                  <a:lnTo>
                    <a:pt x="2977228" y="24360"/>
                  </a:lnTo>
                  <a:lnTo>
                    <a:pt x="2994025" y="22341"/>
                  </a:lnTo>
                  <a:lnTo>
                    <a:pt x="2979009" y="24382"/>
                  </a:lnTo>
                  <a:lnTo>
                    <a:pt x="2975278" y="24987"/>
                  </a:lnTo>
                  <a:lnTo>
                    <a:pt x="2986421" y="23480"/>
                  </a:lnTo>
                  <a:lnTo>
                    <a:pt x="3003025" y="21265"/>
                  </a:lnTo>
                  <a:lnTo>
                    <a:pt x="3019399" y="19493"/>
                  </a:lnTo>
                  <a:lnTo>
                    <a:pt x="3021013" y="19050"/>
                  </a:lnTo>
                  <a:lnTo>
                    <a:pt x="3020612" y="19435"/>
                  </a:lnTo>
                  <a:lnTo>
                    <a:pt x="3040575" y="16943"/>
                  </a:lnTo>
                  <a:lnTo>
                    <a:pt x="3069547" y="13619"/>
                  </a:lnTo>
                  <a:lnTo>
                    <a:pt x="3098293" y="10533"/>
                  </a:lnTo>
                  <a:lnTo>
                    <a:pt x="3122105" y="8370"/>
                  </a:lnTo>
                  <a:close/>
                  <a:moveTo>
                    <a:pt x="3145845" y="6369"/>
                  </a:moveTo>
                  <a:lnTo>
                    <a:pt x="3127039" y="7922"/>
                  </a:lnTo>
                  <a:lnTo>
                    <a:pt x="3122105" y="8370"/>
                  </a:lnTo>
                  <a:lnTo>
                    <a:pt x="3131566" y="7447"/>
                  </a:lnTo>
                  <a:lnTo>
                    <a:pt x="3145845" y="6369"/>
                  </a:lnTo>
                  <a:close/>
                  <a:moveTo>
                    <a:pt x="3266300" y="3900"/>
                  </a:moveTo>
                  <a:lnTo>
                    <a:pt x="3253912" y="7067"/>
                  </a:lnTo>
                  <a:lnTo>
                    <a:pt x="3241657" y="9803"/>
                  </a:lnTo>
                  <a:lnTo>
                    <a:pt x="3228948" y="12539"/>
                  </a:lnTo>
                  <a:lnTo>
                    <a:pt x="3216239" y="14591"/>
                  </a:lnTo>
                  <a:lnTo>
                    <a:pt x="3203302" y="16415"/>
                  </a:lnTo>
                  <a:lnTo>
                    <a:pt x="3190820" y="17783"/>
                  </a:lnTo>
                  <a:lnTo>
                    <a:pt x="3177884" y="18467"/>
                  </a:lnTo>
                  <a:lnTo>
                    <a:pt x="3165175" y="18923"/>
                  </a:lnTo>
                  <a:lnTo>
                    <a:pt x="3177884" y="17099"/>
                  </a:lnTo>
                  <a:lnTo>
                    <a:pt x="3190366" y="14591"/>
                  </a:lnTo>
                  <a:lnTo>
                    <a:pt x="3215785" y="9803"/>
                  </a:lnTo>
                  <a:lnTo>
                    <a:pt x="3228267" y="7523"/>
                  </a:lnTo>
                  <a:lnTo>
                    <a:pt x="3240976" y="5927"/>
                  </a:lnTo>
                  <a:lnTo>
                    <a:pt x="3253685" y="4332"/>
                  </a:lnTo>
                  <a:lnTo>
                    <a:pt x="3260040" y="4104"/>
                  </a:lnTo>
                  <a:lnTo>
                    <a:pt x="3261999" y="4033"/>
                  </a:lnTo>
                  <a:lnTo>
                    <a:pt x="3266287" y="3900"/>
                  </a:lnTo>
                  <a:lnTo>
                    <a:pt x="3266300" y="3900"/>
                  </a:lnTo>
                  <a:close/>
                  <a:moveTo>
                    <a:pt x="3180884" y="3697"/>
                  </a:moveTo>
                  <a:lnTo>
                    <a:pt x="3159860" y="5311"/>
                  </a:lnTo>
                  <a:lnTo>
                    <a:pt x="3145845" y="6369"/>
                  </a:lnTo>
                  <a:lnTo>
                    <a:pt x="3155785" y="5548"/>
                  </a:lnTo>
                  <a:lnTo>
                    <a:pt x="3180884" y="3697"/>
                  </a:lnTo>
                  <a:close/>
                  <a:moveTo>
                    <a:pt x="3187700" y="3174"/>
                  </a:moveTo>
                  <a:lnTo>
                    <a:pt x="3184758" y="3412"/>
                  </a:lnTo>
                  <a:lnTo>
                    <a:pt x="3180884" y="3697"/>
                  </a:lnTo>
                  <a:lnTo>
                    <a:pt x="3183669" y="3484"/>
                  </a:lnTo>
                  <a:lnTo>
                    <a:pt x="3187700" y="3174"/>
                  </a:lnTo>
                  <a:close/>
                  <a:moveTo>
                    <a:pt x="3243699" y="912"/>
                  </a:moveTo>
                  <a:lnTo>
                    <a:pt x="3243721" y="968"/>
                  </a:lnTo>
                  <a:lnTo>
                    <a:pt x="3233487" y="1368"/>
                  </a:lnTo>
                  <a:lnTo>
                    <a:pt x="3243699" y="912"/>
                  </a:lnTo>
                  <a:close/>
                  <a:moveTo>
                    <a:pt x="3265714" y="0"/>
                  </a:moveTo>
                  <a:lnTo>
                    <a:pt x="3267075" y="3876"/>
                  </a:lnTo>
                  <a:lnTo>
                    <a:pt x="3266300" y="3900"/>
                  </a:lnTo>
                  <a:lnTo>
                    <a:pt x="3266394" y="3876"/>
                  </a:lnTo>
                  <a:lnTo>
                    <a:pt x="3261999" y="4033"/>
                  </a:lnTo>
                  <a:lnTo>
                    <a:pt x="3245061" y="4560"/>
                  </a:lnTo>
                  <a:lnTo>
                    <a:pt x="3243721" y="968"/>
                  </a:lnTo>
                  <a:lnTo>
                    <a:pt x="3256862" y="456"/>
                  </a:lnTo>
                  <a:lnTo>
                    <a:pt x="3265714" y="0"/>
                  </a:ln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59" name="椭圆 58"/>
          <p:cNvSpPr/>
          <p:nvPr>
            <p:custDataLst>
              <p:tags r:id="rId16"/>
            </p:custDataLst>
          </p:nvPr>
        </p:nvSpPr>
        <p:spPr>
          <a:xfrm>
            <a:off x="7031955" y="1926374"/>
            <a:ext cx="452530" cy="452530"/>
          </a:xfrm>
          <a:prstGeom prst="ellipse">
            <a:avLst/>
          </a:prstGeom>
          <a:solidFill>
            <a:srgbClr val="3498DB"/>
          </a:solidFill>
          <a:ln>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rgbClr val="FFFFFF">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custDataLst>
              <p:tags r:id="rId17"/>
            </p:custDataLst>
          </p:nvPr>
        </p:nvSpPr>
        <p:spPr>
          <a:xfrm>
            <a:off x="7069254" y="3923325"/>
            <a:ext cx="452530" cy="452530"/>
          </a:xfrm>
          <a:prstGeom prst="ellipse">
            <a:avLst/>
          </a:prstGeom>
          <a:solidFill>
            <a:srgbClr val="1AA3AA"/>
          </a:solidFill>
          <a:ln>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rgbClr val="FFFFFF">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椭圆 60"/>
          <p:cNvSpPr/>
          <p:nvPr>
            <p:custDataLst>
              <p:tags r:id="rId18"/>
            </p:custDataLst>
          </p:nvPr>
        </p:nvSpPr>
        <p:spPr>
          <a:xfrm>
            <a:off x="4771902" y="1926374"/>
            <a:ext cx="452530" cy="452530"/>
          </a:xfrm>
          <a:prstGeom prst="ellipse">
            <a:avLst/>
          </a:prstGeom>
          <a:solidFill>
            <a:srgbClr val="1F74AD"/>
          </a:solidFill>
          <a:ln>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rgbClr val="FFFFFF">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2" name="椭圆 61"/>
          <p:cNvSpPr/>
          <p:nvPr>
            <p:custDataLst>
              <p:tags r:id="rId19"/>
            </p:custDataLst>
          </p:nvPr>
        </p:nvSpPr>
        <p:spPr>
          <a:xfrm>
            <a:off x="4809201" y="3923325"/>
            <a:ext cx="452530" cy="452530"/>
          </a:xfrm>
          <a:prstGeom prst="ellipse">
            <a:avLst/>
          </a:prstGeom>
          <a:solidFill>
            <a:srgbClr val="69A35B"/>
          </a:solidFill>
          <a:ln>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rgbClr val="FFFFFF">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20"/>
            </p:custDataLst>
          </p:nvPr>
        </p:nvSpPr>
        <p:spPr>
          <a:xfrm>
            <a:off x="1065530" y="1905000"/>
            <a:ext cx="3706495" cy="1628775"/>
          </a:xfrm>
          <a:prstGeom prst="rect">
            <a:avLst/>
          </a:prstGeom>
        </p:spPr>
        <p:txBody>
          <a:bodyPr wrap="square"/>
          <a:lstStyle>
            <a:defPPr>
              <a:defRPr lang="zh-CN"/>
            </a:defPPr>
            <a:lvl1pPr algn="r">
              <a:defRPr>
                <a:solidFill>
                  <a:srgbClr val="000000">
                    <a:lumMod val="65000"/>
                    <a:lumOff val="35000"/>
                  </a:srgbClr>
                </a:solidFill>
              </a:defRPr>
            </a:lvl1pPr>
          </a:lstStyle>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传染病的病原体可以从一个人经过一定的途径传染给另一个人。每种传染病都有比较固定的传染期，在此期间病人会排出病原体，污染环境，传染他人。</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custDataLst>
              <p:tags r:id="rId21"/>
            </p:custDataLst>
          </p:nvPr>
        </p:nvSpPr>
        <p:spPr>
          <a:xfrm>
            <a:off x="1065521" y="1390815"/>
            <a:ext cx="3312000" cy="502251"/>
          </a:xfrm>
          <a:prstGeom prst="rect">
            <a:avLst/>
          </a:prstGeom>
          <a:noFill/>
        </p:spPr>
        <p:txBody>
          <a:bodyPr wrap="square" anchor="ctr">
            <a:normAutofit/>
            <a:scene3d>
              <a:camera prst="orthographicFront"/>
              <a:lightRig rig="threePt" dir="t"/>
            </a:scene3d>
          </a:bodyPr>
          <a:lstStyle>
            <a:defPPr>
              <a:defRPr lang="zh-CN"/>
            </a:defPPr>
            <a:lvl1pPr algn="r">
              <a:defRPr>
                <a:solidFill>
                  <a:srgbClr val="000000">
                    <a:lumMod val="65000"/>
                    <a:lumOff val="35000"/>
                  </a:srgbClr>
                </a:solidFill>
              </a:defRPr>
            </a:lvl1pPr>
          </a:lstStyle>
          <a:p>
            <a:pPr algn="l">
              <a:lnSpc>
                <a:spcPct val="120000"/>
              </a:lnSpc>
            </a:pPr>
            <a:r>
              <a:rPr lang="zh-CN" altLang="en-US" b="1" spc="300">
                <a:solidFill>
                  <a:schemeClr val="accent1"/>
                </a:solidFill>
                <a:effectLst/>
                <a:latin typeface="Arial" panose="020B0604020202020204" pitchFamily="34" charset="0"/>
                <a:ea typeface="微软雅黑" panose="020B0503020204020204" pitchFamily="34" charset="-122"/>
                <a:cs typeface="+mn-ea"/>
                <a:sym typeface="Arial" panose="020B0604020202020204" pitchFamily="34" charset="0"/>
              </a:rPr>
              <a:t>1. 传染性</a:t>
            </a:r>
            <a:endParaRPr lang="zh-CN" altLang="en-US" b="1" spc="300">
              <a:solidFill>
                <a:schemeClr val="accent1"/>
              </a:solidFill>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文本框 4"/>
          <p:cNvSpPr txBox="1"/>
          <p:nvPr>
            <p:custDataLst>
              <p:tags r:id="rId22"/>
            </p:custDataLst>
          </p:nvPr>
        </p:nvSpPr>
        <p:spPr>
          <a:xfrm>
            <a:off x="1065521" y="4207186"/>
            <a:ext cx="3312000" cy="1260000"/>
          </a:xfrm>
          <a:prstGeom prst="rect">
            <a:avLst/>
          </a:prstGeom>
        </p:spPr>
        <p:txBody>
          <a:bodyPr wrap="square">
            <a:normAutofit/>
          </a:bodyPr>
          <a:lstStyle>
            <a:defPPr>
              <a:defRPr lang="zh-CN"/>
            </a:defPPr>
            <a:lvl1pPr algn="r">
              <a:defRPr>
                <a:solidFill>
                  <a:srgbClr val="000000">
                    <a:lumMod val="65000"/>
                    <a:lumOff val="35000"/>
                  </a:srgbClr>
                </a:solidFill>
              </a:defRPr>
            </a:lvl1pPr>
          </a:lstStyle>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传染病在人群中流行，必须同时具备三个基本条件：传染源、传播途径和易感人群。</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5"/>
          <p:cNvSpPr txBox="1"/>
          <p:nvPr>
            <p:custDataLst>
              <p:tags r:id="rId23"/>
            </p:custDataLst>
          </p:nvPr>
        </p:nvSpPr>
        <p:spPr>
          <a:xfrm>
            <a:off x="1065521" y="3680139"/>
            <a:ext cx="3312000" cy="504000"/>
          </a:xfrm>
          <a:prstGeom prst="rect">
            <a:avLst/>
          </a:prstGeom>
          <a:noFill/>
        </p:spPr>
        <p:txBody>
          <a:bodyPr wrap="square" anchor="ctr">
            <a:normAutofit/>
          </a:bodyPr>
          <a:lstStyle>
            <a:defPPr>
              <a:defRPr lang="zh-CN"/>
            </a:defPPr>
            <a:lvl1pPr algn="r">
              <a:defRPr>
                <a:solidFill>
                  <a:srgbClr val="000000">
                    <a:lumMod val="65000"/>
                    <a:lumOff val="35000"/>
                  </a:srgbClr>
                </a:solidFill>
              </a:defRPr>
            </a:lvl1pPr>
          </a:lstStyle>
          <a:p>
            <a:pPr algn="l">
              <a:lnSpc>
                <a:spcPct val="120000"/>
              </a:lnSpc>
            </a:pPr>
            <a:r>
              <a:rPr lang="zh-CN" altLang="en-US" b="1" spc="300">
                <a:solidFill>
                  <a:schemeClr val="accent3">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3. 可以预防</a:t>
            </a:r>
            <a:endParaRPr lang="zh-CN" altLang="en-US" b="1" spc="300">
              <a:solidFill>
                <a:schemeClr val="accent3">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文本框 6"/>
          <p:cNvSpPr txBox="1"/>
          <p:nvPr>
            <p:custDataLst>
              <p:tags r:id="rId24"/>
            </p:custDataLst>
          </p:nvPr>
        </p:nvSpPr>
        <p:spPr>
          <a:xfrm>
            <a:off x="7814480" y="1904711"/>
            <a:ext cx="3312000" cy="1260000"/>
          </a:xfrm>
          <a:prstGeom prst="rect">
            <a:avLst/>
          </a:prstGeom>
        </p:spPr>
        <p:txBody>
          <a:bodyPr wrap="square">
            <a:normAutofit/>
          </a:bodyPr>
          <a:lstStyle>
            <a:defPPr>
              <a:defRPr lang="zh-CN"/>
            </a:defPPr>
            <a:lvl1pPr>
              <a:defRPr>
                <a:solidFill>
                  <a:srgbClr val="000000">
                    <a:lumMod val="65000"/>
                    <a:lumOff val="35000"/>
                  </a:srgbClr>
                </a:solidFill>
              </a:defRPr>
            </a:lvl1pPr>
          </a:lstStyle>
          <a:p>
            <a:pPr>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大多数患者在疾病痊愈后，都会产生不同的免疫力。</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custDataLst>
              <p:tags r:id="rId25"/>
            </p:custDataLst>
          </p:nvPr>
        </p:nvSpPr>
        <p:spPr>
          <a:xfrm>
            <a:off x="7814480" y="1390815"/>
            <a:ext cx="3312000" cy="502251"/>
          </a:xfrm>
          <a:prstGeom prst="rect">
            <a:avLst/>
          </a:prstGeom>
          <a:noFill/>
        </p:spPr>
        <p:txBody>
          <a:bodyPr wrap="square" anchor="ctr">
            <a:normAutofit/>
          </a:bodyPr>
          <a:lstStyle>
            <a:defPPr>
              <a:defRPr lang="zh-CN"/>
            </a:defPPr>
            <a:lvl1pPr>
              <a:defRPr>
                <a:solidFill>
                  <a:srgbClr val="000000">
                    <a:lumMod val="65000"/>
                    <a:lumOff val="35000"/>
                  </a:srgbClr>
                </a:solidFill>
              </a:defRPr>
            </a:lvl1pPr>
          </a:lstStyle>
          <a:p>
            <a:pPr>
              <a:lnSpc>
                <a:spcPct val="120000"/>
              </a:lnSpc>
            </a:pPr>
            <a:r>
              <a:rPr lang="zh-CN" altLang="en-US" b="1" spc="300">
                <a:solidFill>
                  <a:schemeClr val="tx2">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2. 有免疫性</a:t>
            </a:r>
            <a:endParaRPr lang="zh-CN" altLang="en-US" b="1" spc="300">
              <a:solidFill>
                <a:schemeClr val="tx2">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文本框 9"/>
          <p:cNvSpPr txBox="1"/>
          <p:nvPr>
            <p:custDataLst>
              <p:tags r:id="rId26"/>
            </p:custDataLst>
          </p:nvPr>
        </p:nvSpPr>
        <p:spPr>
          <a:xfrm>
            <a:off x="7814310" y="4206875"/>
            <a:ext cx="3837940" cy="1671955"/>
          </a:xfrm>
          <a:prstGeom prst="rect">
            <a:avLst/>
          </a:prstGeom>
        </p:spPr>
        <p:txBody>
          <a:bodyPr wrap="square"/>
          <a:lstStyle>
            <a:defPPr>
              <a:defRPr lang="zh-CN"/>
            </a:defPPr>
            <a:lvl1pPr>
              <a:defRPr>
                <a:solidFill>
                  <a:srgbClr val="000000">
                    <a:lumMod val="65000"/>
                    <a:lumOff val="35000"/>
                  </a:srgbClr>
                </a:solidFill>
              </a:defRPr>
            </a:lvl1pPr>
          </a:lstStyle>
          <a:p>
            <a:pPr>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每一种传染病都有它特异的病原体，包括微生物和寄生虫。比如水痘的病原体是水痘病毒，猩红热的病原体是溶血性链球菌。病原体有细菌、病毒、真菌、原虫、蠕虫。</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custDataLst>
              <p:tags r:id="rId27"/>
            </p:custDataLst>
          </p:nvPr>
        </p:nvSpPr>
        <p:spPr>
          <a:xfrm>
            <a:off x="7814480" y="3680139"/>
            <a:ext cx="3312000" cy="504000"/>
          </a:xfrm>
          <a:prstGeom prst="rect">
            <a:avLst/>
          </a:prstGeom>
          <a:noFill/>
        </p:spPr>
        <p:txBody>
          <a:bodyPr wrap="square" anchor="ctr">
            <a:normAutofit/>
          </a:bodyPr>
          <a:lstStyle>
            <a:defPPr>
              <a:defRPr lang="zh-CN"/>
            </a:defPPr>
            <a:lvl1pPr>
              <a:defRPr>
                <a:solidFill>
                  <a:srgbClr val="000000">
                    <a:lumMod val="65000"/>
                    <a:lumOff val="35000"/>
                  </a:srgbClr>
                </a:solidFill>
              </a:defRPr>
            </a:lvl1pPr>
          </a:lstStyle>
          <a:p>
            <a:pPr>
              <a:lnSpc>
                <a:spcPct val="120000"/>
              </a:lnSpc>
            </a:pPr>
            <a:r>
              <a:rPr lang="zh-CN" altLang="en-US" b="1" spc="300">
                <a:solidFill>
                  <a:schemeClr val="accent2">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4. 有病原体</a:t>
            </a:r>
            <a:endParaRPr lang="zh-CN" altLang="en-US" b="1" spc="300">
              <a:solidFill>
                <a:schemeClr val="accent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8"/>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二、几种传染病的诊断与治疗</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（一）流行性感冒</a:t>
            </a:r>
            <a:endParaRPr lang="zh-CN" altLang="en-US"/>
          </a:p>
        </p:txBody>
      </p:sp>
      <p:sp>
        <p:nvSpPr>
          <p:cNvPr id="11" name="文本框 10"/>
          <p:cNvSpPr txBox="1"/>
          <p:nvPr/>
        </p:nvSpPr>
        <p:spPr>
          <a:xfrm>
            <a:off x="628650" y="1261110"/>
            <a:ext cx="7273290" cy="5077460"/>
          </a:xfrm>
          <a:prstGeom prst="rect">
            <a:avLst/>
          </a:prstGeom>
          <a:noFill/>
        </p:spPr>
        <p:txBody>
          <a:bodyPr wrap="square" rtlCol="0">
            <a:spAutoFit/>
          </a:bodyPr>
          <a:p>
            <a:pPr fontAlgn="auto">
              <a:lnSpc>
                <a:spcPct val="150000"/>
              </a:lnSpc>
            </a:pPr>
            <a:r>
              <a:rPr lang="zh-CN" altLang="en-US"/>
              <a:t>1. 病因</a:t>
            </a:r>
            <a:endParaRPr lang="zh-CN" altLang="en-US"/>
          </a:p>
          <a:p>
            <a:pPr fontAlgn="auto">
              <a:lnSpc>
                <a:spcPct val="150000"/>
              </a:lnSpc>
            </a:pPr>
            <a:r>
              <a:rPr lang="zh-CN" altLang="en-US"/>
              <a:t>流行性感冒（流感）是由流感病毒通过呼吸道传播而引起的急性传染病。流感病毒存在于病人的口鼻等分泌物中，经飞沫传播。2. 症状</a:t>
            </a:r>
            <a:endParaRPr lang="zh-CN" altLang="en-US"/>
          </a:p>
          <a:p>
            <a:pPr fontAlgn="auto">
              <a:lnSpc>
                <a:spcPct val="150000"/>
              </a:lnSpc>
            </a:pPr>
            <a:r>
              <a:rPr lang="zh-CN" altLang="en-US"/>
              <a:t>（l）发病大多数突然，全身症状明显而呼吸道症状较轻。</a:t>
            </a:r>
            <a:endParaRPr lang="zh-CN" altLang="en-US"/>
          </a:p>
          <a:p>
            <a:pPr fontAlgn="auto">
              <a:lnSpc>
                <a:spcPct val="150000"/>
              </a:lnSpc>
            </a:pPr>
            <a:r>
              <a:rPr lang="zh-CN" altLang="en-US"/>
              <a:t>（2）先有畏寒，继以高烧，可达 39～40℃。</a:t>
            </a:r>
            <a:endParaRPr lang="zh-CN" altLang="en-US"/>
          </a:p>
          <a:p>
            <a:pPr fontAlgn="auto">
              <a:lnSpc>
                <a:spcPct val="150000"/>
              </a:lnSpc>
            </a:pPr>
            <a:r>
              <a:rPr lang="zh-CN" altLang="en-US"/>
              <a:t>（3）胃肠道症状：恶心、腹泻等。</a:t>
            </a:r>
            <a:endParaRPr lang="zh-CN" altLang="en-US"/>
          </a:p>
          <a:p>
            <a:pPr fontAlgn="auto">
              <a:lnSpc>
                <a:spcPct val="150000"/>
              </a:lnSpc>
            </a:pPr>
            <a:r>
              <a:rPr lang="zh-CN" altLang="en-US"/>
              <a:t>3. 防治</a:t>
            </a:r>
            <a:endParaRPr lang="zh-CN" altLang="en-US"/>
          </a:p>
          <a:p>
            <a:pPr fontAlgn="auto">
              <a:lnSpc>
                <a:spcPct val="150000"/>
              </a:lnSpc>
            </a:pPr>
            <a:r>
              <a:rPr lang="zh-CN" altLang="en-US"/>
              <a:t>（1）高热、头痛、全身酸痛较重者可用复方阿司匹林、克感敏等药物。</a:t>
            </a:r>
            <a:endParaRPr lang="zh-CN" altLang="en-US"/>
          </a:p>
          <a:p>
            <a:pPr fontAlgn="auto">
              <a:lnSpc>
                <a:spcPct val="150000"/>
              </a:lnSpc>
            </a:pPr>
            <a:r>
              <a:rPr lang="zh-CN" altLang="en-US"/>
              <a:t>（2）较严重者，必须输液，应用抗生素治疗。</a:t>
            </a:r>
            <a:endParaRPr lang="zh-CN" altLang="en-US"/>
          </a:p>
          <a:p>
            <a:pPr fontAlgn="auto">
              <a:lnSpc>
                <a:spcPct val="150000"/>
              </a:lnSpc>
            </a:pPr>
            <a:r>
              <a:rPr lang="zh-CN" altLang="en-US"/>
              <a:t>（3）中药治疗：感冒退热冲剂（大青叶板蓝根、连翘）每天 2～4 次，每次一包冲服。</a:t>
            </a:r>
            <a:endParaRPr lang="zh-CN" altLang="en-US"/>
          </a:p>
          <a:p>
            <a:pPr fontAlgn="auto">
              <a:lnSpc>
                <a:spcPct val="150000"/>
              </a:lnSpc>
            </a:pPr>
            <a:r>
              <a:rPr lang="zh-CN" altLang="en-US"/>
              <a:t>（4）流行期减少集体活动。</a:t>
            </a:r>
            <a:endParaRPr lang="zh-CN" altLang="en-US"/>
          </a:p>
        </p:txBody>
      </p:sp>
      <p:pic>
        <p:nvPicPr>
          <p:cNvPr id="123" name="图片 122"/>
          <p:cNvPicPr/>
          <p:nvPr/>
        </p:nvPicPr>
        <p:blipFill>
          <a:blip r:embed="rId1"/>
          <a:stretch>
            <a:fillRect/>
          </a:stretch>
        </p:blipFill>
        <p:spPr>
          <a:xfrm>
            <a:off x="8061960" y="2090420"/>
            <a:ext cx="3681095" cy="301815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3"/>
                                        </p:tgtEl>
                                        <p:attrNameLst>
                                          <p:attrName>style.visibility</p:attrName>
                                        </p:attrNameLst>
                                      </p:cBhvr>
                                      <p:to>
                                        <p:strVal val="visible"/>
                                      </p:to>
                                    </p:set>
                                    <p:animEffect transition="in" filter="wipe(down)">
                                      <p:cBhvr>
                                        <p:cTn id="7"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二、几种传染病的诊断与治疗</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（二）流行性腮腺炎</a:t>
            </a:r>
            <a:endParaRPr lang="zh-CN" altLang="en-US"/>
          </a:p>
        </p:txBody>
      </p:sp>
      <p:sp>
        <p:nvSpPr>
          <p:cNvPr id="11" name="文本框 10"/>
          <p:cNvSpPr txBox="1"/>
          <p:nvPr/>
        </p:nvSpPr>
        <p:spPr>
          <a:xfrm>
            <a:off x="628650" y="1261110"/>
            <a:ext cx="7273290" cy="5077460"/>
          </a:xfrm>
          <a:prstGeom prst="rect">
            <a:avLst/>
          </a:prstGeom>
          <a:noFill/>
        </p:spPr>
        <p:txBody>
          <a:bodyPr wrap="square" rtlCol="0">
            <a:spAutoFit/>
          </a:bodyPr>
          <a:p>
            <a:pPr fontAlgn="auto">
              <a:lnSpc>
                <a:spcPct val="150000"/>
              </a:lnSpc>
            </a:pPr>
            <a:r>
              <a:rPr lang="zh-CN" altLang="en-US"/>
              <a:t>1. 病因</a:t>
            </a:r>
            <a:endParaRPr lang="zh-CN" altLang="en-US"/>
          </a:p>
          <a:p>
            <a:pPr fontAlgn="auto">
              <a:lnSpc>
                <a:spcPct val="150000"/>
              </a:lnSpc>
            </a:pPr>
            <a:r>
              <a:rPr lang="zh-CN" altLang="en-US"/>
              <a:t>流行性腮腺炎是流行性腮腺炎病毒引起的急性传染病。病毒存在于病人唾液中，主要通过飞沫传染给他人。病毒侵入人体，引起腮腺或颌下腺肿胀。此病传染性很强。</a:t>
            </a:r>
            <a:endParaRPr lang="zh-CN" altLang="en-US"/>
          </a:p>
          <a:p>
            <a:pPr fontAlgn="auto">
              <a:lnSpc>
                <a:spcPct val="150000"/>
              </a:lnSpc>
            </a:pPr>
            <a:r>
              <a:rPr lang="zh-CN" altLang="en-US"/>
              <a:t>2. 症状</a:t>
            </a:r>
            <a:endParaRPr lang="zh-CN" altLang="en-US"/>
          </a:p>
          <a:p>
            <a:pPr fontAlgn="auto">
              <a:lnSpc>
                <a:spcPct val="150000"/>
              </a:lnSpc>
            </a:pPr>
            <a:r>
              <a:rPr lang="zh-CN" altLang="en-US"/>
              <a:t>潜伏期 8～30 天，平均 18 天。起病大多较急，无前驱症状。有发热、畏寒、头痛、肌痛、咽痛、食欲不佳、恶心、呕吐、全身不适等症状，数小时腮腺肿痛逐渐明显，体温可达 39℃以上。</a:t>
            </a:r>
            <a:endParaRPr lang="zh-CN" altLang="en-US"/>
          </a:p>
          <a:p>
            <a:pPr fontAlgn="auto">
              <a:lnSpc>
                <a:spcPct val="150000"/>
              </a:lnSpc>
            </a:pPr>
            <a:r>
              <a:rPr lang="zh-CN" altLang="en-US"/>
              <a:t>3. 治疗方法</a:t>
            </a:r>
            <a:endParaRPr lang="zh-CN" altLang="en-US"/>
          </a:p>
          <a:p>
            <a:pPr fontAlgn="auto">
              <a:lnSpc>
                <a:spcPct val="150000"/>
              </a:lnSpc>
            </a:pPr>
            <a:r>
              <a:rPr lang="zh-CN" altLang="en-US"/>
              <a:t>（1）应卧床休息，多饮开水，吃流质或半流质食物。</a:t>
            </a:r>
            <a:endParaRPr lang="zh-CN" altLang="en-US"/>
          </a:p>
          <a:p>
            <a:pPr fontAlgn="auto">
              <a:lnSpc>
                <a:spcPct val="150000"/>
              </a:lnSpc>
            </a:pPr>
            <a:r>
              <a:rPr lang="zh-CN" altLang="en-US"/>
              <a:t>（2）腮腺肿痛严重时，可局部冷敷或中草药外敷。</a:t>
            </a:r>
            <a:endParaRPr lang="zh-CN" altLang="en-US"/>
          </a:p>
          <a:p>
            <a:pPr fontAlgn="auto">
              <a:lnSpc>
                <a:spcPct val="150000"/>
              </a:lnSpc>
            </a:pPr>
            <a:r>
              <a:rPr lang="zh-CN" altLang="en-US"/>
              <a:t>（3）患者有脑膜炎症状，应立即送医院治疗。</a:t>
            </a:r>
            <a:endParaRPr lang="zh-CN" altLang="en-US"/>
          </a:p>
        </p:txBody>
      </p:sp>
      <p:pic>
        <p:nvPicPr>
          <p:cNvPr id="124" name="图片 123"/>
          <p:cNvPicPr/>
          <p:nvPr/>
        </p:nvPicPr>
        <p:blipFill>
          <a:blip r:embed="rId1"/>
          <a:stretch>
            <a:fillRect/>
          </a:stretch>
        </p:blipFill>
        <p:spPr>
          <a:xfrm>
            <a:off x="8012430" y="2081530"/>
            <a:ext cx="3681095" cy="317817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blinds(horizontal)">
                                      <p:cBhvr>
                                        <p:cTn id="7"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二、几种传染病的诊断与治疗</a:t>
            </a:r>
            <a:endParaRPr lang="zh-CN" altLang="en-US" sz="3200">
              <a:solidFill>
                <a:srgbClr val="43486D"/>
              </a:solidFill>
              <a:latin typeface="+mj-ea"/>
              <a:ea typeface="+mj-ea"/>
            </a:endParaRPr>
          </a:p>
        </p:txBody>
      </p:sp>
      <p:sp>
        <p:nvSpPr>
          <p:cNvPr id="4" name="文本框 3"/>
          <p:cNvSpPr txBox="1"/>
          <p:nvPr/>
        </p:nvSpPr>
        <p:spPr>
          <a:xfrm>
            <a:off x="628650" y="754380"/>
            <a:ext cx="6732270" cy="506730"/>
          </a:xfrm>
          <a:prstGeom prst="rect">
            <a:avLst/>
          </a:prstGeom>
          <a:noFill/>
        </p:spPr>
        <p:txBody>
          <a:bodyPr wrap="square" rtlCol="0">
            <a:spAutoFit/>
          </a:bodyPr>
          <a:p>
            <a:pPr fontAlgn="auto">
              <a:lnSpc>
                <a:spcPct val="150000"/>
              </a:lnSpc>
            </a:pPr>
            <a:r>
              <a:rPr lang="zh-CN" altLang="en-US" b="1">
                <a:solidFill>
                  <a:schemeClr val="accent1"/>
                </a:solidFill>
              </a:rPr>
              <a:t>（三）猩红热</a:t>
            </a:r>
            <a:endParaRPr lang="zh-CN" altLang="en-US"/>
          </a:p>
        </p:txBody>
      </p:sp>
      <p:sp>
        <p:nvSpPr>
          <p:cNvPr id="11" name="文本框 10"/>
          <p:cNvSpPr txBox="1"/>
          <p:nvPr/>
        </p:nvSpPr>
        <p:spPr>
          <a:xfrm>
            <a:off x="457835" y="1261110"/>
            <a:ext cx="8752205" cy="5077460"/>
          </a:xfrm>
          <a:prstGeom prst="rect">
            <a:avLst/>
          </a:prstGeom>
          <a:noFill/>
        </p:spPr>
        <p:txBody>
          <a:bodyPr wrap="square" rtlCol="0">
            <a:spAutoFit/>
          </a:bodyPr>
          <a:p>
            <a:pPr fontAlgn="auto">
              <a:lnSpc>
                <a:spcPct val="150000"/>
              </a:lnSpc>
            </a:pPr>
            <a:r>
              <a:rPr lang="zh-CN" altLang="en-US"/>
              <a:t>1. 病因</a:t>
            </a:r>
            <a:endParaRPr lang="zh-CN" altLang="en-US"/>
          </a:p>
          <a:p>
            <a:pPr fontAlgn="auto">
              <a:lnSpc>
                <a:spcPct val="150000"/>
              </a:lnSpc>
            </a:pPr>
            <a:r>
              <a:rPr lang="zh-CN" altLang="en-US"/>
              <a:t>猩红热是由乙型溶血性球菌引起的急性呼吸道传染病，病原菌隐藏于病人的咽部，在发病前 24 小时至疾病高峰时期，传染性最强。</a:t>
            </a:r>
            <a:endParaRPr lang="zh-CN" altLang="en-US"/>
          </a:p>
          <a:p>
            <a:pPr fontAlgn="auto">
              <a:lnSpc>
                <a:spcPct val="150000"/>
              </a:lnSpc>
            </a:pPr>
            <a:r>
              <a:rPr lang="zh-CN" altLang="en-US"/>
              <a:t>2. 症状</a:t>
            </a:r>
            <a:endParaRPr lang="zh-CN" altLang="en-US"/>
          </a:p>
          <a:p>
            <a:pPr fontAlgn="auto">
              <a:lnSpc>
                <a:spcPct val="150000"/>
              </a:lnSpc>
            </a:pPr>
            <a:r>
              <a:rPr lang="zh-CN" altLang="en-US"/>
              <a:t>（1）起病急骤，早期以发热、咽痛、头痛、呕吐为主要症状。</a:t>
            </a:r>
            <a:endParaRPr lang="zh-CN" altLang="en-US"/>
          </a:p>
          <a:p>
            <a:pPr fontAlgn="auto">
              <a:lnSpc>
                <a:spcPct val="150000"/>
              </a:lnSpc>
            </a:pPr>
            <a:r>
              <a:rPr lang="zh-CN" altLang="en-US"/>
              <a:t>（2）咽部发红，扁桃体红肿，表面有白色渗出物。</a:t>
            </a:r>
            <a:endParaRPr lang="zh-CN" altLang="en-US"/>
          </a:p>
          <a:p>
            <a:pPr fontAlgn="auto">
              <a:lnSpc>
                <a:spcPct val="150000"/>
              </a:lnSpc>
            </a:pPr>
            <a:r>
              <a:rPr lang="zh-CN" altLang="en-US"/>
              <a:t>（3）皮疹出现在高热 1～2 日之后，首先从耳根及上胸部开始，数小时后蔓延至胸、背、上肢，24 小时左右至下肢。</a:t>
            </a:r>
            <a:endParaRPr lang="zh-CN" altLang="en-US"/>
          </a:p>
          <a:p>
            <a:pPr fontAlgn="auto">
              <a:lnSpc>
                <a:spcPct val="150000"/>
              </a:lnSpc>
            </a:pPr>
            <a:r>
              <a:rPr lang="zh-CN" altLang="en-US"/>
              <a:t>（4）典型皮疹是在全身皮肤潮红的基础上布满针尖大小点状红疹，压之褪色。</a:t>
            </a:r>
            <a:endParaRPr lang="zh-CN" altLang="en-US"/>
          </a:p>
          <a:p>
            <a:pPr fontAlgn="auto">
              <a:lnSpc>
                <a:spcPct val="150000"/>
              </a:lnSpc>
            </a:pPr>
            <a:r>
              <a:rPr lang="zh-CN" altLang="en-US"/>
              <a:t>3. 防治</a:t>
            </a:r>
            <a:endParaRPr lang="zh-CN" altLang="en-US"/>
          </a:p>
          <a:p>
            <a:pPr fontAlgn="auto">
              <a:lnSpc>
                <a:spcPct val="150000"/>
              </a:lnSpc>
            </a:pPr>
            <a:r>
              <a:rPr lang="zh-CN" altLang="en-US"/>
              <a:t>（1）接触病人者可日服磺胺药物及肌肉注射青霉素（可注射一周）。</a:t>
            </a:r>
            <a:endParaRPr lang="zh-CN" altLang="en-US"/>
          </a:p>
          <a:p>
            <a:pPr fontAlgn="auto">
              <a:lnSpc>
                <a:spcPct val="150000"/>
              </a:lnSpc>
            </a:pPr>
            <a:r>
              <a:rPr lang="zh-CN" altLang="en-US"/>
              <a:t>（2）如发生化脓性并发症时，必须用大量青霉素静脉点滴，局部化脓可作切开引流。</a:t>
            </a:r>
            <a:endParaRPr lang="zh-CN" altLang="en-US"/>
          </a:p>
        </p:txBody>
      </p:sp>
      <p:pic>
        <p:nvPicPr>
          <p:cNvPr id="125" name="图片 124"/>
          <p:cNvPicPr/>
          <p:nvPr/>
        </p:nvPicPr>
        <p:blipFill>
          <a:blip r:embed="rId1"/>
          <a:stretch>
            <a:fillRect/>
          </a:stretch>
        </p:blipFill>
        <p:spPr>
          <a:xfrm>
            <a:off x="9141460" y="2650490"/>
            <a:ext cx="2709545" cy="281559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wipe(down)">
                                      <p:cBhvr>
                                        <p:cTn id="7"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二、几种传染病的诊断与治疗</a:t>
            </a:r>
            <a:endParaRPr lang="zh-CN" altLang="en-US" sz="3200">
              <a:solidFill>
                <a:srgbClr val="43486D"/>
              </a:solidFill>
              <a:latin typeface="+mj-ea"/>
              <a:ea typeface="+mj-ea"/>
            </a:endParaRPr>
          </a:p>
        </p:txBody>
      </p:sp>
      <p:sp>
        <p:nvSpPr>
          <p:cNvPr id="4" name="文本框 3"/>
          <p:cNvSpPr txBox="1"/>
          <p:nvPr/>
        </p:nvSpPr>
        <p:spPr>
          <a:xfrm>
            <a:off x="628650" y="669290"/>
            <a:ext cx="6732270" cy="506730"/>
          </a:xfrm>
          <a:prstGeom prst="rect">
            <a:avLst/>
          </a:prstGeom>
          <a:noFill/>
        </p:spPr>
        <p:txBody>
          <a:bodyPr wrap="square" rtlCol="0">
            <a:spAutoFit/>
          </a:bodyPr>
          <a:p>
            <a:pPr fontAlgn="auto">
              <a:lnSpc>
                <a:spcPct val="150000"/>
              </a:lnSpc>
            </a:pPr>
            <a:r>
              <a:rPr lang="zh-CN" altLang="en-US" b="1">
                <a:solidFill>
                  <a:schemeClr val="accent1"/>
                </a:solidFill>
              </a:rPr>
              <a:t>（四）伤寒</a:t>
            </a:r>
            <a:endParaRPr lang="zh-CN" altLang="en-US"/>
          </a:p>
        </p:txBody>
      </p:sp>
      <p:sp>
        <p:nvSpPr>
          <p:cNvPr id="11" name="文本框 10"/>
          <p:cNvSpPr txBox="1"/>
          <p:nvPr/>
        </p:nvSpPr>
        <p:spPr>
          <a:xfrm>
            <a:off x="457835" y="1053465"/>
            <a:ext cx="8752205" cy="5492750"/>
          </a:xfrm>
          <a:prstGeom prst="rect">
            <a:avLst/>
          </a:prstGeom>
          <a:noFill/>
        </p:spPr>
        <p:txBody>
          <a:bodyPr wrap="square" rtlCol="0">
            <a:spAutoFit/>
          </a:bodyPr>
          <a:p>
            <a:pPr fontAlgn="auto">
              <a:lnSpc>
                <a:spcPct val="150000"/>
              </a:lnSpc>
            </a:pPr>
            <a:r>
              <a:rPr lang="zh-CN" altLang="en-US"/>
              <a:t>1. 病因</a:t>
            </a:r>
            <a:endParaRPr lang="zh-CN" altLang="en-US"/>
          </a:p>
          <a:p>
            <a:pPr fontAlgn="auto">
              <a:lnSpc>
                <a:spcPct val="150000"/>
              </a:lnSpc>
            </a:pPr>
            <a:r>
              <a:rPr lang="zh-CN" altLang="en-US"/>
              <a:t>伤寒是由伤寒杆菌引起的急性肠道传染病。病人和带菌者是传染源，细菌从传染源的大小便中排出，通过水以及被水、手、苍蝇等污染的食品由口进入人体。</a:t>
            </a:r>
            <a:endParaRPr lang="zh-CN" altLang="en-US"/>
          </a:p>
          <a:p>
            <a:pPr fontAlgn="auto">
              <a:lnSpc>
                <a:spcPct val="150000"/>
              </a:lnSpc>
            </a:pPr>
            <a:r>
              <a:rPr lang="zh-CN" altLang="en-US"/>
              <a:t>2. 症状</a:t>
            </a:r>
            <a:endParaRPr lang="zh-CN" altLang="en-US"/>
          </a:p>
          <a:p>
            <a:pPr fontAlgn="auto">
              <a:lnSpc>
                <a:spcPct val="150000"/>
              </a:lnSpc>
            </a:pPr>
            <a:r>
              <a:rPr lang="zh-CN" altLang="en-US"/>
              <a:t>（1）本病潜伏期 7～14 天， 起 病 多 数 缓 慢。 体 温 呈 梯 形 上 升， 至 一 周 可 达39～41℃，并有畏寒、头痛、食欲减退、腹胀、便秘等症状。</a:t>
            </a:r>
            <a:endParaRPr lang="zh-CN" altLang="en-US"/>
          </a:p>
          <a:p>
            <a:pPr fontAlgn="auto">
              <a:lnSpc>
                <a:spcPct val="150000"/>
              </a:lnSpc>
            </a:pPr>
            <a:r>
              <a:rPr lang="zh-CN" altLang="en-US"/>
              <a:t>（2）从第二周期开始，高热持续不退，一般持续 10～14 天，此时病情加重，可出现神态迟钝、表情淡漠、听觉减退，重者可有说胡话抓空症状（为无意识举动）或</a:t>
            </a:r>
            <a:endParaRPr lang="zh-CN" altLang="en-US"/>
          </a:p>
          <a:p>
            <a:pPr fontAlgn="auto">
              <a:lnSpc>
                <a:spcPct val="150000"/>
              </a:lnSpc>
            </a:pPr>
            <a:r>
              <a:rPr lang="zh-CN" altLang="en-US"/>
              <a:t>昏睡。</a:t>
            </a:r>
            <a:endParaRPr lang="zh-CN" altLang="en-US"/>
          </a:p>
          <a:p>
            <a:pPr fontAlgn="auto">
              <a:lnSpc>
                <a:spcPct val="150000"/>
              </a:lnSpc>
            </a:pPr>
            <a:r>
              <a:rPr lang="zh-CN" altLang="en-US"/>
              <a:t>3. 防治</a:t>
            </a:r>
            <a:endParaRPr lang="zh-CN" altLang="en-US"/>
          </a:p>
          <a:p>
            <a:pPr fontAlgn="auto">
              <a:lnSpc>
                <a:spcPct val="150000"/>
              </a:lnSpc>
            </a:pPr>
            <a:r>
              <a:rPr lang="zh-CN" altLang="en-US"/>
              <a:t>（1）对伤寒病人的护理是极为重要的，从病人卧床休息到完全恢复为止。注意饮</a:t>
            </a:r>
            <a:endParaRPr lang="zh-CN" altLang="en-US"/>
          </a:p>
          <a:p>
            <a:pPr fontAlgn="auto">
              <a:lnSpc>
                <a:spcPct val="150000"/>
              </a:lnSpc>
            </a:pPr>
            <a:r>
              <a:rPr lang="zh-CN" altLang="en-US"/>
              <a:t>食、高热时予以米汤、藕粉、豆浆等流质饮食。</a:t>
            </a:r>
            <a:endParaRPr lang="zh-CN" altLang="en-US"/>
          </a:p>
          <a:p>
            <a:pPr fontAlgn="auto">
              <a:lnSpc>
                <a:spcPct val="150000"/>
              </a:lnSpc>
            </a:pPr>
            <a:r>
              <a:rPr lang="zh-CN" altLang="en-US"/>
              <a:t>（2）高热病人可用物理降温，便秘不可用泻药，宜用生理盐水低压灌肠。</a:t>
            </a:r>
            <a:endParaRPr lang="zh-CN" altLang="en-US"/>
          </a:p>
        </p:txBody>
      </p:sp>
      <p:pic>
        <p:nvPicPr>
          <p:cNvPr id="126" name="图片 125"/>
          <p:cNvPicPr/>
          <p:nvPr/>
        </p:nvPicPr>
        <p:blipFill>
          <a:blip r:embed="rId1"/>
          <a:stretch>
            <a:fillRect/>
          </a:stretch>
        </p:blipFill>
        <p:spPr>
          <a:xfrm>
            <a:off x="9210040" y="2563495"/>
            <a:ext cx="2536190" cy="247269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二、几种传染病的诊断与治疗</a:t>
            </a:r>
            <a:endParaRPr lang="zh-CN" altLang="en-US" sz="3200">
              <a:solidFill>
                <a:srgbClr val="43486D"/>
              </a:solidFill>
              <a:latin typeface="+mj-ea"/>
              <a:ea typeface="+mj-ea"/>
            </a:endParaRPr>
          </a:p>
        </p:txBody>
      </p:sp>
      <p:sp>
        <p:nvSpPr>
          <p:cNvPr id="4" name="文本框 3"/>
          <p:cNvSpPr txBox="1"/>
          <p:nvPr/>
        </p:nvSpPr>
        <p:spPr>
          <a:xfrm>
            <a:off x="628650" y="669290"/>
            <a:ext cx="6732270" cy="506730"/>
          </a:xfrm>
          <a:prstGeom prst="rect">
            <a:avLst/>
          </a:prstGeom>
          <a:noFill/>
        </p:spPr>
        <p:txBody>
          <a:bodyPr wrap="square" rtlCol="0">
            <a:spAutoFit/>
          </a:bodyPr>
          <a:p>
            <a:pPr fontAlgn="auto">
              <a:lnSpc>
                <a:spcPct val="150000"/>
              </a:lnSpc>
            </a:pPr>
            <a:r>
              <a:rPr lang="zh-CN" altLang="en-US" b="1">
                <a:solidFill>
                  <a:schemeClr val="accent1"/>
                </a:solidFill>
              </a:rPr>
              <a:t>（五）流行性出血热</a:t>
            </a:r>
            <a:endParaRPr lang="zh-CN" altLang="en-US"/>
          </a:p>
        </p:txBody>
      </p:sp>
      <p:sp>
        <p:nvSpPr>
          <p:cNvPr id="11" name="文本框 10"/>
          <p:cNvSpPr txBox="1"/>
          <p:nvPr/>
        </p:nvSpPr>
        <p:spPr>
          <a:xfrm>
            <a:off x="457835" y="1053465"/>
            <a:ext cx="7984490" cy="5492750"/>
          </a:xfrm>
          <a:prstGeom prst="rect">
            <a:avLst/>
          </a:prstGeom>
          <a:noFill/>
        </p:spPr>
        <p:txBody>
          <a:bodyPr wrap="square" rtlCol="0">
            <a:spAutoFit/>
          </a:bodyPr>
          <a:p>
            <a:pPr fontAlgn="auto">
              <a:lnSpc>
                <a:spcPct val="150000"/>
              </a:lnSpc>
            </a:pPr>
            <a:r>
              <a:rPr lang="zh-CN" altLang="en-US"/>
              <a:t>1. 病因</a:t>
            </a:r>
            <a:endParaRPr lang="zh-CN" altLang="en-US"/>
          </a:p>
          <a:p>
            <a:pPr fontAlgn="auto">
              <a:lnSpc>
                <a:spcPct val="150000"/>
              </a:lnSpc>
            </a:pPr>
            <a:r>
              <a:rPr lang="zh-CN" altLang="en-US"/>
              <a:t>流行性出血热是病毒引起的急性传染病，主要症状有发热、出血和肾脏损害等。</a:t>
            </a:r>
            <a:endParaRPr lang="zh-CN" altLang="en-US"/>
          </a:p>
          <a:p>
            <a:pPr fontAlgn="auto">
              <a:lnSpc>
                <a:spcPct val="150000"/>
              </a:lnSpc>
            </a:pPr>
            <a:r>
              <a:rPr lang="zh-CN" altLang="en-US"/>
              <a:t>传染源主要是老鼠，人通接触过老鼠的唾液、尿等污染的尘埃而得病。流行季节是 10 月至次年 1 月。</a:t>
            </a:r>
            <a:endParaRPr lang="zh-CN" altLang="en-US"/>
          </a:p>
          <a:p>
            <a:pPr fontAlgn="auto">
              <a:lnSpc>
                <a:spcPct val="150000"/>
              </a:lnSpc>
            </a:pPr>
            <a:r>
              <a:rPr lang="zh-CN" altLang="en-US"/>
              <a:t>2. 症状</a:t>
            </a:r>
            <a:endParaRPr lang="zh-CN" altLang="en-US"/>
          </a:p>
          <a:p>
            <a:pPr fontAlgn="auto">
              <a:lnSpc>
                <a:spcPct val="150000"/>
              </a:lnSpc>
            </a:pPr>
            <a:r>
              <a:rPr lang="zh-CN" altLang="en-US"/>
              <a:t>患者常具有典型的三大特征：发热、出血现象和肾脏损伤。五期病程：发热期、</a:t>
            </a:r>
            <a:endParaRPr lang="zh-CN" altLang="en-US"/>
          </a:p>
          <a:p>
            <a:pPr fontAlgn="auto">
              <a:lnSpc>
                <a:spcPct val="150000"/>
              </a:lnSpc>
            </a:pPr>
            <a:r>
              <a:rPr lang="zh-CN" altLang="en-US"/>
              <a:t>低血压期、少尿期、多尿期和恢复期。非典型及轻型病人症状多不典型，五期过程多不明显。重型病人症状严重，五期中的前三期可重叠出现。来势凶猛，后果严重。</a:t>
            </a:r>
            <a:endParaRPr lang="zh-CN" altLang="en-US"/>
          </a:p>
          <a:p>
            <a:pPr fontAlgn="auto">
              <a:lnSpc>
                <a:spcPct val="150000"/>
              </a:lnSpc>
            </a:pPr>
            <a:r>
              <a:rPr lang="zh-CN" altLang="en-US"/>
              <a:t>3. 治疗</a:t>
            </a:r>
            <a:endParaRPr lang="zh-CN" altLang="en-US"/>
          </a:p>
          <a:p>
            <a:pPr fontAlgn="auto">
              <a:lnSpc>
                <a:spcPct val="150000"/>
              </a:lnSpc>
            </a:pPr>
            <a:r>
              <a:rPr lang="zh-CN" altLang="en-US"/>
              <a:t>本病尚无特效疗法。在流行季节，对可疑病人，特别是类似感冒病人，平素身体健康，很少发病的青壮年患者，尤应重视。应密切注意病情变化，不随意给予发汗解热药物，如 APC、阿司匹林，以免掩盖病情。</a:t>
            </a:r>
            <a:endParaRPr lang="zh-CN" altLang="en-US"/>
          </a:p>
        </p:txBody>
      </p:sp>
      <p:pic>
        <p:nvPicPr>
          <p:cNvPr id="128" name="图片 127"/>
          <p:cNvPicPr/>
          <p:nvPr/>
        </p:nvPicPr>
        <p:blipFill>
          <a:blip r:embed="rId1"/>
          <a:stretch>
            <a:fillRect/>
          </a:stretch>
        </p:blipFill>
        <p:spPr>
          <a:xfrm>
            <a:off x="8643620" y="2138045"/>
            <a:ext cx="3042920" cy="373380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blinds(horizontal)">
                                      <p:cBhvr>
                                        <p:cTn id="7"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二、几种传染病的诊断与治疗</a:t>
            </a:r>
            <a:endParaRPr lang="zh-CN" altLang="en-US" sz="3200">
              <a:solidFill>
                <a:srgbClr val="43486D"/>
              </a:solidFill>
              <a:latin typeface="+mj-ea"/>
              <a:ea typeface="+mj-ea"/>
            </a:endParaRPr>
          </a:p>
        </p:txBody>
      </p:sp>
      <p:sp>
        <p:nvSpPr>
          <p:cNvPr id="4" name="文本框 3"/>
          <p:cNvSpPr txBox="1"/>
          <p:nvPr/>
        </p:nvSpPr>
        <p:spPr>
          <a:xfrm>
            <a:off x="628650" y="669290"/>
            <a:ext cx="6732270" cy="506730"/>
          </a:xfrm>
          <a:prstGeom prst="rect">
            <a:avLst/>
          </a:prstGeom>
          <a:noFill/>
        </p:spPr>
        <p:txBody>
          <a:bodyPr wrap="square" rtlCol="0">
            <a:spAutoFit/>
          </a:bodyPr>
          <a:p>
            <a:pPr fontAlgn="auto">
              <a:lnSpc>
                <a:spcPct val="150000"/>
              </a:lnSpc>
            </a:pPr>
            <a:r>
              <a:rPr lang="zh-CN" altLang="en-US" b="1">
                <a:solidFill>
                  <a:schemeClr val="accent1"/>
                </a:solidFill>
              </a:rPr>
              <a:t>（六）禽流感</a:t>
            </a:r>
            <a:endParaRPr lang="zh-CN" altLang="en-US"/>
          </a:p>
        </p:txBody>
      </p:sp>
      <p:sp>
        <p:nvSpPr>
          <p:cNvPr id="11" name="文本框 10"/>
          <p:cNvSpPr txBox="1"/>
          <p:nvPr/>
        </p:nvSpPr>
        <p:spPr>
          <a:xfrm>
            <a:off x="443865" y="1039495"/>
            <a:ext cx="7984490" cy="5077460"/>
          </a:xfrm>
          <a:prstGeom prst="rect">
            <a:avLst/>
          </a:prstGeom>
          <a:noFill/>
        </p:spPr>
        <p:txBody>
          <a:bodyPr wrap="square" rtlCol="0">
            <a:spAutoFit/>
          </a:bodyPr>
          <a:p>
            <a:pPr fontAlgn="auto">
              <a:lnSpc>
                <a:spcPct val="150000"/>
              </a:lnSpc>
            </a:pPr>
            <a:r>
              <a:rPr lang="zh-CN" altLang="en-US"/>
              <a:t>1. 病因</a:t>
            </a:r>
            <a:endParaRPr lang="zh-CN" altLang="en-US"/>
          </a:p>
          <a:p>
            <a:pPr fontAlgn="auto">
              <a:lnSpc>
                <a:spcPct val="150000"/>
              </a:lnSpc>
            </a:pPr>
            <a:r>
              <a:rPr lang="zh-CN" altLang="en-US"/>
              <a:t>禽流感，是一种由甲型流感病毒的亚型引起的传染性疾病综合征。根据禽流感病毒对鸡和火鸡的致病性的不同，分为高、中、低 / 非致病性三级。</a:t>
            </a:r>
            <a:endParaRPr lang="zh-CN" altLang="en-US"/>
          </a:p>
          <a:p>
            <a:pPr fontAlgn="auto">
              <a:lnSpc>
                <a:spcPct val="150000"/>
              </a:lnSpc>
            </a:pPr>
            <a:r>
              <a:rPr lang="zh-CN" altLang="en-US"/>
              <a:t>2. 症状</a:t>
            </a:r>
            <a:endParaRPr lang="zh-CN" altLang="en-US"/>
          </a:p>
          <a:p>
            <a:pPr fontAlgn="auto">
              <a:lnSpc>
                <a:spcPct val="150000"/>
              </a:lnSpc>
            </a:pPr>
            <a:r>
              <a:rPr lang="zh-CN" altLang="en-US"/>
              <a:t>根据现有人感染 H7N9 和 H5N1 禽流感病例的调查结果认为，潜伏期一般在 7 天以内。患者发病初期表现为发热、咳嗽，可伴有头痛、肌肉酸痛和全身不适，也可以出现流涕、鼻塞、咽痛等。3. 预防</a:t>
            </a:r>
            <a:endParaRPr lang="zh-CN" altLang="en-US"/>
          </a:p>
          <a:p>
            <a:pPr fontAlgn="auto">
              <a:lnSpc>
                <a:spcPct val="150000"/>
              </a:lnSpc>
            </a:pPr>
            <a:r>
              <a:rPr lang="zh-CN" altLang="en-US"/>
              <a:t>（1）加快推动传统家禽养殖和流通向现代生产方式转型升级，从散养向集中规模化养殖、宰杀处理和科学运输的转变，提高家禽和家畜的养殖、流通生物安全水平，从而减少人群的活禽或病死禽暴露机会。</a:t>
            </a:r>
            <a:endParaRPr lang="zh-CN" altLang="en-US"/>
          </a:p>
          <a:p>
            <a:pPr fontAlgn="auto">
              <a:lnSpc>
                <a:spcPct val="150000"/>
              </a:lnSpc>
            </a:pPr>
            <a:r>
              <a:rPr lang="zh-CN" altLang="en-US"/>
              <a:t>（2）持续开展健康教育，倡导和培养个人呼吸道卫生和预防习惯，做到勤洗手、保持环境清洁、合理加工烹饪食物等。</a:t>
            </a:r>
            <a:endParaRPr lang="zh-CN" altLang="en-US"/>
          </a:p>
        </p:txBody>
      </p:sp>
      <p:pic>
        <p:nvPicPr>
          <p:cNvPr id="129" name="图片 128"/>
          <p:cNvPicPr/>
          <p:nvPr/>
        </p:nvPicPr>
        <p:blipFill>
          <a:blip r:embed="rId1"/>
          <a:stretch>
            <a:fillRect/>
          </a:stretch>
        </p:blipFill>
        <p:spPr>
          <a:xfrm>
            <a:off x="8543290" y="2368550"/>
            <a:ext cx="3455035" cy="241935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Effect transition="in" filter="wipe(down)">
                                      <p:cBhvr>
                                        <p:cTn id="7"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二、几种传染病的诊断与治疗</a:t>
            </a:r>
            <a:endParaRPr lang="zh-CN" altLang="en-US" sz="3200">
              <a:solidFill>
                <a:srgbClr val="43486D"/>
              </a:solidFill>
              <a:latin typeface="+mj-ea"/>
              <a:ea typeface="+mj-ea"/>
            </a:endParaRPr>
          </a:p>
        </p:txBody>
      </p:sp>
      <p:sp>
        <p:nvSpPr>
          <p:cNvPr id="4" name="文本框 3"/>
          <p:cNvSpPr txBox="1"/>
          <p:nvPr/>
        </p:nvSpPr>
        <p:spPr>
          <a:xfrm>
            <a:off x="628650" y="669290"/>
            <a:ext cx="6732270" cy="506730"/>
          </a:xfrm>
          <a:prstGeom prst="rect">
            <a:avLst/>
          </a:prstGeom>
          <a:noFill/>
        </p:spPr>
        <p:txBody>
          <a:bodyPr wrap="square" rtlCol="0">
            <a:spAutoFit/>
          </a:bodyPr>
          <a:p>
            <a:pPr fontAlgn="auto">
              <a:lnSpc>
                <a:spcPct val="150000"/>
              </a:lnSpc>
            </a:pPr>
            <a:r>
              <a:rPr lang="zh-CN" altLang="en-US" b="1">
                <a:solidFill>
                  <a:schemeClr val="accent1"/>
                </a:solidFill>
              </a:rPr>
              <a:t>（七）新型冠状病毒肺炎</a:t>
            </a:r>
            <a:endParaRPr lang="zh-CN" altLang="en-US"/>
          </a:p>
        </p:txBody>
      </p:sp>
      <p:sp>
        <p:nvSpPr>
          <p:cNvPr id="11" name="文本框 10"/>
          <p:cNvSpPr txBox="1"/>
          <p:nvPr/>
        </p:nvSpPr>
        <p:spPr>
          <a:xfrm>
            <a:off x="443865" y="949960"/>
            <a:ext cx="7016750" cy="5908040"/>
          </a:xfrm>
          <a:prstGeom prst="rect">
            <a:avLst/>
          </a:prstGeom>
          <a:noFill/>
        </p:spPr>
        <p:txBody>
          <a:bodyPr wrap="square" rtlCol="0">
            <a:spAutoFit/>
          </a:bodyPr>
          <a:p>
            <a:pPr fontAlgn="auto">
              <a:lnSpc>
                <a:spcPct val="150000"/>
              </a:lnSpc>
            </a:pPr>
            <a:r>
              <a:rPr lang="zh-CN" altLang="en-US"/>
              <a:t>1. 病因</a:t>
            </a:r>
            <a:endParaRPr lang="zh-CN" altLang="en-US"/>
          </a:p>
          <a:p>
            <a:pPr fontAlgn="auto">
              <a:lnSpc>
                <a:spcPct val="150000"/>
              </a:lnSpc>
            </a:pPr>
            <a:r>
              <a:rPr lang="zh-CN" altLang="en-US"/>
              <a:t>新型冠状病毒肺炎是一种急性感染性肺炎，主要由 2019 新型冠状病毒（一种先前未在人类中发现的冠状病毒，世界卫生组织将其命名为 2019-nCoV）感染引起，潜伏期一般为 1～14 天。</a:t>
            </a:r>
            <a:endParaRPr lang="zh-CN" altLang="en-US"/>
          </a:p>
          <a:p>
            <a:pPr fontAlgn="auto">
              <a:lnSpc>
                <a:spcPct val="150000"/>
              </a:lnSpc>
            </a:pPr>
            <a:r>
              <a:rPr lang="zh-CN" altLang="en-US"/>
              <a:t>2. 症状</a:t>
            </a:r>
            <a:endParaRPr lang="zh-CN" altLang="en-US"/>
          </a:p>
          <a:p>
            <a:pPr fontAlgn="auto">
              <a:lnSpc>
                <a:spcPct val="150000"/>
              </a:lnSpc>
            </a:pPr>
            <a:r>
              <a:rPr lang="zh-CN" altLang="en-US"/>
              <a:t>患者初始症状多为发热、乏力和干咳，并逐渐出现呼吸困难、胸闷、气短等严重表现。多数患者预后良好，部分严重病例可出现急性呼吸窘迫综合征或脓毒症休克，甚至死亡。</a:t>
            </a:r>
            <a:endParaRPr lang="zh-CN" altLang="en-US"/>
          </a:p>
          <a:p>
            <a:pPr fontAlgn="auto">
              <a:lnSpc>
                <a:spcPct val="150000"/>
              </a:lnSpc>
            </a:pPr>
            <a:r>
              <a:rPr lang="zh-CN" altLang="en-US"/>
              <a:t>3. 预防</a:t>
            </a:r>
            <a:endParaRPr lang="zh-CN" altLang="en-US"/>
          </a:p>
          <a:p>
            <a:pPr fontAlgn="auto">
              <a:lnSpc>
                <a:spcPct val="150000"/>
              </a:lnSpc>
            </a:pPr>
            <a:r>
              <a:rPr lang="zh-CN" altLang="en-US"/>
              <a:t>（1）保持手部和呼吸道卫生，坚持安全饮食习惯。</a:t>
            </a:r>
            <a:endParaRPr lang="zh-CN" altLang="en-US"/>
          </a:p>
          <a:p>
            <a:pPr fontAlgn="auto">
              <a:lnSpc>
                <a:spcPct val="150000"/>
              </a:lnSpc>
            </a:pPr>
            <a:r>
              <a:rPr lang="zh-CN" altLang="en-US"/>
              <a:t>（2）尽可能避免与任何表现出有呼吸道疾病症状的人密切接触。</a:t>
            </a:r>
            <a:endParaRPr lang="zh-CN" altLang="en-US"/>
          </a:p>
          <a:p>
            <a:pPr fontAlgn="auto">
              <a:lnSpc>
                <a:spcPct val="150000"/>
              </a:lnSpc>
            </a:pPr>
            <a:r>
              <a:rPr lang="zh-CN" altLang="en-US"/>
              <a:t>（3）多饮水、注意休息，提高免疫力。</a:t>
            </a:r>
            <a:endParaRPr lang="zh-CN" altLang="en-US"/>
          </a:p>
          <a:p>
            <a:pPr fontAlgn="auto">
              <a:lnSpc>
                <a:spcPct val="150000"/>
              </a:lnSpc>
            </a:pPr>
            <a:r>
              <a:rPr lang="zh-CN" altLang="en-US"/>
              <a:t>（4）居住及工作环境中多保持通风状态。</a:t>
            </a:r>
            <a:endParaRPr lang="zh-CN" altLang="en-US"/>
          </a:p>
          <a:p>
            <a:pPr fontAlgn="auto">
              <a:lnSpc>
                <a:spcPct val="150000"/>
              </a:lnSpc>
            </a:pPr>
            <a:r>
              <a:rPr lang="zh-CN" altLang="en-US"/>
              <a:t>（5）按时接种疫苗。</a:t>
            </a:r>
            <a:endParaRPr lang="zh-CN" altLang="en-US"/>
          </a:p>
        </p:txBody>
      </p:sp>
      <p:pic>
        <p:nvPicPr>
          <p:cNvPr id="130" name="图片 129"/>
          <p:cNvPicPr/>
          <p:nvPr/>
        </p:nvPicPr>
        <p:blipFill>
          <a:blip r:embed="rId1"/>
          <a:stretch>
            <a:fillRect/>
          </a:stretch>
        </p:blipFill>
        <p:spPr>
          <a:xfrm>
            <a:off x="7460615" y="1915160"/>
            <a:ext cx="4268470" cy="368109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0"/>
                                        </p:tgtEl>
                                        <p:attrNameLst>
                                          <p:attrName>style.visibility</p:attrName>
                                        </p:attrNameLst>
                                      </p:cBhvr>
                                      <p:to>
                                        <p:strVal val="visible"/>
                                      </p:to>
                                    </p:set>
                                    <p:animEffect transition="in" filter="blinds(horizontal)">
                                      <p:cBhvr>
                                        <p:cTn id="7"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pPr algn="l"/>
            <a:r>
              <a:rPr lang="zh-CN" altLang="en-US" sz="3200">
                <a:solidFill>
                  <a:srgbClr val="43486D"/>
                </a:solidFill>
                <a:latin typeface="+mj-ea"/>
                <a:ea typeface="+mj-ea"/>
              </a:rPr>
              <a:t>一、常见安全预案及其包含内容</a:t>
            </a:r>
            <a:endParaRPr lang="zh-CN" altLang="en-US" sz="3200">
              <a:solidFill>
                <a:srgbClr val="43486D"/>
              </a:solidFill>
              <a:latin typeface="+mj-ea"/>
              <a:ea typeface="+mj-ea"/>
            </a:endParaRPr>
          </a:p>
        </p:txBody>
      </p:sp>
      <p:sp>
        <p:nvSpPr>
          <p:cNvPr id="3" name="六角星 2"/>
          <p:cNvSpPr/>
          <p:nvPr>
            <p:custDataLst>
              <p:tags r:id="rId1"/>
            </p:custDataLst>
          </p:nvPr>
        </p:nvSpPr>
        <p:spPr>
          <a:xfrm>
            <a:off x="3975152" y="1533552"/>
            <a:ext cx="4377781" cy="4377780"/>
          </a:xfrm>
          <a:prstGeom prst="star6">
            <a:avLst/>
          </a:prstGeom>
          <a:noFill/>
          <a:ln w="15875">
            <a:solidFill>
              <a:schemeClr val="bg1">
                <a:lumMod val="75000"/>
                <a:alpha val="99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endParaRPr>
          </a:p>
        </p:txBody>
      </p:sp>
      <p:sp>
        <p:nvSpPr>
          <p:cNvPr id="14" name="Freeform 203"/>
          <p:cNvSpPr>
            <a:spLocks noEditPoints="1"/>
          </p:cNvSpPr>
          <p:nvPr>
            <p:custDataLst>
              <p:tags r:id="rId2"/>
            </p:custDataLst>
          </p:nvPr>
        </p:nvSpPr>
        <p:spPr>
          <a:xfrm rot="3417599">
            <a:off x="5816189" y="1246393"/>
            <a:ext cx="614635" cy="614635"/>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accent2"/>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20000"/>
              </a:lnSpc>
              <a:spcBef>
                <a:spcPts val="0"/>
              </a:spcBef>
              <a:spcAft>
                <a:spcPts val="0"/>
              </a:spcAft>
              <a:buClrTx/>
              <a:buSzTx/>
              <a:buFontTx/>
              <a:buNone/>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16" name="Freeform 203"/>
          <p:cNvSpPr>
            <a:spLocks noEditPoints="1"/>
          </p:cNvSpPr>
          <p:nvPr>
            <p:custDataLst>
              <p:tags r:id="rId3"/>
            </p:custDataLst>
          </p:nvPr>
        </p:nvSpPr>
        <p:spPr>
          <a:xfrm rot="11046381">
            <a:off x="8061316" y="4512695"/>
            <a:ext cx="614635" cy="614635"/>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accent4"/>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20000"/>
              </a:lnSpc>
              <a:spcBef>
                <a:spcPts val="0"/>
              </a:spcBef>
              <a:spcAft>
                <a:spcPts val="0"/>
              </a:spcAft>
              <a:buClrTx/>
              <a:buSzTx/>
              <a:buFontTx/>
              <a:buNone/>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17" name="Freeform 203"/>
          <p:cNvSpPr>
            <a:spLocks noEditPoints="1"/>
          </p:cNvSpPr>
          <p:nvPr>
            <p:custDataLst>
              <p:tags r:id="rId4"/>
            </p:custDataLst>
          </p:nvPr>
        </p:nvSpPr>
        <p:spPr>
          <a:xfrm rot="6823278">
            <a:off x="8045615" y="2326694"/>
            <a:ext cx="614635" cy="614635"/>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accent3"/>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20000"/>
              </a:lnSpc>
              <a:spcBef>
                <a:spcPts val="0"/>
              </a:spcBef>
              <a:spcAft>
                <a:spcPts val="0"/>
              </a:spcAft>
              <a:buClrTx/>
              <a:buSzTx/>
              <a:buFontTx/>
              <a:buNone/>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2" name="Freeform 203"/>
          <p:cNvSpPr>
            <a:spLocks noEditPoints="1"/>
          </p:cNvSpPr>
          <p:nvPr>
            <p:custDataLst>
              <p:tags r:id="rId5"/>
            </p:custDataLst>
          </p:nvPr>
        </p:nvSpPr>
        <p:spPr>
          <a:xfrm rot="20989118">
            <a:off x="3694177" y="2374878"/>
            <a:ext cx="614635" cy="614635"/>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accent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20000"/>
              </a:lnSpc>
              <a:spcBef>
                <a:spcPts val="0"/>
              </a:spcBef>
              <a:spcAft>
                <a:spcPts val="0"/>
              </a:spcAft>
              <a:buClrTx/>
              <a:buSzTx/>
              <a:buFontTx/>
              <a:buNone/>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7" name="Freeform 203"/>
          <p:cNvSpPr>
            <a:spLocks noEditPoints="1"/>
          </p:cNvSpPr>
          <p:nvPr>
            <p:custDataLst>
              <p:tags r:id="rId6"/>
            </p:custDataLst>
          </p:nvPr>
        </p:nvSpPr>
        <p:spPr>
          <a:xfrm rot="17008488">
            <a:off x="3751872" y="4546386"/>
            <a:ext cx="614635" cy="614635"/>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accent6"/>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20000"/>
              </a:lnSpc>
              <a:spcBef>
                <a:spcPts val="0"/>
              </a:spcBef>
              <a:spcAft>
                <a:spcPts val="0"/>
              </a:spcAft>
              <a:buClrTx/>
              <a:buSzTx/>
              <a:buFontTx/>
              <a:buNone/>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9" name="Freeform 203"/>
          <p:cNvSpPr>
            <a:spLocks noEditPoints="1"/>
          </p:cNvSpPr>
          <p:nvPr>
            <p:custDataLst>
              <p:tags r:id="rId7"/>
            </p:custDataLst>
          </p:nvPr>
        </p:nvSpPr>
        <p:spPr>
          <a:xfrm rot="14039476">
            <a:off x="5924166" y="5604014"/>
            <a:ext cx="614635" cy="614635"/>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accent5"/>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20000"/>
              </a:lnSpc>
              <a:spcBef>
                <a:spcPts val="0"/>
              </a:spcBef>
              <a:spcAft>
                <a:spcPts val="0"/>
              </a:spcAft>
              <a:buClrTx/>
              <a:buSzTx/>
              <a:buFontTx/>
              <a:buNone/>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10" name="文本框 9"/>
          <p:cNvSpPr txBox="1"/>
          <p:nvPr>
            <p:custDataLst>
              <p:tags r:id="rId8"/>
            </p:custDataLst>
          </p:nvPr>
        </p:nvSpPr>
        <p:spPr>
          <a:xfrm>
            <a:off x="2543131" y="1183241"/>
            <a:ext cx="3107408" cy="740938"/>
          </a:xfrm>
          <a:prstGeom prst="rect">
            <a:avLst/>
          </a:prstGeom>
          <a:noFill/>
        </p:spPr>
        <p:txBody>
          <a:bodyPr wrap="square" rtlCol="0" anchor="ctr" anchorCtr="0">
            <a:noAutofit/>
          </a:bodyPr>
          <a:lstStyle/>
          <a:p>
            <a:pPr marL="0" indent="0" algn="l">
              <a:lnSpc>
                <a:spcPct val="140000"/>
              </a:lnSpc>
              <a:spcBef>
                <a:spcPts val="0"/>
              </a:spcBef>
              <a:spcAft>
                <a:spcPts val="0"/>
              </a:spcAft>
              <a:buSzPct val="100000"/>
            </a:pPr>
            <a:r>
              <a:rPr lang="zh-CN" altLang="en-US" b="1">
                <a:solidFill>
                  <a:schemeClr val="tx1">
                    <a:lumMod val="65000"/>
                    <a:lumOff val="35000"/>
                  </a:schemeClr>
                </a:solidFill>
                <a:latin typeface="Arial" panose="020B0604020202020204" pitchFamily="34" charset="0"/>
                <a:ea typeface="微软雅黑" panose="020B0503020204020204" pitchFamily="34" charset="-122"/>
                <a:sym typeface="+mn-lt"/>
              </a:rPr>
              <a:t>（8）防洪、防地震等自然灾害应急预案。</a:t>
            </a:r>
            <a:endParaRPr lang="zh-CN" altLang="en-US" b="1">
              <a:solidFill>
                <a:schemeClr val="tx1">
                  <a:lumMod val="65000"/>
                  <a:lumOff val="35000"/>
                </a:schemeClr>
              </a:solidFill>
              <a:latin typeface="Arial" panose="020B0604020202020204" pitchFamily="34" charset="0"/>
              <a:ea typeface="微软雅黑" panose="020B0503020204020204" pitchFamily="34" charset="-122"/>
              <a:sym typeface="+mn-lt"/>
            </a:endParaRPr>
          </a:p>
        </p:txBody>
      </p:sp>
      <p:sp>
        <p:nvSpPr>
          <p:cNvPr id="23" name="文本框 22"/>
          <p:cNvSpPr txBox="1"/>
          <p:nvPr>
            <p:custDataLst>
              <p:tags r:id="rId9"/>
            </p:custDataLst>
          </p:nvPr>
        </p:nvSpPr>
        <p:spPr>
          <a:xfrm>
            <a:off x="930257" y="2263542"/>
            <a:ext cx="2543280" cy="740938"/>
          </a:xfrm>
          <a:prstGeom prst="rect">
            <a:avLst/>
          </a:prstGeom>
          <a:noFill/>
        </p:spPr>
        <p:txBody>
          <a:bodyPr wrap="square" rtlCol="0" anchor="ctr" anchorCtr="0">
            <a:noAutofit/>
          </a:bodyPr>
          <a:lstStyle/>
          <a:p>
            <a:pPr marL="0" indent="0" algn="l">
              <a:lnSpc>
                <a:spcPct val="140000"/>
              </a:lnSpc>
              <a:spcBef>
                <a:spcPts val="0"/>
              </a:spcBef>
              <a:spcAft>
                <a:spcPts val="0"/>
              </a:spcAft>
              <a:buSzPct val="100000"/>
            </a:pPr>
            <a:r>
              <a:rPr lang="zh-CN" altLang="en-US" b="1">
                <a:solidFill>
                  <a:schemeClr val="tx1">
                    <a:lumMod val="65000"/>
                    <a:lumOff val="35000"/>
                  </a:schemeClr>
                </a:solidFill>
                <a:latin typeface="Arial" panose="020B0604020202020204" pitchFamily="34" charset="0"/>
                <a:ea typeface="微软雅黑" panose="020B0503020204020204" pitchFamily="34" charset="-122"/>
                <a:sym typeface="+mn-lt"/>
              </a:rPr>
              <a:t>（7）校园绑架、杀害案件应急预案。</a:t>
            </a:r>
            <a:endParaRPr lang="zh-CN" altLang="en-US" b="1">
              <a:solidFill>
                <a:schemeClr val="tx1">
                  <a:lumMod val="65000"/>
                  <a:lumOff val="35000"/>
                </a:schemeClr>
              </a:solidFill>
              <a:latin typeface="Arial" panose="020B0604020202020204" pitchFamily="34" charset="0"/>
              <a:ea typeface="微软雅黑" panose="020B0503020204020204" pitchFamily="34" charset="-122"/>
              <a:sym typeface="+mn-lt"/>
            </a:endParaRPr>
          </a:p>
        </p:txBody>
      </p:sp>
      <p:sp>
        <p:nvSpPr>
          <p:cNvPr id="26" name="文本框 25"/>
          <p:cNvSpPr txBox="1"/>
          <p:nvPr>
            <p:custDataLst>
              <p:tags r:id="rId10"/>
            </p:custDataLst>
          </p:nvPr>
        </p:nvSpPr>
        <p:spPr>
          <a:xfrm>
            <a:off x="8897270" y="2263542"/>
            <a:ext cx="2543280" cy="740938"/>
          </a:xfrm>
          <a:prstGeom prst="rect">
            <a:avLst/>
          </a:prstGeom>
          <a:noFill/>
        </p:spPr>
        <p:txBody>
          <a:bodyPr wrap="square" rtlCol="0" anchor="ctr" anchorCtr="0">
            <a:noAutofit/>
          </a:bodyPr>
          <a:lstStyle/>
          <a:p>
            <a:pPr marL="0" indent="0" algn="l">
              <a:lnSpc>
                <a:spcPct val="140000"/>
              </a:lnSpc>
              <a:spcBef>
                <a:spcPts val="0"/>
              </a:spcBef>
              <a:spcAft>
                <a:spcPts val="0"/>
              </a:spcAft>
              <a:buSzPct val="100000"/>
            </a:pPr>
            <a:r>
              <a:rPr lang="zh-CN" altLang="en-US" b="1">
                <a:solidFill>
                  <a:schemeClr val="tx1">
                    <a:lumMod val="65000"/>
                    <a:lumOff val="35000"/>
                  </a:schemeClr>
                </a:solidFill>
                <a:latin typeface="Arial" panose="020B0604020202020204" pitchFamily="34" charset="0"/>
                <a:ea typeface="微软雅黑" panose="020B0503020204020204" pitchFamily="34" charset="-122"/>
                <a:sym typeface="+mn-lt"/>
              </a:rPr>
              <a:t>（9）教学建筑坍塌事故应急处理预案。</a:t>
            </a:r>
            <a:endParaRPr lang="zh-CN" altLang="en-US" b="1">
              <a:solidFill>
                <a:schemeClr val="tx1">
                  <a:lumMod val="65000"/>
                  <a:lumOff val="35000"/>
                </a:schemeClr>
              </a:solidFill>
              <a:latin typeface="Arial" panose="020B0604020202020204" pitchFamily="34" charset="0"/>
              <a:ea typeface="微软雅黑" panose="020B0503020204020204" pitchFamily="34" charset="-122"/>
              <a:sym typeface="+mn-lt"/>
            </a:endParaRPr>
          </a:p>
        </p:txBody>
      </p:sp>
      <p:sp>
        <p:nvSpPr>
          <p:cNvPr id="12" name="文本框 11"/>
          <p:cNvSpPr txBox="1"/>
          <p:nvPr>
            <p:custDataLst>
              <p:tags r:id="rId11"/>
            </p:custDataLst>
          </p:nvPr>
        </p:nvSpPr>
        <p:spPr>
          <a:xfrm>
            <a:off x="958197" y="4456346"/>
            <a:ext cx="2543280" cy="740938"/>
          </a:xfrm>
          <a:prstGeom prst="rect">
            <a:avLst/>
          </a:prstGeom>
          <a:noFill/>
        </p:spPr>
        <p:txBody>
          <a:bodyPr wrap="square" rtlCol="0" anchor="ctr" anchorCtr="0">
            <a:noAutofit/>
          </a:bodyPr>
          <a:lstStyle/>
          <a:p>
            <a:pPr marL="0" indent="0" algn="l">
              <a:lnSpc>
                <a:spcPct val="120000"/>
              </a:lnSpc>
              <a:spcBef>
                <a:spcPts val="0"/>
              </a:spcBef>
              <a:spcAft>
                <a:spcPts val="0"/>
              </a:spcAft>
              <a:buSzPct val="100000"/>
            </a:pPr>
            <a:r>
              <a:rPr lang="zh-CN" altLang="en-US" b="1" dirty="0">
                <a:solidFill>
                  <a:schemeClr val="tx1">
                    <a:lumMod val="65000"/>
                    <a:lumOff val="35000"/>
                  </a:schemeClr>
                </a:solidFill>
                <a:latin typeface="Arial" panose="020B0604020202020204" pitchFamily="34" charset="0"/>
                <a:ea typeface="微软雅黑" panose="020B0503020204020204" pitchFamily="34" charset="-122"/>
                <a:sym typeface="+mn-lt"/>
              </a:rPr>
              <a:t>（12）安全用电预案。</a:t>
            </a:r>
            <a:endParaRPr lang="zh-CN" altLang="en-US" b="1" dirty="0">
              <a:solidFill>
                <a:schemeClr val="tx1">
                  <a:lumMod val="65000"/>
                  <a:lumOff val="35000"/>
                </a:schemeClr>
              </a:solidFill>
              <a:latin typeface="Arial" panose="020B0604020202020204" pitchFamily="34" charset="0"/>
              <a:ea typeface="微软雅黑" panose="020B0503020204020204" pitchFamily="34" charset="-122"/>
              <a:sym typeface="+mn-lt"/>
            </a:endParaRPr>
          </a:p>
        </p:txBody>
      </p:sp>
      <p:sp>
        <p:nvSpPr>
          <p:cNvPr id="28" name="文本框 27"/>
          <p:cNvSpPr txBox="1"/>
          <p:nvPr>
            <p:custDataLst>
              <p:tags r:id="rId12"/>
            </p:custDataLst>
          </p:nvPr>
        </p:nvSpPr>
        <p:spPr>
          <a:xfrm>
            <a:off x="8897270" y="4456346"/>
            <a:ext cx="2543280" cy="740938"/>
          </a:xfrm>
          <a:prstGeom prst="rect">
            <a:avLst/>
          </a:prstGeom>
          <a:noFill/>
        </p:spPr>
        <p:txBody>
          <a:bodyPr wrap="square" rtlCol="0" anchor="ctr" anchorCtr="0">
            <a:noAutofit/>
          </a:bodyPr>
          <a:lstStyle/>
          <a:p>
            <a:pPr marL="0" indent="0" algn="l">
              <a:lnSpc>
                <a:spcPct val="140000"/>
              </a:lnSpc>
              <a:spcBef>
                <a:spcPts val="0"/>
              </a:spcBef>
              <a:spcAft>
                <a:spcPts val="0"/>
              </a:spcAft>
              <a:buSzPct val="100000"/>
            </a:pPr>
            <a:r>
              <a:rPr lang="zh-CN" altLang="en-US" b="1">
                <a:solidFill>
                  <a:schemeClr val="tx1">
                    <a:lumMod val="65000"/>
                    <a:lumOff val="35000"/>
                  </a:schemeClr>
                </a:solidFill>
                <a:latin typeface="Arial" panose="020B0604020202020204" pitchFamily="34" charset="0"/>
                <a:ea typeface="微软雅黑" panose="020B0503020204020204" pitchFamily="34" charset="-122"/>
                <a:sym typeface="+mn-lt"/>
              </a:rPr>
              <a:t>（10）群集性事件应急预案。</a:t>
            </a:r>
            <a:endParaRPr lang="zh-CN" altLang="en-US" b="1">
              <a:solidFill>
                <a:schemeClr val="tx1">
                  <a:lumMod val="65000"/>
                  <a:lumOff val="35000"/>
                </a:schemeClr>
              </a:solidFill>
              <a:latin typeface="Arial" panose="020B0604020202020204" pitchFamily="34" charset="0"/>
              <a:ea typeface="微软雅黑" panose="020B0503020204020204" pitchFamily="34" charset="-122"/>
              <a:sym typeface="+mn-lt"/>
            </a:endParaRPr>
          </a:p>
        </p:txBody>
      </p:sp>
      <p:sp>
        <p:nvSpPr>
          <p:cNvPr id="31" name="文本框 30"/>
          <p:cNvSpPr txBox="1"/>
          <p:nvPr>
            <p:custDataLst>
              <p:tags r:id="rId13"/>
            </p:custDataLst>
          </p:nvPr>
        </p:nvSpPr>
        <p:spPr>
          <a:xfrm>
            <a:off x="6660434" y="5540863"/>
            <a:ext cx="2543280" cy="740938"/>
          </a:xfrm>
          <a:prstGeom prst="rect">
            <a:avLst/>
          </a:prstGeom>
          <a:noFill/>
        </p:spPr>
        <p:txBody>
          <a:bodyPr wrap="square" rtlCol="0" anchor="ctr" anchorCtr="0">
            <a:noAutofit/>
          </a:bodyPr>
          <a:lstStyle/>
          <a:p>
            <a:pPr marL="0" indent="0" algn="l">
              <a:lnSpc>
                <a:spcPct val="140000"/>
              </a:lnSpc>
              <a:spcBef>
                <a:spcPts val="0"/>
              </a:spcBef>
              <a:spcAft>
                <a:spcPts val="0"/>
              </a:spcAft>
              <a:buSzPct val="100000"/>
            </a:pPr>
            <a:r>
              <a:rPr lang="zh-CN" altLang="en-US" b="1">
                <a:solidFill>
                  <a:schemeClr val="tx1">
                    <a:lumMod val="65000"/>
                    <a:lumOff val="35000"/>
                  </a:schemeClr>
                </a:solidFill>
                <a:latin typeface="Arial" panose="020B0604020202020204" pitchFamily="34" charset="0"/>
                <a:ea typeface="微软雅黑" panose="020B0503020204020204" pitchFamily="34" charset="-122"/>
                <a:sym typeface="+mn-lt"/>
              </a:rPr>
              <a:t>（11）反恐、防空袭应急预案。</a:t>
            </a:r>
            <a:endParaRPr lang="zh-CN" altLang="en-US" b="1">
              <a:solidFill>
                <a:schemeClr val="tx1">
                  <a:lumMod val="65000"/>
                  <a:lumOff val="35000"/>
                </a:schemeClr>
              </a:solidFill>
              <a:latin typeface="Arial" panose="020B0604020202020204" pitchFamily="34" charset="0"/>
              <a:ea typeface="微软雅黑" panose="020B0503020204020204" pitchFamily="34" charset="-122"/>
              <a:sym typeface="+mn-lt"/>
            </a:endParaRPr>
          </a:p>
        </p:txBody>
      </p:sp>
    </p:spTree>
    <p:custDataLst>
      <p:tags r:id="rId14"/>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三、传染病的防治措施</a:t>
            </a:r>
            <a:endParaRPr lang="zh-CN" altLang="en-US" sz="3200">
              <a:solidFill>
                <a:srgbClr val="43486D"/>
              </a:solidFill>
              <a:latin typeface="+mj-ea"/>
              <a:ea typeface="+mj-ea"/>
            </a:endParaRPr>
          </a:p>
        </p:txBody>
      </p:sp>
      <p:sp>
        <p:nvSpPr>
          <p:cNvPr id="60" name="Freeform 14"/>
          <p:cNvSpPr/>
          <p:nvPr>
            <p:custDataLst>
              <p:tags r:id="rId1"/>
            </p:custDataLst>
          </p:nvPr>
        </p:nvSpPr>
        <p:spPr bwMode="auto">
          <a:xfrm>
            <a:off x="4365392" y="1850217"/>
            <a:ext cx="1938243" cy="2449462"/>
          </a:xfrm>
          <a:custGeom>
            <a:avLst/>
            <a:gdLst>
              <a:gd name="T0" fmla="*/ 79 w 783"/>
              <a:gd name="T1" fmla="*/ 981 h 990"/>
              <a:gd name="T2" fmla="*/ 147 w 783"/>
              <a:gd name="T3" fmla="*/ 953 h 990"/>
              <a:gd name="T4" fmla="*/ 198 w 783"/>
              <a:gd name="T5" fmla="*/ 930 h 990"/>
              <a:gd name="T6" fmla="*/ 219 w 783"/>
              <a:gd name="T7" fmla="*/ 906 h 990"/>
              <a:gd name="T8" fmla="*/ 199 w 783"/>
              <a:gd name="T9" fmla="*/ 872 h 990"/>
              <a:gd name="T10" fmla="*/ 177 w 783"/>
              <a:gd name="T11" fmla="*/ 826 h 990"/>
              <a:gd name="T12" fmla="*/ 189 w 783"/>
              <a:gd name="T13" fmla="*/ 786 h 990"/>
              <a:gd name="T14" fmla="*/ 218 w 783"/>
              <a:gd name="T15" fmla="*/ 765 h 990"/>
              <a:gd name="T16" fmla="*/ 245 w 783"/>
              <a:gd name="T17" fmla="*/ 763 h 990"/>
              <a:gd name="T18" fmla="*/ 278 w 783"/>
              <a:gd name="T19" fmla="*/ 779 h 990"/>
              <a:gd name="T20" fmla="*/ 299 w 783"/>
              <a:gd name="T21" fmla="*/ 817 h 990"/>
              <a:gd name="T22" fmla="*/ 303 w 783"/>
              <a:gd name="T23" fmla="*/ 837 h 990"/>
              <a:gd name="T24" fmla="*/ 313 w 783"/>
              <a:gd name="T25" fmla="*/ 849 h 990"/>
              <a:gd name="T26" fmla="*/ 333 w 783"/>
              <a:gd name="T27" fmla="*/ 853 h 990"/>
              <a:gd name="T28" fmla="*/ 384 w 783"/>
              <a:gd name="T29" fmla="*/ 821 h 990"/>
              <a:gd name="T30" fmla="*/ 462 w 783"/>
              <a:gd name="T31" fmla="*/ 769 h 990"/>
              <a:gd name="T32" fmla="*/ 477 w 783"/>
              <a:gd name="T33" fmla="*/ 760 h 990"/>
              <a:gd name="T34" fmla="*/ 456 w 783"/>
              <a:gd name="T35" fmla="*/ 672 h 990"/>
              <a:gd name="T36" fmla="*/ 644 w 783"/>
              <a:gd name="T37" fmla="*/ 484 h 990"/>
              <a:gd name="T38" fmla="*/ 666 w 783"/>
              <a:gd name="T39" fmla="*/ 485 h 990"/>
              <a:gd name="T40" fmla="*/ 664 w 783"/>
              <a:gd name="T41" fmla="*/ 468 h 990"/>
              <a:gd name="T42" fmla="*/ 654 w 783"/>
              <a:gd name="T43" fmla="*/ 374 h 990"/>
              <a:gd name="T44" fmla="*/ 650 w 783"/>
              <a:gd name="T45" fmla="*/ 315 h 990"/>
              <a:gd name="T46" fmla="*/ 663 w 783"/>
              <a:gd name="T47" fmla="*/ 298 h 990"/>
              <a:gd name="T48" fmla="*/ 678 w 783"/>
              <a:gd name="T49" fmla="*/ 296 h 990"/>
              <a:gd name="T50" fmla="*/ 698 w 783"/>
              <a:gd name="T51" fmla="*/ 301 h 990"/>
              <a:gd name="T52" fmla="*/ 741 w 783"/>
              <a:gd name="T53" fmla="*/ 300 h 990"/>
              <a:gd name="T54" fmla="*/ 771 w 783"/>
              <a:gd name="T55" fmla="*/ 279 h 990"/>
              <a:gd name="T56" fmla="*/ 781 w 783"/>
              <a:gd name="T57" fmla="*/ 254 h 990"/>
              <a:gd name="T58" fmla="*/ 776 w 783"/>
              <a:gd name="T59" fmla="*/ 218 h 990"/>
              <a:gd name="T60" fmla="*/ 746 w 783"/>
              <a:gd name="T61" fmla="*/ 189 h 990"/>
              <a:gd name="T62" fmla="*/ 696 w 783"/>
              <a:gd name="T63" fmla="*/ 187 h 990"/>
              <a:gd name="T64" fmla="*/ 655 w 783"/>
              <a:gd name="T65" fmla="*/ 189 h 990"/>
              <a:gd name="T66" fmla="*/ 644 w 783"/>
              <a:gd name="T67" fmla="*/ 159 h 990"/>
              <a:gd name="T68" fmla="*/ 647 w 783"/>
              <a:gd name="T69" fmla="*/ 103 h 990"/>
              <a:gd name="T70" fmla="*/ 654 w 783"/>
              <a:gd name="T71" fmla="*/ 31 h 990"/>
              <a:gd name="T72" fmla="*/ 660 w 783"/>
              <a:gd name="T73" fmla="*/ 4 h 990"/>
              <a:gd name="T74" fmla="*/ 660 w 783"/>
              <a:gd name="T75" fmla="*/ 0 h 990"/>
              <a:gd name="T76" fmla="*/ 522 w 783"/>
              <a:gd name="T77" fmla="*/ 0 h 990"/>
              <a:gd name="T78" fmla="*/ 445 w 783"/>
              <a:gd name="T79" fmla="*/ 173 h 990"/>
              <a:gd name="T80" fmla="*/ 310 w 783"/>
              <a:gd name="T81" fmla="*/ 252 h 990"/>
              <a:gd name="T82" fmla="*/ 121 w 783"/>
              <a:gd name="T83" fmla="*/ 231 h 990"/>
              <a:gd name="T84" fmla="*/ 0 w 783"/>
              <a:gd name="T85" fmla="*/ 441 h 990"/>
              <a:gd name="T86" fmla="*/ 113 w 783"/>
              <a:gd name="T87" fmla="*/ 594 h 990"/>
              <a:gd name="T88" fmla="*/ 112 w 783"/>
              <a:gd name="T89" fmla="*/ 751 h 990"/>
              <a:gd name="T90" fmla="*/ 0 w 783"/>
              <a:gd name="T91" fmla="*/ 904 h 990"/>
              <a:gd name="T92" fmla="*/ 50 w 783"/>
              <a:gd name="T93" fmla="*/ 990 h 990"/>
              <a:gd name="T94" fmla="*/ 53 w 783"/>
              <a:gd name="T95" fmla="*/ 989 h 990"/>
              <a:gd name="T96" fmla="*/ 79 w 783"/>
              <a:gd name="T97" fmla="*/ 981 h 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83" h="990">
                <a:moveTo>
                  <a:pt x="79" y="981"/>
                </a:moveTo>
                <a:cubicBezTo>
                  <a:pt x="88" y="978"/>
                  <a:pt x="125" y="963"/>
                  <a:pt x="147" y="953"/>
                </a:cubicBezTo>
                <a:cubicBezTo>
                  <a:pt x="168" y="943"/>
                  <a:pt x="189" y="934"/>
                  <a:pt x="198" y="930"/>
                </a:cubicBezTo>
                <a:cubicBezTo>
                  <a:pt x="206" y="927"/>
                  <a:pt x="220" y="918"/>
                  <a:pt x="219" y="906"/>
                </a:cubicBezTo>
                <a:cubicBezTo>
                  <a:pt x="218" y="895"/>
                  <a:pt x="215" y="885"/>
                  <a:pt x="199" y="872"/>
                </a:cubicBezTo>
                <a:cubicBezTo>
                  <a:pt x="182" y="858"/>
                  <a:pt x="179" y="833"/>
                  <a:pt x="177" y="826"/>
                </a:cubicBezTo>
                <a:cubicBezTo>
                  <a:pt x="176" y="820"/>
                  <a:pt x="180" y="799"/>
                  <a:pt x="189" y="786"/>
                </a:cubicBezTo>
                <a:cubicBezTo>
                  <a:pt x="198" y="774"/>
                  <a:pt x="213" y="767"/>
                  <a:pt x="218" y="765"/>
                </a:cubicBezTo>
                <a:cubicBezTo>
                  <a:pt x="223" y="763"/>
                  <a:pt x="239" y="761"/>
                  <a:pt x="245" y="763"/>
                </a:cubicBezTo>
                <a:cubicBezTo>
                  <a:pt x="250" y="764"/>
                  <a:pt x="271" y="770"/>
                  <a:pt x="278" y="779"/>
                </a:cubicBezTo>
                <a:cubicBezTo>
                  <a:pt x="284" y="787"/>
                  <a:pt x="295" y="799"/>
                  <a:pt x="299" y="817"/>
                </a:cubicBezTo>
                <a:cubicBezTo>
                  <a:pt x="302" y="834"/>
                  <a:pt x="302" y="833"/>
                  <a:pt x="303" y="837"/>
                </a:cubicBezTo>
                <a:cubicBezTo>
                  <a:pt x="305" y="841"/>
                  <a:pt x="309" y="847"/>
                  <a:pt x="313" y="849"/>
                </a:cubicBezTo>
                <a:cubicBezTo>
                  <a:pt x="316" y="851"/>
                  <a:pt x="323" y="856"/>
                  <a:pt x="333" y="853"/>
                </a:cubicBezTo>
                <a:cubicBezTo>
                  <a:pt x="343" y="850"/>
                  <a:pt x="370" y="832"/>
                  <a:pt x="384" y="821"/>
                </a:cubicBezTo>
                <a:cubicBezTo>
                  <a:pt x="397" y="811"/>
                  <a:pt x="424" y="794"/>
                  <a:pt x="462" y="769"/>
                </a:cubicBezTo>
                <a:cubicBezTo>
                  <a:pt x="477" y="760"/>
                  <a:pt x="477" y="760"/>
                  <a:pt x="477" y="760"/>
                </a:cubicBezTo>
                <a:cubicBezTo>
                  <a:pt x="463" y="733"/>
                  <a:pt x="456" y="704"/>
                  <a:pt x="456" y="672"/>
                </a:cubicBezTo>
                <a:cubicBezTo>
                  <a:pt x="456" y="568"/>
                  <a:pt x="540" y="484"/>
                  <a:pt x="644" y="484"/>
                </a:cubicBezTo>
                <a:cubicBezTo>
                  <a:pt x="651" y="484"/>
                  <a:pt x="659" y="484"/>
                  <a:pt x="666" y="485"/>
                </a:cubicBezTo>
                <a:cubicBezTo>
                  <a:pt x="664" y="468"/>
                  <a:pt x="664" y="468"/>
                  <a:pt x="664" y="468"/>
                </a:cubicBezTo>
                <a:cubicBezTo>
                  <a:pt x="660" y="423"/>
                  <a:pt x="658" y="391"/>
                  <a:pt x="654" y="374"/>
                </a:cubicBezTo>
                <a:cubicBezTo>
                  <a:pt x="651" y="357"/>
                  <a:pt x="648" y="325"/>
                  <a:pt x="650" y="315"/>
                </a:cubicBezTo>
                <a:cubicBezTo>
                  <a:pt x="652" y="305"/>
                  <a:pt x="659" y="300"/>
                  <a:pt x="663" y="298"/>
                </a:cubicBezTo>
                <a:cubicBezTo>
                  <a:pt x="666" y="297"/>
                  <a:pt x="674" y="296"/>
                  <a:pt x="678" y="296"/>
                </a:cubicBezTo>
                <a:cubicBezTo>
                  <a:pt x="682" y="297"/>
                  <a:pt x="681" y="297"/>
                  <a:pt x="698" y="301"/>
                </a:cubicBezTo>
                <a:cubicBezTo>
                  <a:pt x="715" y="306"/>
                  <a:pt x="731" y="302"/>
                  <a:pt x="741" y="300"/>
                </a:cubicBezTo>
                <a:cubicBezTo>
                  <a:pt x="752" y="299"/>
                  <a:pt x="767" y="283"/>
                  <a:pt x="771" y="279"/>
                </a:cubicBezTo>
                <a:cubicBezTo>
                  <a:pt x="775" y="274"/>
                  <a:pt x="781" y="259"/>
                  <a:pt x="781" y="254"/>
                </a:cubicBezTo>
                <a:cubicBezTo>
                  <a:pt x="781" y="248"/>
                  <a:pt x="783" y="232"/>
                  <a:pt x="776" y="218"/>
                </a:cubicBezTo>
                <a:cubicBezTo>
                  <a:pt x="769" y="204"/>
                  <a:pt x="752" y="191"/>
                  <a:pt x="746" y="189"/>
                </a:cubicBezTo>
                <a:cubicBezTo>
                  <a:pt x="739" y="188"/>
                  <a:pt x="716" y="179"/>
                  <a:pt x="696" y="187"/>
                </a:cubicBezTo>
                <a:cubicBezTo>
                  <a:pt x="676" y="196"/>
                  <a:pt x="666" y="193"/>
                  <a:pt x="655" y="189"/>
                </a:cubicBezTo>
                <a:cubicBezTo>
                  <a:pt x="645" y="185"/>
                  <a:pt x="643" y="169"/>
                  <a:pt x="644" y="159"/>
                </a:cubicBezTo>
                <a:cubicBezTo>
                  <a:pt x="645" y="150"/>
                  <a:pt x="646" y="127"/>
                  <a:pt x="647" y="103"/>
                </a:cubicBezTo>
                <a:cubicBezTo>
                  <a:pt x="649" y="80"/>
                  <a:pt x="653" y="39"/>
                  <a:pt x="654" y="31"/>
                </a:cubicBezTo>
                <a:cubicBezTo>
                  <a:pt x="656" y="22"/>
                  <a:pt x="659" y="8"/>
                  <a:pt x="660" y="4"/>
                </a:cubicBezTo>
                <a:cubicBezTo>
                  <a:pt x="660" y="3"/>
                  <a:pt x="660" y="2"/>
                  <a:pt x="660" y="0"/>
                </a:cubicBezTo>
                <a:cubicBezTo>
                  <a:pt x="522" y="0"/>
                  <a:pt x="522" y="0"/>
                  <a:pt x="522" y="0"/>
                </a:cubicBezTo>
                <a:cubicBezTo>
                  <a:pt x="445" y="173"/>
                  <a:pt x="445" y="173"/>
                  <a:pt x="445" y="173"/>
                </a:cubicBezTo>
                <a:cubicBezTo>
                  <a:pt x="310" y="252"/>
                  <a:pt x="310" y="252"/>
                  <a:pt x="310" y="252"/>
                </a:cubicBezTo>
                <a:cubicBezTo>
                  <a:pt x="121" y="231"/>
                  <a:pt x="121" y="231"/>
                  <a:pt x="121" y="231"/>
                </a:cubicBezTo>
                <a:cubicBezTo>
                  <a:pt x="0" y="441"/>
                  <a:pt x="0" y="441"/>
                  <a:pt x="0" y="441"/>
                </a:cubicBezTo>
                <a:cubicBezTo>
                  <a:pt x="113" y="594"/>
                  <a:pt x="113" y="594"/>
                  <a:pt x="113" y="594"/>
                </a:cubicBezTo>
                <a:cubicBezTo>
                  <a:pt x="112" y="751"/>
                  <a:pt x="112" y="751"/>
                  <a:pt x="112" y="751"/>
                </a:cubicBezTo>
                <a:cubicBezTo>
                  <a:pt x="0" y="904"/>
                  <a:pt x="0" y="904"/>
                  <a:pt x="0" y="904"/>
                </a:cubicBezTo>
                <a:cubicBezTo>
                  <a:pt x="50" y="990"/>
                  <a:pt x="50" y="990"/>
                  <a:pt x="50" y="990"/>
                </a:cubicBezTo>
                <a:cubicBezTo>
                  <a:pt x="51" y="989"/>
                  <a:pt x="52" y="989"/>
                  <a:pt x="53" y="989"/>
                </a:cubicBezTo>
                <a:cubicBezTo>
                  <a:pt x="57" y="987"/>
                  <a:pt x="71" y="984"/>
                  <a:pt x="79" y="981"/>
                </a:cubicBezTo>
                <a:close/>
              </a:path>
            </a:pathLst>
          </a:custGeom>
          <a:solidFill>
            <a:srgbClr val="6AB9D4"/>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1" name="Freeform 15"/>
          <p:cNvSpPr/>
          <p:nvPr>
            <p:custDataLst>
              <p:tags r:id="rId2"/>
            </p:custDataLst>
          </p:nvPr>
        </p:nvSpPr>
        <p:spPr bwMode="auto">
          <a:xfrm>
            <a:off x="5957596" y="1850217"/>
            <a:ext cx="1596384" cy="2509052"/>
          </a:xfrm>
          <a:custGeom>
            <a:avLst/>
            <a:gdLst>
              <a:gd name="T0" fmla="*/ 11 w 645"/>
              <a:gd name="T1" fmla="*/ 31 h 1014"/>
              <a:gd name="T2" fmla="*/ 4 w 645"/>
              <a:gd name="T3" fmla="*/ 103 h 1014"/>
              <a:gd name="T4" fmla="*/ 1 w 645"/>
              <a:gd name="T5" fmla="*/ 159 h 1014"/>
              <a:gd name="T6" fmla="*/ 12 w 645"/>
              <a:gd name="T7" fmla="*/ 189 h 1014"/>
              <a:gd name="T8" fmla="*/ 53 w 645"/>
              <a:gd name="T9" fmla="*/ 187 h 1014"/>
              <a:gd name="T10" fmla="*/ 103 w 645"/>
              <a:gd name="T11" fmla="*/ 189 h 1014"/>
              <a:gd name="T12" fmla="*/ 133 w 645"/>
              <a:gd name="T13" fmla="*/ 218 h 1014"/>
              <a:gd name="T14" fmla="*/ 138 w 645"/>
              <a:gd name="T15" fmla="*/ 254 h 1014"/>
              <a:gd name="T16" fmla="*/ 128 w 645"/>
              <a:gd name="T17" fmla="*/ 279 h 1014"/>
              <a:gd name="T18" fmla="*/ 98 w 645"/>
              <a:gd name="T19" fmla="*/ 300 h 1014"/>
              <a:gd name="T20" fmla="*/ 55 w 645"/>
              <a:gd name="T21" fmla="*/ 301 h 1014"/>
              <a:gd name="T22" fmla="*/ 35 w 645"/>
              <a:gd name="T23" fmla="*/ 296 h 1014"/>
              <a:gd name="T24" fmla="*/ 20 w 645"/>
              <a:gd name="T25" fmla="*/ 298 h 1014"/>
              <a:gd name="T26" fmla="*/ 7 w 645"/>
              <a:gd name="T27" fmla="*/ 315 h 1014"/>
              <a:gd name="T28" fmla="*/ 11 w 645"/>
              <a:gd name="T29" fmla="*/ 374 h 1014"/>
              <a:gd name="T30" fmla="*/ 21 w 645"/>
              <a:gd name="T31" fmla="*/ 468 h 1014"/>
              <a:gd name="T32" fmla="*/ 23 w 645"/>
              <a:gd name="T33" fmla="*/ 485 h 1014"/>
              <a:gd name="T34" fmla="*/ 189 w 645"/>
              <a:gd name="T35" fmla="*/ 672 h 1014"/>
              <a:gd name="T36" fmla="*/ 163 w 645"/>
              <a:gd name="T37" fmla="*/ 769 h 1014"/>
              <a:gd name="T38" fmla="*/ 178 w 645"/>
              <a:gd name="T39" fmla="*/ 776 h 1014"/>
              <a:gd name="T40" fmla="*/ 263 w 645"/>
              <a:gd name="T41" fmla="*/ 816 h 1014"/>
              <a:gd name="T42" fmla="*/ 316 w 645"/>
              <a:gd name="T43" fmla="*/ 843 h 1014"/>
              <a:gd name="T44" fmla="*/ 324 w 645"/>
              <a:gd name="T45" fmla="*/ 862 h 1014"/>
              <a:gd name="T46" fmla="*/ 318 w 645"/>
              <a:gd name="T47" fmla="*/ 876 h 1014"/>
              <a:gd name="T48" fmla="*/ 303 w 645"/>
              <a:gd name="T49" fmla="*/ 891 h 1014"/>
              <a:gd name="T50" fmla="*/ 281 w 645"/>
              <a:gd name="T51" fmla="*/ 928 h 1014"/>
              <a:gd name="T52" fmla="*/ 285 w 645"/>
              <a:gd name="T53" fmla="*/ 965 h 1014"/>
              <a:gd name="T54" fmla="*/ 301 w 645"/>
              <a:gd name="T55" fmla="*/ 987 h 1014"/>
              <a:gd name="T56" fmla="*/ 334 w 645"/>
              <a:gd name="T57" fmla="*/ 1000 h 1014"/>
              <a:gd name="T58" fmla="*/ 374 w 645"/>
              <a:gd name="T59" fmla="*/ 990 h 1014"/>
              <a:gd name="T60" fmla="*/ 402 w 645"/>
              <a:gd name="T61" fmla="*/ 948 h 1014"/>
              <a:gd name="T62" fmla="*/ 421 w 645"/>
              <a:gd name="T63" fmla="*/ 912 h 1014"/>
              <a:gd name="T64" fmla="*/ 453 w 645"/>
              <a:gd name="T65" fmla="*/ 918 h 1014"/>
              <a:gd name="T66" fmla="*/ 499 w 645"/>
              <a:gd name="T67" fmla="*/ 950 h 1014"/>
              <a:gd name="T68" fmla="*/ 558 w 645"/>
              <a:gd name="T69" fmla="*/ 993 h 1014"/>
              <a:gd name="T70" fmla="*/ 578 w 645"/>
              <a:gd name="T71" fmla="*/ 1011 h 1014"/>
              <a:gd name="T72" fmla="*/ 581 w 645"/>
              <a:gd name="T73" fmla="*/ 1014 h 1014"/>
              <a:gd name="T74" fmla="*/ 645 w 645"/>
              <a:gd name="T75" fmla="*/ 903 h 1014"/>
              <a:gd name="T76" fmla="*/ 533 w 645"/>
              <a:gd name="T77" fmla="*/ 750 h 1014"/>
              <a:gd name="T78" fmla="*/ 532 w 645"/>
              <a:gd name="T79" fmla="*/ 593 h 1014"/>
              <a:gd name="T80" fmla="*/ 645 w 645"/>
              <a:gd name="T81" fmla="*/ 440 h 1014"/>
              <a:gd name="T82" fmla="*/ 523 w 645"/>
              <a:gd name="T83" fmla="*/ 231 h 1014"/>
              <a:gd name="T84" fmla="*/ 334 w 645"/>
              <a:gd name="T85" fmla="*/ 251 h 1014"/>
              <a:gd name="T86" fmla="*/ 199 w 645"/>
              <a:gd name="T87" fmla="*/ 173 h 1014"/>
              <a:gd name="T88" fmla="*/ 122 w 645"/>
              <a:gd name="T89" fmla="*/ 0 h 1014"/>
              <a:gd name="T90" fmla="*/ 17 w 645"/>
              <a:gd name="T91" fmla="*/ 0 h 1014"/>
              <a:gd name="T92" fmla="*/ 17 w 645"/>
              <a:gd name="T93" fmla="*/ 4 h 1014"/>
              <a:gd name="T94" fmla="*/ 11 w 645"/>
              <a:gd name="T95" fmla="*/ 31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5" h="1014">
                <a:moveTo>
                  <a:pt x="11" y="31"/>
                </a:moveTo>
                <a:cubicBezTo>
                  <a:pt x="10" y="39"/>
                  <a:pt x="6" y="80"/>
                  <a:pt x="4" y="103"/>
                </a:cubicBezTo>
                <a:cubicBezTo>
                  <a:pt x="3" y="127"/>
                  <a:pt x="2" y="150"/>
                  <a:pt x="1" y="159"/>
                </a:cubicBezTo>
                <a:cubicBezTo>
                  <a:pt x="0" y="169"/>
                  <a:pt x="2" y="185"/>
                  <a:pt x="12" y="189"/>
                </a:cubicBezTo>
                <a:cubicBezTo>
                  <a:pt x="23" y="193"/>
                  <a:pt x="33" y="196"/>
                  <a:pt x="53" y="187"/>
                </a:cubicBezTo>
                <a:cubicBezTo>
                  <a:pt x="73" y="179"/>
                  <a:pt x="96" y="188"/>
                  <a:pt x="103" y="189"/>
                </a:cubicBezTo>
                <a:cubicBezTo>
                  <a:pt x="109" y="191"/>
                  <a:pt x="126" y="204"/>
                  <a:pt x="133" y="218"/>
                </a:cubicBezTo>
                <a:cubicBezTo>
                  <a:pt x="140" y="232"/>
                  <a:pt x="138" y="248"/>
                  <a:pt x="138" y="254"/>
                </a:cubicBezTo>
                <a:cubicBezTo>
                  <a:pt x="138" y="259"/>
                  <a:pt x="132" y="274"/>
                  <a:pt x="128" y="279"/>
                </a:cubicBezTo>
                <a:cubicBezTo>
                  <a:pt x="124" y="283"/>
                  <a:pt x="109" y="299"/>
                  <a:pt x="98" y="300"/>
                </a:cubicBezTo>
                <a:cubicBezTo>
                  <a:pt x="88" y="302"/>
                  <a:pt x="72" y="306"/>
                  <a:pt x="55" y="301"/>
                </a:cubicBezTo>
                <a:cubicBezTo>
                  <a:pt x="38" y="297"/>
                  <a:pt x="39" y="297"/>
                  <a:pt x="35" y="296"/>
                </a:cubicBezTo>
                <a:cubicBezTo>
                  <a:pt x="31" y="296"/>
                  <a:pt x="23" y="297"/>
                  <a:pt x="20" y="298"/>
                </a:cubicBezTo>
                <a:cubicBezTo>
                  <a:pt x="16" y="300"/>
                  <a:pt x="9" y="305"/>
                  <a:pt x="7" y="315"/>
                </a:cubicBezTo>
                <a:cubicBezTo>
                  <a:pt x="5" y="325"/>
                  <a:pt x="8" y="357"/>
                  <a:pt x="11" y="374"/>
                </a:cubicBezTo>
                <a:cubicBezTo>
                  <a:pt x="15" y="391"/>
                  <a:pt x="17" y="423"/>
                  <a:pt x="21" y="468"/>
                </a:cubicBezTo>
                <a:cubicBezTo>
                  <a:pt x="23" y="485"/>
                  <a:pt x="23" y="485"/>
                  <a:pt x="23" y="485"/>
                </a:cubicBezTo>
                <a:cubicBezTo>
                  <a:pt x="117" y="496"/>
                  <a:pt x="189" y="576"/>
                  <a:pt x="189" y="672"/>
                </a:cubicBezTo>
                <a:cubicBezTo>
                  <a:pt x="189" y="708"/>
                  <a:pt x="180" y="741"/>
                  <a:pt x="163" y="769"/>
                </a:cubicBezTo>
                <a:cubicBezTo>
                  <a:pt x="178" y="776"/>
                  <a:pt x="178" y="776"/>
                  <a:pt x="178" y="776"/>
                </a:cubicBezTo>
                <a:cubicBezTo>
                  <a:pt x="219" y="796"/>
                  <a:pt x="247" y="810"/>
                  <a:pt x="263" y="816"/>
                </a:cubicBezTo>
                <a:cubicBezTo>
                  <a:pt x="280" y="822"/>
                  <a:pt x="309" y="836"/>
                  <a:pt x="316" y="843"/>
                </a:cubicBezTo>
                <a:cubicBezTo>
                  <a:pt x="324" y="849"/>
                  <a:pt x="324" y="858"/>
                  <a:pt x="324" y="862"/>
                </a:cubicBezTo>
                <a:cubicBezTo>
                  <a:pt x="324" y="866"/>
                  <a:pt x="320" y="873"/>
                  <a:pt x="318" y="876"/>
                </a:cubicBezTo>
                <a:cubicBezTo>
                  <a:pt x="315" y="880"/>
                  <a:pt x="316" y="879"/>
                  <a:pt x="303" y="891"/>
                </a:cubicBezTo>
                <a:cubicBezTo>
                  <a:pt x="290" y="903"/>
                  <a:pt x="285" y="919"/>
                  <a:pt x="281" y="928"/>
                </a:cubicBezTo>
                <a:cubicBezTo>
                  <a:pt x="278" y="938"/>
                  <a:pt x="283" y="959"/>
                  <a:pt x="285" y="965"/>
                </a:cubicBezTo>
                <a:cubicBezTo>
                  <a:pt x="287" y="970"/>
                  <a:pt x="297" y="984"/>
                  <a:pt x="301" y="987"/>
                </a:cubicBezTo>
                <a:cubicBezTo>
                  <a:pt x="305" y="990"/>
                  <a:pt x="319" y="999"/>
                  <a:pt x="334" y="1000"/>
                </a:cubicBezTo>
                <a:cubicBezTo>
                  <a:pt x="350" y="1002"/>
                  <a:pt x="370" y="994"/>
                  <a:pt x="374" y="990"/>
                </a:cubicBezTo>
                <a:cubicBezTo>
                  <a:pt x="379" y="985"/>
                  <a:pt x="399" y="969"/>
                  <a:pt x="402" y="948"/>
                </a:cubicBezTo>
                <a:cubicBezTo>
                  <a:pt x="405" y="926"/>
                  <a:pt x="412" y="919"/>
                  <a:pt x="421" y="912"/>
                </a:cubicBezTo>
                <a:cubicBezTo>
                  <a:pt x="430" y="905"/>
                  <a:pt x="445" y="912"/>
                  <a:pt x="453" y="918"/>
                </a:cubicBezTo>
                <a:cubicBezTo>
                  <a:pt x="460" y="924"/>
                  <a:pt x="479" y="936"/>
                  <a:pt x="499" y="950"/>
                </a:cubicBezTo>
                <a:cubicBezTo>
                  <a:pt x="518" y="963"/>
                  <a:pt x="551" y="987"/>
                  <a:pt x="558" y="993"/>
                </a:cubicBezTo>
                <a:cubicBezTo>
                  <a:pt x="564" y="999"/>
                  <a:pt x="574" y="1009"/>
                  <a:pt x="578" y="1011"/>
                </a:cubicBezTo>
                <a:cubicBezTo>
                  <a:pt x="578" y="1012"/>
                  <a:pt x="579" y="1013"/>
                  <a:pt x="581" y="1014"/>
                </a:cubicBezTo>
                <a:cubicBezTo>
                  <a:pt x="645" y="903"/>
                  <a:pt x="645" y="903"/>
                  <a:pt x="645" y="903"/>
                </a:cubicBezTo>
                <a:cubicBezTo>
                  <a:pt x="533" y="750"/>
                  <a:pt x="533" y="750"/>
                  <a:pt x="533" y="750"/>
                </a:cubicBezTo>
                <a:cubicBezTo>
                  <a:pt x="532" y="593"/>
                  <a:pt x="532" y="593"/>
                  <a:pt x="532" y="593"/>
                </a:cubicBezTo>
                <a:cubicBezTo>
                  <a:pt x="645" y="440"/>
                  <a:pt x="645" y="440"/>
                  <a:pt x="645" y="440"/>
                </a:cubicBezTo>
                <a:cubicBezTo>
                  <a:pt x="523" y="231"/>
                  <a:pt x="523" y="231"/>
                  <a:pt x="523" y="231"/>
                </a:cubicBezTo>
                <a:cubicBezTo>
                  <a:pt x="334" y="251"/>
                  <a:pt x="334" y="251"/>
                  <a:pt x="334" y="251"/>
                </a:cubicBezTo>
                <a:cubicBezTo>
                  <a:pt x="199" y="173"/>
                  <a:pt x="199" y="173"/>
                  <a:pt x="199" y="173"/>
                </a:cubicBezTo>
                <a:cubicBezTo>
                  <a:pt x="122" y="0"/>
                  <a:pt x="122" y="0"/>
                  <a:pt x="122" y="0"/>
                </a:cubicBezTo>
                <a:cubicBezTo>
                  <a:pt x="17" y="0"/>
                  <a:pt x="17" y="0"/>
                  <a:pt x="17" y="0"/>
                </a:cubicBezTo>
                <a:cubicBezTo>
                  <a:pt x="17" y="2"/>
                  <a:pt x="17" y="3"/>
                  <a:pt x="17" y="4"/>
                </a:cubicBezTo>
                <a:cubicBezTo>
                  <a:pt x="16" y="8"/>
                  <a:pt x="13" y="22"/>
                  <a:pt x="11" y="31"/>
                </a:cubicBezTo>
                <a:close/>
              </a:path>
            </a:pathLst>
          </a:custGeom>
          <a:solidFill>
            <a:srgbClr val="EB673C"/>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2" name="Freeform 16"/>
          <p:cNvSpPr/>
          <p:nvPr>
            <p:custDataLst>
              <p:tags r:id="rId3"/>
            </p:custDataLst>
          </p:nvPr>
        </p:nvSpPr>
        <p:spPr bwMode="auto">
          <a:xfrm>
            <a:off x="4489800" y="3730961"/>
            <a:ext cx="2905274" cy="1447932"/>
          </a:xfrm>
          <a:custGeom>
            <a:avLst/>
            <a:gdLst>
              <a:gd name="T0" fmla="*/ 1171 w 1174"/>
              <a:gd name="T1" fmla="*/ 251 h 585"/>
              <a:gd name="T2" fmla="*/ 1151 w 1174"/>
              <a:gd name="T3" fmla="*/ 233 h 585"/>
              <a:gd name="T4" fmla="*/ 1092 w 1174"/>
              <a:gd name="T5" fmla="*/ 190 h 585"/>
              <a:gd name="T6" fmla="*/ 1046 w 1174"/>
              <a:gd name="T7" fmla="*/ 158 h 585"/>
              <a:gd name="T8" fmla="*/ 1014 w 1174"/>
              <a:gd name="T9" fmla="*/ 152 h 585"/>
              <a:gd name="T10" fmla="*/ 995 w 1174"/>
              <a:gd name="T11" fmla="*/ 188 h 585"/>
              <a:gd name="T12" fmla="*/ 967 w 1174"/>
              <a:gd name="T13" fmla="*/ 230 h 585"/>
              <a:gd name="T14" fmla="*/ 927 w 1174"/>
              <a:gd name="T15" fmla="*/ 240 h 585"/>
              <a:gd name="T16" fmla="*/ 894 w 1174"/>
              <a:gd name="T17" fmla="*/ 227 h 585"/>
              <a:gd name="T18" fmla="*/ 878 w 1174"/>
              <a:gd name="T19" fmla="*/ 205 h 585"/>
              <a:gd name="T20" fmla="*/ 874 w 1174"/>
              <a:gd name="T21" fmla="*/ 168 h 585"/>
              <a:gd name="T22" fmla="*/ 896 w 1174"/>
              <a:gd name="T23" fmla="*/ 131 h 585"/>
              <a:gd name="T24" fmla="*/ 911 w 1174"/>
              <a:gd name="T25" fmla="*/ 116 h 585"/>
              <a:gd name="T26" fmla="*/ 917 w 1174"/>
              <a:gd name="T27" fmla="*/ 102 h 585"/>
              <a:gd name="T28" fmla="*/ 909 w 1174"/>
              <a:gd name="T29" fmla="*/ 83 h 585"/>
              <a:gd name="T30" fmla="*/ 856 w 1174"/>
              <a:gd name="T31" fmla="*/ 56 h 585"/>
              <a:gd name="T32" fmla="*/ 771 w 1174"/>
              <a:gd name="T33" fmla="*/ 16 h 585"/>
              <a:gd name="T34" fmla="*/ 756 w 1174"/>
              <a:gd name="T35" fmla="*/ 9 h 585"/>
              <a:gd name="T36" fmla="*/ 594 w 1174"/>
              <a:gd name="T37" fmla="*/ 101 h 585"/>
              <a:gd name="T38" fmla="*/ 427 w 1174"/>
              <a:gd name="T39" fmla="*/ 0 h 585"/>
              <a:gd name="T40" fmla="*/ 412 w 1174"/>
              <a:gd name="T41" fmla="*/ 9 h 585"/>
              <a:gd name="T42" fmla="*/ 334 w 1174"/>
              <a:gd name="T43" fmla="*/ 61 h 585"/>
              <a:gd name="T44" fmla="*/ 283 w 1174"/>
              <a:gd name="T45" fmla="*/ 93 h 585"/>
              <a:gd name="T46" fmla="*/ 263 w 1174"/>
              <a:gd name="T47" fmla="*/ 89 h 585"/>
              <a:gd name="T48" fmla="*/ 253 w 1174"/>
              <a:gd name="T49" fmla="*/ 77 h 585"/>
              <a:gd name="T50" fmla="*/ 249 w 1174"/>
              <a:gd name="T51" fmla="*/ 57 h 585"/>
              <a:gd name="T52" fmla="*/ 228 w 1174"/>
              <a:gd name="T53" fmla="*/ 19 h 585"/>
              <a:gd name="T54" fmla="*/ 195 w 1174"/>
              <a:gd name="T55" fmla="*/ 3 h 585"/>
              <a:gd name="T56" fmla="*/ 168 w 1174"/>
              <a:gd name="T57" fmla="*/ 5 h 585"/>
              <a:gd name="T58" fmla="*/ 139 w 1174"/>
              <a:gd name="T59" fmla="*/ 26 h 585"/>
              <a:gd name="T60" fmla="*/ 127 w 1174"/>
              <a:gd name="T61" fmla="*/ 66 h 585"/>
              <a:gd name="T62" fmla="*/ 149 w 1174"/>
              <a:gd name="T63" fmla="*/ 112 h 585"/>
              <a:gd name="T64" fmla="*/ 169 w 1174"/>
              <a:gd name="T65" fmla="*/ 146 h 585"/>
              <a:gd name="T66" fmla="*/ 148 w 1174"/>
              <a:gd name="T67" fmla="*/ 170 h 585"/>
              <a:gd name="T68" fmla="*/ 97 w 1174"/>
              <a:gd name="T69" fmla="*/ 193 h 585"/>
              <a:gd name="T70" fmla="*/ 29 w 1174"/>
              <a:gd name="T71" fmla="*/ 221 h 585"/>
              <a:gd name="T72" fmla="*/ 3 w 1174"/>
              <a:gd name="T73" fmla="*/ 229 h 585"/>
              <a:gd name="T74" fmla="*/ 0 w 1174"/>
              <a:gd name="T75" fmla="*/ 230 h 585"/>
              <a:gd name="T76" fmla="*/ 72 w 1174"/>
              <a:gd name="T77" fmla="*/ 354 h 585"/>
              <a:gd name="T78" fmla="*/ 261 w 1174"/>
              <a:gd name="T79" fmla="*/ 333 h 585"/>
              <a:gd name="T80" fmla="*/ 396 w 1174"/>
              <a:gd name="T81" fmla="*/ 411 h 585"/>
              <a:gd name="T82" fmla="*/ 473 w 1174"/>
              <a:gd name="T83" fmla="*/ 585 h 585"/>
              <a:gd name="T84" fmla="*/ 716 w 1174"/>
              <a:gd name="T85" fmla="*/ 585 h 585"/>
              <a:gd name="T86" fmla="*/ 792 w 1174"/>
              <a:gd name="T87" fmla="*/ 411 h 585"/>
              <a:gd name="T88" fmla="*/ 928 w 1174"/>
              <a:gd name="T89" fmla="*/ 333 h 585"/>
              <a:gd name="T90" fmla="*/ 1117 w 1174"/>
              <a:gd name="T91" fmla="*/ 353 h 585"/>
              <a:gd name="T92" fmla="*/ 1174 w 1174"/>
              <a:gd name="T93" fmla="*/ 254 h 585"/>
              <a:gd name="T94" fmla="*/ 1171 w 1174"/>
              <a:gd name="T95" fmla="*/ 251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74" h="585">
                <a:moveTo>
                  <a:pt x="1171" y="251"/>
                </a:moveTo>
                <a:cubicBezTo>
                  <a:pt x="1167" y="249"/>
                  <a:pt x="1157" y="239"/>
                  <a:pt x="1151" y="233"/>
                </a:cubicBezTo>
                <a:cubicBezTo>
                  <a:pt x="1144" y="227"/>
                  <a:pt x="1111" y="203"/>
                  <a:pt x="1092" y="190"/>
                </a:cubicBezTo>
                <a:cubicBezTo>
                  <a:pt x="1072" y="176"/>
                  <a:pt x="1053" y="164"/>
                  <a:pt x="1046" y="158"/>
                </a:cubicBezTo>
                <a:cubicBezTo>
                  <a:pt x="1038" y="152"/>
                  <a:pt x="1023" y="145"/>
                  <a:pt x="1014" y="152"/>
                </a:cubicBezTo>
                <a:cubicBezTo>
                  <a:pt x="1005" y="159"/>
                  <a:pt x="998" y="166"/>
                  <a:pt x="995" y="188"/>
                </a:cubicBezTo>
                <a:cubicBezTo>
                  <a:pt x="992" y="209"/>
                  <a:pt x="972" y="225"/>
                  <a:pt x="967" y="230"/>
                </a:cubicBezTo>
                <a:cubicBezTo>
                  <a:pt x="963" y="234"/>
                  <a:pt x="943" y="242"/>
                  <a:pt x="927" y="240"/>
                </a:cubicBezTo>
                <a:cubicBezTo>
                  <a:pt x="912" y="239"/>
                  <a:pt x="898" y="230"/>
                  <a:pt x="894" y="227"/>
                </a:cubicBezTo>
                <a:cubicBezTo>
                  <a:pt x="890" y="224"/>
                  <a:pt x="880" y="210"/>
                  <a:pt x="878" y="205"/>
                </a:cubicBezTo>
                <a:cubicBezTo>
                  <a:pt x="876" y="199"/>
                  <a:pt x="871" y="178"/>
                  <a:pt x="874" y="168"/>
                </a:cubicBezTo>
                <a:cubicBezTo>
                  <a:pt x="878" y="159"/>
                  <a:pt x="883" y="143"/>
                  <a:pt x="896" y="131"/>
                </a:cubicBezTo>
                <a:cubicBezTo>
                  <a:pt x="909" y="119"/>
                  <a:pt x="908" y="120"/>
                  <a:pt x="911" y="116"/>
                </a:cubicBezTo>
                <a:cubicBezTo>
                  <a:pt x="913" y="113"/>
                  <a:pt x="917" y="106"/>
                  <a:pt x="917" y="102"/>
                </a:cubicBezTo>
                <a:cubicBezTo>
                  <a:pt x="917" y="98"/>
                  <a:pt x="917" y="89"/>
                  <a:pt x="909" y="83"/>
                </a:cubicBezTo>
                <a:cubicBezTo>
                  <a:pt x="902" y="76"/>
                  <a:pt x="873" y="62"/>
                  <a:pt x="856" y="56"/>
                </a:cubicBezTo>
                <a:cubicBezTo>
                  <a:pt x="840" y="50"/>
                  <a:pt x="812" y="36"/>
                  <a:pt x="771" y="16"/>
                </a:cubicBezTo>
                <a:cubicBezTo>
                  <a:pt x="756" y="9"/>
                  <a:pt x="756" y="9"/>
                  <a:pt x="756" y="9"/>
                </a:cubicBezTo>
                <a:cubicBezTo>
                  <a:pt x="723" y="64"/>
                  <a:pt x="663" y="101"/>
                  <a:pt x="594" y="101"/>
                </a:cubicBezTo>
                <a:cubicBezTo>
                  <a:pt x="521" y="101"/>
                  <a:pt x="458" y="60"/>
                  <a:pt x="427" y="0"/>
                </a:cubicBezTo>
                <a:cubicBezTo>
                  <a:pt x="412" y="9"/>
                  <a:pt x="412" y="9"/>
                  <a:pt x="412" y="9"/>
                </a:cubicBezTo>
                <a:cubicBezTo>
                  <a:pt x="374" y="34"/>
                  <a:pt x="347" y="51"/>
                  <a:pt x="334" y="61"/>
                </a:cubicBezTo>
                <a:cubicBezTo>
                  <a:pt x="320" y="72"/>
                  <a:pt x="293" y="90"/>
                  <a:pt x="283" y="93"/>
                </a:cubicBezTo>
                <a:cubicBezTo>
                  <a:pt x="273" y="96"/>
                  <a:pt x="266" y="91"/>
                  <a:pt x="263" y="89"/>
                </a:cubicBezTo>
                <a:cubicBezTo>
                  <a:pt x="259" y="87"/>
                  <a:pt x="255" y="81"/>
                  <a:pt x="253" y="77"/>
                </a:cubicBezTo>
                <a:cubicBezTo>
                  <a:pt x="252" y="73"/>
                  <a:pt x="252" y="74"/>
                  <a:pt x="249" y="57"/>
                </a:cubicBezTo>
                <a:cubicBezTo>
                  <a:pt x="245" y="39"/>
                  <a:pt x="234" y="27"/>
                  <a:pt x="228" y="19"/>
                </a:cubicBezTo>
                <a:cubicBezTo>
                  <a:pt x="221" y="10"/>
                  <a:pt x="200" y="4"/>
                  <a:pt x="195" y="3"/>
                </a:cubicBezTo>
                <a:cubicBezTo>
                  <a:pt x="189" y="1"/>
                  <a:pt x="173" y="3"/>
                  <a:pt x="168" y="5"/>
                </a:cubicBezTo>
                <a:cubicBezTo>
                  <a:pt x="163" y="7"/>
                  <a:pt x="148" y="14"/>
                  <a:pt x="139" y="26"/>
                </a:cubicBezTo>
                <a:cubicBezTo>
                  <a:pt x="130" y="39"/>
                  <a:pt x="126" y="60"/>
                  <a:pt x="127" y="66"/>
                </a:cubicBezTo>
                <a:cubicBezTo>
                  <a:pt x="129" y="73"/>
                  <a:pt x="132" y="98"/>
                  <a:pt x="149" y="112"/>
                </a:cubicBezTo>
                <a:cubicBezTo>
                  <a:pt x="165" y="125"/>
                  <a:pt x="168" y="135"/>
                  <a:pt x="169" y="146"/>
                </a:cubicBezTo>
                <a:cubicBezTo>
                  <a:pt x="170" y="158"/>
                  <a:pt x="156" y="167"/>
                  <a:pt x="148" y="170"/>
                </a:cubicBezTo>
                <a:cubicBezTo>
                  <a:pt x="139" y="174"/>
                  <a:pt x="118" y="183"/>
                  <a:pt x="97" y="193"/>
                </a:cubicBezTo>
                <a:cubicBezTo>
                  <a:pt x="75" y="203"/>
                  <a:pt x="38" y="218"/>
                  <a:pt x="29" y="221"/>
                </a:cubicBezTo>
                <a:cubicBezTo>
                  <a:pt x="21" y="224"/>
                  <a:pt x="7" y="227"/>
                  <a:pt x="3" y="229"/>
                </a:cubicBezTo>
                <a:cubicBezTo>
                  <a:pt x="2" y="229"/>
                  <a:pt x="1" y="229"/>
                  <a:pt x="0" y="230"/>
                </a:cubicBezTo>
                <a:cubicBezTo>
                  <a:pt x="72" y="354"/>
                  <a:pt x="72" y="354"/>
                  <a:pt x="72" y="354"/>
                </a:cubicBezTo>
                <a:cubicBezTo>
                  <a:pt x="261" y="333"/>
                  <a:pt x="261" y="333"/>
                  <a:pt x="261" y="333"/>
                </a:cubicBezTo>
                <a:cubicBezTo>
                  <a:pt x="396" y="411"/>
                  <a:pt x="396" y="411"/>
                  <a:pt x="396" y="411"/>
                </a:cubicBezTo>
                <a:cubicBezTo>
                  <a:pt x="473" y="585"/>
                  <a:pt x="473" y="585"/>
                  <a:pt x="473" y="585"/>
                </a:cubicBezTo>
                <a:cubicBezTo>
                  <a:pt x="716" y="585"/>
                  <a:pt x="716" y="585"/>
                  <a:pt x="716" y="585"/>
                </a:cubicBezTo>
                <a:cubicBezTo>
                  <a:pt x="792" y="411"/>
                  <a:pt x="792" y="411"/>
                  <a:pt x="792" y="411"/>
                </a:cubicBezTo>
                <a:cubicBezTo>
                  <a:pt x="928" y="333"/>
                  <a:pt x="928" y="333"/>
                  <a:pt x="928" y="333"/>
                </a:cubicBezTo>
                <a:cubicBezTo>
                  <a:pt x="1117" y="353"/>
                  <a:pt x="1117" y="353"/>
                  <a:pt x="1117" y="353"/>
                </a:cubicBezTo>
                <a:cubicBezTo>
                  <a:pt x="1174" y="254"/>
                  <a:pt x="1174" y="254"/>
                  <a:pt x="1174" y="254"/>
                </a:cubicBezTo>
                <a:cubicBezTo>
                  <a:pt x="1172" y="253"/>
                  <a:pt x="1171" y="252"/>
                  <a:pt x="1171" y="251"/>
                </a:cubicBezTo>
                <a:close/>
              </a:path>
            </a:pathLst>
          </a:custGeom>
          <a:solidFill>
            <a:srgbClr val="A6D25F"/>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3" name="Freeform 9"/>
          <p:cNvSpPr/>
          <p:nvPr>
            <p:custDataLst>
              <p:tags r:id="rId4"/>
            </p:custDataLst>
          </p:nvPr>
        </p:nvSpPr>
        <p:spPr bwMode="auto">
          <a:xfrm>
            <a:off x="5546785" y="3105774"/>
            <a:ext cx="825803" cy="825803"/>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2" name="文本框 1"/>
          <p:cNvSpPr txBox="1"/>
          <p:nvPr>
            <p:custDataLst>
              <p:tags r:id="rId5"/>
            </p:custDataLst>
          </p:nvPr>
        </p:nvSpPr>
        <p:spPr>
          <a:xfrm>
            <a:off x="611505" y="2334260"/>
            <a:ext cx="3602355" cy="626745"/>
          </a:xfrm>
          <a:prstGeom prst="rect">
            <a:avLst/>
          </a:prstGeom>
        </p:spPr>
        <p:txBody>
          <a:bodyPr wrap="square" lIns="90000" tIns="46800" rIns="90000" bIns="46800" anchor="b" anchorCtr="0"/>
          <a:lstStyle>
            <a:defPPr>
              <a:defRPr lang="zh-CN"/>
            </a:defPPr>
            <a:lvl1pPr indent="0" algn="r">
              <a:lnSpc>
                <a:spcPct val="130000"/>
              </a:lnSpc>
              <a:spcBef>
                <a:spcPts val="1200"/>
              </a:spcBef>
              <a:buFont typeface="Arial" panose="020B0604020202020204" pitchFamily="34" charset="0"/>
              <a:buNone/>
              <a:defRPr sz="2600" baseline="0">
                <a:solidFill>
                  <a:srgbClr val="6AB9D4"/>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2400" b="1"/>
              <a:t>（一）及早发现传染源</a:t>
            </a:r>
            <a:endParaRPr lang="zh-CN" altLang="en-US" sz="2400" b="1"/>
          </a:p>
        </p:txBody>
      </p:sp>
      <p:sp>
        <p:nvSpPr>
          <p:cNvPr id="3" name="文本框 2"/>
          <p:cNvSpPr txBox="1"/>
          <p:nvPr>
            <p:custDataLst>
              <p:tags r:id="rId6"/>
            </p:custDataLst>
          </p:nvPr>
        </p:nvSpPr>
        <p:spPr>
          <a:xfrm>
            <a:off x="8112080" y="908348"/>
            <a:ext cx="2976330" cy="626919"/>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400" b="1"/>
              <a:t>（二）切断传播途径</a:t>
            </a:r>
            <a:endParaRPr lang="zh-CN" altLang="en-US" sz="2400" b="1"/>
          </a:p>
        </p:txBody>
      </p:sp>
      <p:sp>
        <p:nvSpPr>
          <p:cNvPr id="5" name="文本框 4"/>
          <p:cNvSpPr txBox="1"/>
          <p:nvPr>
            <p:custDataLst>
              <p:tags r:id="rId7"/>
            </p:custDataLst>
          </p:nvPr>
        </p:nvSpPr>
        <p:spPr>
          <a:xfrm>
            <a:off x="611714" y="2970096"/>
            <a:ext cx="2976330" cy="1317560"/>
          </a:xfrm>
          <a:prstGeom prst="rect">
            <a:avLst/>
          </a:prstGeom>
        </p:spPr>
        <p:txBody>
          <a:bodyPr wrap="square" lIns="90000" tIns="46800" rIns="90000" bIns="46800"/>
          <a:lstStyle>
            <a:defPPr>
              <a:defRPr lang="zh-CN"/>
            </a:defPPr>
            <a:lvl1pPr indent="0" algn="r">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800"/>
              <a:t>对病人和疑似病人要早发现、早报告、早隔离。</a:t>
            </a:r>
            <a:endParaRPr lang="zh-CN" altLang="en-US" sz="1800"/>
          </a:p>
        </p:txBody>
      </p:sp>
      <p:sp>
        <p:nvSpPr>
          <p:cNvPr id="6" name="文本框 5"/>
          <p:cNvSpPr txBox="1"/>
          <p:nvPr>
            <p:custDataLst>
              <p:tags r:id="rId8"/>
            </p:custDataLst>
          </p:nvPr>
        </p:nvSpPr>
        <p:spPr>
          <a:xfrm>
            <a:off x="8112080" y="3315070"/>
            <a:ext cx="2976330" cy="626919"/>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400" b="1"/>
              <a:t>（三）保护易感人群</a:t>
            </a:r>
            <a:endParaRPr lang="zh-CN" altLang="en-US" sz="2400" b="1"/>
          </a:p>
        </p:txBody>
      </p:sp>
      <p:sp>
        <p:nvSpPr>
          <p:cNvPr id="7" name="文本框 6"/>
          <p:cNvSpPr txBox="1"/>
          <p:nvPr>
            <p:custDataLst>
              <p:tags r:id="rId9"/>
            </p:custDataLst>
          </p:nvPr>
        </p:nvSpPr>
        <p:spPr>
          <a:xfrm>
            <a:off x="8112125" y="3931285"/>
            <a:ext cx="3801110" cy="2427605"/>
          </a:xfrm>
          <a:prstGeom prst="rect">
            <a:avLst/>
          </a:prstGeom>
        </p:spPr>
        <p:txBody>
          <a:bodyPr wrap="square"/>
          <a:lstStyle>
            <a:defPPr>
              <a:defRPr lang="zh-CN"/>
            </a:defPPr>
            <a:lvl1pPr indent="0">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a:t>只要做到以下几点，一般不会得传染病。</a:t>
            </a:r>
            <a:endParaRPr lang="zh-CN" altLang="en-US" sz="1600"/>
          </a:p>
          <a:p>
            <a:r>
              <a:rPr lang="zh-CN" altLang="en-US" sz="1600"/>
              <a:t>（1）注意日常用品的消毒灭菌，经常保持室内及个人卫生。</a:t>
            </a:r>
            <a:endParaRPr lang="zh-CN" altLang="en-US" sz="1600"/>
          </a:p>
          <a:p>
            <a:r>
              <a:rPr lang="zh-CN" altLang="en-US" sz="1600"/>
              <a:t>（2）保持室内空气流通，应每天开窗换气至少 2 次。如有空调设备，应经常清洗防尘网。</a:t>
            </a:r>
            <a:endParaRPr lang="zh-CN" altLang="en-US" sz="1600"/>
          </a:p>
        </p:txBody>
      </p:sp>
      <p:sp>
        <p:nvSpPr>
          <p:cNvPr id="9" name="文本框 8"/>
          <p:cNvSpPr txBox="1"/>
          <p:nvPr>
            <p:custDataLst>
              <p:tags r:id="rId10"/>
            </p:custDataLst>
          </p:nvPr>
        </p:nvSpPr>
        <p:spPr>
          <a:xfrm>
            <a:off x="8112125" y="1544320"/>
            <a:ext cx="3275330" cy="1561465"/>
          </a:xfrm>
          <a:prstGeom prst="rect">
            <a:avLst/>
          </a:prstGeom>
        </p:spPr>
        <p:txBody>
          <a:bodyPr wrap="square"/>
          <a:lstStyle>
            <a:defPPr>
              <a:defRPr lang="zh-CN"/>
            </a:defPPr>
            <a:lvl1pPr indent="0">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800"/>
              <a:t>平时注意隔离、消毒、杀虫、灭鼠，要消除带菌媒介，搞好食品及环境卫生。个人养成饭前便后洗手的良好习惯。</a:t>
            </a:r>
            <a:endParaRPr lang="zh-CN" altLang="en-US" sz="1800"/>
          </a:p>
        </p:txBody>
      </p:sp>
    </p:spTree>
    <p:custDataLst>
      <p:tags r:id="rId1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四、学校传染病应急处置预案</a:t>
            </a:r>
            <a:endParaRPr lang="zh-CN" altLang="en-US" sz="3200">
              <a:solidFill>
                <a:srgbClr val="43486D"/>
              </a:solidFill>
              <a:latin typeface="+mj-ea"/>
              <a:ea typeface="+mj-ea"/>
            </a:endParaRPr>
          </a:p>
        </p:txBody>
      </p:sp>
      <p:sp>
        <p:nvSpPr>
          <p:cNvPr id="4" name="文本框 3"/>
          <p:cNvSpPr txBox="1"/>
          <p:nvPr/>
        </p:nvSpPr>
        <p:spPr>
          <a:xfrm>
            <a:off x="628650" y="669290"/>
            <a:ext cx="6732270" cy="506730"/>
          </a:xfrm>
          <a:prstGeom prst="rect">
            <a:avLst/>
          </a:prstGeom>
          <a:noFill/>
        </p:spPr>
        <p:txBody>
          <a:bodyPr wrap="square" rtlCol="0">
            <a:spAutoFit/>
          </a:bodyPr>
          <a:p>
            <a:pPr fontAlgn="auto">
              <a:lnSpc>
                <a:spcPct val="150000"/>
              </a:lnSpc>
            </a:pPr>
            <a:r>
              <a:rPr lang="zh-CN" altLang="en-US" b="1">
                <a:solidFill>
                  <a:schemeClr val="accent1"/>
                </a:solidFill>
              </a:rPr>
              <a:t>（一）建立管理宣传制度</a:t>
            </a:r>
            <a:endParaRPr lang="zh-CN" altLang="en-US"/>
          </a:p>
        </p:txBody>
      </p:sp>
      <p:sp>
        <p:nvSpPr>
          <p:cNvPr id="11" name="文本框 10"/>
          <p:cNvSpPr txBox="1"/>
          <p:nvPr/>
        </p:nvSpPr>
        <p:spPr>
          <a:xfrm>
            <a:off x="443865" y="1176020"/>
            <a:ext cx="7016750" cy="4246245"/>
          </a:xfrm>
          <a:prstGeom prst="rect">
            <a:avLst/>
          </a:prstGeom>
          <a:noFill/>
        </p:spPr>
        <p:txBody>
          <a:bodyPr wrap="square" rtlCol="0">
            <a:spAutoFit/>
          </a:bodyPr>
          <a:p>
            <a:pPr fontAlgn="auto">
              <a:lnSpc>
                <a:spcPct val="150000"/>
              </a:lnSpc>
            </a:pPr>
            <a:r>
              <a:rPr lang="zh-CN" altLang="en-US"/>
              <a:t>（1）学校分管领导要加大管理力度，建立学校安全工作领导小组和报告制度，健全传染病预防和控制工作的管理制度，掌握、检查学校疾病预防控制措施的落实情况，并提供必要的卫生资源及设施。</a:t>
            </a:r>
            <a:endParaRPr lang="zh-CN" altLang="en-US"/>
          </a:p>
          <a:p>
            <a:pPr fontAlgn="auto">
              <a:lnSpc>
                <a:spcPct val="150000"/>
              </a:lnSpc>
            </a:pPr>
            <a:r>
              <a:rPr lang="zh-CN" altLang="en-US"/>
              <a:t>（2）学校应建立各项卫生工作责任制，完善考核制度，明确各部门工作职责，并指定卫生教师每天做好晨检工作，认真填写学生日检统计表，保证学校预防疾病控制工作的顺利开展。</a:t>
            </a:r>
            <a:endParaRPr lang="zh-CN" altLang="en-US"/>
          </a:p>
          <a:p>
            <a:pPr fontAlgn="auto">
              <a:lnSpc>
                <a:spcPct val="150000"/>
              </a:lnSpc>
            </a:pPr>
            <a:r>
              <a:rPr lang="zh-CN" altLang="en-US"/>
              <a:t>（3）学校应普及卫生知识，利用黑板报、橱窗等各种形式做好预防传染性疾病的宣传，正确认识，做好防范。定期召开班主任例会，加强有关季节性预防传染病的知识培训，保证每周 20 分钟的健康教育，教会师生防病知识，培养良好的个人健康生活习惯。</a:t>
            </a:r>
            <a:endParaRPr lang="zh-CN" altLang="en-US"/>
          </a:p>
        </p:txBody>
      </p:sp>
      <p:pic>
        <p:nvPicPr>
          <p:cNvPr id="100" name="图片 99"/>
          <p:cNvPicPr/>
          <p:nvPr/>
        </p:nvPicPr>
        <p:blipFill>
          <a:blip r:embed="rId1"/>
          <a:stretch>
            <a:fillRect/>
          </a:stretch>
        </p:blipFill>
        <p:spPr>
          <a:xfrm>
            <a:off x="7630795" y="1572260"/>
            <a:ext cx="3957320" cy="345313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四、学校传染病应急处置预案</a:t>
            </a:r>
            <a:endParaRPr lang="zh-CN" altLang="en-US" sz="3200">
              <a:solidFill>
                <a:srgbClr val="43486D"/>
              </a:solidFill>
              <a:latin typeface="+mj-ea"/>
              <a:ea typeface="+mj-ea"/>
            </a:endParaRPr>
          </a:p>
        </p:txBody>
      </p:sp>
      <p:sp>
        <p:nvSpPr>
          <p:cNvPr id="4" name="文本框 3"/>
          <p:cNvSpPr txBox="1"/>
          <p:nvPr/>
        </p:nvSpPr>
        <p:spPr>
          <a:xfrm>
            <a:off x="628650" y="669290"/>
            <a:ext cx="6732270" cy="506730"/>
          </a:xfrm>
          <a:prstGeom prst="rect">
            <a:avLst/>
          </a:prstGeom>
          <a:noFill/>
        </p:spPr>
        <p:txBody>
          <a:bodyPr wrap="square" rtlCol="0">
            <a:spAutoFit/>
          </a:bodyPr>
          <a:p>
            <a:pPr fontAlgn="auto">
              <a:lnSpc>
                <a:spcPct val="150000"/>
              </a:lnSpc>
            </a:pPr>
            <a:r>
              <a:rPr lang="zh-CN" altLang="en-US" b="1">
                <a:solidFill>
                  <a:schemeClr val="accent1"/>
                </a:solidFill>
              </a:rPr>
              <a:t>（二）传染病预防操作程序</a:t>
            </a:r>
            <a:endParaRPr lang="zh-CN" altLang="en-US"/>
          </a:p>
        </p:txBody>
      </p:sp>
      <p:sp>
        <p:nvSpPr>
          <p:cNvPr id="11" name="文本框 10"/>
          <p:cNvSpPr txBox="1"/>
          <p:nvPr/>
        </p:nvSpPr>
        <p:spPr>
          <a:xfrm>
            <a:off x="443865" y="1176020"/>
            <a:ext cx="7016750" cy="4246245"/>
          </a:xfrm>
          <a:prstGeom prst="rect">
            <a:avLst/>
          </a:prstGeom>
          <a:noFill/>
        </p:spPr>
        <p:txBody>
          <a:bodyPr wrap="square" rtlCol="0">
            <a:spAutoFit/>
          </a:bodyPr>
          <a:p>
            <a:pPr fontAlgn="auto">
              <a:lnSpc>
                <a:spcPct val="150000"/>
              </a:lnSpc>
            </a:pPr>
            <a:r>
              <a:rPr lang="zh-CN" altLang="en-US"/>
              <a:t>（1）日检：班主任每天应密切关心学生的健康状况，统计学生的出勤人数。</a:t>
            </a:r>
            <a:endParaRPr lang="zh-CN" altLang="en-US"/>
          </a:p>
          <a:p>
            <a:pPr fontAlgn="auto">
              <a:lnSpc>
                <a:spcPct val="150000"/>
              </a:lnSpc>
            </a:pPr>
            <a:r>
              <a:rPr lang="zh-CN" altLang="en-US"/>
              <a:t>（2）报告：一旦发现师生有传染病症状的疑似病人，有关教师应立即告知卫生老师和学校领导，学校应按规定报教育局突发事件处理小组办公室，同时报区疾控中心。</a:t>
            </a:r>
            <a:endParaRPr lang="zh-CN" altLang="en-US"/>
          </a:p>
          <a:p>
            <a:pPr fontAlgn="auto">
              <a:lnSpc>
                <a:spcPct val="150000"/>
              </a:lnSpc>
            </a:pPr>
            <a:r>
              <a:rPr lang="zh-CN" altLang="en-US"/>
              <a:t>（3）劝说：发现学生身体不舒服或有 38℃以上高热学生必须迅速隔离，及时通知其监护人带其去医院看病，并在家休养。</a:t>
            </a:r>
            <a:endParaRPr lang="zh-CN" altLang="en-US"/>
          </a:p>
          <a:p>
            <a:pPr fontAlgn="auto">
              <a:lnSpc>
                <a:spcPct val="150000"/>
              </a:lnSpc>
            </a:pPr>
            <a:r>
              <a:rPr lang="zh-CN" altLang="en-US"/>
              <a:t>（4）记录：卫生老师应及时统计好患病学生的具体情况（班级、人数、症状、就医情况、上课情况、目前康复情况）并记录在册。</a:t>
            </a:r>
            <a:endParaRPr lang="zh-CN" altLang="en-US"/>
          </a:p>
          <a:p>
            <a:pPr fontAlgn="auto">
              <a:lnSpc>
                <a:spcPct val="150000"/>
              </a:lnSpc>
            </a:pPr>
            <a:r>
              <a:rPr lang="zh-CN" altLang="en-US"/>
              <a:t>（5）跟踪：每天关心患病学生的身体状况，并主动对学生进行补课。</a:t>
            </a:r>
            <a:endParaRPr lang="zh-CN" altLang="en-US"/>
          </a:p>
        </p:txBody>
      </p:sp>
      <p:pic>
        <p:nvPicPr>
          <p:cNvPr id="101" name="图片 100"/>
          <p:cNvPicPr/>
          <p:nvPr/>
        </p:nvPicPr>
        <p:blipFill>
          <a:blip r:embed="rId1"/>
          <a:stretch>
            <a:fillRect/>
          </a:stretch>
        </p:blipFill>
        <p:spPr>
          <a:xfrm>
            <a:off x="7644765" y="1555750"/>
            <a:ext cx="4231005" cy="309245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食物中毒和燃气中毒的应对</a:t>
            </a:r>
            <a:endParaRPr lang="zh-CN" altLang="en-US" sz="6000">
              <a:solidFill>
                <a:srgbClr val="43486D"/>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07</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一、食物中毒的应对</a:t>
            </a:r>
            <a:endParaRPr lang="zh-CN" altLang="en-US" sz="3200">
              <a:solidFill>
                <a:srgbClr val="43486D"/>
              </a:solidFill>
              <a:latin typeface="+mj-ea"/>
              <a:ea typeface="+mj-ea"/>
            </a:endParaRPr>
          </a:p>
        </p:txBody>
      </p:sp>
      <p:sp>
        <p:nvSpPr>
          <p:cNvPr id="4" name="文本框 3"/>
          <p:cNvSpPr txBox="1"/>
          <p:nvPr/>
        </p:nvSpPr>
        <p:spPr>
          <a:xfrm>
            <a:off x="628650" y="669290"/>
            <a:ext cx="6732270" cy="506730"/>
          </a:xfrm>
          <a:prstGeom prst="rect">
            <a:avLst/>
          </a:prstGeom>
          <a:noFill/>
        </p:spPr>
        <p:txBody>
          <a:bodyPr wrap="square" rtlCol="0">
            <a:spAutoFit/>
          </a:bodyPr>
          <a:p>
            <a:pPr fontAlgn="auto">
              <a:lnSpc>
                <a:spcPct val="150000"/>
              </a:lnSpc>
            </a:pPr>
            <a:r>
              <a:rPr lang="zh-CN" altLang="en-US" b="1">
                <a:solidFill>
                  <a:schemeClr val="accent1"/>
                </a:solidFill>
              </a:rPr>
              <a:t>（一）食物中毒的症状及诊断</a:t>
            </a:r>
            <a:endParaRPr lang="zh-CN" altLang="en-US"/>
          </a:p>
        </p:txBody>
      </p:sp>
      <p:sp>
        <p:nvSpPr>
          <p:cNvPr id="11" name="文本框 10"/>
          <p:cNvSpPr txBox="1"/>
          <p:nvPr/>
        </p:nvSpPr>
        <p:spPr>
          <a:xfrm>
            <a:off x="443865" y="1176020"/>
            <a:ext cx="7414895" cy="5077460"/>
          </a:xfrm>
          <a:prstGeom prst="rect">
            <a:avLst/>
          </a:prstGeom>
          <a:noFill/>
        </p:spPr>
        <p:txBody>
          <a:bodyPr wrap="square" rtlCol="0">
            <a:spAutoFit/>
          </a:bodyPr>
          <a:p>
            <a:pPr fontAlgn="auto">
              <a:lnSpc>
                <a:spcPct val="150000"/>
              </a:lnSpc>
            </a:pPr>
            <a:r>
              <a:rPr lang="zh-CN" altLang="en-US"/>
              <a:t>1. 食物中毒症状</a:t>
            </a:r>
            <a:endParaRPr lang="zh-CN" altLang="en-US"/>
          </a:p>
          <a:p>
            <a:pPr fontAlgn="auto">
              <a:lnSpc>
                <a:spcPct val="150000"/>
              </a:lnSpc>
            </a:pPr>
            <a:r>
              <a:rPr lang="zh-CN" altLang="en-US"/>
              <a:t>虽然食物中毒的原因不同，症状各异，但一般都具有如下流行病学和临床特征。</a:t>
            </a:r>
            <a:endParaRPr lang="zh-CN" altLang="en-US"/>
          </a:p>
          <a:p>
            <a:pPr fontAlgn="auto">
              <a:lnSpc>
                <a:spcPct val="150000"/>
              </a:lnSpc>
            </a:pPr>
            <a:r>
              <a:rPr lang="zh-CN" altLang="en-US"/>
              <a:t>（1）潜伏期短，一般由几分钟到几小时，食入“有毒食物”后于短时间内几乎同时出现一批病人，来势凶猛，很快形成高峰，呈暴发流行。</a:t>
            </a:r>
            <a:endParaRPr lang="zh-CN" altLang="en-US"/>
          </a:p>
          <a:p>
            <a:pPr fontAlgn="auto">
              <a:lnSpc>
                <a:spcPct val="150000"/>
              </a:lnSpc>
            </a:pPr>
            <a:r>
              <a:rPr lang="zh-CN" altLang="en-US"/>
              <a:t>（2）病人临床表现相似，且多以急性胃肠道症状为主。</a:t>
            </a:r>
            <a:endParaRPr lang="zh-CN" altLang="en-US"/>
          </a:p>
          <a:p>
            <a:pPr fontAlgn="auto">
              <a:lnSpc>
                <a:spcPct val="150000"/>
              </a:lnSpc>
            </a:pPr>
            <a:r>
              <a:rPr lang="zh-CN" altLang="en-US"/>
              <a:t>（3）发病与食入某种食物有关，病人在近期同一段时间内都食用过同一种“有毒食物”，发病范围与食物分布呈一致性，不食者不发病，停止食用该种食物后很快不再有新病例。</a:t>
            </a:r>
            <a:endParaRPr lang="zh-CN" altLang="en-US"/>
          </a:p>
          <a:p>
            <a:pPr fontAlgn="auto">
              <a:lnSpc>
                <a:spcPct val="150000"/>
              </a:lnSpc>
            </a:pPr>
            <a:r>
              <a:rPr lang="zh-CN" altLang="en-US"/>
              <a:t>2. 食物中毒诊断</a:t>
            </a:r>
            <a:endParaRPr lang="zh-CN" altLang="en-US"/>
          </a:p>
          <a:p>
            <a:pPr fontAlgn="auto">
              <a:lnSpc>
                <a:spcPct val="150000"/>
              </a:lnSpc>
            </a:pPr>
            <a:r>
              <a:rPr lang="zh-CN" altLang="en-US"/>
              <a:t>《食物中毒诊断标准及技术处理总则》明确规定食物中毒患者的诊断由食品卫生医师以上（含食品卫生医师）诊断确定。</a:t>
            </a:r>
            <a:endParaRPr lang="zh-CN" altLang="en-US"/>
          </a:p>
        </p:txBody>
      </p:sp>
      <p:pic>
        <p:nvPicPr>
          <p:cNvPr id="102" name="图片 101"/>
          <p:cNvPicPr/>
          <p:nvPr/>
        </p:nvPicPr>
        <p:blipFill>
          <a:blip r:embed="rId1"/>
          <a:stretch>
            <a:fillRect/>
          </a:stretch>
        </p:blipFill>
        <p:spPr>
          <a:xfrm>
            <a:off x="8070215" y="2132965"/>
            <a:ext cx="3422015" cy="316357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down)">
                                      <p:cBhvr>
                                        <p:cTn id="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一、食物中毒的应对</a:t>
            </a:r>
            <a:endParaRPr lang="zh-CN" altLang="en-US" sz="3200">
              <a:solidFill>
                <a:srgbClr val="43486D"/>
              </a:solidFill>
              <a:latin typeface="+mj-ea"/>
              <a:ea typeface="+mj-ea"/>
            </a:endParaRPr>
          </a:p>
        </p:txBody>
      </p:sp>
      <p:sp>
        <p:nvSpPr>
          <p:cNvPr id="4" name="文本框 3"/>
          <p:cNvSpPr txBox="1"/>
          <p:nvPr/>
        </p:nvSpPr>
        <p:spPr>
          <a:xfrm>
            <a:off x="628650" y="669290"/>
            <a:ext cx="6732270" cy="506730"/>
          </a:xfrm>
          <a:prstGeom prst="rect">
            <a:avLst/>
          </a:prstGeom>
          <a:noFill/>
        </p:spPr>
        <p:txBody>
          <a:bodyPr wrap="square" rtlCol="0">
            <a:spAutoFit/>
          </a:bodyPr>
          <a:p>
            <a:pPr fontAlgn="auto">
              <a:lnSpc>
                <a:spcPct val="150000"/>
              </a:lnSpc>
            </a:pPr>
            <a:r>
              <a:rPr lang="zh-CN" altLang="en-US" b="1">
                <a:solidFill>
                  <a:schemeClr val="accent1"/>
                </a:solidFill>
              </a:rPr>
              <a:t>（二）常见易中毒食物及应对方法</a:t>
            </a:r>
            <a:endParaRPr lang="zh-CN" altLang="en-US"/>
          </a:p>
        </p:txBody>
      </p:sp>
      <p:sp>
        <p:nvSpPr>
          <p:cNvPr id="10" name="泪滴形 9"/>
          <p:cNvSpPr/>
          <p:nvPr>
            <p:custDataLst>
              <p:tags r:id="rId1"/>
            </p:custDataLst>
          </p:nvPr>
        </p:nvSpPr>
        <p:spPr>
          <a:xfrm rot="18900000">
            <a:off x="5501901" y="2209290"/>
            <a:ext cx="1101839" cy="1101495"/>
          </a:xfrm>
          <a:prstGeom prst="teardrop">
            <a:avLst>
              <a:gd name="adj" fmla="val 200000"/>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2" name="文本框 1"/>
          <p:cNvSpPr txBox="1"/>
          <p:nvPr>
            <p:custDataLst>
              <p:tags r:id="rId2"/>
            </p:custDataLst>
          </p:nvPr>
        </p:nvSpPr>
        <p:spPr>
          <a:xfrm>
            <a:off x="5805943" y="2238538"/>
            <a:ext cx="469169" cy="404079"/>
          </a:xfrm>
          <a:prstGeom prst="rect">
            <a:avLst/>
          </a:prstGeom>
          <a:noFill/>
        </p:spPr>
        <p:txBody>
          <a:bodyPr wrap="square" lIns="91440" tIns="45720" rIns="91440" bIns="45720">
            <a:normAutofit/>
          </a:bodyPr>
          <a:lstStyle/>
          <a:p>
            <a:pPr algn="ctr"/>
            <a:r>
              <a:rPr lang="en-US" altLang="zh-CN" sz="2000" b="1" dirty="0">
                <a:solidFill>
                  <a:sysClr val="window" lastClr="FFFFFF"/>
                </a:solidFill>
              </a:rPr>
              <a:t>01</a:t>
            </a:r>
            <a:endParaRPr lang="en-US" altLang="zh-CN" sz="2000" b="1" dirty="0">
              <a:solidFill>
                <a:sysClr val="window" lastClr="FFFFFF"/>
              </a:solidFill>
            </a:endParaRPr>
          </a:p>
        </p:txBody>
      </p:sp>
      <p:sp>
        <p:nvSpPr>
          <p:cNvPr id="13" name="泪滴形 12"/>
          <p:cNvSpPr/>
          <p:nvPr>
            <p:custDataLst>
              <p:tags r:id="rId3"/>
            </p:custDataLst>
          </p:nvPr>
        </p:nvSpPr>
        <p:spPr>
          <a:xfrm rot="1620000">
            <a:off x="6549812" y="2970642"/>
            <a:ext cx="1101839" cy="1101495"/>
          </a:xfrm>
          <a:prstGeom prst="teardrop">
            <a:avLst>
              <a:gd name="adj" fmla="val 200000"/>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14" name="文本框 13"/>
          <p:cNvSpPr txBox="1"/>
          <p:nvPr>
            <p:custDataLst>
              <p:tags r:id="rId4"/>
            </p:custDataLst>
          </p:nvPr>
        </p:nvSpPr>
        <p:spPr>
          <a:xfrm rot="4320000">
            <a:off x="7166173" y="3208940"/>
            <a:ext cx="469169" cy="404079"/>
          </a:xfrm>
          <a:prstGeom prst="rect">
            <a:avLst/>
          </a:prstGeom>
          <a:noFill/>
        </p:spPr>
        <p:txBody>
          <a:bodyPr wrap="square" lIns="91440" tIns="45720" rIns="91440" bIns="45720">
            <a:normAutofit/>
          </a:bodyPr>
          <a:lstStyle/>
          <a:p>
            <a:pPr algn="ctr"/>
            <a:r>
              <a:rPr lang="en-US" altLang="zh-CN" sz="2000" b="1">
                <a:solidFill>
                  <a:sysClr val="window" lastClr="FFFFFF"/>
                </a:solidFill>
              </a:rPr>
              <a:t>02</a:t>
            </a:r>
            <a:endParaRPr lang="en-US" altLang="zh-CN" sz="2000" b="1" dirty="0">
              <a:solidFill>
                <a:sysClr val="window" lastClr="FFFFFF"/>
              </a:solidFill>
            </a:endParaRPr>
          </a:p>
        </p:txBody>
      </p:sp>
      <p:sp>
        <p:nvSpPr>
          <p:cNvPr id="16" name="泪滴形 15"/>
          <p:cNvSpPr/>
          <p:nvPr>
            <p:custDataLst>
              <p:tags r:id="rId5"/>
            </p:custDataLst>
          </p:nvPr>
        </p:nvSpPr>
        <p:spPr>
          <a:xfrm rot="5940000">
            <a:off x="6149545" y="4202536"/>
            <a:ext cx="1101839" cy="1101495"/>
          </a:xfrm>
          <a:prstGeom prst="teardrop">
            <a:avLst>
              <a:gd name="adj" fmla="val 200000"/>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17" name="文本框 16"/>
          <p:cNvSpPr txBox="1"/>
          <p:nvPr>
            <p:custDataLst>
              <p:tags r:id="rId6"/>
            </p:custDataLst>
          </p:nvPr>
        </p:nvSpPr>
        <p:spPr>
          <a:xfrm rot="19569328">
            <a:off x="6663599" y="4802467"/>
            <a:ext cx="469169" cy="404079"/>
          </a:xfrm>
          <a:prstGeom prst="rect">
            <a:avLst/>
          </a:prstGeom>
          <a:noFill/>
        </p:spPr>
        <p:txBody>
          <a:bodyPr wrap="square" lIns="91440" tIns="45720" rIns="91440" bIns="45720">
            <a:normAutofit/>
          </a:bodyPr>
          <a:lstStyle/>
          <a:p>
            <a:pPr algn="ctr"/>
            <a:r>
              <a:rPr lang="en-US" altLang="zh-CN" sz="2000" b="1">
                <a:solidFill>
                  <a:sysClr val="window" lastClr="FFFFFF"/>
                </a:solidFill>
              </a:rPr>
              <a:t>03</a:t>
            </a:r>
            <a:endParaRPr lang="en-US" altLang="zh-CN" sz="2000" b="1" dirty="0">
              <a:solidFill>
                <a:sysClr val="window" lastClr="FFFFFF"/>
              </a:solidFill>
            </a:endParaRPr>
          </a:p>
        </p:txBody>
      </p:sp>
      <p:sp>
        <p:nvSpPr>
          <p:cNvPr id="19" name="泪滴形 18"/>
          <p:cNvSpPr/>
          <p:nvPr>
            <p:custDataLst>
              <p:tags r:id="rId7"/>
            </p:custDataLst>
          </p:nvPr>
        </p:nvSpPr>
        <p:spPr>
          <a:xfrm rot="10260000">
            <a:off x="4854256" y="4202536"/>
            <a:ext cx="1101839" cy="1101495"/>
          </a:xfrm>
          <a:prstGeom prst="teardrop">
            <a:avLst>
              <a:gd name="adj" fmla="val 200000"/>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20" name="文本框 19"/>
          <p:cNvSpPr txBox="1"/>
          <p:nvPr>
            <p:custDataLst>
              <p:tags r:id="rId8"/>
            </p:custDataLst>
          </p:nvPr>
        </p:nvSpPr>
        <p:spPr>
          <a:xfrm rot="2120846">
            <a:off x="4992762" y="4816918"/>
            <a:ext cx="469169" cy="404079"/>
          </a:xfrm>
          <a:prstGeom prst="rect">
            <a:avLst/>
          </a:prstGeom>
          <a:noFill/>
        </p:spPr>
        <p:txBody>
          <a:bodyPr wrap="square" lIns="91440" tIns="45720" rIns="91440" bIns="45720">
            <a:normAutofit/>
          </a:bodyPr>
          <a:lstStyle/>
          <a:p>
            <a:pPr algn="ctr"/>
            <a:r>
              <a:rPr lang="en-US" altLang="zh-CN" sz="2000" b="1">
                <a:solidFill>
                  <a:sysClr val="window" lastClr="FFFFFF"/>
                </a:solidFill>
              </a:rPr>
              <a:t>04</a:t>
            </a:r>
            <a:endParaRPr lang="en-US" altLang="zh-CN" sz="2000" b="1" dirty="0">
              <a:solidFill>
                <a:sysClr val="window" lastClr="FFFFFF"/>
              </a:solidFill>
            </a:endParaRPr>
          </a:p>
        </p:txBody>
      </p:sp>
      <p:sp>
        <p:nvSpPr>
          <p:cNvPr id="22" name="泪滴形 21"/>
          <p:cNvSpPr/>
          <p:nvPr>
            <p:custDataLst>
              <p:tags r:id="rId9"/>
            </p:custDataLst>
          </p:nvPr>
        </p:nvSpPr>
        <p:spPr>
          <a:xfrm rot="14580000">
            <a:off x="4453989" y="2970642"/>
            <a:ext cx="1101839" cy="1101495"/>
          </a:xfrm>
          <a:prstGeom prst="teardrop">
            <a:avLst>
              <a:gd name="adj" fmla="val 200000"/>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23" name="文本框 22"/>
          <p:cNvSpPr txBox="1"/>
          <p:nvPr>
            <p:custDataLst>
              <p:tags r:id="rId10"/>
            </p:custDataLst>
          </p:nvPr>
        </p:nvSpPr>
        <p:spPr>
          <a:xfrm rot="17280000">
            <a:off x="4462701" y="3232322"/>
            <a:ext cx="469169" cy="404079"/>
          </a:xfrm>
          <a:prstGeom prst="rect">
            <a:avLst/>
          </a:prstGeom>
          <a:noFill/>
        </p:spPr>
        <p:txBody>
          <a:bodyPr wrap="square" lIns="91440" tIns="45720" rIns="91440" bIns="45720">
            <a:normAutofit/>
          </a:bodyPr>
          <a:lstStyle/>
          <a:p>
            <a:pPr algn="ctr"/>
            <a:r>
              <a:rPr lang="en-US" altLang="zh-CN" sz="2000" b="1">
                <a:solidFill>
                  <a:sysClr val="window" lastClr="FFFFFF"/>
                </a:solidFill>
              </a:rPr>
              <a:t>05</a:t>
            </a:r>
            <a:endParaRPr lang="en-US" altLang="zh-CN" sz="2000" b="1" dirty="0">
              <a:solidFill>
                <a:sysClr val="window" lastClr="FFFFFF"/>
              </a:solidFill>
            </a:endParaRPr>
          </a:p>
        </p:txBody>
      </p:sp>
      <p:sp>
        <p:nvSpPr>
          <p:cNvPr id="26" name="椭圆 25"/>
          <p:cNvSpPr/>
          <p:nvPr>
            <p:custDataLst>
              <p:tags r:id="rId11"/>
            </p:custDataLst>
          </p:nvPr>
        </p:nvSpPr>
        <p:spPr>
          <a:xfrm>
            <a:off x="5313022" y="3016633"/>
            <a:ext cx="1479597" cy="1480054"/>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27" name="椭圆 26"/>
          <p:cNvSpPr/>
          <p:nvPr>
            <p:custDataLst>
              <p:tags r:id="rId12"/>
            </p:custDataLst>
          </p:nvPr>
        </p:nvSpPr>
        <p:spPr>
          <a:xfrm>
            <a:off x="5508895" y="3212568"/>
            <a:ext cx="1087851" cy="1088188"/>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28" name="椭圆 27"/>
          <p:cNvSpPr/>
          <p:nvPr>
            <p:custDataLst>
              <p:tags r:id="rId13"/>
            </p:custDataLst>
          </p:nvPr>
        </p:nvSpPr>
        <p:spPr>
          <a:xfrm>
            <a:off x="5651333" y="3355049"/>
            <a:ext cx="802975" cy="803223"/>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29" name="任意多边形 17"/>
          <p:cNvSpPr/>
          <p:nvPr>
            <p:custDataLst>
              <p:tags r:id="rId14"/>
            </p:custDataLst>
          </p:nvPr>
        </p:nvSpPr>
        <p:spPr bwMode="auto">
          <a:xfrm>
            <a:off x="5849617" y="3561236"/>
            <a:ext cx="406406" cy="390849"/>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ysClr val="window" lastClr="FFFFFF"/>
          </a:solidFill>
          <a:ln>
            <a:noFill/>
          </a:ln>
        </p:spPr>
        <p:txBody>
          <a:bodyPr/>
          <a:lstStyle/>
          <a:p>
            <a:endParaRPr lang="zh-CN" altLang="en-US"/>
          </a:p>
        </p:txBody>
      </p:sp>
      <p:sp>
        <p:nvSpPr>
          <p:cNvPr id="49" name="文本框 48"/>
          <p:cNvSpPr txBox="1"/>
          <p:nvPr>
            <p:custDataLst>
              <p:tags r:id="rId15"/>
            </p:custDataLst>
          </p:nvPr>
        </p:nvSpPr>
        <p:spPr bwMode="auto">
          <a:xfrm>
            <a:off x="628650" y="4801235"/>
            <a:ext cx="4006850" cy="141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sz="1600" b="1" spc="300">
                <a:solidFill>
                  <a:srgbClr val="00B050"/>
                </a:solidFill>
                <a:latin typeface="微软雅黑" panose="020B0503020204020204" pitchFamily="34" charset="-122"/>
                <a:ea typeface="微软雅黑" panose="020B0503020204020204" pitchFamily="34" charset="-122"/>
              </a:rPr>
              <a:t>4. 变质蔬菜</a:t>
            </a:r>
            <a:endParaRPr lang="zh-CN" altLang="en-US" sz="1600" b="1" spc="300">
              <a:solidFill>
                <a:srgbClr val="00B050"/>
              </a:solidFill>
              <a:latin typeface="微软雅黑" panose="020B0503020204020204" pitchFamily="34" charset="-122"/>
              <a:ea typeface="微软雅黑" panose="020B0503020204020204" pitchFamily="34" charset="-122"/>
            </a:endParaRPr>
          </a:p>
          <a:p>
            <a:pPr>
              <a:lnSpc>
                <a:spcPct val="120000"/>
              </a:lnSpc>
              <a:spcBef>
                <a:spcPct val="0"/>
              </a:spcBef>
            </a:pPr>
            <a:r>
              <a:rPr lang="zh-CN" altLang="en-US" sz="1600" b="1" spc="300">
                <a:solidFill>
                  <a:srgbClr val="000000">
                    <a:lumMod val="75000"/>
                    <a:lumOff val="25000"/>
                  </a:srgbClr>
                </a:solidFill>
                <a:latin typeface="微软雅黑" panose="020B0503020204020204" pitchFamily="34" charset="-122"/>
                <a:ea typeface="微软雅黑" panose="020B0503020204020204" pitchFamily="34" charset="-122"/>
              </a:rPr>
              <a:t>常见问题：在冬季，蔬菜特别是绿叶蔬菜储存一天后，其含有的硝酸盐成分会逐渐增加。</a:t>
            </a:r>
            <a:endParaRPr lang="zh-CN" altLang="en-US" sz="1600" b="1" spc="30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52" name="文本框 51"/>
          <p:cNvSpPr txBox="1"/>
          <p:nvPr>
            <p:custDataLst>
              <p:tags r:id="rId16"/>
            </p:custDataLst>
          </p:nvPr>
        </p:nvSpPr>
        <p:spPr bwMode="auto">
          <a:xfrm>
            <a:off x="580390" y="3125470"/>
            <a:ext cx="3669665" cy="1675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sz="1600" b="1" spc="300">
                <a:solidFill>
                  <a:srgbClr val="92D050"/>
                </a:solidFill>
                <a:latin typeface="黑体" panose="02010600030101010101" charset="-122"/>
                <a:ea typeface="黑体" panose="02010600030101010101" charset="-122"/>
                <a:cs typeface="黑体" panose="02010600030101010101" charset="-122"/>
              </a:rPr>
              <a:t>5. 长斑红薯</a:t>
            </a:r>
            <a:endParaRPr lang="zh-CN" altLang="en-US" sz="1600" b="1" spc="300">
              <a:solidFill>
                <a:srgbClr val="92D050"/>
              </a:solidFill>
              <a:latin typeface="黑体" panose="02010600030101010101" charset="-122"/>
              <a:ea typeface="黑体" panose="02010600030101010101" charset="-122"/>
              <a:cs typeface="黑体" panose="02010600030101010101" charset="-122"/>
            </a:endParaRPr>
          </a:p>
          <a:p>
            <a:pPr>
              <a:lnSpc>
                <a:spcPct val="120000"/>
              </a:lnSpc>
              <a:spcBef>
                <a:spcPct val="0"/>
              </a:spcBef>
            </a:pPr>
            <a:r>
              <a:rPr lang="zh-CN" altLang="en-US" sz="1600" b="1" spc="300">
                <a:solidFill>
                  <a:srgbClr val="000000">
                    <a:lumMod val="75000"/>
                    <a:lumOff val="25000"/>
                  </a:srgbClr>
                </a:solidFill>
                <a:latin typeface="黑体" panose="02010600030101010101" charset="-122"/>
                <a:ea typeface="黑体" panose="02010600030101010101" charset="-122"/>
                <a:cs typeface="黑体" panose="02010600030101010101" charset="-122"/>
              </a:rPr>
              <a:t>常见问题：红薯表面出现黑褐色斑块，表明受到黑斑病菌（一种霉菌）污染，排出的毒素有剧毒，不仅使红薯变硬、发苦，而且对人体肝脏影响很大。</a:t>
            </a:r>
            <a:endParaRPr lang="zh-CN" altLang="en-US" sz="1600" b="1" spc="300">
              <a:solidFill>
                <a:srgbClr val="000000">
                  <a:lumMod val="75000"/>
                  <a:lumOff val="25000"/>
                </a:srgbClr>
              </a:solidFill>
              <a:latin typeface="黑体" panose="02010600030101010101" charset="-122"/>
              <a:ea typeface="黑体" panose="02010600030101010101" charset="-122"/>
              <a:cs typeface="黑体" panose="02010600030101010101" charset="-122"/>
            </a:endParaRPr>
          </a:p>
        </p:txBody>
      </p:sp>
      <p:sp>
        <p:nvSpPr>
          <p:cNvPr id="55" name="文本框 54"/>
          <p:cNvSpPr txBox="1"/>
          <p:nvPr>
            <p:custDataLst>
              <p:tags r:id="rId17"/>
            </p:custDataLst>
          </p:nvPr>
        </p:nvSpPr>
        <p:spPr bwMode="auto">
          <a:xfrm>
            <a:off x="659130" y="1335405"/>
            <a:ext cx="4992370" cy="1522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sz="1600" b="1" spc="300">
                <a:solidFill>
                  <a:schemeClr val="tx2">
                    <a:lumMod val="75000"/>
                    <a:lumOff val="25000"/>
                  </a:schemeClr>
                </a:solidFill>
                <a:latin typeface="微软雅黑" panose="020B0503020204020204" pitchFamily="34" charset="-122"/>
                <a:ea typeface="微软雅黑" panose="020B0503020204020204" pitchFamily="34" charset="-122"/>
              </a:rPr>
              <a:t>1. 鲜木耳</a:t>
            </a:r>
            <a:endParaRPr lang="zh-CN" altLang="en-US" sz="1600" b="1" spc="300">
              <a:solidFill>
                <a:schemeClr val="tx2">
                  <a:lumMod val="75000"/>
                  <a:lumOff val="25000"/>
                </a:schemeClr>
              </a:solidFill>
              <a:latin typeface="微软雅黑" panose="020B0503020204020204" pitchFamily="34" charset="-122"/>
              <a:ea typeface="微软雅黑" panose="020B0503020204020204" pitchFamily="34" charset="-122"/>
            </a:endParaRPr>
          </a:p>
          <a:p>
            <a:pPr>
              <a:lnSpc>
                <a:spcPct val="120000"/>
              </a:lnSpc>
              <a:spcBef>
                <a:spcPct val="0"/>
              </a:spcBef>
            </a:pPr>
            <a:r>
              <a:rPr lang="zh-CN" altLang="en-US" sz="1600" b="1" spc="300">
                <a:solidFill>
                  <a:srgbClr val="000000">
                    <a:lumMod val="75000"/>
                    <a:lumOff val="25000"/>
                  </a:srgbClr>
                </a:solidFill>
                <a:latin typeface="微软雅黑" panose="020B0503020204020204" pitchFamily="34" charset="-122"/>
                <a:ea typeface="微软雅黑" panose="020B0503020204020204" pitchFamily="34" charset="-122"/>
              </a:rPr>
              <a:t>常见问题：鲜木耳与市场上销售的干木耳不同，含有叫作“吓琳”的光感物质，如果被人体吸收，经阳光照射，能引起皮肤瘙痒、水肿，严重可致皮肤坏死。</a:t>
            </a:r>
            <a:endParaRPr lang="zh-CN" altLang="en-US" sz="1600" b="1" spc="30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58" name="文本框 57"/>
          <p:cNvSpPr txBox="1"/>
          <p:nvPr>
            <p:custDataLst>
              <p:tags r:id="rId18"/>
            </p:custDataLst>
          </p:nvPr>
        </p:nvSpPr>
        <p:spPr bwMode="auto">
          <a:xfrm>
            <a:off x="7546975" y="4613275"/>
            <a:ext cx="3879215" cy="186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spcBef>
                <a:spcPct val="0"/>
              </a:spcBef>
            </a:pPr>
            <a:r>
              <a:rPr lang="zh-CN" altLang="en-US" sz="1600" b="1" spc="300">
                <a:solidFill>
                  <a:schemeClr val="accent2">
                    <a:lumMod val="75000"/>
                  </a:schemeClr>
                </a:solidFill>
                <a:latin typeface="微软雅黑" panose="020B0503020204020204" pitchFamily="34" charset="-122"/>
                <a:ea typeface="微软雅黑" panose="020B0503020204020204" pitchFamily="34" charset="-122"/>
              </a:rPr>
              <a:t>3. 鲜黄花菜</a:t>
            </a:r>
            <a:endParaRPr lang="zh-CN" altLang="en-US" sz="1600" b="1" spc="300">
              <a:solidFill>
                <a:schemeClr val="accent2">
                  <a:lumMod val="75000"/>
                </a:schemeClr>
              </a:solidFill>
              <a:latin typeface="微软雅黑" panose="020B0503020204020204" pitchFamily="34" charset="-122"/>
              <a:ea typeface="微软雅黑" panose="020B0503020204020204" pitchFamily="34" charset="-122"/>
            </a:endParaRPr>
          </a:p>
          <a:p>
            <a:pPr algn="l">
              <a:lnSpc>
                <a:spcPct val="120000"/>
              </a:lnSpc>
              <a:spcBef>
                <a:spcPct val="0"/>
              </a:spcBef>
            </a:pPr>
            <a:r>
              <a:rPr lang="zh-CN" altLang="en-US" sz="1600" b="1" spc="300">
                <a:solidFill>
                  <a:srgbClr val="000000">
                    <a:lumMod val="75000"/>
                    <a:lumOff val="25000"/>
                  </a:srgbClr>
                </a:solidFill>
                <a:latin typeface="微软雅黑" panose="020B0503020204020204" pitchFamily="34" charset="-122"/>
                <a:ea typeface="微软雅黑" panose="020B0503020204020204" pitchFamily="34" charset="-122"/>
              </a:rPr>
              <a:t>常见问题：含有毒成分“秋水仙碱”，如果未经水焯、浸泡，且急火快炒后食用，可能导致头痛头晕、恶心呕吐、腹胀腹泻，甚至体温改变、四肢麻木。</a:t>
            </a:r>
            <a:endParaRPr lang="zh-CN" altLang="en-US" sz="1600" b="1" spc="30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9"/>
            </p:custDataLst>
          </p:nvPr>
        </p:nvSpPr>
        <p:spPr bwMode="auto">
          <a:xfrm>
            <a:off x="8428355" y="1867535"/>
            <a:ext cx="3338195" cy="2084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spcBef>
                <a:spcPct val="0"/>
              </a:spcBef>
            </a:pPr>
            <a:r>
              <a:rPr lang="zh-CN" altLang="en-US" sz="1600" b="1" spc="3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2. 鲜海蜇</a:t>
            </a:r>
            <a:endParaRPr lang="zh-CN" altLang="en-US" sz="1600" b="1" spc="3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a:p>
            <a:pPr algn="l">
              <a:lnSpc>
                <a:spcPct val="120000"/>
              </a:lnSpc>
              <a:spcBef>
                <a:spcPct val="0"/>
              </a:spcBef>
            </a:pPr>
            <a:r>
              <a:rPr lang="zh-CN" altLang="en-US" sz="1600" b="1" spc="300">
                <a:solidFill>
                  <a:srgbClr val="000000">
                    <a:lumMod val="75000"/>
                    <a:lumOff val="25000"/>
                  </a:srgbClr>
                </a:solidFill>
                <a:latin typeface="微软雅黑" panose="020B0503020204020204" pitchFamily="34" charset="-122"/>
                <a:ea typeface="微软雅黑" panose="020B0503020204020204" pitchFamily="34" charset="-122"/>
              </a:rPr>
              <a:t>常见问题：新鲜海蜇皮体较厚，水分较多。研究发现，海蜇含有四氨络物、5- 羟色胺及多肤类物质，有较强的组胺反应，引起“海蜇中毒”，出现腹泻、呕吐等症状。</a:t>
            </a:r>
            <a:endParaRPr lang="zh-CN" altLang="en-US" sz="1600" b="1" spc="300">
              <a:solidFill>
                <a:srgbClr val="000000">
                  <a:lumMod val="75000"/>
                  <a:lumOff val="25000"/>
                </a:srgbClr>
              </a:solidFill>
              <a:latin typeface="微软雅黑" panose="020B0503020204020204" pitchFamily="34" charset="-122"/>
              <a:ea typeface="微软雅黑" panose="020B0503020204020204" pitchFamily="34" charset="-122"/>
            </a:endParaRPr>
          </a:p>
        </p:txBody>
      </p:sp>
    </p:spTree>
    <p:custDataLst>
      <p:tags r:id="rId20"/>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一、食物中毒的应对</a:t>
            </a:r>
            <a:endParaRPr lang="zh-CN" altLang="en-US" sz="3200">
              <a:solidFill>
                <a:srgbClr val="43486D"/>
              </a:solidFill>
              <a:latin typeface="+mj-ea"/>
              <a:ea typeface="+mj-ea"/>
            </a:endParaRPr>
          </a:p>
        </p:txBody>
      </p:sp>
      <p:sp>
        <p:nvSpPr>
          <p:cNvPr id="4" name="文本框 3"/>
          <p:cNvSpPr txBox="1"/>
          <p:nvPr/>
        </p:nvSpPr>
        <p:spPr>
          <a:xfrm>
            <a:off x="628650" y="669290"/>
            <a:ext cx="6732270" cy="506730"/>
          </a:xfrm>
          <a:prstGeom prst="rect">
            <a:avLst/>
          </a:prstGeom>
          <a:noFill/>
        </p:spPr>
        <p:txBody>
          <a:bodyPr wrap="square" rtlCol="0">
            <a:spAutoFit/>
          </a:bodyPr>
          <a:p>
            <a:pPr fontAlgn="auto">
              <a:lnSpc>
                <a:spcPct val="150000"/>
              </a:lnSpc>
            </a:pPr>
            <a:r>
              <a:rPr lang="zh-CN" altLang="en-US" b="1">
                <a:solidFill>
                  <a:schemeClr val="accent1"/>
                </a:solidFill>
              </a:rPr>
              <a:t>（三）校园食物中毒事件高发的原因</a:t>
            </a:r>
            <a:endParaRPr lang="zh-CN" altLang="en-US"/>
          </a:p>
        </p:txBody>
      </p:sp>
      <p:sp>
        <p:nvSpPr>
          <p:cNvPr id="9" name="椭圆 8"/>
          <p:cNvSpPr/>
          <p:nvPr>
            <p:custDataLst>
              <p:tags r:id="rId1"/>
            </p:custDataLst>
          </p:nvPr>
        </p:nvSpPr>
        <p:spPr>
          <a:xfrm>
            <a:off x="6727190" y="3996055"/>
            <a:ext cx="1007745" cy="100774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endParaRPr lang="zh-CN" altLang="en-US">
              <a:sym typeface="Arial" panose="020B0604020202020204" pitchFamily="34" charset="0"/>
            </a:endParaRPr>
          </a:p>
        </p:txBody>
      </p:sp>
      <p:sp>
        <p:nvSpPr>
          <p:cNvPr id="12" name="KSO_Shape"/>
          <p:cNvSpPr/>
          <p:nvPr>
            <p:custDataLst>
              <p:tags r:id="rId2"/>
            </p:custDataLst>
          </p:nvPr>
        </p:nvSpPr>
        <p:spPr>
          <a:xfrm>
            <a:off x="7019925" y="4225925"/>
            <a:ext cx="422275" cy="547370"/>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bIns="684000" anchor="ctr">
            <a:normAutofit fontScale="25000" lnSpcReduction="20000"/>
          </a:bodyPr>
          <a:p>
            <a:pPr algn="ctr" eaLnBrk="1" hangingPunct="1">
              <a:spcBef>
                <a:spcPts val="0"/>
              </a:spcBef>
              <a:spcAft>
                <a:spcPts val="0"/>
              </a:spcAft>
              <a:defRPr/>
            </a:pPr>
            <a:endParaRPr lang="zh-CN" altLang="en-US" dirty="0">
              <a:solidFill>
                <a:srgbClr val="FFFFFF"/>
              </a:solidFill>
              <a:sym typeface="Arial" panose="020B0604020202020204" pitchFamily="34" charset="0"/>
            </a:endParaRPr>
          </a:p>
        </p:txBody>
      </p:sp>
      <p:sp>
        <p:nvSpPr>
          <p:cNvPr id="7" name="椭圆 6"/>
          <p:cNvSpPr/>
          <p:nvPr>
            <p:custDataLst>
              <p:tags r:id="rId3"/>
            </p:custDataLst>
          </p:nvPr>
        </p:nvSpPr>
        <p:spPr>
          <a:xfrm>
            <a:off x="4011930" y="3963035"/>
            <a:ext cx="1007745" cy="100774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3" name="KSO_Shape"/>
          <p:cNvSpPr/>
          <p:nvPr>
            <p:custDataLst>
              <p:tags r:id="rId4"/>
            </p:custDataLst>
          </p:nvPr>
        </p:nvSpPr>
        <p:spPr bwMode="auto">
          <a:xfrm rot="1800000">
            <a:off x="4331970" y="4131310"/>
            <a:ext cx="367030" cy="601980"/>
          </a:xfrm>
          <a:custGeom>
            <a:avLst/>
            <a:gdLst>
              <a:gd name="T0" fmla="*/ 1029029 w 3535"/>
              <a:gd name="T1" fmla="*/ 1156466 h 5800"/>
              <a:gd name="T2" fmla="*/ 818493 w 3535"/>
              <a:gd name="T3" fmla="*/ 1179458 h 5800"/>
              <a:gd name="T4" fmla="*/ 848054 w 3535"/>
              <a:gd name="T5" fmla="*/ 1077639 h 5800"/>
              <a:gd name="T6" fmla="*/ 875315 w 3535"/>
              <a:gd name="T7" fmla="*/ 972864 h 5800"/>
              <a:gd name="T8" fmla="*/ 898635 w 3535"/>
              <a:gd name="T9" fmla="*/ 868417 h 5800"/>
              <a:gd name="T10" fmla="*/ 916371 w 3535"/>
              <a:gd name="T11" fmla="*/ 767255 h 5800"/>
              <a:gd name="T12" fmla="*/ 926553 w 3535"/>
              <a:gd name="T13" fmla="*/ 672662 h 5800"/>
              <a:gd name="T14" fmla="*/ 927538 w 3535"/>
              <a:gd name="T15" fmla="*/ 635876 h 5800"/>
              <a:gd name="T16" fmla="*/ 926553 w 3535"/>
              <a:gd name="T17" fmla="*/ 582996 h 5800"/>
              <a:gd name="T18" fmla="*/ 921955 w 3535"/>
              <a:gd name="T19" fmla="*/ 531429 h 5800"/>
              <a:gd name="T20" fmla="*/ 914072 w 3535"/>
              <a:gd name="T21" fmla="*/ 481505 h 5800"/>
              <a:gd name="T22" fmla="*/ 903233 w 3535"/>
              <a:gd name="T23" fmla="*/ 433223 h 5800"/>
              <a:gd name="T24" fmla="*/ 889438 w 3535"/>
              <a:gd name="T25" fmla="*/ 387241 h 5800"/>
              <a:gd name="T26" fmla="*/ 873673 w 3535"/>
              <a:gd name="T27" fmla="*/ 342900 h 5800"/>
              <a:gd name="T28" fmla="*/ 855936 w 3535"/>
              <a:gd name="T29" fmla="*/ 301187 h 5800"/>
              <a:gd name="T30" fmla="*/ 836230 w 3535"/>
              <a:gd name="T31" fmla="*/ 261773 h 5800"/>
              <a:gd name="T32" fmla="*/ 808640 w 3535"/>
              <a:gd name="T33" fmla="*/ 212178 h 5800"/>
              <a:gd name="T34" fmla="*/ 763314 w 3535"/>
              <a:gd name="T35" fmla="*/ 146816 h 5800"/>
              <a:gd name="T36" fmla="*/ 717660 w 3535"/>
              <a:gd name="T37" fmla="*/ 92622 h 5800"/>
              <a:gd name="T38" fmla="*/ 673319 w 3535"/>
              <a:gd name="T39" fmla="*/ 50253 h 5800"/>
              <a:gd name="T40" fmla="*/ 632592 w 3535"/>
              <a:gd name="T41" fmla="*/ 20035 h 5800"/>
              <a:gd name="T42" fmla="*/ 608943 w 3535"/>
              <a:gd name="T43" fmla="*/ 7226 h 5800"/>
              <a:gd name="T44" fmla="*/ 593835 w 3535"/>
              <a:gd name="T45" fmla="*/ 1971 h 5800"/>
              <a:gd name="T46" fmla="*/ 580697 w 3535"/>
              <a:gd name="T47" fmla="*/ 0 h 5800"/>
              <a:gd name="T48" fmla="*/ 572486 w 3535"/>
              <a:gd name="T49" fmla="*/ 657 h 5800"/>
              <a:gd name="T50" fmla="*/ 558034 w 3535"/>
              <a:gd name="T51" fmla="*/ 5255 h 5800"/>
              <a:gd name="T52" fmla="*/ 541283 w 3535"/>
              <a:gd name="T53" fmla="*/ 12809 h 5800"/>
              <a:gd name="T54" fmla="*/ 502526 w 3535"/>
              <a:gd name="T55" fmla="*/ 38428 h 5800"/>
              <a:gd name="T56" fmla="*/ 459171 w 3535"/>
              <a:gd name="T57" fmla="*/ 77185 h 5800"/>
              <a:gd name="T58" fmla="*/ 413517 w 3535"/>
              <a:gd name="T59" fmla="*/ 127438 h 5800"/>
              <a:gd name="T60" fmla="*/ 368191 w 3535"/>
              <a:gd name="T61" fmla="*/ 189515 h 5800"/>
              <a:gd name="T62" fmla="*/ 332390 w 3535"/>
              <a:gd name="T63" fmla="*/ 248635 h 5800"/>
              <a:gd name="T64" fmla="*/ 312026 w 3535"/>
              <a:gd name="T65" fmla="*/ 287721 h 5800"/>
              <a:gd name="T66" fmla="*/ 293633 w 3535"/>
              <a:gd name="T67" fmla="*/ 328777 h 5800"/>
              <a:gd name="T68" fmla="*/ 277210 w 3535"/>
              <a:gd name="T69" fmla="*/ 371803 h 5800"/>
              <a:gd name="T70" fmla="*/ 263087 w 3535"/>
              <a:gd name="T71" fmla="*/ 417458 h 5800"/>
              <a:gd name="T72" fmla="*/ 250935 w 3535"/>
              <a:gd name="T73" fmla="*/ 465083 h 5800"/>
              <a:gd name="T74" fmla="*/ 242066 w 3535"/>
              <a:gd name="T75" fmla="*/ 514350 h 5800"/>
              <a:gd name="T76" fmla="*/ 236483 w 3535"/>
              <a:gd name="T77" fmla="*/ 565588 h 5800"/>
              <a:gd name="T78" fmla="*/ 233855 w 3535"/>
              <a:gd name="T79" fmla="*/ 618468 h 5800"/>
              <a:gd name="T80" fmla="*/ 235169 w 3535"/>
              <a:gd name="T81" fmla="*/ 672662 h 5800"/>
              <a:gd name="T82" fmla="*/ 241410 w 3535"/>
              <a:gd name="T83" fmla="*/ 734739 h 5800"/>
              <a:gd name="T84" fmla="*/ 256190 w 3535"/>
              <a:gd name="T85" fmla="*/ 834259 h 5800"/>
              <a:gd name="T86" fmla="*/ 277867 w 3535"/>
              <a:gd name="T87" fmla="*/ 938048 h 5800"/>
              <a:gd name="T88" fmla="*/ 304143 w 3535"/>
              <a:gd name="T89" fmla="*/ 1043152 h 5800"/>
              <a:gd name="T90" fmla="*/ 333047 w 3535"/>
              <a:gd name="T91" fmla="*/ 1146284 h 5800"/>
              <a:gd name="T92" fmla="*/ 132693 w 3535"/>
              <a:gd name="T93" fmla="*/ 1156466 h 5800"/>
              <a:gd name="T94" fmla="*/ 580697 w 3535"/>
              <a:gd name="T95" fmla="*/ 1905000 h 5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35" h="5800">
                <a:moveTo>
                  <a:pt x="2174" y="4724"/>
                </a:moveTo>
                <a:lnTo>
                  <a:pt x="3535" y="5397"/>
                </a:lnTo>
                <a:lnTo>
                  <a:pt x="3133" y="3521"/>
                </a:lnTo>
                <a:lnTo>
                  <a:pt x="2462" y="3691"/>
                </a:lnTo>
                <a:lnTo>
                  <a:pt x="2492" y="3591"/>
                </a:lnTo>
                <a:lnTo>
                  <a:pt x="2523" y="3490"/>
                </a:lnTo>
                <a:lnTo>
                  <a:pt x="2552" y="3385"/>
                </a:lnTo>
                <a:lnTo>
                  <a:pt x="2582" y="3281"/>
                </a:lnTo>
                <a:lnTo>
                  <a:pt x="2611" y="3176"/>
                </a:lnTo>
                <a:lnTo>
                  <a:pt x="2638" y="3069"/>
                </a:lnTo>
                <a:lnTo>
                  <a:pt x="2665" y="2962"/>
                </a:lnTo>
                <a:lnTo>
                  <a:pt x="2691" y="2856"/>
                </a:lnTo>
                <a:lnTo>
                  <a:pt x="2714" y="2749"/>
                </a:lnTo>
                <a:lnTo>
                  <a:pt x="2736" y="2644"/>
                </a:lnTo>
                <a:lnTo>
                  <a:pt x="2757" y="2540"/>
                </a:lnTo>
                <a:lnTo>
                  <a:pt x="2774" y="2437"/>
                </a:lnTo>
                <a:lnTo>
                  <a:pt x="2790" y="2336"/>
                </a:lnTo>
                <a:lnTo>
                  <a:pt x="2802" y="2237"/>
                </a:lnTo>
                <a:lnTo>
                  <a:pt x="2813" y="2141"/>
                </a:lnTo>
                <a:lnTo>
                  <a:pt x="2821" y="2048"/>
                </a:lnTo>
                <a:lnTo>
                  <a:pt x="2823" y="1992"/>
                </a:lnTo>
                <a:lnTo>
                  <a:pt x="2824" y="1936"/>
                </a:lnTo>
                <a:lnTo>
                  <a:pt x="2824" y="1883"/>
                </a:lnTo>
                <a:lnTo>
                  <a:pt x="2823" y="1829"/>
                </a:lnTo>
                <a:lnTo>
                  <a:pt x="2821" y="1775"/>
                </a:lnTo>
                <a:lnTo>
                  <a:pt x="2817" y="1722"/>
                </a:lnTo>
                <a:lnTo>
                  <a:pt x="2813" y="1669"/>
                </a:lnTo>
                <a:lnTo>
                  <a:pt x="2807" y="1618"/>
                </a:lnTo>
                <a:lnTo>
                  <a:pt x="2800" y="1566"/>
                </a:lnTo>
                <a:lnTo>
                  <a:pt x="2791" y="1515"/>
                </a:lnTo>
                <a:lnTo>
                  <a:pt x="2783" y="1466"/>
                </a:lnTo>
                <a:lnTo>
                  <a:pt x="2773" y="1416"/>
                </a:lnTo>
                <a:lnTo>
                  <a:pt x="2762" y="1367"/>
                </a:lnTo>
                <a:lnTo>
                  <a:pt x="2750" y="1319"/>
                </a:lnTo>
                <a:lnTo>
                  <a:pt x="2736" y="1271"/>
                </a:lnTo>
                <a:lnTo>
                  <a:pt x="2723" y="1224"/>
                </a:lnTo>
                <a:lnTo>
                  <a:pt x="2708" y="1179"/>
                </a:lnTo>
                <a:lnTo>
                  <a:pt x="2693" y="1132"/>
                </a:lnTo>
                <a:lnTo>
                  <a:pt x="2677" y="1088"/>
                </a:lnTo>
                <a:lnTo>
                  <a:pt x="2660" y="1044"/>
                </a:lnTo>
                <a:lnTo>
                  <a:pt x="2643" y="1001"/>
                </a:lnTo>
                <a:lnTo>
                  <a:pt x="2625" y="958"/>
                </a:lnTo>
                <a:lnTo>
                  <a:pt x="2606" y="917"/>
                </a:lnTo>
                <a:lnTo>
                  <a:pt x="2587" y="876"/>
                </a:lnTo>
                <a:lnTo>
                  <a:pt x="2567" y="836"/>
                </a:lnTo>
                <a:lnTo>
                  <a:pt x="2546" y="797"/>
                </a:lnTo>
                <a:lnTo>
                  <a:pt x="2525" y="757"/>
                </a:lnTo>
                <a:lnTo>
                  <a:pt x="2505" y="719"/>
                </a:lnTo>
                <a:lnTo>
                  <a:pt x="2462" y="646"/>
                </a:lnTo>
                <a:lnTo>
                  <a:pt x="2416" y="577"/>
                </a:lnTo>
                <a:lnTo>
                  <a:pt x="2371" y="511"/>
                </a:lnTo>
                <a:lnTo>
                  <a:pt x="2324" y="447"/>
                </a:lnTo>
                <a:lnTo>
                  <a:pt x="2278" y="388"/>
                </a:lnTo>
                <a:lnTo>
                  <a:pt x="2231" y="333"/>
                </a:lnTo>
                <a:lnTo>
                  <a:pt x="2185" y="282"/>
                </a:lnTo>
                <a:lnTo>
                  <a:pt x="2139" y="235"/>
                </a:lnTo>
                <a:lnTo>
                  <a:pt x="2094" y="191"/>
                </a:lnTo>
                <a:lnTo>
                  <a:pt x="2050" y="153"/>
                </a:lnTo>
                <a:lnTo>
                  <a:pt x="2007" y="117"/>
                </a:lnTo>
                <a:lnTo>
                  <a:pt x="1965" y="87"/>
                </a:lnTo>
                <a:lnTo>
                  <a:pt x="1926" y="61"/>
                </a:lnTo>
                <a:lnTo>
                  <a:pt x="1889" y="39"/>
                </a:lnTo>
                <a:lnTo>
                  <a:pt x="1871" y="30"/>
                </a:lnTo>
                <a:lnTo>
                  <a:pt x="1854" y="22"/>
                </a:lnTo>
                <a:lnTo>
                  <a:pt x="1838" y="16"/>
                </a:lnTo>
                <a:lnTo>
                  <a:pt x="1823" y="10"/>
                </a:lnTo>
                <a:lnTo>
                  <a:pt x="1808" y="6"/>
                </a:lnTo>
                <a:lnTo>
                  <a:pt x="1794" y="2"/>
                </a:lnTo>
                <a:lnTo>
                  <a:pt x="1780" y="1"/>
                </a:lnTo>
                <a:lnTo>
                  <a:pt x="1768" y="0"/>
                </a:lnTo>
                <a:lnTo>
                  <a:pt x="1757" y="1"/>
                </a:lnTo>
                <a:lnTo>
                  <a:pt x="1743" y="2"/>
                </a:lnTo>
                <a:lnTo>
                  <a:pt x="1729" y="6"/>
                </a:lnTo>
                <a:lnTo>
                  <a:pt x="1714" y="10"/>
                </a:lnTo>
                <a:lnTo>
                  <a:pt x="1699" y="16"/>
                </a:lnTo>
                <a:lnTo>
                  <a:pt x="1682" y="22"/>
                </a:lnTo>
                <a:lnTo>
                  <a:pt x="1666" y="30"/>
                </a:lnTo>
                <a:lnTo>
                  <a:pt x="1648" y="39"/>
                </a:lnTo>
                <a:lnTo>
                  <a:pt x="1611" y="61"/>
                </a:lnTo>
                <a:lnTo>
                  <a:pt x="1572" y="87"/>
                </a:lnTo>
                <a:lnTo>
                  <a:pt x="1530" y="117"/>
                </a:lnTo>
                <a:lnTo>
                  <a:pt x="1487" y="153"/>
                </a:lnTo>
                <a:lnTo>
                  <a:pt x="1443" y="191"/>
                </a:lnTo>
                <a:lnTo>
                  <a:pt x="1398" y="235"/>
                </a:lnTo>
                <a:lnTo>
                  <a:pt x="1352" y="282"/>
                </a:lnTo>
                <a:lnTo>
                  <a:pt x="1306" y="333"/>
                </a:lnTo>
                <a:lnTo>
                  <a:pt x="1259" y="388"/>
                </a:lnTo>
                <a:lnTo>
                  <a:pt x="1213" y="447"/>
                </a:lnTo>
                <a:lnTo>
                  <a:pt x="1166" y="511"/>
                </a:lnTo>
                <a:lnTo>
                  <a:pt x="1121" y="577"/>
                </a:lnTo>
                <a:lnTo>
                  <a:pt x="1075" y="646"/>
                </a:lnTo>
                <a:lnTo>
                  <a:pt x="1032" y="719"/>
                </a:lnTo>
                <a:lnTo>
                  <a:pt x="1012" y="757"/>
                </a:lnTo>
                <a:lnTo>
                  <a:pt x="991" y="797"/>
                </a:lnTo>
                <a:lnTo>
                  <a:pt x="970" y="836"/>
                </a:lnTo>
                <a:lnTo>
                  <a:pt x="950" y="876"/>
                </a:lnTo>
                <a:lnTo>
                  <a:pt x="931" y="917"/>
                </a:lnTo>
                <a:lnTo>
                  <a:pt x="912" y="958"/>
                </a:lnTo>
                <a:lnTo>
                  <a:pt x="894" y="1001"/>
                </a:lnTo>
                <a:lnTo>
                  <a:pt x="877" y="1044"/>
                </a:lnTo>
                <a:lnTo>
                  <a:pt x="860" y="1088"/>
                </a:lnTo>
                <a:lnTo>
                  <a:pt x="844" y="1132"/>
                </a:lnTo>
                <a:lnTo>
                  <a:pt x="829" y="1179"/>
                </a:lnTo>
                <a:lnTo>
                  <a:pt x="814" y="1224"/>
                </a:lnTo>
                <a:lnTo>
                  <a:pt x="801" y="1271"/>
                </a:lnTo>
                <a:lnTo>
                  <a:pt x="787" y="1319"/>
                </a:lnTo>
                <a:lnTo>
                  <a:pt x="775" y="1367"/>
                </a:lnTo>
                <a:lnTo>
                  <a:pt x="764" y="1416"/>
                </a:lnTo>
                <a:lnTo>
                  <a:pt x="754" y="1466"/>
                </a:lnTo>
                <a:lnTo>
                  <a:pt x="746" y="1515"/>
                </a:lnTo>
                <a:lnTo>
                  <a:pt x="737" y="1566"/>
                </a:lnTo>
                <a:lnTo>
                  <a:pt x="730" y="1618"/>
                </a:lnTo>
                <a:lnTo>
                  <a:pt x="723" y="1669"/>
                </a:lnTo>
                <a:lnTo>
                  <a:pt x="720" y="1722"/>
                </a:lnTo>
                <a:lnTo>
                  <a:pt x="716" y="1775"/>
                </a:lnTo>
                <a:lnTo>
                  <a:pt x="714" y="1829"/>
                </a:lnTo>
                <a:lnTo>
                  <a:pt x="712" y="1883"/>
                </a:lnTo>
                <a:lnTo>
                  <a:pt x="712" y="1936"/>
                </a:lnTo>
                <a:lnTo>
                  <a:pt x="714" y="1992"/>
                </a:lnTo>
                <a:lnTo>
                  <a:pt x="716" y="2048"/>
                </a:lnTo>
                <a:lnTo>
                  <a:pt x="723" y="2141"/>
                </a:lnTo>
                <a:lnTo>
                  <a:pt x="735" y="2237"/>
                </a:lnTo>
                <a:lnTo>
                  <a:pt x="747" y="2336"/>
                </a:lnTo>
                <a:lnTo>
                  <a:pt x="763" y="2437"/>
                </a:lnTo>
                <a:lnTo>
                  <a:pt x="780" y="2540"/>
                </a:lnTo>
                <a:lnTo>
                  <a:pt x="801" y="2644"/>
                </a:lnTo>
                <a:lnTo>
                  <a:pt x="823" y="2749"/>
                </a:lnTo>
                <a:lnTo>
                  <a:pt x="846" y="2856"/>
                </a:lnTo>
                <a:lnTo>
                  <a:pt x="872" y="2962"/>
                </a:lnTo>
                <a:lnTo>
                  <a:pt x="899" y="3069"/>
                </a:lnTo>
                <a:lnTo>
                  <a:pt x="926" y="3176"/>
                </a:lnTo>
                <a:lnTo>
                  <a:pt x="955" y="3281"/>
                </a:lnTo>
                <a:lnTo>
                  <a:pt x="985" y="3385"/>
                </a:lnTo>
                <a:lnTo>
                  <a:pt x="1014" y="3490"/>
                </a:lnTo>
                <a:lnTo>
                  <a:pt x="1045" y="3591"/>
                </a:lnTo>
                <a:lnTo>
                  <a:pt x="1075" y="3691"/>
                </a:lnTo>
                <a:lnTo>
                  <a:pt x="404" y="3521"/>
                </a:lnTo>
                <a:lnTo>
                  <a:pt x="0" y="5397"/>
                </a:lnTo>
                <a:lnTo>
                  <a:pt x="1362" y="4724"/>
                </a:lnTo>
                <a:lnTo>
                  <a:pt x="1768" y="5800"/>
                </a:lnTo>
                <a:lnTo>
                  <a:pt x="2174" y="4724"/>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6" name="椭圆 5"/>
          <p:cNvSpPr/>
          <p:nvPr>
            <p:custDataLst>
              <p:tags r:id="rId5"/>
            </p:custDataLst>
          </p:nvPr>
        </p:nvSpPr>
        <p:spPr>
          <a:xfrm>
            <a:off x="5354955" y="1844040"/>
            <a:ext cx="1007745" cy="1007745"/>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5" name="KSO_Shape"/>
          <p:cNvSpPr/>
          <p:nvPr>
            <p:custDataLst>
              <p:tags r:id="rId6"/>
            </p:custDataLst>
          </p:nvPr>
        </p:nvSpPr>
        <p:spPr bwMode="auto">
          <a:xfrm>
            <a:off x="5582285" y="2053590"/>
            <a:ext cx="552450" cy="563245"/>
          </a:xfrm>
          <a:custGeom>
            <a:avLst/>
            <a:gdLst>
              <a:gd name="T0" fmla="*/ 2147483646 w 4946"/>
              <a:gd name="T1" fmla="*/ 0 h 5041"/>
              <a:gd name="T2" fmla="*/ 2147483646 w 4946"/>
              <a:gd name="T3" fmla="*/ 2147483646 h 5041"/>
              <a:gd name="T4" fmla="*/ 2147483646 w 4946"/>
              <a:gd name="T5" fmla="*/ 2147483646 h 5041"/>
              <a:gd name="T6" fmla="*/ 2147483646 w 4946"/>
              <a:gd name="T7" fmla="*/ 2147483646 h 5041"/>
              <a:gd name="T8" fmla="*/ 2147483646 w 4946"/>
              <a:gd name="T9" fmla="*/ 2147483646 h 5041"/>
              <a:gd name="T10" fmla="*/ 2147483646 w 4946"/>
              <a:gd name="T11" fmla="*/ 2147483646 h 5041"/>
              <a:gd name="T12" fmla="*/ 2147483646 w 4946"/>
              <a:gd name="T13" fmla="*/ 2147483646 h 5041"/>
              <a:gd name="T14" fmla="*/ 2147483646 w 4946"/>
              <a:gd name="T15" fmla="*/ 2147483646 h 5041"/>
              <a:gd name="T16" fmla="*/ 2147483646 w 4946"/>
              <a:gd name="T17" fmla="*/ 2147483646 h 5041"/>
              <a:gd name="T18" fmla="*/ 2147483646 w 4946"/>
              <a:gd name="T19" fmla="*/ 2147483646 h 5041"/>
              <a:gd name="T20" fmla="*/ 2147483646 w 4946"/>
              <a:gd name="T21" fmla="*/ 2147483646 h 5041"/>
              <a:gd name="T22" fmla="*/ 2147483646 w 4946"/>
              <a:gd name="T23" fmla="*/ 2147483646 h 5041"/>
              <a:gd name="T24" fmla="*/ 2147483646 w 4946"/>
              <a:gd name="T25" fmla="*/ 2147483646 h 5041"/>
              <a:gd name="T26" fmla="*/ 2147483646 w 4946"/>
              <a:gd name="T27" fmla="*/ 2147483646 h 5041"/>
              <a:gd name="T28" fmla="*/ 2147483646 w 4946"/>
              <a:gd name="T29" fmla="*/ 2147483646 h 5041"/>
              <a:gd name="T30" fmla="*/ 2147483646 w 4946"/>
              <a:gd name="T31" fmla="*/ 2147483646 h 5041"/>
              <a:gd name="T32" fmla="*/ 2147483646 w 4946"/>
              <a:gd name="T33" fmla="*/ 2147483646 h 5041"/>
              <a:gd name="T34" fmla="*/ 2147483646 w 4946"/>
              <a:gd name="T35" fmla="*/ 2147483646 h 5041"/>
              <a:gd name="T36" fmla="*/ 2147483646 w 4946"/>
              <a:gd name="T37" fmla="*/ 2147483646 h 5041"/>
              <a:gd name="T38" fmla="*/ 2147483646 w 4946"/>
              <a:gd name="T39" fmla="*/ 2147483646 h 5041"/>
              <a:gd name="T40" fmla="*/ 2147483646 w 4946"/>
              <a:gd name="T41" fmla="*/ 2147483646 h 5041"/>
              <a:gd name="T42" fmla="*/ 2147483646 w 4946"/>
              <a:gd name="T43" fmla="*/ 2147483646 h 5041"/>
              <a:gd name="T44" fmla="*/ 2147483646 w 4946"/>
              <a:gd name="T45" fmla="*/ 2147483646 h 5041"/>
              <a:gd name="T46" fmla="*/ 2147483646 w 4946"/>
              <a:gd name="T47" fmla="*/ 2147483646 h 5041"/>
              <a:gd name="T48" fmla="*/ 2147483646 w 4946"/>
              <a:gd name="T49" fmla="*/ 2147483646 h 5041"/>
              <a:gd name="T50" fmla="*/ 2147483646 w 4946"/>
              <a:gd name="T51" fmla="*/ 2147483646 h 5041"/>
              <a:gd name="T52" fmla="*/ 2147483646 w 4946"/>
              <a:gd name="T53" fmla="*/ 2147483646 h 5041"/>
              <a:gd name="T54" fmla="*/ 0 w 4946"/>
              <a:gd name="T55" fmla="*/ 2147483646 h 5041"/>
              <a:gd name="T56" fmla="*/ 2147483646 w 4946"/>
              <a:gd name="T57" fmla="*/ 2147483646 h 5041"/>
              <a:gd name="T58" fmla="*/ 2147483646 w 4946"/>
              <a:gd name="T59" fmla="*/ 2147483646 h 5041"/>
              <a:gd name="T60" fmla="*/ 2147483646 w 4946"/>
              <a:gd name="T61" fmla="*/ 2147483646 h 5041"/>
              <a:gd name="T62" fmla="*/ 2147483646 w 4946"/>
              <a:gd name="T63" fmla="*/ 2147483646 h 5041"/>
              <a:gd name="T64" fmla="*/ 2147483646 w 4946"/>
              <a:gd name="T65" fmla="*/ 2147483646 h 5041"/>
              <a:gd name="T66" fmla="*/ 2147483646 w 4946"/>
              <a:gd name="T67" fmla="*/ 2147483646 h 5041"/>
              <a:gd name="T68" fmla="*/ 2147483646 w 4946"/>
              <a:gd name="T69" fmla="*/ 2147483646 h 5041"/>
              <a:gd name="T70" fmla="*/ 2147483646 w 4946"/>
              <a:gd name="T71" fmla="*/ 2147483646 h 5041"/>
              <a:gd name="T72" fmla="*/ 2147483646 w 4946"/>
              <a:gd name="T73" fmla="*/ 2147483646 h 5041"/>
              <a:gd name="T74" fmla="*/ 2147483646 w 4946"/>
              <a:gd name="T75" fmla="*/ 2147483646 h 5041"/>
              <a:gd name="T76" fmla="*/ 2147483646 w 4946"/>
              <a:gd name="T77" fmla="*/ 2147483646 h 5041"/>
              <a:gd name="T78" fmla="*/ 2147483646 w 4946"/>
              <a:gd name="T79" fmla="*/ 2147483646 h 5041"/>
              <a:gd name="T80" fmla="*/ 2147483646 w 4946"/>
              <a:gd name="T81" fmla="*/ 2147483646 h 5041"/>
              <a:gd name="T82" fmla="*/ 2147483646 w 4946"/>
              <a:gd name="T83" fmla="*/ 2147483646 h 5041"/>
              <a:gd name="T84" fmla="*/ 2147483646 w 4946"/>
              <a:gd name="T85" fmla="*/ 2147483646 h 5041"/>
              <a:gd name="T86" fmla="*/ 2147483646 w 4946"/>
              <a:gd name="T87" fmla="*/ 2147483646 h 5041"/>
              <a:gd name="T88" fmla="*/ 2147483646 w 4946"/>
              <a:gd name="T89" fmla="*/ 2147483646 h 5041"/>
              <a:gd name="T90" fmla="*/ 2147483646 w 4946"/>
              <a:gd name="T91" fmla="*/ 2147483646 h 5041"/>
              <a:gd name="T92" fmla="*/ 2147483646 w 4946"/>
              <a:gd name="T93" fmla="*/ 2147483646 h 5041"/>
              <a:gd name="T94" fmla="*/ 2147483646 w 4946"/>
              <a:gd name="T95" fmla="*/ 2147483646 h 5041"/>
              <a:gd name="T96" fmla="*/ 2147483646 w 4946"/>
              <a:gd name="T97" fmla="*/ 2147483646 h 5041"/>
              <a:gd name="T98" fmla="*/ 2147483646 w 4946"/>
              <a:gd name="T99" fmla="*/ 2147483646 h 5041"/>
              <a:gd name="T100" fmla="*/ 2147483646 w 4946"/>
              <a:gd name="T101" fmla="*/ 2147483646 h 5041"/>
              <a:gd name="T102" fmla="*/ 2147483646 w 4946"/>
              <a:gd name="T103" fmla="*/ 2147483646 h 5041"/>
              <a:gd name="T104" fmla="*/ 2147483646 w 4946"/>
              <a:gd name="T105" fmla="*/ 2147483646 h 5041"/>
              <a:gd name="T106" fmla="*/ 2147483646 w 4946"/>
              <a:gd name="T107" fmla="*/ 2147483646 h 5041"/>
              <a:gd name="T108" fmla="*/ 2147483646 w 4946"/>
              <a:gd name="T109" fmla="*/ 2147483646 h 5041"/>
              <a:gd name="T110" fmla="*/ 2147483646 w 4946"/>
              <a:gd name="T111" fmla="*/ 2147483646 h 5041"/>
              <a:gd name="T112" fmla="*/ 2147483646 w 4946"/>
              <a:gd name="T113" fmla="*/ 2147483646 h 5041"/>
              <a:gd name="T114" fmla="*/ 2147483646 w 4946"/>
              <a:gd name="T115" fmla="*/ 2147483646 h 5041"/>
              <a:gd name="T116" fmla="*/ 2147483646 w 4946"/>
              <a:gd name="T117" fmla="*/ 2147483646 h 50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946" h="5041">
                <a:moveTo>
                  <a:pt x="4946" y="532"/>
                </a:moveTo>
                <a:lnTo>
                  <a:pt x="4534" y="270"/>
                </a:lnTo>
                <a:lnTo>
                  <a:pt x="4106" y="0"/>
                </a:lnTo>
                <a:lnTo>
                  <a:pt x="2142" y="3139"/>
                </a:lnTo>
                <a:lnTo>
                  <a:pt x="2117" y="3136"/>
                </a:lnTo>
                <a:lnTo>
                  <a:pt x="2091" y="3134"/>
                </a:lnTo>
                <a:lnTo>
                  <a:pt x="2066" y="3133"/>
                </a:lnTo>
                <a:lnTo>
                  <a:pt x="2039" y="3133"/>
                </a:lnTo>
                <a:lnTo>
                  <a:pt x="2014" y="3134"/>
                </a:lnTo>
                <a:lnTo>
                  <a:pt x="1989" y="3136"/>
                </a:lnTo>
                <a:lnTo>
                  <a:pt x="1963" y="3138"/>
                </a:lnTo>
                <a:lnTo>
                  <a:pt x="1938" y="3142"/>
                </a:lnTo>
                <a:lnTo>
                  <a:pt x="1912" y="3147"/>
                </a:lnTo>
                <a:lnTo>
                  <a:pt x="1888" y="3153"/>
                </a:lnTo>
                <a:lnTo>
                  <a:pt x="1862" y="3160"/>
                </a:lnTo>
                <a:lnTo>
                  <a:pt x="1838" y="3168"/>
                </a:lnTo>
                <a:lnTo>
                  <a:pt x="1813" y="3177"/>
                </a:lnTo>
                <a:lnTo>
                  <a:pt x="1789" y="3188"/>
                </a:lnTo>
                <a:lnTo>
                  <a:pt x="1765" y="3200"/>
                </a:lnTo>
                <a:lnTo>
                  <a:pt x="1742" y="3212"/>
                </a:lnTo>
                <a:lnTo>
                  <a:pt x="1719" y="3226"/>
                </a:lnTo>
                <a:lnTo>
                  <a:pt x="1695" y="3242"/>
                </a:lnTo>
                <a:lnTo>
                  <a:pt x="1673" y="3259"/>
                </a:lnTo>
                <a:lnTo>
                  <a:pt x="1651" y="3277"/>
                </a:lnTo>
                <a:lnTo>
                  <a:pt x="1629" y="3297"/>
                </a:lnTo>
                <a:lnTo>
                  <a:pt x="1609" y="3317"/>
                </a:lnTo>
                <a:lnTo>
                  <a:pt x="1587" y="3339"/>
                </a:lnTo>
                <a:lnTo>
                  <a:pt x="1568" y="3363"/>
                </a:lnTo>
                <a:lnTo>
                  <a:pt x="1547" y="3388"/>
                </a:lnTo>
                <a:lnTo>
                  <a:pt x="1529" y="3415"/>
                </a:lnTo>
                <a:lnTo>
                  <a:pt x="1510" y="3442"/>
                </a:lnTo>
                <a:lnTo>
                  <a:pt x="1492" y="3472"/>
                </a:lnTo>
                <a:lnTo>
                  <a:pt x="1475" y="3503"/>
                </a:lnTo>
                <a:lnTo>
                  <a:pt x="1459" y="3536"/>
                </a:lnTo>
                <a:lnTo>
                  <a:pt x="1442" y="3570"/>
                </a:lnTo>
                <a:lnTo>
                  <a:pt x="1427" y="3605"/>
                </a:lnTo>
                <a:lnTo>
                  <a:pt x="1411" y="3653"/>
                </a:lnTo>
                <a:lnTo>
                  <a:pt x="1393" y="3699"/>
                </a:lnTo>
                <a:lnTo>
                  <a:pt x="1373" y="3744"/>
                </a:lnTo>
                <a:lnTo>
                  <a:pt x="1354" y="3787"/>
                </a:lnTo>
                <a:lnTo>
                  <a:pt x="1332" y="3828"/>
                </a:lnTo>
                <a:lnTo>
                  <a:pt x="1311" y="3868"/>
                </a:lnTo>
                <a:lnTo>
                  <a:pt x="1289" y="3908"/>
                </a:lnTo>
                <a:lnTo>
                  <a:pt x="1265" y="3944"/>
                </a:lnTo>
                <a:lnTo>
                  <a:pt x="1241" y="3981"/>
                </a:lnTo>
                <a:lnTo>
                  <a:pt x="1216" y="4016"/>
                </a:lnTo>
                <a:lnTo>
                  <a:pt x="1191" y="4048"/>
                </a:lnTo>
                <a:lnTo>
                  <a:pt x="1165" y="4081"/>
                </a:lnTo>
                <a:lnTo>
                  <a:pt x="1139" y="4111"/>
                </a:lnTo>
                <a:lnTo>
                  <a:pt x="1111" y="4141"/>
                </a:lnTo>
                <a:lnTo>
                  <a:pt x="1084" y="4170"/>
                </a:lnTo>
                <a:lnTo>
                  <a:pt x="1056" y="4197"/>
                </a:lnTo>
                <a:lnTo>
                  <a:pt x="1028" y="4222"/>
                </a:lnTo>
                <a:lnTo>
                  <a:pt x="999" y="4248"/>
                </a:lnTo>
                <a:lnTo>
                  <a:pt x="970" y="4271"/>
                </a:lnTo>
                <a:lnTo>
                  <a:pt x="940" y="4295"/>
                </a:lnTo>
                <a:lnTo>
                  <a:pt x="911" y="4316"/>
                </a:lnTo>
                <a:lnTo>
                  <a:pt x="881" y="4337"/>
                </a:lnTo>
                <a:lnTo>
                  <a:pt x="852" y="4356"/>
                </a:lnTo>
                <a:lnTo>
                  <a:pt x="821" y="4375"/>
                </a:lnTo>
                <a:lnTo>
                  <a:pt x="792" y="4393"/>
                </a:lnTo>
                <a:lnTo>
                  <a:pt x="761" y="4410"/>
                </a:lnTo>
                <a:lnTo>
                  <a:pt x="731" y="4425"/>
                </a:lnTo>
                <a:lnTo>
                  <a:pt x="701" y="4440"/>
                </a:lnTo>
                <a:lnTo>
                  <a:pt x="671" y="4455"/>
                </a:lnTo>
                <a:lnTo>
                  <a:pt x="641" y="4468"/>
                </a:lnTo>
                <a:lnTo>
                  <a:pt x="611" y="4480"/>
                </a:lnTo>
                <a:lnTo>
                  <a:pt x="582" y="4492"/>
                </a:lnTo>
                <a:lnTo>
                  <a:pt x="524" y="4513"/>
                </a:lnTo>
                <a:lnTo>
                  <a:pt x="468" y="4531"/>
                </a:lnTo>
                <a:lnTo>
                  <a:pt x="413" y="4547"/>
                </a:lnTo>
                <a:lnTo>
                  <a:pt x="359" y="4561"/>
                </a:lnTo>
                <a:lnTo>
                  <a:pt x="309" y="4572"/>
                </a:lnTo>
                <a:lnTo>
                  <a:pt x="261" y="4581"/>
                </a:lnTo>
                <a:lnTo>
                  <a:pt x="215" y="4588"/>
                </a:lnTo>
                <a:lnTo>
                  <a:pt x="174" y="4594"/>
                </a:lnTo>
                <a:lnTo>
                  <a:pt x="135" y="4598"/>
                </a:lnTo>
                <a:lnTo>
                  <a:pt x="102" y="4601"/>
                </a:lnTo>
                <a:lnTo>
                  <a:pt x="72" y="4603"/>
                </a:lnTo>
                <a:lnTo>
                  <a:pt x="47" y="4604"/>
                </a:lnTo>
                <a:lnTo>
                  <a:pt x="12" y="4605"/>
                </a:lnTo>
                <a:lnTo>
                  <a:pt x="0" y="4605"/>
                </a:lnTo>
                <a:lnTo>
                  <a:pt x="17" y="4616"/>
                </a:lnTo>
                <a:lnTo>
                  <a:pt x="68" y="4645"/>
                </a:lnTo>
                <a:lnTo>
                  <a:pt x="105" y="4666"/>
                </a:lnTo>
                <a:lnTo>
                  <a:pt x="150" y="4689"/>
                </a:lnTo>
                <a:lnTo>
                  <a:pt x="201" y="4714"/>
                </a:lnTo>
                <a:lnTo>
                  <a:pt x="258" y="4743"/>
                </a:lnTo>
                <a:lnTo>
                  <a:pt x="321" y="4773"/>
                </a:lnTo>
                <a:lnTo>
                  <a:pt x="390" y="4802"/>
                </a:lnTo>
                <a:lnTo>
                  <a:pt x="466" y="4833"/>
                </a:lnTo>
                <a:lnTo>
                  <a:pt x="545" y="4863"/>
                </a:lnTo>
                <a:lnTo>
                  <a:pt x="587" y="4878"/>
                </a:lnTo>
                <a:lnTo>
                  <a:pt x="630" y="4893"/>
                </a:lnTo>
                <a:lnTo>
                  <a:pt x="673" y="4908"/>
                </a:lnTo>
                <a:lnTo>
                  <a:pt x="718" y="4921"/>
                </a:lnTo>
                <a:lnTo>
                  <a:pt x="764" y="4935"/>
                </a:lnTo>
                <a:lnTo>
                  <a:pt x="811" y="4949"/>
                </a:lnTo>
                <a:lnTo>
                  <a:pt x="858" y="4961"/>
                </a:lnTo>
                <a:lnTo>
                  <a:pt x="907" y="4973"/>
                </a:lnTo>
                <a:lnTo>
                  <a:pt x="956" y="4983"/>
                </a:lnTo>
                <a:lnTo>
                  <a:pt x="1006" y="4995"/>
                </a:lnTo>
                <a:lnTo>
                  <a:pt x="1057" y="5004"/>
                </a:lnTo>
                <a:lnTo>
                  <a:pt x="1108" y="5012"/>
                </a:lnTo>
                <a:lnTo>
                  <a:pt x="1160" y="5020"/>
                </a:lnTo>
                <a:lnTo>
                  <a:pt x="1213" y="5026"/>
                </a:lnTo>
                <a:lnTo>
                  <a:pt x="1266" y="5032"/>
                </a:lnTo>
                <a:lnTo>
                  <a:pt x="1320" y="5036"/>
                </a:lnTo>
                <a:lnTo>
                  <a:pt x="1374" y="5039"/>
                </a:lnTo>
                <a:lnTo>
                  <a:pt x="1429" y="5040"/>
                </a:lnTo>
                <a:lnTo>
                  <a:pt x="1484" y="5041"/>
                </a:lnTo>
                <a:lnTo>
                  <a:pt x="1539" y="5040"/>
                </a:lnTo>
                <a:lnTo>
                  <a:pt x="1594" y="5037"/>
                </a:lnTo>
                <a:lnTo>
                  <a:pt x="1650" y="5033"/>
                </a:lnTo>
                <a:lnTo>
                  <a:pt x="1706" y="5027"/>
                </a:lnTo>
                <a:lnTo>
                  <a:pt x="1762" y="5019"/>
                </a:lnTo>
                <a:lnTo>
                  <a:pt x="1818" y="5010"/>
                </a:lnTo>
                <a:lnTo>
                  <a:pt x="1874" y="4999"/>
                </a:lnTo>
                <a:lnTo>
                  <a:pt x="1930" y="4985"/>
                </a:lnTo>
                <a:lnTo>
                  <a:pt x="1986" y="4970"/>
                </a:lnTo>
                <a:lnTo>
                  <a:pt x="2043" y="4953"/>
                </a:lnTo>
                <a:lnTo>
                  <a:pt x="2099" y="4933"/>
                </a:lnTo>
                <a:lnTo>
                  <a:pt x="2155" y="4912"/>
                </a:lnTo>
                <a:lnTo>
                  <a:pt x="2210" y="4888"/>
                </a:lnTo>
                <a:lnTo>
                  <a:pt x="2265" y="4862"/>
                </a:lnTo>
                <a:lnTo>
                  <a:pt x="2320" y="4834"/>
                </a:lnTo>
                <a:lnTo>
                  <a:pt x="2375" y="4802"/>
                </a:lnTo>
                <a:lnTo>
                  <a:pt x="2429" y="4768"/>
                </a:lnTo>
                <a:lnTo>
                  <a:pt x="2455" y="4751"/>
                </a:lnTo>
                <a:lnTo>
                  <a:pt x="2482" y="4733"/>
                </a:lnTo>
                <a:lnTo>
                  <a:pt x="2508" y="4713"/>
                </a:lnTo>
                <a:lnTo>
                  <a:pt x="2535" y="4694"/>
                </a:lnTo>
                <a:lnTo>
                  <a:pt x="2561" y="4673"/>
                </a:lnTo>
                <a:lnTo>
                  <a:pt x="2588" y="4652"/>
                </a:lnTo>
                <a:lnTo>
                  <a:pt x="2614" y="4630"/>
                </a:lnTo>
                <a:lnTo>
                  <a:pt x="2639" y="4608"/>
                </a:lnTo>
                <a:lnTo>
                  <a:pt x="2661" y="4588"/>
                </a:lnTo>
                <a:lnTo>
                  <a:pt x="2681" y="4569"/>
                </a:lnTo>
                <a:lnTo>
                  <a:pt x="2701" y="4547"/>
                </a:lnTo>
                <a:lnTo>
                  <a:pt x="2719" y="4527"/>
                </a:lnTo>
                <a:lnTo>
                  <a:pt x="2737" y="4506"/>
                </a:lnTo>
                <a:lnTo>
                  <a:pt x="2755" y="4483"/>
                </a:lnTo>
                <a:lnTo>
                  <a:pt x="2771" y="4461"/>
                </a:lnTo>
                <a:lnTo>
                  <a:pt x="2786" y="4438"/>
                </a:lnTo>
                <a:lnTo>
                  <a:pt x="2800" y="4415"/>
                </a:lnTo>
                <a:lnTo>
                  <a:pt x="2815" y="4392"/>
                </a:lnTo>
                <a:lnTo>
                  <a:pt x="2827" y="4367"/>
                </a:lnTo>
                <a:lnTo>
                  <a:pt x="2839" y="4344"/>
                </a:lnTo>
                <a:lnTo>
                  <a:pt x="2850" y="4319"/>
                </a:lnTo>
                <a:lnTo>
                  <a:pt x="2861" y="4294"/>
                </a:lnTo>
                <a:lnTo>
                  <a:pt x="2871" y="4268"/>
                </a:lnTo>
                <a:lnTo>
                  <a:pt x="2880" y="4243"/>
                </a:lnTo>
                <a:lnTo>
                  <a:pt x="2887" y="4217"/>
                </a:lnTo>
                <a:lnTo>
                  <a:pt x="2894" y="4192"/>
                </a:lnTo>
                <a:lnTo>
                  <a:pt x="2900" y="4166"/>
                </a:lnTo>
                <a:lnTo>
                  <a:pt x="2906" y="4140"/>
                </a:lnTo>
                <a:lnTo>
                  <a:pt x="2910" y="4113"/>
                </a:lnTo>
                <a:lnTo>
                  <a:pt x="2915" y="4087"/>
                </a:lnTo>
                <a:lnTo>
                  <a:pt x="2918" y="4061"/>
                </a:lnTo>
                <a:lnTo>
                  <a:pt x="2919" y="4034"/>
                </a:lnTo>
                <a:lnTo>
                  <a:pt x="2921" y="4008"/>
                </a:lnTo>
                <a:lnTo>
                  <a:pt x="2921" y="3981"/>
                </a:lnTo>
                <a:lnTo>
                  <a:pt x="2920" y="3955"/>
                </a:lnTo>
                <a:lnTo>
                  <a:pt x="2919" y="3928"/>
                </a:lnTo>
                <a:lnTo>
                  <a:pt x="2917" y="3901"/>
                </a:lnTo>
                <a:lnTo>
                  <a:pt x="2912" y="3874"/>
                </a:lnTo>
                <a:lnTo>
                  <a:pt x="2909" y="3849"/>
                </a:lnTo>
                <a:lnTo>
                  <a:pt x="2904" y="3822"/>
                </a:lnTo>
                <a:lnTo>
                  <a:pt x="4946" y="532"/>
                </a:lnTo>
                <a:close/>
                <a:moveTo>
                  <a:pt x="2479" y="3126"/>
                </a:moveTo>
                <a:lnTo>
                  <a:pt x="2732" y="2726"/>
                </a:lnTo>
                <a:lnTo>
                  <a:pt x="3096" y="2957"/>
                </a:lnTo>
                <a:lnTo>
                  <a:pt x="2842" y="3358"/>
                </a:lnTo>
                <a:lnTo>
                  <a:pt x="2479" y="3126"/>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11" name="椭圆 10"/>
          <p:cNvSpPr/>
          <p:nvPr>
            <p:custDataLst>
              <p:tags r:id="rId7"/>
            </p:custDataLst>
          </p:nvPr>
        </p:nvSpPr>
        <p:spPr>
          <a:xfrm>
            <a:off x="5379085" y="3367405"/>
            <a:ext cx="1007745" cy="1007745"/>
          </a:xfrm>
          <a:prstGeom prst="ellipse">
            <a:avLst/>
          </a:prstGeom>
          <a:solidFill>
            <a:srgbClr val="80808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5" name="KSO_Shape"/>
          <p:cNvSpPr/>
          <p:nvPr>
            <p:custDataLst>
              <p:tags r:id="rId8"/>
            </p:custDataLst>
          </p:nvPr>
        </p:nvSpPr>
        <p:spPr bwMode="auto">
          <a:xfrm flipH="1">
            <a:off x="5705475" y="3674110"/>
            <a:ext cx="355600" cy="395605"/>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ysClr val="window" lastClr="FFFFFF"/>
          </a:solidFill>
          <a:ln>
            <a:noFill/>
          </a:ln>
        </p:spPr>
        <p:txBody>
          <a:bodyPr bIns="900000" anchor="ctr">
            <a:normAutofit fontScale="25000" lnSpcReduction="20000"/>
            <a:scene3d>
              <a:camera prst="orthographicFront"/>
              <a:lightRig rig="threePt" dir="t"/>
            </a:scene3d>
            <a:sp3d>
              <a:contourClr>
                <a:srgbClr val="FFFFFF"/>
              </a:contourClr>
            </a:sp3d>
          </a:bodyPr>
          <a:p>
            <a:pPr algn="ctr">
              <a:defRPr/>
            </a:pPr>
            <a:endParaRPr lang="zh-CN" altLang="en-US" dirty="0">
              <a:solidFill>
                <a:srgbClr val="FFFFFF"/>
              </a:solidFill>
              <a:sym typeface="Arial" panose="020B0604020202020204" pitchFamily="34" charset="0"/>
            </a:endParaRPr>
          </a:p>
        </p:txBody>
      </p:sp>
      <p:cxnSp>
        <p:nvCxnSpPr>
          <p:cNvPr id="18" name="直接连接符 17"/>
          <p:cNvCxnSpPr/>
          <p:nvPr>
            <p:custDataLst>
              <p:tags r:id="rId9"/>
            </p:custDataLst>
          </p:nvPr>
        </p:nvCxnSpPr>
        <p:spPr>
          <a:xfrm flipH="1">
            <a:off x="4191635" y="2378075"/>
            <a:ext cx="1022350" cy="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1" name="直接连接符 30"/>
          <p:cNvCxnSpPr/>
          <p:nvPr>
            <p:custDataLst>
              <p:tags r:id="rId10"/>
            </p:custDataLst>
          </p:nvPr>
        </p:nvCxnSpPr>
        <p:spPr>
          <a:xfrm flipV="1">
            <a:off x="4191635" y="1956435"/>
            <a:ext cx="0" cy="42164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3" name="直接连接符 32"/>
          <p:cNvCxnSpPr/>
          <p:nvPr>
            <p:custDataLst>
              <p:tags r:id="rId11"/>
            </p:custDataLst>
          </p:nvPr>
        </p:nvCxnSpPr>
        <p:spPr>
          <a:xfrm flipH="1">
            <a:off x="3201035" y="1956435"/>
            <a:ext cx="99060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36" name="直接连接符 35"/>
          <p:cNvCxnSpPr/>
          <p:nvPr>
            <p:custDataLst>
              <p:tags r:id="rId12"/>
            </p:custDataLst>
          </p:nvPr>
        </p:nvCxnSpPr>
        <p:spPr>
          <a:xfrm>
            <a:off x="4314190" y="5028565"/>
            <a:ext cx="0" cy="36957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13"/>
            </p:custDataLst>
          </p:nvPr>
        </p:nvCxnSpPr>
        <p:spPr>
          <a:xfrm flipH="1">
            <a:off x="3193415" y="5398135"/>
            <a:ext cx="1120775"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43" name="直接连接符 42"/>
          <p:cNvCxnSpPr/>
          <p:nvPr>
            <p:custDataLst>
              <p:tags r:id="rId14"/>
            </p:custDataLst>
          </p:nvPr>
        </p:nvCxnSpPr>
        <p:spPr>
          <a:xfrm rot="10800000">
            <a:off x="7197090" y="3367405"/>
            <a:ext cx="0" cy="492125"/>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44" name="直接连接符 43"/>
          <p:cNvCxnSpPr/>
          <p:nvPr>
            <p:custDataLst>
              <p:tags r:id="rId15"/>
            </p:custDataLst>
          </p:nvPr>
        </p:nvCxnSpPr>
        <p:spPr>
          <a:xfrm rot="10800000" flipH="1">
            <a:off x="7197090" y="3367405"/>
            <a:ext cx="150495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sp>
        <p:nvSpPr>
          <p:cNvPr id="21" name="文本框 20"/>
          <p:cNvSpPr txBox="1"/>
          <p:nvPr>
            <p:custDataLst>
              <p:tags r:id="rId16"/>
            </p:custDataLst>
          </p:nvPr>
        </p:nvSpPr>
        <p:spPr>
          <a:xfrm>
            <a:off x="156210" y="2142490"/>
            <a:ext cx="3373755" cy="1590675"/>
          </a:xfrm>
          <a:prstGeom prst="rect">
            <a:avLst/>
          </a:prstGeom>
          <a:noFill/>
        </p:spPr>
        <p:txBody>
          <a:bodyPr wrap="square" tIns="0" rtlCol="0"/>
          <a:p>
            <a:pPr algn="l">
              <a:lnSpc>
                <a:spcPct val="120000"/>
              </a:lnSpc>
            </a:pPr>
            <a:r>
              <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rPr>
              <a:t>学校后勤实行社会化改革，社会餐饮企业可通过招标、承包等形式进入学校食堂，但对于社会餐饮企业的准入却无国家层面上的统一规定标准。</a:t>
            </a:r>
            <a:endPar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0" name="文本框 49"/>
          <p:cNvSpPr txBox="1"/>
          <p:nvPr>
            <p:custDataLst>
              <p:tags r:id="rId17"/>
            </p:custDataLst>
          </p:nvPr>
        </p:nvSpPr>
        <p:spPr>
          <a:xfrm>
            <a:off x="198755" y="1316355"/>
            <a:ext cx="3001645" cy="803910"/>
          </a:xfrm>
          <a:prstGeom prst="rect">
            <a:avLst/>
          </a:prstGeom>
          <a:noFill/>
        </p:spPr>
        <p:txBody>
          <a:bodyPr wrap="square" bIns="0" rtlCol="0" anchor="b" anchorCtr="0"/>
          <a:p>
            <a:pPr algn="l">
              <a:lnSpc>
                <a:spcPct val="120000"/>
              </a:lnSpc>
            </a:pPr>
            <a:r>
              <a:rPr lang="zh-CN" altLang="en-US" b="1" spc="300">
                <a:solidFill>
                  <a:srgbClr val="1F74AD">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rPr>
              <a:t>1. 餐饮企业准入门槛低导致行业整体素质不高</a:t>
            </a:r>
            <a:endParaRPr lang="zh-CN" altLang="en-US" b="1" spc="300">
              <a:solidFill>
                <a:srgbClr val="1F74AD">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51" name="文本框 50"/>
          <p:cNvSpPr txBox="1"/>
          <p:nvPr>
            <p:custDataLst>
              <p:tags r:id="rId18"/>
            </p:custDataLst>
          </p:nvPr>
        </p:nvSpPr>
        <p:spPr>
          <a:xfrm>
            <a:off x="638175" y="4875530"/>
            <a:ext cx="2821940" cy="1202055"/>
          </a:xfrm>
          <a:prstGeom prst="rect">
            <a:avLst/>
          </a:prstGeom>
          <a:noFill/>
        </p:spPr>
        <p:txBody>
          <a:bodyPr wrap="square" tIns="0" rtlCol="0"/>
          <a:p>
            <a:pPr algn="l">
              <a:lnSpc>
                <a:spcPct val="120000"/>
              </a:lnSpc>
            </a:pPr>
            <a:r>
              <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rPr>
              <a:t>采购没有正规检验单、非正规厂家生产的原材料，进货查验和采购记录制度也难以落到实处。</a:t>
            </a:r>
            <a:endPar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文本框 23"/>
          <p:cNvSpPr txBox="1"/>
          <p:nvPr>
            <p:custDataLst>
              <p:tags r:id="rId19"/>
            </p:custDataLst>
          </p:nvPr>
        </p:nvSpPr>
        <p:spPr>
          <a:xfrm>
            <a:off x="568325" y="4036695"/>
            <a:ext cx="2961640" cy="736600"/>
          </a:xfrm>
          <a:prstGeom prst="rect">
            <a:avLst/>
          </a:prstGeom>
          <a:noFill/>
        </p:spPr>
        <p:txBody>
          <a:bodyPr wrap="square" bIns="0" rtlCol="0" anchor="b" anchorCtr="0"/>
          <a:p>
            <a:pPr algn="l">
              <a:lnSpc>
                <a:spcPct val="120000"/>
              </a:lnSpc>
            </a:pPr>
            <a:r>
              <a:rPr lang="zh-CN" altLang="en-US" b="1" spc="300">
                <a:solidFill>
                  <a:srgbClr val="3498D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rPr>
              <a:t>3. 原材料采购源头把控不严，监管流于形式</a:t>
            </a:r>
            <a:endParaRPr lang="zh-CN" altLang="en-US" b="1" spc="300">
              <a:solidFill>
                <a:srgbClr val="3498D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25" name="文本框 24"/>
          <p:cNvSpPr txBox="1"/>
          <p:nvPr>
            <p:custDataLst>
              <p:tags r:id="rId20"/>
            </p:custDataLst>
          </p:nvPr>
        </p:nvSpPr>
        <p:spPr>
          <a:xfrm>
            <a:off x="8876665" y="3444875"/>
            <a:ext cx="3116580" cy="1953260"/>
          </a:xfrm>
          <a:prstGeom prst="rect">
            <a:avLst/>
          </a:prstGeom>
          <a:noFill/>
        </p:spPr>
        <p:txBody>
          <a:bodyPr wrap="square" tIns="0" rtlCol="0"/>
          <a:p>
            <a:pPr>
              <a:lnSpc>
                <a:spcPct val="120000"/>
              </a:lnSpc>
            </a:pPr>
            <a:r>
              <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rPr>
              <a:t>学校作为校园食品安全第一责任人，学校在对外承包食堂时只给企业承包经营权，食堂管理权由学校负责。</a:t>
            </a:r>
            <a:endPar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文本框 55"/>
          <p:cNvSpPr txBox="1"/>
          <p:nvPr>
            <p:custDataLst>
              <p:tags r:id="rId21"/>
            </p:custDataLst>
          </p:nvPr>
        </p:nvSpPr>
        <p:spPr>
          <a:xfrm>
            <a:off x="8876665" y="2616835"/>
            <a:ext cx="2947035" cy="805815"/>
          </a:xfrm>
          <a:prstGeom prst="rect">
            <a:avLst/>
          </a:prstGeom>
          <a:noFill/>
        </p:spPr>
        <p:txBody>
          <a:bodyPr wrap="square" bIns="0" rtlCol="0" anchor="b" anchorCtr="0"/>
          <a:p>
            <a:pPr>
              <a:lnSpc>
                <a:spcPct val="120000"/>
              </a:lnSpc>
            </a:pPr>
            <a:r>
              <a:rPr lang="zh-CN" altLang="en-US" b="1" spc="300">
                <a:solidFill>
                  <a:srgbClr val="69A35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rPr>
              <a:t>2. 校园食堂“以包代管”难以有效监管</a:t>
            </a:r>
            <a:endParaRPr lang="zh-CN" altLang="en-US" b="1" spc="300">
              <a:solidFill>
                <a:srgbClr val="69A35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30" name="上箭头 29"/>
          <p:cNvSpPr/>
          <p:nvPr>
            <p:custDataLst>
              <p:tags r:id="rId22"/>
            </p:custDataLst>
          </p:nvPr>
        </p:nvSpPr>
        <p:spPr>
          <a:xfrm rot="14400000">
            <a:off x="4978102" y="4038610"/>
            <a:ext cx="346746" cy="297426"/>
          </a:xfrm>
          <a:prstGeom prst="upArrow">
            <a:avLst>
              <a:gd name="adj1" fmla="val 57862"/>
              <a:gd name="adj2" fmla="val 61457"/>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59" name="上箭头 58"/>
          <p:cNvSpPr/>
          <p:nvPr>
            <p:custDataLst>
              <p:tags r:id="rId23"/>
            </p:custDataLst>
          </p:nvPr>
        </p:nvSpPr>
        <p:spPr>
          <a:xfrm>
            <a:off x="5693006" y="2905869"/>
            <a:ext cx="346746" cy="297426"/>
          </a:xfrm>
          <a:prstGeom prst="upArrow">
            <a:avLst>
              <a:gd name="adj1" fmla="val 57862"/>
              <a:gd name="adj2" fmla="val 61457"/>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60" name="上箭头 59"/>
          <p:cNvSpPr/>
          <p:nvPr>
            <p:custDataLst>
              <p:tags r:id="rId24"/>
            </p:custDataLst>
          </p:nvPr>
        </p:nvSpPr>
        <p:spPr>
          <a:xfrm rot="7200000">
            <a:off x="6407910" y="4038610"/>
            <a:ext cx="346746" cy="297426"/>
          </a:xfrm>
          <a:prstGeom prst="upArrow">
            <a:avLst>
              <a:gd name="adj1" fmla="val 57862"/>
              <a:gd name="adj2" fmla="val 61457"/>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Tree>
    <p:custDataLst>
      <p:tags r:id="rId25"/>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一、食物中毒的应对</a:t>
            </a:r>
            <a:endParaRPr lang="zh-CN" altLang="en-US" sz="3200">
              <a:solidFill>
                <a:srgbClr val="43486D"/>
              </a:solidFill>
              <a:latin typeface="+mj-ea"/>
              <a:ea typeface="+mj-ea"/>
            </a:endParaRPr>
          </a:p>
        </p:txBody>
      </p:sp>
      <p:sp>
        <p:nvSpPr>
          <p:cNvPr id="4" name="文本框 3"/>
          <p:cNvSpPr txBox="1"/>
          <p:nvPr/>
        </p:nvSpPr>
        <p:spPr>
          <a:xfrm>
            <a:off x="628650" y="669290"/>
            <a:ext cx="6732270" cy="506730"/>
          </a:xfrm>
          <a:prstGeom prst="rect">
            <a:avLst/>
          </a:prstGeom>
          <a:noFill/>
        </p:spPr>
        <p:txBody>
          <a:bodyPr wrap="square" rtlCol="0">
            <a:spAutoFit/>
          </a:bodyPr>
          <a:p>
            <a:pPr fontAlgn="auto">
              <a:lnSpc>
                <a:spcPct val="150000"/>
              </a:lnSpc>
            </a:pPr>
            <a:r>
              <a:rPr lang="zh-CN" altLang="en-US" b="1">
                <a:solidFill>
                  <a:schemeClr val="accent1"/>
                </a:solidFill>
              </a:rPr>
              <a:t>（四）学校预防食物中毒的措施</a:t>
            </a:r>
            <a:endParaRPr lang="zh-CN" altLang="en-US"/>
          </a:p>
        </p:txBody>
      </p:sp>
      <p:sp>
        <p:nvSpPr>
          <p:cNvPr id="10" name="圆角矩形 9"/>
          <p:cNvSpPr/>
          <p:nvPr/>
        </p:nvSpPr>
        <p:spPr>
          <a:xfrm>
            <a:off x="542290" y="1365250"/>
            <a:ext cx="1963420" cy="163639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nvSpPr>
        <p:spPr>
          <a:xfrm>
            <a:off x="6207125" y="3649980"/>
            <a:ext cx="1963420" cy="1636395"/>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nvSpPr>
        <p:spPr>
          <a:xfrm>
            <a:off x="3321685" y="3639820"/>
            <a:ext cx="1963420" cy="1636395"/>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圆角矩形 15"/>
          <p:cNvSpPr/>
          <p:nvPr/>
        </p:nvSpPr>
        <p:spPr>
          <a:xfrm>
            <a:off x="9360535" y="1365250"/>
            <a:ext cx="1963420" cy="163639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圆角矩形 16"/>
          <p:cNvSpPr/>
          <p:nvPr/>
        </p:nvSpPr>
        <p:spPr>
          <a:xfrm>
            <a:off x="6201410" y="1365250"/>
            <a:ext cx="1963420" cy="163639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 18"/>
          <p:cNvSpPr/>
          <p:nvPr/>
        </p:nvSpPr>
        <p:spPr>
          <a:xfrm>
            <a:off x="3371850" y="1365250"/>
            <a:ext cx="1963420" cy="163639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436245" y="3649980"/>
            <a:ext cx="1963420" cy="1636395"/>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圆角矩形 21"/>
          <p:cNvSpPr/>
          <p:nvPr/>
        </p:nvSpPr>
        <p:spPr>
          <a:xfrm>
            <a:off x="9360535" y="3639820"/>
            <a:ext cx="1963420" cy="1636395"/>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文本框 22"/>
          <p:cNvSpPr txBox="1"/>
          <p:nvPr/>
        </p:nvSpPr>
        <p:spPr>
          <a:xfrm>
            <a:off x="684530" y="1764030"/>
            <a:ext cx="1678940" cy="368300"/>
          </a:xfrm>
          <a:prstGeom prst="rect">
            <a:avLst/>
          </a:prstGeom>
          <a:noFill/>
        </p:spPr>
        <p:txBody>
          <a:bodyPr wrap="square" rtlCol="0">
            <a:spAutoFit/>
          </a:bodyPr>
          <a:p>
            <a:r>
              <a:rPr lang="zh-CN" altLang="en-US" b="1">
                <a:solidFill>
                  <a:schemeClr val="bg1"/>
                </a:solidFill>
              </a:rPr>
              <a:t>1. 食品采购关</a:t>
            </a:r>
            <a:endParaRPr lang="zh-CN" altLang="en-US" b="1">
              <a:solidFill>
                <a:schemeClr val="bg1"/>
              </a:solidFill>
            </a:endParaRPr>
          </a:p>
        </p:txBody>
      </p:sp>
      <p:sp>
        <p:nvSpPr>
          <p:cNvPr id="26" name="文本框 25"/>
          <p:cNvSpPr txBox="1"/>
          <p:nvPr/>
        </p:nvSpPr>
        <p:spPr>
          <a:xfrm>
            <a:off x="9502775" y="4273550"/>
            <a:ext cx="1678940" cy="368300"/>
          </a:xfrm>
          <a:prstGeom prst="rect">
            <a:avLst/>
          </a:prstGeom>
          <a:noFill/>
        </p:spPr>
        <p:txBody>
          <a:bodyPr wrap="square" rtlCol="0">
            <a:spAutoFit/>
          </a:bodyPr>
          <a:p>
            <a:r>
              <a:rPr lang="zh-CN" altLang="en-US" b="1">
                <a:solidFill>
                  <a:schemeClr val="bg1"/>
                </a:solidFill>
              </a:rPr>
              <a:t>8. 食后观察关</a:t>
            </a:r>
            <a:endParaRPr lang="zh-CN" altLang="en-US" b="1">
              <a:solidFill>
                <a:schemeClr val="bg1"/>
              </a:solidFill>
            </a:endParaRPr>
          </a:p>
        </p:txBody>
      </p:sp>
      <p:sp>
        <p:nvSpPr>
          <p:cNvPr id="27" name="文本框 26"/>
          <p:cNvSpPr txBox="1"/>
          <p:nvPr/>
        </p:nvSpPr>
        <p:spPr>
          <a:xfrm>
            <a:off x="9502775" y="1891030"/>
            <a:ext cx="1678940" cy="368300"/>
          </a:xfrm>
          <a:prstGeom prst="rect">
            <a:avLst/>
          </a:prstGeom>
          <a:noFill/>
        </p:spPr>
        <p:txBody>
          <a:bodyPr wrap="square" rtlCol="0">
            <a:spAutoFit/>
          </a:bodyPr>
          <a:p>
            <a:r>
              <a:rPr lang="zh-CN" altLang="en-US" b="1">
                <a:solidFill>
                  <a:schemeClr val="bg1"/>
                </a:solidFill>
              </a:rPr>
              <a:t>4. 烹调制作关</a:t>
            </a:r>
            <a:endParaRPr lang="zh-CN" altLang="en-US" b="1">
              <a:solidFill>
                <a:schemeClr val="bg1"/>
              </a:solidFill>
            </a:endParaRPr>
          </a:p>
        </p:txBody>
      </p:sp>
      <p:sp>
        <p:nvSpPr>
          <p:cNvPr id="28" name="文本框 27"/>
          <p:cNvSpPr txBox="1"/>
          <p:nvPr/>
        </p:nvSpPr>
        <p:spPr>
          <a:xfrm>
            <a:off x="6349365" y="4273550"/>
            <a:ext cx="1678940" cy="368300"/>
          </a:xfrm>
          <a:prstGeom prst="rect">
            <a:avLst/>
          </a:prstGeom>
          <a:noFill/>
        </p:spPr>
        <p:txBody>
          <a:bodyPr wrap="square" rtlCol="0">
            <a:spAutoFit/>
          </a:bodyPr>
          <a:p>
            <a:r>
              <a:rPr lang="zh-CN" altLang="en-US" b="1">
                <a:solidFill>
                  <a:schemeClr val="bg1"/>
                </a:solidFill>
              </a:rPr>
              <a:t>7. 食前留验关</a:t>
            </a:r>
            <a:endParaRPr lang="zh-CN" altLang="en-US" b="1">
              <a:solidFill>
                <a:schemeClr val="bg1"/>
              </a:solidFill>
            </a:endParaRPr>
          </a:p>
        </p:txBody>
      </p:sp>
      <p:sp>
        <p:nvSpPr>
          <p:cNvPr id="29" name="文本框 28"/>
          <p:cNvSpPr txBox="1"/>
          <p:nvPr/>
        </p:nvSpPr>
        <p:spPr>
          <a:xfrm>
            <a:off x="6343650" y="1891030"/>
            <a:ext cx="1678940" cy="368300"/>
          </a:xfrm>
          <a:prstGeom prst="rect">
            <a:avLst/>
          </a:prstGeom>
          <a:noFill/>
        </p:spPr>
        <p:txBody>
          <a:bodyPr wrap="square" rtlCol="0">
            <a:spAutoFit/>
          </a:bodyPr>
          <a:p>
            <a:r>
              <a:rPr lang="zh-CN" altLang="en-US" b="1">
                <a:solidFill>
                  <a:schemeClr val="bg1"/>
                </a:solidFill>
              </a:rPr>
              <a:t>3. 个人卫生关</a:t>
            </a:r>
            <a:endParaRPr lang="zh-CN" altLang="en-US" b="1">
              <a:solidFill>
                <a:schemeClr val="bg1"/>
              </a:solidFill>
            </a:endParaRPr>
          </a:p>
        </p:txBody>
      </p:sp>
      <p:sp>
        <p:nvSpPr>
          <p:cNvPr id="32" name="文本框 31"/>
          <p:cNvSpPr txBox="1"/>
          <p:nvPr/>
        </p:nvSpPr>
        <p:spPr>
          <a:xfrm>
            <a:off x="3569970" y="1891030"/>
            <a:ext cx="1678940" cy="368300"/>
          </a:xfrm>
          <a:prstGeom prst="rect">
            <a:avLst/>
          </a:prstGeom>
          <a:noFill/>
        </p:spPr>
        <p:txBody>
          <a:bodyPr wrap="square" rtlCol="0">
            <a:spAutoFit/>
          </a:bodyPr>
          <a:p>
            <a:r>
              <a:rPr lang="zh-CN" altLang="en-US" b="1">
                <a:solidFill>
                  <a:schemeClr val="bg1"/>
                </a:solidFill>
              </a:rPr>
              <a:t>2. 食品保管关</a:t>
            </a:r>
            <a:endParaRPr lang="zh-CN" altLang="en-US" b="1">
              <a:solidFill>
                <a:schemeClr val="bg1"/>
              </a:solidFill>
            </a:endParaRPr>
          </a:p>
        </p:txBody>
      </p:sp>
      <p:sp>
        <p:nvSpPr>
          <p:cNvPr id="34" name="文本框 33"/>
          <p:cNvSpPr txBox="1"/>
          <p:nvPr/>
        </p:nvSpPr>
        <p:spPr>
          <a:xfrm>
            <a:off x="3463925" y="4303395"/>
            <a:ext cx="1678940" cy="368300"/>
          </a:xfrm>
          <a:prstGeom prst="rect">
            <a:avLst/>
          </a:prstGeom>
          <a:noFill/>
        </p:spPr>
        <p:txBody>
          <a:bodyPr wrap="square" rtlCol="0">
            <a:spAutoFit/>
          </a:bodyPr>
          <a:p>
            <a:r>
              <a:rPr lang="zh-CN" altLang="en-US" b="1">
                <a:solidFill>
                  <a:schemeClr val="bg1"/>
                </a:solidFill>
              </a:rPr>
              <a:t>6. 进食用餐关</a:t>
            </a:r>
            <a:endParaRPr lang="zh-CN" altLang="en-US" b="1">
              <a:solidFill>
                <a:schemeClr val="bg1"/>
              </a:solidFill>
            </a:endParaRPr>
          </a:p>
        </p:txBody>
      </p:sp>
      <p:sp>
        <p:nvSpPr>
          <p:cNvPr id="35" name="文本框 34"/>
          <p:cNvSpPr txBox="1"/>
          <p:nvPr/>
        </p:nvSpPr>
        <p:spPr>
          <a:xfrm>
            <a:off x="578485" y="4303395"/>
            <a:ext cx="1678940" cy="368300"/>
          </a:xfrm>
          <a:prstGeom prst="rect">
            <a:avLst/>
          </a:prstGeom>
          <a:noFill/>
        </p:spPr>
        <p:txBody>
          <a:bodyPr wrap="square" rtlCol="0">
            <a:spAutoFit/>
          </a:bodyPr>
          <a:p>
            <a:r>
              <a:rPr lang="zh-CN" altLang="en-US" b="1">
                <a:solidFill>
                  <a:schemeClr val="bg1"/>
                </a:solidFill>
              </a:rPr>
              <a:t>5. 餐具消毒关</a:t>
            </a:r>
            <a:endParaRPr lang="zh-CN" altLang="en-US" b="1">
              <a:solidFill>
                <a:schemeClr val="bg1"/>
              </a:solidFill>
            </a:endParaRPr>
          </a:p>
        </p:txBody>
      </p:sp>
    </p:spTree>
    <p:custDataLst>
      <p:tags r:id="rId1"/>
    </p:custData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二、燃气中毒的应对</a:t>
            </a:r>
            <a:endParaRPr lang="zh-CN" altLang="en-US" sz="3200">
              <a:solidFill>
                <a:srgbClr val="43486D"/>
              </a:solidFill>
              <a:latin typeface="+mj-ea"/>
              <a:ea typeface="+mj-ea"/>
            </a:endParaRPr>
          </a:p>
        </p:txBody>
      </p:sp>
      <p:sp>
        <p:nvSpPr>
          <p:cNvPr id="4" name="文本框 3"/>
          <p:cNvSpPr txBox="1"/>
          <p:nvPr/>
        </p:nvSpPr>
        <p:spPr>
          <a:xfrm>
            <a:off x="628650" y="669290"/>
            <a:ext cx="6732270" cy="506730"/>
          </a:xfrm>
          <a:prstGeom prst="rect">
            <a:avLst/>
          </a:prstGeom>
          <a:noFill/>
        </p:spPr>
        <p:txBody>
          <a:bodyPr wrap="square" rtlCol="0">
            <a:spAutoFit/>
          </a:bodyPr>
          <a:p>
            <a:pPr fontAlgn="auto">
              <a:lnSpc>
                <a:spcPct val="150000"/>
              </a:lnSpc>
            </a:pPr>
            <a:r>
              <a:rPr lang="zh-CN" altLang="en-US" b="1">
                <a:solidFill>
                  <a:schemeClr val="accent1"/>
                </a:solidFill>
              </a:rPr>
              <a:t>（一）燃气中毒的危害</a:t>
            </a:r>
            <a:endParaRPr lang="zh-CN" altLang="en-US"/>
          </a:p>
        </p:txBody>
      </p:sp>
      <p:sp>
        <p:nvSpPr>
          <p:cNvPr id="11" name="文本框 10"/>
          <p:cNvSpPr txBox="1"/>
          <p:nvPr/>
        </p:nvSpPr>
        <p:spPr>
          <a:xfrm>
            <a:off x="443865" y="1176020"/>
            <a:ext cx="5893435" cy="4246245"/>
          </a:xfrm>
          <a:prstGeom prst="rect">
            <a:avLst/>
          </a:prstGeom>
          <a:noFill/>
        </p:spPr>
        <p:txBody>
          <a:bodyPr wrap="square" rtlCol="0">
            <a:spAutoFit/>
          </a:bodyPr>
          <a:p>
            <a:pPr fontAlgn="auto">
              <a:lnSpc>
                <a:spcPct val="150000"/>
              </a:lnSpc>
            </a:pPr>
            <a:r>
              <a:rPr lang="zh-CN" altLang="en-US"/>
              <a:t>人工燃气组分中的有毒成分主要有硫化氢和一氧化碳等。一氧化碳是无色、无味气体，易与血液中血红蛋白结合形成碳氧血红蛋白，其对血红蛋白的亲和力远远大于氧对血红蛋白的亲和力（两者相差约 240 倍），而碳氧血红蛋白解离速度很慢，相当于氧合血红蛋白解离速度的 1/3600 左右，这样使体内的血红蛋白失去了与氧结合的能力。当吸入的一氧化碳与血红蛋白结合形成稳定的碳氧血红蛋白时，血红蛋白丧失携氧能力，就会引起重要器官与组织缺氧，出现中枢神经系统、循环系统等中毒症状，引发急性中毒事故。</a:t>
            </a:r>
            <a:endParaRPr lang="zh-CN" altLang="en-US"/>
          </a:p>
        </p:txBody>
      </p:sp>
      <p:pic>
        <p:nvPicPr>
          <p:cNvPr id="103" name="图片 102"/>
          <p:cNvPicPr/>
          <p:nvPr/>
        </p:nvPicPr>
        <p:blipFill>
          <a:blip r:embed="rId1"/>
          <a:stretch>
            <a:fillRect/>
          </a:stretch>
        </p:blipFill>
        <p:spPr>
          <a:xfrm>
            <a:off x="6463030" y="1373505"/>
            <a:ext cx="4994275" cy="353885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blinds(horizontal)">
                                      <p:cBhvr>
                                        <p:cTn id="7"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二、燃气中毒的应对</a:t>
            </a:r>
            <a:endParaRPr lang="zh-CN" altLang="en-US" sz="3200">
              <a:solidFill>
                <a:srgbClr val="43486D"/>
              </a:solidFill>
              <a:latin typeface="+mj-ea"/>
              <a:ea typeface="+mj-ea"/>
            </a:endParaRPr>
          </a:p>
        </p:txBody>
      </p:sp>
      <p:sp>
        <p:nvSpPr>
          <p:cNvPr id="4" name="文本框 3"/>
          <p:cNvSpPr txBox="1"/>
          <p:nvPr/>
        </p:nvSpPr>
        <p:spPr>
          <a:xfrm>
            <a:off x="628650" y="772160"/>
            <a:ext cx="6732270" cy="506730"/>
          </a:xfrm>
          <a:prstGeom prst="rect">
            <a:avLst/>
          </a:prstGeom>
          <a:noFill/>
        </p:spPr>
        <p:txBody>
          <a:bodyPr wrap="square" rtlCol="0">
            <a:spAutoFit/>
          </a:bodyPr>
          <a:p>
            <a:pPr fontAlgn="auto">
              <a:lnSpc>
                <a:spcPct val="150000"/>
              </a:lnSpc>
            </a:pPr>
            <a:r>
              <a:rPr lang="zh-CN" altLang="en-US" b="1">
                <a:solidFill>
                  <a:schemeClr val="accent1"/>
                </a:solidFill>
              </a:rPr>
              <a:t>（二）燃气中毒的临床表现及分类</a:t>
            </a:r>
            <a:endParaRPr lang="zh-CN" altLang="en-US"/>
          </a:p>
        </p:txBody>
      </p:sp>
      <p:sp>
        <p:nvSpPr>
          <p:cNvPr id="24" name="泪滴形 23"/>
          <p:cNvSpPr/>
          <p:nvPr>
            <p:custDataLst>
              <p:tags r:id="rId1"/>
            </p:custDataLst>
          </p:nvPr>
        </p:nvSpPr>
        <p:spPr>
          <a:xfrm flipH="1">
            <a:off x="6152956" y="3478891"/>
            <a:ext cx="1435100" cy="1428070"/>
          </a:xfrm>
          <a:prstGeom prst="teardrop">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 name="泪滴形 1"/>
          <p:cNvSpPr/>
          <p:nvPr>
            <p:custDataLst>
              <p:tags r:id="rId2"/>
            </p:custDataLst>
          </p:nvPr>
        </p:nvSpPr>
        <p:spPr>
          <a:xfrm rot="16200000" flipH="1">
            <a:off x="6138356" y="1947311"/>
            <a:ext cx="1435100" cy="1428070"/>
          </a:xfrm>
          <a:prstGeom prst="teardrop">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 name="任意多边形 2"/>
          <p:cNvSpPr/>
          <p:nvPr>
            <p:custDataLst>
              <p:tags r:id="rId3"/>
            </p:custDataLst>
          </p:nvPr>
        </p:nvSpPr>
        <p:spPr bwMode="auto">
          <a:xfrm>
            <a:off x="6586104" y="3908524"/>
            <a:ext cx="568804" cy="5688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ysClr val="window" lastClr="FFFFFF"/>
          </a:solidFill>
          <a:ln>
            <a:noFill/>
          </a:ln>
        </p:spPr>
        <p:txBody>
          <a:bodyPr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 name="泪滴形 5"/>
          <p:cNvSpPr/>
          <p:nvPr>
            <p:custDataLst>
              <p:tags r:id="rId4"/>
            </p:custDataLst>
          </p:nvPr>
        </p:nvSpPr>
        <p:spPr>
          <a:xfrm rot="16200000" flipV="1">
            <a:off x="4630258" y="3473383"/>
            <a:ext cx="1435100" cy="1428070"/>
          </a:xfrm>
          <a:prstGeom prst="teardrop">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 name="任意多边形 11"/>
          <p:cNvSpPr/>
          <p:nvPr>
            <p:custDataLst>
              <p:tags r:id="rId5"/>
            </p:custDataLst>
          </p:nvPr>
        </p:nvSpPr>
        <p:spPr bwMode="auto">
          <a:xfrm>
            <a:off x="5063406" y="3903015"/>
            <a:ext cx="568804" cy="5688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ysClr val="window" lastClr="FFFFFF"/>
          </a:solidFill>
          <a:ln>
            <a:noFill/>
          </a:ln>
        </p:spPr>
        <p:txBody>
          <a:bodyPr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泪滴形 22"/>
          <p:cNvSpPr/>
          <p:nvPr>
            <p:custDataLst>
              <p:tags r:id="rId6"/>
            </p:custDataLst>
          </p:nvPr>
        </p:nvSpPr>
        <p:spPr>
          <a:xfrm rot="10800000" flipH="1">
            <a:off x="4621885" y="1950826"/>
            <a:ext cx="1435100" cy="1428070"/>
          </a:xfrm>
          <a:prstGeom prst="teardrop">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 name="任意多边形 12"/>
          <p:cNvSpPr/>
          <p:nvPr>
            <p:custDataLst>
              <p:tags r:id="rId7"/>
            </p:custDataLst>
          </p:nvPr>
        </p:nvSpPr>
        <p:spPr bwMode="auto">
          <a:xfrm>
            <a:off x="5055033" y="2380459"/>
            <a:ext cx="568804" cy="5688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ysClr val="window" lastClr="FFFFFF"/>
          </a:solidFill>
          <a:ln>
            <a:noFill/>
          </a:ln>
        </p:spPr>
        <p:txBody>
          <a:bodyPr anchor="ctr"/>
          <a:p>
            <a:pPr algn="ctr">
              <a:lnSpc>
                <a:spcPct val="120000"/>
              </a:lnSpc>
            </a:pPr>
            <a:endParaRPr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任意多边形 13"/>
          <p:cNvSpPr/>
          <p:nvPr>
            <p:custDataLst>
              <p:tags r:id="rId8"/>
            </p:custDataLst>
          </p:nvPr>
        </p:nvSpPr>
        <p:spPr bwMode="auto">
          <a:xfrm>
            <a:off x="6571504" y="2376943"/>
            <a:ext cx="568804" cy="5688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ysClr val="window" lastClr="FFFFFF"/>
          </a:solidFill>
          <a:ln>
            <a:noFill/>
          </a:ln>
        </p:spPr>
        <p:txBody>
          <a:bodyPr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custDataLst>
              <p:tags r:id="rId9"/>
            </p:custDataLst>
          </p:nvPr>
        </p:nvSpPr>
        <p:spPr bwMode="auto">
          <a:xfrm>
            <a:off x="1021100" y="1476092"/>
            <a:ext cx="2555875" cy="386080"/>
          </a:xfrm>
          <a:prstGeom prst="rect">
            <a:avLst/>
          </a:prstGeom>
          <a:noFill/>
        </p:spPr>
        <p:txBody>
          <a:bodyPr wrap="square" lIns="90000" tIns="46800" rIns="90000" bIns="0">
            <a:normAutofit/>
          </a:bodyPr>
          <a:p>
            <a:pPr algn="l" fontAlgn="auto">
              <a:lnSpc>
                <a:spcPct val="120000"/>
              </a:lnSpc>
            </a:pPr>
            <a:r>
              <a:rPr lang="zh-CN" altLang="en-US" b="1" spc="300">
                <a:solidFill>
                  <a:srgbClr val="1F74AD"/>
                </a:solidFill>
                <a:effectLst/>
                <a:latin typeface="Arial" panose="020B0604020202020204" pitchFamily="34" charset="0"/>
                <a:ea typeface="微软雅黑" panose="020B0503020204020204" pitchFamily="34" charset="-122"/>
                <a:cs typeface="+mj-cs"/>
                <a:sym typeface="Arial" panose="020B0604020202020204" pitchFamily="34" charset="0"/>
              </a:rPr>
              <a:t>1. 轻度中毒</a:t>
            </a:r>
            <a:endParaRPr lang="zh-CN" altLang="en-US" b="1" spc="300">
              <a:solidFill>
                <a:srgbClr val="1F74AD"/>
              </a:solidFill>
              <a:effectLst/>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26" name="文本框 25"/>
          <p:cNvSpPr txBox="1"/>
          <p:nvPr>
            <p:custDataLst>
              <p:tags r:id="rId10"/>
            </p:custDataLst>
          </p:nvPr>
        </p:nvSpPr>
        <p:spPr bwMode="auto">
          <a:xfrm>
            <a:off x="1038860" y="1943735"/>
            <a:ext cx="3594735" cy="1346835"/>
          </a:xfrm>
          <a:prstGeom prst="rect">
            <a:avLst/>
          </a:prstGeom>
          <a:noFill/>
        </p:spPr>
        <p:txBody>
          <a:bodyPr wrap="square" lIns="90000" tIns="0" rIns="90000" bIns="46800"/>
          <a:p>
            <a:pPr algn="l" fontAlgn="auto">
              <a:lnSpc>
                <a:spcPct val="120000"/>
              </a:lnSpc>
            </a:pPr>
            <a:r>
              <a:rPr lang="zh-CN" altLang="en-US" sz="1600" b="0" spc="150">
                <a:solidFill>
                  <a:srgbClr val="000000"/>
                </a:solidFill>
                <a:effectLst/>
                <a:uFillTx/>
                <a:latin typeface="Arial" panose="020B0604020202020204" pitchFamily="34" charset="0"/>
                <a:ea typeface="微软雅黑" panose="020B0503020204020204" pitchFamily="34" charset="-122"/>
                <a:sym typeface="Arial" panose="020B0604020202020204" pitchFamily="34" charset="0"/>
              </a:rPr>
              <a:t>轻度中毒主要为眼及上呼吸道刺激症状。表现为眼内刺痛、畏光、流泪、异物感、流涕、鼻及咽喉灼热发痒、胸闷、头昏、乏力、恶心等。</a:t>
            </a:r>
            <a:endParaRPr lang="zh-CN" altLang="en-US" sz="1600" b="0" spc="150">
              <a:solidFill>
                <a:srgbClr val="000000"/>
              </a:solidFill>
              <a:effectLst/>
              <a:uFillTx/>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custDataLst>
              <p:tags r:id="rId11"/>
            </p:custDataLst>
          </p:nvPr>
        </p:nvSpPr>
        <p:spPr bwMode="auto">
          <a:xfrm>
            <a:off x="1021100" y="3705738"/>
            <a:ext cx="2555875" cy="386080"/>
          </a:xfrm>
          <a:prstGeom prst="rect">
            <a:avLst/>
          </a:prstGeom>
          <a:noFill/>
        </p:spPr>
        <p:txBody>
          <a:bodyPr wrap="square" lIns="90000" tIns="46800" rIns="90000" bIns="0">
            <a:normAutofit/>
          </a:bodyPr>
          <a:p>
            <a:pPr algn="l" fontAlgn="auto">
              <a:lnSpc>
                <a:spcPct val="120000"/>
              </a:lnSpc>
            </a:pPr>
            <a:r>
              <a:rPr lang="zh-CN" altLang="en-US" b="1" spc="300">
                <a:solidFill>
                  <a:srgbClr val="1AA3AA"/>
                </a:solidFill>
                <a:effectLst/>
                <a:latin typeface="Arial" panose="020B0604020202020204" pitchFamily="34" charset="0"/>
                <a:ea typeface="微软雅黑" panose="020B0503020204020204" pitchFamily="34" charset="-122"/>
                <a:cs typeface="+mj-cs"/>
                <a:sym typeface="Arial" panose="020B0604020202020204" pitchFamily="34" charset="0"/>
              </a:rPr>
              <a:t>3. 重度中毒</a:t>
            </a:r>
            <a:endParaRPr lang="zh-CN" altLang="en-US" b="1" spc="300">
              <a:solidFill>
                <a:srgbClr val="1AA3AA"/>
              </a:solidFill>
              <a:effectLst/>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28" name="文本框 27"/>
          <p:cNvSpPr txBox="1"/>
          <p:nvPr>
            <p:custDataLst>
              <p:tags r:id="rId12"/>
            </p:custDataLst>
          </p:nvPr>
        </p:nvSpPr>
        <p:spPr bwMode="auto">
          <a:xfrm>
            <a:off x="1021080" y="4100830"/>
            <a:ext cx="3594735" cy="1424305"/>
          </a:xfrm>
          <a:prstGeom prst="rect">
            <a:avLst/>
          </a:prstGeom>
          <a:noFill/>
        </p:spPr>
        <p:txBody>
          <a:bodyPr wrap="square" lIns="90000" tIns="0" rIns="90000" bIns="46800"/>
          <a:p>
            <a:pPr algn="l" fontAlgn="auto">
              <a:lnSpc>
                <a:spcPct val="120000"/>
              </a:lnSpc>
            </a:pPr>
            <a:r>
              <a:rPr lang="zh-CN" altLang="en-US" sz="1600" b="0" spc="150">
                <a:solidFill>
                  <a:srgbClr val="000000"/>
                </a:solidFill>
                <a:effectLst/>
                <a:uFillTx/>
                <a:latin typeface="Arial" panose="020B0604020202020204" pitchFamily="34" charset="0"/>
                <a:ea typeface="微软雅黑" panose="020B0503020204020204" pitchFamily="34" charset="-122"/>
                <a:sym typeface="Arial" panose="020B0604020202020204" pitchFamily="34" charset="0"/>
              </a:rPr>
              <a:t>重度中毒以中枢神经系统症状为主，表现为吸入燃气后不知不觉地倒地，呼吸困难、呕吐、抽搐和昏迷，最后可因呼吸麻痹而死亡。</a:t>
            </a:r>
            <a:endParaRPr lang="zh-CN" altLang="en-US" sz="1600" b="0" spc="150">
              <a:solidFill>
                <a:srgbClr val="000000"/>
              </a:solidFill>
              <a:effectLst/>
              <a:uFillTx/>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28"/>
          <p:cNvSpPr txBox="1"/>
          <p:nvPr>
            <p:custDataLst>
              <p:tags r:id="rId13"/>
            </p:custDataLst>
          </p:nvPr>
        </p:nvSpPr>
        <p:spPr bwMode="auto">
          <a:xfrm>
            <a:off x="7801928" y="3705738"/>
            <a:ext cx="2499995" cy="386080"/>
          </a:xfrm>
          <a:prstGeom prst="rect">
            <a:avLst/>
          </a:prstGeom>
          <a:noFill/>
        </p:spPr>
        <p:txBody>
          <a:bodyPr wrap="square" lIns="90000" tIns="46800" rIns="90000" bIns="0">
            <a:normAutofit/>
          </a:bodyPr>
          <a:p>
            <a:pPr fontAlgn="auto">
              <a:lnSpc>
                <a:spcPct val="120000"/>
              </a:lnSpc>
            </a:pPr>
            <a:r>
              <a:rPr lang="zh-CN" altLang="en-US" b="1" spc="300">
                <a:solidFill>
                  <a:srgbClr val="69A35B"/>
                </a:solidFill>
                <a:effectLst/>
                <a:latin typeface="Arial" panose="020B0604020202020204" pitchFamily="34" charset="0"/>
                <a:ea typeface="微软雅黑" panose="020B0503020204020204" pitchFamily="34" charset="-122"/>
                <a:cs typeface="+mj-cs"/>
                <a:sym typeface="Arial" panose="020B0604020202020204" pitchFamily="34" charset="0"/>
              </a:rPr>
              <a:t>4. 极重度中毒</a:t>
            </a:r>
            <a:endParaRPr lang="zh-CN" altLang="en-US" b="1" spc="300">
              <a:solidFill>
                <a:srgbClr val="69A35B"/>
              </a:solidFill>
              <a:effectLst/>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30" name="文本框 29"/>
          <p:cNvSpPr txBox="1"/>
          <p:nvPr>
            <p:custDataLst>
              <p:tags r:id="rId14"/>
            </p:custDataLst>
          </p:nvPr>
        </p:nvSpPr>
        <p:spPr bwMode="auto">
          <a:xfrm>
            <a:off x="7804150" y="4214495"/>
            <a:ext cx="3526155" cy="1196975"/>
          </a:xfrm>
          <a:prstGeom prst="rect">
            <a:avLst/>
          </a:prstGeom>
          <a:noFill/>
        </p:spPr>
        <p:txBody>
          <a:bodyPr wrap="square" lIns="90000" tIns="0" rIns="90000" bIns="46800"/>
          <a:p>
            <a:pPr fontAlgn="auto">
              <a:lnSpc>
                <a:spcPct val="120000"/>
              </a:lnSpc>
            </a:pPr>
            <a:r>
              <a:rPr lang="zh-CN" altLang="en-US" sz="1600" b="0" spc="150">
                <a:solidFill>
                  <a:srgbClr val="000000"/>
                </a:solidFill>
                <a:effectLst/>
                <a:uFillTx/>
                <a:latin typeface="Arial" panose="020B0604020202020204" pitchFamily="34" charset="0"/>
                <a:ea typeface="微软雅黑" panose="020B0503020204020204" pitchFamily="34" charset="-122"/>
                <a:sym typeface="Arial" panose="020B0604020202020204" pitchFamily="34" charset="0"/>
              </a:rPr>
              <a:t>极重型中毒主要表现为短时间吸入燃气后，迅即猝死或长时间昏迷（大于 72 小时）。</a:t>
            </a:r>
            <a:endParaRPr lang="zh-CN" altLang="en-US" sz="1600" b="0" spc="150">
              <a:solidFill>
                <a:srgbClr val="000000"/>
              </a:solidFill>
              <a:effectLst/>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30"/>
          <p:cNvSpPr txBox="1"/>
          <p:nvPr>
            <p:custDataLst>
              <p:tags r:id="rId15"/>
            </p:custDataLst>
          </p:nvPr>
        </p:nvSpPr>
        <p:spPr bwMode="auto">
          <a:xfrm>
            <a:off x="7801928" y="1557372"/>
            <a:ext cx="2530475" cy="386080"/>
          </a:xfrm>
          <a:prstGeom prst="rect">
            <a:avLst/>
          </a:prstGeom>
          <a:noFill/>
        </p:spPr>
        <p:txBody>
          <a:bodyPr wrap="square" lIns="90000" tIns="46800" rIns="90000" bIns="0">
            <a:normAutofit/>
          </a:bodyPr>
          <a:p>
            <a:pPr fontAlgn="auto">
              <a:lnSpc>
                <a:spcPct val="120000"/>
              </a:lnSpc>
            </a:pPr>
            <a:r>
              <a:rPr lang="zh-CN" altLang="en-US" b="1" spc="300">
                <a:solidFill>
                  <a:srgbClr val="3498DB"/>
                </a:solidFill>
                <a:effectLst/>
                <a:latin typeface="Arial" panose="020B0604020202020204" pitchFamily="34" charset="0"/>
                <a:ea typeface="微软雅黑" panose="020B0503020204020204" pitchFamily="34" charset="-122"/>
                <a:cs typeface="+mj-cs"/>
                <a:sym typeface="Arial" panose="020B0604020202020204" pitchFamily="34" charset="0"/>
              </a:rPr>
              <a:t>2. 中度中毒</a:t>
            </a:r>
            <a:endParaRPr lang="zh-CN" altLang="en-US" b="1" spc="300">
              <a:solidFill>
                <a:srgbClr val="3498DB"/>
              </a:solidFill>
              <a:effectLst/>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32" name="文本框 31"/>
          <p:cNvSpPr txBox="1"/>
          <p:nvPr>
            <p:custDataLst>
              <p:tags r:id="rId16"/>
            </p:custDataLst>
          </p:nvPr>
        </p:nvSpPr>
        <p:spPr bwMode="auto">
          <a:xfrm>
            <a:off x="7802245" y="1951355"/>
            <a:ext cx="3528695" cy="1189355"/>
          </a:xfrm>
          <a:prstGeom prst="rect">
            <a:avLst/>
          </a:prstGeom>
          <a:noFill/>
        </p:spPr>
        <p:txBody>
          <a:bodyPr wrap="square" lIns="90000" tIns="0" rIns="90000" bIns="46800"/>
          <a:p>
            <a:pPr fontAlgn="auto">
              <a:lnSpc>
                <a:spcPct val="120000"/>
              </a:lnSpc>
            </a:pPr>
            <a:r>
              <a:rPr lang="zh-CN" altLang="en-US" sz="1600" b="0" spc="150">
                <a:solidFill>
                  <a:srgbClr val="000000"/>
                </a:solidFill>
                <a:effectLst/>
                <a:uFillTx/>
                <a:latin typeface="Arial" panose="020B0604020202020204" pitchFamily="34" charset="0"/>
                <a:ea typeface="微软雅黑" panose="020B0503020204020204" pitchFamily="34" charset="-122"/>
                <a:sym typeface="Arial" panose="020B0604020202020204" pitchFamily="34" charset="0"/>
              </a:rPr>
              <a:t>检查可见面色灰白或发绀，鼻咽部黏膜充血，眼球结膜充血，肺部可出现干或湿啰音。</a:t>
            </a:r>
            <a:endParaRPr lang="zh-CN" altLang="en-US" sz="1600" b="0" spc="150">
              <a:solidFill>
                <a:srgbClr val="000000"/>
              </a:solidFill>
              <a:effectLst/>
              <a:uFillTx/>
              <a:latin typeface="Arial" panose="020B0604020202020204" pitchFamily="34" charset="0"/>
              <a:ea typeface="微软雅黑" panose="020B0503020204020204" pitchFamily="34" charset="-122"/>
              <a:sym typeface="Arial" panose="020B0604020202020204" pitchFamily="34" charset="0"/>
            </a:endParaRPr>
          </a:p>
        </p:txBody>
      </p:sp>
    </p:spTree>
    <p:custDataLst>
      <p:tags r:id="rId17"/>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一、常见安全预案及其包含内容</a:t>
            </a:r>
            <a:endParaRPr lang="zh-CN" altLang="en-US" sz="3200">
              <a:solidFill>
                <a:srgbClr val="43486D"/>
              </a:solidFill>
              <a:latin typeface="+mj-ea"/>
              <a:ea typeface="+mj-ea"/>
            </a:endParaRPr>
          </a:p>
        </p:txBody>
      </p:sp>
      <p:sp>
        <p:nvSpPr>
          <p:cNvPr id="4" name="文本框 3"/>
          <p:cNvSpPr txBox="1"/>
          <p:nvPr/>
        </p:nvSpPr>
        <p:spPr>
          <a:xfrm>
            <a:off x="859155" y="910590"/>
            <a:ext cx="5904865" cy="4661535"/>
          </a:xfrm>
          <a:prstGeom prst="rect">
            <a:avLst/>
          </a:prstGeom>
          <a:noFill/>
        </p:spPr>
        <p:txBody>
          <a:bodyPr wrap="square" rtlCol="0">
            <a:spAutoFit/>
          </a:bodyPr>
          <a:p>
            <a:pPr fontAlgn="auto">
              <a:lnSpc>
                <a:spcPct val="150000"/>
              </a:lnSpc>
            </a:pPr>
            <a:r>
              <a:rPr lang="zh-CN" altLang="en-US"/>
              <a:t>大学生要学会制订简单的安全预案，需了解应急预案包含的以下几个方面。</a:t>
            </a:r>
            <a:endParaRPr lang="zh-CN" altLang="en-US"/>
          </a:p>
          <a:p>
            <a:pPr fontAlgn="auto">
              <a:lnSpc>
                <a:spcPct val="150000"/>
              </a:lnSpc>
            </a:pPr>
            <a:r>
              <a:rPr lang="zh-CN" altLang="en-US"/>
              <a:t>（1）确定预案所针对问题及等级。</a:t>
            </a:r>
            <a:endParaRPr lang="zh-CN" altLang="en-US"/>
          </a:p>
          <a:p>
            <a:pPr fontAlgn="auto">
              <a:lnSpc>
                <a:spcPct val="150000"/>
              </a:lnSpc>
            </a:pPr>
            <a:r>
              <a:rPr lang="zh-CN" altLang="en-US"/>
              <a:t>（2）确定目标、任务。包括总目标、细分目标及其领域、关键目标及其领域、可供选择的多种目标方案。</a:t>
            </a:r>
            <a:endParaRPr lang="zh-CN" altLang="en-US"/>
          </a:p>
          <a:p>
            <a:pPr fontAlgn="auto">
              <a:lnSpc>
                <a:spcPct val="150000"/>
              </a:lnSpc>
            </a:pPr>
            <a:r>
              <a:rPr lang="zh-CN" altLang="en-US"/>
              <a:t>（3）方案执行。制订实现目标的一系列行动及纪律和法令以确保目标的实施。明确行动任务分配、职责、性质与范围，明确执行计划的具体方法或方法体系。</a:t>
            </a:r>
            <a:endParaRPr lang="zh-CN" altLang="en-US"/>
          </a:p>
          <a:p>
            <a:pPr fontAlgn="auto">
              <a:lnSpc>
                <a:spcPct val="150000"/>
              </a:lnSpc>
            </a:pPr>
            <a:r>
              <a:rPr lang="zh-CN" altLang="en-US"/>
              <a:t>（4）建立应急预算。明确该等级事件处理工作内容及人员分配与调动，事件处理特别是现场可动用物资装备，每一项行动所需时间及达到目的所需时间总量。</a:t>
            </a:r>
            <a:endParaRPr lang="zh-CN" altLang="en-US"/>
          </a:p>
        </p:txBody>
      </p:sp>
      <p:pic>
        <p:nvPicPr>
          <p:cNvPr id="100" name="图片 99"/>
          <p:cNvPicPr/>
          <p:nvPr/>
        </p:nvPicPr>
        <p:blipFill>
          <a:blip r:embed="rId1"/>
          <a:stretch>
            <a:fillRect/>
          </a:stretch>
        </p:blipFill>
        <p:spPr>
          <a:xfrm>
            <a:off x="6962775" y="1247775"/>
            <a:ext cx="4539615" cy="356044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二、燃气中毒的应对</a:t>
            </a:r>
            <a:endParaRPr lang="zh-CN" altLang="en-US" sz="3200">
              <a:solidFill>
                <a:srgbClr val="43486D"/>
              </a:solidFill>
              <a:latin typeface="+mj-ea"/>
              <a:ea typeface="+mj-ea"/>
            </a:endParaRPr>
          </a:p>
        </p:txBody>
      </p:sp>
      <p:sp>
        <p:nvSpPr>
          <p:cNvPr id="4" name="文本框 3"/>
          <p:cNvSpPr txBox="1"/>
          <p:nvPr/>
        </p:nvSpPr>
        <p:spPr>
          <a:xfrm>
            <a:off x="628650" y="669290"/>
            <a:ext cx="6732270" cy="506730"/>
          </a:xfrm>
          <a:prstGeom prst="rect">
            <a:avLst/>
          </a:prstGeom>
          <a:noFill/>
        </p:spPr>
        <p:txBody>
          <a:bodyPr wrap="square" rtlCol="0">
            <a:spAutoFit/>
          </a:bodyPr>
          <a:p>
            <a:pPr fontAlgn="auto">
              <a:lnSpc>
                <a:spcPct val="150000"/>
              </a:lnSpc>
            </a:pPr>
            <a:r>
              <a:rPr lang="zh-CN" altLang="en-US" b="1">
                <a:solidFill>
                  <a:schemeClr val="accent1"/>
                </a:solidFill>
              </a:rPr>
              <a:t>（三）燃气中毒的预防措施</a:t>
            </a:r>
            <a:endParaRPr lang="zh-CN" altLang="en-US"/>
          </a:p>
        </p:txBody>
      </p:sp>
      <p:sp>
        <p:nvSpPr>
          <p:cNvPr id="11" name="文本框 10"/>
          <p:cNvSpPr txBox="1"/>
          <p:nvPr/>
        </p:nvSpPr>
        <p:spPr>
          <a:xfrm>
            <a:off x="443865" y="1176020"/>
            <a:ext cx="5893435" cy="4246245"/>
          </a:xfrm>
          <a:prstGeom prst="rect">
            <a:avLst/>
          </a:prstGeom>
          <a:noFill/>
        </p:spPr>
        <p:txBody>
          <a:bodyPr wrap="square" rtlCol="0">
            <a:spAutoFit/>
          </a:bodyPr>
          <a:p>
            <a:pPr fontAlgn="auto">
              <a:lnSpc>
                <a:spcPct val="150000"/>
              </a:lnSpc>
            </a:pPr>
            <a:r>
              <a:rPr lang="zh-CN" altLang="en-US"/>
              <a:t>（1）经常检查燃气阀门和管线接头处是否失控、松动，发现故障后，及时修理或更换。</a:t>
            </a:r>
            <a:endParaRPr lang="zh-CN" altLang="en-US"/>
          </a:p>
          <a:p>
            <a:pPr fontAlgn="auto">
              <a:lnSpc>
                <a:spcPct val="150000"/>
              </a:lnSpc>
            </a:pPr>
            <a:r>
              <a:rPr lang="zh-CN" altLang="en-US"/>
              <a:t>（2）每天入睡前必须检查室内气阀门是否关闭、关严，防止无意中打开阀门而漏气中毒。一般燃着的燃气燃具，忘关气阀门者较少，常见而危险的是燃着的气炉因其他原因而熄灭之后，误认为已关上气阀门。</a:t>
            </a:r>
            <a:endParaRPr lang="zh-CN" altLang="en-US"/>
          </a:p>
          <a:p>
            <a:pPr fontAlgn="auto">
              <a:lnSpc>
                <a:spcPct val="150000"/>
              </a:lnSpc>
            </a:pPr>
            <a:r>
              <a:rPr lang="zh-CN" altLang="en-US"/>
              <a:t>（3）在一切使用燃气的室内，要经常保持良好的通风状态，以排出可能泄漏的气体。</a:t>
            </a:r>
            <a:endParaRPr lang="zh-CN" altLang="en-US"/>
          </a:p>
          <a:p>
            <a:pPr fontAlgn="auto">
              <a:lnSpc>
                <a:spcPct val="150000"/>
              </a:lnSpc>
            </a:pPr>
            <a:r>
              <a:rPr lang="zh-CN" altLang="en-US"/>
              <a:t>（4）在室内燃烧燃气时，更应注意通风，绝对禁止关着门窗通宵燃烧燃气炉取暖睡觉。</a:t>
            </a:r>
            <a:endParaRPr lang="zh-CN" altLang="en-US"/>
          </a:p>
        </p:txBody>
      </p:sp>
      <p:pic>
        <p:nvPicPr>
          <p:cNvPr id="104" name="图片 103"/>
          <p:cNvPicPr/>
          <p:nvPr/>
        </p:nvPicPr>
        <p:blipFill>
          <a:blip r:embed="rId1"/>
          <a:stretch>
            <a:fillRect/>
          </a:stretch>
        </p:blipFill>
        <p:spPr>
          <a:xfrm>
            <a:off x="6520815" y="1176020"/>
            <a:ext cx="4813935" cy="398018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wipe(down)">
                                      <p:cBhvr>
                                        <p:cTn id="7"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二、燃气中毒的应对</a:t>
            </a:r>
            <a:endParaRPr lang="zh-CN" altLang="en-US" sz="3200">
              <a:solidFill>
                <a:srgbClr val="43486D"/>
              </a:solidFill>
              <a:latin typeface="+mj-ea"/>
              <a:ea typeface="+mj-ea"/>
            </a:endParaRPr>
          </a:p>
        </p:txBody>
      </p:sp>
      <p:sp>
        <p:nvSpPr>
          <p:cNvPr id="4" name="文本框 3"/>
          <p:cNvSpPr txBox="1"/>
          <p:nvPr/>
        </p:nvSpPr>
        <p:spPr>
          <a:xfrm>
            <a:off x="628650" y="669290"/>
            <a:ext cx="6732270" cy="506730"/>
          </a:xfrm>
          <a:prstGeom prst="rect">
            <a:avLst/>
          </a:prstGeom>
          <a:noFill/>
        </p:spPr>
        <p:txBody>
          <a:bodyPr wrap="square" rtlCol="0">
            <a:spAutoFit/>
          </a:bodyPr>
          <a:p>
            <a:pPr fontAlgn="auto">
              <a:lnSpc>
                <a:spcPct val="150000"/>
              </a:lnSpc>
            </a:pPr>
            <a:r>
              <a:rPr lang="zh-CN" altLang="en-US" b="1">
                <a:solidFill>
                  <a:schemeClr val="accent1"/>
                </a:solidFill>
              </a:rPr>
              <a:t>（四）燃气中毒应急处理</a:t>
            </a:r>
            <a:endParaRPr lang="zh-CN" altLang="en-US"/>
          </a:p>
        </p:txBody>
      </p:sp>
      <p:sp>
        <p:nvSpPr>
          <p:cNvPr id="11" name="文本框 10"/>
          <p:cNvSpPr txBox="1"/>
          <p:nvPr/>
        </p:nvSpPr>
        <p:spPr>
          <a:xfrm>
            <a:off x="443865" y="1176020"/>
            <a:ext cx="7898765" cy="4246245"/>
          </a:xfrm>
          <a:prstGeom prst="rect">
            <a:avLst/>
          </a:prstGeom>
          <a:noFill/>
        </p:spPr>
        <p:txBody>
          <a:bodyPr wrap="square" rtlCol="0">
            <a:spAutoFit/>
          </a:bodyPr>
          <a:p>
            <a:pPr fontAlgn="auto">
              <a:lnSpc>
                <a:spcPct val="150000"/>
              </a:lnSpc>
            </a:pPr>
            <a:r>
              <a:rPr lang="zh-CN" altLang="en-US"/>
              <a:t>1. 硫化氢中毒应急处理</a:t>
            </a:r>
            <a:endParaRPr lang="zh-CN" altLang="en-US"/>
          </a:p>
          <a:p>
            <a:pPr fontAlgn="auto">
              <a:lnSpc>
                <a:spcPct val="150000"/>
              </a:lnSpc>
            </a:pPr>
            <a:r>
              <a:rPr lang="zh-CN" altLang="en-US"/>
              <a:t>（1）当有人发生硫化氢中毒时，救援者应佩戴专业防护面具实施救援，禁止不具备条件的盲目施救，避免出现更多的伤亡。</a:t>
            </a:r>
            <a:endParaRPr lang="zh-CN" altLang="en-US"/>
          </a:p>
          <a:p>
            <a:pPr fontAlgn="auto">
              <a:lnSpc>
                <a:spcPct val="150000"/>
              </a:lnSpc>
            </a:pPr>
            <a:r>
              <a:rPr lang="zh-CN" altLang="en-US"/>
              <a:t>（2）抢救人员必须做好自我保护和呼应互救，穿戴全身防火、防毒的服装。</a:t>
            </a:r>
            <a:endParaRPr lang="zh-CN" altLang="en-US"/>
          </a:p>
          <a:p>
            <a:pPr fontAlgn="auto">
              <a:lnSpc>
                <a:spcPct val="150000"/>
              </a:lnSpc>
            </a:pPr>
            <a:r>
              <a:rPr lang="zh-CN" altLang="en-US"/>
              <a:t>（3）中毒者不要盲目奔跑，大声呼叫，防止毒气吸入和烟气呛入。要借用敲打声响，挥动光、色等物达到求救的目的。</a:t>
            </a:r>
            <a:endParaRPr lang="zh-CN" altLang="en-US"/>
          </a:p>
          <a:p>
            <a:pPr fontAlgn="auto">
              <a:lnSpc>
                <a:spcPct val="150000"/>
              </a:lnSpc>
            </a:pPr>
            <a:r>
              <a:rPr lang="zh-CN" altLang="en-US"/>
              <a:t>2. 不含硫燃气中毒事故应急处理</a:t>
            </a:r>
            <a:endParaRPr lang="zh-CN" altLang="en-US"/>
          </a:p>
          <a:p>
            <a:pPr fontAlgn="auto">
              <a:lnSpc>
                <a:spcPct val="150000"/>
              </a:lnSpc>
            </a:pPr>
            <a:r>
              <a:rPr lang="zh-CN" altLang="en-US"/>
              <a:t>不含硫燃气中毒一般是窒息或燃气燃烧不完全产生一氧化碳所致，因此事故发生后可按以下步骤处理：首先救护人员穿戴好防毒服装，打开门窗通风，然后将中毒人员移至通风良好处，解开上衣衣扣，保持呼吸道通畅。</a:t>
            </a:r>
            <a:endParaRPr lang="zh-CN" altLang="en-US"/>
          </a:p>
        </p:txBody>
      </p:sp>
      <p:pic>
        <p:nvPicPr>
          <p:cNvPr id="105" name="图片 104"/>
          <p:cNvPicPr/>
          <p:nvPr/>
        </p:nvPicPr>
        <p:blipFill>
          <a:blip r:embed="rId1"/>
          <a:stretch>
            <a:fillRect/>
          </a:stretch>
        </p:blipFill>
        <p:spPr>
          <a:xfrm>
            <a:off x="8342630" y="1363345"/>
            <a:ext cx="3447415" cy="387096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blinds(horizontal)">
                                      <p:cBhvr>
                                        <p:cTn id="7"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触电和溺水的应对</a:t>
            </a:r>
            <a:endParaRPr lang="zh-CN" altLang="en-US" sz="6000">
              <a:solidFill>
                <a:srgbClr val="43486D"/>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08</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一、触电的应对</a:t>
            </a:r>
            <a:endParaRPr lang="zh-CN" altLang="en-US" sz="3200">
              <a:solidFill>
                <a:srgbClr val="43486D"/>
              </a:solidFill>
              <a:latin typeface="+mj-ea"/>
              <a:ea typeface="+mj-ea"/>
            </a:endParaRPr>
          </a:p>
        </p:txBody>
      </p:sp>
      <p:sp>
        <p:nvSpPr>
          <p:cNvPr id="4" name="文本框 3"/>
          <p:cNvSpPr txBox="1"/>
          <p:nvPr/>
        </p:nvSpPr>
        <p:spPr>
          <a:xfrm>
            <a:off x="628650" y="669290"/>
            <a:ext cx="6732270" cy="506730"/>
          </a:xfrm>
          <a:prstGeom prst="rect">
            <a:avLst/>
          </a:prstGeom>
          <a:noFill/>
        </p:spPr>
        <p:txBody>
          <a:bodyPr wrap="square" rtlCol="0">
            <a:spAutoFit/>
          </a:bodyPr>
          <a:p>
            <a:pPr fontAlgn="auto">
              <a:lnSpc>
                <a:spcPct val="150000"/>
              </a:lnSpc>
            </a:pPr>
            <a:r>
              <a:rPr lang="zh-CN" altLang="en-US" b="1">
                <a:solidFill>
                  <a:schemeClr val="accent1"/>
                </a:solidFill>
              </a:rPr>
              <a:t>（一）触电的几种方式</a:t>
            </a:r>
            <a:endParaRPr lang="zh-CN" altLang="en-US"/>
          </a:p>
        </p:txBody>
      </p:sp>
      <p:sp>
        <p:nvSpPr>
          <p:cNvPr id="11" name="文本框 10"/>
          <p:cNvSpPr txBox="1"/>
          <p:nvPr/>
        </p:nvSpPr>
        <p:spPr>
          <a:xfrm>
            <a:off x="443865" y="1176020"/>
            <a:ext cx="7898765" cy="5077460"/>
          </a:xfrm>
          <a:prstGeom prst="rect">
            <a:avLst/>
          </a:prstGeom>
          <a:noFill/>
        </p:spPr>
        <p:txBody>
          <a:bodyPr wrap="square" rtlCol="0">
            <a:spAutoFit/>
          </a:bodyPr>
          <a:p>
            <a:pPr fontAlgn="auto">
              <a:lnSpc>
                <a:spcPct val="150000"/>
              </a:lnSpc>
            </a:pPr>
            <a:r>
              <a:rPr lang="zh-CN" altLang="en-US"/>
              <a:t>触电最常见的形式是电击，也是最危险的。触电方式一般有以下几种。</a:t>
            </a:r>
            <a:endParaRPr lang="zh-CN" altLang="en-US"/>
          </a:p>
          <a:p>
            <a:pPr fontAlgn="auto">
              <a:lnSpc>
                <a:spcPct val="150000"/>
              </a:lnSpc>
            </a:pPr>
            <a:r>
              <a:rPr lang="zh-CN" altLang="en-US"/>
              <a:t>（1）单相触电。这种触电形式最为常见，就是人体接触一根火线所造成的触电事故。</a:t>
            </a:r>
            <a:endParaRPr lang="zh-CN" altLang="en-US"/>
          </a:p>
          <a:p>
            <a:pPr fontAlgn="auto">
              <a:lnSpc>
                <a:spcPct val="150000"/>
              </a:lnSpc>
            </a:pPr>
            <a:r>
              <a:rPr lang="zh-CN" altLang="en-US"/>
              <a:t>（2）两相触电。人体同时接触两条相线，无论是否有中性点接地，人体都要承受380 V 电压，就会造成触电事故。由于两相触电电压高于单相触电电压，因此，更具危险性。</a:t>
            </a:r>
            <a:endParaRPr lang="zh-CN" altLang="en-US"/>
          </a:p>
          <a:p>
            <a:pPr fontAlgn="auto">
              <a:lnSpc>
                <a:spcPct val="150000"/>
              </a:lnSpc>
            </a:pPr>
            <a:r>
              <a:rPr lang="zh-CN" altLang="en-US"/>
              <a:t>（3）雷击触电。雷雨云对地面突出物产生放电，它是一种特殊的触电方式。雷击感应电压高达几十至几百万伏，其能量可把建筑物摧毁，使可燃物燃烧，把电力线、用电设备击穿、烧毁，造成人身伤亡，危害性极大。目前，一般通过避雷设施将强大的电流引入地下，避免雷电的危害。</a:t>
            </a:r>
            <a:endParaRPr lang="zh-CN" altLang="en-US"/>
          </a:p>
          <a:p>
            <a:pPr fontAlgn="auto">
              <a:lnSpc>
                <a:spcPct val="150000"/>
              </a:lnSpc>
            </a:pPr>
            <a:r>
              <a:rPr lang="zh-CN" altLang="en-US"/>
              <a:t>（4）跨步电压触电。三相线偶有一相断落在地面时，电流通过落地点流入大地，此落地点周围形成一个强电场。</a:t>
            </a:r>
            <a:endParaRPr lang="zh-CN" altLang="en-US"/>
          </a:p>
        </p:txBody>
      </p:sp>
      <p:pic>
        <p:nvPicPr>
          <p:cNvPr id="106" name="图片 105"/>
          <p:cNvPicPr/>
          <p:nvPr/>
        </p:nvPicPr>
        <p:blipFill>
          <a:blip r:embed="rId1"/>
          <a:stretch>
            <a:fillRect/>
          </a:stretch>
        </p:blipFill>
        <p:spPr>
          <a:xfrm>
            <a:off x="8342630" y="1792605"/>
            <a:ext cx="3229610" cy="3870325"/>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一、触电的应对</a:t>
            </a:r>
            <a:endParaRPr lang="zh-CN" altLang="en-US" sz="3200">
              <a:solidFill>
                <a:srgbClr val="43486D"/>
              </a:solidFill>
              <a:latin typeface="+mj-ea"/>
              <a:ea typeface="+mj-ea"/>
            </a:endParaRPr>
          </a:p>
        </p:txBody>
      </p:sp>
      <p:sp>
        <p:nvSpPr>
          <p:cNvPr id="4" name="文本框 3"/>
          <p:cNvSpPr txBox="1"/>
          <p:nvPr/>
        </p:nvSpPr>
        <p:spPr>
          <a:xfrm>
            <a:off x="628650" y="669290"/>
            <a:ext cx="6732270" cy="506730"/>
          </a:xfrm>
          <a:prstGeom prst="rect">
            <a:avLst/>
          </a:prstGeom>
          <a:noFill/>
        </p:spPr>
        <p:txBody>
          <a:bodyPr wrap="square" rtlCol="0">
            <a:spAutoFit/>
          </a:bodyPr>
          <a:p>
            <a:pPr fontAlgn="auto">
              <a:lnSpc>
                <a:spcPct val="150000"/>
              </a:lnSpc>
            </a:pPr>
            <a:r>
              <a:rPr lang="zh-CN" altLang="en-US" b="1">
                <a:solidFill>
                  <a:schemeClr val="accent1"/>
                </a:solidFill>
              </a:rPr>
              <a:t>（二）触电的预防</a:t>
            </a:r>
            <a:endParaRPr lang="zh-CN" altLang="en-US"/>
          </a:p>
        </p:txBody>
      </p:sp>
      <p:sp>
        <p:nvSpPr>
          <p:cNvPr id="11" name="文本框 10"/>
          <p:cNvSpPr txBox="1"/>
          <p:nvPr/>
        </p:nvSpPr>
        <p:spPr>
          <a:xfrm>
            <a:off x="443865" y="1176020"/>
            <a:ext cx="6433185" cy="4246245"/>
          </a:xfrm>
          <a:prstGeom prst="rect">
            <a:avLst/>
          </a:prstGeom>
          <a:noFill/>
        </p:spPr>
        <p:txBody>
          <a:bodyPr wrap="square" rtlCol="0">
            <a:spAutoFit/>
          </a:bodyPr>
          <a:p>
            <a:pPr fontAlgn="auto">
              <a:lnSpc>
                <a:spcPct val="150000"/>
              </a:lnSpc>
            </a:pPr>
            <a:r>
              <a:rPr lang="zh-CN" altLang="en-US"/>
              <a:t>（1）严格执行用电规章制度，定期检查维修电器设备，对容易引起触电事故的应立即报告学校有关部门，及时检修。</a:t>
            </a:r>
            <a:endParaRPr lang="zh-CN" altLang="en-US"/>
          </a:p>
          <a:p>
            <a:pPr fontAlgn="auto">
              <a:lnSpc>
                <a:spcPct val="150000"/>
              </a:lnSpc>
            </a:pPr>
            <a:r>
              <a:rPr lang="zh-CN" altLang="en-US"/>
              <a:t>（2）了解电源总开关位置，学会在紧急情况下关断总电源。不用手或导电物去接触、探试电源插座内部。不用湿手触摸电器，不用湿布擦拭电器。</a:t>
            </a:r>
            <a:endParaRPr lang="zh-CN" altLang="en-US"/>
          </a:p>
          <a:p>
            <a:pPr fontAlgn="auto">
              <a:lnSpc>
                <a:spcPct val="150000"/>
              </a:lnSpc>
            </a:pPr>
            <a:r>
              <a:rPr lang="zh-CN" altLang="en-US"/>
              <a:t>（3）不随意拆卸、安装电源线路、插座、插头等，哪怕安装灯泡等简单的事情，也要先关断电源，并在家长的指导下进行。</a:t>
            </a:r>
            <a:endParaRPr lang="zh-CN" altLang="en-US"/>
          </a:p>
          <a:p>
            <a:pPr fontAlgn="auto">
              <a:lnSpc>
                <a:spcPct val="150000"/>
              </a:lnSpc>
            </a:pPr>
            <a:r>
              <a:rPr lang="zh-CN" altLang="en-US"/>
              <a:t>（4）发现有人触电要设法及时关断电源；或者用干燥的木棍等物将触电者与带电的电器分开，不要用手去直接救人；如果不了解情况，应呼叫他人相助，不要自己处理，以防触电。</a:t>
            </a:r>
            <a:endParaRPr lang="zh-CN" altLang="en-US"/>
          </a:p>
        </p:txBody>
      </p:sp>
      <p:pic>
        <p:nvPicPr>
          <p:cNvPr id="107" name="图片 106"/>
          <p:cNvPicPr/>
          <p:nvPr/>
        </p:nvPicPr>
        <p:blipFill>
          <a:blip r:embed="rId1"/>
          <a:stretch>
            <a:fillRect/>
          </a:stretch>
        </p:blipFill>
        <p:spPr>
          <a:xfrm>
            <a:off x="6974205" y="1532890"/>
            <a:ext cx="4291965" cy="353314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一、触电的应对</a:t>
            </a:r>
            <a:endParaRPr lang="zh-CN" altLang="en-US" sz="3200">
              <a:solidFill>
                <a:srgbClr val="43486D"/>
              </a:solidFill>
              <a:latin typeface="+mj-ea"/>
              <a:ea typeface="+mj-ea"/>
            </a:endParaRPr>
          </a:p>
        </p:txBody>
      </p:sp>
      <p:sp>
        <p:nvSpPr>
          <p:cNvPr id="4" name="文本框 3"/>
          <p:cNvSpPr txBox="1"/>
          <p:nvPr/>
        </p:nvSpPr>
        <p:spPr>
          <a:xfrm>
            <a:off x="628650" y="669290"/>
            <a:ext cx="6732270" cy="506730"/>
          </a:xfrm>
          <a:prstGeom prst="rect">
            <a:avLst/>
          </a:prstGeom>
          <a:noFill/>
        </p:spPr>
        <p:txBody>
          <a:bodyPr wrap="square" rtlCol="0">
            <a:spAutoFit/>
          </a:bodyPr>
          <a:p>
            <a:pPr fontAlgn="auto">
              <a:lnSpc>
                <a:spcPct val="150000"/>
              </a:lnSpc>
            </a:pPr>
            <a:r>
              <a:rPr lang="zh-CN" altLang="en-US" b="1">
                <a:solidFill>
                  <a:schemeClr val="accent1"/>
                </a:solidFill>
              </a:rPr>
              <a:t>（三）发生触电时应采取的救护措施</a:t>
            </a:r>
            <a:endParaRPr lang="zh-CN" altLang="en-US"/>
          </a:p>
        </p:txBody>
      </p:sp>
      <p:sp>
        <p:nvSpPr>
          <p:cNvPr id="11" name="文本框 10"/>
          <p:cNvSpPr txBox="1"/>
          <p:nvPr/>
        </p:nvSpPr>
        <p:spPr>
          <a:xfrm>
            <a:off x="444500" y="1305560"/>
            <a:ext cx="6916420" cy="4246245"/>
          </a:xfrm>
          <a:prstGeom prst="rect">
            <a:avLst/>
          </a:prstGeom>
          <a:noFill/>
        </p:spPr>
        <p:txBody>
          <a:bodyPr wrap="square" rtlCol="0">
            <a:spAutoFit/>
          </a:bodyPr>
          <a:p>
            <a:pPr fontAlgn="auto">
              <a:lnSpc>
                <a:spcPct val="150000"/>
              </a:lnSpc>
            </a:pPr>
            <a:r>
              <a:rPr lang="zh-CN" altLang="en-US"/>
              <a:t>发生触电事故时，在保证救护者本身安全的同时，必须首先设法使触电者迅速脱离电源（用干燥的木棒、竹竿等将人和电源分开，迅速拉开电闸、切断电源，注意在浴室或潮湿处救护人要穿绝缘胶鞋、戴胶皮手套或站在干燥木板上以保护自身安全），然后再进行以下抢救工作。</a:t>
            </a:r>
            <a:endParaRPr lang="zh-CN" altLang="en-US"/>
          </a:p>
          <a:p>
            <a:pPr fontAlgn="auto">
              <a:lnSpc>
                <a:spcPct val="150000"/>
              </a:lnSpc>
            </a:pPr>
            <a:r>
              <a:rPr lang="zh-CN" altLang="en-US"/>
              <a:t>（1）解开妨碍触电者呼吸的紧身衣服。</a:t>
            </a:r>
            <a:endParaRPr lang="zh-CN" altLang="en-US"/>
          </a:p>
          <a:p>
            <a:pPr fontAlgn="auto">
              <a:lnSpc>
                <a:spcPct val="150000"/>
              </a:lnSpc>
            </a:pPr>
            <a:r>
              <a:rPr lang="zh-CN" altLang="en-US"/>
              <a:t>（2）检查触电者的口腔，清理口腔的黏液，如有假牙，则取下。</a:t>
            </a:r>
            <a:endParaRPr lang="zh-CN" altLang="en-US"/>
          </a:p>
          <a:p>
            <a:pPr fontAlgn="auto">
              <a:lnSpc>
                <a:spcPct val="150000"/>
              </a:lnSpc>
            </a:pPr>
            <a:r>
              <a:rPr lang="zh-CN" altLang="en-US"/>
              <a:t>（3）立即就地进行抢救，如呼吸停止，采用口对口人工呼吸法抢救，若心脏停止跳动或不规则颤动，可进行人工胸外挤压法抢救。绝不能无故中断。</a:t>
            </a:r>
            <a:endParaRPr lang="zh-CN" altLang="en-US"/>
          </a:p>
        </p:txBody>
      </p:sp>
      <p:pic>
        <p:nvPicPr>
          <p:cNvPr id="108" name="图片 107"/>
          <p:cNvPicPr/>
          <p:nvPr/>
        </p:nvPicPr>
        <p:blipFill>
          <a:blip r:embed="rId1"/>
          <a:stretch>
            <a:fillRect/>
          </a:stretch>
        </p:blipFill>
        <p:spPr>
          <a:xfrm>
            <a:off x="7360920" y="1398905"/>
            <a:ext cx="4272915" cy="3490595"/>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二、溺水的应对</a:t>
            </a:r>
            <a:endParaRPr lang="zh-CN" altLang="en-US" sz="3200">
              <a:solidFill>
                <a:srgbClr val="43486D"/>
              </a:solidFill>
              <a:latin typeface="+mj-ea"/>
              <a:ea typeface="+mj-ea"/>
            </a:endParaRPr>
          </a:p>
        </p:txBody>
      </p:sp>
      <p:sp>
        <p:nvSpPr>
          <p:cNvPr id="4" name="文本框 3"/>
          <p:cNvSpPr txBox="1"/>
          <p:nvPr/>
        </p:nvSpPr>
        <p:spPr>
          <a:xfrm>
            <a:off x="628650" y="669290"/>
            <a:ext cx="6732270" cy="506730"/>
          </a:xfrm>
          <a:prstGeom prst="rect">
            <a:avLst/>
          </a:prstGeom>
          <a:noFill/>
        </p:spPr>
        <p:txBody>
          <a:bodyPr wrap="square" rtlCol="0">
            <a:spAutoFit/>
          </a:bodyPr>
          <a:p>
            <a:pPr fontAlgn="auto">
              <a:lnSpc>
                <a:spcPct val="150000"/>
              </a:lnSpc>
            </a:pPr>
            <a:r>
              <a:rPr lang="zh-CN" altLang="en-US" b="1">
                <a:solidFill>
                  <a:schemeClr val="accent1"/>
                </a:solidFill>
              </a:rPr>
              <a:t>（一）溺水后的自救</a:t>
            </a:r>
            <a:endParaRPr lang="zh-CN" altLang="en-US"/>
          </a:p>
        </p:txBody>
      </p:sp>
      <p:sp>
        <p:nvSpPr>
          <p:cNvPr id="2" name="任意多边形 1"/>
          <p:cNvSpPr/>
          <p:nvPr>
            <p:custDataLst>
              <p:tags r:id="rId1"/>
            </p:custDataLst>
          </p:nvPr>
        </p:nvSpPr>
        <p:spPr bwMode="auto">
          <a:xfrm>
            <a:off x="4072127" y="2577168"/>
            <a:ext cx="678088" cy="786993"/>
          </a:xfrm>
          <a:custGeom>
            <a:avLst/>
            <a:gdLst>
              <a:gd name="T0" fmla="*/ 0 w 247"/>
              <a:gd name="T1" fmla="*/ 122 h 286"/>
              <a:gd name="T2" fmla="*/ 28 w 247"/>
              <a:gd name="T3" fmla="*/ 239 h 286"/>
              <a:gd name="T4" fmla="*/ 247 w 247"/>
              <a:gd name="T5" fmla="*/ 20 h 286"/>
              <a:gd name="T6" fmla="*/ 6 w 247"/>
              <a:gd name="T7" fmla="*/ 76 h 286"/>
              <a:gd name="T8" fmla="*/ 0 w 247"/>
              <a:gd name="T9" fmla="*/ 122 h 286"/>
            </a:gdLst>
            <a:ahLst/>
            <a:cxnLst>
              <a:cxn ang="0">
                <a:pos x="T0" y="T1"/>
              </a:cxn>
              <a:cxn ang="0">
                <a:pos x="T2" y="T3"/>
              </a:cxn>
              <a:cxn ang="0">
                <a:pos x="T4" y="T5"/>
              </a:cxn>
              <a:cxn ang="0">
                <a:pos x="T6" y="T7"/>
              </a:cxn>
              <a:cxn ang="0">
                <a:pos x="T8" y="T9"/>
              </a:cxn>
            </a:cxnLst>
            <a:rect l="0" t="0" r="r" b="b"/>
            <a:pathLst>
              <a:path w="247" h="286">
                <a:moveTo>
                  <a:pt x="0" y="122"/>
                </a:moveTo>
                <a:cubicBezTo>
                  <a:pt x="0" y="122"/>
                  <a:pt x="6" y="192"/>
                  <a:pt x="28" y="239"/>
                </a:cubicBezTo>
                <a:cubicBezTo>
                  <a:pt x="50" y="286"/>
                  <a:pt x="247" y="20"/>
                  <a:pt x="247" y="20"/>
                </a:cubicBezTo>
                <a:cubicBezTo>
                  <a:pt x="247" y="20"/>
                  <a:pt x="37" y="0"/>
                  <a:pt x="6" y="76"/>
                </a:cubicBezTo>
                <a:cubicBezTo>
                  <a:pt x="0" y="122"/>
                  <a:pt x="0" y="122"/>
                  <a:pt x="0" y="122"/>
                </a:cubicBezTo>
              </a:path>
            </a:pathLst>
          </a:custGeom>
          <a:solidFill>
            <a:srgbClr val="1F74AD">
              <a:lumMod val="75000"/>
            </a:srgbClr>
          </a:solidFill>
          <a:ln>
            <a:noFill/>
          </a:ln>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3" name="任意多边形 2"/>
          <p:cNvSpPr/>
          <p:nvPr>
            <p:custDataLst>
              <p:tags r:id="rId2"/>
            </p:custDataLst>
          </p:nvPr>
        </p:nvSpPr>
        <p:spPr bwMode="auto">
          <a:xfrm>
            <a:off x="4961746" y="5049104"/>
            <a:ext cx="784938" cy="682197"/>
          </a:xfrm>
          <a:custGeom>
            <a:avLst/>
            <a:gdLst>
              <a:gd name="T0" fmla="*/ 122 w 286"/>
              <a:gd name="T1" fmla="*/ 248 h 248"/>
              <a:gd name="T2" fmla="*/ 239 w 286"/>
              <a:gd name="T3" fmla="*/ 219 h 248"/>
              <a:gd name="T4" fmla="*/ 20 w 286"/>
              <a:gd name="T5" fmla="*/ 0 h 248"/>
              <a:gd name="T6" fmla="*/ 76 w 286"/>
              <a:gd name="T7" fmla="*/ 241 h 248"/>
              <a:gd name="T8" fmla="*/ 122 w 286"/>
              <a:gd name="T9" fmla="*/ 248 h 248"/>
            </a:gdLst>
            <a:ahLst/>
            <a:cxnLst>
              <a:cxn ang="0">
                <a:pos x="T0" y="T1"/>
              </a:cxn>
              <a:cxn ang="0">
                <a:pos x="T2" y="T3"/>
              </a:cxn>
              <a:cxn ang="0">
                <a:pos x="T4" y="T5"/>
              </a:cxn>
              <a:cxn ang="0">
                <a:pos x="T6" y="T7"/>
              </a:cxn>
              <a:cxn ang="0">
                <a:pos x="T8" y="T9"/>
              </a:cxn>
            </a:cxnLst>
            <a:rect l="0" t="0" r="r" b="b"/>
            <a:pathLst>
              <a:path w="286" h="248">
                <a:moveTo>
                  <a:pt x="122" y="248"/>
                </a:moveTo>
                <a:cubicBezTo>
                  <a:pt x="122" y="248"/>
                  <a:pt x="192" y="241"/>
                  <a:pt x="239" y="219"/>
                </a:cubicBezTo>
                <a:cubicBezTo>
                  <a:pt x="286" y="197"/>
                  <a:pt x="20" y="0"/>
                  <a:pt x="20" y="0"/>
                </a:cubicBezTo>
                <a:cubicBezTo>
                  <a:pt x="20" y="0"/>
                  <a:pt x="0" y="210"/>
                  <a:pt x="76" y="241"/>
                </a:cubicBezTo>
                <a:cubicBezTo>
                  <a:pt x="122" y="248"/>
                  <a:pt x="122" y="248"/>
                  <a:pt x="122" y="248"/>
                </a:cubicBezTo>
              </a:path>
            </a:pathLst>
          </a:custGeom>
          <a:solidFill>
            <a:srgbClr val="69A35B">
              <a:lumMod val="75000"/>
            </a:srgbClr>
          </a:solidFill>
          <a:ln>
            <a:noFill/>
          </a:ln>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5" name="任意多边形 4"/>
          <p:cNvSpPr/>
          <p:nvPr>
            <p:custDataLst>
              <p:tags r:id="rId3"/>
            </p:custDataLst>
          </p:nvPr>
        </p:nvSpPr>
        <p:spPr bwMode="auto">
          <a:xfrm>
            <a:off x="7433685" y="4062795"/>
            <a:ext cx="680143" cy="789047"/>
          </a:xfrm>
          <a:custGeom>
            <a:avLst/>
            <a:gdLst>
              <a:gd name="T0" fmla="*/ 248 w 248"/>
              <a:gd name="T1" fmla="*/ 164 h 287"/>
              <a:gd name="T2" fmla="*/ 219 w 248"/>
              <a:gd name="T3" fmla="*/ 48 h 287"/>
              <a:gd name="T4" fmla="*/ 0 w 248"/>
              <a:gd name="T5" fmla="*/ 266 h 287"/>
              <a:gd name="T6" fmla="*/ 241 w 248"/>
              <a:gd name="T7" fmla="*/ 210 h 287"/>
              <a:gd name="T8" fmla="*/ 248 w 248"/>
              <a:gd name="T9" fmla="*/ 164 h 287"/>
            </a:gdLst>
            <a:ahLst/>
            <a:cxnLst>
              <a:cxn ang="0">
                <a:pos x="T0" y="T1"/>
              </a:cxn>
              <a:cxn ang="0">
                <a:pos x="T2" y="T3"/>
              </a:cxn>
              <a:cxn ang="0">
                <a:pos x="T4" y="T5"/>
              </a:cxn>
              <a:cxn ang="0">
                <a:pos x="T6" y="T7"/>
              </a:cxn>
              <a:cxn ang="0">
                <a:pos x="T8" y="T9"/>
              </a:cxn>
            </a:cxnLst>
            <a:rect l="0" t="0" r="r" b="b"/>
            <a:pathLst>
              <a:path w="248" h="287">
                <a:moveTo>
                  <a:pt x="248" y="164"/>
                </a:moveTo>
                <a:cubicBezTo>
                  <a:pt x="248" y="164"/>
                  <a:pt x="241" y="95"/>
                  <a:pt x="219" y="48"/>
                </a:cubicBezTo>
                <a:cubicBezTo>
                  <a:pt x="197" y="0"/>
                  <a:pt x="0" y="266"/>
                  <a:pt x="0" y="266"/>
                </a:cubicBezTo>
                <a:cubicBezTo>
                  <a:pt x="0" y="266"/>
                  <a:pt x="210" y="287"/>
                  <a:pt x="241" y="210"/>
                </a:cubicBezTo>
                <a:cubicBezTo>
                  <a:pt x="248" y="164"/>
                  <a:pt x="248" y="164"/>
                  <a:pt x="248" y="164"/>
                </a:cubicBezTo>
              </a:path>
            </a:pathLst>
          </a:custGeom>
          <a:solidFill>
            <a:srgbClr val="1AA3AA">
              <a:lumMod val="75000"/>
            </a:srgbClr>
          </a:solidFill>
          <a:ln>
            <a:noFill/>
          </a:ln>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6" name="任意多边形 5"/>
          <p:cNvSpPr/>
          <p:nvPr>
            <p:custDataLst>
              <p:tags r:id="rId4"/>
            </p:custDataLst>
          </p:nvPr>
        </p:nvSpPr>
        <p:spPr bwMode="auto">
          <a:xfrm>
            <a:off x="6449430" y="1699764"/>
            <a:ext cx="784938" cy="678088"/>
          </a:xfrm>
          <a:custGeom>
            <a:avLst/>
            <a:gdLst>
              <a:gd name="T0" fmla="*/ 163 w 286"/>
              <a:gd name="T1" fmla="*/ 0 h 247"/>
              <a:gd name="T2" fmla="*/ 47 w 286"/>
              <a:gd name="T3" fmla="*/ 28 h 247"/>
              <a:gd name="T4" fmla="*/ 266 w 286"/>
              <a:gd name="T5" fmla="*/ 247 h 247"/>
              <a:gd name="T6" fmla="*/ 209 w 286"/>
              <a:gd name="T7" fmla="*/ 6 h 247"/>
              <a:gd name="T8" fmla="*/ 163 w 286"/>
              <a:gd name="T9" fmla="*/ 0 h 247"/>
            </a:gdLst>
            <a:ahLst/>
            <a:cxnLst>
              <a:cxn ang="0">
                <a:pos x="T0" y="T1"/>
              </a:cxn>
              <a:cxn ang="0">
                <a:pos x="T2" y="T3"/>
              </a:cxn>
              <a:cxn ang="0">
                <a:pos x="T4" y="T5"/>
              </a:cxn>
              <a:cxn ang="0">
                <a:pos x="T6" y="T7"/>
              </a:cxn>
              <a:cxn ang="0">
                <a:pos x="T8" y="T9"/>
              </a:cxn>
            </a:cxnLst>
            <a:rect l="0" t="0" r="r" b="b"/>
            <a:pathLst>
              <a:path w="286" h="247">
                <a:moveTo>
                  <a:pt x="163" y="0"/>
                </a:moveTo>
                <a:cubicBezTo>
                  <a:pt x="163" y="0"/>
                  <a:pt x="94" y="6"/>
                  <a:pt x="47" y="28"/>
                </a:cubicBezTo>
                <a:cubicBezTo>
                  <a:pt x="0" y="50"/>
                  <a:pt x="266" y="247"/>
                  <a:pt x="266" y="247"/>
                </a:cubicBezTo>
                <a:cubicBezTo>
                  <a:pt x="266" y="247"/>
                  <a:pt x="286" y="37"/>
                  <a:pt x="209" y="6"/>
                </a:cubicBezTo>
                <a:cubicBezTo>
                  <a:pt x="163" y="0"/>
                  <a:pt x="163" y="0"/>
                  <a:pt x="163" y="0"/>
                </a:cubicBezTo>
              </a:path>
            </a:pathLst>
          </a:custGeom>
          <a:solidFill>
            <a:srgbClr val="3498DB">
              <a:lumMod val="75000"/>
            </a:srgbClr>
          </a:solidFill>
          <a:ln>
            <a:noFill/>
          </a:ln>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pic>
        <p:nvPicPr>
          <p:cNvPr id="14" name="图片 13"/>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3584413" y="1212771"/>
            <a:ext cx="4980864" cy="4980864"/>
          </a:xfrm>
          <a:prstGeom prst="rect">
            <a:avLst/>
          </a:prstGeom>
        </p:spPr>
      </p:pic>
      <p:sp>
        <p:nvSpPr>
          <p:cNvPr id="9" name="任意多边形 8"/>
          <p:cNvSpPr/>
          <p:nvPr>
            <p:custDataLst>
              <p:tags r:id="rId7"/>
            </p:custDataLst>
          </p:nvPr>
        </p:nvSpPr>
        <p:spPr bwMode="auto">
          <a:xfrm>
            <a:off x="4049410" y="1399764"/>
            <a:ext cx="2644543" cy="1543163"/>
          </a:xfrm>
          <a:custGeom>
            <a:avLst/>
            <a:gdLst>
              <a:gd name="T0" fmla="*/ 12 w 963"/>
              <a:gd name="T1" fmla="*/ 551 h 562"/>
              <a:gd name="T2" fmla="*/ 28 w 963"/>
              <a:gd name="T3" fmla="*/ 499 h 562"/>
              <a:gd name="T4" fmla="*/ 113 w 963"/>
              <a:gd name="T5" fmla="*/ 465 h 562"/>
              <a:gd name="T6" fmla="*/ 674 w 963"/>
              <a:gd name="T7" fmla="*/ 465 h 562"/>
              <a:gd name="T8" fmla="*/ 674 w 963"/>
              <a:gd name="T9" fmla="*/ 562 h 562"/>
              <a:gd name="T10" fmla="*/ 963 w 963"/>
              <a:gd name="T11" fmla="*/ 273 h 562"/>
              <a:gd name="T12" fmla="*/ 691 w 963"/>
              <a:gd name="T13" fmla="*/ 0 h 562"/>
              <a:gd name="T14" fmla="*/ 691 w 963"/>
              <a:gd name="T15" fmla="*/ 95 h 562"/>
              <a:gd name="T16" fmla="*/ 434 w 963"/>
              <a:gd name="T17" fmla="*/ 95 h 562"/>
              <a:gd name="T18" fmla="*/ 390 w 963"/>
              <a:gd name="T19" fmla="*/ 116 h 562"/>
              <a:gd name="T20" fmla="*/ 23 w 963"/>
              <a:gd name="T21" fmla="*/ 482 h 562"/>
              <a:gd name="T22" fmla="*/ 12 w 963"/>
              <a:gd name="T23" fmla="*/ 55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3" h="562">
                <a:moveTo>
                  <a:pt x="12" y="551"/>
                </a:moveTo>
                <a:cubicBezTo>
                  <a:pt x="12" y="551"/>
                  <a:pt x="8" y="520"/>
                  <a:pt x="28" y="499"/>
                </a:cubicBezTo>
                <a:cubicBezTo>
                  <a:pt x="49" y="479"/>
                  <a:pt x="81" y="466"/>
                  <a:pt x="113" y="465"/>
                </a:cubicBezTo>
                <a:cubicBezTo>
                  <a:pt x="146" y="465"/>
                  <a:pt x="674" y="465"/>
                  <a:pt x="674" y="465"/>
                </a:cubicBezTo>
                <a:cubicBezTo>
                  <a:pt x="674" y="562"/>
                  <a:pt x="674" y="562"/>
                  <a:pt x="674" y="562"/>
                </a:cubicBezTo>
                <a:cubicBezTo>
                  <a:pt x="963" y="273"/>
                  <a:pt x="963" y="273"/>
                  <a:pt x="963" y="273"/>
                </a:cubicBezTo>
                <a:cubicBezTo>
                  <a:pt x="691" y="0"/>
                  <a:pt x="691" y="0"/>
                  <a:pt x="691" y="0"/>
                </a:cubicBezTo>
                <a:cubicBezTo>
                  <a:pt x="691" y="95"/>
                  <a:pt x="691" y="95"/>
                  <a:pt x="691" y="95"/>
                </a:cubicBezTo>
                <a:cubicBezTo>
                  <a:pt x="434" y="95"/>
                  <a:pt x="434" y="95"/>
                  <a:pt x="434" y="95"/>
                </a:cubicBezTo>
                <a:cubicBezTo>
                  <a:pt x="434" y="95"/>
                  <a:pt x="412" y="93"/>
                  <a:pt x="390" y="116"/>
                </a:cubicBezTo>
                <a:cubicBezTo>
                  <a:pt x="368" y="138"/>
                  <a:pt x="23" y="482"/>
                  <a:pt x="23" y="482"/>
                </a:cubicBezTo>
                <a:cubicBezTo>
                  <a:pt x="23" y="482"/>
                  <a:pt x="0" y="504"/>
                  <a:pt x="12" y="551"/>
                </a:cubicBezTo>
                <a:close/>
              </a:path>
            </a:pathLst>
          </a:custGeom>
          <a:solidFill>
            <a:srgbClr val="1F74AD"/>
          </a:solidFill>
          <a:ln>
            <a:noFill/>
          </a:ln>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10" name="任意多边形 9"/>
          <p:cNvSpPr/>
          <p:nvPr>
            <p:custDataLst>
              <p:tags r:id="rId8"/>
            </p:custDataLst>
          </p:nvPr>
        </p:nvSpPr>
        <p:spPr bwMode="auto">
          <a:xfrm>
            <a:off x="3782285" y="3119640"/>
            <a:ext cx="1543163" cy="2644543"/>
          </a:xfrm>
          <a:custGeom>
            <a:avLst/>
            <a:gdLst>
              <a:gd name="T0" fmla="*/ 551 w 562"/>
              <a:gd name="T1" fmla="*/ 951 h 963"/>
              <a:gd name="T2" fmla="*/ 500 w 562"/>
              <a:gd name="T3" fmla="*/ 934 h 963"/>
              <a:gd name="T4" fmla="*/ 466 w 562"/>
              <a:gd name="T5" fmla="*/ 849 h 963"/>
              <a:gd name="T6" fmla="*/ 466 w 562"/>
              <a:gd name="T7" fmla="*/ 289 h 963"/>
              <a:gd name="T8" fmla="*/ 562 w 562"/>
              <a:gd name="T9" fmla="*/ 289 h 963"/>
              <a:gd name="T10" fmla="*/ 273 w 562"/>
              <a:gd name="T11" fmla="*/ 0 h 963"/>
              <a:gd name="T12" fmla="*/ 0 w 562"/>
              <a:gd name="T13" fmla="*/ 272 h 963"/>
              <a:gd name="T14" fmla="*/ 95 w 562"/>
              <a:gd name="T15" fmla="*/ 272 h 963"/>
              <a:gd name="T16" fmla="*/ 95 w 562"/>
              <a:gd name="T17" fmla="*/ 528 h 963"/>
              <a:gd name="T18" fmla="*/ 116 w 562"/>
              <a:gd name="T19" fmla="*/ 573 h 963"/>
              <a:gd name="T20" fmla="*/ 482 w 562"/>
              <a:gd name="T21" fmla="*/ 939 h 963"/>
              <a:gd name="T22" fmla="*/ 551 w 562"/>
              <a:gd name="T23" fmla="*/ 95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2" h="963">
                <a:moveTo>
                  <a:pt x="551" y="951"/>
                </a:moveTo>
                <a:cubicBezTo>
                  <a:pt x="551" y="951"/>
                  <a:pt x="520" y="955"/>
                  <a:pt x="500" y="934"/>
                </a:cubicBezTo>
                <a:cubicBezTo>
                  <a:pt x="479" y="914"/>
                  <a:pt x="466" y="881"/>
                  <a:pt x="466" y="849"/>
                </a:cubicBezTo>
                <a:cubicBezTo>
                  <a:pt x="465" y="817"/>
                  <a:pt x="466" y="289"/>
                  <a:pt x="466" y="289"/>
                </a:cubicBezTo>
                <a:cubicBezTo>
                  <a:pt x="562" y="289"/>
                  <a:pt x="562" y="289"/>
                  <a:pt x="562" y="289"/>
                </a:cubicBezTo>
                <a:cubicBezTo>
                  <a:pt x="273" y="0"/>
                  <a:pt x="273" y="0"/>
                  <a:pt x="273" y="0"/>
                </a:cubicBezTo>
                <a:cubicBezTo>
                  <a:pt x="0" y="272"/>
                  <a:pt x="0" y="272"/>
                  <a:pt x="0" y="272"/>
                </a:cubicBezTo>
                <a:cubicBezTo>
                  <a:pt x="95" y="272"/>
                  <a:pt x="95" y="272"/>
                  <a:pt x="95" y="272"/>
                </a:cubicBezTo>
                <a:cubicBezTo>
                  <a:pt x="95" y="528"/>
                  <a:pt x="95" y="528"/>
                  <a:pt x="95" y="528"/>
                </a:cubicBezTo>
                <a:cubicBezTo>
                  <a:pt x="95" y="528"/>
                  <a:pt x="93" y="551"/>
                  <a:pt x="116" y="573"/>
                </a:cubicBezTo>
                <a:cubicBezTo>
                  <a:pt x="138" y="595"/>
                  <a:pt x="482" y="939"/>
                  <a:pt x="482" y="939"/>
                </a:cubicBezTo>
                <a:cubicBezTo>
                  <a:pt x="482" y="939"/>
                  <a:pt x="504" y="963"/>
                  <a:pt x="551" y="951"/>
                </a:cubicBezTo>
                <a:close/>
              </a:path>
            </a:pathLst>
          </a:custGeom>
          <a:solidFill>
            <a:srgbClr val="69A35B"/>
          </a:solidFill>
          <a:ln>
            <a:noFill/>
          </a:ln>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7" name="任意多边形 6"/>
          <p:cNvSpPr/>
          <p:nvPr>
            <p:custDataLst>
              <p:tags r:id="rId9"/>
            </p:custDataLst>
          </p:nvPr>
        </p:nvSpPr>
        <p:spPr bwMode="auto">
          <a:xfrm>
            <a:off x="5502162" y="4486088"/>
            <a:ext cx="2644543" cy="1541108"/>
          </a:xfrm>
          <a:custGeom>
            <a:avLst/>
            <a:gdLst>
              <a:gd name="T0" fmla="*/ 951 w 963"/>
              <a:gd name="T1" fmla="*/ 10 h 561"/>
              <a:gd name="T2" fmla="*/ 934 w 963"/>
              <a:gd name="T3" fmla="*/ 62 h 561"/>
              <a:gd name="T4" fmla="*/ 849 w 963"/>
              <a:gd name="T5" fmla="*/ 96 h 561"/>
              <a:gd name="T6" fmla="*/ 289 w 963"/>
              <a:gd name="T7" fmla="*/ 96 h 561"/>
              <a:gd name="T8" fmla="*/ 289 w 963"/>
              <a:gd name="T9" fmla="*/ 0 h 561"/>
              <a:gd name="T10" fmla="*/ 0 w 963"/>
              <a:gd name="T11" fmla="*/ 289 h 561"/>
              <a:gd name="T12" fmla="*/ 272 w 963"/>
              <a:gd name="T13" fmla="*/ 561 h 561"/>
              <a:gd name="T14" fmla="*/ 272 w 963"/>
              <a:gd name="T15" fmla="*/ 466 h 561"/>
              <a:gd name="T16" fmla="*/ 528 w 963"/>
              <a:gd name="T17" fmla="*/ 466 h 561"/>
              <a:gd name="T18" fmla="*/ 573 w 963"/>
              <a:gd name="T19" fmla="*/ 446 h 561"/>
              <a:gd name="T20" fmla="*/ 939 w 963"/>
              <a:gd name="T21" fmla="*/ 80 h 561"/>
              <a:gd name="T22" fmla="*/ 951 w 963"/>
              <a:gd name="T23" fmla="*/ 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3" h="561">
                <a:moveTo>
                  <a:pt x="951" y="10"/>
                </a:moveTo>
                <a:cubicBezTo>
                  <a:pt x="951" y="10"/>
                  <a:pt x="955" y="42"/>
                  <a:pt x="934" y="62"/>
                </a:cubicBezTo>
                <a:cubicBezTo>
                  <a:pt x="914" y="82"/>
                  <a:pt x="882" y="95"/>
                  <a:pt x="849" y="96"/>
                </a:cubicBezTo>
                <a:cubicBezTo>
                  <a:pt x="817" y="97"/>
                  <a:pt x="289" y="96"/>
                  <a:pt x="289" y="96"/>
                </a:cubicBezTo>
                <a:cubicBezTo>
                  <a:pt x="289" y="0"/>
                  <a:pt x="289" y="0"/>
                  <a:pt x="289" y="0"/>
                </a:cubicBezTo>
                <a:cubicBezTo>
                  <a:pt x="0" y="289"/>
                  <a:pt x="0" y="289"/>
                  <a:pt x="0" y="289"/>
                </a:cubicBezTo>
                <a:cubicBezTo>
                  <a:pt x="272" y="561"/>
                  <a:pt x="272" y="561"/>
                  <a:pt x="272" y="561"/>
                </a:cubicBezTo>
                <a:cubicBezTo>
                  <a:pt x="272" y="466"/>
                  <a:pt x="272" y="466"/>
                  <a:pt x="272" y="466"/>
                </a:cubicBezTo>
                <a:cubicBezTo>
                  <a:pt x="528" y="466"/>
                  <a:pt x="528" y="466"/>
                  <a:pt x="528" y="466"/>
                </a:cubicBezTo>
                <a:cubicBezTo>
                  <a:pt x="528" y="466"/>
                  <a:pt x="551" y="468"/>
                  <a:pt x="573" y="446"/>
                </a:cubicBezTo>
                <a:cubicBezTo>
                  <a:pt x="595" y="424"/>
                  <a:pt x="939" y="80"/>
                  <a:pt x="939" y="80"/>
                </a:cubicBezTo>
                <a:cubicBezTo>
                  <a:pt x="939" y="80"/>
                  <a:pt x="963" y="57"/>
                  <a:pt x="951" y="10"/>
                </a:cubicBezTo>
                <a:close/>
              </a:path>
            </a:pathLst>
          </a:custGeom>
          <a:solidFill>
            <a:srgbClr val="1AA3AA"/>
          </a:solidFill>
          <a:ln>
            <a:noFill/>
          </a:ln>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12" name="任意多边形 11"/>
          <p:cNvSpPr/>
          <p:nvPr>
            <p:custDataLst>
              <p:tags r:id="rId10"/>
            </p:custDataLst>
          </p:nvPr>
        </p:nvSpPr>
        <p:spPr bwMode="auto">
          <a:xfrm>
            <a:off x="6870661" y="1666889"/>
            <a:ext cx="1539054" cy="2644543"/>
          </a:xfrm>
          <a:custGeom>
            <a:avLst/>
            <a:gdLst>
              <a:gd name="T0" fmla="*/ 10 w 561"/>
              <a:gd name="T1" fmla="*/ 12 h 963"/>
              <a:gd name="T2" fmla="*/ 62 w 561"/>
              <a:gd name="T3" fmla="*/ 28 h 963"/>
              <a:gd name="T4" fmla="*/ 96 w 561"/>
              <a:gd name="T5" fmla="*/ 113 h 963"/>
              <a:gd name="T6" fmla="*/ 96 w 561"/>
              <a:gd name="T7" fmla="*/ 674 h 963"/>
              <a:gd name="T8" fmla="*/ 0 w 561"/>
              <a:gd name="T9" fmla="*/ 674 h 963"/>
              <a:gd name="T10" fmla="*/ 289 w 561"/>
              <a:gd name="T11" fmla="*/ 963 h 963"/>
              <a:gd name="T12" fmla="*/ 561 w 561"/>
              <a:gd name="T13" fmla="*/ 691 h 963"/>
              <a:gd name="T14" fmla="*/ 466 w 561"/>
              <a:gd name="T15" fmla="*/ 691 h 963"/>
              <a:gd name="T16" fmla="*/ 466 w 561"/>
              <a:gd name="T17" fmla="*/ 434 h 963"/>
              <a:gd name="T18" fmla="*/ 446 w 561"/>
              <a:gd name="T19" fmla="*/ 390 h 963"/>
              <a:gd name="T20" fmla="*/ 80 w 561"/>
              <a:gd name="T21" fmla="*/ 23 h 963"/>
              <a:gd name="T22" fmla="*/ 10 w 561"/>
              <a:gd name="T23" fmla="*/ 12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963">
                <a:moveTo>
                  <a:pt x="10" y="12"/>
                </a:moveTo>
                <a:cubicBezTo>
                  <a:pt x="10" y="12"/>
                  <a:pt x="42" y="8"/>
                  <a:pt x="62" y="28"/>
                </a:cubicBezTo>
                <a:cubicBezTo>
                  <a:pt x="82" y="49"/>
                  <a:pt x="96" y="81"/>
                  <a:pt x="96" y="113"/>
                </a:cubicBezTo>
                <a:cubicBezTo>
                  <a:pt x="97" y="146"/>
                  <a:pt x="96" y="674"/>
                  <a:pt x="96" y="674"/>
                </a:cubicBezTo>
                <a:cubicBezTo>
                  <a:pt x="0" y="674"/>
                  <a:pt x="0" y="674"/>
                  <a:pt x="0" y="674"/>
                </a:cubicBezTo>
                <a:cubicBezTo>
                  <a:pt x="289" y="963"/>
                  <a:pt x="289" y="963"/>
                  <a:pt x="289" y="963"/>
                </a:cubicBezTo>
                <a:cubicBezTo>
                  <a:pt x="561" y="691"/>
                  <a:pt x="561" y="691"/>
                  <a:pt x="561" y="691"/>
                </a:cubicBezTo>
                <a:cubicBezTo>
                  <a:pt x="466" y="691"/>
                  <a:pt x="466" y="691"/>
                  <a:pt x="466" y="691"/>
                </a:cubicBezTo>
                <a:cubicBezTo>
                  <a:pt x="466" y="434"/>
                  <a:pt x="466" y="434"/>
                  <a:pt x="466" y="434"/>
                </a:cubicBezTo>
                <a:cubicBezTo>
                  <a:pt x="466" y="434"/>
                  <a:pt x="468" y="412"/>
                  <a:pt x="446" y="390"/>
                </a:cubicBezTo>
                <a:cubicBezTo>
                  <a:pt x="424" y="367"/>
                  <a:pt x="80" y="23"/>
                  <a:pt x="80" y="23"/>
                </a:cubicBezTo>
                <a:cubicBezTo>
                  <a:pt x="80" y="23"/>
                  <a:pt x="58" y="0"/>
                  <a:pt x="10" y="12"/>
                </a:cubicBezTo>
                <a:close/>
              </a:path>
            </a:pathLst>
          </a:custGeom>
          <a:solidFill>
            <a:srgbClr val="3498DB"/>
          </a:solidFill>
          <a:ln>
            <a:noFill/>
          </a:ln>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32" name="矩形 31"/>
          <p:cNvSpPr/>
          <p:nvPr>
            <p:custDataLst>
              <p:tags r:id="rId11"/>
            </p:custDataLst>
          </p:nvPr>
        </p:nvSpPr>
        <p:spPr bwMode="auto">
          <a:xfrm>
            <a:off x="513715" y="3945255"/>
            <a:ext cx="3559175" cy="17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l">
              <a:lnSpc>
                <a:spcPct val="120000"/>
              </a:lnSpc>
            </a:pPr>
            <a:r>
              <a:rPr lang="zh-CN" altLang="en-US" b="1" spc="150">
                <a:solidFill>
                  <a:schemeClr val="accent3">
                    <a:lumMod val="75000"/>
                  </a:schemeClr>
                </a:solidFill>
                <a:latin typeface="微软雅黑" panose="020B0503020204020204" pitchFamily="34" charset="-122"/>
                <a:ea typeface="微软雅黑" panose="020B0503020204020204" pitchFamily="34" charset="-122"/>
              </a:rPr>
              <a:t>3. 水草缠足的解脱</a:t>
            </a:r>
            <a:endParaRPr lang="zh-CN" altLang="en-US" b="1" spc="150">
              <a:solidFill>
                <a:schemeClr val="accent3">
                  <a:lumMod val="75000"/>
                </a:schemeClr>
              </a:solidFill>
              <a:latin typeface="微软雅黑" panose="020B0503020204020204" pitchFamily="34" charset="-122"/>
              <a:ea typeface="微软雅黑" panose="020B0503020204020204" pitchFamily="34" charset="-122"/>
            </a:endParaRPr>
          </a:p>
          <a:p>
            <a:pPr algn="l">
              <a:lnSpc>
                <a:spcPct val="120000"/>
              </a:lnSpc>
            </a:pPr>
            <a:r>
              <a:rPr lang="zh-CN" altLang="en-US" sz="1600" spc="150">
                <a:latin typeface="微软雅黑" panose="020B0503020204020204" pitchFamily="34" charset="-122"/>
                <a:ea typeface="微软雅黑" panose="020B0503020204020204" pitchFamily="34" charset="-122"/>
              </a:rPr>
              <a:t>在江河湖泊之中游泳时，由于对水情不熟，一旦发生水草缠足的情况可深吸一口气潜入水下，迅速将缠足的水草解脱，然后循来路退回，不可继续深入。</a:t>
            </a:r>
            <a:endParaRPr lang="zh-CN" altLang="en-US" sz="1600" spc="150">
              <a:latin typeface="微软雅黑" panose="020B0503020204020204" pitchFamily="34" charset="-122"/>
              <a:ea typeface="微软雅黑" panose="020B0503020204020204" pitchFamily="34" charset="-122"/>
            </a:endParaRPr>
          </a:p>
        </p:txBody>
      </p:sp>
      <p:sp>
        <p:nvSpPr>
          <p:cNvPr id="30" name="矩形 29"/>
          <p:cNvSpPr/>
          <p:nvPr>
            <p:custDataLst>
              <p:tags r:id="rId12"/>
            </p:custDataLst>
          </p:nvPr>
        </p:nvSpPr>
        <p:spPr bwMode="auto">
          <a:xfrm>
            <a:off x="8428355" y="3944620"/>
            <a:ext cx="3619500" cy="1763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nSpc>
                <a:spcPct val="120000"/>
              </a:lnSpc>
            </a:pPr>
            <a:r>
              <a:rPr lang="zh-CN" altLang="en-US" b="1" spc="150">
                <a:solidFill>
                  <a:schemeClr val="tx2">
                    <a:lumMod val="50000"/>
                    <a:lumOff val="50000"/>
                  </a:schemeClr>
                </a:solidFill>
                <a:latin typeface="微软雅黑" panose="020B0503020204020204" pitchFamily="34" charset="-122"/>
                <a:ea typeface="微软雅黑" panose="020B0503020204020204" pitchFamily="34" charset="-122"/>
              </a:rPr>
              <a:t>4. 遇到巨大漩涡时的处理</a:t>
            </a:r>
            <a:endParaRPr lang="zh-CN" altLang="en-US" b="1" spc="150">
              <a:solidFill>
                <a:schemeClr val="tx2">
                  <a:lumMod val="50000"/>
                  <a:lumOff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1600" spc="150">
                <a:latin typeface="微软雅黑" panose="020B0503020204020204" pitchFamily="34" charset="-122"/>
                <a:ea typeface="微软雅黑" panose="020B0503020204020204" pitchFamily="34" charset="-122"/>
              </a:rPr>
              <a:t>在江河之中游泳，有时会遇到巨大的漩涡，此时应以最快的速度沿其切线方向游离漩涡中心，千万不能采取直立踩水姿势，以防被强大的漩涡吸入水下。</a:t>
            </a:r>
            <a:endParaRPr lang="zh-CN" altLang="en-US" sz="1600" spc="150">
              <a:latin typeface="微软雅黑" panose="020B0503020204020204" pitchFamily="34" charset="-122"/>
              <a:ea typeface="微软雅黑" panose="020B0503020204020204" pitchFamily="34" charset="-122"/>
            </a:endParaRPr>
          </a:p>
        </p:txBody>
      </p:sp>
      <p:sp>
        <p:nvSpPr>
          <p:cNvPr id="39" name="矩形 38"/>
          <p:cNvSpPr/>
          <p:nvPr>
            <p:custDataLst>
              <p:tags r:id="rId13"/>
            </p:custDataLst>
          </p:nvPr>
        </p:nvSpPr>
        <p:spPr bwMode="auto">
          <a:xfrm>
            <a:off x="670560" y="1399540"/>
            <a:ext cx="3093085" cy="2322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l">
              <a:lnSpc>
                <a:spcPct val="120000"/>
              </a:lnSpc>
            </a:pPr>
            <a:r>
              <a:rPr lang="zh-CN" altLang="en-US" b="1" spc="150">
                <a:solidFill>
                  <a:schemeClr val="accent1"/>
                </a:solidFill>
                <a:effectLst/>
                <a:latin typeface="微软雅黑" panose="020B0503020204020204" pitchFamily="34" charset="-122"/>
                <a:ea typeface="微软雅黑" panose="020B0503020204020204" pitchFamily="34" charset="-122"/>
              </a:rPr>
              <a:t>1. 保持镇静</a:t>
            </a:r>
            <a:endParaRPr lang="zh-CN" altLang="en-US" b="1" spc="150">
              <a:solidFill>
                <a:schemeClr val="accent1"/>
              </a:solidFill>
              <a:effectLst/>
              <a:latin typeface="微软雅黑" panose="020B0503020204020204" pitchFamily="34" charset="-122"/>
              <a:ea typeface="微软雅黑" panose="020B0503020204020204" pitchFamily="34" charset="-122"/>
            </a:endParaRPr>
          </a:p>
          <a:p>
            <a:pPr algn="l">
              <a:lnSpc>
                <a:spcPct val="120000"/>
              </a:lnSpc>
            </a:pPr>
            <a:r>
              <a:rPr lang="zh-CN" altLang="en-US" sz="1600" spc="150">
                <a:latin typeface="微软雅黑" panose="020B0503020204020204" pitchFamily="34" charset="-122"/>
                <a:ea typeface="微软雅黑" panose="020B0503020204020204" pitchFamily="34" charset="-122"/>
              </a:rPr>
              <a:t>自己不熟悉水性意外落水，附近又无人救助时，首先应保持镇静，千万不要手脚乱蹬拼命挣扎，这样只能使体力过早耗尽，身体更快地下沉。</a:t>
            </a:r>
            <a:endParaRPr lang="zh-CN" altLang="en-US" sz="1600" spc="150">
              <a:latin typeface="微软雅黑" panose="020B0503020204020204" pitchFamily="34" charset="-122"/>
              <a:ea typeface="微软雅黑" panose="020B0503020204020204" pitchFamily="34" charset="-122"/>
            </a:endParaRPr>
          </a:p>
        </p:txBody>
      </p:sp>
      <p:sp>
        <p:nvSpPr>
          <p:cNvPr id="37" name="矩形 36"/>
          <p:cNvSpPr/>
          <p:nvPr>
            <p:custDataLst>
              <p:tags r:id="rId14"/>
            </p:custDataLst>
          </p:nvPr>
        </p:nvSpPr>
        <p:spPr bwMode="auto">
          <a:xfrm>
            <a:off x="8428355" y="1399540"/>
            <a:ext cx="3093085" cy="1515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no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nSpc>
                <a:spcPct val="120000"/>
              </a:lnSpc>
            </a:pPr>
            <a:r>
              <a:rPr lang="zh-CN" altLang="en-US" b="1" spc="150">
                <a:solidFill>
                  <a:schemeClr val="accent1"/>
                </a:solidFill>
                <a:effectLst/>
                <a:latin typeface="微软雅黑" panose="020B0503020204020204" pitchFamily="34" charset="-122"/>
                <a:ea typeface="微软雅黑" panose="020B0503020204020204" pitchFamily="34" charset="-122"/>
              </a:rPr>
              <a:t>2. 手足抽筋的调节</a:t>
            </a:r>
            <a:endParaRPr lang="zh-CN" altLang="en-US" b="1" spc="150">
              <a:solidFill>
                <a:schemeClr val="accent1"/>
              </a:solidFill>
              <a:effectLst/>
              <a:latin typeface="微软雅黑" panose="020B0503020204020204" pitchFamily="34" charset="-122"/>
              <a:ea typeface="微软雅黑" panose="020B0503020204020204" pitchFamily="34" charset="-122"/>
            </a:endParaRPr>
          </a:p>
          <a:p>
            <a:pPr>
              <a:lnSpc>
                <a:spcPct val="120000"/>
              </a:lnSpc>
            </a:pPr>
            <a:r>
              <a:rPr lang="zh-CN" altLang="en-US" sz="1600" spc="150">
                <a:latin typeface="微软雅黑" panose="020B0503020204020204" pitchFamily="34" charset="-122"/>
                <a:ea typeface="微软雅黑" panose="020B0503020204020204" pitchFamily="34" charset="-122"/>
              </a:rPr>
              <a:t>对于会游泳的人发生溺水多是遇到了意外，手足抽筋是最常见的。</a:t>
            </a:r>
            <a:endParaRPr lang="zh-CN" altLang="en-US" sz="1600" spc="150">
              <a:latin typeface="微软雅黑" panose="020B0503020204020204" pitchFamily="34" charset="-122"/>
              <a:ea typeface="微软雅黑" panose="020B0503020204020204" pitchFamily="34" charset="-122"/>
            </a:endParaRPr>
          </a:p>
        </p:txBody>
      </p:sp>
      <p:sp>
        <p:nvSpPr>
          <p:cNvPr id="42" name="任意多边形 41"/>
          <p:cNvSpPr/>
          <p:nvPr>
            <p:custDataLst>
              <p:tags r:id="rId15"/>
            </p:custDataLst>
          </p:nvPr>
        </p:nvSpPr>
        <p:spPr bwMode="auto">
          <a:xfrm>
            <a:off x="5099356" y="1909362"/>
            <a:ext cx="544650" cy="523966"/>
          </a:xfrm>
          <a:custGeom>
            <a:avLst/>
            <a:gdLst>
              <a:gd name="connsiteX0" fmla="*/ 195114 w 608814"/>
              <a:gd name="connsiteY0" fmla="*/ 351627 h 585693"/>
              <a:gd name="connsiteX1" fmla="*/ 258290 w 608814"/>
              <a:gd name="connsiteY1" fmla="*/ 351627 h 585693"/>
              <a:gd name="connsiteX2" fmla="*/ 282731 w 608814"/>
              <a:gd name="connsiteY2" fmla="*/ 376018 h 585693"/>
              <a:gd name="connsiteX3" fmla="*/ 282731 w 608814"/>
              <a:gd name="connsiteY3" fmla="*/ 561210 h 585693"/>
              <a:gd name="connsiteX4" fmla="*/ 258290 w 608814"/>
              <a:gd name="connsiteY4" fmla="*/ 585693 h 585693"/>
              <a:gd name="connsiteX5" fmla="*/ 195114 w 608814"/>
              <a:gd name="connsiteY5" fmla="*/ 585693 h 585693"/>
              <a:gd name="connsiteX6" fmla="*/ 170673 w 608814"/>
              <a:gd name="connsiteY6" fmla="*/ 561210 h 585693"/>
              <a:gd name="connsiteX7" fmla="*/ 170673 w 608814"/>
              <a:gd name="connsiteY7" fmla="*/ 376018 h 585693"/>
              <a:gd name="connsiteX8" fmla="*/ 195114 w 608814"/>
              <a:gd name="connsiteY8" fmla="*/ 351627 h 585693"/>
              <a:gd name="connsiteX9" fmla="*/ 358100 w 608814"/>
              <a:gd name="connsiteY9" fmla="*/ 249872 h 585693"/>
              <a:gd name="connsiteX10" fmla="*/ 421316 w 608814"/>
              <a:gd name="connsiteY10" fmla="*/ 249872 h 585693"/>
              <a:gd name="connsiteX11" fmla="*/ 445737 w 608814"/>
              <a:gd name="connsiteY11" fmla="*/ 274267 h 585693"/>
              <a:gd name="connsiteX12" fmla="*/ 445737 w 608814"/>
              <a:gd name="connsiteY12" fmla="*/ 561206 h 585693"/>
              <a:gd name="connsiteX13" fmla="*/ 421316 w 608814"/>
              <a:gd name="connsiteY13" fmla="*/ 585693 h 585693"/>
              <a:gd name="connsiteX14" fmla="*/ 358100 w 608814"/>
              <a:gd name="connsiteY14" fmla="*/ 585693 h 585693"/>
              <a:gd name="connsiteX15" fmla="*/ 333679 w 608814"/>
              <a:gd name="connsiteY15" fmla="*/ 561206 h 585693"/>
              <a:gd name="connsiteX16" fmla="*/ 333679 w 608814"/>
              <a:gd name="connsiteY16" fmla="*/ 274267 h 585693"/>
              <a:gd name="connsiteX17" fmla="*/ 358100 w 608814"/>
              <a:gd name="connsiteY17" fmla="*/ 249872 h 585693"/>
              <a:gd name="connsiteX18" fmla="*/ 140260 w 608814"/>
              <a:gd name="connsiteY18" fmla="*/ 224680 h 585693"/>
              <a:gd name="connsiteX19" fmla="*/ 191844 w 608814"/>
              <a:gd name="connsiteY19" fmla="*/ 276122 h 585693"/>
              <a:gd name="connsiteX20" fmla="*/ 140260 w 608814"/>
              <a:gd name="connsiteY20" fmla="*/ 327564 h 585693"/>
              <a:gd name="connsiteX21" fmla="*/ 88676 w 608814"/>
              <a:gd name="connsiteY21" fmla="*/ 276122 h 585693"/>
              <a:gd name="connsiteX22" fmla="*/ 140260 w 608814"/>
              <a:gd name="connsiteY22" fmla="*/ 224680 h 585693"/>
              <a:gd name="connsiteX23" fmla="*/ 521177 w 608814"/>
              <a:gd name="connsiteY23" fmla="*/ 148117 h 585693"/>
              <a:gd name="connsiteX24" fmla="*/ 584301 w 608814"/>
              <a:gd name="connsiteY24" fmla="*/ 148117 h 585693"/>
              <a:gd name="connsiteX25" fmla="*/ 608814 w 608814"/>
              <a:gd name="connsiteY25" fmla="*/ 172601 h 585693"/>
              <a:gd name="connsiteX26" fmla="*/ 608814 w 608814"/>
              <a:gd name="connsiteY26" fmla="*/ 561209 h 585693"/>
              <a:gd name="connsiteX27" fmla="*/ 584301 w 608814"/>
              <a:gd name="connsiteY27" fmla="*/ 585693 h 585693"/>
              <a:gd name="connsiteX28" fmla="*/ 521177 w 608814"/>
              <a:gd name="connsiteY28" fmla="*/ 585693 h 585693"/>
              <a:gd name="connsiteX29" fmla="*/ 496756 w 608814"/>
              <a:gd name="connsiteY29" fmla="*/ 561209 h 585693"/>
              <a:gd name="connsiteX30" fmla="*/ 496756 w 608814"/>
              <a:gd name="connsiteY30" fmla="*/ 172601 h 585693"/>
              <a:gd name="connsiteX31" fmla="*/ 521177 w 608814"/>
              <a:gd name="connsiteY31" fmla="*/ 148117 h 585693"/>
              <a:gd name="connsiteX32" fmla="*/ 116229 w 608814"/>
              <a:gd name="connsiteY32" fmla="*/ 131322 h 585693"/>
              <a:gd name="connsiteX33" fmla="*/ 164246 w 608814"/>
              <a:gd name="connsiteY33" fmla="*/ 131322 h 585693"/>
              <a:gd name="connsiteX34" fmla="*/ 184061 w 608814"/>
              <a:gd name="connsiteY34" fmla="*/ 151113 h 585693"/>
              <a:gd name="connsiteX35" fmla="*/ 184061 w 608814"/>
              <a:gd name="connsiteY35" fmla="*/ 171457 h 585693"/>
              <a:gd name="connsiteX36" fmla="*/ 208669 w 608814"/>
              <a:gd name="connsiteY36" fmla="*/ 186094 h 585693"/>
              <a:gd name="connsiteX37" fmla="*/ 226641 w 608814"/>
              <a:gd name="connsiteY37" fmla="*/ 175692 h 585693"/>
              <a:gd name="connsiteX38" fmla="*/ 253737 w 608814"/>
              <a:gd name="connsiteY38" fmla="*/ 182964 h 585693"/>
              <a:gd name="connsiteX39" fmla="*/ 277792 w 608814"/>
              <a:gd name="connsiteY39" fmla="*/ 224572 h 585693"/>
              <a:gd name="connsiteX40" fmla="*/ 279727 w 608814"/>
              <a:gd name="connsiteY40" fmla="*/ 239577 h 585693"/>
              <a:gd name="connsiteX41" fmla="*/ 270511 w 608814"/>
              <a:gd name="connsiteY41" fmla="*/ 251544 h 585693"/>
              <a:gd name="connsiteX42" fmla="*/ 252355 w 608814"/>
              <a:gd name="connsiteY42" fmla="*/ 262038 h 585693"/>
              <a:gd name="connsiteX43" fmla="*/ 253829 w 608814"/>
              <a:gd name="connsiteY43" fmla="*/ 276122 h 585693"/>
              <a:gd name="connsiteX44" fmla="*/ 252355 w 608814"/>
              <a:gd name="connsiteY44" fmla="*/ 290206 h 585693"/>
              <a:gd name="connsiteX45" fmla="*/ 270511 w 608814"/>
              <a:gd name="connsiteY45" fmla="*/ 300700 h 585693"/>
              <a:gd name="connsiteX46" fmla="*/ 278714 w 608814"/>
              <a:gd name="connsiteY46" fmla="*/ 325094 h 585693"/>
              <a:gd name="connsiteX47" fmla="*/ 258253 w 608814"/>
              <a:gd name="connsiteY47" fmla="*/ 321136 h 585693"/>
              <a:gd name="connsiteX48" fmla="*/ 195858 w 608814"/>
              <a:gd name="connsiteY48" fmla="*/ 321136 h 585693"/>
              <a:gd name="connsiteX49" fmla="*/ 212171 w 608814"/>
              <a:gd name="connsiteY49" fmla="*/ 276122 h 585693"/>
              <a:gd name="connsiteX50" fmla="*/ 140191 w 608814"/>
              <a:gd name="connsiteY50" fmla="*/ 204320 h 585693"/>
              <a:gd name="connsiteX51" fmla="*/ 68304 w 608814"/>
              <a:gd name="connsiteY51" fmla="*/ 276122 h 585693"/>
              <a:gd name="connsiteX52" fmla="*/ 140191 w 608814"/>
              <a:gd name="connsiteY52" fmla="*/ 348016 h 585693"/>
              <a:gd name="connsiteX53" fmla="*/ 148486 w 608814"/>
              <a:gd name="connsiteY53" fmla="*/ 347095 h 585693"/>
              <a:gd name="connsiteX54" fmla="*/ 140099 w 608814"/>
              <a:gd name="connsiteY54" fmla="*/ 376000 h 585693"/>
              <a:gd name="connsiteX55" fmla="*/ 140099 w 608814"/>
              <a:gd name="connsiteY55" fmla="*/ 420922 h 585693"/>
              <a:gd name="connsiteX56" fmla="*/ 116229 w 608814"/>
              <a:gd name="connsiteY56" fmla="*/ 420922 h 585693"/>
              <a:gd name="connsiteX57" fmla="*/ 96413 w 608814"/>
              <a:gd name="connsiteY57" fmla="*/ 401131 h 585693"/>
              <a:gd name="connsiteX58" fmla="*/ 96413 w 608814"/>
              <a:gd name="connsiteY58" fmla="*/ 380787 h 585693"/>
              <a:gd name="connsiteX59" fmla="*/ 71806 w 608814"/>
              <a:gd name="connsiteY59" fmla="*/ 366150 h 585693"/>
              <a:gd name="connsiteX60" fmla="*/ 53742 w 608814"/>
              <a:gd name="connsiteY60" fmla="*/ 376552 h 585693"/>
              <a:gd name="connsiteX61" fmla="*/ 38719 w 608814"/>
              <a:gd name="connsiteY61" fmla="*/ 378577 h 585693"/>
              <a:gd name="connsiteX62" fmla="*/ 26738 w 608814"/>
              <a:gd name="connsiteY62" fmla="*/ 369372 h 585693"/>
              <a:gd name="connsiteX63" fmla="*/ 2683 w 608814"/>
              <a:gd name="connsiteY63" fmla="*/ 327764 h 585693"/>
              <a:gd name="connsiteX64" fmla="*/ 9872 w 608814"/>
              <a:gd name="connsiteY64" fmla="*/ 300700 h 585693"/>
              <a:gd name="connsiteX65" fmla="*/ 28120 w 608814"/>
              <a:gd name="connsiteY65" fmla="*/ 290206 h 585693"/>
              <a:gd name="connsiteX66" fmla="*/ 26645 w 608814"/>
              <a:gd name="connsiteY66" fmla="*/ 276122 h 585693"/>
              <a:gd name="connsiteX67" fmla="*/ 28120 w 608814"/>
              <a:gd name="connsiteY67" fmla="*/ 262038 h 585693"/>
              <a:gd name="connsiteX68" fmla="*/ 9872 w 608814"/>
              <a:gd name="connsiteY68" fmla="*/ 251544 h 585693"/>
              <a:gd name="connsiteX69" fmla="*/ 2683 w 608814"/>
              <a:gd name="connsiteY69" fmla="*/ 224572 h 585693"/>
              <a:gd name="connsiteX70" fmla="*/ 26738 w 608814"/>
              <a:gd name="connsiteY70" fmla="*/ 182964 h 585693"/>
              <a:gd name="connsiteX71" fmla="*/ 38719 w 608814"/>
              <a:gd name="connsiteY71" fmla="*/ 173759 h 585693"/>
              <a:gd name="connsiteX72" fmla="*/ 53742 w 608814"/>
              <a:gd name="connsiteY72" fmla="*/ 175692 h 585693"/>
              <a:gd name="connsiteX73" fmla="*/ 71806 w 608814"/>
              <a:gd name="connsiteY73" fmla="*/ 186094 h 585693"/>
              <a:gd name="connsiteX74" fmla="*/ 96413 w 608814"/>
              <a:gd name="connsiteY74" fmla="*/ 171457 h 585693"/>
              <a:gd name="connsiteX75" fmla="*/ 96413 w 608814"/>
              <a:gd name="connsiteY75" fmla="*/ 151113 h 585693"/>
              <a:gd name="connsiteX76" fmla="*/ 116229 w 608814"/>
              <a:gd name="connsiteY76" fmla="*/ 131322 h 585693"/>
              <a:gd name="connsiteX77" fmla="*/ 445756 w 608814"/>
              <a:gd name="connsiteY77" fmla="*/ 83476 h 585693"/>
              <a:gd name="connsiteX78" fmla="*/ 414140 w 608814"/>
              <a:gd name="connsiteY78" fmla="*/ 115044 h 585693"/>
              <a:gd name="connsiteX79" fmla="*/ 445756 w 608814"/>
              <a:gd name="connsiteY79" fmla="*/ 146520 h 585693"/>
              <a:gd name="connsiteX80" fmla="*/ 477371 w 608814"/>
              <a:gd name="connsiteY80" fmla="*/ 115044 h 585693"/>
              <a:gd name="connsiteX81" fmla="*/ 445756 w 608814"/>
              <a:gd name="connsiteY81" fmla="*/ 83476 h 585693"/>
              <a:gd name="connsiteX82" fmla="*/ 426676 w 608814"/>
              <a:gd name="connsiteY82" fmla="*/ 0 h 585693"/>
              <a:gd name="connsiteX83" fmla="*/ 464835 w 608814"/>
              <a:gd name="connsiteY83" fmla="*/ 0 h 585693"/>
              <a:gd name="connsiteX84" fmla="*/ 480597 w 608814"/>
              <a:gd name="connsiteY84" fmla="*/ 15738 h 585693"/>
              <a:gd name="connsiteX85" fmla="*/ 480597 w 608814"/>
              <a:gd name="connsiteY85" fmla="*/ 31936 h 585693"/>
              <a:gd name="connsiteX86" fmla="*/ 500138 w 608814"/>
              <a:gd name="connsiteY86" fmla="*/ 43533 h 585693"/>
              <a:gd name="connsiteX87" fmla="*/ 514425 w 608814"/>
              <a:gd name="connsiteY87" fmla="*/ 35249 h 585693"/>
              <a:gd name="connsiteX88" fmla="*/ 535901 w 608814"/>
              <a:gd name="connsiteY88" fmla="*/ 40956 h 585693"/>
              <a:gd name="connsiteX89" fmla="*/ 554981 w 608814"/>
              <a:gd name="connsiteY89" fmla="*/ 73996 h 585693"/>
              <a:gd name="connsiteX90" fmla="*/ 556640 w 608814"/>
              <a:gd name="connsiteY90" fmla="*/ 85961 h 585693"/>
              <a:gd name="connsiteX91" fmla="*/ 549266 w 608814"/>
              <a:gd name="connsiteY91" fmla="*/ 95440 h 585693"/>
              <a:gd name="connsiteX92" fmla="*/ 534887 w 608814"/>
              <a:gd name="connsiteY92" fmla="*/ 103815 h 585693"/>
              <a:gd name="connsiteX93" fmla="*/ 535993 w 608814"/>
              <a:gd name="connsiteY93" fmla="*/ 115044 h 585693"/>
              <a:gd name="connsiteX94" fmla="*/ 535717 w 608814"/>
              <a:gd name="connsiteY94" fmla="*/ 117621 h 585693"/>
              <a:gd name="connsiteX95" fmla="*/ 521153 w 608814"/>
              <a:gd name="connsiteY95" fmla="*/ 117621 h 585693"/>
              <a:gd name="connsiteX96" fmla="*/ 466126 w 608814"/>
              <a:gd name="connsiteY96" fmla="*/ 172565 h 585693"/>
              <a:gd name="connsiteX97" fmla="*/ 466126 w 608814"/>
              <a:gd name="connsiteY97" fmla="*/ 229719 h 585693"/>
              <a:gd name="connsiteX98" fmla="*/ 466126 w 608814"/>
              <a:gd name="connsiteY98" fmla="*/ 242604 h 585693"/>
              <a:gd name="connsiteX99" fmla="*/ 453590 w 608814"/>
              <a:gd name="connsiteY99" fmla="*/ 229995 h 585693"/>
              <a:gd name="connsiteX100" fmla="*/ 421330 w 608814"/>
              <a:gd name="connsiteY100" fmla="*/ 219319 h 585693"/>
              <a:gd name="connsiteX101" fmla="*/ 411928 w 608814"/>
              <a:gd name="connsiteY101" fmla="*/ 219319 h 585693"/>
              <a:gd name="connsiteX102" fmla="*/ 410914 w 608814"/>
              <a:gd name="connsiteY102" fmla="*/ 214257 h 585693"/>
              <a:gd name="connsiteX103" fmla="*/ 410914 w 608814"/>
              <a:gd name="connsiteY103" fmla="*/ 198059 h 585693"/>
              <a:gd name="connsiteX104" fmla="*/ 391373 w 608814"/>
              <a:gd name="connsiteY104" fmla="*/ 186463 h 585693"/>
              <a:gd name="connsiteX105" fmla="*/ 377086 w 608814"/>
              <a:gd name="connsiteY105" fmla="*/ 194746 h 585693"/>
              <a:gd name="connsiteX106" fmla="*/ 365104 w 608814"/>
              <a:gd name="connsiteY106" fmla="*/ 196310 h 585693"/>
              <a:gd name="connsiteX107" fmla="*/ 355610 w 608814"/>
              <a:gd name="connsiteY107" fmla="*/ 189040 h 585693"/>
              <a:gd name="connsiteX108" fmla="*/ 336530 w 608814"/>
              <a:gd name="connsiteY108" fmla="*/ 155999 h 585693"/>
              <a:gd name="connsiteX109" fmla="*/ 342245 w 608814"/>
              <a:gd name="connsiteY109" fmla="*/ 134463 h 585693"/>
              <a:gd name="connsiteX110" fmla="*/ 356716 w 608814"/>
              <a:gd name="connsiteY110" fmla="*/ 126180 h 585693"/>
              <a:gd name="connsiteX111" fmla="*/ 355518 w 608814"/>
              <a:gd name="connsiteY111" fmla="*/ 115044 h 585693"/>
              <a:gd name="connsiteX112" fmla="*/ 356716 w 608814"/>
              <a:gd name="connsiteY112" fmla="*/ 103815 h 585693"/>
              <a:gd name="connsiteX113" fmla="*/ 342245 w 608814"/>
              <a:gd name="connsiteY113" fmla="*/ 95440 h 585693"/>
              <a:gd name="connsiteX114" fmla="*/ 336530 w 608814"/>
              <a:gd name="connsiteY114" fmla="*/ 73996 h 585693"/>
              <a:gd name="connsiteX115" fmla="*/ 355610 w 608814"/>
              <a:gd name="connsiteY115" fmla="*/ 40956 h 585693"/>
              <a:gd name="connsiteX116" fmla="*/ 365104 w 608814"/>
              <a:gd name="connsiteY116" fmla="*/ 33685 h 585693"/>
              <a:gd name="connsiteX117" fmla="*/ 377086 w 608814"/>
              <a:gd name="connsiteY117" fmla="*/ 35249 h 585693"/>
              <a:gd name="connsiteX118" fmla="*/ 391373 w 608814"/>
              <a:gd name="connsiteY118" fmla="*/ 43533 h 585693"/>
              <a:gd name="connsiteX119" fmla="*/ 410914 w 608814"/>
              <a:gd name="connsiteY119" fmla="*/ 31936 h 585693"/>
              <a:gd name="connsiteX120" fmla="*/ 410914 w 608814"/>
              <a:gd name="connsiteY120" fmla="*/ 15738 h 585693"/>
              <a:gd name="connsiteX121" fmla="*/ 426676 w 608814"/>
              <a:gd name="connsiteY121" fmla="*/ 0 h 5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08814" h="585693">
                <a:moveTo>
                  <a:pt x="195114" y="351627"/>
                </a:moveTo>
                <a:lnTo>
                  <a:pt x="258290" y="351627"/>
                </a:lnTo>
                <a:cubicBezTo>
                  <a:pt x="271848" y="351627"/>
                  <a:pt x="282731" y="362580"/>
                  <a:pt x="282731" y="376018"/>
                </a:cubicBezTo>
                <a:lnTo>
                  <a:pt x="282731" y="561210"/>
                </a:lnTo>
                <a:cubicBezTo>
                  <a:pt x="282731" y="574740"/>
                  <a:pt x="271848" y="585693"/>
                  <a:pt x="258290" y="585693"/>
                </a:cubicBezTo>
                <a:lnTo>
                  <a:pt x="195114" y="585693"/>
                </a:lnTo>
                <a:cubicBezTo>
                  <a:pt x="181556" y="585693"/>
                  <a:pt x="170673" y="574740"/>
                  <a:pt x="170673" y="561210"/>
                </a:cubicBezTo>
                <a:lnTo>
                  <a:pt x="170673" y="376018"/>
                </a:lnTo>
                <a:cubicBezTo>
                  <a:pt x="170673" y="362580"/>
                  <a:pt x="181556" y="351627"/>
                  <a:pt x="195114" y="351627"/>
                </a:cubicBezTo>
                <a:close/>
                <a:moveTo>
                  <a:pt x="358100" y="249872"/>
                </a:moveTo>
                <a:lnTo>
                  <a:pt x="421316" y="249872"/>
                </a:lnTo>
                <a:cubicBezTo>
                  <a:pt x="434771" y="249872"/>
                  <a:pt x="445737" y="260735"/>
                  <a:pt x="445737" y="274267"/>
                </a:cubicBezTo>
                <a:lnTo>
                  <a:pt x="445737" y="561206"/>
                </a:lnTo>
                <a:cubicBezTo>
                  <a:pt x="445737" y="574738"/>
                  <a:pt x="434771" y="585693"/>
                  <a:pt x="421316" y="585693"/>
                </a:cubicBezTo>
                <a:lnTo>
                  <a:pt x="358100" y="585693"/>
                </a:lnTo>
                <a:cubicBezTo>
                  <a:pt x="344645" y="585693"/>
                  <a:pt x="333679" y="574738"/>
                  <a:pt x="333679" y="561206"/>
                </a:cubicBezTo>
                <a:lnTo>
                  <a:pt x="333679" y="274267"/>
                </a:lnTo>
                <a:cubicBezTo>
                  <a:pt x="333679" y="260735"/>
                  <a:pt x="344645" y="249872"/>
                  <a:pt x="358100" y="249872"/>
                </a:cubicBezTo>
                <a:close/>
                <a:moveTo>
                  <a:pt x="140260" y="224680"/>
                </a:moveTo>
                <a:cubicBezTo>
                  <a:pt x="168749" y="224680"/>
                  <a:pt x="191844" y="247711"/>
                  <a:pt x="191844" y="276122"/>
                </a:cubicBezTo>
                <a:cubicBezTo>
                  <a:pt x="191844" y="304533"/>
                  <a:pt x="168749" y="327564"/>
                  <a:pt x="140260" y="327564"/>
                </a:cubicBezTo>
                <a:cubicBezTo>
                  <a:pt x="111771" y="327564"/>
                  <a:pt x="88676" y="304533"/>
                  <a:pt x="88676" y="276122"/>
                </a:cubicBezTo>
                <a:cubicBezTo>
                  <a:pt x="88676" y="247711"/>
                  <a:pt x="111771" y="224680"/>
                  <a:pt x="140260" y="224680"/>
                </a:cubicBezTo>
                <a:close/>
                <a:moveTo>
                  <a:pt x="521177" y="148117"/>
                </a:moveTo>
                <a:lnTo>
                  <a:pt x="584301" y="148117"/>
                </a:lnTo>
                <a:cubicBezTo>
                  <a:pt x="597848" y="148117"/>
                  <a:pt x="608814" y="159070"/>
                  <a:pt x="608814" y="172601"/>
                </a:cubicBezTo>
                <a:lnTo>
                  <a:pt x="608814" y="561209"/>
                </a:lnTo>
                <a:cubicBezTo>
                  <a:pt x="608814" y="574740"/>
                  <a:pt x="597848" y="585693"/>
                  <a:pt x="584301" y="585693"/>
                </a:cubicBezTo>
                <a:lnTo>
                  <a:pt x="521177" y="585693"/>
                </a:lnTo>
                <a:cubicBezTo>
                  <a:pt x="507722" y="585693"/>
                  <a:pt x="496756" y="574740"/>
                  <a:pt x="496756" y="561209"/>
                </a:cubicBezTo>
                <a:lnTo>
                  <a:pt x="496756" y="172601"/>
                </a:lnTo>
                <a:cubicBezTo>
                  <a:pt x="496756" y="159070"/>
                  <a:pt x="507722" y="148117"/>
                  <a:pt x="521177" y="148117"/>
                </a:cubicBezTo>
                <a:close/>
                <a:moveTo>
                  <a:pt x="116229" y="131322"/>
                </a:moveTo>
                <a:lnTo>
                  <a:pt x="164246" y="131322"/>
                </a:lnTo>
                <a:cubicBezTo>
                  <a:pt x="175214" y="131322"/>
                  <a:pt x="184061" y="140159"/>
                  <a:pt x="184061" y="151113"/>
                </a:cubicBezTo>
                <a:lnTo>
                  <a:pt x="184061" y="171457"/>
                </a:lnTo>
                <a:cubicBezTo>
                  <a:pt x="193001" y="175231"/>
                  <a:pt x="201019" y="180386"/>
                  <a:pt x="208669" y="186094"/>
                </a:cubicBezTo>
                <a:lnTo>
                  <a:pt x="226641" y="175692"/>
                </a:lnTo>
                <a:cubicBezTo>
                  <a:pt x="236134" y="170261"/>
                  <a:pt x="248300" y="173482"/>
                  <a:pt x="253737" y="182964"/>
                </a:cubicBezTo>
                <a:lnTo>
                  <a:pt x="277792" y="224572"/>
                </a:lnTo>
                <a:cubicBezTo>
                  <a:pt x="280465" y="229083"/>
                  <a:pt x="281110" y="234514"/>
                  <a:pt x="279727" y="239577"/>
                </a:cubicBezTo>
                <a:cubicBezTo>
                  <a:pt x="278437" y="244640"/>
                  <a:pt x="275119" y="248966"/>
                  <a:pt x="270511" y="251544"/>
                </a:cubicBezTo>
                <a:lnTo>
                  <a:pt x="252355" y="262038"/>
                </a:lnTo>
                <a:cubicBezTo>
                  <a:pt x="253000" y="266733"/>
                  <a:pt x="253829" y="271335"/>
                  <a:pt x="253829" y="276122"/>
                </a:cubicBezTo>
                <a:cubicBezTo>
                  <a:pt x="253829" y="281001"/>
                  <a:pt x="253000" y="285604"/>
                  <a:pt x="252355" y="290206"/>
                </a:cubicBezTo>
                <a:lnTo>
                  <a:pt x="270511" y="300700"/>
                </a:lnTo>
                <a:cubicBezTo>
                  <a:pt x="279174" y="305671"/>
                  <a:pt x="282308" y="316165"/>
                  <a:pt x="278714" y="325094"/>
                </a:cubicBezTo>
                <a:cubicBezTo>
                  <a:pt x="272354" y="322609"/>
                  <a:pt x="265442" y="321136"/>
                  <a:pt x="258253" y="321136"/>
                </a:cubicBezTo>
                <a:lnTo>
                  <a:pt x="195858" y="321136"/>
                </a:lnTo>
                <a:cubicBezTo>
                  <a:pt x="205904" y="308709"/>
                  <a:pt x="212171" y="293244"/>
                  <a:pt x="212171" y="276122"/>
                </a:cubicBezTo>
                <a:cubicBezTo>
                  <a:pt x="212171" y="236539"/>
                  <a:pt x="179914" y="204320"/>
                  <a:pt x="140191" y="204320"/>
                </a:cubicBezTo>
                <a:cubicBezTo>
                  <a:pt x="100561" y="204320"/>
                  <a:pt x="68304" y="236539"/>
                  <a:pt x="68304" y="276122"/>
                </a:cubicBezTo>
                <a:cubicBezTo>
                  <a:pt x="68304" y="315797"/>
                  <a:pt x="100561" y="348016"/>
                  <a:pt x="140191" y="348016"/>
                </a:cubicBezTo>
                <a:cubicBezTo>
                  <a:pt x="143048" y="348016"/>
                  <a:pt x="145721" y="347463"/>
                  <a:pt x="148486" y="347095"/>
                </a:cubicBezTo>
                <a:cubicBezTo>
                  <a:pt x="143233" y="355564"/>
                  <a:pt x="140099" y="365414"/>
                  <a:pt x="140099" y="376000"/>
                </a:cubicBezTo>
                <a:lnTo>
                  <a:pt x="140099" y="420922"/>
                </a:lnTo>
                <a:lnTo>
                  <a:pt x="116229" y="420922"/>
                </a:lnTo>
                <a:cubicBezTo>
                  <a:pt x="105261" y="420922"/>
                  <a:pt x="96413" y="412085"/>
                  <a:pt x="96413" y="401131"/>
                </a:cubicBezTo>
                <a:lnTo>
                  <a:pt x="96413" y="380787"/>
                </a:lnTo>
                <a:cubicBezTo>
                  <a:pt x="87474" y="377013"/>
                  <a:pt x="79455" y="371950"/>
                  <a:pt x="71806" y="366150"/>
                </a:cubicBezTo>
                <a:lnTo>
                  <a:pt x="53742" y="376552"/>
                </a:lnTo>
                <a:cubicBezTo>
                  <a:pt x="49226" y="379222"/>
                  <a:pt x="43788" y="379866"/>
                  <a:pt x="38719" y="378577"/>
                </a:cubicBezTo>
                <a:cubicBezTo>
                  <a:pt x="33650" y="377197"/>
                  <a:pt x="29318" y="373883"/>
                  <a:pt x="26738" y="369372"/>
                </a:cubicBezTo>
                <a:lnTo>
                  <a:pt x="2683" y="327764"/>
                </a:lnTo>
                <a:cubicBezTo>
                  <a:pt x="-2847" y="318282"/>
                  <a:pt x="471" y="306131"/>
                  <a:pt x="9872" y="300700"/>
                </a:cubicBezTo>
                <a:lnTo>
                  <a:pt x="28120" y="290206"/>
                </a:lnTo>
                <a:cubicBezTo>
                  <a:pt x="27475" y="285604"/>
                  <a:pt x="26645" y="281001"/>
                  <a:pt x="26645" y="276122"/>
                </a:cubicBezTo>
                <a:cubicBezTo>
                  <a:pt x="26645" y="271335"/>
                  <a:pt x="27475" y="266733"/>
                  <a:pt x="28120" y="262038"/>
                </a:cubicBezTo>
                <a:lnTo>
                  <a:pt x="9872" y="251544"/>
                </a:lnTo>
                <a:cubicBezTo>
                  <a:pt x="471" y="246113"/>
                  <a:pt x="-2847" y="233962"/>
                  <a:pt x="2683" y="224572"/>
                </a:cubicBezTo>
                <a:lnTo>
                  <a:pt x="26738" y="182964"/>
                </a:lnTo>
                <a:cubicBezTo>
                  <a:pt x="29318" y="178361"/>
                  <a:pt x="33650" y="175139"/>
                  <a:pt x="38719" y="173759"/>
                </a:cubicBezTo>
                <a:cubicBezTo>
                  <a:pt x="43788" y="172378"/>
                  <a:pt x="49226" y="173114"/>
                  <a:pt x="53742" y="175692"/>
                </a:cubicBezTo>
                <a:lnTo>
                  <a:pt x="71806" y="186094"/>
                </a:lnTo>
                <a:cubicBezTo>
                  <a:pt x="79455" y="180386"/>
                  <a:pt x="87474" y="175231"/>
                  <a:pt x="96413" y="171457"/>
                </a:cubicBezTo>
                <a:lnTo>
                  <a:pt x="96413" y="151113"/>
                </a:lnTo>
                <a:cubicBezTo>
                  <a:pt x="96413" y="140159"/>
                  <a:pt x="105261" y="131322"/>
                  <a:pt x="116229" y="131322"/>
                </a:cubicBezTo>
                <a:close/>
                <a:moveTo>
                  <a:pt x="445756" y="83476"/>
                </a:moveTo>
                <a:cubicBezTo>
                  <a:pt x="428335" y="83476"/>
                  <a:pt x="414140" y="97557"/>
                  <a:pt x="414140" y="115044"/>
                </a:cubicBezTo>
                <a:cubicBezTo>
                  <a:pt x="414140" y="132438"/>
                  <a:pt x="428335" y="146520"/>
                  <a:pt x="445756" y="146520"/>
                </a:cubicBezTo>
                <a:cubicBezTo>
                  <a:pt x="463176" y="146520"/>
                  <a:pt x="477371" y="132438"/>
                  <a:pt x="477371" y="115044"/>
                </a:cubicBezTo>
                <a:cubicBezTo>
                  <a:pt x="477371" y="97557"/>
                  <a:pt x="463176" y="83476"/>
                  <a:pt x="445756" y="83476"/>
                </a:cubicBezTo>
                <a:close/>
                <a:moveTo>
                  <a:pt x="426676" y="0"/>
                </a:moveTo>
                <a:lnTo>
                  <a:pt x="464835" y="0"/>
                </a:lnTo>
                <a:cubicBezTo>
                  <a:pt x="473500" y="0"/>
                  <a:pt x="480597" y="7087"/>
                  <a:pt x="480597" y="15738"/>
                </a:cubicBezTo>
                <a:lnTo>
                  <a:pt x="480597" y="31936"/>
                </a:lnTo>
                <a:cubicBezTo>
                  <a:pt x="487694" y="34881"/>
                  <a:pt x="494054" y="38931"/>
                  <a:pt x="500138" y="43533"/>
                </a:cubicBezTo>
                <a:lnTo>
                  <a:pt x="514425" y="35249"/>
                </a:lnTo>
                <a:cubicBezTo>
                  <a:pt x="521983" y="30924"/>
                  <a:pt x="531569" y="33501"/>
                  <a:pt x="535901" y="40956"/>
                </a:cubicBezTo>
                <a:lnTo>
                  <a:pt x="554981" y="73996"/>
                </a:lnTo>
                <a:cubicBezTo>
                  <a:pt x="557101" y="77585"/>
                  <a:pt x="557654" y="81911"/>
                  <a:pt x="556640" y="85961"/>
                </a:cubicBezTo>
                <a:cubicBezTo>
                  <a:pt x="555534" y="89918"/>
                  <a:pt x="552861" y="93415"/>
                  <a:pt x="549266" y="95440"/>
                </a:cubicBezTo>
                <a:lnTo>
                  <a:pt x="534887" y="103815"/>
                </a:lnTo>
                <a:cubicBezTo>
                  <a:pt x="535348" y="107497"/>
                  <a:pt x="535993" y="111178"/>
                  <a:pt x="535993" y="115044"/>
                </a:cubicBezTo>
                <a:cubicBezTo>
                  <a:pt x="535993" y="115872"/>
                  <a:pt x="535809" y="116700"/>
                  <a:pt x="535717" y="117621"/>
                </a:cubicBezTo>
                <a:lnTo>
                  <a:pt x="521153" y="117621"/>
                </a:lnTo>
                <a:cubicBezTo>
                  <a:pt x="490828" y="117621"/>
                  <a:pt x="466126" y="142286"/>
                  <a:pt x="466126" y="172565"/>
                </a:cubicBezTo>
                <a:lnTo>
                  <a:pt x="466126" y="229719"/>
                </a:lnTo>
                <a:lnTo>
                  <a:pt x="466126" y="242604"/>
                </a:lnTo>
                <a:cubicBezTo>
                  <a:pt x="462715" y="237726"/>
                  <a:pt x="458383" y="233493"/>
                  <a:pt x="453590" y="229995"/>
                </a:cubicBezTo>
                <a:cubicBezTo>
                  <a:pt x="444465" y="223369"/>
                  <a:pt x="433404" y="219319"/>
                  <a:pt x="421330" y="219319"/>
                </a:cubicBezTo>
                <a:lnTo>
                  <a:pt x="411928" y="219319"/>
                </a:lnTo>
                <a:cubicBezTo>
                  <a:pt x="411375" y="217755"/>
                  <a:pt x="410914" y="216098"/>
                  <a:pt x="410914" y="214257"/>
                </a:cubicBezTo>
                <a:lnTo>
                  <a:pt x="410914" y="198059"/>
                </a:lnTo>
                <a:cubicBezTo>
                  <a:pt x="403817" y="195114"/>
                  <a:pt x="397457" y="191064"/>
                  <a:pt x="391373" y="186463"/>
                </a:cubicBezTo>
                <a:lnTo>
                  <a:pt x="377086" y="194746"/>
                </a:lnTo>
                <a:cubicBezTo>
                  <a:pt x="373492" y="196863"/>
                  <a:pt x="369160" y="197415"/>
                  <a:pt x="365104" y="196310"/>
                </a:cubicBezTo>
                <a:cubicBezTo>
                  <a:pt x="361140" y="195206"/>
                  <a:pt x="357638" y="192629"/>
                  <a:pt x="355610" y="189040"/>
                </a:cubicBezTo>
                <a:lnTo>
                  <a:pt x="336530" y="155999"/>
                </a:lnTo>
                <a:cubicBezTo>
                  <a:pt x="332198" y="148452"/>
                  <a:pt x="334687" y="138881"/>
                  <a:pt x="342245" y="134463"/>
                </a:cubicBezTo>
                <a:lnTo>
                  <a:pt x="356716" y="126180"/>
                </a:lnTo>
                <a:cubicBezTo>
                  <a:pt x="356163" y="122498"/>
                  <a:pt x="355518" y="118817"/>
                  <a:pt x="355518" y="115044"/>
                </a:cubicBezTo>
                <a:cubicBezTo>
                  <a:pt x="355518" y="111178"/>
                  <a:pt x="356163" y="107497"/>
                  <a:pt x="356716" y="103815"/>
                </a:cubicBezTo>
                <a:lnTo>
                  <a:pt x="342245" y="95440"/>
                </a:lnTo>
                <a:cubicBezTo>
                  <a:pt x="334687" y="91115"/>
                  <a:pt x="332198" y="81543"/>
                  <a:pt x="336530" y="73996"/>
                </a:cubicBezTo>
                <a:lnTo>
                  <a:pt x="355610" y="40956"/>
                </a:lnTo>
                <a:cubicBezTo>
                  <a:pt x="357638" y="37366"/>
                  <a:pt x="361140" y="34789"/>
                  <a:pt x="365104" y="33685"/>
                </a:cubicBezTo>
                <a:cubicBezTo>
                  <a:pt x="369160" y="32580"/>
                  <a:pt x="373492" y="33133"/>
                  <a:pt x="377086" y="35249"/>
                </a:cubicBezTo>
                <a:lnTo>
                  <a:pt x="391373" y="43533"/>
                </a:lnTo>
                <a:cubicBezTo>
                  <a:pt x="397457" y="38931"/>
                  <a:pt x="403817" y="34881"/>
                  <a:pt x="410914" y="31936"/>
                </a:cubicBezTo>
                <a:lnTo>
                  <a:pt x="410914" y="15738"/>
                </a:lnTo>
                <a:cubicBezTo>
                  <a:pt x="410914" y="7087"/>
                  <a:pt x="418011" y="0"/>
                  <a:pt x="426676" y="0"/>
                </a:cubicBezTo>
                <a:close/>
              </a:path>
            </a:pathLst>
          </a:custGeom>
          <a:solidFill>
            <a:sysClr val="window" lastClr="FFFFFF"/>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sp>
        <p:nvSpPr>
          <p:cNvPr id="43" name="任意多边形 42"/>
          <p:cNvSpPr/>
          <p:nvPr>
            <p:custDataLst>
              <p:tags r:id="rId16"/>
            </p:custDataLst>
          </p:nvPr>
        </p:nvSpPr>
        <p:spPr bwMode="auto">
          <a:xfrm>
            <a:off x="4281543" y="4170098"/>
            <a:ext cx="544646" cy="543626"/>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ysClr val="window" lastClr="FFFFFF"/>
          </a:solidFill>
          <a:ln>
            <a:noFill/>
          </a:ln>
        </p:spPr>
        <p:txBody>
          <a:bodyPr wrap="square" lIns="91440" tIns="45720" rIns="91440" bIns="45720">
            <a:normAutofit/>
          </a:bodyPr>
          <a:lstStyle/>
          <a:p>
            <a:endParaRPr lang="zh-CN" altLang="en-US">
              <a:latin typeface="微软雅黑" panose="020B0503020204020204" pitchFamily="34" charset="-122"/>
              <a:ea typeface="微软雅黑" panose="020B0503020204020204" pitchFamily="34" charset="-122"/>
            </a:endParaRPr>
          </a:p>
        </p:txBody>
      </p:sp>
      <p:sp>
        <p:nvSpPr>
          <p:cNvPr id="44" name="任意多边形 43"/>
          <p:cNvSpPr/>
          <p:nvPr>
            <p:custDataLst>
              <p:tags r:id="rId17"/>
            </p:custDataLst>
          </p:nvPr>
        </p:nvSpPr>
        <p:spPr bwMode="auto">
          <a:xfrm>
            <a:off x="6552111" y="4994743"/>
            <a:ext cx="544644" cy="523798"/>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ysClr val="window" lastClr="FFFFFF"/>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sp>
        <p:nvSpPr>
          <p:cNvPr id="45" name="任意多边形 44"/>
          <p:cNvSpPr/>
          <p:nvPr>
            <p:custDataLst>
              <p:tags r:id="rId18"/>
            </p:custDataLst>
          </p:nvPr>
        </p:nvSpPr>
        <p:spPr bwMode="auto">
          <a:xfrm>
            <a:off x="7335205" y="2742303"/>
            <a:ext cx="609966" cy="49371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ysClr val="window" lastClr="FFFFFF"/>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endParaRPr lang="id-ID">
              <a:latin typeface="微软雅黑" panose="020B0503020204020204" pitchFamily="34" charset="-122"/>
              <a:ea typeface="微软雅黑" panose="020B0503020204020204" pitchFamily="34" charset="-122"/>
            </a:endParaRPr>
          </a:p>
        </p:txBody>
      </p:sp>
      <p:cxnSp>
        <p:nvCxnSpPr>
          <p:cNvPr id="47" name="直接连接符 46"/>
          <p:cNvCxnSpPr/>
          <p:nvPr>
            <p:custDataLst>
              <p:tags r:id="rId19"/>
            </p:custDataLst>
          </p:nvPr>
        </p:nvCxnSpPr>
        <p:spPr>
          <a:xfrm>
            <a:off x="664192" y="3722621"/>
            <a:ext cx="2973088" cy="0"/>
          </a:xfrm>
          <a:prstGeom prst="line">
            <a:avLst/>
          </a:prstGeom>
          <a:ln w="3175">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cxnSp>
        <p:nvCxnSpPr>
          <p:cNvPr id="48" name="直接连接符 47"/>
          <p:cNvCxnSpPr/>
          <p:nvPr>
            <p:custDataLst>
              <p:tags r:id="rId20"/>
            </p:custDataLst>
          </p:nvPr>
        </p:nvCxnSpPr>
        <p:spPr>
          <a:xfrm>
            <a:off x="8541667" y="3722621"/>
            <a:ext cx="2973088" cy="0"/>
          </a:xfrm>
          <a:prstGeom prst="line">
            <a:avLst/>
          </a:prstGeom>
          <a:ln w="3175">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spTree>
    <p:custDataLst>
      <p:tags r:id="rId21"/>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一、触电的应对</a:t>
            </a:r>
            <a:endParaRPr lang="zh-CN" altLang="en-US" sz="3200">
              <a:solidFill>
                <a:srgbClr val="43486D"/>
              </a:solidFill>
              <a:latin typeface="+mj-ea"/>
              <a:ea typeface="+mj-ea"/>
            </a:endParaRPr>
          </a:p>
        </p:txBody>
      </p:sp>
      <p:sp>
        <p:nvSpPr>
          <p:cNvPr id="4" name="文本框 3"/>
          <p:cNvSpPr txBox="1"/>
          <p:nvPr/>
        </p:nvSpPr>
        <p:spPr>
          <a:xfrm>
            <a:off x="628650" y="669290"/>
            <a:ext cx="6732270" cy="506730"/>
          </a:xfrm>
          <a:prstGeom prst="rect">
            <a:avLst/>
          </a:prstGeom>
          <a:noFill/>
        </p:spPr>
        <p:txBody>
          <a:bodyPr wrap="square" rtlCol="0">
            <a:spAutoFit/>
          </a:bodyPr>
          <a:p>
            <a:pPr fontAlgn="auto">
              <a:lnSpc>
                <a:spcPct val="150000"/>
              </a:lnSpc>
            </a:pPr>
            <a:r>
              <a:rPr lang="zh-CN" altLang="en-US" b="1">
                <a:solidFill>
                  <a:schemeClr val="accent1"/>
                </a:solidFill>
              </a:rPr>
              <a:t>（二）遇人溺水的急救</a:t>
            </a:r>
            <a:endParaRPr lang="zh-CN" altLang="en-US"/>
          </a:p>
        </p:txBody>
      </p:sp>
      <p:sp>
        <p:nvSpPr>
          <p:cNvPr id="11" name="文本框 10"/>
          <p:cNvSpPr txBox="1"/>
          <p:nvPr/>
        </p:nvSpPr>
        <p:spPr>
          <a:xfrm>
            <a:off x="444500" y="1305560"/>
            <a:ext cx="6916420" cy="4246245"/>
          </a:xfrm>
          <a:prstGeom prst="rect">
            <a:avLst/>
          </a:prstGeom>
          <a:noFill/>
        </p:spPr>
        <p:txBody>
          <a:bodyPr wrap="square" rtlCol="0">
            <a:spAutoFit/>
          </a:bodyPr>
          <a:p>
            <a:pPr fontAlgn="auto">
              <a:lnSpc>
                <a:spcPct val="150000"/>
              </a:lnSpc>
            </a:pPr>
            <a:r>
              <a:rPr lang="zh-CN" altLang="en-US"/>
              <a:t>遇人溺水时“安全第一”，要务必谨记。非必要时切勿下水救人，非必要时切勿跟溺水者直接接触。</a:t>
            </a:r>
            <a:endParaRPr lang="zh-CN" altLang="en-US"/>
          </a:p>
          <a:p>
            <a:pPr fontAlgn="auto">
              <a:lnSpc>
                <a:spcPct val="150000"/>
              </a:lnSpc>
            </a:pPr>
            <a:r>
              <a:rPr lang="zh-CN" altLang="en-US"/>
              <a:t>发现有人溺水，首先要争分夺秒进行水上救护。如救护人员不会游泳，就应及时将求生工具或汽车轮胎、竹竿、绳子等物体抛给落水者抓住，再将其拖上岸，或迅速呼救。会游泳的救护人员直接下水救护时，如果溺水者尚未昏迷，施救者要特别防止被他抓、抱。不要从正面接近溺水者，而应绕到溺水者的背后或潜入水下，扭转他的髋部使其背对自己；再从后面或侧面托住溺水者的腋窝或下巴使其呼吸，并用反蛙泳或侧泳将其拖带上岸。若溺水者已不省人事，可用手抓住溺水者的下巴，游回岸边。</a:t>
            </a:r>
            <a:endParaRPr lang="zh-CN" altLang="en-US"/>
          </a:p>
        </p:txBody>
      </p:sp>
      <p:pic>
        <p:nvPicPr>
          <p:cNvPr id="110" name="图片 109"/>
          <p:cNvPicPr/>
          <p:nvPr/>
        </p:nvPicPr>
        <p:blipFill>
          <a:blip r:embed="rId1"/>
          <a:stretch>
            <a:fillRect/>
          </a:stretch>
        </p:blipFill>
        <p:spPr>
          <a:xfrm>
            <a:off x="7460615" y="1778000"/>
            <a:ext cx="3788410" cy="330263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wipe(down)">
                                      <p:cBhvr>
                                        <p:cTn id="7"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一、触电的应对</a:t>
            </a:r>
            <a:endParaRPr lang="zh-CN" altLang="en-US" sz="3200">
              <a:solidFill>
                <a:srgbClr val="43486D"/>
              </a:solidFill>
              <a:latin typeface="+mj-ea"/>
              <a:ea typeface="+mj-ea"/>
            </a:endParaRPr>
          </a:p>
        </p:txBody>
      </p:sp>
      <p:sp>
        <p:nvSpPr>
          <p:cNvPr id="4" name="文本框 3"/>
          <p:cNvSpPr txBox="1"/>
          <p:nvPr/>
        </p:nvSpPr>
        <p:spPr>
          <a:xfrm>
            <a:off x="628650" y="669290"/>
            <a:ext cx="6732270" cy="506730"/>
          </a:xfrm>
          <a:prstGeom prst="rect">
            <a:avLst/>
          </a:prstGeom>
          <a:noFill/>
        </p:spPr>
        <p:txBody>
          <a:bodyPr wrap="square" rtlCol="0">
            <a:spAutoFit/>
          </a:bodyPr>
          <a:p>
            <a:pPr fontAlgn="auto">
              <a:lnSpc>
                <a:spcPct val="150000"/>
              </a:lnSpc>
            </a:pPr>
            <a:r>
              <a:rPr lang="zh-CN" altLang="en-US" b="1">
                <a:solidFill>
                  <a:schemeClr val="accent1"/>
                </a:solidFill>
              </a:rPr>
              <a:t>（三）上岸之后的抢救措施</a:t>
            </a:r>
            <a:endParaRPr lang="zh-CN" altLang="en-US"/>
          </a:p>
        </p:txBody>
      </p:sp>
      <p:grpSp>
        <p:nvGrpSpPr>
          <p:cNvPr id="41" name="组合 40"/>
          <p:cNvGrpSpPr/>
          <p:nvPr>
            <p:custDataLst>
              <p:tags r:id="rId1"/>
            </p:custDataLst>
          </p:nvPr>
        </p:nvGrpSpPr>
        <p:grpSpPr>
          <a:xfrm>
            <a:off x="11164900" y="753710"/>
            <a:ext cx="420495" cy="269282"/>
            <a:chOff x="11382102" y="604536"/>
            <a:chExt cx="420495" cy="269282"/>
          </a:xfrm>
        </p:grpSpPr>
        <p:sp>
          <p:nvSpPr>
            <p:cNvPr id="42" name="Line 16"/>
            <p:cNvSpPr>
              <a:spLocks noChangeShapeType="1"/>
            </p:cNvSpPr>
            <p:nvPr>
              <p:custDataLst>
                <p:tags r:id="rId2"/>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Line 17"/>
            <p:cNvSpPr>
              <a:spLocks noChangeShapeType="1"/>
            </p:cNvSpPr>
            <p:nvPr>
              <p:custDataLst>
                <p:tags r:id="rId3"/>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Line 18"/>
            <p:cNvSpPr>
              <a:spLocks noChangeShapeType="1"/>
            </p:cNvSpPr>
            <p:nvPr>
              <p:custDataLst>
                <p:tags r:id="rId4"/>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custDataLst>
              <p:tags r:id="rId5"/>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微软雅黑" panose="020B0503020204020204" pitchFamily="34" charset="-122"/>
              <a:ea typeface="微软雅黑" panose="020B0503020204020204" pitchFamily="34" charset="-122"/>
            </a:endParaRPr>
          </a:p>
        </p:txBody>
      </p:sp>
      <p:sp>
        <p:nvSpPr>
          <p:cNvPr id="38" name="Oval 9"/>
          <p:cNvSpPr/>
          <p:nvPr>
            <p:custDataLst>
              <p:tags r:id="rId6"/>
            </p:custDataLst>
          </p:nvPr>
        </p:nvSpPr>
        <p:spPr>
          <a:xfrm>
            <a:off x="5515664" y="3000729"/>
            <a:ext cx="2390479" cy="2390478"/>
          </a:xfrm>
          <a:prstGeom prst="ellipse">
            <a:avLst/>
          </a:prstGeom>
          <a:solidFill>
            <a:srgbClr val="69A35B">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9" name="Oval 10"/>
          <p:cNvSpPr/>
          <p:nvPr>
            <p:custDataLst>
              <p:tags r:id="rId7"/>
            </p:custDataLst>
          </p:nvPr>
        </p:nvSpPr>
        <p:spPr>
          <a:xfrm>
            <a:off x="4068454" y="3000729"/>
            <a:ext cx="2390479" cy="2390478"/>
          </a:xfrm>
          <a:prstGeom prst="ellipse">
            <a:avLst/>
          </a:prstGeom>
          <a:solidFill>
            <a:srgbClr val="1AA3AA">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56" name="Oval 8"/>
          <p:cNvSpPr/>
          <p:nvPr>
            <p:custDataLst>
              <p:tags r:id="rId8"/>
            </p:custDataLst>
          </p:nvPr>
        </p:nvSpPr>
        <p:spPr>
          <a:xfrm>
            <a:off x="4068454" y="1555123"/>
            <a:ext cx="2390479" cy="2390478"/>
          </a:xfrm>
          <a:prstGeom prst="ellipse">
            <a:avLst/>
          </a:prstGeom>
          <a:solidFill>
            <a:srgbClr val="1F74AD">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24" name="Oval 8"/>
          <p:cNvSpPr/>
          <p:nvPr>
            <p:custDataLst>
              <p:tags r:id="rId9"/>
            </p:custDataLst>
          </p:nvPr>
        </p:nvSpPr>
        <p:spPr>
          <a:xfrm>
            <a:off x="5515664" y="1555123"/>
            <a:ext cx="2390479" cy="2390478"/>
          </a:xfrm>
          <a:prstGeom prst="ellipse">
            <a:avLst/>
          </a:prstGeom>
          <a:solidFill>
            <a:srgbClr val="9BBB59">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txBody>
          <a:bodyPr/>
          <a:lstStyle/>
          <a:p>
            <a:endParaRPr lang="zh-CN" altLang="en-US"/>
          </a:p>
        </p:txBody>
      </p:sp>
      <p:sp>
        <p:nvSpPr>
          <p:cNvPr id="35" name="Freeform 201"/>
          <p:cNvSpPr>
            <a:spLocks noEditPoints="1"/>
          </p:cNvSpPr>
          <p:nvPr>
            <p:custDataLst>
              <p:tags r:id="rId10"/>
            </p:custDataLst>
          </p:nvPr>
        </p:nvSpPr>
        <p:spPr bwMode="auto">
          <a:xfrm>
            <a:off x="4884835" y="2293257"/>
            <a:ext cx="630828" cy="698418"/>
          </a:xfrm>
          <a:custGeom>
            <a:avLst/>
            <a:gdLst>
              <a:gd name="T0" fmla="*/ 7 w 71"/>
              <a:gd name="T1" fmla="*/ 53 h 76"/>
              <a:gd name="T2" fmla="*/ 6 w 71"/>
              <a:gd name="T3" fmla="*/ 50 h 76"/>
              <a:gd name="T4" fmla="*/ 21 w 71"/>
              <a:gd name="T5" fmla="*/ 13 h 76"/>
              <a:gd name="T6" fmla="*/ 24 w 71"/>
              <a:gd name="T7" fmla="*/ 11 h 76"/>
              <a:gd name="T8" fmla="*/ 17 w 71"/>
              <a:gd name="T9" fmla="*/ 7 h 76"/>
              <a:gd name="T10" fmla="*/ 9 w 71"/>
              <a:gd name="T11" fmla="*/ 33 h 76"/>
              <a:gd name="T12" fmla="*/ 2 w 71"/>
              <a:gd name="T13" fmla="*/ 36 h 76"/>
              <a:gd name="T14" fmla="*/ 35 w 71"/>
              <a:gd name="T15" fmla="*/ 10 h 76"/>
              <a:gd name="T16" fmla="*/ 35 w 71"/>
              <a:gd name="T17" fmla="*/ 0 h 76"/>
              <a:gd name="T18" fmla="*/ 35 w 71"/>
              <a:gd name="T19" fmla="*/ 10 h 76"/>
              <a:gd name="T20" fmla="*/ 50 w 71"/>
              <a:gd name="T21" fmla="*/ 13 h 76"/>
              <a:gd name="T22" fmla="*/ 51 w 71"/>
              <a:gd name="T23" fmla="*/ 5 h 76"/>
              <a:gd name="T24" fmla="*/ 58 w 71"/>
              <a:gd name="T25" fmla="*/ 23 h 76"/>
              <a:gd name="T26" fmla="*/ 66 w 71"/>
              <a:gd name="T27" fmla="*/ 17 h 76"/>
              <a:gd name="T28" fmla="*/ 57 w 71"/>
              <a:gd name="T29" fmla="*/ 22 h 76"/>
              <a:gd name="T30" fmla="*/ 62 w 71"/>
              <a:gd name="T31" fmla="*/ 33 h 76"/>
              <a:gd name="T32" fmla="*/ 69 w 71"/>
              <a:gd name="T33" fmla="*/ 36 h 76"/>
              <a:gd name="T34" fmla="*/ 13 w 71"/>
              <a:gd name="T35" fmla="*/ 20 h 76"/>
              <a:gd name="T36" fmla="*/ 6 w 71"/>
              <a:gd name="T37" fmla="*/ 19 h 76"/>
              <a:gd name="T38" fmla="*/ 14 w 71"/>
              <a:gd name="T39" fmla="*/ 22 h 76"/>
              <a:gd name="T40" fmla="*/ 49 w 71"/>
              <a:gd name="T41" fmla="*/ 49 h 76"/>
              <a:gd name="T42" fmla="*/ 45 w 71"/>
              <a:gd name="T43" fmla="*/ 61 h 76"/>
              <a:gd name="T44" fmla="*/ 46 w 71"/>
              <a:gd name="T45" fmla="*/ 66 h 76"/>
              <a:gd name="T46" fmla="*/ 42 w 71"/>
              <a:gd name="T47" fmla="*/ 73 h 76"/>
              <a:gd name="T48" fmla="*/ 33 w 71"/>
              <a:gd name="T49" fmla="*/ 76 h 76"/>
              <a:gd name="T50" fmla="*/ 25 w 71"/>
              <a:gd name="T51" fmla="*/ 70 h 76"/>
              <a:gd name="T52" fmla="*/ 26 w 71"/>
              <a:gd name="T53" fmla="*/ 65 h 76"/>
              <a:gd name="T54" fmla="*/ 25 w 71"/>
              <a:gd name="T55" fmla="*/ 59 h 76"/>
              <a:gd name="T56" fmla="*/ 16 w 71"/>
              <a:gd name="T57" fmla="*/ 35 h 76"/>
              <a:gd name="T58" fmla="*/ 41 w 71"/>
              <a:gd name="T59" fmla="*/ 73 h 76"/>
              <a:gd name="T60" fmla="*/ 30 w 71"/>
              <a:gd name="T61" fmla="*/ 73 h 76"/>
              <a:gd name="T62" fmla="*/ 41 w 71"/>
              <a:gd name="T63" fmla="*/ 73 h 76"/>
              <a:gd name="T64" fmla="*/ 30 w 71"/>
              <a:gd name="T65" fmla="*/ 69 h 76"/>
              <a:gd name="T66" fmla="*/ 33 w 71"/>
              <a:gd name="T67" fmla="*/ 71 h 76"/>
              <a:gd name="T68" fmla="*/ 44 w 71"/>
              <a:gd name="T69" fmla="*/ 70 h 76"/>
              <a:gd name="T70" fmla="*/ 30 w 71"/>
              <a:gd name="T71" fmla="*/ 66 h 76"/>
              <a:gd name="T72" fmla="*/ 41 w 71"/>
              <a:gd name="T73" fmla="*/ 67 h 76"/>
              <a:gd name="T74" fmla="*/ 41 w 71"/>
              <a:gd name="T75" fmla="*/ 62 h 76"/>
              <a:gd name="T76" fmla="*/ 30 w 71"/>
              <a:gd name="T77" fmla="*/ 64 h 76"/>
              <a:gd name="T78" fmla="*/ 44 w 71"/>
              <a:gd name="T79" fmla="*/ 59 h 76"/>
              <a:gd name="T80" fmla="*/ 28 w 71"/>
              <a:gd name="T81" fmla="*/ 59 h 76"/>
              <a:gd name="T82" fmla="*/ 30 w 71"/>
              <a:gd name="T83" fmla="*/ 60 h 76"/>
              <a:gd name="T84" fmla="*/ 52 w 71"/>
              <a:gd name="T85" fmla="*/ 35 h 76"/>
              <a:gd name="T86" fmla="*/ 24 w 71"/>
              <a:gd name="T87" fmla="*/ 47 h 76"/>
              <a:gd name="T88" fmla="*/ 28 w 71"/>
              <a:gd name="T89" fmla="*/ 39 h 76"/>
              <a:gd name="T90" fmla="*/ 33 w 71"/>
              <a:gd name="T91" fmla="*/ 56 h 76"/>
              <a:gd name="T92" fmla="*/ 42 w 71"/>
              <a:gd name="T93" fmla="*/ 38 h 76"/>
              <a:gd name="T94" fmla="*/ 42 w 71"/>
              <a:gd name="T95" fmla="*/ 56 h 76"/>
              <a:gd name="T96" fmla="*/ 65 w 71"/>
              <a:gd name="T97" fmla="*/ 50 h 76"/>
              <a:gd name="T98" fmla="*/ 58 w 71"/>
              <a:gd name="T99" fmla="*/ 50 h 76"/>
              <a:gd name="T100" fmla="*/ 66 w 71"/>
              <a:gd name="T101" fmla="*/ 53 h 76"/>
              <a:gd name="T102" fmla="*/ 21 w 71"/>
              <a:gd name="T103" fmla="*/ 57 h 76"/>
              <a:gd name="T104" fmla="*/ 19 w 71"/>
              <a:gd name="T105" fmla="*/ 66 h 76"/>
              <a:gd name="T106" fmla="*/ 23 w 71"/>
              <a:gd name="T107" fmla="*/ 57 h 76"/>
              <a:gd name="T108" fmla="*/ 47 w 71"/>
              <a:gd name="T109" fmla="*/ 59 h 76"/>
              <a:gd name="T110" fmla="*/ 53 w 71"/>
              <a:gd name="T111"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6">
                <a:moveTo>
                  <a:pt x="14" y="47"/>
                </a:moveTo>
                <a:cubicBezTo>
                  <a:pt x="14" y="48"/>
                  <a:pt x="14" y="49"/>
                  <a:pt x="13" y="50"/>
                </a:cubicBezTo>
                <a:cubicBezTo>
                  <a:pt x="7" y="53"/>
                  <a:pt x="7" y="53"/>
                  <a:pt x="7" y="53"/>
                </a:cubicBezTo>
                <a:cubicBezTo>
                  <a:pt x="7" y="53"/>
                  <a:pt x="7" y="53"/>
                  <a:pt x="6" y="53"/>
                </a:cubicBezTo>
                <a:cubicBezTo>
                  <a:pt x="6" y="53"/>
                  <a:pt x="5" y="53"/>
                  <a:pt x="5" y="53"/>
                </a:cubicBezTo>
                <a:cubicBezTo>
                  <a:pt x="5" y="52"/>
                  <a:pt x="5" y="51"/>
                  <a:pt x="6" y="50"/>
                </a:cubicBezTo>
                <a:cubicBezTo>
                  <a:pt x="12" y="47"/>
                  <a:pt x="12" y="47"/>
                  <a:pt x="12" y="47"/>
                </a:cubicBezTo>
                <a:cubicBezTo>
                  <a:pt x="12" y="47"/>
                  <a:pt x="13" y="47"/>
                  <a:pt x="14" y="47"/>
                </a:cubicBezTo>
                <a:close/>
                <a:moveTo>
                  <a:pt x="21" y="13"/>
                </a:moveTo>
                <a:cubicBezTo>
                  <a:pt x="21" y="13"/>
                  <a:pt x="22" y="14"/>
                  <a:pt x="22" y="14"/>
                </a:cubicBezTo>
                <a:cubicBezTo>
                  <a:pt x="22" y="14"/>
                  <a:pt x="23" y="13"/>
                  <a:pt x="23" y="13"/>
                </a:cubicBezTo>
                <a:cubicBezTo>
                  <a:pt x="24" y="13"/>
                  <a:pt x="24" y="12"/>
                  <a:pt x="24" y="11"/>
                </a:cubicBezTo>
                <a:cubicBezTo>
                  <a:pt x="20" y="5"/>
                  <a:pt x="20" y="5"/>
                  <a:pt x="20" y="5"/>
                </a:cubicBezTo>
                <a:cubicBezTo>
                  <a:pt x="20" y="4"/>
                  <a:pt x="19" y="4"/>
                  <a:pt x="18" y="5"/>
                </a:cubicBezTo>
                <a:cubicBezTo>
                  <a:pt x="17" y="5"/>
                  <a:pt x="17" y="6"/>
                  <a:pt x="17" y="7"/>
                </a:cubicBezTo>
                <a:lnTo>
                  <a:pt x="21" y="13"/>
                </a:lnTo>
                <a:close/>
                <a:moveTo>
                  <a:pt x="10" y="35"/>
                </a:moveTo>
                <a:cubicBezTo>
                  <a:pt x="10" y="34"/>
                  <a:pt x="10" y="33"/>
                  <a:pt x="9" y="33"/>
                </a:cubicBezTo>
                <a:cubicBezTo>
                  <a:pt x="2" y="33"/>
                  <a:pt x="2" y="33"/>
                  <a:pt x="2" y="33"/>
                </a:cubicBezTo>
                <a:cubicBezTo>
                  <a:pt x="1" y="33"/>
                  <a:pt x="0" y="34"/>
                  <a:pt x="0" y="35"/>
                </a:cubicBezTo>
                <a:cubicBezTo>
                  <a:pt x="0" y="36"/>
                  <a:pt x="1" y="36"/>
                  <a:pt x="2" y="36"/>
                </a:cubicBezTo>
                <a:cubicBezTo>
                  <a:pt x="9" y="36"/>
                  <a:pt x="9" y="36"/>
                  <a:pt x="9" y="36"/>
                </a:cubicBezTo>
                <a:cubicBezTo>
                  <a:pt x="10" y="36"/>
                  <a:pt x="10" y="36"/>
                  <a:pt x="10" y="35"/>
                </a:cubicBezTo>
                <a:close/>
                <a:moveTo>
                  <a:pt x="35" y="10"/>
                </a:moveTo>
                <a:cubicBezTo>
                  <a:pt x="36" y="10"/>
                  <a:pt x="37" y="9"/>
                  <a:pt x="37" y="8"/>
                </a:cubicBezTo>
                <a:cubicBezTo>
                  <a:pt x="37" y="1"/>
                  <a:pt x="37" y="1"/>
                  <a:pt x="37" y="1"/>
                </a:cubicBezTo>
                <a:cubicBezTo>
                  <a:pt x="37" y="1"/>
                  <a:pt x="36" y="0"/>
                  <a:pt x="35" y="0"/>
                </a:cubicBezTo>
                <a:cubicBezTo>
                  <a:pt x="35" y="0"/>
                  <a:pt x="34" y="1"/>
                  <a:pt x="34" y="1"/>
                </a:cubicBezTo>
                <a:cubicBezTo>
                  <a:pt x="34" y="8"/>
                  <a:pt x="34" y="8"/>
                  <a:pt x="34" y="8"/>
                </a:cubicBezTo>
                <a:cubicBezTo>
                  <a:pt x="34" y="9"/>
                  <a:pt x="35" y="10"/>
                  <a:pt x="35" y="10"/>
                </a:cubicBezTo>
                <a:close/>
                <a:moveTo>
                  <a:pt x="48" y="13"/>
                </a:moveTo>
                <a:cubicBezTo>
                  <a:pt x="48" y="13"/>
                  <a:pt x="48" y="14"/>
                  <a:pt x="49" y="14"/>
                </a:cubicBezTo>
                <a:cubicBezTo>
                  <a:pt x="49" y="14"/>
                  <a:pt x="50" y="13"/>
                  <a:pt x="50" y="13"/>
                </a:cubicBezTo>
                <a:cubicBezTo>
                  <a:pt x="54" y="7"/>
                  <a:pt x="54" y="7"/>
                  <a:pt x="54" y="7"/>
                </a:cubicBezTo>
                <a:cubicBezTo>
                  <a:pt x="54" y="6"/>
                  <a:pt x="54" y="5"/>
                  <a:pt x="53" y="5"/>
                </a:cubicBezTo>
                <a:cubicBezTo>
                  <a:pt x="52" y="4"/>
                  <a:pt x="51" y="4"/>
                  <a:pt x="51" y="5"/>
                </a:cubicBezTo>
                <a:cubicBezTo>
                  <a:pt x="47" y="11"/>
                  <a:pt x="47" y="11"/>
                  <a:pt x="47" y="11"/>
                </a:cubicBezTo>
                <a:cubicBezTo>
                  <a:pt x="47" y="12"/>
                  <a:pt x="47" y="13"/>
                  <a:pt x="48" y="13"/>
                </a:cubicBezTo>
                <a:close/>
                <a:moveTo>
                  <a:pt x="58" y="23"/>
                </a:moveTo>
                <a:cubicBezTo>
                  <a:pt x="59" y="23"/>
                  <a:pt x="59" y="23"/>
                  <a:pt x="59" y="23"/>
                </a:cubicBezTo>
                <a:cubicBezTo>
                  <a:pt x="65" y="19"/>
                  <a:pt x="65" y="19"/>
                  <a:pt x="65" y="19"/>
                </a:cubicBezTo>
                <a:cubicBezTo>
                  <a:pt x="66" y="19"/>
                  <a:pt x="66" y="18"/>
                  <a:pt x="66" y="17"/>
                </a:cubicBezTo>
                <a:cubicBezTo>
                  <a:pt x="65" y="17"/>
                  <a:pt x="65" y="16"/>
                  <a:pt x="64" y="17"/>
                </a:cubicBezTo>
                <a:cubicBezTo>
                  <a:pt x="58" y="20"/>
                  <a:pt x="58" y="20"/>
                  <a:pt x="58" y="20"/>
                </a:cubicBezTo>
                <a:cubicBezTo>
                  <a:pt x="57" y="21"/>
                  <a:pt x="57" y="22"/>
                  <a:pt x="57" y="22"/>
                </a:cubicBezTo>
                <a:cubicBezTo>
                  <a:pt x="57" y="23"/>
                  <a:pt x="58" y="23"/>
                  <a:pt x="58" y="23"/>
                </a:cubicBezTo>
                <a:close/>
                <a:moveTo>
                  <a:pt x="69" y="33"/>
                </a:moveTo>
                <a:cubicBezTo>
                  <a:pt x="62" y="33"/>
                  <a:pt x="62" y="33"/>
                  <a:pt x="62" y="33"/>
                </a:cubicBezTo>
                <a:cubicBezTo>
                  <a:pt x="61" y="33"/>
                  <a:pt x="60" y="34"/>
                  <a:pt x="60" y="35"/>
                </a:cubicBezTo>
                <a:cubicBezTo>
                  <a:pt x="60" y="36"/>
                  <a:pt x="61" y="36"/>
                  <a:pt x="62" y="36"/>
                </a:cubicBezTo>
                <a:cubicBezTo>
                  <a:pt x="69" y="36"/>
                  <a:pt x="69" y="36"/>
                  <a:pt x="69" y="36"/>
                </a:cubicBezTo>
                <a:cubicBezTo>
                  <a:pt x="70" y="36"/>
                  <a:pt x="71" y="36"/>
                  <a:pt x="71" y="35"/>
                </a:cubicBezTo>
                <a:cubicBezTo>
                  <a:pt x="71" y="34"/>
                  <a:pt x="70" y="33"/>
                  <a:pt x="69" y="33"/>
                </a:cubicBezTo>
                <a:close/>
                <a:moveTo>
                  <a:pt x="13" y="20"/>
                </a:moveTo>
                <a:cubicBezTo>
                  <a:pt x="7" y="17"/>
                  <a:pt x="7" y="17"/>
                  <a:pt x="7" y="17"/>
                </a:cubicBezTo>
                <a:cubicBezTo>
                  <a:pt x="6" y="16"/>
                  <a:pt x="5" y="17"/>
                  <a:pt x="5" y="17"/>
                </a:cubicBezTo>
                <a:cubicBezTo>
                  <a:pt x="5" y="18"/>
                  <a:pt x="5" y="19"/>
                  <a:pt x="6" y="19"/>
                </a:cubicBezTo>
                <a:cubicBezTo>
                  <a:pt x="12" y="23"/>
                  <a:pt x="12" y="23"/>
                  <a:pt x="12" y="23"/>
                </a:cubicBezTo>
                <a:cubicBezTo>
                  <a:pt x="12" y="23"/>
                  <a:pt x="12" y="23"/>
                  <a:pt x="13" y="23"/>
                </a:cubicBezTo>
                <a:cubicBezTo>
                  <a:pt x="13" y="23"/>
                  <a:pt x="14" y="23"/>
                  <a:pt x="14" y="22"/>
                </a:cubicBezTo>
                <a:cubicBezTo>
                  <a:pt x="14" y="22"/>
                  <a:pt x="14" y="21"/>
                  <a:pt x="13" y="20"/>
                </a:cubicBezTo>
                <a:close/>
                <a:moveTo>
                  <a:pt x="55" y="35"/>
                </a:moveTo>
                <a:cubicBezTo>
                  <a:pt x="55" y="41"/>
                  <a:pt x="53" y="46"/>
                  <a:pt x="49" y="49"/>
                </a:cubicBezTo>
                <a:cubicBezTo>
                  <a:pt x="46" y="53"/>
                  <a:pt x="45" y="56"/>
                  <a:pt x="45" y="58"/>
                </a:cubicBezTo>
                <a:cubicBezTo>
                  <a:pt x="45" y="58"/>
                  <a:pt x="46" y="59"/>
                  <a:pt x="46" y="59"/>
                </a:cubicBezTo>
                <a:cubicBezTo>
                  <a:pt x="46" y="60"/>
                  <a:pt x="45" y="61"/>
                  <a:pt x="45" y="61"/>
                </a:cubicBezTo>
                <a:cubicBezTo>
                  <a:pt x="45" y="62"/>
                  <a:pt x="46" y="62"/>
                  <a:pt x="46" y="63"/>
                </a:cubicBezTo>
                <a:cubicBezTo>
                  <a:pt x="46" y="64"/>
                  <a:pt x="45" y="64"/>
                  <a:pt x="45" y="65"/>
                </a:cubicBezTo>
                <a:cubicBezTo>
                  <a:pt x="45" y="65"/>
                  <a:pt x="46" y="66"/>
                  <a:pt x="46" y="66"/>
                </a:cubicBezTo>
                <a:cubicBezTo>
                  <a:pt x="46" y="67"/>
                  <a:pt x="45" y="68"/>
                  <a:pt x="45" y="68"/>
                </a:cubicBezTo>
                <a:cubicBezTo>
                  <a:pt x="45" y="69"/>
                  <a:pt x="46" y="69"/>
                  <a:pt x="46" y="70"/>
                </a:cubicBezTo>
                <a:cubicBezTo>
                  <a:pt x="46" y="71"/>
                  <a:pt x="44" y="72"/>
                  <a:pt x="42" y="73"/>
                </a:cubicBezTo>
                <a:cubicBezTo>
                  <a:pt x="42" y="73"/>
                  <a:pt x="43" y="73"/>
                  <a:pt x="43" y="73"/>
                </a:cubicBezTo>
                <a:cubicBezTo>
                  <a:pt x="43" y="75"/>
                  <a:pt x="41" y="76"/>
                  <a:pt x="38" y="76"/>
                </a:cubicBezTo>
                <a:cubicBezTo>
                  <a:pt x="33" y="76"/>
                  <a:pt x="33" y="76"/>
                  <a:pt x="33" y="76"/>
                </a:cubicBezTo>
                <a:cubicBezTo>
                  <a:pt x="30" y="76"/>
                  <a:pt x="28" y="75"/>
                  <a:pt x="28" y="73"/>
                </a:cubicBezTo>
                <a:cubicBezTo>
                  <a:pt x="28" y="73"/>
                  <a:pt x="29" y="73"/>
                  <a:pt x="29" y="73"/>
                </a:cubicBezTo>
                <a:cubicBezTo>
                  <a:pt x="27" y="72"/>
                  <a:pt x="25" y="71"/>
                  <a:pt x="25" y="70"/>
                </a:cubicBezTo>
                <a:cubicBezTo>
                  <a:pt x="25" y="69"/>
                  <a:pt x="26" y="69"/>
                  <a:pt x="26" y="68"/>
                </a:cubicBezTo>
                <a:cubicBezTo>
                  <a:pt x="26" y="68"/>
                  <a:pt x="25" y="67"/>
                  <a:pt x="25" y="66"/>
                </a:cubicBezTo>
                <a:cubicBezTo>
                  <a:pt x="25" y="66"/>
                  <a:pt x="26" y="65"/>
                  <a:pt x="26" y="65"/>
                </a:cubicBezTo>
                <a:cubicBezTo>
                  <a:pt x="26" y="64"/>
                  <a:pt x="25" y="64"/>
                  <a:pt x="25" y="63"/>
                </a:cubicBezTo>
                <a:cubicBezTo>
                  <a:pt x="25" y="62"/>
                  <a:pt x="26" y="62"/>
                  <a:pt x="26" y="61"/>
                </a:cubicBezTo>
                <a:cubicBezTo>
                  <a:pt x="26" y="61"/>
                  <a:pt x="25" y="60"/>
                  <a:pt x="25" y="59"/>
                </a:cubicBezTo>
                <a:cubicBezTo>
                  <a:pt x="25" y="59"/>
                  <a:pt x="26" y="58"/>
                  <a:pt x="26" y="58"/>
                </a:cubicBezTo>
                <a:cubicBezTo>
                  <a:pt x="26" y="56"/>
                  <a:pt x="25" y="53"/>
                  <a:pt x="22" y="49"/>
                </a:cubicBezTo>
                <a:cubicBezTo>
                  <a:pt x="18" y="46"/>
                  <a:pt x="16" y="41"/>
                  <a:pt x="16" y="35"/>
                </a:cubicBezTo>
                <a:cubicBezTo>
                  <a:pt x="16" y="24"/>
                  <a:pt x="25" y="16"/>
                  <a:pt x="35" y="16"/>
                </a:cubicBezTo>
                <a:cubicBezTo>
                  <a:pt x="46" y="16"/>
                  <a:pt x="55" y="24"/>
                  <a:pt x="55" y="35"/>
                </a:cubicBezTo>
                <a:close/>
                <a:moveTo>
                  <a:pt x="41" y="73"/>
                </a:moveTo>
                <a:cubicBezTo>
                  <a:pt x="40" y="73"/>
                  <a:pt x="40" y="73"/>
                  <a:pt x="38" y="73"/>
                </a:cubicBezTo>
                <a:cubicBezTo>
                  <a:pt x="33" y="73"/>
                  <a:pt x="33" y="73"/>
                  <a:pt x="33" y="73"/>
                </a:cubicBezTo>
                <a:cubicBezTo>
                  <a:pt x="31" y="73"/>
                  <a:pt x="30" y="73"/>
                  <a:pt x="30" y="73"/>
                </a:cubicBezTo>
                <a:cubicBezTo>
                  <a:pt x="30" y="74"/>
                  <a:pt x="31" y="74"/>
                  <a:pt x="33" y="74"/>
                </a:cubicBezTo>
                <a:cubicBezTo>
                  <a:pt x="38" y="74"/>
                  <a:pt x="38" y="74"/>
                  <a:pt x="38" y="74"/>
                </a:cubicBezTo>
                <a:cubicBezTo>
                  <a:pt x="40" y="74"/>
                  <a:pt x="40" y="74"/>
                  <a:pt x="41" y="73"/>
                </a:cubicBezTo>
                <a:close/>
                <a:moveTo>
                  <a:pt x="44" y="70"/>
                </a:moveTo>
                <a:cubicBezTo>
                  <a:pt x="44" y="70"/>
                  <a:pt x="43" y="69"/>
                  <a:pt x="41" y="69"/>
                </a:cubicBezTo>
                <a:cubicBezTo>
                  <a:pt x="30" y="69"/>
                  <a:pt x="30" y="69"/>
                  <a:pt x="30" y="69"/>
                </a:cubicBezTo>
                <a:cubicBezTo>
                  <a:pt x="28" y="69"/>
                  <a:pt x="27" y="70"/>
                  <a:pt x="27" y="70"/>
                </a:cubicBezTo>
                <a:cubicBezTo>
                  <a:pt x="27" y="70"/>
                  <a:pt x="28" y="71"/>
                  <a:pt x="30" y="71"/>
                </a:cubicBezTo>
                <a:cubicBezTo>
                  <a:pt x="33" y="71"/>
                  <a:pt x="33" y="71"/>
                  <a:pt x="33" y="71"/>
                </a:cubicBezTo>
                <a:cubicBezTo>
                  <a:pt x="38" y="71"/>
                  <a:pt x="38" y="71"/>
                  <a:pt x="38" y="71"/>
                </a:cubicBezTo>
                <a:cubicBezTo>
                  <a:pt x="41" y="71"/>
                  <a:pt x="41" y="71"/>
                  <a:pt x="41" y="71"/>
                </a:cubicBezTo>
                <a:cubicBezTo>
                  <a:pt x="43" y="71"/>
                  <a:pt x="44" y="70"/>
                  <a:pt x="44" y="70"/>
                </a:cubicBezTo>
                <a:close/>
                <a:moveTo>
                  <a:pt x="44" y="66"/>
                </a:moveTo>
                <a:cubicBezTo>
                  <a:pt x="44" y="66"/>
                  <a:pt x="43" y="66"/>
                  <a:pt x="41" y="66"/>
                </a:cubicBezTo>
                <a:cubicBezTo>
                  <a:pt x="30" y="66"/>
                  <a:pt x="30" y="66"/>
                  <a:pt x="30" y="66"/>
                </a:cubicBezTo>
                <a:cubicBezTo>
                  <a:pt x="28" y="66"/>
                  <a:pt x="27" y="66"/>
                  <a:pt x="27" y="66"/>
                </a:cubicBezTo>
                <a:cubicBezTo>
                  <a:pt x="27" y="67"/>
                  <a:pt x="28" y="67"/>
                  <a:pt x="30" y="67"/>
                </a:cubicBezTo>
                <a:cubicBezTo>
                  <a:pt x="41" y="67"/>
                  <a:pt x="41" y="67"/>
                  <a:pt x="41" y="67"/>
                </a:cubicBezTo>
                <a:cubicBezTo>
                  <a:pt x="43" y="67"/>
                  <a:pt x="44" y="67"/>
                  <a:pt x="44" y="66"/>
                </a:cubicBezTo>
                <a:close/>
                <a:moveTo>
                  <a:pt x="44" y="63"/>
                </a:moveTo>
                <a:cubicBezTo>
                  <a:pt x="44" y="63"/>
                  <a:pt x="43" y="62"/>
                  <a:pt x="41" y="62"/>
                </a:cubicBezTo>
                <a:cubicBezTo>
                  <a:pt x="30" y="62"/>
                  <a:pt x="30" y="62"/>
                  <a:pt x="30" y="62"/>
                </a:cubicBezTo>
                <a:cubicBezTo>
                  <a:pt x="28" y="62"/>
                  <a:pt x="27" y="63"/>
                  <a:pt x="27" y="63"/>
                </a:cubicBezTo>
                <a:cubicBezTo>
                  <a:pt x="27" y="63"/>
                  <a:pt x="28" y="64"/>
                  <a:pt x="30" y="64"/>
                </a:cubicBezTo>
                <a:cubicBezTo>
                  <a:pt x="41" y="64"/>
                  <a:pt x="41" y="64"/>
                  <a:pt x="41" y="64"/>
                </a:cubicBezTo>
                <a:cubicBezTo>
                  <a:pt x="43" y="64"/>
                  <a:pt x="44" y="63"/>
                  <a:pt x="44" y="63"/>
                </a:cubicBezTo>
                <a:close/>
                <a:moveTo>
                  <a:pt x="44" y="59"/>
                </a:moveTo>
                <a:cubicBezTo>
                  <a:pt x="44" y="59"/>
                  <a:pt x="43" y="59"/>
                  <a:pt x="43" y="59"/>
                </a:cubicBezTo>
                <a:cubicBezTo>
                  <a:pt x="43" y="59"/>
                  <a:pt x="43" y="59"/>
                  <a:pt x="43" y="59"/>
                </a:cubicBezTo>
                <a:cubicBezTo>
                  <a:pt x="28" y="59"/>
                  <a:pt x="28" y="59"/>
                  <a:pt x="28" y="59"/>
                </a:cubicBezTo>
                <a:cubicBezTo>
                  <a:pt x="28" y="59"/>
                  <a:pt x="28" y="59"/>
                  <a:pt x="28" y="59"/>
                </a:cubicBezTo>
                <a:cubicBezTo>
                  <a:pt x="27" y="59"/>
                  <a:pt x="27" y="59"/>
                  <a:pt x="27" y="59"/>
                </a:cubicBezTo>
                <a:cubicBezTo>
                  <a:pt x="27" y="60"/>
                  <a:pt x="28" y="60"/>
                  <a:pt x="30" y="60"/>
                </a:cubicBezTo>
                <a:cubicBezTo>
                  <a:pt x="41" y="60"/>
                  <a:pt x="41" y="60"/>
                  <a:pt x="41" y="60"/>
                </a:cubicBezTo>
                <a:cubicBezTo>
                  <a:pt x="43" y="60"/>
                  <a:pt x="44" y="60"/>
                  <a:pt x="44" y="59"/>
                </a:cubicBezTo>
                <a:close/>
                <a:moveTo>
                  <a:pt x="52" y="35"/>
                </a:moveTo>
                <a:cubicBezTo>
                  <a:pt x="52" y="26"/>
                  <a:pt x="45" y="19"/>
                  <a:pt x="35" y="19"/>
                </a:cubicBezTo>
                <a:cubicBezTo>
                  <a:pt x="26" y="19"/>
                  <a:pt x="19" y="26"/>
                  <a:pt x="19" y="35"/>
                </a:cubicBezTo>
                <a:cubicBezTo>
                  <a:pt x="19" y="40"/>
                  <a:pt x="21" y="44"/>
                  <a:pt x="24" y="47"/>
                </a:cubicBezTo>
                <a:cubicBezTo>
                  <a:pt x="27" y="50"/>
                  <a:pt x="28" y="53"/>
                  <a:pt x="29" y="56"/>
                </a:cubicBezTo>
                <a:cubicBezTo>
                  <a:pt x="31" y="56"/>
                  <a:pt x="31" y="56"/>
                  <a:pt x="31" y="56"/>
                </a:cubicBezTo>
                <a:cubicBezTo>
                  <a:pt x="28" y="39"/>
                  <a:pt x="28" y="39"/>
                  <a:pt x="28" y="39"/>
                </a:cubicBezTo>
                <a:cubicBezTo>
                  <a:pt x="28" y="38"/>
                  <a:pt x="29" y="38"/>
                  <a:pt x="29" y="38"/>
                </a:cubicBezTo>
                <a:cubicBezTo>
                  <a:pt x="30" y="38"/>
                  <a:pt x="30" y="38"/>
                  <a:pt x="30" y="39"/>
                </a:cubicBezTo>
                <a:cubicBezTo>
                  <a:pt x="33" y="56"/>
                  <a:pt x="33" y="56"/>
                  <a:pt x="33" y="56"/>
                </a:cubicBezTo>
                <a:cubicBezTo>
                  <a:pt x="38" y="56"/>
                  <a:pt x="38" y="56"/>
                  <a:pt x="38" y="56"/>
                </a:cubicBezTo>
                <a:cubicBezTo>
                  <a:pt x="41" y="39"/>
                  <a:pt x="41" y="39"/>
                  <a:pt x="41" y="39"/>
                </a:cubicBezTo>
                <a:cubicBezTo>
                  <a:pt x="41" y="38"/>
                  <a:pt x="41" y="38"/>
                  <a:pt x="42" y="38"/>
                </a:cubicBezTo>
                <a:cubicBezTo>
                  <a:pt x="42" y="38"/>
                  <a:pt x="43" y="38"/>
                  <a:pt x="43" y="39"/>
                </a:cubicBezTo>
                <a:cubicBezTo>
                  <a:pt x="40" y="56"/>
                  <a:pt x="40" y="56"/>
                  <a:pt x="40" y="56"/>
                </a:cubicBezTo>
                <a:cubicBezTo>
                  <a:pt x="42" y="56"/>
                  <a:pt x="42" y="56"/>
                  <a:pt x="42" y="56"/>
                </a:cubicBezTo>
                <a:cubicBezTo>
                  <a:pt x="43" y="53"/>
                  <a:pt x="44" y="50"/>
                  <a:pt x="47" y="47"/>
                </a:cubicBezTo>
                <a:cubicBezTo>
                  <a:pt x="50" y="44"/>
                  <a:pt x="52" y="40"/>
                  <a:pt x="52" y="35"/>
                </a:cubicBezTo>
                <a:close/>
                <a:moveTo>
                  <a:pt x="65" y="50"/>
                </a:moveTo>
                <a:cubicBezTo>
                  <a:pt x="59" y="47"/>
                  <a:pt x="59" y="47"/>
                  <a:pt x="59" y="47"/>
                </a:cubicBezTo>
                <a:cubicBezTo>
                  <a:pt x="58" y="47"/>
                  <a:pt x="58" y="47"/>
                  <a:pt x="57" y="47"/>
                </a:cubicBezTo>
                <a:cubicBezTo>
                  <a:pt x="57" y="48"/>
                  <a:pt x="57" y="49"/>
                  <a:pt x="58" y="50"/>
                </a:cubicBezTo>
                <a:cubicBezTo>
                  <a:pt x="64" y="53"/>
                  <a:pt x="64" y="53"/>
                  <a:pt x="64" y="53"/>
                </a:cubicBezTo>
                <a:cubicBezTo>
                  <a:pt x="64" y="53"/>
                  <a:pt x="64" y="53"/>
                  <a:pt x="65" y="53"/>
                </a:cubicBezTo>
                <a:cubicBezTo>
                  <a:pt x="65" y="53"/>
                  <a:pt x="66" y="53"/>
                  <a:pt x="66" y="53"/>
                </a:cubicBezTo>
                <a:cubicBezTo>
                  <a:pt x="66" y="52"/>
                  <a:pt x="66" y="51"/>
                  <a:pt x="65" y="50"/>
                </a:cubicBezTo>
                <a:close/>
                <a:moveTo>
                  <a:pt x="23" y="57"/>
                </a:moveTo>
                <a:cubicBezTo>
                  <a:pt x="22" y="56"/>
                  <a:pt x="21" y="56"/>
                  <a:pt x="21" y="57"/>
                </a:cubicBezTo>
                <a:cubicBezTo>
                  <a:pt x="17" y="63"/>
                  <a:pt x="17" y="63"/>
                  <a:pt x="17" y="63"/>
                </a:cubicBezTo>
                <a:cubicBezTo>
                  <a:pt x="17" y="64"/>
                  <a:pt x="17" y="65"/>
                  <a:pt x="18" y="65"/>
                </a:cubicBezTo>
                <a:cubicBezTo>
                  <a:pt x="18" y="66"/>
                  <a:pt x="18" y="66"/>
                  <a:pt x="19" y="66"/>
                </a:cubicBezTo>
                <a:cubicBezTo>
                  <a:pt x="19" y="66"/>
                  <a:pt x="20" y="65"/>
                  <a:pt x="20" y="65"/>
                </a:cubicBezTo>
                <a:cubicBezTo>
                  <a:pt x="24" y="59"/>
                  <a:pt x="24" y="59"/>
                  <a:pt x="24" y="59"/>
                </a:cubicBezTo>
                <a:cubicBezTo>
                  <a:pt x="24" y="58"/>
                  <a:pt x="24" y="57"/>
                  <a:pt x="23" y="57"/>
                </a:cubicBezTo>
                <a:close/>
                <a:moveTo>
                  <a:pt x="50" y="57"/>
                </a:moveTo>
                <a:cubicBezTo>
                  <a:pt x="50" y="56"/>
                  <a:pt x="49" y="56"/>
                  <a:pt x="48" y="57"/>
                </a:cubicBezTo>
                <a:cubicBezTo>
                  <a:pt x="47" y="57"/>
                  <a:pt x="47" y="58"/>
                  <a:pt x="47" y="59"/>
                </a:cubicBezTo>
                <a:cubicBezTo>
                  <a:pt x="51" y="65"/>
                  <a:pt x="51" y="65"/>
                  <a:pt x="51" y="65"/>
                </a:cubicBezTo>
                <a:cubicBezTo>
                  <a:pt x="51" y="65"/>
                  <a:pt x="52" y="66"/>
                  <a:pt x="52" y="66"/>
                </a:cubicBezTo>
                <a:cubicBezTo>
                  <a:pt x="53" y="66"/>
                  <a:pt x="53" y="66"/>
                  <a:pt x="53" y="65"/>
                </a:cubicBezTo>
                <a:cubicBezTo>
                  <a:pt x="54" y="65"/>
                  <a:pt x="54" y="64"/>
                  <a:pt x="54" y="63"/>
                </a:cubicBezTo>
                <a:lnTo>
                  <a:pt x="50" y="57"/>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6" name="Freeform 264"/>
          <p:cNvSpPr>
            <a:spLocks noEditPoints="1"/>
          </p:cNvSpPr>
          <p:nvPr>
            <p:custDataLst>
              <p:tags r:id="rId11"/>
            </p:custDataLst>
          </p:nvPr>
        </p:nvSpPr>
        <p:spPr bwMode="auto">
          <a:xfrm>
            <a:off x="4884835" y="3932611"/>
            <a:ext cx="630828" cy="698418"/>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7" name="Freeform 189"/>
          <p:cNvSpPr>
            <a:spLocks noEditPoints="1"/>
          </p:cNvSpPr>
          <p:nvPr>
            <p:custDataLst>
              <p:tags r:id="rId12"/>
            </p:custDataLst>
          </p:nvPr>
        </p:nvSpPr>
        <p:spPr bwMode="auto">
          <a:xfrm>
            <a:off x="6554171" y="3932611"/>
            <a:ext cx="630828" cy="698418"/>
          </a:xfrm>
          <a:custGeom>
            <a:avLst/>
            <a:gdLst>
              <a:gd name="T0" fmla="*/ 70 w 73"/>
              <a:gd name="T1" fmla="*/ 29 h 58"/>
              <a:gd name="T2" fmla="*/ 65 w 73"/>
              <a:gd name="T3" fmla="*/ 20 h 58"/>
              <a:gd name="T4" fmla="*/ 57 w 73"/>
              <a:gd name="T5" fmla="*/ 20 h 58"/>
              <a:gd name="T6" fmla="*/ 53 w 73"/>
              <a:gd name="T7" fmla="*/ 20 h 58"/>
              <a:gd name="T8" fmla="*/ 52 w 73"/>
              <a:gd name="T9" fmla="*/ 13 h 58"/>
              <a:gd name="T10" fmla="*/ 45 w 73"/>
              <a:gd name="T11" fmla="*/ 0 h 58"/>
              <a:gd name="T12" fmla="*/ 35 w 73"/>
              <a:gd name="T13" fmla="*/ 12 h 58"/>
              <a:gd name="T14" fmla="*/ 26 w 73"/>
              <a:gd name="T15" fmla="*/ 23 h 58"/>
              <a:gd name="T16" fmla="*/ 22 w 73"/>
              <a:gd name="T17" fmla="*/ 22 h 58"/>
              <a:gd name="T18" fmla="*/ 22 w 73"/>
              <a:gd name="T19" fmla="*/ 22 h 58"/>
              <a:gd name="T20" fmla="*/ 21 w 73"/>
              <a:gd name="T21" fmla="*/ 21 h 58"/>
              <a:gd name="T22" fmla="*/ 6 w 73"/>
              <a:gd name="T23" fmla="*/ 22 h 58"/>
              <a:gd name="T24" fmla="*/ 7 w 73"/>
              <a:gd name="T25" fmla="*/ 57 h 58"/>
              <a:gd name="T26" fmla="*/ 21 w 73"/>
              <a:gd name="T27" fmla="*/ 58 h 58"/>
              <a:gd name="T28" fmla="*/ 22 w 73"/>
              <a:gd name="T29" fmla="*/ 57 h 58"/>
              <a:gd name="T30" fmla="*/ 22 w 73"/>
              <a:gd name="T31" fmla="*/ 57 h 58"/>
              <a:gd name="T32" fmla="*/ 32 w 73"/>
              <a:gd name="T33" fmla="*/ 54 h 58"/>
              <a:gd name="T34" fmla="*/ 41 w 73"/>
              <a:gd name="T35" fmla="*/ 56 h 58"/>
              <a:gd name="T36" fmla="*/ 64 w 73"/>
              <a:gd name="T37" fmla="*/ 56 h 58"/>
              <a:gd name="T38" fmla="*/ 66 w 73"/>
              <a:gd name="T39" fmla="*/ 56 h 58"/>
              <a:gd name="T40" fmla="*/ 69 w 73"/>
              <a:gd name="T41" fmla="*/ 47 h 58"/>
              <a:gd name="T42" fmla="*/ 71 w 73"/>
              <a:gd name="T43" fmla="*/ 39 h 58"/>
              <a:gd name="T44" fmla="*/ 70 w 73"/>
              <a:gd name="T45" fmla="*/ 34 h 58"/>
              <a:gd name="T46" fmla="*/ 53 w 73"/>
              <a:gd name="T47" fmla="*/ 37 h 58"/>
              <a:gd name="T48" fmla="*/ 53 w 73"/>
              <a:gd name="T49" fmla="*/ 31 h 58"/>
              <a:gd name="T50" fmla="*/ 65 w 73"/>
              <a:gd name="T51" fmla="*/ 31 h 58"/>
              <a:gd name="T52" fmla="*/ 66 w 73"/>
              <a:gd name="T53" fmla="*/ 31 h 58"/>
              <a:gd name="T54" fmla="*/ 70 w 73"/>
              <a:gd name="T55" fmla="*/ 34 h 58"/>
              <a:gd name="T56" fmla="*/ 57 w 73"/>
              <a:gd name="T57" fmla="*/ 23 h 58"/>
              <a:gd name="T58" fmla="*/ 65 w 73"/>
              <a:gd name="T59" fmla="*/ 23 h 58"/>
              <a:gd name="T60" fmla="*/ 65 w 73"/>
              <a:gd name="T61" fmla="*/ 28 h 58"/>
              <a:gd name="T62" fmla="*/ 53 w 73"/>
              <a:gd name="T63" fmla="*/ 28 h 58"/>
              <a:gd name="T64" fmla="*/ 53 w 73"/>
              <a:gd name="T65" fmla="*/ 23 h 58"/>
              <a:gd name="T66" fmla="*/ 8 w 73"/>
              <a:gd name="T67" fmla="*/ 55 h 58"/>
              <a:gd name="T68" fmla="*/ 8 w 73"/>
              <a:gd name="T69" fmla="*/ 24 h 58"/>
              <a:gd name="T70" fmla="*/ 14 w 73"/>
              <a:gd name="T71" fmla="*/ 40 h 58"/>
              <a:gd name="T72" fmla="*/ 8 w 73"/>
              <a:gd name="T73" fmla="*/ 55 h 58"/>
              <a:gd name="T74" fmla="*/ 21 w 73"/>
              <a:gd name="T75" fmla="*/ 54 h 58"/>
              <a:gd name="T76" fmla="*/ 21 w 73"/>
              <a:gd name="T77" fmla="*/ 54 h 58"/>
              <a:gd name="T78" fmla="*/ 39 w 73"/>
              <a:gd name="T79" fmla="*/ 53 h 58"/>
              <a:gd name="T80" fmla="*/ 19 w 73"/>
              <a:gd name="T81" fmla="*/ 51 h 58"/>
              <a:gd name="T82" fmla="*/ 17 w 73"/>
              <a:gd name="T83" fmla="*/ 40 h 58"/>
              <a:gd name="T84" fmla="*/ 19 w 73"/>
              <a:gd name="T85" fmla="*/ 28 h 58"/>
              <a:gd name="T86" fmla="*/ 31 w 73"/>
              <a:gd name="T87" fmla="*/ 21 h 58"/>
              <a:gd name="T88" fmla="*/ 44 w 73"/>
              <a:gd name="T89" fmla="*/ 4 h 58"/>
              <a:gd name="T90" fmla="*/ 48 w 73"/>
              <a:gd name="T91" fmla="*/ 5 h 58"/>
              <a:gd name="T92" fmla="*/ 46 w 73"/>
              <a:gd name="T93" fmla="*/ 21 h 58"/>
              <a:gd name="T94" fmla="*/ 42 w 73"/>
              <a:gd name="T95" fmla="*/ 33 h 58"/>
              <a:gd name="T96" fmla="*/ 32 w 73"/>
              <a:gd name="T97" fmla="*/ 39 h 58"/>
              <a:gd name="T98" fmla="*/ 45 w 73"/>
              <a:gd name="T99" fmla="*/ 33 h 58"/>
              <a:gd name="T100" fmla="*/ 48 w 73"/>
              <a:gd name="T101" fmla="*/ 23 h 58"/>
              <a:gd name="T102" fmla="*/ 50 w 73"/>
              <a:gd name="T103" fmla="*/ 30 h 58"/>
              <a:gd name="T104" fmla="*/ 50 w 73"/>
              <a:gd name="T105" fmla="*/ 39 h 58"/>
              <a:gd name="T106" fmla="*/ 51 w 73"/>
              <a:gd name="T107" fmla="*/ 46 h 58"/>
              <a:gd name="T108" fmla="*/ 50 w 73"/>
              <a:gd name="T109" fmla="*/ 54 h 58"/>
              <a:gd name="T110" fmla="*/ 64 w 73"/>
              <a:gd name="T111" fmla="*/ 53 h 58"/>
              <a:gd name="T112" fmla="*/ 52 w 73"/>
              <a:gd name="T113" fmla="*/ 50 h 58"/>
              <a:gd name="T114" fmla="*/ 64 w 73"/>
              <a:gd name="T115" fmla="*/ 48 h 58"/>
              <a:gd name="T116" fmla="*/ 64 w 73"/>
              <a:gd name="T117" fmla="*/ 53 h 58"/>
              <a:gd name="T118" fmla="*/ 54 w 73"/>
              <a:gd name="T119" fmla="*/ 45 h 58"/>
              <a:gd name="T120" fmla="*/ 54 w 73"/>
              <a:gd name="T121" fmla="*/ 40 h 58"/>
              <a:gd name="T122" fmla="*/ 69 w 73"/>
              <a:gd name="T123"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58">
                <a:moveTo>
                  <a:pt x="73" y="34"/>
                </a:moveTo>
                <a:cubicBezTo>
                  <a:pt x="73" y="32"/>
                  <a:pt x="72" y="29"/>
                  <a:pt x="70" y="29"/>
                </a:cubicBezTo>
                <a:cubicBezTo>
                  <a:pt x="70" y="28"/>
                  <a:pt x="70" y="27"/>
                  <a:pt x="70" y="26"/>
                </a:cubicBezTo>
                <a:cubicBezTo>
                  <a:pt x="70" y="23"/>
                  <a:pt x="68" y="20"/>
                  <a:pt x="65" y="20"/>
                </a:cubicBezTo>
                <a:cubicBezTo>
                  <a:pt x="62" y="20"/>
                  <a:pt x="62" y="20"/>
                  <a:pt x="62" y="20"/>
                </a:cubicBezTo>
                <a:cubicBezTo>
                  <a:pt x="57" y="20"/>
                  <a:pt x="57" y="20"/>
                  <a:pt x="57" y="20"/>
                </a:cubicBezTo>
                <a:cubicBezTo>
                  <a:pt x="56" y="20"/>
                  <a:pt x="56" y="20"/>
                  <a:pt x="56" y="20"/>
                </a:cubicBezTo>
                <a:cubicBezTo>
                  <a:pt x="53" y="20"/>
                  <a:pt x="53" y="20"/>
                  <a:pt x="53" y="20"/>
                </a:cubicBezTo>
                <a:cubicBezTo>
                  <a:pt x="49" y="20"/>
                  <a:pt x="49" y="20"/>
                  <a:pt x="49" y="20"/>
                </a:cubicBezTo>
                <a:cubicBezTo>
                  <a:pt x="50" y="18"/>
                  <a:pt x="51" y="15"/>
                  <a:pt x="52" y="13"/>
                </a:cubicBezTo>
                <a:cubicBezTo>
                  <a:pt x="53" y="9"/>
                  <a:pt x="52" y="6"/>
                  <a:pt x="51" y="3"/>
                </a:cubicBezTo>
                <a:cubicBezTo>
                  <a:pt x="50" y="1"/>
                  <a:pt x="48" y="0"/>
                  <a:pt x="45" y="0"/>
                </a:cubicBezTo>
                <a:cubicBezTo>
                  <a:pt x="43" y="0"/>
                  <a:pt x="42" y="1"/>
                  <a:pt x="41" y="4"/>
                </a:cubicBezTo>
                <a:cubicBezTo>
                  <a:pt x="40" y="8"/>
                  <a:pt x="38" y="10"/>
                  <a:pt x="35" y="12"/>
                </a:cubicBezTo>
                <a:cubicBezTo>
                  <a:pt x="33" y="14"/>
                  <a:pt x="31" y="17"/>
                  <a:pt x="29" y="19"/>
                </a:cubicBezTo>
                <a:cubicBezTo>
                  <a:pt x="28" y="21"/>
                  <a:pt x="27" y="22"/>
                  <a:pt x="26" y="23"/>
                </a:cubicBezTo>
                <a:cubicBezTo>
                  <a:pt x="25" y="23"/>
                  <a:pt x="25" y="24"/>
                  <a:pt x="24" y="24"/>
                </a:cubicBezTo>
                <a:cubicBezTo>
                  <a:pt x="23" y="23"/>
                  <a:pt x="22" y="22"/>
                  <a:pt x="22" y="22"/>
                </a:cubicBezTo>
                <a:cubicBezTo>
                  <a:pt x="22" y="22"/>
                  <a:pt x="22" y="22"/>
                  <a:pt x="22" y="22"/>
                </a:cubicBezTo>
                <a:cubicBezTo>
                  <a:pt x="22" y="22"/>
                  <a:pt x="22" y="22"/>
                  <a:pt x="22" y="22"/>
                </a:cubicBezTo>
                <a:cubicBezTo>
                  <a:pt x="22" y="21"/>
                  <a:pt x="22" y="21"/>
                  <a:pt x="21" y="21"/>
                </a:cubicBezTo>
                <a:cubicBezTo>
                  <a:pt x="21" y="21"/>
                  <a:pt x="21" y="21"/>
                  <a:pt x="21" y="21"/>
                </a:cubicBezTo>
                <a:cubicBezTo>
                  <a:pt x="7" y="21"/>
                  <a:pt x="7" y="21"/>
                  <a:pt x="7" y="21"/>
                </a:cubicBezTo>
                <a:cubicBezTo>
                  <a:pt x="7" y="21"/>
                  <a:pt x="7" y="21"/>
                  <a:pt x="6" y="22"/>
                </a:cubicBezTo>
                <a:cubicBezTo>
                  <a:pt x="6" y="22"/>
                  <a:pt x="0" y="26"/>
                  <a:pt x="0" y="40"/>
                </a:cubicBezTo>
                <a:cubicBezTo>
                  <a:pt x="0" y="54"/>
                  <a:pt x="6" y="57"/>
                  <a:pt x="7" y="57"/>
                </a:cubicBezTo>
                <a:cubicBezTo>
                  <a:pt x="7" y="57"/>
                  <a:pt x="7" y="58"/>
                  <a:pt x="7" y="58"/>
                </a:cubicBezTo>
                <a:cubicBezTo>
                  <a:pt x="21" y="58"/>
                  <a:pt x="21" y="58"/>
                  <a:pt x="21" y="58"/>
                </a:cubicBezTo>
                <a:cubicBezTo>
                  <a:pt x="21" y="57"/>
                  <a:pt x="21" y="57"/>
                  <a:pt x="21" y="58"/>
                </a:cubicBezTo>
                <a:cubicBezTo>
                  <a:pt x="22" y="58"/>
                  <a:pt x="22" y="57"/>
                  <a:pt x="22" y="57"/>
                </a:cubicBezTo>
                <a:cubicBezTo>
                  <a:pt x="22" y="57"/>
                  <a:pt x="22" y="57"/>
                  <a:pt x="22" y="57"/>
                </a:cubicBezTo>
                <a:cubicBezTo>
                  <a:pt x="22" y="57"/>
                  <a:pt x="22" y="57"/>
                  <a:pt x="22" y="57"/>
                </a:cubicBezTo>
                <a:cubicBezTo>
                  <a:pt x="23" y="57"/>
                  <a:pt x="24" y="56"/>
                  <a:pt x="25" y="54"/>
                </a:cubicBezTo>
                <a:cubicBezTo>
                  <a:pt x="32" y="54"/>
                  <a:pt x="32" y="54"/>
                  <a:pt x="32" y="54"/>
                </a:cubicBezTo>
                <a:cubicBezTo>
                  <a:pt x="33" y="54"/>
                  <a:pt x="35" y="55"/>
                  <a:pt x="38" y="55"/>
                </a:cubicBezTo>
                <a:cubicBezTo>
                  <a:pt x="39" y="56"/>
                  <a:pt x="40" y="56"/>
                  <a:pt x="41" y="56"/>
                </a:cubicBezTo>
                <a:cubicBezTo>
                  <a:pt x="43" y="57"/>
                  <a:pt x="45" y="57"/>
                  <a:pt x="48" y="57"/>
                </a:cubicBezTo>
                <a:cubicBezTo>
                  <a:pt x="55" y="57"/>
                  <a:pt x="64" y="56"/>
                  <a:pt x="64" y="56"/>
                </a:cubicBezTo>
                <a:cubicBezTo>
                  <a:pt x="65" y="56"/>
                  <a:pt x="65" y="56"/>
                  <a:pt x="65" y="56"/>
                </a:cubicBezTo>
                <a:cubicBezTo>
                  <a:pt x="65" y="56"/>
                  <a:pt x="66" y="56"/>
                  <a:pt x="66" y="56"/>
                </a:cubicBezTo>
                <a:cubicBezTo>
                  <a:pt x="68" y="55"/>
                  <a:pt x="70" y="53"/>
                  <a:pt x="70" y="50"/>
                </a:cubicBezTo>
                <a:cubicBezTo>
                  <a:pt x="70" y="49"/>
                  <a:pt x="69" y="48"/>
                  <a:pt x="69" y="47"/>
                </a:cubicBezTo>
                <a:cubicBezTo>
                  <a:pt x="71" y="46"/>
                  <a:pt x="72" y="44"/>
                  <a:pt x="72" y="42"/>
                </a:cubicBezTo>
                <a:cubicBezTo>
                  <a:pt x="72" y="41"/>
                  <a:pt x="72" y="40"/>
                  <a:pt x="71" y="39"/>
                </a:cubicBezTo>
                <a:cubicBezTo>
                  <a:pt x="72" y="38"/>
                  <a:pt x="73" y="36"/>
                  <a:pt x="73" y="34"/>
                </a:cubicBezTo>
                <a:close/>
                <a:moveTo>
                  <a:pt x="70" y="34"/>
                </a:moveTo>
                <a:cubicBezTo>
                  <a:pt x="70" y="35"/>
                  <a:pt x="69" y="37"/>
                  <a:pt x="68" y="37"/>
                </a:cubicBezTo>
                <a:cubicBezTo>
                  <a:pt x="53" y="37"/>
                  <a:pt x="53" y="37"/>
                  <a:pt x="53" y="37"/>
                </a:cubicBezTo>
                <a:cubicBezTo>
                  <a:pt x="52" y="37"/>
                  <a:pt x="51" y="35"/>
                  <a:pt x="51" y="34"/>
                </a:cubicBezTo>
                <a:cubicBezTo>
                  <a:pt x="51" y="33"/>
                  <a:pt x="52" y="31"/>
                  <a:pt x="53" y="31"/>
                </a:cubicBezTo>
                <a:cubicBezTo>
                  <a:pt x="55" y="31"/>
                  <a:pt x="55" y="31"/>
                  <a:pt x="55" y="31"/>
                </a:cubicBezTo>
                <a:cubicBezTo>
                  <a:pt x="65" y="31"/>
                  <a:pt x="65" y="31"/>
                  <a:pt x="65" y="31"/>
                </a:cubicBezTo>
                <a:cubicBezTo>
                  <a:pt x="65" y="31"/>
                  <a:pt x="66" y="31"/>
                  <a:pt x="66" y="31"/>
                </a:cubicBezTo>
                <a:cubicBezTo>
                  <a:pt x="66" y="31"/>
                  <a:pt x="66" y="31"/>
                  <a:pt x="66" y="31"/>
                </a:cubicBezTo>
                <a:cubicBezTo>
                  <a:pt x="68" y="31"/>
                  <a:pt x="68" y="31"/>
                  <a:pt x="68" y="31"/>
                </a:cubicBezTo>
                <a:cubicBezTo>
                  <a:pt x="69" y="31"/>
                  <a:pt x="70" y="33"/>
                  <a:pt x="70" y="34"/>
                </a:cubicBezTo>
                <a:close/>
                <a:moveTo>
                  <a:pt x="56" y="23"/>
                </a:moveTo>
                <a:cubicBezTo>
                  <a:pt x="57" y="23"/>
                  <a:pt x="57" y="23"/>
                  <a:pt x="57" y="23"/>
                </a:cubicBezTo>
                <a:cubicBezTo>
                  <a:pt x="62" y="23"/>
                  <a:pt x="62" y="23"/>
                  <a:pt x="62" y="23"/>
                </a:cubicBezTo>
                <a:cubicBezTo>
                  <a:pt x="65" y="23"/>
                  <a:pt x="65" y="23"/>
                  <a:pt x="65" y="23"/>
                </a:cubicBezTo>
                <a:cubicBezTo>
                  <a:pt x="66" y="23"/>
                  <a:pt x="67" y="24"/>
                  <a:pt x="67" y="26"/>
                </a:cubicBezTo>
                <a:cubicBezTo>
                  <a:pt x="67" y="27"/>
                  <a:pt x="66" y="28"/>
                  <a:pt x="65" y="28"/>
                </a:cubicBezTo>
                <a:cubicBezTo>
                  <a:pt x="55" y="28"/>
                  <a:pt x="55" y="28"/>
                  <a:pt x="55" y="28"/>
                </a:cubicBezTo>
                <a:cubicBezTo>
                  <a:pt x="53" y="28"/>
                  <a:pt x="53" y="28"/>
                  <a:pt x="53" y="28"/>
                </a:cubicBezTo>
                <a:cubicBezTo>
                  <a:pt x="52" y="28"/>
                  <a:pt x="51" y="27"/>
                  <a:pt x="51" y="26"/>
                </a:cubicBezTo>
                <a:cubicBezTo>
                  <a:pt x="51" y="24"/>
                  <a:pt x="52" y="23"/>
                  <a:pt x="53" y="23"/>
                </a:cubicBezTo>
                <a:lnTo>
                  <a:pt x="56" y="23"/>
                </a:lnTo>
                <a:close/>
                <a:moveTo>
                  <a:pt x="8" y="55"/>
                </a:moveTo>
                <a:cubicBezTo>
                  <a:pt x="7" y="54"/>
                  <a:pt x="3" y="50"/>
                  <a:pt x="3" y="40"/>
                </a:cubicBezTo>
                <a:cubicBezTo>
                  <a:pt x="3" y="29"/>
                  <a:pt x="7" y="25"/>
                  <a:pt x="8" y="24"/>
                </a:cubicBezTo>
                <a:cubicBezTo>
                  <a:pt x="18" y="24"/>
                  <a:pt x="18" y="24"/>
                  <a:pt x="18" y="24"/>
                </a:cubicBezTo>
                <a:cubicBezTo>
                  <a:pt x="16" y="27"/>
                  <a:pt x="14" y="32"/>
                  <a:pt x="14" y="40"/>
                </a:cubicBezTo>
                <a:cubicBezTo>
                  <a:pt x="14" y="47"/>
                  <a:pt x="16" y="52"/>
                  <a:pt x="18" y="55"/>
                </a:cubicBezTo>
                <a:lnTo>
                  <a:pt x="8" y="55"/>
                </a:lnTo>
                <a:close/>
                <a:moveTo>
                  <a:pt x="21" y="54"/>
                </a:moveTo>
                <a:cubicBezTo>
                  <a:pt x="21" y="54"/>
                  <a:pt x="21" y="54"/>
                  <a:pt x="21" y="54"/>
                </a:cubicBezTo>
                <a:cubicBezTo>
                  <a:pt x="21" y="54"/>
                  <a:pt x="21" y="54"/>
                  <a:pt x="21" y="54"/>
                </a:cubicBezTo>
                <a:cubicBezTo>
                  <a:pt x="21" y="54"/>
                  <a:pt x="21" y="54"/>
                  <a:pt x="21" y="54"/>
                </a:cubicBezTo>
                <a:close/>
                <a:moveTo>
                  <a:pt x="42" y="54"/>
                </a:moveTo>
                <a:cubicBezTo>
                  <a:pt x="41" y="53"/>
                  <a:pt x="40" y="53"/>
                  <a:pt x="39" y="53"/>
                </a:cubicBezTo>
                <a:cubicBezTo>
                  <a:pt x="36" y="52"/>
                  <a:pt x="34" y="51"/>
                  <a:pt x="32" y="51"/>
                </a:cubicBezTo>
                <a:cubicBezTo>
                  <a:pt x="19" y="51"/>
                  <a:pt x="19" y="51"/>
                  <a:pt x="19" y="51"/>
                </a:cubicBezTo>
                <a:cubicBezTo>
                  <a:pt x="19" y="51"/>
                  <a:pt x="19" y="51"/>
                  <a:pt x="19" y="51"/>
                </a:cubicBezTo>
                <a:cubicBezTo>
                  <a:pt x="18" y="49"/>
                  <a:pt x="17" y="45"/>
                  <a:pt x="17" y="40"/>
                </a:cubicBezTo>
                <a:cubicBezTo>
                  <a:pt x="17" y="34"/>
                  <a:pt x="18" y="30"/>
                  <a:pt x="19" y="28"/>
                </a:cubicBezTo>
                <a:cubicBezTo>
                  <a:pt x="19" y="28"/>
                  <a:pt x="19" y="28"/>
                  <a:pt x="19" y="28"/>
                </a:cubicBezTo>
                <a:cubicBezTo>
                  <a:pt x="20" y="28"/>
                  <a:pt x="25" y="28"/>
                  <a:pt x="28" y="25"/>
                </a:cubicBezTo>
                <a:cubicBezTo>
                  <a:pt x="29" y="24"/>
                  <a:pt x="30" y="23"/>
                  <a:pt x="31" y="21"/>
                </a:cubicBezTo>
                <a:cubicBezTo>
                  <a:pt x="33" y="19"/>
                  <a:pt x="35" y="16"/>
                  <a:pt x="37" y="15"/>
                </a:cubicBezTo>
                <a:cubicBezTo>
                  <a:pt x="41" y="12"/>
                  <a:pt x="43" y="9"/>
                  <a:pt x="44" y="4"/>
                </a:cubicBezTo>
                <a:cubicBezTo>
                  <a:pt x="44" y="3"/>
                  <a:pt x="45" y="3"/>
                  <a:pt x="45" y="3"/>
                </a:cubicBezTo>
                <a:cubicBezTo>
                  <a:pt x="47" y="3"/>
                  <a:pt x="48" y="4"/>
                  <a:pt x="48" y="5"/>
                </a:cubicBezTo>
                <a:cubicBezTo>
                  <a:pt x="49" y="7"/>
                  <a:pt x="49" y="9"/>
                  <a:pt x="49" y="12"/>
                </a:cubicBezTo>
                <a:cubicBezTo>
                  <a:pt x="48" y="15"/>
                  <a:pt x="46" y="21"/>
                  <a:pt x="46" y="21"/>
                </a:cubicBezTo>
                <a:cubicBezTo>
                  <a:pt x="46" y="21"/>
                  <a:pt x="46" y="21"/>
                  <a:pt x="46" y="21"/>
                </a:cubicBezTo>
                <a:cubicBezTo>
                  <a:pt x="45" y="22"/>
                  <a:pt x="43" y="28"/>
                  <a:pt x="42" y="33"/>
                </a:cubicBezTo>
                <a:cubicBezTo>
                  <a:pt x="42" y="38"/>
                  <a:pt x="34" y="38"/>
                  <a:pt x="34" y="38"/>
                </a:cubicBezTo>
                <a:cubicBezTo>
                  <a:pt x="33" y="38"/>
                  <a:pt x="32" y="39"/>
                  <a:pt x="32" y="39"/>
                </a:cubicBezTo>
                <a:cubicBezTo>
                  <a:pt x="32" y="40"/>
                  <a:pt x="33" y="41"/>
                  <a:pt x="34" y="41"/>
                </a:cubicBezTo>
                <a:cubicBezTo>
                  <a:pt x="34" y="41"/>
                  <a:pt x="44" y="41"/>
                  <a:pt x="45" y="33"/>
                </a:cubicBezTo>
                <a:cubicBezTo>
                  <a:pt x="46" y="29"/>
                  <a:pt x="47" y="25"/>
                  <a:pt x="48" y="23"/>
                </a:cubicBezTo>
                <a:cubicBezTo>
                  <a:pt x="48" y="23"/>
                  <a:pt x="48" y="23"/>
                  <a:pt x="48" y="23"/>
                </a:cubicBezTo>
                <a:cubicBezTo>
                  <a:pt x="48" y="24"/>
                  <a:pt x="48" y="25"/>
                  <a:pt x="48" y="26"/>
                </a:cubicBezTo>
                <a:cubicBezTo>
                  <a:pt x="48" y="27"/>
                  <a:pt x="48" y="29"/>
                  <a:pt x="50" y="30"/>
                </a:cubicBezTo>
                <a:cubicBezTo>
                  <a:pt x="48" y="31"/>
                  <a:pt x="48" y="32"/>
                  <a:pt x="48" y="34"/>
                </a:cubicBezTo>
                <a:cubicBezTo>
                  <a:pt x="48" y="36"/>
                  <a:pt x="49" y="38"/>
                  <a:pt x="50" y="39"/>
                </a:cubicBezTo>
                <a:cubicBezTo>
                  <a:pt x="49" y="40"/>
                  <a:pt x="49" y="41"/>
                  <a:pt x="49" y="42"/>
                </a:cubicBezTo>
                <a:cubicBezTo>
                  <a:pt x="49" y="44"/>
                  <a:pt x="50" y="45"/>
                  <a:pt x="51" y="46"/>
                </a:cubicBezTo>
                <a:cubicBezTo>
                  <a:pt x="50" y="47"/>
                  <a:pt x="49" y="49"/>
                  <a:pt x="49" y="50"/>
                </a:cubicBezTo>
                <a:cubicBezTo>
                  <a:pt x="49" y="52"/>
                  <a:pt x="49" y="53"/>
                  <a:pt x="50" y="54"/>
                </a:cubicBezTo>
                <a:cubicBezTo>
                  <a:pt x="47" y="54"/>
                  <a:pt x="44" y="54"/>
                  <a:pt x="42" y="54"/>
                </a:cubicBezTo>
                <a:close/>
                <a:moveTo>
                  <a:pt x="64" y="53"/>
                </a:moveTo>
                <a:cubicBezTo>
                  <a:pt x="54" y="53"/>
                  <a:pt x="54" y="53"/>
                  <a:pt x="54" y="53"/>
                </a:cubicBezTo>
                <a:cubicBezTo>
                  <a:pt x="53" y="53"/>
                  <a:pt x="52" y="52"/>
                  <a:pt x="52" y="50"/>
                </a:cubicBezTo>
                <a:cubicBezTo>
                  <a:pt x="52" y="49"/>
                  <a:pt x="53" y="48"/>
                  <a:pt x="54" y="48"/>
                </a:cubicBezTo>
                <a:cubicBezTo>
                  <a:pt x="64" y="48"/>
                  <a:pt x="64" y="48"/>
                  <a:pt x="64" y="48"/>
                </a:cubicBezTo>
                <a:cubicBezTo>
                  <a:pt x="65" y="48"/>
                  <a:pt x="67" y="49"/>
                  <a:pt x="67" y="50"/>
                </a:cubicBezTo>
                <a:cubicBezTo>
                  <a:pt x="67" y="52"/>
                  <a:pt x="65" y="53"/>
                  <a:pt x="64" y="53"/>
                </a:cubicBezTo>
                <a:close/>
                <a:moveTo>
                  <a:pt x="66" y="45"/>
                </a:moveTo>
                <a:cubicBezTo>
                  <a:pt x="54" y="45"/>
                  <a:pt x="54" y="45"/>
                  <a:pt x="54" y="45"/>
                </a:cubicBezTo>
                <a:cubicBezTo>
                  <a:pt x="53" y="45"/>
                  <a:pt x="52" y="44"/>
                  <a:pt x="52" y="42"/>
                </a:cubicBezTo>
                <a:cubicBezTo>
                  <a:pt x="52" y="41"/>
                  <a:pt x="53" y="40"/>
                  <a:pt x="54" y="40"/>
                </a:cubicBezTo>
                <a:cubicBezTo>
                  <a:pt x="66" y="40"/>
                  <a:pt x="66" y="40"/>
                  <a:pt x="66" y="40"/>
                </a:cubicBezTo>
                <a:cubicBezTo>
                  <a:pt x="68" y="40"/>
                  <a:pt x="69" y="41"/>
                  <a:pt x="69" y="42"/>
                </a:cubicBezTo>
                <a:cubicBezTo>
                  <a:pt x="69" y="44"/>
                  <a:pt x="68" y="45"/>
                  <a:pt x="66" y="45"/>
                </a:cubicBez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40" name="Left-Right Arrow 19"/>
          <p:cNvSpPr/>
          <p:nvPr>
            <p:custDataLst>
              <p:tags r:id="rId13"/>
            </p:custDataLst>
          </p:nvPr>
        </p:nvSpPr>
        <p:spPr>
          <a:xfrm rot="16200000">
            <a:off x="4917489" y="3294972"/>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48" name="Left-Right Arrow 19"/>
          <p:cNvSpPr/>
          <p:nvPr>
            <p:custDataLst>
              <p:tags r:id="rId14"/>
            </p:custDataLst>
          </p:nvPr>
        </p:nvSpPr>
        <p:spPr>
          <a:xfrm>
            <a:off x="5704899" y="4110122"/>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49" name="Left-Right Arrow 19"/>
          <p:cNvSpPr/>
          <p:nvPr>
            <p:custDataLst>
              <p:tags r:id="rId15"/>
            </p:custDataLst>
          </p:nvPr>
        </p:nvSpPr>
        <p:spPr>
          <a:xfrm rot="5400000">
            <a:off x="6536397" y="3294972"/>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50" name="Left-Right Arrow 19"/>
          <p:cNvSpPr/>
          <p:nvPr>
            <p:custDataLst>
              <p:tags r:id="rId16"/>
            </p:custDataLst>
          </p:nvPr>
        </p:nvSpPr>
        <p:spPr>
          <a:xfrm>
            <a:off x="5730583" y="2578664"/>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grpSp>
        <p:nvGrpSpPr>
          <p:cNvPr id="2" name="组合 1"/>
          <p:cNvGrpSpPr/>
          <p:nvPr>
            <p:custDataLst>
              <p:tags r:id="rId17"/>
            </p:custDataLst>
          </p:nvPr>
        </p:nvGrpSpPr>
        <p:grpSpPr>
          <a:xfrm>
            <a:off x="6554171" y="2260508"/>
            <a:ext cx="630828" cy="698418"/>
            <a:chOff x="6686434" y="2915193"/>
            <a:chExt cx="630828" cy="698418"/>
          </a:xfrm>
          <a:solidFill>
            <a:sysClr val="window" lastClr="FFFFFF">
              <a:lumMod val="95000"/>
            </a:sysClr>
          </a:solidFill>
        </p:grpSpPr>
        <p:sp>
          <p:nvSpPr>
            <p:cNvPr id="76" name="PA-任意多边形 445"/>
            <p:cNvSpPr/>
            <p:nvPr>
              <p:custDataLst>
                <p:tags r:id="rId18"/>
              </p:custDataLst>
            </p:nvPr>
          </p:nvSpPr>
          <p:spPr bwMode="auto">
            <a:xfrm>
              <a:off x="6686434" y="2915193"/>
              <a:ext cx="566293" cy="698418"/>
            </a:xfrm>
            <a:custGeom>
              <a:avLst/>
              <a:gdLst>
                <a:gd name="T0" fmla="*/ 722 w 920"/>
                <a:gd name="T1" fmla="*/ 1045 h 1045"/>
                <a:gd name="T2" fmla="*/ 306 w 920"/>
                <a:gd name="T3" fmla="*/ 1045 h 1045"/>
                <a:gd name="T4" fmla="*/ 290 w 920"/>
                <a:gd name="T5" fmla="*/ 1029 h 1045"/>
                <a:gd name="T6" fmla="*/ 290 w 920"/>
                <a:gd name="T7" fmla="*/ 918 h 1045"/>
                <a:gd name="T8" fmla="*/ 252 w 920"/>
                <a:gd name="T9" fmla="*/ 869 h 1045"/>
                <a:gd name="T10" fmla="*/ 221 w 920"/>
                <a:gd name="T11" fmla="*/ 869 h 1045"/>
                <a:gd name="T12" fmla="*/ 98 w 920"/>
                <a:gd name="T13" fmla="*/ 757 h 1045"/>
                <a:gd name="T14" fmla="*/ 98 w 920"/>
                <a:gd name="T15" fmla="*/ 613 h 1045"/>
                <a:gd name="T16" fmla="*/ 50 w 920"/>
                <a:gd name="T17" fmla="*/ 613 h 1045"/>
                <a:gd name="T18" fmla="*/ 10 w 920"/>
                <a:gd name="T19" fmla="*/ 591 h 1045"/>
                <a:gd name="T20" fmla="*/ 7 w 920"/>
                <a:gd name="T21" fmla="*/ 545 h 1045"/>
                <a:gd name="T22" fmla="*/ 132 w 920"/>
                <a:gd name="T23" fmla="*/ 279 h 1045"/>
                <a:gd name="T24" fmla="*/ 193 w 920"/>
                <a:gd name="T25" fmla="*/ 181 h 1045"/>
                <a:gd name="T26" fmla="*/ 390 w 920"/>
                <a:gd name="T27" fmla="*/ 44 h 1045"/>
                <a:gd name="T28" fmla="*/ 771 w 920"/>
                <a:gd name="T29" fmla="*/ 101 h 1045"/>
                <a:gd name="T30" fmla="*/ 916 w 920"/>
                <a:gd name="T31" fmla="*/ 270 h 1045"/>
                <a:gd name="T32" fmla="*/ 909 w 920"/>
                <a:gd name="T33" fmla="*/ 292 h 1045"/>
                <a:gd name="T34" fmla="*/ 888 w 920"/>
                <a:gd name="T35" fmla="*/ 285 h 1045"/>
                <a:gd name="T36" fmla="*/ 753 w 920"/>
                <a:gd name="T37" fmla="*/ 127 h 1045"/>
                <a:gd name="T38" fmla="*/ 400 w 920"/>
                <a:gd name="T39" fmla="*/ 74 h 1045"/>
                <a:gd name="T40" fmla="*/ 218 w 920"/>
                <a:gd name="T41" fmla="*/ 201 h 1045"/>
                <a:gd name="T42" fmla="*/ 161 w 920"/>
                <a:gd name="T43" fmla="*/ 293 h 1045"/>
                <a:gd name="T44" fmla="*/ 36 w 920"/>
                <a:gd name="T45" fmla="*/ 559 h 1045"/>
                <a:gd name="T46" fmla="*/ 37 w 920"/>
                <a:gd name="T47" fmla="*/ 574 h 1045"/>
                <a:gd name="T48" fmla="*/ 50 w 920"/>
                <a:gd name="T49" fmla="*/ 581 h 1045"/>
                <a:gd name="T50" fmla="*/ 114 w 920"/>
                <a:gd name="T51" fmla="*/ 581 h 1045"/>
                <a:gd name="T52" fmla="*/ 130 w 920"/>
                <a:gd name="T53" fmla="*/ 597 h 1045"/>
                <a:gd name="T54" fmla="*/ 130 w 920"/>
                <a:gd name="T55" fmla="*/ 757 h 1045"/>
                <a:gd name="T56" fmla="*/ 221 w 920"/>
                <a:gd name="T57" fmla="*/ 837 h 1045"/>
                <a:gd name="T58" fmla="*/ 252 w 920"/>
                <a:gd name="T59" fmla="*/ 837 h 1045"/>
                <a:gd name="T60" fmla="*/ 322 w 920"/>
                <a:gd name="T61" fmla="*/ 918 h 1045"/>
                <a:gd name="T62" fmla="*/ 322 w 920"/>
                <a:gd name="T63" fmla="*/ 1013 h 1045"/>
                <a:gd name="T64" fmla="*/ 707 w 920"/>
                <a:gd name="T65" fmla="*/ 1013 h 1045"/>
                <a:gd name="T66" fmla="*/ 797 w 920"/>
                <a:gd name="T67" fmla="*/ 779 h 1045"/>
                <a:gd name="T68" fmla="*/ 820 w 920"/>
                <a:gd name="T69" fmla="*/ 777 h 1045"/>
                <a:gd name="T70" fmla="*/ 822 w 920"/>
                <a:gd name="T71" fmla="*/ 800 h 1045"/>
                <a:gd name="T72" fmla="*/ 738 w 920"/>
                <a:gd name="T73" fmla="*/ 1029 h 1045"/>
                <a:gd name="T74" fmla="*/ 722 w 920"/>
                <a:gd name="T75" fmla="*/ 1045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0" h="1045">
                  <a:moveTo>
                    <a:pt x="722" y="1045"/>
                  </a:moveTo>
                  <a:lnTo>
                    <a:pt x="306" y="1045"/>
                  </a:lnTo>
                  <a:cubicBezTo>
                    <a:pt x="298" y="1045"/>
                    <a:pt x="290" y="1038"/>
                    <a:pt x="290" y="1029"/>
                  </a:cubicBezTo>
                  <a:lnTo>
                    <a:pt x="290" y="918"/>
                  </a:lnTo>
                  <a:cubicBezTo>
                    <a:pt x="290" y="894"/>
                    <a:pt x="280" y="869"/>
                    <a:pt x="252" y="869"/>
                  </a:cubicBezTo>
                  <a:lnTo>
                    <a:pt x="221" y="869"/>
                  </a:lnTo>
                  <a:cubicBezTo>
                    <a:pt x="163" y="869"/>
                    <a:pt x="98" y="822"/>
                    <a:pt x="98" y="757"/>
                  </a:cubicBezTo>
                  <a:lnTo>
                    <a:pt x="98" y="613"/>
                  </a:lnTo>
                  <a:lnTo>
                    <a:pt x="50" y="613"/>
                  </a:lnTo>
                  <a:cubicBezTo>
                    <a:pt x="34" y="613"/>
                    <a:pt x="19" y="605"/>
                    <a:pt x="10" y="591"/>
                  </a:cubicBezTo>
                  <a:cubicBezTo>
                    <a:pt x="1" y="577"/>
                    <a:pt x="0" y="560"/>
                    <a:pt x="7" y="545"/>
                  </a:cubicBezTo>
                  <a:lnTo>
                    <a:pt x="132" y="279"/>
                  </a:lnTo>
                  <a:cubicBezTo>
                    <a:pt x="151" y="240"/>
                    <a:pt x="171" y="208"/>
                    <a:pt x="193" y="181"/>
                  </a:cubicBezTo>
                  <a:cubicBezTo>
                    <a:pt x="246" y="117"/>
                    <a:pt x="314" y="70"/>
                    <a:pt x="390" y="44"/>
                  </a:cubicBezTo>
                  <a:cubicBezTo>
                    <a:pt x="516" y="0"/>
                    <a:pt x="659" y="22"/>
                    <a:pt x="771" y="101"/>
                  </a:cubicBezTo>
                  <a:cubicBezTo>
                    <a:pt x="833" y="144"/>
                    <a:pt x="883" y="202"/>
                    <a:pt x="916" y="270"/>
                  </a:cubicBezTo>
                  <a:cubicBezTo>
                    <a:pt x="920" y="278"/>
                    <a:pt x="917" y="288"/>
                    <a:pt x="909" y="292"/>
                  </a:cubicBezTo>
                  <a:cubicBezTo>
                    <a:pt x="901" y="296"/>
                    <a:pt x="892" y="292"/>
                    <a:pt x="888" y="285"/>
                  </a:cubicBezTo>
                  <a:cubicBezTo>
                    <a:pt x="857" y="221"/>
                    <a:pt x="810" y="167"/>
                    <a:pt x="753" y="127"/>
                  </a:cubicBezTo>
                  <a:cubicBezTo>
                    <a:pt x="649" y="54"/>
                    <a:pt x="517" y="34"/>
                    <a:pt x="400" y="74"/>
                  </a:cubicBezTo>
                  <a:cubicBezTo>
                    <a:pt x="330" y="98"/>
                    <a:pt x="267" y="142"/>
                    <a:pt x="218" y="201"/>
                  </a:cubicBezTo>
                  <a:cubicBezTo>
                    <a:pt x="197" y="226"/>
                    <a:pt x="179" y="256"/>
                    <a:pt x="161" y="293"/>
                  </a:cubicBezTo>
                  <a:lnTo>
                    <a:pt x="36" y="559"/>
                  </a:lnTo>
                  <a:cubicBezTo>
                    <a:pt x="33" y="566"/>
                    <a:pt x="36" y="572"/>
                    <a:pt x="37" y="574"/>
                  </a:cubicBezTo>
                  <a:cubicBezTo>
                    <a:pt x="38" y="576"/>
                    <a:pt x="42" y="581"/>
                    <a:pt x="50" y="581"/>
                  </a:cubicBezTo>
                  <a:lnTo>
                    <a:pt x="114" y="581"/>
                  </a:lnTo>
                  <a:cubicBezTo>
                    <a:pt x="123" y="581"/>
                    <a:pt x="130" y="589"/>
                    <a:pt x="130" y="597"/>
                  </a:cubicBezTo>
                  <a:lnTo>
                    <a:pt x="130" y="757"/>
                  </a:lnTo>
                  <a:cubicBezTo>
                    <a:pt x="130" y="803"/>
                    <a:pt x="179" y="837"/>
                    <a:pt x="221" y="837"/>
                  </a:cubicBezTo>
                  <a:lnTo>
                    <a:pt x="252" y="837"/>
                  </a:lnTo>
                  <a:cubicBezTo>
                    <a:pt x="294" y="837"/>
                    <a:pt x="322" y="870"/>
                    <a:pt x="322" y="918"/>
                  </a:cubicBezTo>
                  <a:lnTo>
                    <a:pt x="322" y="1013"/>
                  </a:lnTo>
                  <a:lnTo>
                    <a:pt x="707" y="1013"/>
                  </a:lnTo>
                  <a:cubicBezTo>
                    <a:pt x="710" y="930"/>
                    <a:pt x="742" y="848"/>
                    <a:pt x="797" y="779"/>
                  </a:cubicBezTo>
                  <a:cubicBezTo>
                    <a:pt x="803" y="773"/>
                    <a:pt x="813" y="771"/>
                    <a:pt x="820" y="777"/>
                  </a:cubicBezTo>
                  <a:cubicBezTo>
                    <a:pt x="827" y="783"/>
                    <a:pt x="828" y="793"/>
                    <a:pt x="822" y="800"/>
                  </a:cubicBezTo>
                  <a:cubicBezTo>
                    <a:pt x="768" y="866"/>
                    <a:pt x="738" y="948"/>
                    <a:pt x="738" y="1029"/>
                  </a:cubicBezTo>
                  <a:cubicBezTo>
                    <a:pt x="738" y="1038"/>
                    <a:pt x="731" y="1045"/>
                    <a:pt x="722" y="1045"/>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sp>
          <p:nvSpPr>
            <p:cNvPr id="77" name="PA-任意多边形 446"/>
            <p:cNvSpPr>
              <a:spLocks noEditPoints="1"/>
            </p:cNvSpPr>
            <p:nvPr>
              <p:custDataLst>
                <p:tags r:id="rId19"/>
              </p:custDataLst>
            </p:nvPr>
          </p:nvSpPr>
          <p:spPr bwMode="auto">
            <a:xfrm>
              <a:off x="7101070" y="3122262"/>
              <a:ext cx="216192" cy="298319"/>
            </a:xfrm>
            <a:custGeom>
              <a:avLst/>
              <a:gdLst>
                <a:gd name="T0" fmla="*/ 336 w 352"/>
                <a:gd name="T1" fmla="*/ 448 h 448"/>
                <a:gd name="T2" fmla="*/ 48 w 352"/>
                <a:gd name="T3" fmla="*/ 448 h 448"/>
                <a:gd name="T4" fmla="*/ 0 w 352"/>
                <a:gd name="T5" fmla="*/ 400 h 448"/>
                <a:gd name="T6" fmla="*/ 0 w 352"/>
                <a:gd name="T7" fmla="*/ 48 h 448"/>
                <a:gd name="T8" fmla="*/ 48 w 352"/>
                <a:gd name="T9" fmla="*/ 0 h 448"/>
                <a:gd name="T10" fmla="*/ 336 w 352"/>
                <a:gd name="T11" fmla="*/ 0 h 448"/>
                <a:gd name="T12" fmla="*/ 352 w 352"/>
                <a:gd name="T13" fmla="*/ 16 h 448"/>
                <a:gd name="T14" fmla="*/ 352 w 352"/>
                <a:gd name="T15" fmla="*/ 432 h 448"/>
                <a:gd name="T16" fmla="*/ 336 w 352"/>
                <a:gd name="T17" fmla="*/ 448 h 448"/>
                <a:gd name="T18" fmla="*/ 48 w 352"/>
                <a:gd name="T19" fmla="*/ 32 h 448"/>
                <a:gd name="T20" fmla="*/ 32 w 352"/>
                <a:gd name="T21" fmla="*/ 48 h 448"/>
                <a:gd name="T22" fmla="*/ 32 w 352"/>
                <a:gd name="T23" fmla="*/ 400 h 448"/>
                <a:gd name="T24" fmla="*/ 48 w 352"/>
                <a:gd name="T25" fmla="*/ 416 h 448"/>
                <a:gd name="T26" fmla="*/ 320 w 352"/>
                <a:gd name="T27" fmla="*/ 416 h 448"/>
                <a:gd name="T28" fmla="*/ 320 w 352"/>
                <a:gd name="T29" fmla="*/ 32 h 448"/>
                <a:gd name="T30" fmla="*/ 48 w 352"/>
                <a:gd name="T31" fmla="*/ 3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448">
                  <a:moveTo>
                    <a:pt x="336" y="448"/>
                  </a:moveTo>
                  <a:lnTo>
                    <a:pt x="48" y="448"/>
                  </a:lnTo>
                  <a:cubicBezTo>
                    <a:pt x="22" y="448"/>
                    <a:pt x="0" y="427"/>
                    <a:pt x="0" y="400"/>
                  </a:cubicBezTo>
                  <a:lnTo>
                    <a:pt x="0" y="48"/>
                  </a:lnTo>
                  <a:cubicBezTo>
                    <a:pt x="0" y="22"/>
                    <a:pt x="22" y="0"/>
                    <a:pt x="48" y="0"/>
                  </a:cubicBezTo>
                  <a:lnTo>
                    <a:pt x="336" y="0"/>
                  </a:lnTo>
                  <a:cubicBezTo>
                    <a:pt x="345" y="0"/>
                    <a:pt x="352" y="8"/>
                    <a:pt x="352" y="16"/>
                  </a:cubicBezTo>
                  <a:lnTo>
                    <a:pt x="352" y="432"/>
                  </a:lnTo>
                  <a:cubicBezTo>
                    <a:pt x="352" y="441"/>
                    <a:pt x="345" y="448"/>
                    <a:pt x="336" y="448"/>
                  </a:cubicBezTo>
                  <a:close/>
                  <a:moveTo>
                    <a:pt x="48" y="32"/>
                  </a:moveTo>
                  <a:cubicBezTo>
                    <a:pt x="40" y="32"/>
                    <a:pt x="32" y="40"/>
                    <a:pt x="32" y="48"/>
                  </a:cubicBezTo>
                  <a:lnTo>
                    <a:pt x="32" y="400"/>
                  </a:lnTo>
                  <a:cubicBezTo>
                    <a:pt x="32" y="409"/>
                    <a:pt x="40" y="416"/>
                    <a:pt x="48" y="416"/>
                  </a:cubicBezTo>
                  <a:lnTo>
                    <a:pt x="320" y="416"/>
                  </a:lnTo>
                  <a:lnTo>
                    <a:pt x="320" y="32"/>
                  </a:lnTo>
                  <a:lnTo>
                    <a:pt x="48" y="32"/>
                  </a:ln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sp>
          <p:nvSpPr>
            <p:cNvPr id="78" name="PA-任意多边形 447"/>
            <p:cNvSpPr/>
            <p:nvPr>
              <p:custDataLst>
                <p:tags r:id="rId20"/>
              </p:custDataLst>
            </p:nvPr>
          </p:nvSpPr>
          <p:spPr bwMode="auto">
            <a:xfrm>
              <a:off x="6855838" y="3206493"/>
              <a:ext cx="108096" cy="75457"/>
            </a:xfrm>
            <a:custGeom>
              <a:avLst/>
              <a:gdLst>
                <a:gd name="T0" fmla="*/ 144 w 176"/>
                <a:gd name="T1" fmla="*/ 112 h 112"/>
                <a:gd name="T2" fmla="*/ 56 w 176"/>
                <a:gd name="T3" fmla="*/ 112 h 112"/>
                <a:gd name="T4" fmla="*/ 0 w 176"/>
                <a:gd name="T5" fmla="*/ 56 h 112"/>
                <a:gd name="T6" fmla="*/ 56 w 176"/>
                <a:gd name="T7" fmla="*/ 0 h 112"/>
                <a:gd name="T8" fmla="*/ 160 w 176"/>
                <a:gd name="T9" fmla="*/ 0 h 112"/>
                <a:gd name="T10" fmla="*/ 176 w 176"/>
                <a:gd name="T11" fmla="*/ 16 h 112"/>
                <a:gd name="T12" fmla="*/ 160 w 176"/>
                <a:gd name="T13" fmla="*/ 32 h 112"/>
                <a:gd name="T14" fmla="*/ 56 w 176"/>
                <a:gd name="T15" fmla="*/ 32 h 112"/>
                <a:gd name="T16" fmla="*/ 32 w 176"/>
                <a:gd name="T17" fmla="*/ 56 h 112"/>
                <a:gd name="T18" fmla="*/ 56 w 176"/>
                <a:gd name="T19" fmla="*/ 80 h 112"/>
                <a:gd name="T20" fmla="*/ 144 w 176"/>
                <a:gd name="T21" fmla="*/ 80 h 112"/>
                <a:gd name="T22" fmla="*/ 160 w 176"/>
                <a:gd name="T23" fmla="*/ 96 h 112"/>
                <a:gd name="T24" fmla="*/ 144 w 176"/>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112">
                  <a:moveTo>
                    <a:pt x="144" y="112"/>
                  </a:moveTo>
                  <a:lnTo>
                    <a:pt x="56" y="112"/>
                  </a:lnTo>
                  <a:cubicBezTo>
                    <a:pt x="26" y="112"/>
                    <a:pt x="0" y="87"/>
                    <a:pt x="0" y="56"/>
                  </a:cubicBezTo>
                  <a:cubicBezTo>
                    <a:pt x="0" y="26"/>
                    <a:pt x="26" y="0"/>
                    <a:pt x="56" y="0"/>
                  </a:cubicBezTo>
                  <a:lnTo>
                    <a:pt x="160" y="0"/>
                  </a:lnTo>
                  <a:cubicBezTo>
                    <a:pt x="169" y="0"/>
                    <a:pt x="176" y="8"/>
                    <a:pt x="176" y="16"/>
                  </a:cubicBezTo>
                  <a:cubicBezTo>
                    <a:pt x="176" y="25"/>
                    <a:pt x="169" y="32"/>
                    <a:pt x="160" y="32"/>
                  </a:cubicBezTo>
                  <a:lnTo>
                    <a:pt x="56" y="32"/>
                  </a:lnTo>
                  <a:cubicBezTo>
                    <a:pt x="43" y="32"/>
                    <a:pt x="32" y="43"/>
                    <a:pt x="32" y="56"/>
                  </a:cubicBezTo>
                  <a:cubicBezTo>
                    <a:pt x="32" y="70"/>
                    <a:pt x="43" y="80"/>
                    <a:pt x="56" y="80"/>
                  </a:cubicBezTo>
                  <a:lnTo>
                    <a:pt x="144" y="80"/>
                  </a:lnTo>
                  <a:cubicBezTo>
                    <a:pt x="153" y="80"/>
                    <a:pt x="160" y="88"/>
                    <a:pt x="160" y="96"/>
                  </a:cubicBezTo>
                  <a:cubicBezTo>
                    <a:pt x="160" y="105"/>
                    <a:pt x="153" y="112"/>
                    <a:pt x="14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sp>
          <p:nvSpPr>
            <p:cNvPr id="79" name="PA-任意多边形 448"/>
            <p:cNvSpPr/>
            <p:nvPr>
              <p:custDataLst>
                <p:tags r:id="rId21"/>
              </p:custDataLst>
            </p:nvPr>
          </p:nvSpPr>
          <p:spPr bwMode="auto">
            <a:xfrm>
              <a:off x="6875198" y="3313537"/>
              <a:ext cx="245232" cy="75457"/>
            </a:xfrm>
            <a:custGeom>
              <a:avLst/>
              <a:gdLst>
                <a:gd name="T0" fmla="*/ 384 w 400"/>
                <a:gd name="T1" fmla="*/ 112 h 112"/>
                <a:gd name="T2" fmla="*/ 56 w 400"/>
                <a:gd name="T3" fmla="*/ 112 h 112"/>
                <a:gd name="T4" fmla="*/ 0 w 400"/>
                <a:gd name="T5" fmla="*/ 56 h 112"/>
                <a:gd name="T6" fmla="*/ 56 w 400"/>
                <a:gd name="T7" fmla="*/ 0 h 112"/>
                <a:gd name="T8" fmla="*/ 128 w 400"/>
                <a:gd name="T9" fmla="*/ 0 h 112"/>
                <a:gd name="T10" fmla="*/ 144 w 400"/>
                <a:gd name="T11" fmla="*/ 16 h 112"/>
                <a:gd name="T12" fmla="*/ 128 w 400"/>
                <a:gd name="T13" fmla="*/ 32 h 112"/>
                <a:gd name="T14" fmla="*/ 56 w 400"/>
                <a:gd name="T15" fmla="*/ 32 h 112"/>
                <a:gd name="T16" fmla="*/ 32 w 400"/>
                <a:gd name="T17" fmla="*/ 56 h 112"/>
                <a:gd name="T18" fmla="*/ 56 w 400"/>
                <a:gd name="T19" fmla="*/ 80 h 112"/>
                <a:gd name="T20" fmla="*/ 384 w 400"/>
                <a:gd name="T21" fmla="*/ 80 h 112"/>
                <a:gd name="T22" fmla="*/ 400 w 400"/>
                <a:gd name="T23" fmla="*/ 96 h 112"/>
                <a:gd name="T24" fmla="*/ 384 w 40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0" h="112">
                  <a:moveTo>
                    <a:pt x="384" y="112"/>
                  </a:moveTo>
                  <a:lnTo>
                    <a:pt x="56" y="112"/>
                  </a:lnTo>
                  <a:cubicBezTo>
                    <a:pt x="26" y="112"/>
                    <a:pt x="0" y="87"/>
                    <a:pt x="0" y="56"/>
                  </a:cubicBezTo>
                  <a:cubicBezTo>
                    <a:pt x="0" y="26"/>
                    <a:pt x="26" y="0"/>
                    <a:pt x="56" y="0"/>
                  </a:cubicBezTo>
                  <a:lnTo>
                    <a:pt x="128" y="0"/>
                  </a:lnTo>
                  <a:cubicBezTo>
                    <a:pt x="137" y="0"/>
                    <a:pt x="144" y="8"/>
                    <a:pt x="144" y="16"/>
                  </a:cubicBezTo>
                  <a:cubicBezTo>
                    <a:pt x="144" y="25"/>
                    <a:pt x="137" y="32"/>
                    <a:pt x="128" y="32"/>
                  </a:cubicBezTo>
                  <a:lnTo>
                    <a:pt x="56" y="32"/>
                  </a:lnTo>
                  <a:cubicBezTo>
                    <a:pt x="43" y="32"/>
                    <a:pt x="32" y="43"/>
                    <a:pt x="32" y="56"/>
                  </a:cubicBezTo>
                  <a:cubicBezTo>
                    <a:pt x="32" y="70"/>
                    <a:pt x="43" y="80"/>
                    <a:pt x="56" y="80"/>
                  </a:cubicBezTo>
                  <a:lnTo>
                    <a:pt x="384" y="80"/>
                  </a:lnTo>
                  <a:cubicBezTo>
                    <a:pt x="393" y="80"/>
                    <a:pt x="400" y="88"/>
                    <a:pt x="400" y="96"/>
                  </a:cubicBezTo>
                  <a:cubicBezTo>
                    <a:pt x="400" y="105"/>
                    <a:pt x="393" y="112"/>
                    <a:pt x="38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sp>
          <p:nvSpPr>
            <p:cNvPr id="80" name="PA-任意多边形 449"/>
            <p:cNvSpPr/>
            <p:nvPr>
              <p:custDataLst>
                <p:tags r:id="rId22"/>
              </p:custDataLst>
            </p:nvPr>
          </p:nvSpPr>
          <p:spPr bwMode="auto">
            <a:xfrm>
              <a:off x="6865518" y="3260892"/>
              <a:ext cx="98416" cy="75457"/>
            </a:xfrm>
            <a:custGeom>
              <a:avLst/>
              <a:gdLst>
                <a:gd name="T0" fmla="*/ 128 w 160"/>
                <a:gd name="T1" fmla="*/ 112 h 112"/>
                <a:gd name="T2" fmla="*/ 56 w 160"/>
                <a:gd name="T3" fmla="*/ 112 h 112"/>
                <a:gd name="T4" fmla="*/ 0 w 160"/>
                <a:gd name="T5" fmla="*/ 56 h 112"/>
                <a:gd name="T6" fmla="*/ 56 w 160"/>
                <a:gd name="T7" fmla="*/ 0 h 112"/>
                <a:gd name="T8" fmla="*/ 144 w 160"/>
                <a:gd name="T9" fmla="*/ 0 h 112"/>
                <a:gd name="T10" fmla="*/ 160 w 160"/>
                <a:gd name="T11" fmla="*/ 16 h 112"/>
                <a:gd name="T12" fmla="*/ 144 w 160"/>
                <a:gd name="T13" fmla="*/ 32 h 112"/>
                <a:gd name="T14" fmla="*/ 56 w 160"/>
                <a:gd name="T15" fmla="*/ 32 h 112"/>
                <a:gd name="T16" fmla="*/ 32 w 160"/>
                <a:gd name="T17" fmla="*/ 56 h 112"/>
                <a:gd name="T18" fmla="*/ 56 w 160"/>
                <a:gd name="T19" fmla="*/ 80 h 112"/>
                <a:gd name="T20" fmla="*/ 128 w 160"/>
                <a:gd name="T21" fmla="*/ 80 h 112"/>
                <a:gd name="T22" fmla="*/ 144 w 160"/>
                <a:gd name="T23" fmla="*/ 96 h 112"/>
                <a:gd name="T24" fmla="*/ 128 w 16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112">
                  <a:moveTo>
                    <a:pt x="128" y="112"/>
                  </a:moveTo>
                  <a:lnTo>
                    <a:pt x="56" y="112"/>
                  </a:lnTo>
                  <a:cubicBezTo>
                    <a:pt x="26" y="112"/>
                    <a:pt x="0" y="87"/>
                    <a:pt x="0" y="56"/>
                  </a:cubicBezTo>
                  <a:cubicBezTo>
                    <a:pt x="0" y="26"/>
                    <a:pt x="26" y="0"/>
                    <a:pt x="56" y="0"/>
                  </a:cubicBezTo>
                  <a:lnTo>
                    <a:pt x="144" y="0"/>
                  </a:lnTo>
                  <a:cubicBezTo>
                    <a:pt x="153" y="0"/>
                    <a:pt x="160" y="8"/>
                    <a:pt x="160" y="16"/>
                  </a:cubicBezTo>
                  <a:cubicBezTo>
                    <a:pt x="160" y="25"/>
                    <a:pt x="153" y="32"/>
                    <a:pt x="144" y="32"/>
                  </a:cubicBezTo>
                  <a:lnTo>
                    <a:pt x="56" y="32"/>
                  </a:lnTo>
                  <a:cubicBezTo>
                    <a:pt x="43" y="32"/>
                    <a:pt x="32" y="43"/>
                    <a:pt x="32" y="56"/>
                  </a:cubicBezTo>
                  <a:cubicBezTo>
                    <a:pt x="32" y="70"/>
                    <a:pt x="43" y="80"/>
                    <a:pt x="56" y="80"/>
                  </a:cubicBezTo>
                  <a:lnTo>
                    <a:pt x="128" y="80"/>
                  </a:lnTo>
                  <a:cubicBezTo>
                    <a:pt x="137" y="80"/>
                    <a:pt x="144" y="88"/>
                    <a:pt x="144" y="96"/>
                  </a:cubicBezTo>
                  <a:cubicBezTo>
                    <a:pt x="144" y="105"/>
                    <a:pt x="137" y="112"/>
                    <a:pt x="128"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sp>
          <p:nvSpPr>
            <p:cNvPr id="81" name="PA-任意多边形 450"/>
            <p:cNvSpPr/>
            <p:nvPr>
              <p:custDataLst>
                <p:tags r:id="rId23"/>
              </p:custDataLst>
            </p:nvPr>
          </p:nvSpPr>
          <p:spPr bwMode="auto">
            <a:xfrm>
              <a:off x="6855838" y="3046804"/>
              <a:ext cx="264593" cy="182501"/>
            </a:xfrm>
            <a:custGeom>
              <a:avLst/>
              <a:gdLst>
                <a:gd name="T0" fmla="*/ 160 w 432"/>
                <a:gd name="T1" fmla="*/ 273 h 273"/>
                <a:gd name="T2" fmla="*/ 56 w 432"/>
                <a:gd name="T3" fmla="*/ 273 h 273"/>
                <a:gd name="T4" fmla="*/ 0 w 432"/>
                <a:gd name="T5" fmla="*/ 217 h 273"/>
                <a:gd name="T6" fmla="*/ 56 w 432"/>
                <a:gd name="T7" fmla="*/ 161 h 273"/>
                <a:gd name="T8" fmla="*/ 180 w 432"/>
                <a:gd name="T9" fmla="*/ 161 h 273"/>
                <a:gd name="T10" fmla="*/ 134 w 432"/>
                <a:gd name="T11" fmla="*/ 78 h 273"/>
                <a:gd name="T12" fmla="*/ 129 w 432"/>
                <a:gd name="T13" fmla="*/ 38 h 273"/>
                <a:gd name="T14" fmla="*/ 157 w 432"/>
                <a:gd name="T15" fmla="*/ 6 h 273"/>
                <a:gd name="T16" fmla="*/ 181 w 432"/>
                <a:gd name="T17" fmla="*/ 0 h 273"/>
                <a:gd name="T18" fmla="*/ 224 w 432"/>
                <a:gd name="T19" fmla="*/ 21 h 273"/>
                <a:gd name="T20" fmla="*/ 329 w 432"/>
                <a:gd name="T21" fmla="*/ 161 h 273"/>
                <a:gd name="T22" fmla="*/ 416 w 432"/>
                <a:gd name="T23" fmla="*/ 161 h 273"/>
                <a:gd name="T24" fmla="*/ 432 w 432"/>
                <a:gd name="T25" fmla="*/ 177 h 273"/>
                <a:gd name="T26" fmla="*/ 416 w 432"/>
                <a:gd name="T27" fmla="*/ 193 h 273"/>
                <a:gd name="T28" fmla="*/ 320 w 432"/>
                <a:gd name="T29" fmla="*/ 193 h 273"/>
                <a:gd name="T30" fmla="*/ 308 w 432"/>
                <a:gd name="T31" fmla="*/ 187 h 273"/>
                <a:gd name="T32" fmla="*/ 198 w 432"/>
                <a:gd name="T33" fmla="*/ 40 h 273"/>
                <a:gd name="T34" fmla="*/ 181 w 432"/>
                <a:gd name="T35" fmla="*/ 32 h 273"/>
                <a:gd name="T36" fmla="*/ 171 w 432"/>
                <a:gd name="T37" fmla="*/ 35 h 273"/>
                <a:gd name="T38" fmla="*/ 160 w 432"/>
                <a:gd name="T39" fmla="*/ 47 h 273"/>
                <a:gd name="T40" fmla="*/ 162 w 432"/>
                <a:gd name="T41" fmla="*/ 63 h 273"/>
                <a:gd name="T42" fmla="*/ 221 w 432"/>
                <a:gd name="T43" fmla="*/ 170 h 273"/>
                <a:gd name="T44" fmla="*/ 221 w 432"/>
                <a:gd name="T45" fmla="*/ 186 h 273"/>
                <a:gd name="T46" fmla="*/ 207 w 432"/>
                <a:gd name="T47" fmla="*/ 193 h 273"/>
                <a:gd name="T48" fmla="*/ 56 w 432"/>
                <a:gd name="T49" fmla="*/ 193 h 273"/>
                <a:gd name="T50" fmla="*/ 32 w 432"/>
                <a:gd name="T51" fmla="*/ 217 h 273"/>
                <a:gd name="T52" fmla="*/ 56 w 432"/>
                <a:gd name="T53" fmla="*/ 241 h 273"/>
                <a:gd name="T54" fmla="*/ 160 w 432"/>
                <a:gd name="T55" fmla="*/ 241 h 273"/>
                <a:gd name="T56" fmla="*/ 176 w 432"/>
                <a:gd name="T57" fmla="*/ 257 h 273"/>
                <a:gd name="T58" fmla="*/ 160 w 432"/>
                <a:gd name="T59"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2" h="273">
                  <a:moveTo>
                    <a:pt x="160" y="273"/>
                  </a:moveTo>
                  <a:lnTo>
                    <a:pt x="56" y="273"/>
                  </a:lnTo>
                  <a:cubicBezTo>
                    <a:pt x="26" y="273"/>
                    <a:pt x="0" y="248"/>
                    <a:pt x="0" y="217"/>
                  </a:cubicBezTo>
                  <a:cubicBezTo>
                    <a:pt x="0" y="187"/>
                    <a:pt x="26" y="161"/>
                    <a:pt x="56" y="161"/>
                  </a:cubicBezTo>
                  <a:lnTo>
                    <a:pt x="180" y="161"/>
                  </a:lnTo>
                  <a:lnTo>
                    <a:pt x="134" y="78"/>
                  </a:lnTo>
                  <a:cubicBezTo>
                    <a:pt x="127" y="65"/>
                    <a:pt x="125" y="51"/>
                    <a:pt x="129" y="38"/>
                  </a:cubicBezTo>
                  <a:cubicBezTo>
                    <a:pt x="133" y="24"/>
                    <a:pt x="143" y="13"/>
                    <a:pt x="157" y="6"/>
                  </a:cubicBezTo>
                  <a:cubicBezTo>
                    <a:pt x="165" y="2"/>
                    <a:pt x="173" y="0"/>
                    <a:pt x="181" y="0"/>
                  </a:cubicBezTo>
                  <a:cubicBezTo>
                    <a:pt x="199" y="0"/>
                    <a:pt x="215" y="7"/>
                    <a:pt x="224" y="21"/>
                  </a:cubicBezTo>
                  <a:lnTo>
                    <a:pt x="329" y="161"/>
                  </a:lnTo>
                  <a:lnTo>
                    <a:pt x="416" y="161"/>
                  </a:lnTo>
                  <a:cubicBezTo>
                    <a:pt x="425" y="161"/>
                    <a:pt x="432" y="169"/>
                    <a:pt x="432" y="177"/>
                  </a:cubicBezTo>
                  <a:cubicBezTo>
                    <a:pt x="432" y="186"/>
                    <a:pt x="425" y="193"/>
                    <a:pt x="416" y="193"/>
                  </a:cubicBezTo>
                  <a:lnTo>
                    <a:pt x="320" y="193"/>
                  </a:lnTo>
                  <a:cubicBezTo>
                    <a:pt x="315" y="193"/>
                    <a:pt x="311" y="191"/>
                    <a:pt x="308" y="187"/>
                  </a:cubicBezTo>
                  <a:lnTo>
                    <a:pt x="198" y="40"/>
                  </a:lnTo>
                  <a:cubicBezTo>
                    <a:pt x="194" y="33"/>
                    <a:pt x="186" y="32"/>
                    <a:pt x="181" y="32"/>
                  </a:cubicBezTo>
                  <a:cubicBezTo>
                    <a:pt x="178" y="32"/>
                    <a:pt x="175" y="33"/>
                    <a:pt x="171" y="35"/>
                  </a:cubicBezTo>
                  <a:cubicBezTo>
                    <a:pt x="165" y="38"/>
                    <a:pt x="161" y="42"/>
                    <a:pt x="160" y="47"/>
                  </a:cubicBezTo>
                  <a:cubicBezTo>
                    <a:pt x="158" y="52"/>
                    <a:pt x="159" y="58"/>
                    <a:pt x="162" y="63"/>
                  </a:cubicBezTo>
                  <a:lnTo>
                    <a:pt x="221" y="170"/>
                  </a:lnTo>
                  <a:cubicBezTo>
                    <a:pt x="224" y="175"/>
                    <a:pt x="224" y="181"/>
                    <a:pt x="221" y="186"/>
                  </a:cubicBezTo>
                  <a:cubicBezTo>
                    <a:pt x="218" y="190"/>
                    <a:pt x="213" y="193"/>
                    <a:pt x="207" y="193"/>
                  </a:cubicBezTo>
                  <a:lnTo>
                    <a:pt x="56" y="193"/>
                  </a:lnTo>
                  <a:cubicBezTo>
                    <a:pt x="43" y="193"/>
                    <a:pt x="32" y="204"/>
                    <a:pt x="32" y="217"/>
                  </a:cubicBezTo>
                  <a:cubicBezTo>
                    <a:pt x="32" y="231"/>
                    <a:pt x="43" y="241"/>
                    <a:pt x="56" y="241"/>
                  </a:cubicBezTo>
                  <a:lnTo>
                    <a:pt x="160" y="241"/>
                  </a:lnTo>
                  <a:cubicBezTo>
                    <a:pt x="169" y="241"/>
                    <a:pt x="176" y="249"/>
                    <a:pt x="176" y="257"/>
                  </a:cubicBezTo>
                  <a:cubicBezTo>
                    <a:pt x="176" y="266"/>
                    <a:pt x="169" y="273"/>
                    <a:pt x="160" y="273"/>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sp>
          <p:nvSpPr>
            <p:cNvPr id="82" name="PA-任意多边形 451"/>
            <p:cNvSpPr/>
            <p:nvPr>
              <p:custDataLst>
                <p:tags r:id="rId24"/>
              </p:custDataLst>
            </p:nvPr>
          </p:nvSpPr>
          <p:spPr bwMode="auto">
            <a:xfrm>
              <a:off x="7180125" y="3122262"/>
              <a:ext cx="19360" cy="298319"/>
            </a:xfrm>
            <a:custGeom>
              <a:avLst/>
              <a:gdLst>
                <a:gd name="T0" fmla="*/ 16 w 32"/>
                <a:gd name="T1" fmla="*/ 448 h 448"/>
                <a:gd name="T2" fmla="*/ 0 w 32"/>
                <a:gd name="T3" fmla="*/ 432 h 448"/>
                <a:gd name="T4" fmla="*/ 0 w 32"/>
                <a:gd name="T5" fmla="*/ 16 h 448"/>
                <a:gd name="T6" fmla="*/ 16 w 32"/>
                <a:gd name="T7" fmla="*/ 0 h 448"/>
                <a:gd name="T8" fmla="*/ 32 w 32"/>
                <a:gd name="T9" fmla="*/ 16 h 448"/>
                <a:gd name="T10" fmla="*/ 32 w 32"/>
                <a:gd name="T11" fmla="*/ 432 h 448"/>
                <a:gd name="T12" fmla="*/ 16 w 32"/>
                <a:gd name="T13" fmla="*/ 448 h 448"/>
              </a:gdLst>
              <a:ahLst/>
              <a:cxnLst>
                <a:cxn ang="0">
                  <a:pos x="T0" y="T1"/>
                </a:cxn>
                <a:cxn ang="0">
                  <a:pos x="T2" y="T3"/>
                </a:cxn>
                <a:cxn ang="0">
                  <a:pos x="T4" y="T5"/>
                </a:cxn>
                <a:cxn ang="0">
                  <a:pos x="T6" y="T7"/>
                </a:cxn>
                <a:cxn ang="0">
                  <a:pos x="T8" y="T9"/>
                </a:cxn>
                <a:cxn ang="0">
                  <a:pos x="T10" y="T11"/>
                </a:cxn>
                <a:cxn ang="0">
                  <a:pos x="T12" y="T13"/>
                </a:cxn>
              </a:cxnLst>
              <a:rect l="0" t="0" r="r" b="b"/>
              <a:pathLst>
                <a:path w="32" h="448">
                  <a:moveTo>
                    <a:pt x="16" y="448"/>
                  </a:moveTo>
                  <a:cubicBezTo>
                    <a:pt x="8" y="448"/>
                    <a:pt x="0" y="441"/>
                    <a:pt x="0" y="432"/>
                  </a:cubicBezTo>
                  <a:lnTo>
                    <a:pt x="0" y="16"/>
                  </a:lnTo>
                  <a:cubicBezTo>
                    <a:pt x="0" y="8"/>
                    <a:pt x="8" y="0"/>
                    <a:pt x="16" y="0"/>
                  </a:cubicBezTo>
                  <a:cubicBezTo>
                    <a:pt x="25" y="0"/>
                    <a:pt x="32" y="8"/>
                    <a:pt x="32" y="16"/>
                  </a:cubicBezTo>
                  <a:lnTo>
                    <a:pt x="32" y="432"/>
                  </a:lnTo>
                  <a:cubicBezTo>
                    <a:pt x="32" y="441"/>
                    <a:pt x="25" y="448"/>
                    <a:pt x="16" y="448"/>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sp>
          <p:nvSpPr>
            <p:cNvPr id="83" name="PA-任意多边形 452"/>
            <p:cNvSpPr/>
            <p:nvPr>
              <p:custDataLst>
                <p:tags r:id="rId25"/>
              </p:custDataLst>
            </p:nvPr>
          </p:nvSpPr>
          <p:spPr bwMode="auto">
            <a:xfrm>
              <a:off x="7139791" y="3355653"/>
              <a:ext cx="20974" cy="22813"/>
            </a:xfrm>
            <a:custGeom>
              <a:avLst/>
              <a:gdLst>
                <a:gd name="T0" fmla="*/ 16 w 32"/>
                <a:gd name="T1" fmla="*/ 33 h 33"/>
                <a:gd name="T2" fmla="*/ 5 w 32"/>
                <a:gd name="T3" fmla="*/ 29 h 33"/>
                <a:gd name="T4" fmla="*/ 0 w 32"/>
                <a:gd name="T5" fmla="*/ 17 h 33"/>
                <a:gd name="T6" fmla="*/ 5 w 32"/>
                <a:gd name="T7" fmla="*/ 6 h 33"/>
                <a:gd name="T8" fmla="*/ 28 w 32"/>
                <a:gd name="T9" fmla="*/ 6 h 33"/>
                <a:gd name="T10" fmla="*/ 32 w 32"/>
                <a:gd name="T11" fmla="*/ 17 h 33"/>
                <a:gd name="T12" fmla="*/ 28 w 32"/>
                <a:gd name="T13" fmla="*/ 29 h 33"/>
                <a:gd name="T14" fmla="*/ 16 w 32"/>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3">
                  <a:moveTo>
                    <a:pt x="16" y="33"/>
                  </a:moveTo>
                  <a:cubicBezTo>
                    <a:pt x="12" y="33"/>
                    <a:pt x="8" y="32"/>
                    <a:pt x="5" y="29"/>
                  </a:cubicBezTo>
                  <a:cubicBezTo>
                    <a:pt x="2" y="26"/>
                    <a:pt x="0" y="22"/>
                    <a:pt x="0" y="17"/>
                  </a:cubicBezTo>
                  <a:cubicBezTo>
                    <a:pt x="0" y="13"/>
                    <a:pt x="2" y="9"/>
                    <a:pt x="5" y="6"/>
                  </a:cubicBezTo>
                  <a:cubicBezTo>
                    <a:pt x="11" y="0"/>
                    <a:pt x="22" y="0"/>
                    <a:pt x="28" y="6"/>
                  </a:cubicBezTo>
                  <a:cubicBezTo>
                    <a:pt x="31" y="9"/>
                    <a:pt x="32" y="13"/>
                    <a:pt x="32" y="17"/>
                  </a:cubicBezTo>
                  <a:cubicBezTo>
                    <a:pt x="32" y="22"/>
                    <a:pt x="31" y="26"/>
                    <a:pt x="28" y="29"/>
                  </a:cubicBezTo>
                  <a:cubicBezTo>
                    <a:pt x="25" y="32"/>
                    <a:pt x="21" y="33"/>
                    <a:pt x="16" y="33"/>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grpSp>
      <p:sp>
        <p:nvSpPr>
          <p:cNvPr id="84" name="Title 13"/>
          <p:cNvSpPr txBox="1"/>
          <p:nvPr>
            <p:custDataLst>
              <p:tags r:id="rId26"/>
            </p:custDataLst>
          </p:nvPr>
        </p:nvSpPr>
        <p:spPr bwMode="auto">
          <a:xfrm>
            <a:off x="349885" y="1348105"/>
            <a:ext cx="3577590" cy="641985"/>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b="1" spc="300">
                <a:solidFill>
                  <a:srgbClr val="1F74AD"/>
                </a:solidFill>
                <a:latin typeface="微软雅黑" panose="020B0503020204020204" pitchFamily="34" charset="-122"/>
                <a:ea typeface="微软雅黑" panose="020B0503020204020204" pitchFamily="34" charset="-122"/>
                <a:cs typeface="Lato Regular"/>
              </a:rPr>
              <a:t>1. 及时清除溺水者口鼻里的堵塞物</a:t>
            </a:r>
            <a:endParaRPr lang="zh-CN" altLang="en-US" b="1" spc="300">
              <a:solidFill>
                <a:srgbClr val="1F74AD"/>
              </a:solidFill>
              <a:latin typeface="微软雅黑" panose="020B0503020204020204" pitchFamily="34" charset="-122"/>
              <a:ea typeface="微软雅黑" panose="020B0503020204020204" pitchFamily="34" charset="-122"/>
              <a:cs typeface="Lato Regular"/>
            </a:endParaRPr>
          </a:p>
        </p:txBody>
      </p:sp>
      <p:sp>
        <p:nvSpPr>
          <p:cNvPr id="85" name="Content Placeholder 2"/>
          <p:cNvSpPr txBox="1"/>
          <p:nvPr>
            <p:custDataLst>
              <p:tags r:id="rId27"/>
            </p:custDataLst>
          </p:nvPr>
        </p:nvSpPr>
        <p:spPr bwMode="auto">
          <a:xfrm>
            <a:off x="355600" y="2086610"/>
            <a:ext cx="3571875" cy="1170305"/>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sz="1600" spc="150">
                <a:latin typeface="微软雅黑" panose="020B0503020204020204" pitchFamily="34" charset="-122"/>
                <a:ea typeface="微软雅黑" panose="020B0503020204020204" pitchFamily="34" charset="-122"/>
              </a:rPr>
              <a:t>使溺水者头朝下，用手指清除其口中杂物，再用手掌迅速连续击打其肩后背部，让其呼吸道畅通，并确保舌头不会向后堵住呼吸通道。</a:t>
            </a:r>
            <a:endParaRPr lang="zh-CN" altLang="en-US" sz="1600" spc="150">
              <a:latin typeface="微软雅黑" panose="020B0503020204020204" pitchFamily="34" charset="-122"/>
              <a:ea typeface="微软雅黑" panose="020B0503020204020204" pitchFamily="34" charset="-122"/>
            </a:endParaRPr>
          </a:p>
        </p:txBody>
      </p:sp>
      <p:sp>
        <p:nvSpPr>
          <p:cNvPr id="86" name="Title 13"/>
          <p:cNvSpPr txBox="1"/>
          <p:nvPr>
            <p:custDataLst>
              <p:tags r:id="rId28"/>
            </p:custDataLst>
          </p:nvPr>
        </p:nvSpPr>
        <p:spPr bwMode="auto">
          <a:xfrm>
            <a:off x="662305" y="3462014"/>
            <a:ext cx="3265316"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sz="2000" b="1" spc="300">
                <a:solidFill>
                  <a:srgbClr val="1AA3AA"/>
                </a:solidFill>
                <a:latin typeface="微软雅黑" panose="020B0503020204020204" pitchFamily="34" charset="-122"/>
                <a:ea typeface="微软雅黑" panose="020B0503020204020204" pitchFamily="34" charset="-122"/>
                <a:cs typeface="Lato Regular"/>
              </a:rPr>
              <a:t>3. 做人工呼吸</a:t>
            </a:r>
            <a:endParaRPr lang="zh-CN" altLang="en-US" sz="2000" b="1" spc="300">
              <a:solidFill>
                <a:srgbClr val="1AA3AA"/>
              </a:solidFill>
              <a:latin typeface="微软雅黑" panose="020B0503020204020204" pitchFamily="34" charset="-122"/>
              <a:ea typeface="微软雅黑" panose="020B0503020204020204" pitchFamily="34" charset="-122"/>
              <a:cs typeface="Lato Regular"/>
            </a:endParaRPr>
          </a:p>
        </p:txBody>
      </p:sp>
      <p:sp>
        <p:nvSpPr>
          <p:cNvPr id="87" name="Content Placeholder 2"/>
          <p:cNvSpPr txBox="1"/>
          <p:nvPr>
            <p:custDataLst>
              <p:tags r:id="rId29"/>
            </p:custDataLst>
          </p:nvPr>
        </p:nvSpPr>
        <p:spPr bwMode="auto">
          <a:xfrm>
            <a:off x="662305" y="4030345"/>
            <a:ext cx="3265170" cy="1667510"/>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sz="1600" spc="150">
                <a:latin typeface="微软雅黑" panose="020B0503020204020204" pitchFamily="34" charset="-122"/>
                <a:ea typeface="微软雅黑" panose="020B0503020204020204" pitchFamily="34" charset="-122"/>
              </a:rPr>
              <a:t>倾水的时间不宜长，有水吐出后马上做人工呼吸。让溺水者仰面躺在地上，使其头部后仰，用一只手捏住其鼻孔，嘴对嘴轻缓吹气。</a:t>
            </a:r>
            <a:endParaRPr lang="zh-CN" altLang="en-US" sz="1600" spc="150">
              <a:latin typeface="微软雅黑" panose="020B0503020204020204" pitchFamily="34" charset="-122"/>
              <a:ea typeface="微软雅黑" panose="020B0503020204020204" pitchFamily="34" charset="-122"/>
            </a:endParaRPr>
          </a:p>
        </p:txBody>
      </p:sp>
      <p:sp>
        <p:nvSpPr>
          <p:cNvPr id="52" name="Title 13"/>
          <p:cNvSpPr txBox="1"/>
          <p:nvPr>
            <p:custDataLst>
              <p:tags r:id="rId30"/>
            </p:custDataLst>
          </p:nvPr>
        </p:nvSpPr>
        <p:spPr bwMode="auto">
          <a:xfrm>
            <a:off x="8050385" y="1404258"/>
            <a:ext cx="3226638" cy="529972"/>
          </a:xfrm>
          <a:prstGeom prst="rect">
            <a:avLst/>
          </a:prstGeom>
          <a:noFill/>
          <a:ln>
            <a:noFill/>
          </a:ln>
        </p:spPr>
        <p:txBody>
          <a:bodyPr wrap="square" lIns="90000" tIns="46800" rIns="90000" bIns="0" anchor="ctr">
            <a:normAutofit fontScale="90000"/>
          </a:bodyP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nSpc>
                <a:spcPct val="120000"/>
              </a:lnSpc>
            </a:pPr>
            <a:r>
              <a:rPr lang="zh-CN" altLang="en-US" sz="2000" b="1" spc="300">
                <a:solidFill>
                  <a:srgbClr val="9BBB59"/>
                </a:solidFill>
                <a:latin typeface="微软雅黑" panose="020B0503020204020204" pitchFamily="34" charset="-122"/>
                <a:ea typeface="微软雅黑" panose="020B0503020204020204" pitchFamily="34" charset="-122"/>
                <a:cs typeface="Lato Regular"/>
              </a:rPr>
              <a:t>2. 立刻倾出呼吸道积水</a:t>
            </a:r>
            <a:endParaRPr lang="zh-CN" altLang="en-US" sz="2000" b="1" spc="300">
              <a:solidFill>
                <a:srgbClr val="9BBB59"/>
              </a:solidFill>
              <a:latin typeface="微软雅黑" panose="020B0503020204020204" pitchFamily="34" charset="-122"/>
              <a:ea typeface="微软雅黑" panose="020B0503020204020204" pitchFamily="34" charset="-122"/>
              <a:cs typeface="Lato Regular"/>
            </a:endParaRPr>
          </a:p>
        </p:txBody>
      </p:sp>
      <p:sp>
        <p:nvSpPr>
          <p:cNvPr id="53" name="Content Placeholder 2"/>
          <p:cNvSpPr txBox="1"/>
          <p:nvPr>
            <p:custDataLst>
              <p:tags r:id="rId31"/>
            </p:custDataLst>
          </p:nvPr>
        </p:nvSpPr>
        <p:spPr bwMode="auto">
          <a:xfrm>
            <a:off x="8065135" y="1971040"/>
            <a:ext cx="3495675" cy="1369060"/>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nSpc>
                <a:spcPct val="120000"/>
              </a:lnSpc>
            </a:pPr>
            <a:r>
              <a:rPr lang="zh-CN" altLang="en-US" sz="1600" spc="150">
                <a:latin typeface="微软雅黑" panose="020B0503020204020204" pitchFamily="34" charset="-122"/>
                <a:ea typeface="微软雅黑" panose="020B0503020204020204" pitchFamily="34" charset="-122"/>
              </a:rPr>
              <a:t>打通呼吸道后，要立刻倾出呼吸道积水。抢救者一腿跪地，另一腿屈起，将溺水者俯卧于屈起的大腿上，使其头足下垂。</a:t>
            </a:r>
            <a:endParaRPr lang="zh-CN" altLang="en-US" sz="1600" spc="150">
              <a:latin typeface="微软雅黑" panose="020B0503020204020204" pitchFamily="34" charset="-122"/>
              <a:ea typeface="微软雅黑" panose="020B0503020204020204" pitchFamily="34" charset="-122"/>
            </a:endParaRPr>
          </a:p>
        </p:txBody>
      </p:sp>
      <p:sp>
        <p:nvSpPr>
          <p:cNvPr id="55" name="Title 13"/>
          <p:cNvSpPr txBox="1"/>
          <p:nvPr>
            <p:custDataLst>
              <p:tags r:id="rId32"/>
            </p:custDataLst>
          </p:nvPr>
        </p:nvSpPr>
        <p:spPr bwMode="auto">
          <a:xfrm>
            <a:off x="8064990" y="3462014"/>
            <a:ext cx="3226638"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nSpc>
                <a:spcPct val="120000"/>
              </a:lnSpc>
            </a:pPr>
            <a:r>
              <a:rPr lang="zh-CN" altLang="en-US" sz="2000" b="1" spc="300">
                <a:solidFill>
                  <a:srgbClr val="69A35B"/>
                </a:solidFill>
                <a:latin typeface="微软雅黑" panose="020B0503020204020204" pitchFamily="34" charset="-122"/>
                <a:ea typeface="微软雅黑" panose="020B0503020204020204" pitchFamily="34" charset="-122"/>
                <a:cs typeface="Lato Regular"/>
              </a:rPr>
              <a:t>4. 心脏起搏</a:t>
            </a:r>
            <a:endParaRPr lang="zh-CN" altLang="en-US" sz="2000" b="1" spc="300">
              <a:solidFill>
                <a:srgbClr val="69A35B"/>
              </a:solidFill>
              <a:latin typeface="微软雅黑" panose="020B0503020204020204" pitchFamily="34" charset="-122"/>
              <a:ea typeface="微软雅黑" panose="020B0503020204020204" pitchFamily="34" charset="-122"/>
              <a:cs typeface="Lato Regular"/>
            </a:endParaRPr>
          </a:p>
        </p:txBody>
      </p:sp>
      <p:sp>
        <p:nvSpPr>
          <p:cNvPr id="57" name="Content Placeholder 2"/>
          <p:cNvSpPr txBox="1"/>
          <p:nvPr>
            <p:custDataLst>
              <p:tags r:id="rId33"/>
            </p:custDataLst>
          </p:nvPr>
        </p:nvSpPr>
        <p:spPr bwMode="auto">
          <a:xfrm>
            <a:off x="8065135" y="4030345"/>
            <a:ext cx="3226435" cy="1254125"/>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nSpc>
                <a:spcPct val="120000"/>
              </a:lnSpc>
            </a:pPr>
            <a:r>
              <a:rPr lang="zh-CN" altLang="en-US" sz="1600" spc="150">
                <a:latin typeface="微软雅黑" panose="020B0503020204020204" pitchFamily="34" charset="-122"/>
                <a:ea typeface="微软雅黑" panose="020B0503020204020204" pitchFamily="34" charset="-122"/>
              </a:rPr>
              <a:t>如果溺水者有微弱心跳，可以用一个手掌按压溺水者胸部，动作要连贯迅速，一秒一次。</a:t>
            </a:r>
            <a:endParaRPr lang="zh-CN" altLang="en-US" sz="1600" spc="150">
              <a:latin typeface="微软雅黑" panose="020B0503020204020204" pitchFamily="34" charset="-122"/>
              <a:ea typeface="微软雅黑" panose="020B0503020204020204" pitchFamily="34" charset="-122"/>
            </a:endParaRPr>
          </a:p>
        </p:txBody>
      </p:sp>
    </p:spTree>
    <p:custDataLst>
      <p:tags r:id="rId34"/>
    </p:custData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81100" y="2546985"/>
            <a:ext cx="9827895" cy="1322070"/>
          </a:xfrm>
          <a:prstGeom prst="rect">
            <a:avLst/>
          </a:prstGeom>
          <a:noFill/>
        </p:spPr>
        <p:txBody>
          <a:bodyPr wrap="square" rtlCol="0" anchor="t">
            <a:spAutoFit/>
          </a:bodyPr>
          <a:p>
            <a:pPr algn="ctr"/>
            <a:r>
              <a:rPr lang="zh-CN" altLang="en-US" sz="8000">
                <a:solidFill>
                  <a:srgbClr val="43486D"/>
                </a:solidFill>
                <a:sym typeface="+mn-ea"/>
              </a:rPr>
              <a:t>感谢观看</a:t>
            </a:r>
            <a:endParaRPr lang="zh-CN" altLang="en-US" sz="8000">
              <a:solidFill>
                <a:srgbClr val="43486D"/>
              </a:solidFill>
              <a:sym typeface="+mn-ea"/>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二、了解相关预案的规定</a:t>
            </a:r>
            <a:endParaRPr lang="zh-CN" altLang="en-US" sz="3200">
              <a:solidFill>
                <a:srgbClr val="43486D"/>
              </a:solidFill>
              <a:latin typeface="+mj-ea"/>
              <a:ea typeface="+mj-ea"/>
            </a:endParaRPr>
          </a:p>
        </p:txBody>
      </p:sp>
      <p:grpSp>
        <p:nvGrpSpPr>
          <p:cNvPr id="14" name="组合 13"/>
          <p:cNvGrpSpPr/>
          <p:nvPr>
            <p:custDataLst>
              <p:tags r:id="rId1"/>
            </p:custDataLst>
          </p:nvPr>
        </p:nvGrpSpPr>
        <p:grpSpPr>
          <a:xfrm>
            <a:off x="4006333" y="1529471"/>
            <a:ext cx="4116935" cy="3845580"/>
            <a:chOff x="4239274" y="2310239"/>
            <a:chExt cx="3464575" cy="3236218"/>
          </a:xfrm>
        </p:grpSpPr>
        <p:grpSp>
          <p:nvGrpSpPr>
            <p:cNvPr id="15" name="组合 14"/>
            <p:cNvGrpSpPr/>
            <p:nvPr>
              <p:custDataLst>
                <p:tags r:id="rId2"/>
              </p:custDataLst>
            </p:nvPr>
          </p:nvGrpSpPr>
          <p:grpSpPr>
            <a:xfrm>
              <a:off x="4239274" y="3722823"/>
              <a:ext cx="1669308" cy="399431"/>
              <a:chOff x="2309253" y="3196979"/>
              <a:chExt cx="2186098" cy="523089"/>
            </a:xfrm>
          </p:grpSpPr>
          <p:sp>
            <p:nvSpPr>
              <p:cNvPr id="16" name="五边形 3"/>
              <p:cNvSpPr/>
              <p:nvPr>
                <p:custDataLst>
                  <p:tags r:id="rId3"/>
                </p:custDataLst>
              </p:nvPr>
            </p:nvSpPr>
            <p:spPr>
              <a:xfrm rot="12359350" flipV="1">
                <a:off x="2309253" y="3196979"/>
                <a:ext cx="1815080" cy="407031"/>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27CED7">
                      <a:lumMod val="75000"/>
                    </a:srgbClr>
                  </a:gs>
                  <a:gs pos="100000">
                    <a:srgbClr val="27CED7"/>
                  </a:gs>
                </a:gsLst>
                <a:lin ang="0" scaled="0"/>
                <a:tileRect/>
              </a:gradFill>
              <a:ln w="25400" cap="flat" cmpd="sng" algn="ctr">
                <a:noFill/>
                <a:prstDash val="solid"/>
              </a:ln>
              <a:effectLst/>
            </p:spPr>
            <p:txBody>
              <a:bodyPr rtlCol="0" anchor="ctr">
                <a:normAutofit/>
              </a:bodyPr>
              <a:lstStyle/>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06</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17" name="图片 16"/>
              <p:cNvPicPr>
                <a:picLocks noChangeAspect="1"/>
              </p:cNvPicPr>
              <p:nvPr>
                <p:custDataLst>
                  <p:tags r:id="rId4"/>
                </p:custDataLst>
              </p:nvPr>
            </p:nvPicPr>
            <p:blipFill rotWithShape="1">
              <a:blip r:embed="rId5"/>
              <a:srcRect l="79164" t="15523" b="15959"/>
              <a:stretch>
                <a:fillRect/>
              </a:stretch>
            </p:blipFill>
            <p:spPr>
              <a:xfrm rot="14760000">
                <a:off x="3587670" y="2812388"/>
                <a:ext cx="288419" cy="1526942"/>
              </a:xfrm>
              <a:prstGeom prst="rect">
                <a:avLst/>
              </a:prstGeom>
            </p:spPr>
          </p:pic>
        </p:grpSp>
        <p:grpSp>
          <p:nvGrpSpPr>
            <p:cNvPr id="22" name="组合 21"/>
            <p:cNvGrpSpPr/>
            <p:nvPr>
              <p:custDataLst>
                <p:tags r:id="rId6"/>
              </p:custDataLst>
            </p:nvPr>
          </p:nvGrpSpPr>
          <p:grpSpPr>
            <a:xfrm>
              <a:off x="4993026" y="2310239"/>
              <a:ext cx="1165975" cy="1385996"/>
              <a:chOff x="3296355" y="1347081"/>
              <a:chExt cx="1526942" cy="1815078"/>
            </a:xfrm>
          </p:grpSpPr>
          <p:sp>
            <p:nvSpPr>
              <p:cNvPr id="18" name="五边形 3"/>
              <p:cNvSpPr/>
              <p:nvPr>
                <p:custDataLst>
                  <p:tags r:id="rId7"/>
                </p:custDataLst>
              </p:nvPr>
            </p:nvSpPr>
            <p:spPr>
              <a:xfrm rot="15959350" flipV="1">
                <a:off x="3046613" y="2051105"/>
                <a:ext cx="1815078" cy="407030"/>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49C782">
                      <a:lumMod val="75000"/>
                    </a:srgbClr>
                  </a:gs>
                  <a:gs pos="100000">
                    <a:srgbClr val="49C782"/>
                  </a:gs>
                </a:gsLst>
                <a:lin ang="0" scaled="0"/>
                <a:tileRect/>
              </a:gradFill>
              <a:ln w="25400" cap="flat" cmpd="sng" algn="ctr">
                <a:noFill/>
                <a:prstDash val="solid"/>
              </a:ln>
              <a:effectLst/>
            </p:spPr>
            <p:txBody>
              <a:bodyPr rtlCol="0" anchor="ctr">
                <a:normAutofit/>
              </a:bodyPr>
              <a:lstStyle/>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01</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19" name="图片 18"/>
              <p:cNvPicPr>
                <a:picLocks noChangeAspect="1"/>
              </p:cNvPicPr>
              <p:nvPr>
                <p:custDataLst>
                  <p:tags r:id="rId8"/>
                </p:custDataLst>
              </p:nvPr>
            </p:nvPicPr>
            <p:blipFill rotWithShape="1">
              <a:blip r:embed="rId5"/>
              <a:srcRect l="79164" t="15523" b="15959"/>
              <a:stretch>
                <a:fillRect/>
              </a:stretch>
            </p:blipFill>
            <p:spPr>
              <a:xfrm rot="18360000">
                <a:off x="3915616" y="2024910"/>
                <a:ext cx="288419" cy="1526942"/>
              </a:xfrm>
              <a:prstGeom prst="rect">
                <a:avLst/>
              </a:prstGeom>
            </p:spPr>
          </p:pic>
        </p:grpSp>
        <p:grpSp>
          <p:nvGrpSpPr>
            <p:cNvPr id="23" name="组合 22"/>
            <p:cNvGrpSpPr/>
            <p:nvPr>
              <p:custDataLst>
                <p:tags r:id="rId9"/>
              </p:custDataLst>
            </p:nvPr>
          </p:nvGrpSpPr>
          <p:grpSpPr>
            <a:xfrm>
              <a:off x="5841612" y="2744040"/>
              <a:ext cx="1385997" cy="1165975"/>
              <a:chOff x="4407650" y="1915180"/>
              <a:chExt cx="1815078" cy="1526942"/>
            </a:xfrm>
          </p:grpSpPr>
          <p:sp>
            <p:nvSpPr>
              <p:cNvPr id="24" name="五边形 3"/>
              <p:cNvSpPr/>
              <p:nvPr>
                <p:custDataLst>
                  <p:tags r:id="rId10"/>
                </p:custDataLst>
              </p:nvPr>
            </p:nvSpPr>
            <p:spPr>
              <a:xfrm rot="19559350" flipV="1">
                <a:off x="4407650" y="2116738"/>
                <a:ext cx="1815078" cy="407030"/>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FFC715">
                      <a:lumMod val="75000"/>
                    </a:srgbClr>
                  </a:gs>
                  <a:gs pos="100000">
                    <a:srgbClr val="FFC715"/>
                  </a:gs>
                </a:gsLst>
                <a:lin ang="0" scaled="0"/>
                <a:tileRect/>
              </a:gradFill>
              <a:ln w="25400" cap="flat" cmpd="sng" algn="ctr">
                <a:noFill/>
                <a:prstDash val="solid"/>
              </a:ln>
              <a:effectLst/>
            </p:spPr>
            <p:txBody>
              <a:bodyPr rtlCol="0" anchor="ctr">
                <a:normAutofit/>
              </a:bodyPr>
              <a:lstStyle/>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02</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25" name="图片 24"/>
              <p:cNvPicPr>
                <a:picLocks noChangeAspect="1"/>
              </p:cNvPicPr>
              <p:nvPr>
                <p:custDataLst>
                  <p:tags r:id="rId11"/>
                </p:custDataLst>
              </p:nvPr>
            </p:nvPicPr>
            <p:blipFill rotWithShape="1">
              <a:blip r:embed="rId5"/>
              <a:srcRect l="79164" t="15523" b="15959"/>
              <a:stretch>
                <a:fillRect/>
              </a:stretch>
            </p:blipFill>
            <p:spPr>
              <a:xfrm rot="360000">
                <a:off x="4761566" y="1915180"/>
                <a:ext cx="288419" cy="1526942"/>
              </a:xfrm>
              <a:prstGeom prst="rect">
                <a:avLst/>
              </a:prstGeom>
            </p:spPr>
          </p:pic>
        </p:grpSp>
        <p:grpSp>
          <p:nvGrpSpPr>
            <p:cNvPr id="26" name="组合 25"/>
            <p:cNvGrpSpPr/>
            <p:nvPr>
              <p:custDataLst>
                <p:tags r:id="rId12"/>
              </p:custDataLst>
            </p:nvPr>
          </p:nvGrpSpPr>
          <p:grpSpPr>
            <a:xfrm>
              <a:off x="6034542" y="3734436"/>
              <a:ext cx="1669307" cy="399431"/>
              <a:chOff x="4660309" y="3212191"/>
              <a:chExt cx="2186097" cy="523088"/>
            </a:xfrm>
          </p:grpSpPr>
          <p:sp>
            <p:nvSpPr>
              <p:cNvPr id="27" name="五边形 3"/>
              <p:cNvSpPr/>
              <p:nvPr>
                <p:custDataLst>
                  <p:tags r:id="rId13"/>
                </p:custDataLst>
              </p:nvPr>
            </p:nvSpPr>
            <p:spPr>
              <a:xfrm rot="1559350" flipV="1">
                <a:off x="5031327" y="3328250"/>
                <a:ext cx="1815079" cy="407029"/>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27CED7">
                      <a:lumMod val="75000"/>
                    </a:srgbClr>
                  </a:gs>
                  <a:gs pos="100000">
                    <a:srgbClr val="27CED7"/>
                  </a:gs>
                </a:gsLst>
                <a:lin ang="0" scaled="0"/>
                <a:tileRect/>
              </a:gradFill>
              <a:ln w="25400" cap="flat" cmpd="sng" algn="ctr">
                <a:noFill/>
                <a:prstDash val="solid"/>
              </a:ln>
              <a:effectLst/>
            </p:spPr>
            <p:txBody>
              <a:bodyPr rtlCol="0" anchor="ctr">
                <a:normAutofit/>
              </a:bodyPr>
              <a:lstStyle/>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03</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28" name="图片 27"/>
              <p:cNvPicPr>
                <a:picLocks noChangeAspect="1"/>
              </p:cNvPicPr>
              <p:nvPr>
                <p:custDataLst>
                  <p:tags r:id="rId14"/>
                </p:custDataLst>
              </p:nvPr>
            </p:nvPicPr>
            <p:blipFill rotWithShape="1">
              <a:blip r:embed="rId5"/>
              <a:srcRect l="79164" t="15523" b="15959"/>
              <a:stretch>
                <a:fillRect/>
              </a:stretch>
            </p:blipFill>
            <p:spPr>
              <a:xfrm rot="3960000">
                <a:off x="5279570" y="2592930"/>
                <a:ext cx="288419" cy="1526942"/>
              </a:xfrm>
              <a:prstGeom prst="rect">
                <a:avLst/>
              </a:prstGeom>
            </p:spPr>
          </p:pic>
        </p:grpSp>
        <p:grpSp>
          <p:nvGrpSpPr>
            <p:cNvPr id="32" name="组合 31"/>
            <p:cNvGrpSpPr/>
            <p:nvPr>
              <p:custDataLst>
                <p:tags r:id="rId15"/>
              </p:custDataLst>
            </p:nvPr>
          </p:nvGrpSpPr>
          <p:grpSpPr>
            <a:xfrm>
              <a:off x="5784123" y="4160461"/>
              <a:ext cx="1165975" cy="1385996"/>
              <a:chOff x="4332363" y="3770102"/>
              <a:chExt cx="1526942" cy="1815078"/>
            </a:xfrm>
          </p:grpSpPr>
          <p:sp>
            <p:nvSpPr>
              <p:cNvPr id="29" name="五边形 3"/>
              <p:cNvSpPr/>
              <p:nvPr>
                <p:custDataLst>
                  <p:tags r:id="rId16"/>
                </p:custDataLst>
              </p:nvPr>
            </p:nvSpPr>
            <p:spPr>
              <a:xfrm rot="5159350" flipV="1">
                <a:off x="4293969" y="4474126"/>
                <a:ext cx="1815078" cy="407030"/>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49C782">
                      <a:lumMod val="75000"/>
                    </a:srgbClr>
                  </a:gs>
                  <a:gs pos="100000">
                    <a:srgbClr val="49C782"/>
                  </a:gs>
                </a:gsLst>
                <a:lin ang="0" scaled="0"/>
                <a:tileRect/>
              </a:gradFill>
              <a:ln w="25400" cap="flat" cmpd="sng" algn="ctr">
                <a:noFill/>
                <a:prstDash val="solid"/>
              </a:ln>
              <a:effectLst/>
            </p:spPr>
            <p:txBody>
              <a:bodyPr rtlCol="0" anchor="ctr">
                <a:normAutofit/>
              </a:bodyPr>
              <a:lstStyle/>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04</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30" name="图片 29"/>
              <p:cNvPicPr>
                <a:picLocks noChangeAspect="1"/>
              </p:cNvPicPr>
              <p:nvPr>
                <p:custDataLst>
                  <p:tags r:id="rId17"/>
                </p:custDataLst>
              </p:nvPr>
            </p:nvPicPr>
            <p:blipFill rotWithShape="1">
              <a:blip r:embed="rId5"/>
              <a:srcRect l="79164" t="15523" b="15959"/>
              <a:stretch>
                <a:fillRect/>
              </a:stretch>
            </p:blipFill>
            <p:spPr>
              <a:xfrm rot="7560000">
                <a:off x="4951624" y="3380409"/>
                <a:ext cx="288419" cy="1526942"/>
              </a:xfrm>
              <a:prstGeom prst="rect">
                <a:avLst/>
              </a:prstGeom>
            </p:spPr>
          </p:pic>
        </p:grpSp>
        <p:grpSp>
          <p:nvGrpSpPr>
            <p:cNvPr id="31" name="组合 30"/>
            <p:cNvGrpSpPr/>
            <p:nvPr>
              <p:custDataLst>
                <p:tags r:id="rId18"/>
              </p:custDataLst>
            </p:nvPr>
          </p:nvGrpSpPr>
          <p:grpSpPr>
            <a:xfrm>
              <a:off x="4715514" y="3946680"/>
              <a:ext cx="1385997" cy="1165975"/>
              <a:chOff x="2932931" y="3490138"/>
              <a:chExt cx="1815078" cy="1526942"/>
            </a:xfrm>
          </p:grpSpPr>
          <p:sp>
            <p:nvSpPr>
              <p:cNvPr id="33" name="五边形 3"/>
              <p:cNvSpPr/>
              <p:nvPr>
                <p:custDataLst>
                  <p:tags r:id="rId19"/>
                </p:custDataLst>
              </p:nvPr>
            </p:nvSpPr>
            <p:spPr>
              <a:xfrm rot="8759350" flipV="1">
                <a:off x="2932931" y="4408489"/>
                <a:ext cx="1815078" cy="407030"/>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FFC715">
                      <a:lumMod val="75000"/>
                    </a:srgbClr>
                  </a:gs>
                  <a:gs pos="100000">
                    <a:srgbClr val="FFC715"/>
                  </a:gs>
                </a:gsLst>
                <a:lin ang="0" scaled="0"/>
                <a:tileRect/>
              </a:gradFill>
              <a:ln w="25400" cap="flat" cmpd="sng" algn="ctr">
                <a:noFill/>
                <a:prstDash val="solid"/>
              </a:ln>
              <a:effectLst/>
            </p:spPr>
            <p:txBody>
              <a:bodyPr rtlCol="0" anchor="ctr">
                <a:normAutofit/>
              </a:bodyPr>
              <a:lstStyle/>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05</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34" name="图片 33"/>
              <p:cNvPicPr>
                <a:picLocks noChangeAspect="1"/>
              </p:cNvPicPr>
              <p:nvPr>
                <p:custDataLst>
                  <p:tags r:id="rId20"/>
                </p:custDataLst>
              </p:nvPr>
            </p:nvPicPr>
            <p:blipFill rotWithShape="1">
              <a:blip r:embed="rId5"/>
              <a:srcRect l="79164" t="15523" b="15959"/>
              <a:stretch>
                <a:fillRect/>
              </a:stretch>
            </p:blipFill>
            <p:spPr>
              <a:xfrm rot="11160000">
                <a:off x="4105673" y="3490138"/>
                <a:ext cx="288419" cy="1526942"/>
              </a:xfrm>
              <a:prstGeom prst="rect">
                <a:avLst/>
              </a:prstGeom>
            </p:spPr>
          </p:pic>
        </p:grpSp>
      </p:grpSp>
      <p:sp>
        <p:nvSpPr>
          <p:cNvPr id="35" name="文本框 34"/>
          <p:cNvSpPr txBox="1"/>
          <p:nvPr>
            <p:custDataLst>
              <p:tags r:id="rId21"/>
            </p:custDataLst>
          </p:nvPr>
        </p:nvSpPr>
        <p:spPr>
          <a:xfrm>
            <a:off x="4670425" y="635635"/>
            <a:ext cx="3717925" cy="787400"/>
          </a:xfrm>
          <a:prstGeom prst="rect">
            <a:avLst/>
          </a:prstGeom>
          <a:noFill/>
        </p:spPr>
        <p:txBody>
          <a:bodyPr wrap="square" rtlCol="0" anchor="b" anchorCtr="0"/>
          <a:lstStyle/>
          <a:p>
            <a:pPr algn="l">
              <a:lnSpc>
                <a:spcPct val="130000"/>
              </a:lnSpc>
            </a:pPr>
            <a:r>
              <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（1）熟悉对本地区可能发生灾害的灾情预测，做好心理准备。</a:t>
            </a:r>
            <a:endPar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36" name="文本框 35"/>
          <p:cNvSpPr txBox="1"/>
          <p:nvPr>
            <p:custDataLst>
              <p:tags r:id="rId22"/>
            </p:custDataLst>
          </p:nvPr>
        </p:nvSpPr>
        <p:spPr>
          <a:xfrm>
            <a:off x="7727950" y="1628775"/>
            <a:ext cx="3241675" cy="1558290"/>
          </a:xfrm>
          <a:prstGeom prst="rect">
            <a:avLst/>
          </a:prstGeom>
          <a:noFill/>
        </p:spPr>
        <p:txBody>
          <a:bodyPr wrap="square" rtlCol="0" anchor="ctr" anchorCtr="0"/>
          <a:lstStyle/>
          <a:p>
            <a:pPr>
              <a:lnSpc>
                <a:spcPct val="130000"/>
              </a:lnSpc>
            </a:pPr>
            <a:r>
              <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（2）了解各类救灾队伍的数量、分析、配置和调用方案，平时自己做好相应的准备。</a:t>
            </a:r>
            <a:endPar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37" name="文本框 36"/>
          <p:cNvSpPr txBox="1"/>
          <p:nvPr>
            <p:custDataLst>
              <p:tags r:id="rId23"/>
            </p:custDataLst>
          </p:nvPr>
        </p:nvSpPr>
        <p:spPr>
          <a:xfrm>
            <a:off x="8282940" y="3750945"/>
            <a:ext cx="3113405" cy="1212215"/>
          </a:xfrm>
          <a:prstGeom prst="rect">
            <a:avLst/>
          </a:prstGeom>
          <a:noFill/>
        </p:spPr>
        <p:txBody>
          <a:bodyPr wrap="square" rtlCol="0" anchor="t" anchorCtr="0"/>
          <a:lstStyle/>
          <a:p>
            <a:pPr>
              <a:lnSpc>
                <a:spcPct val="130000"/>
              </a:lnSpc>
            </a:pPr>
            <a:r>
              <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（3）知道灾害信息网络的启用、灾情监测与播报，以便最快获取信息。</a:t>
            </a:r>
            <a:endPar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38" name="文本框 37"/>
          <p:cNvSpPr txBox="1"/>
          <p:nvPr>
            <p:custDataLst>
              <p:tags r:id="rId24"/>
            </p:custDataLst>
          </p:nvPr>
        </p:nvSpPr>
        <p:spPr>
          <a:xfrm>
            <a:off x="4611370" y="5437505"/>
            <a:ext cx="4612640" cy="1291590"/>
          </a:xfrm>
          <a:prstGeom prst="rect">
            <a:avLst/>
          </a:prstGeom>
          <a:noFill/>
        </p:spPr>
        <p:txBody>
          <a:bodyPr wrap="square" rtlCol="0" anchor="t" anchorCtr="0"/>
          <a:lstStyle/>
          <a:p>
            <a:pPr algn="l">
              <a:lnSpc>
                <a:spcPct val="130000"/>
              </a:lnSpc>
            </a:pPr>
            <a:r>
              <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（4）了解紧急救灾指挥系统的机构设置、职能、运作方式及具体责任人，以及其他部门及官员的联络方式，以便及时报警或求助。</a:t>
            </a:r>
            <a:endPar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39" name="文本框 38"/>
          <p:cNvSpPr txBox="1"/>
          <p:nvPr>
            <p:custDataLst>
              <p:tags r:id="rId25"/>
            </p:custDataLst>
          </p:nvPr>
        </p:nvSpPr>
        <p:spPr>
          <a:xfrm>
            <a:off x="1234440" y="4672330"/>
            <a:ext cx="3435350" cy="1239520"/>
          </a:xfrm>
          <a:prstGeom prst="rect">
            <a:avLst/>
          </a:prstGeom>
          <a:noFill/>
        </p:spPr>
        <p:txBody>
          <a:bodyPr wrap="square" rtlCol="0" anchor="t" anchorCtr="0"/>
          <a:lstStyle/>
          <a:p>
            <a:pPr algn="l">
              <a:lnSpc>
                <a:spcPct val="130000"/>
              </a:lnSpc>
            </a:pPr>
            <a:r>
              <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（5）紧急通信系统的启用，各类通信设施在紧急情况下的统筹分工，灾区通信的恢复。</a:t>
            </a:r>
            <a:endPar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47" name="文本框 46"/>
          <p:cNvSpPr txBox="1"/>
          <p:nvPr>
            <p:custDataLst>
              <p:tags r:id="rId26"/>
            </p:custDataLst>
          </p:nvPr>
        </p:nvSpPr>
        <p:spPr>
          <a:xfrm>
            <a:off x="619125" y="2213610"/>
            <a:ext cx="3425190" cy="1503680"/>
          </a:xfrm>
          <a:prstGeom prst="rect">
            <a:avLst/>
          </a:prstGeom>
          <a:noFill/>
        </p:spPr>
        <p:txBody>
          <a:bodyPr wrap="square" rtlCol="0" anchor="ctr" anchorCtr="0"/>
          <a:lstStyle/>
          <a:p>
            <a:pPr algn="l">
              <a:lnSpc>
                <a:spcPct val="130000"/>
              </a:lnSpc>
            </a:pPr>
            <a:r>
              <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（6）交通运输设施及能力恢复，救灾物资的运输方案，紧急情况下的交通工具征用和管制。</a:t>
            </a:r>
            <a:endPar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Tree>
    <p:custDataLst>
      <p:tags r:id="rId27"/>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28650" y="170815"/>
            <a:ext cx="6831965" cy="583565"/>
          </a:xfrm>
          <a:prstGeom prst="rect">
            <a:avLst/>
          </a:prstGeom>
          <a:noFill/>
        </p:spPr>
        <p:txBody>
          <a:bodyPr wrap="square" rtlCol="0">
            <a:spAutoFit/>
          </a:bodyPr>
          <a:p>
            <a:r>
              <a:rPr lang="zh-CN" altLang="en-US" sz="3200">
                <a:solidFill>
                  <a:srgbClr val="43486D"/>
                </a:solidFill>
                <a:latin typeface="+mj-ea"/>
                <a:ea typeface="+mj-ea"/>
              </a:rPr>
              <a:t>二、了解相关预案的规定</a:t>
            </a:r>
            <a:endParaRPr lang="zh-CN" altLang="en-US" sz="3200">
              <a:solidFill>
                <a:srgbClr val="43486D"/>
              </a:solidFill>
              <a:latin typeface="+mj-ea"/>
              <a:ea typeface="+mj-ea"/>
            </a:endParaRPr>
          </a:p>
        </p:txBody>
      </p:sp>
      <p:grpSp>
        <p:nvGrpSpPr>
          <p:cNvPr id="53" name="组合 52"/>
          <p:cNvGrpSpPr/>
          <p:nvPr>
            <p:custDataLst>
              <p:tags r:id="rId1"/>
            </p:custDataLst>
          </p:nvPr>
        </p:nvGrpSpPr>
        <p:grpSpPr>
          <a:xfrm>
            <a:off x="675888" y="1842996"/>
            <a:ext cx="10681335" cy="3201670"/>
            <a:chOff x="690105" y="1842996"/>
            <a:chExt cx="10681335" cy="3201670"/>
          </a:xfrm>
        </p:grpSpPr>
        <p:grpSp>
          <p:nvGrpSpPr>
            <p:cNvPr id="2" name="组合 1"/>
            <p:cNvGrpSpPr/>
            <p:nvPr/>
          </p:nvGrpSpPr>
          <p:grpSpPr>
            <a:xfrm rot="1294460">
              <a:off x="4811705" y="1842996"/>
              <a:ext cx="2568590" cy="2568590"/>
              <a:chOff x="4525812" y="2249993"/>
              <a:chExt cx="2789757" cy="2789757"/>
            </a:xfrm>
          </p:grpSpPr>
          <p:sp>
            <p:nvSpPr>
              <p:cNvPr id="5" name="椭圆 4"/>
              <p:cNvSpPr/>
              <p:nvPr>
                <p:custDataLst>
                  <p:tags r:id="rId2"/>
                </p:custDataLst>
              </p:nvPr>
            </p:nvSpPr>
            <p:spPr>
              <a:xfrm>
                <a:off x="4652305" y="2376486"/>
                <a:ext cx="2536770" cy="2536770"/>
              </a:xfrm>
              <a:prstGeom prst="ellipse">
                <a:avLst/>
              </a:prstGeom>
              <a:solidFill>
                <a:srgbClr val="5CBCB9"/>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endParaRPr lang="zh-CN" altLang="en-US">
                  <a:sym typeface="Arial" panose="020B0604020202020204" pitchFamily="34" charset="0"/>
                </a:endParaRPr>
              </a:p>
            </p:txBody>
          </p:sp>
          <p:sp>
            <p:nvSpPr>
              <p:cNvPr id="6" name="弧形 5"/>
              <p:cNvSpPr/>
              <p:nvPr>
                <p:custDataLst>
                  <p:tags r:id="rId3"/>
                </p:custDataLst>
              </p:nvPr>
            </p:nvSpPr>
            <p:spPr>
              <a:xfrm>
                <a:off x="4525812" y="2249993"/>
                <a:ext cx="2789757" cy="2789757"/>
              </a:xfrm>
              <a:prstGeom prst="arc">
                <a:avLst>
                  <a:gd name="adj1" fmla="val 16200000"/>
                  <a:gd name="adj2" fmla="val 13617619"/>
                </a:avLst>
              </a:prstGeom>
              <a:ln w="22225">
                <a:solidFill>
                  <a:srgbClr val="494949">
                    <a:lumMod val="40000"/>
                    <a:lumOff val="60000"/>
                  </a:srgbClr>
                </a:solidFill>
                <a:headEnd type="oval"/>
                <a:tailEnd type="arrow"/>
              </a:ln>
            </p:spPr>
            <p:style>
              <a:lnRef idx="1">
                <a:srgbClr val="1B2B38"/>
              </a:lnRef>
              <a:fillRef idx="0">
                <a:srgbClr val="1B2B38"/>
              </a:fillRef>
              <a:effectRef idx="0">
                <a:srgbClr val="1B2B38"/>
              </a:effectRef>
              <a:fontRef idx="minor">
                <a:srgbClr val="000000"/>
              </a:fontRef>
            </p:style>
            <p:txBody>
              <a:bodyPr rtlCol="0" anchor="ctr"/>
              <a:p>
                <a:pPr algn="ctr"/>
                <a:endParaRPr lang="zh-CN" altLang="en-US">
                  <a:sym typeface="Arial" panose="020B0604020202020204" pitchFamily="34" charset="0"/>
                </a:endParaRPr>
              </a:p>
            </p:txBody>
          </p:sp>
          <p:sp>
            <p:nvSpPr>
              <p:cNvPr id="3" name="KSO_Shape"/>
              <p:cNvSpPr>
                <a:spLocks noChangeAspect="1"/>
              </p:cNvSpPr>
              <p:nvPr>
                <p:custDataLst>
                  <p:tags r:id="rId4"/>
                </p:custDataLst>
              </p:nvPr>
            </p:nvSpPr>
            <p:spPr bwMode="auto">
              <a:xfrm>
                <a:off x="4652306" y="2410309"/>
                <a:ext cx="2536770" cy="2469123"/>
              </a:xfrm>
              <a:custGeom>
                <a:avLst/>
                <a:gdLst>
                  <a:gd name="T0" fmla="*/ 2879824 w 3430588"/>
                  <a:gd name="T1" fmla="*/ 3041651 h 3340101"/>
                  <a:gd name="T2" fmla="*/ 2916919 w 3430588"/>
                  <a:gd name="T3" fmla="*/ 2987707 h 3340101"/>
                  <a:gd name="T4" fmla="*/ 2615395 w 3430588"/>
                  <a:gd name="T5" fmla="*/ 2892256 h 3340101"/>
                  <a:gd name="T6" fmla="*/ 3080842 w 3430588"/>
                  <a:gd name="T7" fmla="*/ 2814010 h 3340101"/>
                  <a:gd name="T8" fmla="*/ 2965830 w 3430588"/>
                  <a:gd name="T9" fmla="*/ 2800350 h 3340101"/>
                  <a:gd name="T10" fmla="*/ 1002568 w 3430588"/>
                  <a:gd name="T11" fmla="*/ 2699520 h 3340101"/>
                  <a:gd name="T12" fmla="*/ 410940 w 3430588"/>
                  <a:gd name="T13" fmla="*/ 2656305 h 3340101"/>
                  <a:gd name="T14" fmla="*/ 597846 w 3430588"/>
                  <a:gd name="T15" fmla="*/ 2571124 h 3340101"/>
                  <a:gd name="T16" fmla="*/ 438379 w 3430588"/>
                  <a:gd name="T17" fmla="*/ 2443909 h 3340101"/>
                  <a:gd name="T18" fmla="*/ 300257 w 3430588"/>
                  <a:gd name="T19" fmla="*/ 2324101 h 3340101"/>
                  <a:gd name="T20" fmla="*/ 439284 w 3430588"/>
                  <a:gd name="T21" fmla="*/ 2247011 h 3340101"/>
                  <a:gd name="T22" fmla="*/ 2908690 w 3430588"/>
                  <a:gd name="T23" fmla="*/ 2225374 h 3340101"/>
                  <a:gd name="T24" fmla="*/ 2682751 w 3430588"/>
                  <a:gd name="T25" fmla="*/ 2100718 h 3340101"/>
                  <a:gd name="T26" fmla="*/ 291275 w 3430588"/>
                  <a:gd name="T27" fmla="*/ 2003842 h 3340101"/>
                  <a:gd name="T28" fmla="*/ 324506 w 3430588"/>
                  <a:gd name="T29" fmla="*/ 1978997 h 3340101"/>
                  <a:gd name="T30" fmla="*/ 389885 w 3430588"/>
                  <a:gd name="T31" fmla="*/ 1930401 h 3340101"/>
                  <a:gd name="T32" fmla="*/ 218899 w 3430588"/>
                  <a:gd name="T33" fmla="*/ 1873932 h 3340101"/>
                  <a:gd name="T34" fmla="*/ 272824 w 3430588"/>
                  <a:gd name="T35" fmla="*/ 1803798 h 3340101"/>
                  <a:gd name="T36" fmla="*/ 129367 w 3430588"/>
                  <a:gd name="T37" fmla="*/ 1684561 h 3340101"/>
                  <a:gd name="T38" fmla="*/ 41331 w 3430588"/>
                  <a:gd name="T39" fmla="*/ 1630859 h 3340101"/>
                  <a:gd name="T40" fmla="*/ 1774606 w 3430588"/>
                  <a:gd name="T41" fmla="*/ 1616305 h 3340101"/>
                  <a:gd name="T42" fmla="*/ 2431394 w 3430588"/>
                  <a:gd name="T43" fmla="*/ 1572984 h 3340101"/>
                  <a:gd name="T44" fmla="*/ 1014659 w 3430588"/>
                  <a:gd name="T45" fmla="*/ 1461851 h 3340101"/>
                  <a:gd name="T46" fmla="*/ 459797 w 3430588"/>
                  <a:gd name="T47" fmla="*/ 1403356 h 3340101"/>
                  <a:gd name="T48" fmla="*/ 205922 w 3430588"/>
                  <a:gd name="T49" fmla="*/ 1367348 h 3340101"/>
                  <a:gd name="T50" fmla="*/ 1520826 w 3430588"/>
                  <a:gd name="T51" fmla="*/ 1347107 h 3340101"/>
                  <a:gd name="T52" fmla="*/ 2807369 w 3430588"/>
                  <a:gd name="T53" fmla="*/ 1303723 h 3340101"/>
                  <a:gd name="T54" fmla="*/ 144287 w 3430588"/>
                  <a:gd name="T55" fmla="*/ 1290762 h 3340101"/>
                  <a:gd name="T56" fmla="*/ 2471095 w 3430588"/>
                  <a:gd name="T57" fmla="*/ 1210977 h 3340101"/>
                  <a:gd name="T58" fmla="*/ 371137 w 3430588"/>
                  <a:gd name="T59" fmla="*/ 1178219 h 3340101"/>
                  <a:gd name="T60" fmla="*/ 2220225 w 3430588"/>
                  <a:gd name="T61" fmla="*/ 1187396 h 3340101"/>
                  <a:gd name="T62" fmla="*/ 1007401 w 3430588"/>
                  <a:gd name="T63" fmla="*/ 1098096 h 3340101"/>
                  <a:gd name="T64" fmla="*/ 159275 w 3430588"/>
                  <a:gd name="T65" fmla="*/ 1120776 h 3340101"/>
                  <a:gd name="T66" fmla="*/ 2419350 w 3430588"/>
                  <a:gd name="T67" fmla="*/ 1052142 h 3340101"/>
                  <a:gd name="T68" fmla="*/ 725691 w 3430588"/>
                  <a:gd name="T69" fmla="*/ 1024830 h 3340101"/>
                  <a:gd name="T70" fmla="*/ 1913535 w 3430588"/>
                  <a:gd name="T71" fmla="*/ 1002309 h 3340101"/>
                  <a:gd name="T72" fmla="*/ 2359812 w 3430588"/>
                  <a:gd name="T73" fmla="*/ 905057 h 3340101"/>
                  <a:gd name="T74" fmla="*/ 1069919 w 3430588"/>
                  <a:gd name="T75" fmla="*/ 907820 h 3340101"/>
                  <a:gd name="T76" fmla="*/ 601570 w 3430588"/>
                  <a:gd name="T77" fmla="*/ 864505 h 3340101"/>
                  <a:gd name="T78" fmla="*/ 1696366 w 3430588"/>
                  <a:gd name="T79" fmla="*/ 805066 h 3340101"/>
                  <a:gd name="T80" fmla="*/ 2611219 w 3430588"/>
                  <a:gd name="T81" fmla="*/ 767657 h 3340101"/>
                  <a:gd name="T82" fmla="*/ 663719 w 3430588"/>
                  <a:gd name="T83" fmla="*/ 708746 h 3340101"/>
                  <a:gd name="T84" fmla="*/ 1856922 w 3430588"/>
                  <a:gd name="T85" fmla="*/ 733891 h 3340101"/>
                  <a:gd name="T86" fmla="*/ 1302648 w 3430588"/>
                  <a:gd name="T87" fmla="*/ 651825 h 3340101"/>
                  <a:gd name="T88" fmla="*/ 968582 w 3430588"/>
                  <a:gd name="T89" fmla="*/ 604264 h 3340101"/>
                  <a:gd name="T90" fmla="*/ 1707925 w 3430588"/>
                  <a:gd name="T91" fmla="*/ 607939 h 3340101"/>
                  <a:gd name="T92" fmla="*/ 1432378 w 3430588"/>
                  <a:gd name="T93" fmla="*/ 582069 h 3340101"/>
                  <a:gd name="T94" fmla="*/ 2695623 w 3430588"/>
                  <a:gd name="T95" fmla="*/ 505289 h 3340101"/>
                  <a:gd name="T96" fmla="*/ 473768 w 3430588"/>
                  <a:gd name="T97" fmla="*/ 531255 h 3340101"/>
                  <a:gd name="T98" fmla="*/ 2353179 w 3430588"/>
                  <a:gd name="T99" fmla="*/ 461603 h 3340101"/>
                  <a:gd name="T100" fmla="*/ 941906 w 3430588"/>
                  <a:gd name="T101" fmla="*/ 421139 h 3340101"/>
                  <a:gd name="T102" fmla="*/ 1696402 w 3430588"/>
                  <a:gd name="T103" fmla="*/ 449264 h 3340101"/>
                  <a:gd name="T104" fmla="*/ 1890137 w 3430588"/>
                  <a:gd name="T105" fmla="*/ 370859 h 3340101"/>
                  <a:gd name="T106" fmla="*/ 1579109 w 3430588"/>
                  <a:gd name="T107" fmla="*/ 364900 h 3340101"/>
                  <a:gd name="T108" fmla="*/ 2405970 w 3430588"/>
                  <a:gd name="T109" fmla="*/ 302595 h 3340101"/>
                  <a:gd name="T110" fmla="*/ 1055571 w 3430588"/>
                  <a:gd name="T111" fmla="*/ 268061 h 3340101"/>
                  <a:gd name="T112" fmla="*/ 814656 w 3430588"/>
                  <a:gd name="T113" fmla="*/ 247251 h 3340101"/>
                  <a:gd name="T114" fmla="*/ 1412876 w 3430588"/>
                  <a:gd name="T115" fmla="*/ 244022 h 3340101"/>
                  <a:gd name="T116" fmla="*/ 2486909 w 3430588"/>
                  <a:gd name="T117" fmla="*/ 221571 h 3340101"/>
                  <a:gd name="T118" fmla="*/ 969736 w 3430588"/>
                  <a:gd name="T119" fmla="*/ 197548 h 3340101"/>
                  <a:gd name="T120" fmla="*/ 1977807 w 3430588"/>
                  <a:gd name="T121" fmla="*/ 156757 h 3340101"/>
                  <a:gd name="T122" fmla="*/ 2212100 w 3430588"/>
                  <a:gd name="T123" fmla="*/ 138712 h 3340101"/>
                  <a:gd name="T124" fmla="*/ 1673453 w 3430588"/>
                  <a:gd name="T125" fmla="*/ 108042 h 3340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30588" h="3340101">
                    <a:moveTo>
                      <a:pt x="2652259" y="3309938"/>
                    </a:moveTo>
                    <a:lnTo>
                      <a:pt x="2652486" y="3310162"/>
                    </a:lnTo>
                    <a:lnTo>
                      <a:pt x="2652713" y="3310609"/>
                    </a:lnTo>
                    <a:lnTo>
                      <a:pt x="2652486" y="3311279"/>
                    </a:lnTo>
                    <a:lnTo>
                      <a:pt x="2652032" y="3311949"/>
                    </a:lnTo>
                    <a:lnTo>
                      <a:pt x="2650218" y="3313737"/>
                    </a:lnTo>
                    <a:lnTo>
                      <a:pt x="2647270" y="3316194"/>
                    </a:lnTo>
                    <a:lnTo>
                      <a:pt x="2643868" y="3318652"/>
                    </a:lnTo>
                    <a:lnTo>
                      <a:pt x="2639786" y="3321557"/>
                    </a:lnTo>
                    <a:lnTo>
                      <a:pt x="2630261" y="3327142"/>
                    </a:lnTo>
                    <a:lnTo>
                      <a:pt x="2624591" y="3330494"/>
                    </a:lnTo>
                    <a:lnTo>
                      <a:pt x="2619148" y="3333398"/>
                    </a:lnTo>
                    <a:lnTo>
                      <a:pt x="2614159" y="3335856"/>
                    </a:lnTo>
                    <a:lnTo>
                      <a:pt x="2609623" y="3337644"/>
                    </a:lnTo>
                    <a:lnTo>
                      <a:pt x="2606222" y="3339208"/>
                    </a:lnTo>
                    <a:lnTo>
                      <a:pt x="2603727" y="3339878"/>
                    </a:lnTo>
                    <a:lnTo>
                      <a:pt x="2602593" y="3340101"/>
                    </a:lnTo>
                    <a:lnTo>
                      <a:pt x="2602140" y="3340101"/>
                    </a:lnTo>
                    <a:lnTo>
                      <a:pt x="2601913" y="3339878"/>
                    </a:lnTo>
                    <a:lnTo>
                      <a:pt x="2601913" y="3339208"/>
                    </a:lnTo>
                    <a:lnTo>
                      <a:pt x="2602593" y="3338314"/>
                    </a:lnTo>
                    <a:lnTo>
                      <a:pt x="2604181" y="3336750"/>
                    </a:lnTo>
                    <a:lnTo>
                      <a:pt x="2609170" y="3332728"/>
                    </a:lnTo>
                    <a:lnTo>
                      <a:pt x="2616200" y="3328036"/>
                    </a:lnTo>
                    <a:lnTo>
                      <a:pt x="2624365" y="3323121"/>
                    </a:lnTo>
                    <a:lnTo>
                      <a:pt x="2632982" y="3318205"/>
                    </a:lnTo>
                    <a:lnTo>
                      <a:pt x="2640693" y="3313960"/>
                    </a:lnTo>
                    <a:lnTo>
                      <a:pt x="2644322" y="3312396"/>
                    </a:lnTo>
                    <a:lnTo>
                      <a:pt x="2647497" y="3311279"/>
                    </a:lnTo>
                    <a:lnTo>
                      <a:pt x="2650218" y="3310385"/>
                    </a:lnTo>
                    <a:lnTo>
                      <a:pt x="2652259" y="3309938"/>
                    </a:lnTo>
                    <a:close/>
                    <a:moveTo>
                      <a:pt x="2717346" y="3278188"/>
                    </a:moveTo>
                    <a:lnTo>
                      <a:pt x="2717800" y="3278423"/>
                    </a:lnTo>
                    <a:lnTo>
                      <a:pt x="2717800" y="3278893"/>
                    </a:lnTo>
                    <a:lnTo>
                      <a:pt x="2717573" y="3279597"/>
                    </a:lnTo>
                    <a:lnTo>
                      <a:pt x="2717119" y="3280301"/>
                    </a:lnTo>
                    <a:lnTo>
                      <a:pt x="2715305" y="3282179"/>
                    </a:lnTo>
                    <a:lnTo>
                      <a:pt x="2712357" y="3284997"/>
                    </a:lnTo>
                    <a:lnTo>
                      <a:pt x="2708728" y="3287579"/>
                    </a:lnTo>
                    <a:lnTo>
                      <a:pt x="2704873" y="3290866"/>
                    </a:lnTo>
                    <a:lnTo>
                      <a:pt x="2695348" y="3297205"/>
                    </a:lnTo>
                    <a:lnTo>
                      <a:pt x="2689905" y="3300727"/>
                    </a:lnTo>
                    <a:lnTo>
                      <a:pt x="2684916" y="3303544"/>
                    </a:lnTo>
                    <a:lnTo>
                      <a:pt x="2679927" y="3306361"/>
                    </a:lnTo>
                    <a:lnTo>
                      <a:pt x="2675844" y="3308474"/>
                    </a:lnTo>
                    <a:lnTo>
                      <a:pt x="2672443" y="3310118"/>
                    </a:lnTo>
                    <a:lnTo>
                      <a:pt x="2669494" y="3310822"/>
                    </a:lnTo>
                    <a:lnTo>
                      <a:pt x="2667680" y="3311526"/>
                    </a:lnTo>
                    <a:lnTo>
                      <a:pt x="2667227" y="3311291"/>
                    </a:lnTo>
                    <a:lnTo>
                      <a:pt x="2667000" y="3310822"/>
                    </a:lnTo>
                    <a:lnTo>
                      <a:pt x="2667227" y="3310587"/>
                    </a:lnTo>
                    <a:lnTo>
                      <a:pt x="2667453" y="3310118"/>
                    </a:lnTo>
                    <a:lnTo>
                      <a:pt x="2668814" y="3308474"/>
                    </a:lnTo>
                    <a:lnTo>
                      <a:pt x="2673350" y="3304483"/>
                    </a:lnTo>
                    <a:lnTo>
                      <a:pt x="2680153" y="3299318"/>
                    </a:lnTo>
                    <a:lnTo>
                      <a:pt x="2688544" y="3293449"/>
                    </a:lnTo>
                    <a:lnTo>
                      <a:pt x="2697162" y="3287579"/>
                    </a:lnTo>
                    <a:lnTo>
                      <a:pt x="2705553" y="3283119"/>
                    </a:lnTo>
                    <a:lnTo>
                      <a:pt x="2709182" y="3281006"/>
                    </a:lnTo>
                    <a:lnTo>
                      <a:pt x="2712584" y="3279597"/>
                    </a:lnTo>
                    <a:lnTo>
                      <a:pt x="2715305" y="3278423"/>
                    </a:lnTo>
                    <a:lnTo>
                      <a:pt x="2717346" y="3278188"/>
                    </a:lnTo>
                    <a:close/>
                    <a:moveTo>
                      <a:pt x="2571060" y="3268663"/>
                    </a:moveTo>
                    <a:lnTo>
                      <a:pt x="2572199" y="3268895"/>
                    </a:lnTo>
                    <a:lnTo>
                      <a:pt x="2572655" y="3269358"/>
                    </a:lnTo>
                    <a:lnTo>
                      <a:pt x="2573339" y="3269821"/>
                    </a:lnTo>
                    <a:lnTo>
                      <a:pt x="2573339" y="3270747"/>
                    </a:lnTo>
                    <a:lnTo>
                      <a:pt x="2573339" y="3271673"/>
                    </a:lnTo>
                    <a:lnTo>
                      <a:pt x="2572655" y="3272830"/>
                    </a:lnTo>
                    <a:lnTo>
                      <a:pt x="2571060" y="3275146"/>
                    </a:lnTo>
                    <a:lnTo>
                      <a:pt x="2568781" y="3278155"/>
                    </a:lnTo>
                    <a:lnTo>
                      <a:pt x="2565590" y="3281165"/>
                    </a:lnTo>
                    <a:lnTo>
                      <a:pt x="2561943" y="3284406"/>
                    </a:lnTo>
                    <a:lnTo>
                      <a:pt x="2557841" y="3287416"/>
                    </a:lnTo>
                    <a:lnTo>
                      <a:pt x="2551915" y="3291815"/>
                    </a:lnTo>
                    <a:lnTo>
                      <a:pt x="2546445" y="3295287"/>
                    </a:lnTo>
                    <a:lnTo>
                      <a:pt x="2541203" y="3297834"/>
                    </a:lnTo>
                    <a:lnTo>
                      <a:pt x="2536417" y="3299918"/>
                    </a:lnTo>
                    <a:lnTo>
                      <a:pt x="2532543" y="3301307"/>
                    </a:lnTo>
                    <a:lnTo>
                      <a:pt x="2530719" y="3302001"/>
                    </a:lnTo>
                    <a:lnTo>
                      <a:pt x="2529352" y="3302001"/>
                    </a:lnTo>
                    <a:lnTo>
                      <a:pt x="2528440" y="3301538"/>
                    </a:lnTo>
                    <a:lnTo>
                      <a:pt x="2527529" y="3301307"/>
                    </a:lnTo>
                    <a:lnTo>
                      <a:pt x="2527301" y="3300612"/>
                    </a:lnTo>
                    <a:lnTo>
                      <a:pt x="2527301" y="3299686"/>
                    </a:lnTo>
                    <a:lnTo>
                      <a:pt x="2527757" y="3298066"/>
                    </a:lnTo>
                    <a:lnTo>
                      <a:pt x="2528896" y="3296445"/>
                    </a:lnTo>
                    <a:lnTo>
                      <a:pt x="2530719" y="3294361"/>
                    </a:lnTo>
                    <a:lnTo>
                      <a:pt x="2532771" y="3292046"/>
                    </a:lnTo>
                    <a:lnTo>
                      <a:pt x="2538240" y="3286953"/>
                    </a:lnTo>
                    <a:lnTo>
                      <a:pt x="2544622" y="3281628"/>
                    </a:lnTo>
                    <a:lnTo>
                      <a:pt x="2551687" y="3276766"/>
                    </a:lnTo>
                    <a:lnTo>
                      <a:pt x="2555334" y="3274683"/>
                    </a:lnTo>
                    <a:lnTo>
                      <a:pt x="2558752" y="3272830"/>
                    </a:lnTo>
                    <a:lnTo>
                      <a:pt x="2562171" y="3270978"/>
                    </a:lnTo>
                    <a:lnTo>
                      <a:pt x="2565590" y="3269821"/>
                    </a:lnTo>
                    <a:lnTo>
                      <a:pt x="2568553" y="3269126"/>
                    </a:lnTo>
                    <a:lnTo>
                      <a:pt x="2571060" y="3268663"/>
                    </a:lnTo>
                    <a:close/>
                    <a:moveTo>
                      <a:pt x="2782430" y="3246438"/>
                    </a:moveTo>
                    <a:lnTo>
                      <a:pt x="2782888" y="3246662"/>
                    </a:lnTo>
                    <a:lnTo>
                      <a:pt x="2782888" y="3247333"/>
                    </a:lnTo>
                    <a:lnTo>
                      <a:pt x="2782659" y="3247781"/>
                    </a:lnTo>
                    <a:lnTo>
                      <a:pt x="2781286" y="3249571"/>
                    </a:lnTo>
                    <a:lnTo>
                      <a:pt x="2778998" y="3251584"/>
                    </a:lnTo>
                    <a:lnTo>
                      <a:pt x="2776023" y="3254269"/>
                    </a:lnTo>
                    <a:lnTo>
                      <a:pt x="2768472" y="3259863"/>
                    </a:lnTo>
                    <a:lnTo>
                      <a:pt x="2760005" y="3265680"/>
                    </a:lnTo>
                    <a:lnTo>
                      <a:pt x="2751996" y="3270603"/>
                    </a:lnTo>
                    <a:lnTo>
                      <a:pt x="2743758" y="3275301"/>
                    </a:lnTo>
                    <a:lnTo>
                      <a:pt x="2739639" y="3277315"/>
                    </a:lnTo>
                    <a:lnTo>
                      <a:pt x="2736207" y="3278881"/>
                    </a:lnTo>
                    <a:lnTo>
                      <a:pt x="2733690" y="3279776"/>
                    </a:lnTo>
                    <a:lnTo>
                      <a:pt x="2732774" y="3279776"/>
                    </a:lnTo>
                    <a:lnTo>
                      <a:pt x="2732088" y="3279776"/>
                    </a:lnTo>
                    <a:lnTo>
                      <a:pt x="2732088" y="3279105"/>
                    </a:lnTo>
                    <a:lnTo>
                      <a:pt x="2732317" y="3278658"/>
                    </a:lnTo>
                    <a:lnTo>
                      <a:pt x="2733690" y="3277315"/>
                    </a:lnTo>
                    <a:lnTo>
                      <a:pt x="2735749" y="3275301"/>
                    </a:lnTo>
                    <a:lnTo>
                      <a:pt x="2738495" y="3273064"/>
                    </a:lnTo>
                    <a:lnTo>
                      <a:pt x="2745589" y="3267918"/>
                    </a:lnTo>
                    <a:lnTo>
                      <a:pt x="2754055" y="3261877"/>
                    </a:lnTo>
                    <a:lnTo>
                      <a:pt x="2762980" y="3256283"/>
                    </a:lnTo>
                    <a:lnTo>
                      <a:pt x="2771446" y="3251361"/>
                    </a:lnTo>
                    <a:lnTo>
                      <a:pt x="2775108" y="3249571"/>
                    </a:lnTo>
                    <a:lnTo>
                      <a:pt x="2778082" y="3248004"/>
                    </a:lnTo>
                    <a:lnTo>
                      <a:pt x="2780599" y="3246886"/>
                    </a:lnTo>
                    <a:lnTo>
                      <a:pt x="2782430" y="3246438"/>
                    </a:lnTo>
                    <a:close/>
                    <a:moveTo>
                      <a:pt x="2652881" y="3198813"/>
                    </a:moveTo>
                    <a:lnTo>
                      <a:pt x="2654269" y="3199468"/>
                    </a:lnTo>
                    <a:lnTo>
                      <a:pt x="2655195" y="3199905"/>
                    </a:lnTo>
                    <a:lnTo>
                      <a:pt x="2655657" y="3200559"/>
                    </a:lnTo>
                    <a:lnTo>
                      <a:pt x="2655889" y="3201433"/>
                    </a:lnTo>
                    <a:lnTo>
                      <a:pt x="2655889" y="3202306"/>
                    </a:lnTo>
                    <a:lnTo>
                      <a:pt x="2655426" y="3203615"/>
                    </a:lnTo>
                    <a:lnTo>
                      <a:pt x="2654038" y="3206453"/>
                    </a:lnTo>
                    <a:lnTo>
                      <a:pt x="2651725" y="3209509"/>
                    </a:lnTo>
                    <a:lnTo>
                      <a:pt x="2648717" y="3212783"/>
                    </a:lnTo>
                    <a:lnTo>
                      <a:pt x="2645247" y="3215621"/>
                    </a:lnTo>
                    <a:lnTo>
                      <a:pt x="2641777" y="3218677"/>
                    </a:lnTo>
                    <a:lnTo>
                      <a:pt x="2635993" y="3223042"/>
                    </a:lnTo>
                    <a:lnTo>
                      <a:pt x="2630441" y="3226753"/>
                    </a:lnTo>
                    <a:lnTo>
                      <a:pt x="2625120" y="3229591"/>
                    </a:lnTo>
                    <a:lnTo>
                      <a:pt x="2620261" y="3231774"/>
                    </a:lnTo>
                    <a:lnTo>
                      <a:pt x="2615866" y="3233302"/>
                    </a:lnTo>
                    <a:lnTo>
                      <a:pt x="2614015" y="3233520"/>
                    </a:lnTo>
                    <a:lnTo>
                      <a:pt x="2612858" y="3233738"/>
                    </a:lnTo>
                    <a:lnTo>
                      <a:pt x="2611470" y="3233520"/>
                    </a:lnTo>
                    <a:lnTo>
                      <a:pt x="2610545" y="3233083"/>
                    </a:lnTo>
                    <a:lnTo>
                      <a:pt x="2610082" y="3232210"/>
                    </a:lnTo>
                    <a:lnTo>
                      <a:pt x="2609851" y="3231337"/>
                    </a:lnTo>
                    <a:lnTo>
                      <a:pt x="2610082" y="3229809"/>
                    </a:lnTo>
                    <a:lnTo>
                      <a:pt x="2611239" y="3228063"/>
                    </a:lnTo>
                    <a:lnTo>
                      <a:pt x="2612858" y="3225880"/>
                    </a:lnTo>
                    <a:lnTo>
                      <a:pt x="2614709" y="3223261"/>
                    </a:lnTo>
                    <a:lnTo>
                      <a:pt x="2617022" y="3220860"/>
                    </a:lnTo>
                    <a:lnTo>
                      <a:pt x="2619567" y="3218022"/>
                    </a:lnTo>
                    <a:lnTo>
                      <a:pt x="2622575" y="3215403"/>
                    </a:lnTo>
                    <a:lnTo>
                      <a:pt x="2626045" y="3212783"/>
                    </a:lnTo>
                    <a:lnTo>
                      <a:pt x="2629515" y="3209946"/>
                    </a:lnTo>
                    <a:lnTo>
                      <a:pt x="2632985" y="3207326"/>
                    </a:lnTo>
                    <a:lnTo>
                      <a:pt x="2636456" y="3205143"/>
                    </a:lnTo>
                    <a:lnTo>
                      <a:pt x="2640157" y="3203179"/>
                    </a:lnTo>
                    <a:lnTo>
                      <a:pt x="2643627" y="3201651"/>
                    </a:lnTo>
                    <a:lnTo>
                      <a:pt x="2647098" y="3200123"/>
                    </a:lnTo>
                    <a:lnTo>
                      <a:pt x="2650105" y="3199468"/>
                    </a:lnTo>
                    <a:lnTo>
                      <a:pt x="2652881" y="3198813"/>
                    </a:lnTo>
                    <a:close/>
                    <a:moveTo>
                      <a:pt x="2908079" y="3176588"/>
                    </a:moveTo>
                    <a:lnTo>
                      <a:pt x="2908300" y="3176588"/>
                    </a:lnTo>
                    <a:lnTo>
                      <a:pt x="2908079" y="3177056"/>
                    </a:lnTo>
                    <a:lnTo>
                      <a:pt x="2907857" y="3177991"/>
                    </a:lnTo>
                    <a:lnTo>
                      <a:pt x="2906307" y="3179861"/>
                    </a:lnTo>
                    <a:lnTo>
                      <a:pt x="2904092" y="3182198"/>
                    </a:lnTo>
                    <a:lnTo>
                      <a:pt x="2900990" y="3185237"/>
                    </a:lnTo>
                    <a:lnTo>
                      <a:pt x="2893902" y="3191782"/>
                    </a:lnTo>
                    <a:lnTo>
                      <a:pt x="2885706" y="3198326"/>
                    </a:lnTo>
                    <a:lnTo>
                      <a:pt x="2877953" y="3204170"/>
                    </a:lnTo>
                    <a:lnTo>
                      <a:pt x="2870200" y="3209546"/>
                    </a:lnTo>
                    <a:lnTo>
                      <a:pt x="2866878" y="3211650"/>
                    </a:lnTo>
                    <a:lnTo>
                      <a:pt x="2863998" y="3213520"/>
                    </a:lnTo>
                    <a:lnTo>
                      <a:pt x="2861783" y="3214221"/>
                    </a:lnTo>
                    <a:lnTo>
                      <a:pt x="2861118" y="3214688"/>
                    </a:lnTo>
                    <a:lnTo>
                      <a:pt x="2860675" y="3214221"/>
                    </a:lnTo>
                    <a:lnTo>
                      <a:pt x="2861118" y="3213286"/>
                    </a:lnTo>
                    <a:lnTo>
                      <a:pt x="2862447" y="3211650"/>
                    </a:lnTo>
                    <a:lnTo>
                      <a:pt x="2864662" y="3209312"/>
                    </a:lnTo>
                    <a:lnTo>
                      <a:pt x="2867321" y="3206741"/>
                    </a:lnTo>
                    <a:lnTo>
                      <a:pt x="2874187" y="3200664"/>
                    </a:lnTo>
                    <a:lnTo>
                      <a:pt x="2882383" y="3193885"/>
                    </a:lnTo>
                    <a:lnTo>
                      <a:pt x="2890801" y="3187574"/>
                    </a:lnTo>
                    <a:lnTo>
                      <a:pt x="2898332" y="3181964"/>
                    </a:lnTo>
                    <a:lnTo>
                      <a:pt x="2904535" y="3178224"/>
                    </a:lnTo>
                    <a:lnTo>
                      <a:pt x="2906528" y="3176822"/>
                    </a:lnTo>
                    <a:lnTo>
                      <a:pt x="2908079" y="3176588"/>
                    </a:lnTo>
                    <a:close/>
                    <a:moveTo>
                      <a:pt x="2724881" y="3162301"/>
                    </a:moveTo>
                    <a:lnTo>
                      <a:pt x="2725770" y="3162961"/>
                    </a:lnTo>
                    <a:lnTo>
                      <a:pt x="2726881" y="3163401"/>
                    </a:lnTo>
                    <a:lnTo>
                      <a:pt x="2727104" y="3164060"/>
                    </a:lnTo>
                    <a:lnTo>
                      <a:pt x="2727326" y="3165160"/>
                    </a:lnTo>
                    <a:lnTo>
                      <a:pt x="2727104" y="3166040"/>
                    </a:lnTo>
                    <a:lnTo>
                      <a:pt x="2726881" y="3167360"/>
                    </a:lnTo>
                    <a:lnTo>
                      <a:pt x="2725326" y="3170219"/>
                    </a:lnTo>
                    <a:lnTo>
                      <a:pt x="2723103" y="3173519"/>
                    </a:lnTo>
                    <a:lnTo>
                      <a:pt x="2719992" y="3176818"/>
                    </a:lnTo>
                    <a:lnTo>
                      <a:pt x="2716880" y="3180118"/>
                    </a:lnTo>
                    <a:lnTo>
                      <a:pt x="2713324" y="3183197"/>
                    </a:lnTo>
                    <a:lnTo>
                      <a:pt x="2707990" y="3187596"/>
                    </a:lnTo>
                    <a:lnTo>
                      <a:pt x="2702212" y="3191556"/>
                    </a:lnTo>
                    <a:lnTo>
                      <a:pt x="2697100" y="3194415"/>
                    </a:lnTo>
                    <a:lnTo>
                      <a:pt x="2692655" y="3197055"/>
                    </a:lnTo>
                    <a:lnTo>
                      <a:pt x="2690432" y="3197714"/>
                    </a:lnTo>
                    <a:lnTo>
                      <a:pt x="2688432" y="3198374"/>
                    </a:lnTo>
                    <a:lnTo>
                      <a:pt x="2686876" y="3198814"/>
                    </a:lnTo>
                    <a:lnTo>
                      <a:pt x="2685321" y="3198814"/>
                    </a:lnTo>
                    <a:lnTo>
                      <a:pt x="2684432" y="3198594"/>
                    </a:lnTo>
                    <a:lnTo>
                      <a:pt x="2683543" y="3198374"/>
                    </a:lnTo>
                    <a:lnTo>
                      <a:pt x="2683098" y="3197495"/>
                    </a:lnTo>
                    <a:lnTo>
                      <a:pt x="2682876" y="3196395"/>
                    </a:lnTo>
                    <a:lnTo>
                      <a:pt x="2683320" y="3194415"/>
                    </a:lnTo>
                    <a:lnTo>
                      <a:pt x="2684432" y="3192435"/>
                    </a:lnTo>
                    <a:lnTo>
                      <a:pt x="2685987" y="3190236"/>
                    </a:lnTo>
                    <a:lnTo>
                      <a:pt x="2687765" y="3187376"/>
                    </a:lnTo>
                    <a:lnTo>
                      <a:pt x="2690210" y="3184957"/>
                    </a:lnTo>
                    <a:lnTo>
                      <a:pt x="2692877" y="3182097"/>
                    </a:lnTo>
                    <a:lnTo>
                      <a:pt x="2695989" y="3179018"/>
                    </a:lnTo>
                    <a:lnTo>
                      <a:pt x="2699322" y="3176378"/>
                    </a:lnTo>
                    <a:lnTo>
                      <a:pt x="2702656" y="3173739"/>
                    </a:lnTo>
                    <a:lnTo>
                      <a:pt x="2705990" y="3171319"/>
                    </a:lnTo>
                    <a:lnTo>
                      <a:pt x="2709546" y="3168680"/>
                    </a:lnTo>
                    <a:lnTo>
                      <a:pt x="2712880" y="3166700"/>
                    </a:lnTo>
                    <a:lnTo>
                      <a:pt x="2716213" y="3164940"/>
                    </a:lnTo>
                    <a:lnTo>
                      <a:pt x="2719103" y="3163620"/>
                    </a:lnTo>
                    <a:lnTo>
                      <a:pt x="2722214" y="3162961"/>
                    </a:lnTo>
                    <a:lnTo>
                      <a:pt x="2724881" y="3162301"/>
                    </a:lnTo>
                    <a:close/>
                    <a:moveTo>
                      <a:pt x="2801292" y="3124201"/>
                    </a:moveTo>
                    <a:lnTo>
                      <a:pt x="2802632" y="3124433"/>
                    </a:lnTo>
                    <a:lnTo>
                      <a:pt x="2803079" y="3124897"/>
                    </a:lnTo>
                    <a:lnTo>
                      <a:pt x="2803526" y="3125593"/>
                    </a:lnTo>
                    <a:lnTo>
                      <a:pt x="2803526" y="3126754"/>
                    </a:lnTo>
                    <a:lnTo>
                      <a:pt x="2803526" y="3128146"/>
                    </a:lnTo>
                    <a:lnTo>
                      <a:pt x="2803079" y="3129539"/>
                    </a:lnTo>
                    <a:lnTo>
                      <a:pt x="2801292" y="3132556"/>
                    </a:lnTo>
                    <a:lnTo>
                      <a:pt x="2799058" y="3136038"/>
                    </a:lnTo>
                    <a:lnTo>
                      <a:pt x="2795931" y="3139519"/>
                    </a:lnTo>
                    <a:lnTo>
                      <a:pt x="2792581" y="3143232"/>
                    </a:lnTo>
                    <a:lnTo>
                      <a:pt x="2789230" y="3146714"/>
                    </a:lnTo>
                    <a:lnTo>
                      <a:pt x="2783646" y="3151588"/>
                    </a:lnTo>
                    <a:lnTo>
                      <a:pt x="2778062" y="3155998"/>
                    </a:lnTo>
                    <a:lnTo>
                      <a:pt x="2772924" y="3159479"/>
                    </a:lnTo>
                    <a:lnTo>
                      <a:pt x="2768457" y="3162032"/>
                    </a:lnTo>
                    <a:lnTo>
                      <a:pt x="2766447" y="3162960"/>
                    </a:lnTo>
                    <a:lnTo>
                      <a:pt x="2764213" y="3163425"/>
                    </a:lnTo>
                    <a:lnTo>
                      <a:pt x="2762650" y="3163889"/>
                    </a:lnTo>
                    <a:lnTo>
                      <a:pt x="2761533" y="3163889"/>
                    </a:lnTo>
                    <a:lnTo>
                      <a:pt x="2760416" y="3163889"/>
                    </a:lnTo>
                    <a:lnTo>
                      <a:pt x="2759746" y="3163425"/>
                    </a:lnTo>
                    <a:lnTo>
                      <a:pt x="2759076" y="3162496"/>
                    </a:lnTo>
                    <a:lnTo>
                      <a:pt x="2759076" y="3161336"/>
                    </a:lnTo>
                    <a:lnTo>
                      <a:pt x="2759299" y="3159479"/>
                    </a:lnTo>
                    <a:lnTo>
                      <a:pt x="2760639" y="3156926"/>
                    </a:lnTo>
                    <a:lnTo>
                      <a:pt x="2762203" y="3154373"/>
                    </a:lnTo>
                    <a:lnTo>
                      <a:pt x="2764213" y="3151588"/>
                    </a:lnTo>
                    <a:lnTo>
                      <a:pt x="2766670" y="3148338"/>
                    </a:lnTo>
                    <a:lnTo>
                      <a:pt x="2769351" y="3145553"/>
                    </a:lnTo>
                    <a:lnTo>
                      <a:pt x="2772478" y="3142304"/>
                    </a:lnTo>
                    <a:lnTo>
                      <a:pt x="2775828" y="3139287"/>
                    </a:lnTo>
                    <a:lnTo>
                      <a:pt x="2779179" y="3136502"/>
                    </a:lnTo>
                    <a:lnTo>
                      <a:pt x="2782753" y="3133484"/>
                    </a:lnTo>
                    <a:lnTo>
                      <a:pt x="2786103" y="3130931"/>
                    </a:lnTo>
                    <a:lnTo>
                      <a:pt x="2789454" y="3128611"/>
                    </a:lnTo>
                    <a:lnTo>
                      <a:pt x="2792804" y="3126754"/>
                    </a:lnTo>
                    <a:lnTo>
                      <a:pt x="2795931" y="3125361"/>
                    </a:lnTo>
                    <a:lnTo>
                      <a:pt x="2798835" y="3124433"/>
                    </a:lnTo>
                    <a:lnTo>
                      <a:pt x="2801292" y="3124201"/>
                    </a:lnTo>
                    <a:close/>
                    <a:moveTo>
                      <a:pt x="2730274" y="3121026"/>
                    </a:moveTo>
                    <a:lnTo>
                      <a:pt x="2731635" y="3121469"/>
                    </a:lnTo>
                    <a:lnTo>
                      <a:pt x="2732769" y="3121912"/>
                    </a:lnTo>
                    <a:lnTo>
                      <a:pt x="2733222" y="3122576"/>
                    </a:lnTo>
                    <a:lnTo>
                      <a:pt x="2733676" y="3123684"/>
                    </a:lnTo>
                    <a:lnTo>
                      <a:pt x="2733676" y="3125013"/>
                    </a:lnTo>
                    <a:lnTo>
                      <a:pt x="2733449" y="3126121"/>
                    </a:lnTo>
                    <a:lnTo>
                      <a:pt x="2732995" y="3127671"/>
                    </a:lnTo>
                    <a:lnTo>
                      <a:pt x="2732088" y="3129222"/>
                    </a:lnTo>
                    <a:lnTo>
                      <a:pt x="2730274" y="3132544"/>
                    </a:lnTo>
                    <a:lnTo>
                      <a:pt x="2727553" y="3135867"/>
                    </a:lnTo>
                    <a:lnTo>
                      <a:pt x="2724604" y="3139411"/>
                    </a:lnTo>
                    <a:lnTo>
                      <a:pt x="2721203" y="3142734"/>
                    </a:lnTo>
                    <a:lnTo>
                      <a:pt x="2718254" y="3145392"/>
                    </a:lnTo>
                    <a:lnTo>
                      <a:pt x="2715533" y="3147607"/>
                    </a:lnTo>
                    <a:lnTo>
                      <a:pt x="2709863" y="3152037"/>
                    </a:lnTo>
                    <a:lnTo>
                      <a:pt x="2704420" y="3155360"/>
                    </a:lnTo>
                    <a:lnTo>
                      <a:pt x="2701926" y="3156468"/>
                    </a:lnTo>
                    <a:lnTo>
                      <a:pt x="2699431" y="3157575"/>
                    </a:lnTo>
                    <a:lnTo>
                      <a:pt x="2697163" y="3158461"/>
                    </a:lnTo>
                    <a:lnTo>
                      <a:pt x="2695122" y="3158904"/>
                    </a:lnTo>
                    <a:lnTo>
                      <a:pt x="2693535" y="3159126"/>
                    </a:lnTo>
                    <a:lnTo>
                      <a:pt x="2691947" y="3159126"/>
                    </a:lnTo>
                    <a:lnTo>
                      <a:pt x="2690586" y="3158904"/>
                    </a:lnTo>
                    <a:lnTo>
                      <a:pt x="2689906" y="3158018"/>
                    </a:lnTo>
                    <a:lnTo>
                      <a:pt x="2689226" y="3157132"/>
                    </a:lnTo>
                    <a:lnTo>
                      <a:pt x="2689226" y="3155803"/>
                    </a:lnTo>
                    <a:lnTo>
                      <a:pt x="2689679" y="3153809"/>
                    </a:lnTo>
                    <a:lnTo>
                      <a:pt x="2690586" y="3151373"/>
                    </a:lnTo>
                    <a:lnTo>
                      <a:pt x="2692174" y="3148936"/>
                    </a:lnTo>
                    <a:lnTo>
                      <a:pt x="2693988" y="3146057"/>
                    </a:lnTo>
                    <a:lnTo>
                      <a:pt x="2696483" y="3143398"/>
                    </a:lnTo>
                    <a:lnTo>
                      <a:pt x="2698978" y="3140519"/>
                    </a:lnTo>
                    <a:lnTo>
                      <a:pt x="2701926" y="3137639"/>
                    </a:lnTo>
                    <a:lnTo>
                      <a:pt x="2704647" y="3134981"/>
                    </a:lnTo>
                    <a:lnTo>
                      <a:pt x="2708049" y="3132101"/>
                    </a:lnTo>
                    <a:lnTo>
                      <a:pt x="2711224" y="3129443"/>
                    </a:lnTo>
                    <a:lnTo>
                      <a:pt x="2714626" y="3127228"/>
                    </a:lnTo>
                    <a:lnTo>
                      <a:pt x="2718028" y="3125234"/>
                    </a:lnTo>
                    <a:lnTo>
                      <a:pt x="2721429" y="3123462"/>
                    </a:lnTo>
                    <a:lnTo>
                      <a:pt x="2724604" y="3122133"/>
                    </a:lnTo>
                    <a:lnTo>
                      <a:pt x="2727553" y="3121469"/>
                    </a:lnTo>
                    <a:lnTo>
                      <a:pt x="2730274" y="3121026"/>
                    </a:lnTo>
                    <a:close/>
                    <a:moveTo>
                      <a:pt x="798419" y="3087688"/>
                    </a:moveTo>
                    <a:lnTo>
                      <a:pt x="800179" y="3087911"/>
                    </a:lnTo>
                    <a:lnTo>
                      <a:pt x="801939" y="3088357"/>
                    </a:lnTo>
                    <a:lnTo>
                      <a:pt x="803920" y="3089249"/>
                    </a:lnTo>
                    <a:lnTo>
                      <a:pt x="806120" y="3089917"/>
                    </a:lnTo>
                    <a:lnTo>
                      <a:pt x="810301" y="3092593"/>
                    </a:lnTo>
                    <a:lnTo>
                      <a:pt x="814922" y="3095492"/>
                    </a:lnTo>
                    <a:lnTo>
                      <a:pt x="819323" y="3099059"/>
                    </a:lnTo>
                    <a:lnTo>
                      <a:pt x="823284" y="3102404"/>
                    </a:lnTo>
                    <a:lnTo>
                      <a:pt x="827025" y="3105971"/>
                    </a:lnTo>
                    <a:lnTo>
                      <a:pt x="830106" y="3109315"/>
                    </a:lnTo>
                    <a:lnTo>
                      <a:pt x="833406" y="3113106"/>
                    </a:lnTo>
                    <a:lnTo>
                      <a:pt x="836267" y="3116673"/>
                    </a:lnTo>
                    <a:lnTo>
                      <a:pt x="838248" y="3120018"/>
                    </a:lnTo>
                    <a:lnTo>
                      <a:pt x="839128" y="3122693"/>
                    </a:lnTo>
                    <a:lnTo>
                      <a:pt x="839788" y="3123808"/>
                    </a:lnTo>
                    <a:lnTo>
                      <a:pt x="839788" y="3124923"/>
                    </a:lnTo>
                    <a:lnTo>
                      <a:pt x="839788" y="3125592"/>
                    </a:lnTo>
                    <a:lnTo>
                      <a:pt x="839128" y="3126484"/>
                    </a:lnTo>
                    <a:lnTo>
                      <a:pt x="838688" y="3126930"/>
                    </a:lnTo>
                    <a:lnTo>
                      <a:pt x="838248" y="3127153"/>
                    </a:lnTo>
                    <a:lnTo>
                      <a:pt x="837147" y="3127376"/>
                    </a:lnTo>
                    <a:lnTo>
                      <a:pt x="836047" y="3127376"/>
                    </a:lnTo>
                    <a:lnTo>
                      <a:pt x="833186" y="3126707"/>
                    </a:lnTo>
                    <a:lnTo>
                      <a:pt x="829886" y="3125592"/>
                    </a:lnTo>
                    <a:lnTo>
                      <a:pt x="826585" y="3123585"/>
                    </a:lnTo>
                    <a:lnTo>
                      <a:pt x="822844" y="3121579"/>
                    </a:lnTo>
                    <a:lnTo>
                      <a:pt x="818883" y="3118680"/>
                    </a:lnTo>
                    <a:lnTo>
                      <a:pt x="815362" y="3116004"/>
                    </a:lnTo>
                    <a:lnTo>
                      <a:pt x="811622" y="3112660"/>
                    </a:lnTo>
                    <a:lnTo>
                      <a:pt x="808101" y="3109315"/>
                    </a:lnTo>
                    <a:lnTo>
                      <a:pt x="805020" y="3105971"/>
                    </a:lnTo>
                    <a:lnTo>
                      <a:pt x="801939" y="3102626"/>
                    </a:lnTo>
                    <a:lnTo>
                      <a:pt x="799519" y="3099505"/>
                    </a:lnTo>
                    <a:lnTo>
                      <a:pt x="797758" y="3096383"/>
                    </a:lnTo>
                    <a:lnTo>
                      <a:pt x="796218" y="3093931"/>
                    </a:lnTo>
                    <a:lnTo>
                      <a:pt x="795558" y="3091478"/>
                    </a:lnTo>
                    <a:lnTo>
                      <a:pt x="795338" y="3090586"/>
                    </a:lnTo>
                    <a:lnTo>
                      <a:pt x="795558" y="3089471"/>
                    </a:lnTo>
                    <a:lnTo>
                      <a:pt x="795998" y="3089026"/>
                    </a:lnTo>
                    <a:lnTo>
                      <a:pt x="796658" y="3088134"/>
                    </a:lnTo>
                    <a:lnTo>
                      <a:pt x="797318" y="3087911"/>
                    </a:lnTo>
                    <a:lnTo>
                      <a:pt x="798419" y="3087688"/>
                    </a:lnTo>
                    <a:close/>
                    <a:moveTo>
                      <a:pt x="873786" y="3082926"/>
                    </a:moveTo>
                    <a:lnTo>
                      <a:pt x="875816" y="3083158"/>
                    </a:lnTo>
                    <a:lnTo>
                      <a:pt x="878073" y="3083621"/>
                    </a:lnTo>
                    <a:lnTo>
                      <a:pt x="880103" y="3084085"/>
                    </a:lnTo>
                    <a:lnTo>
                      <a:pt x="882134" y="3085245"/>
                    </a:lnTo>
                    <a:lnTo>
                      <a:pt x="886872" y="3087563"/>
                    </a:lnTo>
                    <a:lnTo>
                      <a:pt x="891160" y="3090810"/>
                    </a:lnTo>
                    <a:lnTo>
                      <a:pt x="895672" y="3094288"/>
                    </a:lnTo>
                    <a:lnTo>
                      <a:pt x="899734" y="3097998"/>
                    </a:lnTo>
                    <a:lnTo>
                      <a:pt x="903344" y="3101708"/>
                    </a:lnTo>
                    <a:lnTo>
                      <a:pt x="906503" y="3105186"/>
                    </a:lnTo>
                    <a:lnTo>
                      <a:pt x="909662" y="3109592"/>
                    </a:lnTo>
                    <a:lnTo>
                      <a:pt x="911918" y="3113302"/>
                    </a:lnTo>
                    <a:lnTo>
                      <a:pt x="913497" y="3116549"/>
                    </a:lnTo>
                    <a:lnTo>
                      <a:pt x="914400" y="3119331"/>
                    </a:lnTo>
                    <a:lnTo>
                      <a:pt x="914400" y="3120491"/>
                    </a:lnTo>
                    <a:lnTo>
                      <a:pt x="914400" y="3121650"/>
                    </a:lnTo>
                    <a:lnTo>
                      <a:pt x="914174" y="3122578"/>
                    </a:lnTo>
                    <a:lnTo>
                      <a:pt x="913497" y="3123041"/>
                    </a:lnTo>
                    <a:lnTo>
                      <a:pt x="912820" y="3123737"/>
                    </a:lnTo>
                    <a:lnTo>
                      <a:pt x="911918" y="3124201"/>
                    </a:lnTo>
                    <a:lnTo>
                      <a:pt x="910790" y="3124201"/>
                    </a:lnTo>
                    <a:lnTo>
                      <a:pt x="909436" y="3124201"/>
                    </a:lnTo>
                    <a:lnTo>
                      <a:pt x="906277" y="3123737"/>
                    </a:lnTo>
                    <a:lnTo>
                      <a:pt x="902893" y="3122346"/>
                    </a:lnTo>
                    <a:lnTo>
                      <a:pt x="899508" y="3120723"/>
                    </a:lnTo>
                    <a:lnTo>
                      <a:pt x="895672" y="3118404"/>
                    </a:lnTo>
                    <a:lnTo>
                      <a:pt x="892062" y="3115621"/>
                    </a:lnTo>
                    <a:lnTo>
                      <a:pt x="888452" y="3112839"/>
                    </a:lnTo>
                    <a:lnTo>
                      <a:pt x="885067" y="3109824"/>
                    </a:lnTo>
                    <a:lnTo>
                      <a:pt x="881683" y="3106346"/>
                    </a:lnTo>
                    <a:lnTo>
                      <a:pt x="878524" y="3102868"/>
                    </a:lnTo>
                    <a:lnTo>
                      <a:pt x="875816" y="3099621"/>
                    </a:lnTo>
                    <a:lnTo>
                      <a:pt x="873560" y="3096375"/>
                    </a:lnTo>
                    <a:lnTo>
                      <a:pt x="871755" y="3093129"/>
                    </a:lnTo>
                    <a:lnTo>
                      <a:pt x="870401" y="3090346"/>
                    </a:lnTo>
                    <a:lnTo>
                      <a:pt x="869950" y="3087563"/>
                    </a:lnTo>
                    <a:lnTo>
                      <a:pt x="869950" y="3086636"/>
                    </a:lnTo>
                    <a:lnTo>
                      <a:pt x="869950" y="3085476"/>
                    </a:lnTo>
                    <a:lnTo>
                      <a:pt x="870401" y="3084781"/>
                    </a:lnTo>
                    <a:lnTo>
                      <a:pt x="871078" y="3083853"/>
                    </a:lnTo>
                    <a:lnTo>
                      <a:pt x="871529" y="3083390"/>
                    </a:lnTo>
                    <a:lnTo>
                      <a:pt x="872206" y="3083158"/>
                    </a:lnTo>
                    <a:lnTo>
                      <a:pt x="873786" y="3082926"/>
                    </a:lnTo>
                    <a:close/>
                    <a:moveTo>
                      <a:pt x="2803299" y="3081338"/>
                    </a:moveTo>
                    <a:lnTo>
                      <a:pt x="2804660" y="3081799"/>
                    </a:lnTo>
                    <a:lnTo>
                      <a:pt x="2805567" y="3082260"/>
                    </a:lnTo>
                    <a:lnTo>
                      <a:pt x="2806474" y="3083413"/>
                    </a:lnTo>
                    <a:lnTo>
                      <a:pt x="2806701" y="3084335"/>
                    </a:lnTo>
                    <a:lnTo>
                      <a:pt x="2806701" y="3085488"/>
                    </a:lnTo>
                    <a:lnTo>
                      <a:pt x="2806474" y="3087102"/>
                    </a:lnTo>
                    <a:lnTo>
                      <a:pt x="2805794" y="3088717"/>
                    </a:lnTo>
                    <a:lnTo>
                      <a:pt x="2805113" y="3090331"/>
                    </a:lnTo>
                    <a:lnTo>
                      <a:pt x="2803072" y="3094020"/>
                    </a:lnTo>
                    <a:lnTo>
                      <a:pt x="2800124" y="3097709"/>
                    </a:lnTo>
                    <a:lnTo>
                      <a:pt x="2796949" y="3101399"/>
                    </a:lnTo>
                    <a:lnTo>
                      <a:pt x="2793774" y="3104858"/>
                    </a:lnTo>
                    <a:lnTo>
                      <a:pt x="2788331" y="3110161"/>
                    </a:lnTo>
                    <a:lnTo>
                      <a:pt x="2782888" y="3114312"/>
                    </a:lnTo>
                    <a:lnTo>
                      <a:pt x="2777672" y="3118001"/>
                    </a:lnTo>
                    <a:lnTo>
                      <a:pt x="2772910" y="3120537"/>
                    </a:lnTo>
                    <a:lnTo>
                      <a:pt x="2770642" y="3121460"/>
                    </a:lnTo>
                    <a:lnTo>
                      <a:pt x="2768828" y="3122382"/>
                    </a:lnTo>
                    <a:lnTo>
                      <a:pt x="2767013" y="3122613"/>
                    </a:lnTo>
                    <a:lnTo>
                      <a:pt x="2765426" y="3122613"/>
                    </a:lnTo>
                    <a:lnTo>
                      <a:pt x="2764065" y="3122613"/>
                    </a:lnTo>
                    <a:lnTo>
                      <a:pt x="2763158" y="3122152"/>
                    </a:lnTo>
                    <a:lnTo>
                      <a:pt x="2762478" y="3121229"/>
                    </a:lnTo>
                    <a:lnTo>
                      <a:pt x="2762251" y="3119846"/>
                    </a:lnTo>
                    <a:lnTo>
                      <a:pt x="2762251" y="3117770"/>
                    </a:lnTo>
                    <a:lnTo>
                      <a:pt x="2763158" y="3115465"/>
                    </a:lnTo>
                    <a:lnTo>
                      <a:pt x="2764292" y="3112698"/>
                    </a:lnTo>
                    <a:lnTo>
                      <a:pt x="2766106" y="3109930"/>
                    </a:lnTo>
                    <a:lnTo>
                      <a:pt x="2768601" y="3106702"/>
                    </a:lnTo>
                    <a:lnTo>
                      <a:pt x="2771095" y="3103474"/>
                    </a:lnTo>
                    <a:lnTo>
                      <a:pt x="2774044" y="3100246"/>
                    </a:lnTo>
                    <a:lnTo>
                      <a:pt x="2777219" y="3097018"/>
                    </a:lnTo>
                    <a:lnTo>
                      <a:pt x="2780394" y="3094251"/>
                    </a:lnTo>
                    <a:lnTo>
                      <a:pt x="2784022" y="3091253"/>
                    </a:lnTo>
                    <a:lnTo>
                      <a:pt x="2787424" y="3088717"/>
                    </a:lnTo>
                    <a:lnTo>
                      <a:pt x="2790826" y="3086180"/>
                    </a:lnTo>
                    <a:lnTo>
                      <a:pt x="2794228" y="3084335"/>
                    </a:lnTo>
                    <a:lnTo>
                      <a:pt x="2797629" y="3082721"/>
                    </a:lnTo>
                    <a:lnTo>
                      <a:pt x="2800351" y="3081799"/>
                    </a:lnTo>
                    <a:lnTo>
                      <a:pt x="2803299" y="3081338"/>
                    </a:lnTo>
                    <a:close/>
                    <a:moveTo>
                      <a:pt x="2721297" y="3078163"/>
                    </a:moveTo>
                    <a:lnTo>
                      <a:pt x="2722852" y="3078604"/>
                    </a:lnTo>
                    <a:lnTo>
                      <a:pt x="2723962" y="3079045"/>
                    </a:lnTo>
                    <a:lnTo>
                      <a:pt x="2725072" y="3079927"/>
                    </a:lnTo>
                    <a:lnTo>
                      <a:pt x="2725517" y="3081029"/>
                    </a:lnTo>
                    <a:lnTo>
                      <a:pt x="2725739" y="3082132"/>
                    </a:lnTo>
                    <a:lnTo>
                      <a:pt x="2725739" y="3083675"/>
                    </a:lnTo>
                    <a:lnTo>
                      <a:pt x="2725517" y="3084998"/>
                    </a:lnTo>
                    <a:lnTo>
                      <a:pt x="2725072" y="3086541"/>
                    </a:lnTo>
                    <a:lnTo>
                      <a:pt x="2723296" y="3090290"/>
                    </a:lnTo>
                    <a:lnTo>
                      <a:pt x="2720853" y="3093817"/>
                    </a:lnTo>
                    <a:lnTo>
                      <a:pt x="2718410" y="3097345"/>
                    </a:lnTo>
                    <a:lnTo>
                      <a:pt x="2715301" y="3100873"/>
                    </a:lnTo>
                    <a:lnTo>
                      <a:pt x="2712858" y="3103298"/>
                    </a:lnTo>
                    <a:lnTo>
                      <a:pt x="2709970" y="3105944"/>
                    </a:lnTo>
                    <a:lnTo>
                      <a:pt x="2707083" y="3108149"/>
                    </a:lnTo>
                    <a:lnTo>
                      <a:pt x="2704640" y="3110134"/>
                    </a:lnTo>
                    <a:lnTo>
                      <a:pt x="2701753" y="3112339"/>
                    </a:lnTo>
                    <a:lnTo>
                      <a:pt x="2699310" y="3113882"/>
                    </a:lnTo>
                    <a:lnTo>
                      <a:pt x="2696645" y="3114984"/>
                    </a:lnTo>
                    <a:lnTo>
                      <a:pt x="2694202" y="3116307"/>
                    </a:lnTo>
                    <a:lnTo>
                      <a:pt x="2691981" y="3117189"/>
                    </a:lnTo>
                    <a:lnTo>
                      <a:pt x="2689760" y="3117630"/>
                    </a:lnTo>
                    <a:lnTo>
                      <a:pt x="2687984" y="3117851"/>
                    </a:lnTo>
                    <a:lnTo>
                      <a:pt x="2686429" y="3117851"/>
                    </a:lnTo>
                    <a:lnTo>
                      <a:pt x="2684875" y="3117630"/>
                    </a:lnTo>
                    <a:lnTo>
                      <a:pt x="2683764" y="3116748"/>
                    </a:lnTo>
                    <a:lnTo>
                      <a:pt x="2683098" y="3115646"/>
                    </a:lnTo>
                    <a:lnTo>
                      <a:pt x="2682876" y="3114323"/>
                    </a:lnTo>
                    <a:lnTo>
                      <a:pt x="2682876" y="3112339"/>
                    </a:lnTo>
                    <a:lnTo>
                      <a:pt x="2683542" y="3109693"/>
                    </a:lnTo>
                    <a:lnTo>
                      <a:pt x="2684652" y="3107267"/>
                    </a:lnTo>
                    <a:lnTo>
                      <a:pt x="2686207" y="3104401"/>
                    </a:lnTo>
                    <a:lnTo>
                      <a:pt x="2688206" y="3101314"/>
                    </a:lnTo>
                    <a:lnTo>
                      <a:pt x="2690427" y="3098227"/>
                    </a:lnTo>
                    <a:lnTo>
                      <a:pt x="2693092" y="3095581"/>
                    </a:lnTo>
                    <a:lnTo>
                      <a:pt x="2695979" y="3092495"/>
                    </a:lnTo>
                    <a:lnTo>
                      <a:pt x="2698866" y="3089628"/>
                    </a:lnTo>
                    <a:lnTo>
                      <a:pt x="2702197" y="3087203"/>
                    </a:lnTo>
                    <a:lnTo>
                      <a:pt x="2705529" y="3084557"/>
                    </a:lnTo>
                    <a:lnTo>
                      <a:pt x="2708638" y="3082573"/>
                    </a:lnTo>
                    <a:lnTo>
                      <a:pt x="2711969" y="3080809"/>
                    </a:lnTo>
                    <a:lnTo>
                      <a:pt x="2715301" y="3079486"/>
                    </a:lnTo>
                    <a:lnTo>
                      <a:pt x="2718410" y="3078604"/>
                    </a:lnTo>
                    <a:lnTo>
                      <a:pt x="2721297" y="3078163"/>
                    </a:lnTo>
                    <a:close/>
                    <a:moveTo>
                      <a:pt x="2410733" y="3068638"/>
                    </a:moveTo>
                    <a:lnTo>
                      <a:pt x="2413001" y="3069318"/>
                    </a:lnTo>
                    <a:lnTo>
                      <a:pt x="2415042" y="3069772"/>
                    </a:lnTo>
                    <a:lnTo>
                      <a:pt x="2416857" y="3070452"/>
                    </a:lnTo>
                    <a:lnTo>
                      <a:pt x="2418217" y="3071586"/>
                    </a:lnTo>
                    <a:lnTo>
                      <a:pt x="2419351" y="3072947"/>
                    </a:lnTo>
                    <a:lnTo>
                      <a:pt x="2420032" y="3074081"/>
                    </a:lnTo>
                    <a:lnTo>
                      <a:pt x="2420712" y="3075668"/>
                    </a:lnTo>
                    <a:lnTo>
                      <a:pt x="2420939" y="3077482"/>
                    </a:lnTo>
                    <a:lnTo>
                      <a:pt x="2420939" y="3079070"/>
                    </a:lnTo>
                    <a:lnTo>
                      <a:pt x="2420939" y="3080884"/>
                    </a:lnTo>
                    <a:lnTo>
                      <a:pt x="2420258" y="3082698"/>
                    </a:lnTo>
                    <a:lnTo>
                      <a:pt x="2419805" y="3084966"/>
                    </a:lnTo>
                    <a:lnTo>
                      <a:pt x="2418217" y="3088595"/>
                    </a:lnTo>
                    <a:lnTo>
                      <a:pt x="2416403" y="3092223"/>
                    </a:lnTo>
                    <a:lnTo>
                      <a:pt x="2413908" y="3095398"/>
                    </a:lnTo>
                    <a:lnTo>
                      <a:pt x="2411414" y="3098120"/>
                    </a:lnTo>
                    <a:lnTo>
                      <a:pt x="2408692" y="3100841"/>
                    </a:lnTo>
                    <a:lnTo>
                      <a:pt x="2405744" y="3103109"/>
                    </a:lnTo>
                    <a:lnTo>
                      <a:pt x="2402796" y="3105150"/>
                    </a:lnTo>
                    <a:lnTo>
                      <a:pt x="2399621" y="3107191"/>
                    </a:lnTo>
                    <a:lnTo>
                      <a:pt x="2396899" y="3108325"/>
                    </a:lnTo>
                    <a:lnTo>
                      <a:pt x="2393724" y="3109232"/>
                    </a:lnTo>
                    <a:lnTo>
                      <a:pt x="2391003" y="3109913"/>
                    </a:lnTo>
                    <a:lnTo>
                      <a:pt x="2388281" y="3109913"/>
                    </a:lnTo>
                    <a:lnTo>
                      <a:pt x="2385787" y="3109913"/>
                    </a:lnTo>
                    <a:lnTo>
                      <a:pt x="2383519" y="3109232"/>
                    </a:lnTo>
                    <a:lnTo>
                      <a:pt x="2381704" y="3108098"/>
                    </a:lnTo>
                    <a:lnTo>
                      <a:pt x="2380117" y="3106738"/>
                    </a:lnTo>
                    <a:lnTo>
                      <a:pt x="2378983" y="3104697"/>
                    </a:lnTo>
                    <a:lnTo>
                      <a:pt x="2378303" y="3102429"/>
                    </a:lnTo>
                    <a:lnTo>
                      <a:pt x="2378076" y="3099934"/>
                    </a:lnTo>
                    <a:lnTo>
                      <a:pt x="2378303" y="3097440"/>
                    </a:lnTo>
                    <a:lnTo>
                      <a:pt x="2378756" y="3094491"/>
                    </a:lnTo>
                    <a:lnTo>
                      <a:pt x="2379890" y="3091997"/>
                    </a:lnTo>
                    <a:lnTo>
                      <a:pt x="2381251" y="3089048"/>
                    </a:lnTo>
                    <a:lnTo>
                      <a:pt x="2382838" y="3086554"/>
                    </a:lnTo>
                    <a:lnTo>
                      <a:pt x="2384879" y="3083606"/>
                    </a:lnTo>
                    <a:lnTo>
                      <a:pt x="2386920" y="3080884"/>
                    </a:lnTo>
                    <a:lnTo>
                      <a:pt x="2389188" y="3078616"/>
                    </a:lnTo>
                    <a:lnTo>
                      <a:pt x="2391910" y="3076348"/>
                    </a:lnTo>
                    <a:lnTo>
                      <a:pt x="2394858" y="3074534"/>
                    </a:lnTo>
                    <a:lnTo>
                      <a:pt x="2397806" y="3072493"/>
                    </a:lnTo>
                    <a:lnTo>
                      <a:pt x="2400981" y="3071132"/>
                    </a:lnTo>
                    <a:lnTo>
                      <a:pt x="2404156" y="3069998"/>
                    </a:lnTo>
                    <a:lnTo>
                      <a:pt x="2407558" y="3069318"/>
                    </a:lnTo>
                    <a:lnTo>
                      <a:pt x="2410733" y="3068638"/>
                    </a:lnTo>
                    <a:close/>
                    <a:moveTo>
                      <a:pt x="798948" y="3043238"/>
                    </a:moveTo>
                    <a:lnTo>
                      <a:pt x="800979" y="3043461"/>
                    </a:lnTo>
                    <a:lnTo>
                      <a:pt x="803009" y="3044130"/>
                    </a:lnTo>
                    <a:lnTo>
                      <a:pt x="805040" y="3044800"/>
                    </a:lnTo>
                    <a:lnTo>
                      <a:pt x="807522" y="3045469"/>
                    </a:lnTo>
                    <a:lnTo>
                      <a:pt x="811809" y="3048146"/>
                    </a:lnTo>
                    <a:lnTo>
                      <a:pt x="816548" y="3051270"/>
                    </a:lnTo>
                    <a:lnTo>
                      <a:pt x="820835" y="3054839"/>
                    </a:lnTo>
                    <a:lnTo>
                      <a:pt x="824896" y="3058409"/>
                    </a:lnTo>
                    <a:lnTo>
                      <a:pt x="828506" y="3062202"/>
                    </a:lnTo>
                    <a:lnTo>
                      <a:pt x="831439" y="3065549"/>
                    </a:lnTo>
                    <a:lnTo>
                      <a:pt x="834598" y="3069788"/>
                    </a:lnTo>
                    <a:lnTo>
                      <a:pt x="837080" y="3073357"/>
                    </a:lnTo>
                    <a:lnTo>
                      <a:pt x="838660" y="3076704"/>
                    </a:lnTo>
                    <a:lnTo>
                      <a:pt x="839337" y="3079827"/>
                    </a:lnTo>
                    <a:lnTo>
                      <a:pt x="839788" y="3080720"/>
                    </a:lnTo>
                    <a:lnTo>
                      <a:pt x="839788" y="3081835"/>
                    </a:lnTo>
                    <a:lnTo>
                      <a:pt x="839111" y="3082728"/>
                    </a:lnTo>
                    <a:lnTo>
                      <a:pt x="838885" y="3083620"/>
                    </a:lnTo>
                    <a:lnTo>
                      <a:pt x="838208" y="3084067"/>
                    </a:lnTo>
                    <a:lnTo>
                      <a:pt x="837306" y="3084290"/>
                    </a:lnTo>
                    <a:lnTo>
                      <a:pt x="836178" y="3084513"/>
                    </a:lnTo>
                    <a:lnTo>
                      <a:pt x="834824" y="3084513"/>
                    </a:lnTo>
                    <a:lnTo>
                      <a:pt x="831891" y="3083843"/>
                    </a:lnTo>
                    <a:lnTo>
                      <a:pt x="828506" y="3082728"/>
                    </a:lnTo>
                    <a:lnTo>
                      <a:pt x="824896" y="3080943"/>
                    </a:lnTo>
                    <a:lnTo>
                      <a:pt x="821286" y="3078712"/>
                    </a:lnTo>
                    <a:lnTo>
                      <a:pt x="817676" y="3076035"/>
                    </a:lnTo>
                    <a:lnTo>
                      <a:pt x="814066" y="3073134"/>
                    </a:lnTo>
                    <a:lnTo>
                      <a:pt x="810681" y="3070011"/>
                    </a:lnTo>
                    <a:lnTo>
                      <a:pt x="807297" y="3066664"/>
                    </a:lnTo>
                    <a:lnTo>
                      <a:pt x="804138" y="3063317"/>
                    </a:lnTo>
                    <a:lnTo>
                      <a:pt x="801204" y="3059971"/>
                    </a:lnTo>
                    <a:lnTo>
                      <a:pt x="798948" y="3056624"/>
                    </a:lnTo>
                    <a:lnTo>
                      <a:pt x="797143" y="3053501"/>
                    </a:lnTo>
                    <a:lnTo>
                      <a:pt x="795789" y="3050600"/>
                    </a:lnTo>
                    <a:lnTo>
                      <a:pt x="795338" y="3048146"/>
                    </a:lnTo>
                    <a:lnTo>
                      <a:pt x="795338" y="3047031"/>
                    </a:lnTo>
                    <a:lnTo>
                      <a:pt x="795338" y="3046138"/>
                    </a:lnTo>
                    <a:lnTo>
                      <a:pt x="795564" y="3045023"/>
                    </a:lnTo>
                    <a:lnTo>
                      <a:pt x="796015" y="3044353"/>
                    </a:lnTo>
                    <a:lnTo>
                      <a:pt x="796917" y="3043684"/>
                    </a:lnTo>
                    <a:lnTo>
                      <a:pt x="797594" y="3043461"/>
                    </a:lnTo>
                    <a:lnTo>
                      <a:pt x="798948" y="3043238"/>
                    </a:lnTo>
                    <a:close/>
                    <a:moveTo>
                      <a:pt x="2879824" y="3041651"/>
                    </a:moveTo>
                    <a:lnTo>
                      <a:pt x="2881143" y="3041874"/>
                    </a:lnTo>
                    <a:lnTo>
                      <a:pt x="2882022" y="3042766"/>
                    </a:lnTo>
                    <a:lnTo>
                      <a:pt x="2882462" y="3043436"/>
                    </a:lnTo>
                    <a:lnTo>
                      <a:pt x="2882901" y="3044551"/>
                    </a:lnTo>
                    <a:lnTo>
                      <a:pt x="2882462" y="3045667"/>
                    </a:lnTo>
                    <a:lnTo>
                      <a:pt x="2882242" y="3047228"/>
                    </a:lnTo>
                    <a:lnTo>
                      <a:pt x="2881802" y="3048790"/>
                    </a:lnTo>
                    <a:lnTo>
                      <a:pt x="2881143" y="3050352"/>
                    </a:lnTo>
                    <a:lnTo>
                      <a:pt x="2878725" y="3053922"/>
                    </a:lnTo>
                    <a:lnTo>
                      <a:pt x="2876307" y="3057938"/>
                    </a:lnTo>
                    <a:lnTo>
                      <a:pt x="2873230" y="3061730"/>
                    </a:lnTo>
                    <a:lnTo>
                      <a:pt x="2869932" y="3065300"/>
                    </a:lnTo>
                    <a:lnTo>
                      <a:pt x="2864657" y="3070432"/>
                    </a:lnTo>
                    <a:lnTo>
                      <a:pt x="2859161" y="3074894"/>
                    </a:lnTo>
                    <a:lnTo>
                      <a:pt x="2854545" y="3078464"/>
                    </a:lnTo>
                    <a:lnTo>
                      <a:pt x="2849929" y="3080918"/>
                    </a:lnTo>
                    <a:lnTo>
                      <a:pt x="2847731" y="3081810"/>
                    </a:lnTo>
                    <a:lnTo>
                      <a:pt x="2845753" y="3082480"/>
                    </a:lnTo>
                    <a:lnTo>
                      <a:pt x="2843994" y="3082926"/>
                    </a:lnTo>
                    <a:lnTo>
                      <a:pt x="2842895" y="3082926"/>
                    </a:lnTo>
                    <a:lnTo>
                      <a:pt x="2841576" y="3082703"/>
                    </a:lnTo>
                    <a:lnTo>
                      <a:pt x="2840697" y="3082256"/>
                    </a:lnTo>
                    <a:lnTo>
                      <a:pt x="2840038" y="3081364"/>
                    </a:lnTo>
                    <a:lnTo>
                      <a:pt x="2840038" y="3080248"/>
                    </a:lnTo>
                    <a:lnTo>
                      <a:pt x="2840038" y="3078240"/>
                    </a:lnTo>
                    <a:lnTo>
                      <a:pt x="2841137" y="3075786"/>
                    </a:lnTo>
                    <a:lnTo>
                      <a:pt x="2842236" y="3072886"/>
                    </a:lnTo>
                    <a:lnTo>
                      <a:pt x="2843994" y="3070209"/>
                    </a:lnTo>
                    <a:lnTo>
                      <a:pt x="2846412" y="3067085"/>
                    </a:lnTo>
                    <a:lnTo>
                      <a:pt x="2848830" y="3063738"/>
                    </a:lnTo>
                    <a:lnTo>
                      <a:pt x="2851688" y="3060615"/>
                    </a:lnTo>
                    <a:lnTo>
                      <a:pt x="2854765" y="3057268"/>
                    </a:lnTo>
                    <a:lnTo>
                      <a:pt x="2858062" y="3054145"/>
                    </a:lnTo>
                    <a:lnTo>
                      <a:pt x="2861360" y="3051468"/>
                    </a:lnTo>
                    <a:lnTo>
                      <a:pt x="2864657" y="3048790"/>
                    </a:lnTo>
                    <a:lnTo>
                      <a:pt x="2868174" y="3046559"/>
                    </a:lnTo>
                    <a:lnTo>
                      <a:pt x="2871251" y="3044551"/>
                    </a:lnTo>
                    <a:lnTo>
                      <a:pt x="2874548" y="3042989"/>
                    </a:lnTo>
                    <a:lnTo>
                      <a:pt x="2877186" y="3041874"/>
                    </a:lnTo>
                    <a:lnTo>
                      <a:pt x="2879824" y="3041651"/>
                    </a:lnTo>
                    <a:close/>
                    <a:moveTo>
                      <a:pt x="2802095" y="3036888"/>
                    </a:moveTo>
                    <a:lnTo>
                      <a:pt x="2803707" y="3037119"/>
                    </a:lnTo>
                    <a:lnTo>
                      <a:pt x="2805089" y="3037815"/>
                    </a:lnTo>
                    <a:lnTo>
                      <a:pt x="2806010" y="3038741"/>
                    </a:lnTo>
                    <a:lnTo>
                      <a:pt x="2806470" y="3039668"/>
                    </a:lnTo>
                    <a:lnTo>
                      <a:pt x="2806701" y="3041058"/>
                    </a:lnTo>
                    <a:lnTo>
                      <a:pt x="2806470" y="3042680"/>
                    </a:lnTo>
                    <a:lnTo>
                      <a:pt x="2806240" y="3044302"/>
                    </a:lnTo>
                    <a:lnTo>
                      <a:pt x="2805549" y="3045924"/>
                    </a:lnTo>
                    <a:lnTo>
                      <a:pt x="2803707" y="3049631"/>
                    </a:lnTo>
                    <a:lnTo>
                      <a:pt x="2801404" y="3053570"/>
                    </a:lnTo>
                    <a:lnTo>
                      <a:pt x="2798410" y="3057740"/>
                    </a:lnTo>
                    <a:lnTo>
                      <a:pt x="2795185" y="3061447"/>
                    </a:lnTo>
                    <a:lnTo>
                      <a:pt x="2792652" y="3063996"/>
                    </a:lnTo>
                    <a:lnTo>
                      <a:pt x="2789658" y="3066776"/>
                    </a:lnTo>
                    <a:lnTo>
                      <a:pt x="2787124" y="3069325"/>
                    </a:lnTo>
                    <a:lnTo>
                      <a:pt x="2784130" y="3071410"/>
                    </a:lnTo>
                    <a:lnTo>
                      <a:pt x="2781597" y="3073727"/>
                    </a:lnTo>
                    <a:lnTo>
                      <a:pt x="2778603" y="3075349"/>
                    </a:lnTo>
                    <a:lnTo>
                      <a:pt x="2775839" y="3076739"/>
                    </a:lnTo>
                    <a:lnTo>
                      <a:pt x="2773536" y="3077897"/>
                    </a:lnTo>
                    <a:lnTo>
                      <a:pt x="2771233" y="3079056"/>
                    </a:lnTo>
                    <a:lnTo>
                      <a:pt x="2768930" y="3079519"/>
                    </a:lnTo>
                    <a:lnTo>
                      <a:pt x="2767087" y="3079751"/>
                    </a:lnTo>
                    <a:lnTo>
                      <a:pt x="2765705" y="3079751"/>
                    </a:lnTo>
                    <a:lnTo>
                      <a:pt x="2764324" y="3079519"/>
                    </a:lnTo>
                    <a:lnTo>
                      <a:pt x="2763172" y="3078824"/>
                    </a:lnTo>
                    <a:lnTo>
                      <a:pt x="2762481" y="3077434"/>
                    </a:lnTo>
                    <a:lnTo>
                      <a:pt x="2762251" y="3076044"/>
                    </a:lnTo>
                    <a:lnTo>
                      <a:pt x="2762481" y="3073727"/>
                    </a:lnTo>
                    <a:lnTo>
                      <a:pt x="2762942" y="3070946"/>
                    </a:lnTo>
                    <a:lnTo>
                      <a:pt x="2764324" y="3068398"/>
                    </a:lnTo>
                    <a:lnTo>
                      <a:pt x="2766166" y="3065154"/>
                    </a:lnTo>
                    <a:lnTo>
                      <a:pt x="2768239" y="3061910"/>
                    </a:lnTo>
                    <a:lnTo>
                      <a:pt x="2770542" y="3058667"/>
                    </a:lnTo>
                    <a:lnTo>
                      <a:pt x="2773306" y="3055423"/>
                    </a:lnTo>
                    <a:lnTo>
                      <a:pt x="2776530" y="3052411"/>
                    </a:lnTo>
                    <a:lnTo>
                      <a:pt x="2779294" y="3049399"/>
                    </a:lnTo>
                    <a:lnTo>
                      <a:pt x="2782748" y="3046387"/>
                    </a:lnTo>
                    <a:lnTo>
                      <a:pt x="2786203" y="3043839"/>
                    </a:lnTo>
                    <a:lnTo>
                      <a:pt x="2789658" y="3041522"/>
                    </a:lnTo>
                    <a:lnTo>
                      <a:pt x="2792882" y="3039436"/>
                    </a:lnTo>
                    <a:lnTo>
                      <a:pt x="2796337" y="3038046"/>
                    </a:lnTo>
                    <a:lnTo>
                      <a:pt x="2799331" y="3037119"/>
                    </a:lnTo>
                    <a:lnTo>
                      <a:pt x="2802095" y="3036888"/>
                    </a:lnTo>
                    <a:close/>
                    <a:moveTo>
                      <a:pt x="2497064" y="3027363"/>
                    </a:moveTo>
                    <a:lnTo>
                      <a:pt x="2499520" y="3027591"/>
                    </a:lnTo>
                    <a:lnTo>
                      <a:pt x="2501306" y="3028503"/>
                    </a:lnTo>
                    <a:lnTo>
                      <a:pt x="2502869" y="3029187"/>
                    </a:lnTo>
                    <a:lnTo>
                      <a:pt x="2504431" y="3030327"/>
                    </a:lnTo>
                    <a:lnTo>
                      <a:pt x="2505101" y="3031695"/>
                    </a:lnTo>
                    <a:lnTo>
                      <a:pt x="2505994" y="3032835"/>
                    </a:lnTo>
                    <a:lnTo>
                      <a:pt x="2506441" y="3034659"/>
                    </a:lnTo>
                    <a:lnTo>
                      <a:pt x="2506664" y="3036255"/>
                    </a:lnTo>
                    <a:lnTo>
                      <a:pt x="2506664" y="3038079"/>
                    </a:lnTo>
                    <a:lnTo>
                      <a:pt x="2506441" y="3039902"/>
                    </a:lnTo>
                    <a:lnTo>
                      <a:pt x="2505994" y="3042182"/>
                    </a:lnTo>
                    <a:lnTo>
                      <a:pt x="2505324" y="3044006"/>
                    </a:lnTo>
                    <a:lnTo>
                      <a:pt x="2503538" y="3047882"/>
                    </a:lnTo>
                    <a:lnTo>
                      <a:pt x="2501529" y="3051530"/>
                    </a:lnTo>
                    <a:lnTo>
                      <a:pt x="2498850" y="3054950"/>
                    </a:lnTo>
                    <a:lnTo>
                      <a:pt x="2496394" y="3058142"/>
                    </a:lnTo>
                    <a:lnTo>
                      <a:pt x="2493492" y="3060650"/>
                    </a:lnTo>
                    <a:lnTo>
                      <a:pt x="2490367" y="3063158"/>
                    </a:lnTo>
                    <a:lnTo>
                      <a:pt x="2487688" y="3065210"/>
                    </a:lnTo>
                    <a:lnTo>
                      <a:pt x="2484563" y="3067034"/>
                    </a:lnTo>
                    <a:lnTo>
                      <a:pt x="2481437" y="3068402"/>
                    </a:lnTo>
                    <a:lnTo>
                      <a:pt x="2478535" y="3069314"/>
                    </a:lnTo>
                    <a:lnTo>
                      <a:pt x="2475856" y="3070226"/>
                    </a:lnTo>
                    <a:lnTo>
                      <a:pt x="2473177" y="3070226"/>
                    </a:lnTo>
                    <a:lnTo>
                      <a:pt x="2470945" y="3070226"/>
                    </a:lnTo>
                    <a:lnTo>
                      <a:pt x="2468712" y="3069314"/>
                    </a:lnTo>
                    <a:lnTo>
                      <a:pt x="2466926" y="3068402"/>
                    </a:lnTo>
                    <a:lnTo>
                      <a:pt x="2465587" y="3066806"/>
                    </a:lnTo>
                    <a:lnTo>
                      <a:pt x="2464247" y="3064754"/>
                    </a:lnTo>
                    <a:lnTo>
                      <a:pt x="2463801" y="3062246"/>
                    </a:lnTo>
                    <a:lnTo>
                      <a:pt x="2463801" y="3059966"/>
                    </a:lnTo>
                    <a:lnTo>
                      <a:pt x="2464024" y="3057230"/>
                    </a:lnTo>
                    <a:lnTo>
                      <a:pt x="2464470" y="3054722"/>
                    </a:lnTo>
                    <a:lnTo>
                      <a:pt x="2465587" y="3051758"/>
                    </a:lnTo>
                    <a:lnTo>
                      <a:pt x="2467149" y="3049022"/>
                    </a:lnTo>
                    <a:lnTo>
                      <a:pt x="2468712" y="3046058"/>
                    </a:lnTo>
                    <a:lnTo>
                      <a:pt x="2470721" y="3043094"/>
                    </a:lnTo>
                    <a:lnTo>
                      <a:pt x="2472731" y="3040586"/>
                    </a:lnTo>
                    <a:lnTo>
                      <a:pt x="2475409" y="3037851"/>
                    </a:lnTo>
                    <a:lnTo>
                      <a:pt x="2477865" y="3035571"/>
                    </a:lnTo>
                    <a:lnTo>
                      <a:pt x="2480767" y="3033519"/>
                    </a:lnTo>
                    <a:lnTo>
                      <a:pt x="2483893" y="3031239"/>
                    </a:lnTo>
                    <a:lnTo>
                      <a:pt x="2486795" y="3029643"/>
                    </a:lnTo>
                    <a:lnTo>
                      <a:pt x="2490144" y="3028503"/>
                    </a:lnTo>
                    <a:lnTo>
                      <a:pt x="2493492" y="3027591"/>
                    </a:lnTo>
                    <a:lnTo>
                      <a:pt x="2497064" y="3027363"/>
                    </a:lnTo>
                    <a:close/>
                    <a:moveTo>
                      <a:pt x="721178" y="3001963"/>
                    </a:moveTo>
                    <a:lnTo>
                      <a:pt x="722993" y="3002187"/>
                    </a:lnTo>
                    <a:lnTo>
                      <a:pt x="725034" y="3002636"/>
                    </a:lnTo>
                    <a:lnTo>
                      <a:pt x="727302" y="3003534"/>
                    </a:lnTo>
                    <a:lnTo>
                      <a:pt x="729343" y="3004431"/>
                    </a:lnTo>
                    <a:lnTo>
                      <a:pt x="734105" y="3007124"/>
                    </a:lnTo>
                    <a:lnTo>
                      <a:pt x="738414" y="3010490"/>
                    </a:lnTo>
                    <a:lnTo>
                      <a:pt x="742723" y="3014081"/>
                    </a:lnTo>
                    <a:lnTo>
                      <a:pt x="746805" y="3017896"/>
                    </a:lnTo>
                    <a:lnTo>
                      <a:pt x="750434" y="3021487"/>
                    </a:lnTo>
                    <a:lnTo>
                      <a:pt x="753382" y="3025302"/>
                    </a:lnTo>
                    <a:lnTo>
                      <a:pt x="756557" y="3029341"/>
                    </a:lnTo>
                    <a:lnTo>
                      <a:pt x="759052" y="3033156"/>
                    </a:lnTo>
                    <a:lnTo>
                      <a:pt x="760866" y="3036747"/>
                    </a:lnTo>
                    <a:lnTo>
                      <a:pt x="761773" y="3039664"/>
                    </a:lnTo>
                    <a:lnTo>
                      <a:pt x="762000" y="3041011"/>
                    </a:lnTo>
                    <a:lnTo>
                      <a:pt x="762000" y="3041908"/>
                    </a:lnTo>
                    <a:lnTo>
                      <a:pt x="761773" y="3043030"/>
                    </a:lnTo>
                    <a:lnTo>
                      <a:pt x="761093" y="3043928"/>
                    </a:lnTo>
                    <a:lnTo>
                      <a:pt x="760639" y="3044377"/>
                    </a:lnTo>
                    <a:lnTo>
                      <a:pt x="759959" y="3044826"/>
                    </a:lnTo>
                    <a:lnTo>
                      <a:pt x="758825" y="3044826"/>
                    </a:lnTo>
                    <a:lnTo>
                      <a:pt x="757464" y="3044826"/>
                    </a:lnTo>
                    <a:lnTo>
                      <a:pt x="755877" y="3044601"/>
                    </a:lnTo>
                    <a:lnTo>
                      <a:pt x="754289" y="3044377"/>
                    </a:lnTo>
                    <a:lnTo>
                      <a:pt x="750887" y="3042806"/>
                    </a:lnTo>
                    <a:lnTo>
                      <a:pt x="747259" y="3041011"/>
                    </a:lnTo>
                    <a:lnTo>
                      <a:pt x="743630" y="3038318"/>
                    </a:lnTo>
                    <a:lnTo>
                      <a:pt x="739775" y="3035625"/>
                    </a:lnTo>
                    <a:lnTo>
                      <a:pt x="736146" y="3032483"/>
                    </a:lnTo>
                    <a:lnTo>
                      <a:pt x="732518" y="3029117"/>
                    </a:lnTo>
                    <a:lnTo>
                      <a:pt x="729116" y="3025526"/>
                    </a:lnTo>
                    <a:lnTo>
                      <a:pt x="725941" y="3021936"/>
                    </a:lnTo>
                    <a:lnTo>
                      <a:pt x="723220" y="3018121"/>
                    </a:lnTo>
                    <a:lnTo>
                      <a:pt x="720952" y="3014530"/>
                    </a:lnTo>
                    <a:lnTo>
                      <a:pt x="719137" y="3011613"/>
                    </a:lnTo>
                    <a:lnTo>
                      <a:pt x="718003" y="3008695"/>
                    </a:lnTo>
                    <a:lnTo>
                      <a:pt x="717777" y="3007349"/>
                    </a:lnTo>
                    <a:lnTo>
                      <a:pt x="717550" y="3006002"/>
                    </a:lnTo>
                    <a:lnTo>
                      <a:pt x="717550" y="3005105"/>
                    </a:lnTo>
                    <a:lnTo>
                      <a:pt x="718003" y="3003982"/>
                    </a:lnTo>
                    <a:lnTo>
                      <a:pt x="718457" y="3003309"/>
                    </a:lnTo>
                    <a:lnTo>
                      <a:pt x="719137" y="3002636"/>
                    </a:lnTo>
                    <a:lnTo>
                      <a:pt x="720271" y="3002187"/>
                    </a:lnTo>
                    <a:lnTo>
                      <a:pt x="721178" y="3001963"/>
                    </a:lnTo>
                    <a:close/>
                    <a:moveTo>
                      <a:pt x="2951344" y="2998788"/>
                    </a:moveTo>
                    <a:lnTo>
                      <a:pt x="2952726" y="2999251"/>
                    </a:lnTo>
                    <a:lnTo>
                      <a:pt x="2953417" y="2999714"/>
                    </a:lnTo>
                    <a:lnTo>
                      <a:pt x="2953878" y="3000871"/>
                    </a:lnTo>
                    <a:lnTo>
                      <a:pt x="2954338" y="3001797"/>
                    </a:lnTo>
                    <a:lnTo>
                      <a:pt x="2953878" y="3003186"/>
                    </a:lnTo>
                    <a:lnTo>
                      <a:pt x="2953647" y="3004807"/>
                    </a:lnTo>
                    <a:lnTo>
                      <a:pt x="2952035" y="3008280"/>
                    </a:lnTo>
                    <a:lnTo>
                      <a:pt x="2949962" y="3011984"/>
                    </a:lnTo>
                    <a:lnTo>
                      <a:pt x="2946968" y="3016383"/>
                    </a:lnTo>
                    <a:lnTo>
                      <a:pt x="2943974" y="3020318"/>
                    </a:lnTo>
                    <a:lnTo>
                      <a:pt x="2940520" y="3024022"/>
                    </a:lnTo>
                    <a:lnTo>
                      <a:pt x="2934762" y="3029579"/>
                    </a:lnTo>
                    <a:lnTo>
                      <a:pt x="2929465" y="3034209"/>
                    </a:lnTo>
                    <a:lnTo>
                      <a:pt x="2924628" y="3038145"/>
                    </a:lnTo>
                    <a:lnTo>
                      <a:pt x="2919792" y="3040923"/>
                    </a:lnTo>
                    <a:lnTo>
                      <a:pt x="2917719" y="3041849"/>
                    </a:lnTo>
                    <a:lnTo>
                      <a:pt x="2915876" y="3042775"/>
                    </a:lnTo>
                    <a:lnTo>
                      <a:pt x="2914264" y="3043006"/>
                    </a:lnTo>
                    <a:lnTo>
                      <a:pt x="2912652" y="3043238"/>
                    </a:lnTo>
                    <a:lnTo>
                      <a:pt x="2911500" y="3043006"/>
                    </a:lnTo>
                    <a:lnTo>
                      <a:pt x="2910809" y="3042312"/>
                    </a:lnTo>
                    <a:lnTo>
                      <a:pt x="2910119" y="3041386"/>
                    </a:lnTo>
                    <a:lnTo>
                      <a:pt x="2909888" y="3039997"/>
                    </a:lnTo>
                    <a:lnTo>
                      <a:pt x="2910119" y="3037913"/>
                    </a:lnTo>
                    <a:lnTo>
                      <a:pt x="2911040" y="3035366"/>
                    </a:lnTo>
                    <a:lnTo>
                      <a:pt x="2912652" y="3032588"/>
                    </a:lnTo>
                    <a:lnTo>
                      <a:pt x="2914494" y="3029347"/>
                    </a:lnTo>
                    <a:lnTo>
                      <a:pt x="2916798" y="3025874"/>
                    </a:lnTo>
                    <a:lnTo>
                      <a:pt x="2919561" y="3022402"/>
                    </a:lnTo>
                    <a:lnTo>
                      <a:pt x="2922325" y="3019161"/>
                    </a:lnTo>
                    <a:lnTo>
                      <a:pt x="2925549" y="3015688"/>
                    </a:lnTo>
                    <a:lnTo>
                      <a:pt x="2929004" y="3012215"/>
                    </a:lnTo>
                    <a:lnTo>
                      <a:pt x="2932459" y="3009437"/>
                    </a:lnTo>
                    <a:lnTo>
                      <a:pt x="2935913" y="3006428"/>
                    </a:lnTo>
                    <a:lnTo>
                      <a:pt x="2939368" y="3004112"/>
                    </a:lnTo>
                    <a:lnTo>
                      <a:pt x="2942592" y="3001797"/>
                    </a:lnTo>
                    <a:lnTo>
                      <a:pt x="2945817" y="3000177"/>
                    </a:lnTo>
                    <a:lnTo>
                      <a:pt x="2948580" y="2999251"/>
                    </a:lnTo>
                    <a:lnTo>
                      <a:pt x="2951344" y="2998788"/>
                    </a:lnTo>
                    <a:close/>
                    <a:moveTo>
                      <a:pt x="801712" y="2997201"/>
                    </a:moveTo>
                    <a:lnTo>
                      <a:pt x="803763" y="2997645"/>
                    </a:lnTo>
                    <a:lnTo>
                      <a:pt x="806043" y="2998089"/>
                    </a:lnTo>
                    <a:lnTo>
                      <a:pt x="808094" y="2998755"/>
                    </a:lnTo>
                    <a:lnTo>
                      <a:pt x="810602" y="2999644"/>
                    </a:lnTo>
                    <a:lnTo>
                      <a:pt x="812653" y="3000754"/>
                    </a:lnTo>
                    <a:lnTo>
                      <a:pt x="814933" y="3002087"/>
                    </a:lnTo>
                    <a:lnTo>
                      <a:pt x="819492" y="3005418"/>
                    </a:lnTo>
                    <a:lnTo>
                      <a:pt x="824051" y="3008971"/>
                    </a:lnTo>
                    <a:lnTo>
                      <a:pt x="827926" y="3012969"/>
                    </a:lnTo>
                    <a:lnTo>
                      <a:pt x="831345" y="3016745"/>
                    </a:lnTo>
                    <a:lnTo>
                      <a:pt x="834536" y="3020298"/>
                    </a:lnTo>
                    <a:lnTo>
                      <a:pt x="837272" y="3024295"/>
                    </a:lnTo>
                    <a:lnTo>
                      <a:pt x="839323" y="3028515"/>
                    </a:lnTo>
                    <a:lnTo>
                      <a:pt x="840691" y="3031846"/>
                    </a:lnTo>
                    <a:lnTo>
                      <a:pt x="840919" y="3033401"/>
                    </a:lnTo>
                    <a:lnTo>
                      <a:pt x="841375" y="3034956"/>
                    </a:lnTo>
                    <a:lnTo>
                      <a:pt x="841375" y="3035844"/>
                    </a:lnTo>
                    <a:lnTo>
                      <a:pt x="840919" y="3037177"/>
                    </a:lnTo>
                    <a:lnTo>
                      <a:pt x="840463" y="3037843"/>
                    </a:lnTo>
                    <a:lnTo>
                      <a:pt x="840007" y="3038731"/>
                    </a:lnTo>
                    <a:lnTo>
                      <a:pt x="838867" y="3039175"/>
                    </a:lnTo>
                    <a:lnTo>
                      <a:pt x="837956" y="3039842"/>
                    </a:lnTo>
                    <a:lnTo>
                      <a:pt x="836816" y="3040064"/>
                    </a:lnTo>
                    <a:lnTo>
                      <a:pt x="835220" y="3039842"/>
                    </a:lnTo>
                    <a:lnTo>
                      <a:pt x="833625" y="3039397"/>
                    </a:lnTo>
                    <a:lnTo>
                      <a:pt x="832029" y="3039175"/>
                    </a:lnTo>
                    <a:lnTo>
                      <a:pt x="828382" y="3037843"/>
                    </a:lnTo>
                    <a:lnTo>
                      <a:pt x="824735" y="3036066"/>
                    </a:lnTo>
                    <a:lnTo>
                      <a:pt x="821087" y="3033845"/>
                    </a:lnTo>
                    <a:lnTo>
                      <a:pt x="817440" y="3030958"/>
                    </a:lnTo>
                    <a:lnTo>
                      <a:pt x="814021" y="3028071"/>
                    </a:lnTo>
                    <a:lnTo>
                      <a:pt x="810602" y="3024962"/>
                    </a:lnTo>
                    <a:lnTo>
                      <a:pt x="807183" y="3021408"/>
                    </a:lnTo>
                    <a:lnTo>
                      <a:pt x="804219" y="3018077"/>
                    </a:lnTo>
                    <a:lnTo>
                      <a:pt x="801940" y="3014524"/>
                    </a:lnTo>
                    <a:lnTo>
                      <a:pt x="799888" y="3011192"/>
                    </a:lnTo>
                    <a:lnTo>
                      <a:pt x="798293" y="3008083"/>
                    </a:lnTo>
                    <a:lnTo>
                      <a:pt x="797153" y="3004974"/>
                    </a:lnTo>
                    <a:lnTo>
                      <a:pt x="796925" y="3003641"/>
                    </a:lnTo>
                    <a:lnTo>
                      <a:pt x="796925" y="3002309"/>
                    </a:lnTo>
                    <a:lnTo>
                      <a:pt x="796925" y="3001198"/>
                    </a:lnTo>
                    <a:lnTo>
                      <a:pt x="797153" y="3000088"/>
                    </a:lnTo>
                    <a:lnTo>
                      <a:pt x="797609" y="2999422"/>
                    </a:lnTo>
                    <a:lnTo>
                      <a:pt x="798521" y="2998533"/>
                    </a:lnTo>
                    <a:lnTo>
                      <a:pt x="799204" y="2997867"/>
                    </a:lnTo>
                    <a:lnTo>
                      <a:pt x="800116" y="2997645"/>
                    </a:lnTo>
                    <a:lnTo>
                      <a:pt x="801712" y="2997201"/>
                    </a:lnTo>
                    <a:close/>
                    <a:moveTo>
                      <a:pt x="2875687" y="2994026"/>
                    </a:moveTo>
                    <a:lnTo>
                      <a:pt x="2877258" y="2994257"/>
                    </a:lnTo>
                    <a:lnTo>
                      <a:pt x="2878380" y="2995183"/>
                    </a:lnTo>
                    <a:lnTo>
                      <a:pt x="2879053" y="2995878"/>
                    </a:lnTo>
                    <a:lnTo>
                      <a:pt x="2879726" y="2997267"/>
                    </a:lnTo>
                    <a:lnTo>
                      <a:pt x="2879726" y="2998656"/>
                    </a:lnTo>
                    <a:lnTo>
                      <a:pt x="2879726" y="3000277"/>
                    </a:lnTo>
                    <a:lnTo>
                      <a:pt x="2879053" y="3001897"/>
                    </a:lnTo>
                    <a:lnTo>
                      <a:pt x="2878604" y="3003749"/>
                    </a:lnTo>
                    <a:lnTo>
                      <a:pt x="2876809" y="3007453"/>
                    </a:lnTo>
                    <a:lnTo>
                      <a:pt x="2874565" y="3011389"/>
                    </a:lnTo>
                    <a:lnTo>
                      <a:pt x="2871647" y="3015556"/>
                    </a:lnTo>
                    <a:lnTo>
                      <a:pt x="2868506" y="3019492"/>
                    </a:lnTo>
                    <a:lnTo>
                      <a:pt x="2865813" y="3022270"/>
                    </a:lnTo>
                    <a:lnTo>
                      <a:pt x="2863120" y="3025048"/>
                    </a:lnTo>
                    <a:lnTo>
                      <a:pt x="2860202" y="3027595"/>
                    </a:lnTo>
                    <a:lnTo>
                      <a:pt x="2857733" y="3030141"/>
                    </a:lnTo>
                    <a:lnTo>
                      <a:pt x="2854816" y="3031993"/>
                    </a:lnTo>
                    <a:lnTo>
                      <a:pt x="2852347" y="3033846"/>
                    </a:lnTo>
                    <a:lnTo>
                      <a:pt x="2849654" y="3035466"/>
                    </a:lnTo>
                    <a:lnTo>
                      <a:pt x="2847410" y="3036624"/>
                    </a:lnTo>
                    <a:lnTo>
                      <a:pt x="2844942" y="3037550"/>
                    </a:lnTo>
                    <a:lnTo>
                      <a:pt x="2843146" y="3038013"/>
                    </a:lnTo>
                    <a:lnTo>
                      <a:pt x="2841351" y="3038476"/>
                    </a:lnTo>
                    <a:lnTo>
                      <a:pt x="2839780" y="3038244"/>
                    </a:lnTo>
                    <a:lnTo>
                      <a:pt x="2838658" y="3038013"/>
                    </a:lnTo>
                    <a:lnTo>
                      <a:pt x="2837536" y="3037318"/>
                    </a:lnTo>
                    <a:lnTo>
                      <a:pt x="2836863" y="3035929"/>
                    </a:lnTo>
                    <a:lnTo>
                      <a:pt x="2836863" y="3034540"/>
                    </a:lnTo>
                    <a:lnTo>
                      <a:pt x="2837087" y="3032225"/>
                    </a:lnTo>
                    <a:lnTo>
                      <a:pt x="2837760" y="3029447"/>
                    </a:lnTo>
                    <a:lnTo>
                      <a:pt x="2838882" y="3026669"/>
                    </a:lnTo>
                    <a:lnTo>
                      <a:pt x="2840678" y="3023428"/>
                    </a:lnTo>
                    <a:lnTo>
                      <a:pt x="2842698" y="3019955"/>
                    </a:lnTo>
                    <a:lnTo>
                      <a:pt x="2845390" y="3016714"/>
                    </a:lnTo>
                    <a:lnTo>
                      <a:pt x="2847859" y="3013241"/>
                    </a:lnTo>
                    <a:lnTo>
                      <a:pt x="2850776" y="3010000"/>
                    </a:lnTo>
                    <a:lnTo>
                      <a:pt x="2853918" y="3006759"/>
                    </a:lnTo>
                    <a:lnTo>
                      <a:pt x="2857284" y="3003981"/>
                    </a:lnTo>
                    <a:lnTo>
                      <a:pt x="2860202" y="3001203"/>
                    </a:lnTo>
                    <a:lnTo>
                      <a:pt x="2863568" y="2998887"/>
                    </a:lnTo>
                    <a:lnTo>
                      <a:pt x="2866710" y="2997035"/>
                    </a:lnTo>
                    <a:lnTo>
                      <a:pt x="2870076" y="2995415"/>
                    </a:lnTo>
                    <a:lnTo>
                      <a:pt x="2872994" y="2994257"/>
                    </a:lnTo>
                    <a:lnTo>
                      <a:pt x="2875687" y="2994026"/>
                    </a:lnTo>
                    <a:close/>
                    <a:moveTo>
                      <a:pt x="2788615" y="2990851"/>
                    </a:moveTo>
                    <a:lnTo>
                      <a:pt x="2790410" y="2991297"/>
                    </a:lnTo>
                    <a:lnTo>
                      <a:pt x="2791981" y="2991744"/>
                    </a:lnTo>
                    <a:lnTo>
                      <a:pt x="2792879" y="2992860"/>
                    </a:lnTo>
                    <a:lnTo>
                      <a:pt x="2793328" y="2993976"/>
                    </a:lnTo>
                    <a:lnTo>
                      <a:pt x="2794001" y="2995092"/>
                    </a:lnTo>
                    <a:lnTo>
                      <a:pt x="2794001" y="2996655"/>
                    </a:lnTo>
                    <a:lnTo>
                      <a:pt x="2794001" y="2998218"/>
                    </a:lnTo>
                    <a:lnTo>
                      <a:pt x="2793776" y="3000004"/>
                    </a:lnTo>
                    <a:lnTo>
                      <a:pt x="2792879" y="3001790"/>
                    </a:lnTo>
                    <a:lnTo>
                      <a:pt x="2792205" y="3003576"/>
                    </a:lnTo>
                    <a:lnTo>
                      <a:pt x="2790410" y="3007817"/>
                    </a:lnTo>
                    <a:lnTo>
                      <a:pt x="2787717" y="3011613"/>
                    </a:lnTo>
                    <a:lnTo>
                      <a:pt x="2784800" y="3015184"/>
                    </a:lnTo>
                    <a:lnTo>
                      <a:pt x="2782107" y="3018310"/>
                    </a:lnTo>
                    <a:lnTo>
                      <a:pt x="2779414" y="3021212"/>
                    </a:lnTo>
                    <a:lnTo>
                      <a:pt x="2776721" y="3023668"/>
                    </a:lnTo>
                    <a:lnTo>
                      <a:pt x="2773804" y="3026123"/>
                    </a:lnTo>
                    <a:lnTo>
                      <a:pt x="2770886" y="3028133"/>
                    </a:lnTo>
                    <a:lnTo>
                      <a:pt x="2768193" y="3029919"/>
                    </a:lnTo>
                    <a:lnTo>
                      <a:pt x="2765500" y="3031258"/>
                    </a:lnTo>
                    <a:lnTo>
                      <a:pt x="2763032" y="3032374"/>
                    </a:lnTo>
                    <a:lnTo>
                      <a:pt x="2760563" y="3033267"/>
                    </a:lnTo>
                    <a:lnTo>
                      <a:pt x="2758319" y="3033714"/>
                    </a:lnTo>
                    <a:lnTo>
                      <a:pt x="2756299" y="3033714"/>
                    </a:lnTo>
                    <a:lnTo>
                      <a:pt x="2754728" y="3033491"/>
                    </a:lnTo>
                    <a:lnTo>
                      <a:pt x="2753157" y="3033044"/>
                    </a:lnTo>
                    <a:lnTo>
                      <a:pt x="2752035" y="3031928"/>
                    </a:lnTo>
                    <a:lnTo>
                      <a:pt x="2751362" y="3030365"/>
                    </a:lnTo>
                    <a:lnTo>
                      <a:pt x="2751138" y="3028579"/>
                    </a:lnTo>
                    <a:lnTo>
                      <a:pt x="2751138" y="3026347"/>
                    </a:lnTo>
                    <a:lnTo>
                      <a:pt x="2751811" y="3023444"/>
                    </a:lnTo>
                    <a:lnTo>
                      <a:pt x="2752933" y="3020542"/>
                    </a:lnTo>
                    <a:lnTo>
                      <a:pt x="2754504" y="3017640"/>
                    </a:lnTo>
                    <a:lnTo>
                      <a:pt x="2756524" y="3014515"/>
                    </a:lnTo>
                    <a:lnTo>
                      <a:pt x="2758543" y="3011389"/>
                    </a:lnTo>
                    <a:lnTo>
                      <a:pt x="2761012" y="3008264"/>
                    </a:lnTo>
                    <a:lnTo>
                      <a:pt x="2763705" y="3005585"/>
                    </a:lnTo>
                    <a:lnTo>
                      <a:pt x="2766847" y="3002459"/>
                    </a:lnTo>
                    <a:lnTo>
                      <a:pt x="2769540" y="2999781"/>
                    </a:lnTo>
                    <a:lnTo>
                      <a:pt x="2772906" y="2997548"/>
                    </a:lnTo>
                    <a:lnTo>
                      <a:pt x="2776048" y="2995092"/>
                    </a:lnTo>
                    <a:lnTo>
                      <a:pt x="2779414" y="2993306"/>
                    </a:lnTo>
                    <a:lnTo>
                      <a:pt x="2782556" y="2992190"/>
                    </a:lnTo>
                    <a:lnTo>
                      <a:pt x="2785697" y="2991297"/>
                    </a:lnTo>
                    <a:lnTo>
                      <a:pt x="2788615" y="2990851"/>
                    </a:lnTo>
                    <a:close/>
                    <a:moveTo>
                      <a:pt x="2688506" y="2987676"/>
                    </a:moveTo>
                    <a:lnTo>
                      <a:pt x="2690494" y="2988120"/>
                    </a:lnTo>
                    <a:lnTo>
                      <a:pt x="2692041" y="2988564"/>
                    </a:lnTo>
                    <a:lnTo>
                      <a:pt x="2693366" y="2989675"/>
                    </a:lnTo>
                    <a:lnTo>
                      <a:pt x="2694250" y="2990785"/>
                    </a:lnTo>
                    <a:lnTo>
                      <a:pt x="2694692" y="2991895"/>
                    </a:lnTo>
                    <a:lnTo>
                      <a:pt x="2695355" y="2993450"/>
                    </a:lnTo>
                    <a:lnTo>
                      <a:pt x="2695576" y="2995005"/>
                    </a:lnTo>
                    <a:lnTo>
                      <a:pt x="2695355" y="2996781"/>
                    </a:lnTo>
                    <a:lnTo>
                      <a:pt x="2695134" y="2998558"/>
                    </a:lnTo>
                    <a:lnTo>
                      <a:pt x="2694471" y="3000557"/>
                    </a:lnTo>
                    <a:lnTo>
                      <a:pt x="2692703" y="3004554"/>
                    </a:lnTo>
                    <a:lnTo>
                      <a:pt x="2690715" y="3008330"/>
                    </a:lnTo>
                    <a:lnTo>
                      <a:pt x="2688064" y="3012105"/>
                    </a:lnTo>
                    <a:lnTo>
                      <a:pt x="2685633" y="3015215"/>
                    </a:lnTo>
                    <a:lnTo>
                      <a:pt x="2682761" y="3018102"/>
                    </a:lnTo>
                    <a:lnTo>
                      <a:pt x="2680110" y="3020767"/>
                    </a:lnTo>
                    <a:lnTo>
                      <a:pt x="2677237" y="3023210"/>
                    </a:lnTo>
                    <a:lnTo>
                      <a:pt x="2674365" y="3025209"/>
                    </a:lnTo>
                    <a:lnTo>
                      <a:pt x="2671272" y="3026985"/>
                    </a:lnTo>
                    <a:lnTo>
                      <a:pt x="2668621" y="3028318"/>
                    </a:lnTo>
                    <a:lnTo>
                      <a:pt x="2665969" y="3029650"/>
                    </a:lnTo>
                    <a:lnTo>
                      <a:pt x="2663539" y="3030317"/>
                    </a:lnTo>
                    <a:lnTo>
                      <a:pt x="2660888" y="3030539"/>
                    </a:lnTo>
                    <a:lnTo>
                      <a:pt x="2658899" y="3030539"/>
                    </a:lnTo>
                    <a:lnTo>
                      <a:pt x="2656911" y="3030095"/>
                    </a:lnTo>
                    <a:lnTo>
                      <a:pt x="2655364" y="3029206"/>
                    </a:lnTo>
                    <a:lnTo>
                      <a:pt x="2654038" y="3028096"/>
                    </a:lnTo>
                    <a:lnTo>
                      <a:pt x="2653376" y="3026319"/>
                    </a:lnTo>
                    <a:lnTo>
                      <a:pt x="2652713" y="3024098"/>
                    </a:lnTo>
                    <a:lnTo>
                      <a:pt x="2653155" y="3021655"/>
                    </a:lnTo>
                    <a:lnTo>
                      <a:pt x="2653597" y="3018768"/>
                    </a:lnTo>
                    <a:lnTo>
                      <a:pt x="2654259" y="3016103"/>
                    </a:lnTo>
                    <a:lnTo>
                      <a:pt x="2655806" y="3012994"/>
                    </a:lnTo>
                    <a:lnTo>
                      <a:pt x="2657353" y="3010107"/>
                    </a:lnTo>
                    <a:lnTo>
                      <a:pt x="2659341" y="3006997"/>
                    </a:lnTo>
                    <a:lnTo>
                      <a:pt x="2661771" y="3004332"/>
                    </a:lnTo>
                    <a:lnTo>
                      <a:pt x="2664202" y="3001223"/>
                    </a:lnTo>
                    <a:lnTo>
                      <a:pt x="2666853" y="2998558"/>
                    </a:lnTo>
                    <a:lnTo>
                      <a:pt x="2669504" y="2996115"/>
                    </a:lnTo>
                    <a:lnTo>
                      <a:pt x="2672598" y="2993672"/>
                    </a:lnTo>
                    <a:lnTo>
                      <a:pt x="2675691" y="2991895"/>
                    </a:lnTo>
                    <a:lnTo>
                      <a:pt x="2679005" y="2990119"/>
                    </a:lnTo>
                    <a:lnTo>
                      <a:pt x="2682098" y="2988786"/>
                    </a:lnTo>
                    <a:lnTo>
                      <a:pt x="2685191" y="2988120"/>
                    </a:lnTo>
                    <a:lnTo>
                      <a:pt x="2688506" y="2987676"/>
                    </a:lnTo>
                    <a:close/>
                    <a:moveTo>
                      <a:pt x="2577155" y="2984501"/>
                    </a:moveTo>
                    <a:lnTo>
                      <a:pt x="2579376" y="2984730"/>
                    </a:lnTo>
                    <a:lnTo>
                      <a:pt x="2581153" y="2985417"/>
                    </a:lnTo>
                    <a:lnTo>
                      <a:pt x="2582707" y="2986334"/>
                    </a:lnTo>
                    <a:lnTo>
                      <a:pt x="2584040" y="2987479"/>
                    </a:lnTo>
                    <a:lnTo>
                      <a:pt x="2584928" y="2988625"/>
                    </a:lnTo>
                    <a:lnTo>
                      <a:pt x="2585595" y="2990229"/>
                    </a:lnTo>
                    <a:lnTo>
                      <a:pt x="2586039" y="2991833"/>
                    </a:lnTo>
                    <a:lnTo>
                      <a:pt x="2586039" y="2993666"/>
                    </a:lnTo>
                    <a:lnTo>
                      <a:pt x="2586039" y="2995499"/>
                    </a:lnTo>
                    <a:lnTo>
                      <a:pt x="2585817" y="2997790"/>
                    </a:lnTo>
                    <a:lnTo>
                      <a:pt x="2585372" y="2999623"/>
                    </a:lnTo>
                    <a:lnTo>
                      <a:pt x="2584706" y="3001685"/>
                    </a:lnTo>
                    <a:lnTo>
                      <a:pt x="2582930" y="3005580"/>
                    </a:lnTo>
                    <a:lnTo>
                      <a:pt x="2580709" y="3009475"/>
                    </a:lnTo>
                    <a:lnTo>
                      <a:pt x="2578488" y="3012683"/>
                    </a:lnTo>
                    <a:lnTo>
                      <a:pt x="2575823" y="3015891"/>
                    </a:lnTo>
                    <a:lnTo>
                      <a:pt x="2572936" y="3018869"/>
                    </a:lnTo>
                    <a:lnTo>
                      <a:pt x="2570270" y="3021161"/>
                    </a:lnTo>
                    <a:lnTo>
                      <a:pt x="2567161" y="3023223"/>
                    </a:lnTo>
                    <a:lnTo>
                      <a:pt x="2564274" y="3025056"/>
                    </a:lnTo>
                    <a:lnTo>
                      <a:pt x="2561609" y="3026660"/>
                    </a:lnTo>
                    <a:lnTo>
                      <a:pt x="2558722" y="3027805"/>
                    </a:lnTo>
                    <a:lnTo>
                      <a:pt x="2555835" y="3028493"/>
                    </a:lnTo>
                    <a:lnTo>
                      <a:pt x="2553392" y="3028951"/>
                    </a:lnTo>
                    <a:lnTo>
                      <a:pt x="2550949" y="3028951"/>
                    </a:lnTo>
                    <a:lnTo>
                      <a:pt x="2548728" y="3028263"/>
                    </a:lnTo>
                    <a:lnTo>
                      <a:pt x="2546951" y="3027576"/>
                    </a:lnTo>
                    <a:lnTo>
                      <a:pt x="2545397" y="3026201"/>
                    </a:lnTo>
                    <a:lnTo>
                      <a:pt x="2544064" y="3024368"/>
                    </a:lnTo>
                    <a:lnTo>
                      <a:pt x="2543398" y="3022077"/>
                    </a:lnTo>
                    <a:lnTo>
                      <a:pt x="2543176" y="3019328"/>
                    </a:lnTo>
                    <a:lnTo>
                      <a:pt x="2543176" y="3016807"/>
                    </a:lnTo>
                    <a:lnTo>
                      <a:pt x="2543842" y="3013829"/>
                    </a:lnTo>
                    <a:lnTo>
                      <a:pt x="2544730" y="3010621"/>
                    </a:lnTo>
                    <a:lnTo>
                      <a:pt x="2546063" y="3007413"/>
                    </a:lnTo>
                    <a:lnTo>
                      <a:pt x="2547840" y="3004664"/>
                    </a:lnTo>
                    <a:lnTo>
                      <a:pt x="2550060" y="3001456"/>
                    </a:lnTo>
                    <a:lnTo>
                      <a:pt x="2552281" y="2998477"/>
                    </a:lnTo>
                    <a:lnTo>
                      <a:pt x="2554946" y="2995499"/>
                    </a:lnTo>
                    <a:lnTo>
                      <a:pt x="2557611" y="2992978"/>
                    </a:lnTo>
                    <a:lnTo>
                      <a:pt x="2560499" y="2990916"/>
                    </a:lnTo>
                    <a:lnTo>
                      <a:pt x="2563608" y="2988625"/>
                    </a:lnTo>
                    <a:lnTo>
                      <a:pt x="2566939" y="2986792"/>
                    </a:lnTo>
                    <a:lnTo>
                      <a:pt x="2570270" y="2985646"/>
                    </a:lnTo>
                    <a:lnTo>
                      <a:pt x="2573602" y="2984730"/>
                    </a:lnTo>
                    <a:lnTo>
                      <a:pt x="2577155" y="2984501"/>
                    </a:lnTo>
                    <a:close/>
                    <a:moveTo>
                      <a:pt x="2453655" y="2981326"/>
                    </a:moveTo>
                    <a:lnTo>
                      <a:pt x="2456362" y="2982010"/>
                    </a:lnTo>
                    <a:lnTo>
                      <a:pt x="2458393" y="2982465"/>
                    </a:lnTo>
                    <a:lnTo>
                      <a:pt x="2460424" y="2983605"/>
                    </a:lnTo>
                    <a:lnTo>
                      <a:pt x="2462003" y="2984517"/>
                    </a:lnTo>
                    <a:lnTo>
                      <a:pt x="2463131" y="2985885"/>
                    </a:lnTo>
                    <a:lnTo>
                      <a:pt x="2464034" y="2987480"/>
                    </a:lnTo>
                    <a:lnTo>
                      <a:pt x="2464936" y="2989076"/>
                    </a:lnTo>
                    <a:lnTo>
                      <a:pt x="2465162" y="2990900"/>
                    </a:lnTo>
                    <a:lnTo>
                      <a:pt x="2465388" y="2992723"/>
                    </a:lnTo>
                    <a:lnTo>
                      <a:pt x="2465388" y="2994547"/>
                    </a:lnTo>
                    <a:lnTo>
                      <a:pt x="2465162" y="2996598"/>
                    </a:lnTo>
                    <a:lnTo>
                      <a:pt x="2464711" y="2998650"/>
                    </a:lnTo>
                    <a:lnTo>
                      <a:pt x="2463357" y="3002753"/>
                    </a:lnTo>
                    <a:lnTo>
                      <a:pt x="2461552" y="3006400"/>
                    </a:lnTo>
                    <a:lnTo>
                      <a:pt x="2459070" y="3010047"/>
                    </a:lnTo>
                    <a:lnTo>
                      <a:pt x="2456588" y="3013239"/>
                    </a:lnTo>
                    <a:lnTo>
                      <a:pt x="2453655" y="3015974"/>
                    </a:lnTo>
                    <a:lnTo>
                      <a:pt x="2450947" y="3018709"/>
                    </a:lnTo>
                    <a:lnTo>
                      <a:pt x="2447788" y="3020761"/>
                    </a:lnTo>
                    <a:lnTo>
                      <a:pt x="2444855" y="3022584"/>
                    </a:lnTo>
                    <a:lnTo>
                      <a:pt x="2441696" y="3023952"/>
                    </a:lnTo>
                    <a:lnTo>
                      <a:pt x="2438537" y="3025092"/>
                    </a:lnTo>
                    <a:lnTo>
                      <a:pt x="2435604" y="3025776"/>
                    </a:lnTo>
                    <a:lnTo>
                      <a:pt x="2432671" y="3025776"/>
                    </a:lnTo>
                    <a:lnTo>
                      <a:pt x="2429963" y="3025776"/>
                    </a:lnTo>
                    <a:lnTo>
                      <a:pt x="2427707" y="3025092"/>
                    </a:lnTo>
                    <a:lnTo>
                      <a:pt x="2425676" y="3023952"/>
                    </a:lnTo>
                    <a:lnTo>
                      <a:pt x="2423871" y="3022357"/>
                    </a:lnTo>
                    <a:lnTo>
                      <a:pt x="2422968" y="3021217"/>
                    </a:lnTo>
                    <a:lnTo>
                      <a:pt x="2422292" y="3020305"/>
                    </a:lnTo>
                    <a:lnTo>
                      <a:pt x="2421389" y="3017570"/>
                    </a:lnTo>
                    <a:lnTo>
                      <a:pt x="2420938" y="3015062"/>
                    </a:lnTo>
                    <a:lnTo>
                      <a:pt x="2420938" y="3012099"/>
                    </a:lnTo>
                    <a:lnTo>
                      <a:pt x="2421389" y="3009135"/>
                    </a:lnTo>
                    <a:lnTo>
                      <a:pt x="2422292" y="3006400"/>
                    </a:lnTo>
                    <a:lnTo>
                      <a:pt x="2423645" y="3003209"/>
                    </a:lnTo>
                    <a:lnTo>
                      <a:pt x="2425225" y="3000245"/>
                    </a:lnTo>
                    <a:lnTo>
                      <a:pt x="2427030" y="2997510"/>
                    </a:lnTo>
                    <a:lnTo>
                      <a:pt x="2429061" y="2994775"/>
                    </a:lnTo>
                    <a:lnTo>
                      <a:pt x="2431543" y="2992267"/>
                    </a:lnTo>
                    <a:lnTo>
                      <a:pt x="2434250" y="2989532"/>
                    </a:lnTo>
                    <a:lnTo>
                      <a:pt x="2437183" y="2987480"/>
                    </a:lnTo>
                    <a:lnTo>
                      <a:pt x="2440117" y="2985657"/>
                    </a:lnTo>
                    <a:lnTo>
                      <a:pt x="2443276" y="2984061"/>
                    </a:lnTo>
                    <a:lnTo>
                      <a:pt x="2446660" y="2982693"/>
                    </a:lnTo>
                    <a:lnTo>
                      <a:pt x="2450045" y="2982010"/>
                    </a:lnTo>
                    <a:lnTo>
                      <a:pt x="2453655" y="2981326"/>
                    </a:lnTo>
                    <a:close/>
                    <a:moveTo>
                      <a:pt x="647650" y="2957513"/>
                    </a:moveTo>
                    <a:lnTo>
                      <a:pt x="649436" y="2957737"/>
                    </a:lnTo>
                    <a:lnTo>
                      <a:pt x="651222" y="2958411"/>
                    </a:lnTo>
                    <a:lnTo>
                      <a:pt x="653231" y="2959084"/>
                    </a:lnTo>
                    <a:lnTo>
                      <a:pt x="655241" y="2960207"/>
                    </a:lnTo>
                    <a:lnTo>
                      <a:pt x="659482" y="2962676"/>
                    </a:lnTo>
                    <a:lnTo>
                      <a:pt x="663724" y="2966044"/>
                    </a:lnTo>
                    <a:lnTo>
                      <a:pt x="667966" y="2969635"/>
                    </a:lnTo>
                    <a:lnTo>
                      <a:pt x="671984" y="2973676"/>
                    </a:lnTo>
                    <a:lnTo>
                      <a:pt x="675556" y="2977717"/>
                    </a:lnTo>
                    <a:lnTo>
                      <a:pt x="678681" y="2981309"/>
                    </a:lnTo>
                    <a:lnTo>
                      <a:pt x="681807" y="2986024"/>
                    </a:lnTo>
                    <a:lnTo>
                      <a:pt x="684486" y="2989840"/>
                    </a:lnTo>
                    <a:lnTo>
                      <a:pt x="686272" y="2993432"/>
                    </a:lnTo>
                    <a:lnTo>
                      <a:pt x="687165" y="2996575"/>
                    </a:lnTo>
                    <a:lnTo>
                      <a:pt x="687388" y="2997922"/>
                    </a:lnTo>
                    <a:lnTo>
                      <a:pt x="687388" y="2999044"/>
                    </a:lnTo>
                    <a:lnTo>
                      <a:pt x="687165" y="2999942"/>
                    </a:lnTo>
                    <a:lnTo>
                      <a:pt x="686941" y="3000840"/>
                    </a:lnTo>
                    <a:lnTo>
                      <a:pt x="686272" y="3001289"/>
                    </a:lnTo>
                    <a:lnTo>
                      <a:pt x="685379" y="3001738"/>
                    </a:lnTo>
                    <a:lnTo>
                      <a:pt x="684709" y="3001963"/>
                    </a:lnTo>
                    <a:lnTo>
                      <a:pt x="683369" y="3001963"/>
                    </a:lnTo>
                    <a:lnTo>
                      <a:pt x="681807" y="3001738"/>
                    </a:lnTo>
                    <a:lnTo>
                      <a:pt x="680244" y="3001289"/>
                    </a:lnTo>
                    <a:lnTo>
                      <a:pt x="677119" y="2999718"/>
                    </a:lnTo>
                    <a:lnTo>
                      <a:pt x="673547" y="2997922"/>
                    </a:lnTo>
                    <a:lnTo>
                      <a:pt x="669975" y="2995228"/>
                    </a:lnTo>
                    <a:lnTo>
                      <a:pt x="666403" y="2992309"/>
                    </a:lnTo>
                    <a:lnTo>
                      <a:pt x="662831" y="2989167"/>
                    </a:lnTo>
                    <a:lnTo>
                      <a:pt x="659259" y="2985575"/>
                    </a:lnTo>
                    <a:lnTo>
                      <a:pt x="655910" y="2981983"/>
                    </a:lnTo>
                    <a:lnTo>
                      <a:pt x="652785" y="2977942"/>
                    </a:lnTo>
                    <a:lnTo>
                      <a:pt x="650106" y="2974350"/>
                    </a:lnTo>
                    <a:lnTo>
                      <a:pt x="647874" y="2970758"/>
                    </a:lnTo>
                    <a:lnTo>
                      <a:pt x="646088" y="2967391"/>
                    </a:lnTo>
                    <a:lnTo>
                      <a:pt x="644971" y="2964472"/>
                    </a:lnTo>
                    <a:lnTo>
                      <a:pt x="644525" y="2962901"/>
                    </a:lnTo>
                    <a:lnTo>
                      <a:pt x="644525" y="2961778"/>
                    </a:lnTo>
                    <a:lnTo>
                      <a:pt x="644525" y="2960656"/>
                    </a:lnTo>
                    <a:lnTo>
                      <a:pt x="644748" y="2959758"/>
                    </a:lnTo>
                    <a:lnTo>
                      <a:pt x="644971" y="2958860"/>
                    </a:lnTo>
                    <a:lnTo>
                      <a:pt x="645864" y="2958411"/>
                    </a:lnTo>
                    <a:lnTo>
                      <a:pt x="646534" y="2957737"/>
                    </a:lnTo>
                    <a:lnTo>
                      <a:pt x="647650" y="2957513"/>
                    </a:lnTo>
                    <a:close/>
                    <a:moveTo>
                      <a:pt x="3025083" y="2954338"/>
                    </a:moveTo>
                    <a:lnTo>
                      <a:pt x="3025995" y="2954803"/>
                    </a:lnTo>
                    <a:lnTo>
                      <a:pt x="3026907" y="2955500"/>
                    </a:lnTo>
                    <a:lnTo>
                      <a:pt x="3027363" y="2956430"/>
                    </a:lnTo>
                    <a:lnTo>
                      <a:pt x="3027363" y="2957825"/>
                    </a:lnTo>
                    <a:lnTo>
                      <a:pt x="3027363" y="2959221"/>
                    </a:lnTo>
                    <a:lnTo>
                      <a:pt x="3026907" y="2960848"/>
                    </a:lnTo>
                    <a:lnTo>
                      <a:pt x="3025311" y="2964336"/>
                    </a:lnTo>
                    <a:lnTo>
                      <a:pt x="3023031" y="2968289"/>
                    </a:lnTo>
                    <a:lnTo>
                      <a:pt x="3020295" y="2972474"/>
                    </a:lnTo>
                    <a:lnTo>
                      <a:pt x="3016875" y="2976892"/>
                    </a:lnTo>
                    <a:lnTo>
                      <a:pt x="3013684" y="2980612"/>
                    </a:lnTo>
                    <a:lnTo>
                      <a:pt x="3008668" y="2985960"/>
                    </a:lnTo>
                    <a:lnTo>
                      <a:pt x="3003652" y="2990843"/>
                    </a:lnTo>
                    <a:lnTo>
                      <a:pt x="2998864" y="2994563"/>
                    </a:lnTo>
                    <a:lnTo>
                      <a:pt x="2994532" y="2997353"/>
                    </a:lnTo>
                    <a:lnTo>
                      <a:pt x="2990656" y="2999678"/>
                    </a:lnTo>
                    <a:lnTo>
                      <a:pt x="2989060" y="3000143"/>
                    </a:lnTo>
                    <a:lnTo>
                      <a:pt x="2987692" y="3000376"/>
                    </a:lnTo>
                    <a:lnTo>
                      <a:pt x="2986324" y="3000376"/>
                    </a:lnTo>
                    <a:lnTo>
                      <a:pt x="2985640" y="3000143"/>
                    </a:lnTo>
                    <a:lnTo>
                      <a:pt x="2984956" y="2999213"/>
                    </a:lnTo>
                    <a:lnTo>
                      <a:pt x="2984500" y="2998283"/>
                    </a:lnTo>
                    <a:lnTo>
                      <a:pt x="2984500" y="2997353"/>
                    </a:lnTo>
                    <a:lnTo>
                      <a:pt x="2984500" y="2996423"/>
                    </a:lnTo>
                    <a:lnTo>
                      <a:pt x="2985412" y="2993865"/>
                    </a:lnTo>
                    <a:lnTo>
                      <a:pt x="2986780" y="2991075"/>
                    </a:lnTo>
                    <a:lnTo>
                      <a:pt x="2988604" y="2987820"/>
                    </a:lnTo>
                    <a:lnTo>
                      <a:pt x="2990884" y="2984332"/>
                    </a:lnTo>
                    <a:lnTo>
                      <a:pt x="2993620" y="2980612"/>
                    </a:lnTo>
                    <a:lnTo>
                      <a:pt x="2996356" y="2976892"/>
                    </a:lnTo>
                    <a:lnTo>
                      <a:pt x="2999548" y="2973171"/>
                    </a:lnTo>
                    <a:lnTo>
                      <a:pt x="3002968" y="2969684"/>
                    </a:lnTo>
                    <a:lnTo>
                      <a:pt x="3006388" y="2966196"/>
                    </a:lnTo>
                    <a:lnTo>
                      <a:pt x="3009808" y="2962941"/>
                    </a:lnTo>
                    <a:lnTo>
                      <a:pt x="3013228" y="2960151"/>
                    </a:lnTo>
                    <a:lnTo>
                      <a:pt x="3016647" y="2957825"/>
                    </a:lnTo>
                    <a:lnTo>
                      <a:pt x="3019839" y="2955965"/>
                    </a:lnTo>
                    <a:lnTo>
                      <a:pt x="3022575" y="2954803"/>
                    </a:lnTo>
                    <a:lnTo>
                      <a:pt x="3023943" y="2954570"/>
                    </a:lnTo>
                    <a:lnTo>
                      <a:pt x="3025083" y="2954338"/>
                    </a:lnTo>
                    <a:close/>
                    <a:moveTo>
                      <a:pt x="726778" y="2952751"/>
                    </a:moveTo>
                    <a:lnTo>
                      <a:pt x="728787" y="2952751"/>
                    </a:lnTo>
                    <a:lnTo>
                      <a:pt x="730796" y="2953200"/>
                    </a:lnTo>
                    <a:lnTo>
                      <a:pt x="733029" y="2953873"/>
                    </a:lnTo>
                    <a:lnTo>
                      <a:pt x="735261" y="2954996"/>
                    </a:lnTo>
                    <a:lnTo>
                      <a:pt x="737494" y="2956343"/>
                    </a:lnTo>
                    <a:lnTo>
                      <a:pt x="739503" y="2957914"/>
                    </a:lnTo>
                    <a:lnTo>
                      <a:pt x="743968" y="2960833"/>
                    </a:lnTo>
                    <a:lnTo>
                      <a:pt x="748209" y="2964873"/>
                    </a:lnTo>
                    <a:lnTo>
                      <a:pt x="752228" y="2968690"/>
                    </a:lnTo>
                    <a:lnTo>
                      <a:pt x="755576" y="2972731"/>
                    </a:lnTo>
                    <a:lnTo>
                      <a:pt x="758479" y="2976547"/>
                    </a:lnTo>
                    <a:lnTo>
                      <a:pt x="761381" y="2980813"/>
                    </a:lnTo>
                    <a:lnTo>
                      <a:pt x="763390" y="2985078"/>
                    </a:lnTo>
                    <a:lnTo>
                      <a:pt x="764729" y="2988670"/>
                    </a:lnTo>
                    <a:lnTo>
                      <a:pt x="765176" y="2990241"/>
                    </a:lnTo>
                    <a:lnTo>
                      <a:pt x="765176" y="2991588"/>
                    </a:lnTo>
                    <a:lnTo>
                      <a:pt x="765176" y="2992935"/>
                    </a:lnTo>
                    <a:lnTo>
                      <a:pt x="765176" y="2994058"/>
                    </a:lnTo>
                    <a:lnTo>
                      <a:pt x="764729" y="2994956"/>
                    </a:lnTo>
                    <a:lnTo>
                      <a:pt x="764283" y="2995854"/>
                    </a:lnTo>
                    <a:lnTo>
                      <a:pt x="763390" y="2996303"/>
                    </a:lnTo>
                    <a:lnTo>
                      <a:pt x="762497" y="2996976"/>
                    </a:lnTo>
                    <a:lnTo>
                      <a:pt x="761157" y="2997201"/>
                    </a:lnTo>
                    <a:lnTo>
                      <a:pt x="759818" y="2996976"/>
                    </a:lnTo>
                    <a:lnTo>
                      <a:pt x="758255" y="2996976"/>
                    </a:lnTo>
                    <a:lnTo>
                      <a:pt x="756693" y="2996303"/>
                    </a:lnTo>
                    <a:lnTo>
                      <a:pt x="753121" y="2994956"/>
                    </a:lnTo>
                    <a:lnTo>
                      <a:pt x="749772" y="2992935"/>
                    </a:lnTo>
                    <a:lnTo>
                      <a:pt x="746200" y="2990690"/>
                    </a:lnTo>
                    <a:lnTo>
                      <a:pt x="742628" y="2987772"/>
                    </a:lnTo>
                    <a:lnTo>
                      <a:pt x="739279" y="2984629"/>
                    </a:lnTo>
                    <a:lnTo>
                      <a:pt x="735708" y="2981262"/>
                    </a:lnTo>
                    <a:lnTo>
                      <a:pt x="732582" y="2977670"/>
                    </a:lnTo>
                    <a:lnTo>
                      <a:pt x="729680" y="2974078"/>
                    </a:lnTo>
                    <a:lnTo>
                      <a:pt x="727224" y="2970486"/>
                    </a:lnTo>
                    <a:lnTo>
                      <a:pt x="725215" y="2967118"/>
                    </a:lnTo>
                    <a:lnTo>
                      <a:pt x="723652" y="2963751"/>
                    </a:lnTo>
                    <a:lnTo>
                      <a:pt x="722536" y="2960608"/>
                    </a:lnTo>
                    <a:lnTo>
                      <a:pt x="722313" y="2959037"/>
                    </a:lnTo>
                    <a:lnTo>
                      <a:pt x="722313" y="2957914"/>
                    </a:lnTo>
                    <a:lnTo>
                      <a:pt x="722313" y="2956567"/>
                    </a:lnTo>
                    <a:lnTo>
                      <a:pt x="722536" y="2955445"/>
                    </a:lnTo>
                    <a:lnTo>
                      <a:pt x="722983" y="2954771"/>
                    </a:lnTo>
                    <a:lnTo>
                      <a:pt x="723652" y="2953649"/>
                    </a:lnTo>
                    <a:lnTo>
                      <a:pt x="724322" y="2953200"/>
                    </a:lnTo>
                    <a:lnTo>
                      <a:pt x="725215" y="2952975"/>
                    </a:lnTo>
                    <a:lnTo>
                      <a:pt x="726778" y="2952751"/>
                    </a:lnTo>
                    <a:close/>
                    <a:moveTo>
                      <a:pt x="2954112" y="2949575"/>
                    </a:moveTo>
                    <a:lnTo>
                      <a:pt x="2955473" y="2949575"/>
                    </a:lnTo>
                    <a:lnTo>
                      <a:pt x="2957060" y="2949807"/>
                    </a:lnTo>
                    <a:lnTo>
                      <a:pt x="2957741" y="2950737"/>
                    </a:lnTo>
                    <a:lnTo>
                      <a:pt x="2958648" y="2951900"/>
                    </a:lnTo>
                    <a:lnTo>
                      <a:pt x="2959101" y="2952830"/>
                    </a:lnTo>
                    <a:lnTo>
                      <a:pt x="2959101" y="2954225"/>
                    </a:lnTo>
                    <a:lnTo>
                      <a:pt x="2958874" y="2955853"/>
                    </a:lnTo>
                    <a:lnTo>
                      <a:pt x="2958421" y="2957713"/>
                    </a:lnTo>
                    <a:lnTo>
                      <a:pt x="2957741" y="2959573"/>
                    </a:lnTo>
                    <a:lnTo>
                      <a:pt x="2955926" y="2963526"/>
                    </a:lnTo>
                    <a:lnTo>
                      <a:pt x="2953432" y="2967943"/>
                    </a:lnTo>
                    <a:lnTo>
                      <a:pt x="2950483" y="2971896"/>
                    </a:lnTo>
                    <a:lnTo>
                      <a:pt x="2947308" y="2975849"/>
                    </a:lnTo>
                    <a:lnTo>
                      <a:pt x="2942092" y="2981429"/>
                    </a:lnTo>
                    <a:lnTo>
                      <a:pt x="2936876" y="2986545"/>
                    </a:lnTo>
                    <a:lnTo>
                      <a:pt x="2931887" y="2990265"/>
                    </a:lnTo>
                    <a:lnTo>
                      <a:pt x="2929619" y="2991893"/>
                    </a:lnTo>
                    <a:lnTo>
                      <a:pt x="2927351" y="2993288"/>
                    </a:lnTo>
                    <a:lnTo>
                      <a:pt x="2925310" y="2994450"/>
                    </a:lnTo>
                    <a:lnTo>
                      <a:pt x="2923042" y="2995148"/>
                    </a:lnTo>
                    <a:lnTo>
                      <a:pt x="2921228" y="2995613"/>
                    </a:lnTo>
                    <a:lnTo>
                      <a:pt x="2919640" y="2995613"/>
                    </a:lnTo>
                    <a:lnTo>
                      <a:pt x="2918506" y="2995380"/>
                    </a:lnTo>
                    <a:lnTo>
                      <a:pt x="2917372" y="2994915"/>
                    </a:lnTo>
                    <a:lnTo>
                      <a:pt x="2916919" y="2994218"/>
                    </a:lnTo>
                    <a:lnTo>
                      <a:pt x="2916238" y="2992823"/>
                    </a:lnTo>
                    <a:lnTo>
                      <a:pt x="2916238" y="2991660"/>
                    </a:lnTo>
                    <a:lnTo>
                      <a:pt x="2916238" y="2990265"/>
                    </a:lnTo>
                    <a:lnTo>
                      <a:pt x="2916919" y="2987707"/>
                    </a:lnTo>
                    <a:lnTo>
                      <a:pt x="2918053" y="2984685"/>
                    </a:lnTo>
                    <a:lnTo>
                      <a:pt x="2919640" y="2981429"/>
                    </a:lnTo>
                    <a:lnTo>
                      <a:pt x="2921908" y="2977942"/>
                    </a:lnTo>
                    <a:lnTo>
                      <a:pt x="2924176" y="2974221"/>
                    </a:lnTo>
                    <a:lnTo>
                      <a:pt x="2927124" y="2970734"/>
                    </a:lnTo>
                    <a:lnTo>
                      <a:pt x="2929846" y="2967246"/>
                    </a:lnTo>
                    <a:lnTo>
                      <a:pt x="2933021" y="2963758"/>
                    </a:lnTo>
                    <a:lnTo>
                      <a:pt x="2936422" y="2960735"/>
                    </a:lnTo>
                    <a:lnTo>
                      <a:pt x="2939824" y="2957713"/>
                    </a:lnTo>
                    <a:lnTo>
                      <a:pt x="2943226" y="2954923"/>
                    </a:lnTo>
                    <a:lnTo>
                      <a:pt x="2946401" y="2952830"/>
                    </a:lnTo>
                    <a:lnTo>
                      <a:pt x="2949803" y="2951202"/>
                    </a:lnTo>
                    <a:lnTo>
                      <a:pt x="2952524" y="2950272"/>
                    </a:lnTo>
                    <a:lnTo>
                      <a:pt x="2954112" y="2949575"/>
                    </a:lnTo>
                    <a:close/>
                    <a:moveTo>
                      <a:pt x="817201" y="2947988"/>
                    </a:moveTo>
                    <a:lnTo>
                      <a:pt x="819734" y="2948211"/>
                    </a:lnTo>
                    <a:lnTo>
                      <a:pt x="822037" y="2948658"/>
                    </a:lnTo>
                    <a:lnTo>
                      <a:pt x="824571" y="2949551"/>
                    </a:lnTo>
                    <a:lnTo>
                      <a:pt x="826874" y="2950445"/>
                    </a:lnTo>
                    <a:lnTo>
                      <a:pt x="828947" y="2951785"/>
                    </a:lnTo>
                    <a:lnTo>
                      <a:pt x="831250" y="2953349"/>
                    </a:lnTo>
                    <a:lnTo>
                      <a:pt x="835856" y="2956476"/>
                    </a:lnTo>
                    <a:lnTo>
                      <a:pt x="840462" y="2960273"/>
                    </a:lnTo>
                    <a:lnTo>
                      <a:pt x="844147" y="2964070"/>
                    </a:lnTo>
                    <a:lnTo>
                      <a:pt x="847602" y="2968314"/>
                    </a:lnTo>
                    <a:lnTo>
                      <a:pt x="850135" y="2972111"/>
                    </a:lnTo>
                    <a:lnTo>
                      <a:pt x="853129" y="2976802"/>
                    </a:lnTo>
                    <a:lnTo>
                      <a:pt x="853820" y="2979036"/>
                    </a:lnTo>
                    <a:lnTo>
                      <a:pt x="854742" y="2981046"/>
                    </a:lnTo>
                    <a:lnTo>
                      <a:pt x="855202" y="2982833"/>
                    </a:lnTo>
                    <a:lnTo>
                      <a:pt x="855433" y="2984843"/>
                    </a:lnTo>
                    <a:lnTo>
                      <a:pt x="855663" y="2986183"/>
                    </a:lnTo>
                    <a:lnTo>
                      <a:pt x="855433" y="2987747"/>
                    </a:lnTo>
                    <a:lnTo>
                      <a:pt x="855202" y="2989087"/>
                    </a:lnTo>
                    <a:lnTo>
                      <a:pt x="854742" y="2990204"/>
                    </a:lnTo>
                    <a:lnTo>
                      <a:pt x="853820" y="2991098"/>
                    </a:lnTo>
                    <a:lnTo>
                      <a:pt x="852899" y="2991768"/>
                    </a:lnTo>
                    <a:lnTo>
                      <a:pt x="851517" y="2992214"/>
                    </a:lnTo>
                    <a:lnTo>
                      <a:pt x="850135" y="2992438"/>
                    </a:lnTo>
                    <a:lnTo>
                      <a:pt x="848523" y="2992438"/>
                    </a:lnTo>
                    <a:lnTo>
                      <a:pt x="846681" y="2992214"/>
                    </a:lnTo>
                    <a:lnTo>
                      <a:pt x="842996" y="2991098"/>
                    </a:lnTo>
                    <a:lnTo>
                      <a:pt x="839541" y="2989534"/>
                    </a:lnTo>
                    <a:lnTo>
                      <a:pt x="835856" y="2987300"/>
                    </a:lnTo>
                    <a:lnTo>
                      <a:pt x="832171" y="2984843"/>
                    </a:lnTo>
                    <a:lnTo>
                      <a:pt x="828717" y="2981940"/>
                    </a:lnTo>
                    <a:lnTo>
                      <a:pt x="825492" y="2978812"/>
                    </a:lnTo>
                    <a:lnTo>
                      <a:pt x="822268" y="2975462"/>
                    </a:lnTo>
                    <a:lnTo>
                      <a:pt x="819504" y="2972111"/>
                    </a:lnTo>
                    <a:lnTo>
                      <a:pt x="816971" y="2968537"/>
                    </a:lnTo>
                    <a:lnTo>
                      <a:pt x="814898" y="2965187"/>
                    </a:lnTo>
                    <a:lnTo>
                      <a:pt x="813055" y="2961613"/>
                    </a:lnTo>
                    <a:lnTo>
                      <a:pt x="811904" y="2958486"/>
                    </a:lnTo>
                    <a:lnTo>
                      <a:pt x="811443" y="2955582"/>
                    </a:lnTo>
                    <a:lnTo>
                      <a:pt x="811213" y="2954465"/>
                    </a:lnTo>
                    <a:lnTo>
                      <a:pt x="811443" y="2953125"/>
                    </a:lnTo>
                    <a:lnTo>
                      <a:pt x="811673" y="2952008"/>
                    </a:lnTo>
                    <a:lnTo>
                      <a:pt x="811904" y="2951115"/>
                    </a:lnTo>
                    <a:lnTo>
                      <a:pt x="812825" y="2949998"/>
                    </a:lnTo>
                    <a:lnTo>
                      <a:pt x="813516" y="2949328"/>
                    </a:lnTo>
                    <a:lnTo>
                      <a:pt x="814437" y="2948658"/>
                    </a:lnTo>
                    <a:lnTo>
                      <a:pt x="815358" y="2948434"/>
                    </a:lnTo>
                    <a:lnTo>
                      <a:pt x="817201" y="2947988"/>
                    </a:lnTo>
                    <a:close/>
                    <a:moveTo>
                      <a:pt x="2871763" y="2946400"/>
                    </a:moveTo>
                    <a:lnTo>
                      <a:pt x="2873587" y="2946624"/>
                    </a:lnTo>
                    <a:lnTo>
                      <a:pt x="2874727" y="2947522"/>
                    </a:lnTo>
                    <a:lnTo>
                      <a:pt x="2875639" y="2948420"/>
                    </a:lnTo>
                    <a:lnTo>
                      <a:pt x="2876323" y="2949543"/>
                    </a:lnTo>
                    <a:lnTo>
                      <a:pt x="2876551" y="2950665"/>
                    </a:lnTo>
                    <a:lnTo>
                      <a:pt x="2876551" y="2952237"/>
                    </a:lnTo>
                    <a:lnTo>
                      <a:pt x="2876551" y="2954033"/>
                    </a:lnTo>
                    <a:lnTo>
                      <a:pt x="2876095" y="2956053"/>
                    </a:lnTo>
                    <a:lnTo>
                      <a:pt x="2874727" y="2959869"/>
                    </a:lnTo>
                    <a:lnTo>
                      <a:pt x="2872447" y="2963686"/>
                    </a:lnTo>
                    <a:lnTo>
                      <a:pt x="2870167" y="2967951"/>
                    </a:lnTo>
                    <a:lnTo>
                      <a:pt x="2866975" y="2971768"/>
                    </a:lnTo>
                    <a:lnTo>
                      <a:pt x="2864696" y="2974462"/>
                    </a:lnTo>
                    <a:lnTo>
                      <a:pt x="2861960" y="2977380"/>
                    </a:lnTo>
                    <a:lnTo>
                      <a:pt x="2858995" y="2980074"/>
                    </a:lnTo>
                    <a:lnTo>
                      <a:pt x="2856487" y="2982319"/>
                    </a:lnTo>
                    <a:lnTo>
                      <a:pt x="2853523" y="2984339"/>
                    </a:lnTo>
                    <a:lnTo>
                      <a:pt x="2851015" y="2986135"/>
                    </a:lnTo>
                    <a:lnTo>
                      <a:pt x="2848279" y="2987707"/>
                    </a:lnTo>
                    <a:lnTo>
                      <a:pt x="2845999" y="2989054"/>
                    </a:lnTo>
                    <a:lnTo>
                      <a:pt x="2843492" y="2990176"/>
                    </a:lnTo>
                    <a:lnTo>
                      <a:pt x="2841212" y="2990625"/>
                    </a:lnTo>
                    <a:lnTo>
                      <a:pt x="2839388" y="2990850"/>
                    </a:lnTo>
                    <a:lnTo>
                      <a:pt x="2837564" y="2990850"/>
                    </a:lnTo>
                    <a:lnTo>
                      <a:pt x="2835968" y="2990401"/>
                    </a:lnTo>
                    <a:lnTo>
                      <a:pt x="2834828" y="2989503"/>
                    </a:lnTo>
                    <a:lnTo>
                      <a:pt x="2834144" y="2988605"/>
                    </a:lnTo>
                    <a:lnTo>
                      <a:pt x="2833688" y="2987033"/>
                    </a:lnTo>
                    <a:lnTo>
                      <a:pt x="2833688" y="2984339"/>
                    </a:lnTo>
                    <a:lnTo>
                      <a:pt x="2833916" y="2981870"/>
                    </a:lnTo>
                    <a:lnTo>
                      <a:pt x="2834828" y="2978952"/>
                    </a:lnTo>
                    <a:lnTo>
                      <a:pt x="2836424" y="2975584"/>
                    </a:lnTo>
                    <a:lnTo>
                      <a:pt x="2838248" y="2972441"/>
                    </a:lnTo>
                    <a:lnTo>
                      <a:pt x="2840756" y="2969074"/>
                    </a:lnTo>
                    <a:lnTo>
                      <a:pt x="2843036" y="2965706"/>
                    </a:lnTo>
                    <a:lnTo>
                      <a:pt x="2845999" y="2962339"/>
                    </a:lnTo>
                    <a:lnTo>
                      <a:pt x="2849191" y="2959420"/>
                    </a:lnTo>
                    <a:lnTo>
                      <a:pt x="2852155" y="2956278"/>
                    </a:lnTo>
                    <a:lnTo>
                      <a:pt x="2855347" y="2953584"/>
                    </a:lnTo>
                    <a:lnTo>
                      <a:pt x="2858767" y="2951339"/>
                    </a:lnTo>
                    <a:lnTo>
                      <a:pt x="2862188" y="2949318"/>
                    </a:lnTo>
                    <a:lnTo>
                      <a:pt x="2865380" y="2947747"/>
                    </a:lnTo>
                    <a:lnTo>
                      <a:pt x="2868571" y="2946624"/>
                    </a:lnTo>
                    <a:lnTo>
                      <a:pt x="2871763" y="2946400"/>
                    </a:lnTo>
                    <a:close/>
                    <a:moveTo>
                      <a:pt x="2774827" y="2941638"/>
                    </a:moveTo>
                    <a:lnTo>
                      <a:pt x="2776836" y="2942100"/>
                    </a:lnTo>
                    <a:lnTo>
                      <a:pt x="2778399" y="2942563"/>
                    </a:lnTo>
                    <a:lnTo>
                      <a:pt x="2779515" y="2943720"/>
                    </a:lnTo>
                    <a:lnTo>
                      <a:pt x="2780408" y="2944645"/>
                    </a:lnTo>
                    <a:lnTo>
                      <a:pt x="2781078" y="2946033"/>
                    </a:lnTo>
                    <a:lnTo>
                      <a:pt x="2781301" y="2947653"/>
                    </a:lnTo>
                    <a:lnTo>
                      <a:pt x="2781301" y="2949504"/>
                    </a:lnTo>
                    <a:lnTo>
                      <a:pt x="2781301" y="2951354"/>
                    </a:lnTo>
                    <a:lnTo>
                      <a:pt x="2780854" y="2953205"/>
                    </a:lnTo>
                    <a:lnTo>
                      <a:pt x="2780408" y="2955519"/>
                    </a:lnTo>
                    <a:lnTo>
                      <a:pt x="2778622" y="2959683"/>
                    </a:lnTo>
                    <a:lnTo>
                      <a:pt x="2776613" y="2963616"/>
                    </a:lnTo>
                    <a:lnTo>
                      <a:pt x="2773934" y="2967780"/>
                    </a:lnTo>
                    <a:lnTo>
                      <a:pt x="2771478" y="2971019"/>
                    </a:lnTo>
                    <a:lnTo>
                      <a:pt x="2768576" y="2974026"/>
                    </a:lnTo>
                    <a:lnTo>
                      <a:pt x="2765897" y="2976802"/>
                    </a:lnTo>
                    <a:lnTo>
                      <a:pt x="2763218" y="2979347"/>
                    </a:lnTo>
                    <a:lnTo>
                      <a:pt x="2760316" y="2981429"/>
                    </a:lnTo>
                    <a:lnTo>
                      <a:pt x="2757414" y="2983280"/>
                    </a:lnTo>
                    <a:lnTo>
                      <a:pt x="2754735" y="2984900"/>
                    </a:lnTo>
                    <a:lnTo>
                      <a:pt x="2752056" y="2986056"/>
                    </a:lnTo>
                    <a:lnTo>
                      <a:pt x="2749600" y="2987213"/>
                    </a:lnTo>
                    <a:lnTo>
                      <a:pt x="2747144" y="2987676"/>
                    </a:lnTo>
                    <a:lnTo>
                      <a:pt x="2745135" y="2987676"/>
                    </a:lnTo>
                    <a:lnTo>
                      <a:pt x="2743349" y="2987444"/>
                    </a:lnTo>
                    <a:lnTo>
                      <a:pt x="2741563" y="2986750"/>
                    </a:lnTo>
                    <a:lnTo>
                      <a:pt x="2740224" y="2985825"/>
                    </a:lnTo>
                    <a:lnTo>
                      <a:pt x="2739331" y="2984206"/>
                    </a:lnTo>
                    <a:lnTo>
                      <a:pt x="2738661" y="2982123"/>
                    </a:lnTo>
                    <a:lnTo>
                      <a:pt x="2738438" y="2979579"/>
                    </a:lnTo>
                    <a:lnTo>
                      <a:pt x="2738884" y="2976802"/>
                    </a:lnTo>
                    <a:lnTo>
                      <a:pt x="2739777" y="2973564"/>
                    </a:lnTo>
                    <a:lnTo>
                      <a:pt x="2741117" y="2970325"/>
                    </a:lnTo>
                    <a:lnTo>
                      <a:pt x="2742903" y="2967086"/>
                    </a:lnTo>
                    <a:lnTo>
                      <a:pt x="2744689" y="2963616"/>
                    </a:lnTo>
                    <a:lnTo>
                      <a:pt x="2746921" y="2960377"/>
                    </a:lnTo>
                    <a:lnTo>
                      <a:pt x="2749600" y="2957369"/>
                    </a:lnTo>
                    <a:lnTo>
                      <a:pt x="2752279" y="2954130"/>
                    </a:lnTo>
                    <a:lnTo>
                      <a:pt x="2755404" y="2951123"/>
                    </a:lnTo>
                    <a:lnTo>
                      <a:pt x="2758530" y="2948578"/>
                    </a:lnTo>
                    <a:lnTo>
                      <a:pt x="2761878" y="2946265"/>
                    </a:lnTo>
                    <a:lnTo>
                      <a:pt x="2765004" y="2944414"/>
                    </a:lnTo>
                    <a:lnTo>
                      <a:pt x="2768353" y="2942794"/>
                    </a:lnTo>
                    <a:lnTo>
                      <a:pt x="2771701" y="2942100"/>
                    </a:lnTo>
                    <a:lnTo>
                      <a:pt x="2774827" y="2941638"/>
                    </a:lnTo>
                    <a:close/>
                    <a:moveTo>
                      <a:pt x="2666002" y="2938463"/>
                    </a:moveTo>
                    <a:lnTo>
                      <a:pt x="2668522" y="2938694"/>
                    </a:lnTo>
                    <a:lnTo>
                      <a:pt x="2670355" y="2939388"/>
                    </a:lnTo>
                    <a:lnTo>
                      <a:pt x="2671730" y="2940314"/>
                    </a:lnTo>
                    <a:lnTo>
                      <a:pt x="2673105" y="2941470"/>
                    </a:lnTo>
                    <a:lnTo>
                      <a:pt x="2674021" y="2942858"/>
                    </a:lnTo>
                    <a:lnTo>
                      <a:pt x="2674480" y="2944478"/>
                    </a:lnTo>
                    <a:lnTo>
                      <a:pt x="2674938" y="2946097"/>
                    </a:lnTo>
                    <a:lnTo>
                      <a:pt x="2674938" y="2947948"/>
                    </a:lnTo>
                    <a:lnTo>
                      <a:pt x="2674709" y="2950030"/>
                    </a:lnTo>
                    <a:lnTo>
                      <a:pt x="2674480" y="2952344"/>
                    </a:lnTo>
                    <a:lnTo>
                      <a:pt x="2674021" y="2954194"/>
                    </a:lnTo>
                    <a:lnTo>
                      <a:pt x="2673105" y="2956276"/>
                    </a:lnTo>
                    <a:lnTo>
                      <a:pt x="2671272" y="2960441"/>
                    </a:lnTo>
                    <a:lnTo>
                      <a:pt x="2668981" y="2964605"/>
                    </a:lnTo>
                    <a:lnTo>
                      <a:pt x="2666231" y="2968075"/>
                    </a:lnTo>
                    <a:lnTo>
                      <a:pt x="2663711" y="2971083"/>
                    </a:lnTo>
                    <a:lnTo>
                      <a:pt x="2660732" y="2973859"/>
                    </a:lnTo>
                    <a:lnTo>
                      <a:pt x="2657753" y="2976404"/>
                    </a:lnTo>
                    <a:lnTo>
                      <a:pt x="2655004" y="2978717"/>
                    </a:lnTo>
                    <a:lnTo>
                      <a:pt x="2651796" y="2980568"/>
                    </a:lnTo>
                    <a:lnTo>
                      <a:pt x="2648818" y="2982187"/>
                    </a:lnTo>
                    <a:lnTo>
                      <a:pt x="2646068" y="2983113"/>
                    </a:lnTo>
                    <a:lnTo>
                      <a:pt x="2643090" y="2984038"/>
                    </a:lnTo>
                    <a:lnTo>
                      <a:pt x="2640340" y="2984501"/>
                    </a:lnTo>
                    <a:lnTo>
                      <a:pt x="2638049" y="2984501"/>
                    </a:lnTo>
                    <a:lnTo>
                      <a:pt x="2635987" y="2984038"/>
                    </a:lnTo>
                    <a:lnTo>
                      <a:pt x="2634154" y="2983113"/>
                    </a:lnTo>
                    <a:lnTo>
                      <a:pt x="2632550" y="2981725"/>
                    </a:lnTo>
                    <a:lnTo>
                      <a:pt x="2631404" y="2979874"/>
                    </a:lnTo>
                    <a:lnTo>
                      <a:pt x="2630717" y="2977560"/>
                    </a:lnTo>
                    <a:lnTo>
                      <a:pt x="2630488" y="2974784"/>
                    </a:lnTo>
                    <a:lnTo>
                      <a:pt x="2630717" y="2972008"/>
                    </a:lnTo>
                    <a:lnTo>
                      <a:pt x="2631404" y="2969001"/>
                    </a:lnTo>
                    <a:lnTo>
                      <a:pt x="2632550" y="2965762"/>
                    </a:lnTo>
                    <a:lnTo>
                      <a:pt x="2634154" y="2962523"/>
                    </a:lnTo>
                    <a:lnTo>
                      <a:pt x="2635987" y="2959515"/>
                    </a:lnTo>
                    <a:lnTo>
                      <a:pt x="2638278" y="2956276"/>
                    </a:lnTo>
                    <a:lnTo>
                      <a:pt x="2640798" y="2953038"/>
                    </a:lnTo>
                    <a:lnTo>
                      <a:pt x="2643319" y="2950030"/>
                    </a:lnTo>
                    <a:lnTo>
                      <a:pt x="2646297" y="2947485"/>
                    </a:lnTo>
                    <a:lnTo>
                      <a:pt x="2649505" y="2944940"/>
                    </a:lnTo>
                    <a:lnTo>
                      <a:pt x="2652484" y="2942858"/>
                    </a:lnTo>
                    <a:lnTo>
                      <a:pt x="2655920" y="2941008"/>
                    </a:lnTo>
                    <a:lnTo>
                      <a:pt x="2659357" y="2939619"/>
                    </a:lnTo>
                    <a:lnTo>
                      <a:pt x="2662565" y="2938694"/>
                    </a:lnTo>
                    <a:lnTo>
                      <a:pt x="2666002" y="2938463"/>
                    </a:lnTo>
                    <a:close/>
                    <a:moveTo>
                      <a:pt x="2544875" y="2935288"/>
                    </a:moveTo>
                    <a:lnTo>
                      <a:pt x="2547345" y="2935746"/>
                    </a:lnTo>
                    <a:lnTo>
                      <a:pt x="2549814" y="2936204"/>
                    </a:lnTo>
                    <a:lnTo>
                      <a:pt x="2551610" y="2937349"/>
                    </a:lnTo>
                    <a:lnTo>
                      <a:pt x="2552957" y="2938494"/>
                    </a:lnTo>
                    <a:lnTo>
                      <a:pt x="2554080" y="2939640"/>
                    </a:lnTo>
                    <a:lnTo>
                      <a:pt x="2554978" y="2941243"/>
                    </a:lnTo>
                    <a:lnTo>
                      <a:pt x="2555427" y="2943075"/>
                    </a:lnTo>
                    <a:lnTo>
                      <a:pt x="2555876" y="2944908"/>
                    </a:lnTo>
                    <a:lnTo>
                      <a:pt x="2555876" y="2946969"/>
                    </a:lnTo>
                    <a:lnTo>
                      <a:pt x="2555876" y="2949030"/>
                    </a:lnTo>
                    <a:lnTo>
                      <a:pt x="2555651" y="2951092"/>
                    </a:lnTo>
                    <a:lnTo>
                      <a:pt x="2555202" y="2953153"/>
                    </a:lnTo>
                    <a:lnTo>
                      <a:pt x="2553631" y="2957047"/>
                    </a:lnTo>
                    <a:lnTo>
                      <a:pt x="2551610" y="2961170"/>
                    </a:lnTo>
                    <a:lnTo>
                      <a:pt x="2549141" y="2964835"/>
                    </a:lnTo>
                    <a:lnTo>
                      <a:pt x="2546671" y="2968270"/>
                    </a:lnTo>
                    <a:lnTo>
                      <a:pt x="2543753" y="2971019"/>
                    </a:lnTo>
                    <a:lnTo>
                      <a:pt x="2540610" y="2973767"/>
                    </a:lnTo>
                    <a:lnTo>
                      <a:pt x="2537692" y="2976058"/>
                    </a:lnTo>
                    <a:lnTo>
                      <a:pt x="2534549" y="2977890"/>
                    </a:lnTo>
                    <a:lnTo>
                      <a:pt x="2531406" y="2979264"/>
                    </a:lnTo>
                    <a:lnTo>
                      <a:pt x="2528263" y="2980410"/>
                    </a:lnTo>
                    <a:lnTo>
                      <a:pt x="2525344" y="2981097"/>
                    </a:lnTo>
                    <a:lnTo>
                      <a:pt x="2522650" y="2981326"/>
                    </a:lnTo>
                    <a:lnTo>
                      <a:pt x="2519957" y="2981097"/>
                    </a:lnTo>
                    <a:lnTo>
                      <a:pt x="2517712" y="2980410"/>
                    </a:lnTo>
                    <a:lnTo>
                      <a:pt x="2515691" y="2979264"/>
                    </a:lnTo>
                    <a:lnTo>
                      <a:pt x="2514569" y="2978577"/>
                    </a:lnTo>
                    <a:lnTo>
                      <a:pt x="2513895" y="2977432"/>
                    </a:lnTo>
                    <a:lnTo>
                      <a:pt x="2513222" y="2976516"/>
                    </a:lnTo>
                    <a:lnTo>
                      <a:pt x="2512548" y="2975371"/>
                    </a:lnTo>
                    <a:lnTo>
                      <a:pt x="2511650" y="2972622"/>
                    </a:lnTo>
                    <a:lnTo>
                      <a:pt x="2511426" y="2969874"/>
                    </a:lnTo>
                    <a:lnTo>
                      <a:pt x="2511426" y="2966896"/>
                    </a:lnTo>
                    <a:lnTo>
                      <a:pt x="2512099" y="2963918"/>
                    </a:lnTo>
                    <a:lnTo>
                      <a:pt x="2512997" y="2960941"/>
                    </a:lnTo>
                    <a:lnTo>
                      <a:pt x="2514344" y="2957963"/>
                    </a:lnTo>
                    <a:lnTo>
                      <a:pt x="2515916" y="2954757"/>
                    </a:lnTo>
                    <a:lnTo>
                      <a:pt x="2517936" y="2951779"/>
                    </a:lnTo>
                    <a:lnTo>
                      <a:pt x="2520181" y="2949030"/>
                    </a:lnTo>
                    <a:lnTo>
                      <a:pt x="2522650" y="2946282"/>
                    </a:lnTo>
                    <a:lnTo>
                      <a:pt x="2525344" y="2943762"/>
                    </a:lnTo>
                    <a:lnTo>
                      <a:pt x="2528263" y="2941243"/>
                    </a:lnTo>
                    <a:lnTo>
                      <a:pt x="2531406" y="2939411"/>
                    </a:lnTo>
                    <a:lnTo>
                      <a:pt x="2534773" y="2937807"/>
                    </a:lnTo>
                    <a:lnTo>
                      <a:pt x="2538141" y="2936662"/>
                    </a:lnTo>
                    <a:lnTo>
                      <a:pt x="2541508" y="2935746"/>
                    </a:lnTo>
                    <a:lnTo>
                      <a:pt x="2544875" y="2935288"/>
                    </a:lnTo>
                    <a:close/>
                    <a:moveTo>
                      <a:pt x="647426" y="2908301"/>
                    </a:moveTo>
                    <a:lnTo>
                      <a:pt x="649221" y="2908525"/>
                    </a:lnTo>
                    <a:lnTo>
                      <a:pt x="651241" y="2908974"/>
                    </a:lnTo>
                    <a:lnTo>
                      <a:pt x="653261" y="2909873"/>
                    </a:lnTo>
                    <a:lnTo>
                      <a:pt x="655281" y="2910771"/>
                    </a:lnTo>
                    <a:lnTo>
                      <a:pt x="657525" y="2912119"/>
                    </a:lnTo>
                    <a:lnTo>
                      <a:pt x="659769" y="2913691"/>
                    </a:lnTo>
                    <a:lnTo>
                      <a:pt x="663808" y="2917059"/>
                    </a:lnTo>
                    <a:lnTo>
                      <a:pt x="668297" y="2920877"/>
                    </a:lnTo>
                    <a:lnTo>
                      <a:pt x="672112" y="2925144"/>
                    </a:lnTo>
                    <a:lnTo>
                      <a:pt x="675478" y="2928962"/>
                    </a:lnTo>
                    <a:lnTo>
                      <a:pt x="678620" y="2933004"/>
                    </a:lnTo>
                    <a:lnTo>
                      <a:pt x="681537" y="2937496"/>
                    </a:lnTo>
                    <a:lnTo>
                      <a:pt x="683557" y="2941763"/>
                    </a:lnTo>
                    <a:lnTo>
                      <a:pt x="685128" y="2945580"/>
                    </a:lnTo>
                    <a:lnTo>
                      <a:pt x="685576" y="2947152"/>
                    </a:lnTo>
                    <a:lnTo>
                      <a:pt x="685801" y="2948500"/>
                    </a:lnTo>
                    <a:lnTo>
                      <a:pt x="685801" y="2949847"/>
                    </a:lnTo>
                    <a:lnTo>
                      <a:pt x="685576" y="2951195"/>
                    </a:lnTo>
                    <a:lnTo>
                      <a:pt x="685352" y="2952318"/>
                    </a:lnTo>
                    <a:lnTo>
                      <a:pt x="684903" y="2952991"/>
                    </a:lnTo>
                    <a:lnTo>
                      <a:pt x="684006" y="2953440"/>
                    </a:lnTo>
                    <a:lnTo>
                      <a:pt x="683108" y="2954114"/>
                    </a:lnTo>
                    <a:lnTo>
                      <a:pt x="681986" y="2954339"/>
                    </a:lnTo>
                    <a:lnTo>
                      <a:pt x="680639" y="2954114"/>
                    </a:lnTo>
                    <a:lnTo>
                      <a:pt x="679068" y="2953665"/>
                    </a:lnTo>
                    <a:lnTo>
                      <a:pt x="677498" y="2953440"/>
                    </a:lnTo>
                    <a:lnTo>
                      <a:pt x="673907" y="2951868"/>
                    </a:lnTo>
                    <a:lnTo>
                      <a:pt x="670316" y="2949847"/>
                    </a:lnTo>
                    <a:lnTo>
                      <a:pt x="666726" y="2947377"/>
                    </a:lnTo>
                    <a:lnTo>
                      <a:pt x="663135" y="2944233"/>
                    </a:lnTo>
                    <a:lnTo>
                      <a:pt x="659544" y="2940864"/>
                    </a:lnTo>
                    <a:lnTo>
                      <a:pt x="656178" y="2937046"/>
                    </a:lnTo>
                    <a:lnTo>
                      <a:pt x="653036" y="2933229"/>
                    </a:lnTo>
                    <a:lnTo>
                      <a:pt x="650119" y="2929411"/>
                    </a:lnTo>
                    <a:lnTo>
                      <a:pt x="647651" y="2925593"/>
                    </a:lnTo>
                    <a:lnTo>
                      <a:pt x="645631" y="2922000"/>
                    </a:lnTo>
                    <a:lnTo>
                      <a:pt x="644284" y="2918407"/>
                    </a:lnTo>
                    <a:lnTo>
                      <a:pt x="643162" y="2915263"/>
                    </a:lnTo>
                    <a:lnTo>
                      <a:pt x="642938" y="2913915"/>
                    </a:lnTo>
                    <a:lnTo>
                      <a:pt x="642938" y="2912568"/>
                    </a:lnTo>
                    <a:lnTo>
                      <a:pt x="643162" y="2911445"/>
                    </a:lnTo>
                    <a:lnTo>
                      <a:pt x="643836" y="2910547"/>
                    </a:lnTo>
                    <a:lnTo>
                      <a:pt x="644284" y="2909648"/>
                    </a:lnTo>
                    <a:lnTo>
                      <a:pt x="644958" y="2908974"/>
                    </a:lnTo>
                    <a:lnTo>
                      <a:pt x="646080" y="2908525"/>
                    </a:lnTo>
                    <a:lnTo>
                      <a:pt x="647426" y="2908301"/>
                    </a:lnTo>
                    <a:close/>
                    <a:moveTo>
                      <a:pt x="3024342" y="2905125"/>
                    </a:moveTo>
                    <a:lnTo>
                      <a:pt x="3025725" y="2905125"/>
                    </a:lnTo>
                    <a:lnTo>
                      <a:pt x="3027108" y="2905576"/>
                    </a:lnTo>
                    <a:lnTo>
                      <a:pt x="3028029" y="2906253"/>
                    </a:lnTo>
                    <a:lnTo>
                      <a:pt x="3028721" y="2907382"/>
                    </a:lnTo>
                    <a:lnTo>
                      <a:pt x="3028951" y="2908284"/>
                    </a:lnTo>
                    <a:lnTo>
                      <a:pt x="3028951" y="2909864"/>
                    </a:lnTo>
                    <a:lnTo>
                      <a:pt x="3028721" y="2911444"/>
                    </a:lnTo>
                    <a:lnTo>
                      <a:pt x="3028029" y="2913023"/>
                    </a:lnTo>
                    <a:lnTo>
                      <a:pt x="3027569" y="2915055"/>
                    </a:lnTo>
                    <a:lnTo>
                      <a:pt x="3025725" y="2918891"/>
                    </a:lnTo>
                    <a:lnTo>
                      <a:pt x="3023190" y="2923179"/>
                    </a:lnTo>
                    <a:lnTo>
                      <a:pt x="3020194" y="2927241"/>
                    </a:lnTo>
                    <a:lnTo>
                      <a:pt x="3016968" y="2931529"/>
                    </a:lnTo>
                    <a:lnTo>
                      <a:pt x="3011668" y="2937171"/>
                    </a:lnTo>
                    <a:lnTo>
                      <a:pt x="3006598" y="2941910"/>
                    </a:lnTo>
                    <a:lnTo>
                      <a:pt x="3001528" y="2945972"/>
                    </a:lnTo>
                    <a:lnTo>
                      <a:pt x="2999224" y="2947552"/>
                    </a:lnTo>
                    <a:lnTo>
                      <a:pt x="2996919" y="2948906"/>
                    </a:lnTo>
                    <a:lnTo>
                      <a:pt x="2994615" y="2949809"/>
                    </a:lnTo>
                    <a:lnTo>
                      <a:pt x="2992771" y="2950711"/>
                    </a:lnTo>
                    <a:lnTo>
                      <a:pt x="2990928" y="2951163"/>
                    </a:lnTo>
                    <a:lnTo>
                      <a:pt x="2989545" y="2951163"/>
                    </a:lnTo>
                    <a:lnTo>
                      <a:pt x="2988393" y="2950937"/>
                    </a:lnTo>
                    <a:lnTo>
                      <a:pt x="2987240" y="2950486"/>
                    </a:lnTo>
                    <a:lnTo>
                      <a:pt x="2986780" y="2949357"/>
                    </a:lnTo>
                    <a:lnTo>
                      <a:pt x="2986088" y="2948003"/>
                    </a:lnTo>
                    <a:lnTo>
                      <a:pt x="2986549" y="2945747"/>
                    </a:lnTo>
                    <a:lnTo>
                      <a:pt x="2987010" y="2943264"/>
                    </a:lnTo>
                    <a:lnTo>
                      <a:pt x="2988393" y="2940330"/>
                    </a:lnTo>
                    <a:lnTo>
                      <a:pt x="2990006" y="2936945"/>
                    </a:lnTo>
                    <a:lnTo>
                      <a:pt x="2992080" y="2933560"/>
                    </a:lnTo>
                    <a:lnTo>
                      <a:pt x="2994384" y="2929949"/>
                    </a:lnTo>
                    <a:lnTo>
                      <a:pt x="2997380" y="2926338"/>
                    </a:lnTo>
                    <a:lnTo>
                      <a:pt x="3000145" y="2922728"/>
                    </a:lnTo>
                    <a:lnTo>
                      <a:pt x="3003372" y="2919342"/>
                    </a:lnTo>
                    <a:lnTo>
                      <a:pt x="3006828" y="2916183"/>
                    </a:lnTo>
                    <a:lnTo>
                      <a:pt x="3010055" y="2913023"/>
                    </a:lnTo>
                    <a:lnTo>
                      <a:pt x="3013511" y="2910315"/>
                    </a:lnTo>
                    <a:lnTo>
                      <a:pt x="3016738" y="2908284"/>
                    </a:lnTo>
                    <a:lnTo>
                      <a:pt x="3019964" y="2906704"/>
                    </a:lnTo>
                    <a:lnTo>
                      <a:pt x="3022729" y="2905576"/>
                    </a:lnTo>
                    <a:lnTo>
                      <a:pt x="3024342" y="2905125"/>
                    </a:lnTo>
                    <a:close/>
                    <a:moveTo>
                      <a:pt x="734451" y="2903538"/>
                    </a:moveTo>
                    <a:lnTo>
                      <a:pt x="736766" y="2903763"/>
                    </a:lnTo>
                    <a:lnTo>
                      <a:pt x="739081" y="2904215"/>
                    </a:lnTo>
                    <a:lnTo>
                      <a:pt x="741164" y="2905117"/>
                    </a:lnTo>
                    <a:lnTo>
                      <a:pt x="743711" y="2906246"/>
                    </a:lnTo>
                    <a:lnTo>
                      <a:pt x="746026" y="2907374"/>
                    </a:lnTo>
                    <a:lnTo>
                      <a:pt x="748341" y="2908728"/>
                    </a:lnTo>
                    <a:lnTo>
                      <a:pt x="752971" y="2912339"/>
                    </a:lnTo>
                    <a:lnTo>
                      <a:pt x="757139" y="2916176"/>
                    </a:lnTo>
                    <a:lnTo>
                      <a:pt x="760843" y="2920238"/>
                    </a:lnTo>
                    <a:lnTo>
                      <a:pt x="764315" y="2924300"/>
                    </a:lnTo>
                    <a:lnTo>
                      <a:pt x="767325" y="2928588"/>
                    </a:lnTo>
                    <a:lnTo>
                      <a:pt x="770103" y="2933101"/>
                    </a:lnTo>
                    <a:lnTo>
                      <a:pt x="771029" y="2935584"/>
                    </a:lnTo>
                    <a:lnTo>
                      <a:pt x="771955" y="2937841"/>
                    </a:lnTo>
                    <a:lnTo>
                      <a:pt x="772650" y="2939646"/>
                    </a:lnTo>
                    <a:lnTo>
                      <a:pt x="772881" y="2941451"/>
                    </a:lnTo>
                    <a:lnTo>
                      <a:pt x="773113" y="2943257"/>
                    </a:lnTo>
                    <a:lnTo>
                      <a:pt x="772881" y="2944837"/>
                    </a:lnTo>
                    <a:lnTo>
                      <a:pt x="772650" y="2946191"/>
                    </a:lnTo>
                    <a:lnTo>
                      <a:pt x="772187" y="2947319"/>
                    </a:lnTo>
                    <a:lnTo>
                      <a:pt x="771261" y="2948222"/>
                    </a:lnTo>
                    <a:lnTo>
                      <a:pt x="770566" y="2949124"/>
                    </a:lnTo>
                    <a:lnTo>
                      <a:pt x="769177" y="2949576"/>
                    </a:lnTo>
                    <a:lnTo>
                      <a:pt x="767788" y="2949576"/>
                    </a:lnTo>
                    <a:lnTo>
                      <a:pt x="766168" y="2949576"/>
                    </a:lnTo>
                    <a:lnTo>
                      <a:pt x="764315" y="2949350"/>
                    </a:lnTo>
                    <a:lnTo>
                      <a:pt x="762463" y="2948673"/>
                    </a:lnTo>
                    <a:lnTo>
                      <a:pt x="760611" y="2948222"/>
                    </a:lnTo>
                    <a:lnTo>
                      <a:pt x="756907" y="2946416"/>
                    </a:lnTo>
                    <a:lnTo>
                      <a:pt x="753203" y="2944160"/>
                    </a:lnTo>
                    <a:lnTo>
                      <a:pt x="749499" y="2941226"/>
                    </a:lnTo>
                    <a:lnTo>
                      <a:pt x="745795" y="2938066"/>
                    </a:lnTo>
                    <a:lnTo>
                      <a:pt x="742322" y="2934681"/>
                    </a:lnTo>
                    <a:lnTo>
                      <a:pt x="739081" y="2931070"/>
                    </a:lnTo>
                    <a:lnTo>
                      <a:pt x="736071" y="2927459"/>
                    </a:lnTo>
                    <a:lnTo>
                      <a:pt x="733756" y="2923623"/>
                    </a:lnTo>
                    <a:lnTo>
                      <a:pt x="731673" y="2920012"/>
                    </a:lnTo>
                    <a:lnTo>
                      <a:pt x="730052" y="2916176"/>
                    </a:lnTo>
                    <a:lnTo>
                      <a:pt x="728894" y="2913242"/>
                    </a:lnTo>
                    <a:lnTo>
                      <a:pt x="728663" y="2910082"/>
                    </a:lnTo>
                    <a:lnTo>
                      <a:pt x="728663" y="2908728"/>
                    </a:lnTo>
                    <a:lnTo>
                      <a:pt x="728894" y="2907374"/>
                    </a:lnTo>
                    <a:lnTo>
                      <a:pt x="729126" y="2906472"/>
                    </a:lnTo>
                    <a:lnTo>
                      <a:pt x="730052" y="2905569"/>
                    </a:lnTo>
                    <a:lnTo>
                      <a:pt x="730746" y="2904892"/>
                    </a:lnTo>
                    <a:lnTo>
                      <a:pt x="731904" y="2903989"/>
                    </a:lnTo>
                    <a:lnTo>
                      <a:pt x="733293" y="2903763"/>
                    </a:lnTo>
                    <a:lnTo>
                      <a:pt x="734451" y="2903538"/>
                    </a:lnTo>
                    <a:close/>
                    <a:moveTo>
                      <a:pt x="2946375" y="2900363"/>
                    </a:moveTo>
                    <a:lnTo>
                      <a:pt x="2947971" y="2900827"/>
                    </a:lnTo>
                    <a:lnTo>
                      <a:pt x="2949111" y="2901524"/>
                    </a:lnTo>
                    <a:lnTo>
                      <a:pt x="2950023" y="2902454"/>
                    </a:lnTo>
                    <a:lnTo>
                      <a:pt x="2950479" y="2903848"/>
                    </a:lnTo>
                    <a:lnTo>
                      <a:pt x="2950707" y="2905009"/>
                    </a:lnTo>
                    <a:lnTo>
                      <a:pt x="2951163" y="2906635"/>
                    </a:lnTo>
                    <a:lnTo>
                      <a:pt x="2950707" y="2908494"/>
                    </a:lnTo>
                    <a:lnTo>
                      <a:pt x="2950251" y="2910352"/>
                    </a:lnTo>
                    <a:lnTo>
                      <a:pt x="2948655" y="2914766"/>
                    </a:lnTo>
                    <a:lnTo>
                      <a:pt x="2946603" y="2918948"/>
                    </a:lnTo>
                    <a:lnTo>
                      <a:pt x="2943867" y="2923362"/>
                    </a:lnTo>
                    <a:lnTo>
                      <a:pt x="2941131" y="2927312"/>
                    </a:lnTo>
                    <a:lnTo>
                      <a:pt x="2938396" y="2930564"/>
                    </a:lnTo>
                    <a:lnTo>
                      <a:pt x="2935888" y="2933352"/>
                    </a:lnTo>
                    <a:lnTo>
                      <a:pt x="2933152" y="2936372"/>
                    </a:lnTo>
                    <a:lnTo>
                      <a:pt x="2930416" y="2938927"/>
                    </a:lnTo>
                    <a:lnTo>
                      <a:pt x="2927680" y="2941018"/>
                    </a:lnTo>
                    <a:lnTo>
                      <a:pt x="2925172" y="2942877"/>
                    </a:lnTo>
                    <a:lnTo>
                      <a:pt x="2922436" y="2944735"/>
                    </a:lnTo>
                    <a:lnTo>
                      <a:pt x="2920156" y="2946129"/>
                    </a:lnTo>
                    <a:lnTo>
                      <a:pt x="2917648" y="2946826"/>
                    </a:lnTo>
                    <a:lnTo>
                      <a:pt x="2915596" y="2947755"/>
                    </a:lnTo>
                    <a:lnTo>
                      <a:pt x="2913772" y="2947988"/>
                    </a:lnTo>
                    <a:lnTo>
                      <a:pt x="2911948" y="2947988"/>
                    </a:lnTo>
                    <a:lnTo>
                      <a:pt x="2910580" y="2947291"/>
                    </a:lnTo>
                    <a:lnTo>
                      <a:pt x="2909668" y="2946594"/>
                    </a:lnTo>
                    <a:lnTo>
                      <a:pt x="2908756" y="2945200"/>
                    </a:lnTo>
                    <a:lnTo>
                      <a:pt x="2908300" y="2943574"/>
                    </a:lnTo>
                    <a:lnTo>
                      <a:pt x="2908300" y="2941018"/>
                    </a:lnTo>
                    <a:lnTo>
                      <a:pt x="2908756" y="2938230"/>
                    </a:lnTo>
                    <a:lnTo>
                      <a:pt x="2909896" y="2934978"/>
                    </a:lnTo>
                    <a:lnTo>
                      <a:pt x="2911492" y="2931493"/>
                    </a:lnTo>
                    <a:lnTo>
                      <a:pt x="2913316" y="2928008"/>
                    </a:lnTo>
                    <a:lnTo>
                      <a:pt x="2915596" y="2924524"/>
                    </a:lnTo>
                    <a:lnTo>
                      <a:pt x="2918332" y="2921271"/>
                    </a:lnTo>
                    <a:lnTo>
                      <a:pt x="2920840" y="2917322"/>
                    </a:lnTo>
                    <a:lnTo>
                      <a:pt x="2924032" y="2914302"/>
                    </a:lnTo>
                    <a:lnTo>
                      <a:pt x="2927224" y="2911049"/>
                    </a:lnTo>
                    <a:lnTo>
                      <a:pt x="2930416" y="2908029"/>
                    </a:lnTo>
                    <a:lnTo>
                      <a:pt x="2933836" y="2905706"/>
                    </a:lnTo>
                    <a:lnTo>
                      <a:pt x="2936800" y="2903383"/>
                    </a:lnTo>
                    <a:lnTo>
                      <a:pt x="2939992" y="2901989"/>
                    </a:lnTo>
                    <a:lnTo>
                      <a:pt x="2943183" y="2900827"/>
                    </a:lnTo>
                    <a:lnTo>
                      <a:pt x="2946375" y="2900363"/>
                    </a:lnTo>
                    <a:close/>
                    <a:moveTo>
                      <a:pt x="834195" y="2898776"/>
                    </a:moveTo>
                    <a:lnTo>
                      <a:pt x="836638" y="2899225"/>
                    </a:lnTo>
                    <a:lnTo>
                      <a:pt x="838859" y="2899674"/>
                    </a:lnTo>
                    <a:lnTo>
                      <a:pt x="841302" y="2900348"/>
                    </a:lnTo>
                    <a:lnTo>
                      <a:pt x="843744" y="2901471"/>
                    </a:lnTo>
                    <a:lnTo>
                      <a:pt x="845965" y="2902818"/>
                    </a:lnTo>
                    <a:lnTo>
                      <a:pt x="848186" y="2904390"/>
                    </a:lnTo>
                    <a:lnTo>
                      <a:pt x="850629" y="2905962"/>
                    </a:lnTo>
                    <a:lnTo>
                      <a:pt x="852628" y="2907759"/>
                    </a:lnTo>
                    <a:lnTo>
                      <a:pt x="856626" y="2911577"/>
                    </a:lnTo>
                    <a:lnTo>
                      <a:pt x="860401" y="2915619"/>
                    </a:lnTo>
                    <a:lnTo>
                      <a:pt x="863288" y="2919886"/>
                    </a:lnTo>
                    <a:lnTo>
                      <a:pt x="865953" y="2923704"/>
                    </a:lnTo>
                    <a:lnTo>
                      <a:pt x="867286" y="2926623"/>
                    </a:lnTo>
                    <a:lnTo>
                      <a:pt x="868174" y="2928869"/>
                    </a:lnTo>
                    <a:lnTo>
                      <a:pt x="869063" y="2931564"/>
                    </a:lnTo>
                    <a:lnTo>
                      <a:pt x="869507" y="2933585"/>
                    </a:lnTo>
                    <a:lnTo>
                      <a:pt x="869951" y="2935606"/>
                    </a:lnTo>
                    <a:lnTo>
                      <a:pt x="869951" y="2937627"/>
                    </a:lnTo>
                    <a:lnTo>
                      <a:pt x="869729" y="2939199"/>
                    </a:lnTo>
                    <a:lnTo>
                      <a:pt x="869285" y="2940771"/>
                    </a:lnTo>
                    <a:lnTo>
                      <a:pt x="868840" y="2942119"/>
                    </a:lnTo>
                    <a:lnTo>
                      <a:pt x="867730" y="2943017"/>
                    </a:lnTo>
                    <a:lnTo>
                      <a:pt x="866620" y="2944140"/>
                    </a:lnTo>
                    <a:lnTo>
                      <a:pt x="865065" y="2944589"/>
                    </a:lnTo>
                    <a:lnTo>
                      <a:pt x="863732" y="2944814"/>
                    </a:lnTo>
                    <a:lnTo>
                      <a:pt x="861956" y="2944814"/>
                    </a:lnTo>
                    <a:lnTo>
                      <a:pt x="859957" y="2944589"/>
                    </a:lnTo>
                    <a:lnTo>
                      <a:pt x="857736" y="2944140"/>
                    </a:lnTo>
                    <a:lnTo>
                      <a:pt x="854183" y="2942568"/>
                    </a:lnTo>
                    <a:lnTo>
                      <a:pt x="850629" y="2940547"/>
                    </a:lnTo>
                    <a:lnTo>
                      <a:pt x="847076" y="2938301"/>
                    </a:lnTo>
                    <a:lnTo>
                      <a:pt x="843522" y="2935382"/>
                    </a:lnTo>
                    <a:lnTo>
                      <a:pt x="840413" y="2932013"/>
                    </a:lnTo>
                    <a:lnTo>
                      <a:pt x="837304" y="2928644"/>
                    </a:lnTo>
                    <a:lnTo>
                      <a:pt x="834639" y="2925051"/>
                    </a:lnTo>
                    <a:lnTo>
                      <a:pt x="832196" y="2921458"/>
                    </a:lnTo>
                    <a:lnTo>
                      <a:pt x="830419" y="2917865"/>
                    </a:lnTo>
                    <a:lnTo>
                      <a:pt x="828865" y="2914496"/>
                    </a:lnTo>
                    <a:lnTo>
                      <a:pt x="827754" y="2911127"/>
                    </a:lnTo>
                    <a:lnTo>
                      <a:pt x="827088" y="2907983"/>
                    </a:lnTo>
                    <a:lnTo>
                      <a:pt x="827310" y="2905064"/>
                    </a:lnTo>
                    <a:lnTo>
                      <a:pt x="827532" y="2903716"/>
                    </a:lnTo>
                    <a:lnTo>
                      <a:pt x="827754" y="2902818"/>
                    </a:lnTo>
                    <a:lnTo>
                      <a:pt x="828420" y="2901695"/>
                    </a:lnTo>
                    <a:lnTo>
                      <a:pt x="829087" y="2900797"/>
                    </a:lnTo>
                    <a:lnTo>
                      <a:pt x="830197" y="2899899"/>
                    </a:lnTo>
                    <a:lnTo>
                      <a:pt x="831085" y="2899449"/>
                    </a:lnTo>
                    <a:lnTo>
                      <a:pt x="832640" y="2899225"/>
                    </a:lnTo>
                    <a:lnTo>
                      <a:pt x="834195" y="2898776"/>
                    </a:lnTo>
                    <a:close/>
                    <a:moveTo>
                      <a:pt x="2852805" y="2897188"/>
                    </a:moveTo>
                    <a:lnTo>
                      <a:pt x="2854600" y="2897858"/>
                    </a:lnTo>
                    <a:lnTo>
                      <a:pt x="2856171" y="2898529"/>
                    </a:lnTo>
                    <a:lnTo>
                      <a:pt x="2857293" y="2899199"/>
                    </a:lnTo>
                    <a:lnTo>
                      <a:pt x="2858191" y="2900540"/>
                    </a:lnTo>
                    <a:lnTo>
                      <a:pt x="2858640" y="2901881"/>
                    </a:lnTo>
                    <a:lnTo>
                      <a:pt x="2858864" y="2903445"/>
                    </a:lnTo>
                    <a:lnTo>
                      <a:pt x="2859089" y="2905233"/>
                    </a:lnTo>
                    <a:lnTo>
                      <a:pt x="2858864" y="2907021"/>
                    </a:lnTo>
                    <a:lnTo>
                      <a:pt x="2858416" y="2909032"/>
                    </a:lnTo>
                    <a:lnTo>
                      <a:pt x="2857967" y="2911044"/>
                    </a:lnTo>
                    <a:lnTo>
                      <a:pt x="2856171" y="2915290"/>
                    </a:lnTo>
                    <a:lnTo>
                      <a:pt x="2853703" y="2919313"/>
                    </a:lnTo>
                    <a:lnTo>
                      <a:pt x="2851234" y="2923559"/>
                    </a:lnTo>
                    <a:lnTo>
                      <a:pt x="2848541" y="2926688"/>
                    </a:lnTo>
                    <a:lnTo>
                      <a:pt x="2846073" y="2929593"/>
                    </a:lnTo>
                    <a:lnTo>
                      <a:pt x="2843155" y="2932498"/>
                    </a:lnTo>
                    <a:lnTo>
                      <a:pt x="2840238" y="2934733"/>
                    </a:lnTo>
                    <a:lnTo>
                      <a:pt x="2837545" y="2937192"/>
                    </a:lnTo>
                    <a:lnTo>
                      <a:pt x="2834852" y="2938980"/>
                    </a:lnTo>
                    <a:lnTo>
                      <a:pt x="2831935" y="2940544"/>
                    </a:lnTo>
                    <a:lnTo>
                      <a:pt x="2829466" y="2941661"/>
                    </a:lnTo>
                    <a:lnTo>
                      <a:pt x="2826773" y="2942555"/>
                    </a:lnTo>
                    <a:lnTo>
                      <a:pt x="2824529" y="2943002"/>
                    </a:lnTo>
                    <a:lnTo>
                      <a:pt x="2822509" y="2943226"/>
                    </a:lnTo>
                    <a:lnTo>
                      <a:pt x="2820714" y="2943002"/>
                    </a:lnTo>
                    <a:lnTo>
                      <a:pt x="2819143" y="2942332"/>
                    </a:lnTo>
                    <a:lnTo>
                      <a:pt x="2817797" y="2941214"/>
                    </a:lnTo>
                    <a:lnTo>
                      <a:pt x="2816675" y="2939650"/>
                    </a:lnTo>
                    <a:lnTo>
                      <a:pt x="2816226" y="2937639"/>
                    </a:lnTo>
                    <a:lnTo>
                      <a:pt x="2816226" y="2935180"/>
                    </a:lnTo>
                    <a:lnTo>
                      <a:pt x="2816675" y="2932275"/>
                    </a:lnTo>
                    <a:lnTo>
                      <a:pt x="2817572" y="2929146"/>
                    </a:lnTo>
                    <a:lnTo>
                      <a:pt x="2818919" y="2926017"/>
                    </a:lnTo>
                    <a:lnTo>
                      <a:pt x="2820714" y="2922665"/>
                    </a:lnTo>
                    <a:lnTo>
                      <a:pt x="2822734" y="2919313"/>
                    </a:lnTo>
                    <a:lnTo>
                      <a:pt x="2824978" y="2915961"/>
                    </a:lnTo>
                    <a:lnTo>
                      <a:pt x="2827671" y="2913055"/>
                    </a:lnTo>
                    <a:lnTo>
                      <a:pt x="2830588" y="2909926"/>
                    </a:lnTo>
                    <a:lnTo>
                      <a:pt x="2833506" y="2907021"/>
                    </a:lnTo>
                    <a:lnTo>
                      <a:pt x="2836647" y="2904116"/>
                    </a:lnTo>
                    <a:lnTo>
                      <a:pt x="2839789" y="2902104"/>
                    </a:lnTo>
                    <a:lnTo>
                      <a:pt x="2843155" y="2900093"/>
                    </a:lnTo>
                    <a:lnTo>
                      <a:pt x="2846297" y="2898752"/>
                    </a:lnTo>
                    <a:lnTo>
                      <a:pt x="2849663" y="2897858"/>
                    </a:lnTo>
                    <a:lnTo>
                      <a:pt x="2852805" y="2897188"/>
                    </a:lnTo>
                    <a:close/>
                    <a:moveTo>
                      <a:pt x="2745835" y="2892426"/>
                    </a:moveTo>
                    <a:lnTo>
                      <a:pt x="2747897" y="2892890"/>
                    </a:lnTo>
                    <a:lnTo>
                      <a:pt x="2749730" y="2893587"/>
                    </a:lnTo>
                    <a:lnTo>
                      <a:pt x="2751334" y="2894517"/>
                    </a:lnTo>
                    <a:lnTo>
                      <a:pt x="2752709" y="2895678"/>
                    </a:lnTo>
                    <a:lnTo>
                      <a:pt x="2753396" y="2897304"/>
                    </a:lnTo>
                    <a:lnTo>
                      <a:pt x="2753855" y="2898931"/>
                    </a:lnTo>
                    <a:lnTo>
                      <a:pt x="2754313" y="2900789"/>
                    </a:lnTo>
                    <a:lnTo>
                      <a:pt x="2754313" y="2902648"/>
                    </a:lnTo>
                    <a:lnTo>
                      <a:pt x="2753855" y="2904506"/>
                    </a:lnTo>
                    <a:lnTo>
                      <a:pt x="2753625" y="2906597"/>
                    </a:lnTo>
                    <a:lnTo>
                      <a:pt x="2753167" y="2908688"/>
                    </a:lnTo>
                    <a:lnTo>
                      <a:pt x="2752251" y="2911243"/>
                    </a:lnTo>
                    <a:lnTo>
                      <a:pt x="2750189" y="2915425"/>
                    </a:lnTo>
                    <a:lnTo>
                      <a:pt x="2747897" y="2919375"/>
                    </a:lnTo>
                    <a:lnTo>
                      <a:pt x="2745148" y="2922859"/>
                    </a:lnTo>
                    <a:lnTo>
                      <a:pt x="2742627" y="2926344"/>
                    </a:lnTo>
                    <a:lnTo>
                      <a:pt x="2739649" y="2929364"/>
                    </a:lnTo>
                    <a:lnTo>
                      <a:pt x="2736899" y="2932152"/>
                    </a:lnTo>
                    <a:lnTo>
                      <a:pt x="2733692" y="2934243"/>
                    </a:lnTo>
                    <a:lnTo>
                      <a:pt x="2730713" y="2936101"/>
                    </a:lnTo>
                    <a:lnTo>
                      <a:pt x="2727734" y="2937728"/>
                    </a:lnTo>
                    <a:lnTo>
                      <a:pt x="2724985" y="2939121"/>
                    </a:lnTo>
                    <a:lnTo>
                      <a:pt x="2722006" y="2939818"/>
                    </a:lnTo>
                    <a:lnTo>
                      <a:pt x="2719486" y="2940051"/>
                    </a:lnTo>
                    <a:lnTo>
                      <a:pt x="2716966" y="2940051"/>
                    </a:lnTo>
                    <a:lnTo>
                      <a:pt x="2714903" y="2939586"/>
                    </a:lnTo>
                    <a:lnTo>
                      <a:pt x="2713070" y="2938657"/>
                    </a:lnTo>
                    <a:lnTo>
                      <a:pt x="2711696" y="2937495"/>
                    </a:lnTo>
                    <a:lnTo>
                      <a:pt x="2710779" y="2935637"/>
                    </a:lnTo>
                    <a:lnTo>
                      <a:pt x="2709863" y="2932849"/>
                    </a:lnTo>
                    <a:lnTo>
                      <a:pt x="2709863" y="2930293"/>
                    </a:lnTo>
                    <a:lnTo>
                      <a:pt x="2710092" y="2927273"/>
                    </a:lnTo>
                    <a:lnTo>
                      <a:pt x="2711008" y="2924021"/>
                    </a:lnTo>
                    <a:lnTo>
                      <a:pt x="2711925" y="2920536"/>
                    </a:lnTo>
                    <a:lnTo>
                      <a:pt x="2713529" y="2917284"/>
                    </a:lnTo>
                    <a:lnTo>
                      <a:pt x="2715362" y="2913799"/>
                    </a:lnTo>
                    <a:lnTo>
                      <a:pt x="2717882" y="2910546"/>
                    </a:lnTo>
                    <a:lnTo>
                      <a:pt x="2720173" y="2907526"/>
                    </a:lnTo>
                    <a:lnTo>
                      <a:pt x="2722923" y="2904506"/>
                    </a:lnTo>
                    <a:lnTo>
                      <a:pt x="2725901" y="2901718"/>
                    </a:lnTo>
                    <a:lnTo>
                      <a:pt x="2728880" y="2899163"/>
                    </a:lnTo>
                    <a:lnTo>
                      <a:pt x="2732317" y="2897072"/>
                    </a:lnTo>
                    <a:lnTo>
                      <a:pt x="2735525" y="2895214"/>
                    </a:lnTo>
                    <a:lnTo>
                      <a:pt x="2738961" y="2893820"/>
                    </a:lnTo>
                    <a:lnTo>
                      <a:pt x="2742398" y="2892658"/>
                    </a:lnTo>
                    <a:lnTo>
                      <a:pt x="2745835" y="2892426"/>
                    </a:lnTo>
                    <a:close/>
                    <a:moveTo>
                      <a:pt x="2626340" y="2889251"/>
                    </a:moveTo>
                    <a:lnTo>
                      <a:pt x="2628573" y="2889713"/>
                    </a:lnTo>
                    <a:lnTo>
                      <a:pt x="2630583" y="2890407"/>
                    </a:lnTo>
                    <a:lnTo>
                      <a:pt x="2632370" y="2891331"/>
                    </a:lnTo>
                    <a:lnTo>
                      <a:pt x="2633934" y="2892719"/>
                    </a:lnTo>
                    <a:lnTo>
                      <a:pt x="2635051" y="2894106"/>
                    </a:lnTo>
                    <a:lnTo>
                      <a:pt x="2635721" y="2895724"/>
                    </a:lnTo>
                    <a:lnTo>
                      <a:pt x="2636168" y="2897574"/>
                    </a:lnTo>
                    <a:lnTo>
                      <a:pt x="2636614" y="2899423"/>
                    </a:lnTo>
                    <a:lnTo>
                      <a:pt x="2636838" y="2901504"/>
                    </a:lnTo>
                    <a:lnTo>
                      <a:pt x="2636614" y="2903584"/>
                    </a:lnTo>
                    <a:lnTo>
                      <a:pt x="2636168" y="2905896"/>
                    </a:lnTo>
                    <a:lnTo>
                      <a:pt x="2635498" y="2907977"/>
                    </a:lnTo>
                    <a:lnTo>
                      <a:pt x="2633934" y="2912138"/>
                    </a:lnTo>
                    <a:lnTo>
                      <a:pt x="2631924" y="2916069"/>
                    </a:lnTo>
                    <a:lnTo>
                      <a:pt x="2629690" y="2919999"/>
                    </a:lnTo>
                    <a:lnTo>
                      <a:pt x="2627233" y="2923004"/>
                    </a:lnTo>
                    <a:lnTo>
                      <a:pt x="2624553" y="2926010"/>
                    </a:lnTo>
                    <a:lnTo>
                      <a:pt x="2621649" y="2928784"/>
                    </a:lnTo>
                    <a:lnTo>
                      <a:pt x="2618745" y="2931096"/>
                    </a:lnTo>
                    <a:lnTo>
                      <a:pt x="2615618" y="2932946"/>
                    </a:lnTo>
                    <a:lnTo>
                      <a:pt x="2612714" y="2934564"/>
                    </a:lnTo>
                    <a:lnTo>
                      <a:pt x="2609810" y="2935720"/>
                    </a:lnTo>
                    <a:lnTo>
                      <a:pt x="2606907" y="2936413"/>
                    </a:lnTo>
                    <a:lnTo>
                      <a:pt x="2604226" y="2936876"/>
                    </a:lnTo>
                    <a:lnTo>
                      <a:pt x="2601546" y="2936876"/>
                    </a:lnTo>
                    <a:lnTo>
                      <a:pt x="2599312" y="2936413"/>
                    </a:lnTo>
                    <a:lnTo>
                      <a:pt x="2597078" y="2935720"/>
                    </a:lnTo>
                    <a:lnTo>
                      <a:pt x="2595292" y="2934333"/>
                    </a:lnTo>
                    <a:lnTo>
                      <a:pt x="2593728" y="2932252"/>
                    </a:lnTo>
                    <a:lnTo>
                      <a:pt x="2592834" y="2929709"/>
                    </a:lnTo>
                    <a:lnTo>
                      <a:pt x="2592388" y="2927166"/>
                    </a:lnTo>
                    <a:lnTo>
                      <a:pt x="2592388" y="2923929"/>
                    </a:lnTo>
                    <a:lnTo>
                      <a:pt x="2592611" y="2920692"/>
                    </a:lnTo>
                    <a:lnTo>
                      <a:pt x="2593505" y="2917456"/>
                    </a:lnTo>
                    <a:lnTo>
                      <a:pt x="2594621" y="2914219"/>
                    </a:lnTo>
                    <a:lnTo>
                      <a:pt x="2596408" y="2910751"/>
                    </a:lnTo>
                    <a:lnTo>
                      <a:pt x="2598195" y="2907746"/>
                    </a:lnTo>
                    <a:lnTo>
                      <a:pt x="2600429" y="2904509"/>
                    </a:lnTo>
                    <a:lnTo>
                      <a:pt x="2603109" y="2901504"/>
                    </a:lnTo>
                    <a:lnTo>
                      <a:pt x="2606013" y="2898498"/>
                    </a:lnTo>
                    <a:lnTo>
                      <a:pt x="2608917" y="2896186"/>
                    </a:lnTo>
                    <a:lnTo>
                      <a:pt x="2612044" y="2894106"/>
                    </a:lnTo>
                    <a:lnTo>
                      <a:pt x="2615395" y="2892256"/>
                    </a:lnTo>
                    <a:lnTo>
                      <a:pt x="2618968" y="2890638"/>
                    </a:lnTo>
                    <a:lnTo>
                      <a:pt x="2622542" y="2889713"/>
                    </a:lnTo>
                    <a:lnTo>
                      <a:pt x="2626340" y="2889251"/>
                    </a:lnTo>
                    <a:close/>
                    <a:moveTo>
                      <a:pt x="2495001" y="2886076"/>
                    </a:moveTo>
                    <a:lnTo>
                      <a:pt x="2497696" y="2886759"/>
                    </a:lnTo>
                    <a:lnTo>
                      <a:pt x="2500166" y="2887215"/>
                    </a:lnTo>
                    <a:lnTo>
                      <a:pt x="2501963" y="2888354"/>
                    </a:lnTo>
                    <a:lnTo>
                      <a:pt x="2503759" y="2889494"/>
                    </a:lnTo>
                    <a:lnTo>
                      <a:pt x="2505107" y="2890861"/>
                    </a:lnTo>
                    <a:lnTo>
                      <a:pt x="2506454" y="2892456"/>
                    </a:lnTo>
                    <a:lnTo>
                      <a:pt x="2507128" y="2894279"/>
                    </a:lnTo>
                    <a:lnTo>
                      <a:pt x="2507802" y="2896102"/>
                    </a:lnTo>
                    <a:lnTo>
                      <a:pt x="2508026" y="2898153"/>
                    </a:lnTo>
                    <a:lnTo>
                      <a:pt x="2508251" y="2900432"/>
                    </a:lnTo>
                    <a:lnTo>
                      <a:pt x="2508026" y="2902482"/>
                    </a:lnTo>
                    <a:lnTo>
                      <a:pt x="2507802" y="2904533"/>
                    </a:lnTo>
                    <a:lnTo>
                      <a:pt x="2507128" y="2906584"/>
                    </a:lnTo>
                    <a:lnTo>
                      <a:pt x="2506454" y="2908863"/>
                    </a:lnTo>
                    <a:lnTo>
                      <a:pt x="2504658" y="2912737"/>
                    </a:lnTo>
                    <a:lnTo>
                      <a:pt x="2502636" y="2916610"/>
                    </a:lnTo>
                    <a:lnTo>
                      <a:pt x="2499941" y="2920029"/>
                    </a:lnTo>
                    <a:lnTo>
                      <a:pt x="2497471" y="2922991"/>
                    </a:lnTo>
                    <a:lnTo>
                      <a:pt x="2494327" y="2925725"/>
                    </a:lnTo>
                    <a:lnTo>
                      <a:pt x="2491183" y="2928232"/>
                    </a:lnTo>
                    <a:lnTo>
                      <a:pt x="2488039" y="2930055"/>
                    </a:lnTo>
                    <a:lnTo>
                      <a:pt x="2484895" y="2931650"/>
                    </a:lnTo>
                    <a:lnTo>
                      <a:pt x="2481526" y="2932561"/>
                    </a:lnTo>
                    <a:lnTo>
                      <a:pt x="2478607" y="2933473"/>
                    </a:lnTo>
                    <a:lnTo>
                      <a:pt x="2475687" y="2933701"/>
                    </a:lnTo>
                    <a:lnTo>
                      <a:pt x="2472768" y="2933473"/>
                    </a:lnTo>
                    <a:lnTo>
                      <a:pt x="2470297" y="2932561"/>
                    </a:lnTo>
                    <a:lnTo>
                      <a:pt x="2467827" y="2931422"/>
                    </a:lnTo>
                    <a:lnTo>
                      <a:pt x="2466929" y="2930511"/>
                    </a:lnTo>
                    <a:lnTo>
                      <a:pt x="2465806" y="2929827"/>
                    </a:lnTo>
                    <a:lnTo>
                      <a:pt x="2464908" y="2928688"/>
                    </a:lnTo>
                    <a:lnTo>
                      <a:pt x="2464234" y="2927320"/>
                    </a:lnTo>
                    <a:lnTo>
                      <a:pt x="2463560" y="2926181"/>
                    </a:lnTo>
                    <a:lnTo>
                      <a:pt x="2463111" y="2924814"/>
                    </a:lnTo>
                    <a:lnTo>
                      <a:pt x="2462213" y="2921851"/>
                    </a:lnTo>
                    <a:lnTo>
                      <a:pt x="2462213" y="2918661"/>
                    </a:lnTo>
                    <a:lnTo>
                      <a:pt x="2462437" y="2915927"/>
                    </a:lnTo>
                    <a:lnTo>
                      <a:pt x="2463336" y="2912737"/>
                    </a:lnTo>
                    <a:lnTo>
                      <a:pt x="2464234" y="2909546"/>
                    </a:lnTo>
                    <a:lnTo>
                      <a:pt x="2465806" y="2906356"/>
                    </a:lnTo>
                    <a:lnTo>
                      <a:pt x="2467603" y="2903166"/>
                    </a:lnTo>
                    <a:lnTo>
                      <a:pt x="2469624" y="2900432"/>
                    </a:lnTo>
                    <a:lnTo>
                      <a:pt x="2472094" y="2897469"/>
                    </a:lnTo>
                    <a:lnTo>
                      <a:pt x="2475014" y="2894735"/>
                    </a:lnTo>
                    <a:lnTo>
                      <a:pt x="2477708" y="2892456"/>
                    </a:lnTo>
                    <a:lnTo>
                      <a:pt x="2480853" y="2890633"/>
                    </a:lnTo>
                    <a:lnTo>
                      <a:pt x="2484221" y="2888810"/>
                    </a:lnTo>
                    <a:lnTo>
                      <a:pt x="2487590" y="2887443"/>
                    </a:lnTo>
                    <a:lnTo>
                      <a:pt x="2491183" y="2886759"/>
                    </a:lnTo>
                    <a:lnTo>
                      <a:pt x="2495001" y="2886076"/>
                    </a:lnTo>
                    <a:close/>
                    <a:moveTo>
                      <a:pt x="575417" y="2862263"/>
                    </a:moveTo>
                    <a:lnTo>
                      <a:pt x="577261" y="2862716"/>
                    </a:lnTo>
                    <a:lnTo>
                      <a:pt x="579335" y="2863170"/>
                    </a:lnTo>
                    <a:lnTo>
                      <a:pt x="581409" y="2863850"/>
                    </a:lnTo>
                    <a:lnTo>
                      <a:pt x="583483" y="2864984"/>
                    </a:lnTo>
                    <a:lnTo>
                      <a:pt x="585557" y="2866345"/>
                    </a:lnTo>
                    <a:lnTo>
                      <a:pt x="587631" y="2867932"/>
                    </a:lnTo>
                    <a:lnTo>
                      <a:pt x="592010" y="2871334"/>
                    </a:lnTo>
                    <a:lnTo>
                      <a:pt x="596158" y="2875190"/>
                    </a:lnTo>
                    <a:lnTo>
                      <a:pt x="600075" y="2879498"/>
                    </a:lnTo>
                    <a:lnTo>
                      <a:pt x="603532" y="2883807"/>
                    </a:lnTo>
                    <a:lnTo>
                      <a:pt x="606758" y="2887890"/>
                    </a:lnTo>
                    <a:lnTo>
                      <a:pt x="609754" y="2892879"/>
                    </a:lnTo>
                    <a:lnTo>
                      <a:pt x="612058" y="2897415"/>
                    </a:lnTo>
                    <a:lnTo>
                      <a:pt x="613672" y="2901497"/>
                    </a:lnTo>
                    <a:lnTo>
                      <a:pt x="613902" y="2903084"/>
                    </a:lnTo>
                    <a:lnTo>
                      <a:pt x="614363" y="2904672"/>
                    </a:lnTo>
                    <a:lnTo>
                      <a:pt x="614363" y="2906259"/>
                    </a:lnTo>
                    <a:lnTo>
                      <a:pt x="613902" y="2907166"/>
                    </a:lnTo>
                    <a:lnTo>
                      <a:pt x="613441" y="2908300"/>
                    </a:lnTo>
                    <a:lnTo>
                      <a:pt x="612980" y="2909207"/>
                    </a:lnTo>
                    <a:lnTo>
                      <a:pt x="611828" y="2909661"/>
                    </a:lnTo>
                    <a:lnTo>
                      <a:pt x="610906" y="2909888"/>
                    </a:lnTo>
                    <a:lnTo>
                      <a:pt x="609524" y="2909888"/>
                    </a:lnTo>
                    <a:lnTo>
                      <a:pt x="607910" y="2909434"/>
                    </a:lnTo>
                    <a:lnTo>
                      <a:pt x="604684" y="2908300"/>
                    </a:lnTo>
                    <a:lnTo>
                      <a:pt x="601227" y="2906486"/>
                    </a:lnTo>
                    <a:lnTo>
                      <a:pt x="597771" y="2904218"/>
                    </a:lnTo>
                    <a:lnTo>
                      <a:pt x="594314" y="2901270"/>
                    </a:lnTo>
                    <a:lnTo>
                      <a:pt x="590627" y="2898095"/>
                    </a:lnTo>
                    <a:lnTo>
                      <a:pt x="587170" y="2894466"/>
                    </a:lnTo>
                    <a:lnTo>
                      <a:pt x="583944" y="2890838"/>
                    </a:lnTo>
                    <a:lnTo>
                      <a:pt x="581179" y="2886982"/>
                    </a:lnTo>
                    <a:lnTo>
                      <a:pt x="578183" y="2882900"/>
                    </a:lnTo>
                    <a:lnTo>
                      <a:pt x="576109" y="2879272"/>
                    </a:lnTo>
                    <a:lnTo>
                      <a:pt x="573804" y="2875643"/>
                    </a:lnTo>
                    <a:lnTo>
                      <a:pt x="572652" y="2872241"/>
                    </a:lnTo>
                    <a:lnTo>
                      <a:pt x="571730" y="2869066"/>
                    </a:lnTo>
                    <a:lnTo>
                      <a:pt x="571500" y="2867932"/>
                    </a:lnTo>
                    <a:lnTo>
                      <a:pt x="571500" y="2866572"/>
                    </a:lnTo>
                    <a:lnTo>
                      <a:pt x="571730" y="2865438"/>
                    </a:lnTo>
                    <a:lnTo>
                      <a:pt x="571961" y="2864531"/>
                    </a:lnTo>
                    <a:lnTo>
                      <a:pt x="572652" y="2863623"/>
                    </a:lnTo>
                    <a:lnTo>
                      <a:pt x="573343" y="2862943"/>
                    </a:lnTo>
                    <a:lnTo>
                      <a:pt x="574496" y="2862716"/>
                    </a:lnTo>
                    <a:lnTo>
                      <a:pt x="575417" y="2862263"/>
                    </a:lnTo>
                    <a:close/>
                    <a:moveTo>
                      <a:pt x="3097522" y="2860675"/>
                    </a:moveTo>
                    <a:lnTo>
                      <a:pt x="3098845" y="2861126"/>
                    </a:lnTo>
                    <a:lnTo>
                      <a:pt x="3099506" y="2862029"/>
                    </a:lnTo>
                    <a:lnTo>
                      <a:pt x="3100168" y="2862932"/>
                    </a:lnTo>
                    <a:lnTo>
                      <a:pt x="3100388" y="2864060"/>
                    </a:lnTo>
                    <a:lnTo>
                      <a:pt x="3100388" y="2865640"/>
                    </a:lnTo>
                    <a:lnTo>
                      <a:pt x="3099727" y="2867220"/>
                    </a:lnTo>
                    <a:lnTo>
                      <a:pt x="3099286" y="2869026"/>
                    </a:lnTo>
                    <a:lnTo>
                      <a:pt x="3098845" y="2870832"/>
                    </a:lnTo>
                    <a:lnTo>
                      <a:pt x="3096860" y="2874895"/>
                    </a:lnTo>
                    <a:lnTo>
                      <a:pt x="3094215" y="2879409"/>
                    </a:lnTo>
                    <a:lnTo>
                      <a:pt x="3091348" y="2883472"/>
                    </a:lnTo>
                    <a:lnTo>
                      <a:pt x="3088702" y="2887760"/>
                    </a:lnTo>
                    <a:lnTo>
                      <a:pt x="3083631" y="2893629"/>
                    </a:lnTo>
                    <a:lnTo>
                      <a:pt x="3078780" y="2898594"/>
                    </a:lnTo>
                    <a:lnTo>
                      <a:pt x="3074150" y="2902657"/>
                    </a:lnTo>
                    <a:lnTo>
                      <a:pt x="3071945" y="2904237"/>
                    </a:lnTo>
                    <a:lnTo>
                      <a:pt x="3069740" y="2905591"/>
                    </a:lnTo>
                    <a:lnTo>
                      <a:pt x="3067976" y="2906720"/>
                    </a:lnTo>
                    <a:lnTo>
                      <a:pt x="3066212" y="2907397"/>
                    </a:lnTo>
                    <a:lnTo>
                      <a:pt x="3064669" y="2907848"/>
                    </a:lnTo>
                    <a:lnTo>
                      <a:pt x="3063346" y="2908300"/>
                    </a:lnTo>
                    <a:lnTo>
                      <a:pt x="3062244" y="2907848"/>
                    </a:lnTo>
                    <a:lnTo>
                      <a:pt x="3061362" y="2907171"/>
                    </a:lnTo>
                    <a:lnTo>
                      <a:pt x="3060921" y="2906043"/>
                    </a:lnTo>
                    <a:lnTo>
                      <a:pt x="3060700" y="2904914"/>
                    </a:lnTo>
                    <a:lnTo>
                      <a:pt x="3060700" y="2902431"/>
                    </a:lnTo>
                    <a:lnTo>
                      <a:pt x="3061362" y="2899948"/>
                    </a:lnTo>
                    <a:lnTo>
                      <a:pt x="3062685" y="2896788"/>
                    </a:lnTo>
                    <a:lnTo>
                      <a:pt x="3064449" y="2893403"/>
                    </a:lnTo>
                    <a:lnTo>
                      <a:pt x="3066653" y="2889791"/>
                    </a:lnTo>
                    <a:lnTo>
                      <a:pt x="3068858" y="2886180"/>
                    </a:lnTo>
                    <a:lnTo>
                      <a:pt x="3071284" y="2882569"/>
                    </a:lnTo>
                    <a:lnTo>
                      <a:pt x="3074150" y="2878732"/>
                    </a:lnTo>
                    <a:lnTo>
                      <a:pt x="3077237" y="2875120"/>
                    </a:lnTo>
                    <a:lnTo>
                      <a:pt x="3080324" y="2871735"/>
                    </a:lnTo>
                    <a:lnTo>
                      <a:pt x="3083411" y="2869026"/>
                    </a:lnTo>
                    <a:lnTo>
                      <a:pt x="3086718" y="2866092"/>
                    </a:lnTo>
                    <a:lnTo>
                      <a:pt x="3089364" y="2864060"/>
                    </a:lnTo>
                    <a:lnTo>
                      <a:pt x="3092451" y="2862255"/>
                    </a:lnTo>
                    <a:lnTo>
                      <a:pt x="3095097" y="2861126"/>
                    </a:lnTo>
                    <a:lnTo>
                      <a:pt x="3096199" y="2860900"/>
                    </a:lnTo>
                    <a:lnTo>
                      <a:pt x="3097522" y="2860675"/>
                    </a:lnTo>
                    <a:close/>
                    <a:moveTo>
                      <a:pt x="659464" y="2857501"/>
                    </a:moveTo>
                    <a:lnTo>
                      <a:pt x="661495" y="2857728"/>
                    </a:lnTo>
                    <a:lnTo>
                      <a:pt x="663750" y="2858408"/>
                    </a:lnTo>
                    <a:lnTo>
                      <a:pt x="666006" y="2859088"/>
                    </a:lnTo>
                    <a:lnTo>
                      <a:pt x="668262" y="2860222"/>
                    </a:lnTo>
                    <a:lnTo>
                      <a:pt x="670293" y="2861583"/>
                    </a:lnTo>
                    <a:lnTo>
                      <a:pt x="672549" y="2863170"/>
                    </a:lnTo>
                    <a:lnTo>
                      <a:pt x="677061" y="2866799"/>
                    </a:lnTo>
                    <a:lnTo>
                      <a:pt x="680896" y="2870654"/>
                    </a:lnTo>
                    <a:lnTo>
                      <a:pt x="684956" y="2874736"/>
                    </a:lnTo>
                    <a:lnTo>
                      <a:pt x="688340" y="2879272"/>
                    </a:lnTo>
                    <a:lnTo>
                      <a:pt x="690822" y="2883128"/>
                    </a:lnTo>
                    <a:lnTo>
                      <a:pt x="693755" y="2888344"/>
                    </a:lnTo>
                    <a:lnTo>
                      <a:pt x="694657" y="2890838"/>
                    </a:lnTo>
                    <a:lnTo>
                      <a:pt x="695559" y="2892879"/>
                    </a:lnTo>
                    <a:lnTo>
                      <a:pt x="696010" y="2894920"/>
                    </a:lnTo>
                    <a:lnTo>
                      <a:pt x="696462" y="2896735"/>
                    </a:lnTo>
                    <a:lnTo>
                      <a:pt x="696913" y="2898549"/>
                    </a:lnTo>
                    <a:lnTo>
                      <a:pt x="696462" y="2900136"/>
                    </a:lnTo>
                    <a:lnTo>
                      <a:pt x="696236" y="2901497"/>
                    </a:lnTo>
                    <a:lnTo>
                      <a:pt x="696010" y="2902858"/>
                    </a:lnTo>
                    <a:lnTo>
                      <a:pt x="695334" y="2903765"/>
                    </a:lnTo>
                    <a:lnTo>
                      <a:pt x="694206" y="2904219"/>
                    </a:lnTo>
                    <a:lnTo>
                      <a:pt x="693078" y="2904899"/>
                    </a:lnTo>
                    <a:lnTo>
                      <a:pt x="691950" y="2905126"/>
                    </a:lnTo>
                    <a:lnTo>
                      <a:pt x="690371" y="2905126"/>
                    </a:lnTo>
                    <a:lnTo>
                      <a:pt x="688791" y="2904899"/>
                    </a:lnTo>
                    <a:lnTo>
                      <a:pt x="686987" y="2904219"/>
                    </a:lnTo>
                    <a:lnTo>
                      <a:pt x="685182" y="2903765"/>
                    </a:lnTo>
                    <a:lnTo>
                      <a:pt x="681572" y="2901951"/>
                    </a:lnTo>
                    <a:lnTo>
                      <a:pt x="677737" y="2899456"/>
                    </a:lnTo>
                    <a:lnTo>
                      <a:pt x="674128" y="2896508"/>
                    </a:lnTo>
                    <a:lnTo>
                      <a:pt x="670744" y="2893333"/>
                    </a:lnTo>
                    <a:lnTo>
                      <a:pt x="667360" y="2889704"/>
                    </a:lnTo>
                    <a:lnTo>
                      <a:pt x="664427" y="2886076"/>
                    </a:lnTo>
                    <a:lnTo>
                      <a:pt x="661495" y="2882220"/>
                    </a:lnTo>
                    <a:lnTo>
                      <a:pt x="659239" y="2878138"/>
                    </a:lnTo>
                    <a:lnTo>
                      <a:pt x="656983" y="2874510"/>
                    </a:lnTo>
                    <a:lnTo>
                      <a:pt x="655403" y="2870881"/>
                    </a:lnTo>
                    <a:lnTo>
                      <a:pt x="654501" y="2867479"/>
                    </a:lnTo>
                    <a:lnTo>
                      <a:pt x="654050" y="2864304"/>
                    </a:lnTo>
                    <a:lnTo>
                      <a:pt x="654275" y="2863170"/>
                    </a:lnTo>
                    <a:lnTo>
                      <a:pt x="654275" y="2861810"/>
                    </a:lnTo>
                    <a:lnTo>
                      <a:pt x="654727" y="2860676"/>
                    </a:lnTo>
                    <a:lnTo>
                      <a:pt x="655178" y="2859769"/>
                    </a:lnTo>
                    <a:lnTo>
                      <a:pt x="656080" y="2858861"/>
                    </a:lnTo>
                    <a:lnTo>
                      <a:pt x="656983" y="2858181"/>
                    </a:lnTo>
                    <a:lnTo>
                      <a:pt x="658111" y="2857728"/>
                    </a:lnTo>
                    <a:lnTo>
                      <a:pt x="659464" y="2857501"/>
                    </a:lnTo>
                    <a:close/>
                    <a:moveTo>
                      <a:pt x="3021725" y="2855913"/>
                    </a:moveTo>
                    <a:lnTo>
                      <a:pt x="3023303" y="2855913"/>
                    </a:lnTo>
                    <a:lnTo>
                      <a:pt x="3024657" y="2856138"/>
                    </a:lnTo>
                    <a:lnTo>
                      <a:pt x="3025784" y="2857041"/>
                    </a:lnTo>
                    <a:lnTo>
                      <a:pt x="3026687" y="2857944"/>
                    </a:lnTo>
                    <a:lnTo>
                      <a:pt x="3027138" y="2859298"/>
                    </a:lnTo>
                    <a:lnTo>
                      <a:pt x="3027363" y="2860653"/>
                    </a:lnTo>
                    <a:lnTo>
                      <a:pt x="3027363" y="2862458"/>
                    </a:lnTo>
                    <a:lnTo>
                      <a:pt x="3027138" y="2864264"/>
                    </a:lnTo>
                    <a:lnTo>
                      <a:pt x="3026687" y="2866070"/>
                    </a:lnTo>
                    <a:lnTo>
                      <a:pt x="3025108" y="2870133"/>
                    </a:lnTo>
                    <a:lnTo>
                      <a:pt x="3022852" y="2874647"/>
                    </a:lnTo>
                    <a:lnTo>
                      <a:pt x="3020146" y="2878710"/>
                    </a:lnTo>
                    <a:lnTo>
                      <a:pt x="3017214" y="2882998"/>
                    </a:lnTo>
                    <a:lnTo>
                      <a:pt x="3014733" y="2886158"/>
                    </a:lnTo>
                    <a:lnTo>
                      <a:pt x="3012026" y="2889318"/>
                    </a:lnTo>
                    <a:lnTo>
                      <a:pt x="3009545" y="2891801"/>
                    </a:lnTo>
                    <a:lnTo>
                      <a:pt x="3006839" y="2894509"/>
                    </a:lnTo>
                    <a:lnTo>
                      <a:pt x="3004358" y="2896541"/>
                    </a:lnTo>
                    <a:lnTo>
                      <a:pt x="3001651" y="2898572"/>
                    </a:lnTo>
                    <a:lnTo>
                      <a:pt x="2999395" y="2900152"/>
                    </a:lnTo>
                    <a:lnTo>
                      <a:pt x="2997140" y="2901506"/>
                    </a:lnTo>
                    <a:lnTo>
                      <a:pt x="2994659" y="2902409"/>
                    </a:lnTo>
                    <a:lnTo>
                      <a:pt x="2992629" y="2903312"/>
                    </a:lnTo>
                    <a:lnTo>
                      <a:pt x="2991050" y="2903538"/>
                    </a:lnTo>
                    <a:lnTo>
                      <a:pt x="2989471" y="2903312"/>
                    </a:lnTo>
                    <a:lnTo>
                      <a:pt x="2988344" y="2903086"/>
                    </a:lnTo>
                    <a:lnTo>
                      <a:pt x="2987216" y="2901958"/>
                    </a:lnTo>
                    <a:lnTo>
                      <a:pt x="2986314" y="2900604"/>
                    </a:lnTo>
                    <a:lnTo>
                      <a:pt x="2986088" y="2899024"/>
                    </a:lnTo>
                    <a:lnTo>
                      <a:pt x="2986088" y="2896541"/>
                    </a:lnTo>
                    <a:lnTo>
                      <a:pt x="2986765" y="2893606"/>
                    </a:lnTo>
                    <a:lnTo>
                      <a:pt x="2987893" y="2890447"/>
                    </a:lnTo>
                    <a:lnTo>
                      <a:pt x="2989471" y="2887061"/>
                    </a:lnTo>
                    <a:lnTo>
                      <a:pt x="2991276" y="2883449"/>
                    </a:lnTo>
                    <a:lnTo>
                      <a:pt x="2993757" y="2880064"/>
                    </a:lnTo>
                    <a:lnTo>
                      <a:pt x="2996012" y="2876452"/>
                    </a:lnTo>
                    <a:lnTo>
                      <a:pt x="2998944" y="2872841"/>
                    </a:lnTo>
                    <a:lnTo>
                      <a:pt x="3001651" y="2869681"/>
                    </a:lnTo>
                    <a:lnTo>
                      <a:pt x="3004809" y="2866295"/>
                    </a:lnTo>
                    <a:lnTo>
                      <a:pt x="3007966" y="2863587"/>
                    </a:lnTo>
                    <a:lnTo>
                      <a:pt x="3011349" y="2861104"/>
                    </a:lnTo>
                    <a:lnTo>
                      <a:pt x="3014507" y="2859073"/>
                    </a:lnTo>
                    <a:lnTo>
                      <a:pt x="3017665" y="2857493"/>
                    </a:lnTo>
                    <a:lnTo>
                      <a:pt x="3020371" y="2856138"/>
                    </a:lnTo>
                    <a:lnTo>
                      <a:pt x="3021725" y="2855913"/>
                    </a:lnTo>
                    <a:close/>
                    <a:moveTo>
                      <a:pt x="756032" y="2852738"/>
                    </a:moveTo>
                    <a:lnTo>
                      <a:pt x="758276" y="2852965"/>
                    </a:lnTo>
                    <a:lnTo>
                      <a:pt x="760745" y="2853418"/>
                    </a:lnTo>
                    <a:lnTo>
                      <a:pt x="763214" y="2854325"/>
                    </a:lnTo>
                    <a:lnTo>
                      <a:pt x="765458" y="2855232"/>
                    </a:lnTo>
                    <a:lnTo>
                      <a:pt x="767926" y="2856593"/>
                    </a:lnTo>
                    <a:lnTo>
                      <a:pt x="770170" y="2858181"/>
                    </a:lnTo>
                    <a:lnTo>
                      <a:pt x="772190" y="2859995"/>
                    </a:lnTo>
                    <a:lnTo>
                      <a:pt x="774659" y="2861809"/>
                    </a:lnTo>
                    <a:lnTo>
                      <a:pt x="778474" y="2865665"/>
                    </a:lnTo>
                    <a:lnTo>
                      <a:pt x="782064" y="2869973"/>
                    </a:lnTo>
                    <a:lnTo>
                      <a:pt x="785206" y="2874282"/>
                    </a:lnTo>
                    <a:lnTo>
                      <a:pt x="787675" y="2878591"/>
                    </a:lnTo>
                    <a:lnTo>
                      <a:pt x="789021" y="2881086"/>
                    </a:lnTo>
                    <a:lnTo>
                      <a:pt x="790368" y="2883807"/>
                    </a:lnTo>
                    <a:lnTo>
                      <a:pt x="791041" y="2886302"/>
                    </a:lnTo>
                    <a:lnTo>
                      <a:pt x="791714" y="2888797"/>
                    </a:lnTo>
                    <a:lnTo>
                      <a:pt x="792163" y="2890838"/>
                    </a:lnTo>
                    <a:lnTo>
                      <a:pt x="792163" y="2892652"/>
                    </a:lnTo>
                    <a:lnTo>
                      <a:pt x="791938" y="2894466"/>
                    </a:lnTo>
                    <a:lnTo>
                      <a:pt x="791714" y="2896054"/>
                    </a:lnTo>
                    <a:lnTo>
                      <a:pt x="790816" y="2897415"/>
                    </a:lnTo>
                    <a:lnTo>
                      <a:pt x="790143" y="2898548"/>
                    </a:lnTo>
                    <a:lnTo>
                      <a:pt x="789021" y="2899456"/>
                    </a:lnTo>
                    <a:lnTo>
                      <a:pt x="787675" y="2899909"/>
                    </a:lnTo>
                    <a:lnTo>
                      <a:pt x="786328" y="2900363"/>
                    </a:lnTo>
                    <a:lnTo>
                      <a:pt x="784308" y="2900363"/>
                    </a:lnTo>
                    <a:lnTo>
                      <a:pt x="782289" y="2900136"/>
                    </a:lnTo>
                    <a:lnTo>
                      <a:pt x="780269" y="2899456"/>
                    </a:lnTo>
                    <a:lnTo>
                      <a:pt x="776678" y="2898095"/>
                    </a:lnTo>
                    <a:lnTo>
                      <a:pt x="773088" y="2896054"/>
                    </a:lnTo>
                    <a:lnTo>
                      <a:pt x="769497" y="2893332"/>
                    </a:lnTo>
                    <a:lnTo>
                      <a:pt x="766131" y="2890157"/>
                    </a:lnTo>
                    <a:lnTo>
                      <a:pt x="762765" y="2887209"/>
                    </a:lnTo>
                    <a:lnTo>
                      <a:pt x="759623" y="2883581"/>
                    </a:lnTo>
                    <a:lnTo>
                      <a:pt x="756930" y="2879725"/>
                    </a:lnTo>
                    <a:lnTo>
                      <a:pt x="754686" y="2876097"/>
                    </a:lnTo>
                    <a:lnTo>
                      <a:pt x="752666" y="2872241"/>
                    </a:lnTo>
                    <a:lnTo>
                      <a:pt x="751095" y="2868613"/>
                    </a:lnTo>
                    <a:lnTo>
                      <a:pt x="749749" y="2865211"/>
                    </a:lnTo>
                    <a:lnTo>
                      <a:pt x="749300" y="2861809"/>
                    </a:lnTo>
                    <a:lnTo>
                      <a:pt x="749300" y="2858861"/>
                    </a:lnTo>
                    <a:lnTo>
                      <a:pt x="749524" y="2857500"/>
                    </a:lnTo>
                    <a:lnTo>
                      <a:pt x="749749" y="2856593"/>
                    </a:lnTo>
                    <a:lnTo>
                      <a:pt x="750646" y="2855459"/>
                    </a:lnTo>
                    <a:lnTo>
                      <a:pt x="751095" y="2854552"/>
                    </a:lnTo>
                    <a:lnTo>
                      <a:pt x="752217" y="2853645"/>
                    </a:lnTo>
                    <a:lnTo>
                      <a:pt x="753115" y="2853191"/>
                    </a:lnTo>
                    <a:lnTo>
                      <a:pt x="754686" y="2852965"/>
                    </a:lnTo>
                    <a:lnTo>
                      <a:pt x="756032" y="2852738"/>
                    </a:lnTo>
                    <a:close/>
                    <a:moveTo>
                      <a:pt x="2935483" y="2851151"/>
                    </a:moveTo>
                    <a:lnTo>
                      <a:pt x="2937307" y="2851378"/>
                    </a:lnTo>
                    <a:lnTo>
                      <a:pt x="2938903" y="2852058"/>
                    </a:lnTo>
                    <a:lnTo>
                      <a:pt x="2940043" y="2853192"/>
                    </a:lnTo>
                    <a:lnTo>
                      <a:pt x="2940727" y="2854553"/>
                    </a:lnTo>
                    <a:lnTo>
                      <a:pt x="2941411" y="2855686"/>
                    </a:lnTo>
                    <a:lnTo>
                      <a:pt x="2941639" y="2857501"/>
                    </a:lnTo>
                    <a:lnTo>
                      <a:pt x="2941639" y="2859088"/>
                    </a:lnTo>
                    <a:lnTo>
                      <a:pt x="2941411" y="2861129"/>
                    </a:lnTo>
                    <a:lnTo>
                      <a:pt x="2940727" y="2863397"/>
                    </a:lnTo>
                    <a:lnTo>
                      <a:pt x="2940043" y="2865438"/>
                    </a:lnTo>
                    <a:lnTo>
                      <a:pt x="2938219" y="2869520"/>
                    </a:lnTo>
                    <a:lnTo>
                      <a:pt x="2935939" y="2874056"/>
                    </a:lnTo>
                    <a:lnTo>
                      <a:pt x="2933203" y="2878138"/>
                    </a:lnTo>
                    <a:lnTo>
                      <a:pt x="2930696" y="2881540"/>
                    </a:lnTo>
                    <a:lnTo>
                      <a:pt x="2927960" y="2884715"/>
                    </a:lnTo>
                    <a:lnTo>
                      <a:pt x="2924996" y="2887663"/>
                    </a:lnTo>
                    <a:lnTo>
                      <a:pt x="2922260" y="2890158"/>
                    </a:lnTo>
                    <a:lnTo>
                      <a:pt x="2919524" y="2892426"/>
                    </a:lnTo>
                    <a:lnTo>
                      <a:pt x="2916788" y="2894467"/>
                    </a:lnTo>
                    <a:lnTo>
                      <a:pt x="2914052" y="2896054"/>
                    </a:lnTo>
                    <a:lnTo>
                      <a:pt x="2911316" y="2897188"/>
                    </a:lnTo>
                    <a:lnTo>
                      <a:pt x="2909036" y="2898095"/>
                    </a:lnTo>
                    <a:lnTo>
                      <a:pt x="2906756" y="2898549"/>
                    </a:lnTo>
                    <a:lnTo>
                      <a:pt x="2904704" y="2898776"/>
                    </a:lnTo>
                    <a:lnTo>
                      <a:pt x="2902652" y="2898549"/>
                    </a:lnTo>
                    <a:lnTo>
                      <a:pt x="2901512" y="2897869"/>
                    </a:lnTo>
                    <a:lnTo>
                      <a:pt x="2900144" y="2896735"/>
                    </a:lnTo>
                    <a:lnTo>
                      <a:pt x="2899460" y="2894920"/>
                    </a:lnTo>
                    <a:lnTo>
                      <a:pt x="2898776" y="2893106"/>
                    </a:lnTo>
                    <a:lnTo>
                      <a:pt x="2898776" y="2890158"/>
                    </a:lnTo>
                    <a:lnTo>
                      <a:pt x="2899460" y="2887436"/>
                    </a:lnTo>
                    <a:lnTo>
                      <a:pt x="2900372" y="2884035"/>
                    </a:lnTo>
                    <a:lnTo>
                      <a:pt x="2901740" y="2880860"/>
                    </a:lnTo>
                    <a:lnTo>
                      <a:pt x="2903564" y="2877458"/>
                    </a:lnTo>
                    <a:lnTo>
                      <a:pt x="2905616" y="2873829"/>
                    </a:lnTo>
                    <a:lnTo>
                      <a:pt x="2908124" y="2870428"/>
                    </a:lnTo>
                    <a:lnTo>
                      <a:pt x="2910632" y="2867026"/>
                    </a:lnTo>
                    <a:lnTo>
                      <a:pt x="2913596" y="2863851"/>
                    </a:lnTo>
                    <a:lnTo>
                      <a:pt x="2916788" y="2860903"/>
                    </a:lnTo>
                    <a:lnTo>
                      <a:pt x="2919752" y="2858181"/>
                    </a:lnTo>
                    <a:lnTo>
                      <a:pt x="2922944" y="2855686"/>
                    </a:lnTo>
                    <a:lnTo>
                      <a:pt x="2926136" y="2853872"/>
                    </a:lnTo>
                    <a:lnTo>
                      <a:pt x="2929328" y="2852285"/>
                    </a:lnTo>
                    <a:lnTo>
                      <a:pt x="2932519" y="2851378"/>
                    </a:lnTo>
                    <a:lnTo>
                      <a:pt x="2935483" y="2851151"/>
                    </a:lnTo>
                    <a:close/>
                    <a:moveTo>
                      <a:pt x="2832266" y="2846388"/>
                    </a:moveTo>
                    <a:lnTo>
                      <a:pt x="2834264" y="2846837"/>
                    </a:lnTo>
                    <a:lnTo>
                      <a:pt x="2836041" y="2847511"/>
                    </a:lnTo>
                    <a:lnTo>
                      <a:pt x="2837374" y="2848410"/>
                    </a:lnTo>
                    <a:lnTo>
                      <a:pt x="2838484" y="2849757"/>
                    </a:lnTo>
                    <a:lnTo>
                      <a:pt x="2839150" y="2851105"/>
                    </a:lnTo>
                    <a:lnTo>
                      <a:pt x="2839595" y="2852902"/>
                    </a:lnTo>
                    <a:lnTo>
                      <a:pt x="2840039" y="2854700"/>
                    </a:lnTo>
                    <a:lnTo>
                      <a:pt x="2840039" y="2856497"/>
                    </a:lnTo>
                    <a:lnTo>
                      <a:pt x="2839595" y="2858519"/>
                    </a:lnTo>
                    <a:lnTo>
                      <a:pt x="2839150" y="2860540"/>
                    </a:lnTo>
                    <a:lnTo>
                      <a:pt x="2837818" y="2865033"/>
                    </a:lnTo>
                    <a:lnTo>
                      <a:pt x="2835819" y="2869077"/>
                    </a:lnTo>
                    <a:lnTo>
                      <a:pt x="2833376" y="2873345"/>
                    </a:lnTo>
                    <a:lnTo>
                      <a:pt x="2830933" y="2876715"/>
                    </a:lnTo>
                    <a:lnTo>
                      <a:pt x="2828490" y="2879860"/>
                    </a:lnTo>
                    <a:lnTo>
                      <a:pt x="2825825" y="2882556"/>
                    </a:lnTo>
                    <a:lnTo>
                      <a:pt x="2823160" y="2885252"/>
                    </a:lnTo>
                    <a:lnTo>
                      <a:pt x="2820273" y="2887498"/>
                    </a:lnTo>
                    <a:lnTo>
                      <a:pt x="2817386" y="2889295"/>
                    </a:lnTo>
                    <a:lnTo>
                      <a:pt x="2814943" y="2890868"/>
                    </a:lnTo>
                    <a:lnTo>
                      <a:pt x="2812056" y="2892216"/>
                    </a:lnTo>
                    <a:lnTo>
                      <a:pt x="2809613" y="2893339"/>
                    </a:lnTo>
                    <a:lnTo>
                      <a:pt x="2807170" y="2893788"/>
                    </a:lnTo>
                    <a:lnTo>
                      <a:pt x="2804949" y="2894013"/>
                    </a:lnTo>
                    <a:lnTo>
                      <a:pt x="2802950" y="2893563"/>
                    </a:lnTo>
                    <a:lnTo>
                      <a:pt x="2801173" y="2892890"/>
                    </a:lnTo>
                    <a:lnTo>
                      <a:pt x="2799619" y="2891766"/>
                    </a:lnTo>
                    <a:lnTo>
                      <a:pt x="2798508" y="2890194"/>
                    </a:lnTo>
                    <a:lnTo>
                      <a:pt x="2797842" y="2888172"/>
                    </a:lnTo>
                    <a:lnTo>
                      <a:pt x="2797176" y="2885476"/>
                    </a:lnTo>
                    <a:lnTo>
                      <a:pt x="2797398" y="2882556"/>
                    </a:lnTo>
                    <a:lnTo>
                      <a:pt x="2798064" y="2879186"/>
                    </a:lnTo>
                    <a:lnTo>
                      <a:pt x="2798952" y="2876266"/>
                    </a:lnTo>
                    <a:lnTo>
                      <a:pt x="2800507" y="2872447"/>
                    </a:lnTo>
                    <a:lnTo>
                      <a:pt x="2802284" y="2869077"/>
                    </a:lnTo>
                    <a:lnTo>
                      <a:pt x="2804727" y="2865932"/>
                    </a:lnTo>
                    <a:lnTo>
                      <a:pt x="2806948" y="2862562"/>
                    </a:lnTo>
                    <a:lnTo>
                      <a:pt x="2809835" y="2859417"/>
                    </a:lnTo>
                    <a:lnTo>
                      <a:pt x="2812500" y="2856272"/>
                    </a:lnTo>
                    <a:lnTo>
                      <a:pt x="2815609" y="2853576"/>
                    </a:lnTo>
                    <a:lnTo>
                      <a:pt x="2818940" y="2851330"/>
                    </a:lnTo>
                    <a:lnTo>
                      <a:pt x="2822050" y="2849308"/>
                    </a:lnTo>
                    <a:lnTo>
                      <a:pt x="2825603" y="2847960"/>
                    </a:lnTo>
                    <a:lnTo>
                      <a:pt x="2828934" y="2846837"/>
                    </a:lnTo>
                    <a:lnTo>
                      <a:pt x="2832266" y="2846388"/>
                    </a:lnTo>
                    <a:close/>
                    <a:moveTo>
                      <a:pt x="983743" y="2844801"/>
                    </a:moveTo>
                    <a:lnTo>
                      <a:pt x="986676" y="2845025"/>
                    </a:lnTo>
                    <a:lnTo>
                      <a:pt x="989158" y="2845475"/>
                    </a:lnTo>
                    <a:lnTo>
                      <a:pt x="992091" y="2846373"/>
                    </a:lnTo>
                    <a:lnTo>
                      <a:pt x="994348" y="2847272"/>
                    </a:lnTo>
                    <a:lnTo>
                      <a:pt x="997055" y="2848844"/>
                    </a:lnTo>
                    <a:lnTo>
                      <a:pt x="999311" y="2850417"/>
                    </a:lnTo>
                    <a:lnTo>
                      <a:pt x="1001568" y="2851989"/>
                    </a:lnTo>
                    <a:lnTo>
                      <a:pt x="1003824" y="2853787"/>
                    </a:lnTo>
                    <a:lnTo>
                      <a:pt x="1005855" y="2855808"/>
                    </a:lnTo>
                    <a:lnTo>
                      <a:pt x="1007660" y="2858055"/>
                    </a:lnTo>
                    <a:lnTo>
                      <a:pt x="1010819" y="2862099"/>
                    </a:lnTo>
                    <a:lnTo>
                      <a:pt x="1013526" y="2866591"/>
                    </a:lnTo>
                    <a:lnTo>
                      <a:pt x="1015332" y="2870410"/>
                    </a:lnTo>
                    <a:lnTo>
                      <a:pt x="1016460" y="2873555"/>
                    </a:lnTo>
                    <a:lnTo>
                      <a:pt x="1017362" y="2876027"/>
                    </a:lnTo>
                    <a:lnTo>
                      <a:pt x="1017588" y="2878947"/>
                    </a:lnTo>
                    <a:lnTo>
                      <a:pt x="1017588" y="2881193"/>
                    </a:lnTo>
                    <a:lnTo>
                      <a:pt x="1017588" y="2883440"/>
                    </a:lnTo>
                    <a:lnTo>
                      <a:pt x="1016911" y="2885462"/>
                    </a:lnTo>
                    <a:lnTo>
                      <a:pt x="1016234" y="2887259"/>
                    </a:lnTo>
                    <a:lnTo>
                      <a:pt x="1015106" y="2888831"/>
                    </a:lnTo>
                    <a:lnTo>
                      <a:pt x="1013978" y="2889955"/>
                    </a:lnTo>
                    <a:lnTo>
                      <a:pt x="1012398" y="2891078"/>
                    </a:lnTo>
                    <a:lnTo>
                      <a:pt x="1010593" y="2891976"/>
                    </a:lnTo>
                    <a:lnTo>
                      <a:pt x="1008788" y="2892201"/>
                    </a:lnTo>
                    <a:lnTo>
                      <a:pt x="1006532" y="2892426"/>
                    </a:lnTo>
                    <a:lnTo>
                      <a:pt x="1004275" y="2892201"/>
                    </a:lnTo>
                    <a:lnTo>
                      <a:pt x="1001568" y="2891527"/>
                    </a:lnTo>
                    <a:lnTo>
                      <a:pt x="999086" y="2890629"/>
                    </a:lnTo>
                    <a:lnTo>
                      <a:pt x="995250" y="2888831"/>
                    </a:lnTo>
                    <a:lnTo>
                      <a:pt x="991640" y="2886585"/>
                    </a:lnTo>
                    <a:lnTo>
                      <a:pt x="988255" y="2884114"/>
                    </a:lnTo>
                    <a:lnTo>
                      <a:pt x="985097" y="2881193"/>
                    </a:lnTo>
                    <a:lnTo>
                      <a:pt x="982163" y="2878048"/>
                    </a:lnTo>
                    <a:lnTo>
                      <a:pt x="979907" y="2874903"/>
                    </a:lnTo>
                    <a:lnTo>
                      <a:pt x="977425" y="2871534"/>
                    </a:lnTo>
                    <a:lnTo>
                      <a:pt x="975620" y="2867715"/>
                    </a:lnTo>
                    <a:lnTo>
                      <a:pt x="974492" y="2864345"/>
                    </a:lnTo>
                    <a:lnTo>
                      <a:pt x="973589" y="2860975"/>
                    </a:lnTo>
                    <a:lnTo>
                      <a:pt x="973138" y="2857606"/>
                    </a:lnTo>
                    <a:lnTo>
                      <a:pt x="973138" y="2854910"/>
                    </a:lnTo>
                    <a:lnTo>
                      <a:pt x="973589" y="2851989"/>
                    </a:lnTo>
                    <a:lnTo>
                      <a:pt x="974040" y="2850642"/>
                    </a:lnTo>
                    <a:lnTo>
                      <a:pt x="974717" y="2849743"/>
                    </a:lnTo>
                    <a:lnTo>
                      <a:pt x="975394" y="2848395"/>
                    </a:lnTo>
                    <a:lnTo>
                      <a:pt x="976522" y="2847721"/>
                    </a:lnTo>
                    <a:lnTo>
                      <a:pt x="977425" y="2846598"/>
                    </a:lnTo>
                    <a:lnTo>
                      <a:pt x="978553" y="2846149"/>
                    </a:lnTo>
                    <a:lnTo>
                      <a:pt x="980133" y="2845250"/>
                    </a:lnTo>
                    <a:lnTo>
                      <a:pt x="981486" y="2845025"/>
                    </a:lnTo>
                    <a:lnTo>
                      <a:pt x="983743" y="2844801"/>
                    </a:lnTo>
                    <a:close/>
                    <a:moveTo>
                      <a:pt x="2717172" y="2843213"/>
                    </a:moveTo>
                    <a:lnTo>
                      <a:pt x="2719654" y="2843664"/>
                    </a:lnTo>
                    <a:lnTo>
                      <a:pt x="2721685" y="2844341"/>
                    </a:lnTo>
                    <a:lnTo>
                      <a:pt x="2723264" y="2845244"/>
                    </a:lnTo>
                    <a:lnTo>
                      <a:pt x="2724618" y="2846598"/>
                    </a:lnTo>
                    <a:lnTo>
                      <a:pt x="2725746" y="2847953"/>
                    </a:lnTo>
                    <a:lnTo>
                      <a:pt x="2726423" y="2849758"/>
                    </a:lnTo>
                    <a:lnTo>
                      <a:pt x="2726874" y="2851338"/>
                    </a:lnTo>
                    <a:lnTo>
                      <a:pt x="2727326" y="2853370"/>
                    </a:lnTo>
                    <a:lnTo>
                      <a:pt x="2727326" y="2855401"/>
                    </a:lnTo>
                    <a:lnTo>
                      <a:pt x="2726874" y="2857433"/>
                    </a:lnTo>
                    <a:lnTo>
                      <a:pt x="2726423" y="2859690"/>
                    </a:lnTo>
                    <a:lnTo>
                      <a:pt x="2725972" y="2861947"/>
                    </a:lnTo>
                    <a:lnTo>
                      <a:pt x="2724393" y="2866010"/>
                    </a:lnTo>
                    <a:lnTo>
                      <a:pt x="2722136" y="2870298"/>
                    </a:lnTo>
                    <a:lnTo>
                      <a:pt x="2719654" y="2873909"/>
                    </a:lnTo>
                    <a:lnTo>
                      <a:pt x="2717172" y="2877069"/>
                    </a:lnTo>
                    <a:lnTo>
                      <a:pt x="2714465" y="2880229"/>
                    </a:lnTo>
                    <a:lnTo>
                      <a:pt x="2711757" y="2882712"/>
                    </a:lnTo>
                    <a:lnTo>
                      <a:pt x="2708598" y="2884969"/>
                    </a:lnTo>
                    <a:lnTo>
                      <a:pt x="2705665" y="2886775"/>
                    </a:lnTo>
                    <a:lnTo>
                      <a:pt x="2702506" y="2888355"/>
                    </a:lnTo>
                    <a:lnTo>
                      <a:pt x="2699798" y="2889709"/>
                    </a:lnTo>
                    <a:lnTo>
                      <a:pt x="2696865" y="2890612"/>
                    </a:lnTo>
                    <a:lnTo>
                      <a:pt x="2693932" y="2890838"/>
                    </a:lnTo>
                    <a:lnTo>
                      <a:pt x="2691450" y="2890838"/>
                    </a:lnTo>
                    <a:lnTo>
                      <a:pt x="2688968" y="2890161"/>
                    </a:lnTo>
                    <a:lnTo>
                      <a:pt x="2687163" y="2889483"/>
                    </a:lnTo>
                    <a:lnTo>
                      <a:pt x="2685358" y="2887904"/>
                    </a:lnTo>
                    <a:lnTo>
                      <a:pt x="2684004" y="2886098"/>
                    </a:lnTo>
                    <a:lnTo>
                      <a:pt x="2683101" y="2883841"/>
                    </a:lnTo>
                    <a:lnTo>
                      <a:pt x="2682876" y="2880906"/>
                    </a:lnTo>
                    <a:lnTo>
                      <a:pt x="2682876" y="2877972"/>
                    </a:lnTo>
                    <a:lnTo>
                      <a:pt x="2683327" y="2875038"/>
                    </a:lnTo>
                    <a:lnTo>
                      <a:pt x="2684455" y="2871652"/>
                    </a:lnTo>
                    <a:lnTo>
                      <a:pt x="2685583" y="2868267"/>
                    </a:lnTo>
                    <a:lnTo>
                      <a:pt x="2687163" y="2864881"/>
                    </a:lnTo>
                    <a:lnTo>
                      <a:pt x="2689194" y="2861721"/>
                    </a:lnTo>
                    <a:lnTo>
                      <a:pt x="2691675" y="2858335"/>
                    </a:lnTo>
                    <a:lnTo>
                      <a:pt x="2694157" y="2855401"/>
                    </a:lnTo>
                    <a:lnTo>
                      <a:pt x="2697091" y="2852467"/>
                    </a:lnTo>
                    <a:lnTo>
                      <a:pt x="2700250" y="2849984"/>
                    </a:lnTo>
                    <a:lnTo>
                      <a:pt x="2703408" y="2847953"/>
                    </a:lnTo>
                    <a:lnTo>
                      <a:pt x="2706793" y="2846147"/>
                    </a:lnTo>
                    <a:lnTo>
                      <a:pt x="2710178" y="2844567"/>
                    </a:lnTo>
                    <a:lnTo>
                      <a:pt x="2713788" y="2843664"/>
                    </a:lnTo>
                    <a:lnTo>
                      <a:pt x="2717172" y="2843213"/>
                    </a:lnTo>
                    <a:close/>
                    <a:moveTo>
                      <a:pt x="2587525" y="2840038"/>
                    </a:moveTo>
                    <a:lnTo>
                      <a:pt x="2590444" y="2840261"/>
                    </a:lnTo>
                    <a:lnTo>
                      <a:pt x="2592690" y="2841156"/>
                    </a:lnTo>
                    <a:lnTo>
                      <a:pt x="2594487" y="2842050"/>
                    </a:lnTo>
                    <a:lnTo>
                      <a:pt x="2596283" y="2843168"/>
                    </a:lnTo>
                    <a:lnTo>
                      <a:pt x="2597631" y="2844733"/>
                    </a:lnTo>
                    <a:lnTo>
                      <a:pt x="2598754" y="2846298"/>
                    </a:lnTo>
                    <a:lnTo>
                      <a:pt x="2599427" y="2848087"/>
                    </a:lnTo>
                    <a:lnTo>
                      <a:pt x="2599877" y="2849876"/>
                    </a:lnTo>
                    <a:lnTo>
                      <a:pt x="2600326" y="2851888"/>
                    </a:lnTo>
                    <a:lnTo>
                      <a:pt x="2600326" y="2853900"/>
                    </a:lnTo>
                    <a:lnTo>
                      <a:pt x="2599877" y="2856360"/>
                    </a:lnTo>
                    <a:lnTo>
                      <a:pt x="2599427" y="2858372"/>
                    </a:lnTo>
                    <a:lnTo>
                      <a:pt x="2598978" y="2860608"/>
                    </a:lnTo>
                    <a:lnTo>
                      <a:pt x="2598080" y="2862844"/>
                    </a:lnTo>
                    <a:lnTo>
                      <a:pt x="2596283" y="2866869"/>
                    </a:lnTo>
                    <a:lnTo>
                      <a:pt x="2594038" y="2870446"/>
                    </a:lnTo>
                    <a:lnTo>
                      <a:pt x="2591343" y="2874024"/>
                    </a:lnTo>
                    <a:lnTo>
                      <a:pt x="2588872" y="2877154"/>
                    </a:lnTo>
                    <a:lnTo>
                      <a:pt x="2585728" y="2879837"/>
                    </a:lnTo>
                    <a:lnTo>
                      <a:pt x="2582584" y="2882073"/>
                    </a:lnTo>
                    <a:lnTo>
                      <a:pt x="2579440" y="2884085"/>
                    </a:lnTo>
                    <a:lnTo>
                      <a:pt x="2576072" y="2885650"/>
                    </a:lnTo>
                    <a:lnTo>
                      <a:pt x="2573152" y="2886768"/>
                    </a:lnTo>
                    <a:lnTo>
                      <a:pt x="2570008" y="2887439"/>
                    </a:lnTo>
                    <a:lnTo>
                      <a:pt x="2566864" y="2887663"/>
                    </a:lnTo>
                    <a:lnTo>
                      <a:pt x="2564169" y="2887439"/>
                    </a:lnTo>
                    <a:lnTo>
                      <a:pt x="2561699" y="2886768"/>
                    </a:lnTo>
                    <a:lnTo>
                      <a:pt x="2559453" y="2885427"/>
                    </a:lnTo>
                    <a:lnTo>
                      <a:pt x="2558330" y="2884532"/>
                    </a:lnTo>
                    <a:lnTo>
                      <a:pt x="2557656" y="2883638"/>
                    </a:lnTo>
                    <a:lnTo>
                      <a:pt x="2556534" y="2882520"/>
                    </a:lnTo>
                    <a:lnTo>
                      <a:pt x="2556084" y="2881626"/>
                    </a:lnTo>
                    <a:lnTo>
                      <a:pt x="2555186" y="2880061"/>
                    </a:lnTo>
                    <a:lnTo>
                      <a:pt x="2554737" y="2878719"/>
                    </a:lnTo>
                    <a:lnTo>
                      <a:pt x="2554288" y="2875812"/>
                    </a:lnTo>
                    <a:lnTo>
                      <a:pt x="2554288" y="2872682"/>
                    </a:lnTo>
                    <a:lnTo>
                      <a:pt x="2554737" y="2869775"/>
                    </a:lnTo>
                    <a:lnTo>
                      <a:pt x="2555411" y="2866645"/>
                    </a:lnTo>
                    <a:lnTo>
                      <a:pt x="2556534" y="2863291"/>
                    </a:lnTo>
                    <a:lnTo>
                      <a:pt x="2558106" y="2860161"/>
                    </a:lnTo>
                    <a:lnTo>
                      <a:pt x="2560127" y="2857031"/>
                    </a:lnTo>
                    <a:lnTo>
                      <a:pt x="2562148" y="2853900"/>
                    </a:lnTo>
                    <a:lnTo>
                      <a:pt x="2564843" y="2851217"/>
                    </a:lnTo>
                    <a:lnTo>
                      <a:pt x="2567313" y="2848534"/>
                    </a:lnTo>
                    <a:lnTo>
                      <a:pt x="2570457" y="2846298"/>
                    </a:lnTo>
                    <a:lnTo>
                      <a:pt x="2573601" y="2844286"/>
                    </a:lnTo>
                    <a:lnTo>
                      <a:pt x="2576970" y="2842721"/>
                    </a:lnTo>
                    <a:lnTo>
                      <a:pt x="2580339" y="2841379"/>
                    </a:lnTo>
                    <a:lnTo>
                      <a:pt x="2583932" y="2840261"/>
                    </a:lnTo>
                    <a:lnTo>
                      <a:pt x="2587525" y="2840038"/>
                    </a:lnTo>
                    <a:close/>
                    <a:moveTo>
                      <a:pt x="581198" y="2809876"/>
                    </a:moveTo>
                    <a:lnTo>
                      <a:pt x="582992" y="2810104"/>
                    </a:lnTo>
                    <a:lnTo>
                      <a:pt x="585011" y="2810787"/>
                    </a:lnTo>
                    <a:lnTo>
                      <a:pt x="587030" y="2811471"/>
                    </a:lnTo>
                    <a:lnTo>
                      <a:pt x="589498" y="2812610"/>
                    </a:lnTo>
                    <a:lnTo>
                      <a:pt x="591517" y="2814205"/>
                    </a:lnTo>
                    <a:lnTo>
                      <a:pt x="593536" y="2815800"/>
                    </a:lnTo>
                    <a:lnTo>
                      <a:pt x="598022" y="2819217"/>
                    </a:lnTo>
                    <a:lnTo>
                      <a:pt x="601835" y="2823318"/>
                    </a:lnTo>
                    <a:lnTo>
                      <a:pt x="605649" y="2827875"/>
                    </a:lnTo>
                    <a:lnTo>
                      <a:pt x="608789" y="2832204"/>
                    </a:lnTo>
                    <a:lnTo>
                      <a:pt x="611706" y="2836533"/>
                    </a:lnTo>
                    <a:lnTo>
                      <a:pt x="614173" y="2841773"/>
                    </a:lnTo>
                    <a:lnTo>
                      <a:pt x="616416" y="2846330"/>
                    </a:lnTo>
                    <a:lnTo>
                      <a:pt x="616865" y="2848380"/>
                    </a:lnTo>
                    <a:lnTo>
                      <a:pt x="617314" y="2850431"/>
                    </a:lnTo>
                    <a:lnTo>
                      <a:pt x="617538" y="2852254"/>
                    </a:lnTo>
                    <a:lnTo>
                      <a:pt x="617538" y="2854076"/>
                    </a:lnTo>
                    <a:lnTo>
                      <a:pt x="617314" y="2855216"/>
                    </a:lnTo>
                    <a:lnTo>
                      <a:pt x="617089" y="2856583"/>
                    </a:lnTo>
                    <a:lnTo>
                      <a:pt x="616416" y="2857494"/>
                    </a:lnTo>
                    <a:lnTo>
                      <a:pt x="615519" y="2858177"/>
                    </a:lnTo>
                    <a:lnTo>
                      <a:pt x="614622" y="2858633"/>
                    </a:lnTo>
                    <a:lnTo>
                      <a:pt x="613276" y="2859089"/>
                    </a:lnTo>
                    <a:lnTo>
                      <a:pt x="611930" y="2859089"/>
                    </a:lnTo>
                    <a:lnTo>
                      <a:pt x="610360" y="2858633"/>
                    </a:lnTo>
                    <a:lnTo>
                      <a:pt x="608565" y="2858177"/>
                    </a:lnTo>
                    <a:lnTo>
                      <a:pt x="606995" y="2857722"/>
                    </a:lnTo>
                    <a:lnTo>
                      <a:pt x="603406" y="2855671"/>
                    </a:lnTo>
                    <a:lnTo>
                      <a:pt x="600041" y="2853165"/>
                    </a:lnTo>
                    <a:lnTo>
                      <a:pt x="596452" y="2850431"/>
                    </a:lnTo>
                    <a:lnTo>
                      <a:pt x="593087" y="2847013"/>
                    </a:lnTo>
                    <a:lnTo>
                      <a:pt x="589722" y="2843140"/>
                    </a:lnTo>
                    <a:lnTo>
                      <a:pt x="586806" y="2839267"/>
                    </a:lnTo>
                    <a:lnTo>
                      <a:pt x="584114" y="2835394"/>
                    </a:lnTo>
                    <a:lnTo>
                      <a:pt x="581422" y="2831520"/>
                    </a:lnTo>
                    <a:lnTo>
                      <a:pt x="579403" y="2827419"/>
                    </a:lnTo>
                    <a:lnTo>
                      <a:pt x="577833" y="2823546"/>
                    </a:lnTo>
                    <a:lnTo>
                      <a:pt x="576712" y="2820128"/>
                    </a:lnTo>
                    <a:lnTo>
                      <a:pt x="576263" y="2816939"/>
                    </a:lnTo>
                    <a:lnTo>
                      <a:pt x="576263" y="2815800"/>
                    </a:lnTo>
                    <a:lnTo>
                      <a:pt x="576263" y="2814433"/>
                    </a:lnTo>
                    <a:lnTo>
                      <a:pt x="576712" y="2813065"/>
                    </a:lnTo>
                    <a:lnTo>
                      <a:pt x="577384" y="2811926"/>
                    </a:lnTo>
                    <a:lnTo>
                      <a:pt x="577833" y="2811243"/>
                    </a:lnTo>
                    <a:lnTo>
                      <a:pt x="578955" y="2810787"/>
                    </a:lnTo>
                    <a:lnTo>
                      <a:pt x="579852" y="2810104"/>
                    </a:lnTo>
                    <a:lnTo>
                      <a:pt x="581198" y="2809876"/>
                    </a:lnTo>
                    <a:close/>
                    <a:moveTo>
                      <a:pt x="3091910" y="2808288"/>
                    </a:moveTo>
                    <a:lnTo>
                      <a:pt x="3093293" y="2808288"/>
                    </a:lnTo>
                    <a:lnTo>
                      <a:pt x="3094677" y="2808517"/>
                    </a:lnTo>
                    <a:lnTo>
                      <a:pt x="3095830" y="2809203"/>
                    </a:lnTo>
                    <a:lnTo>
                      <a:pt x="3096521" y="2810348"/>
                    </a:lnTo>
                    <a:lnTo>
                      <a:pt x="3097213" y="2811721"/>
                    </a:lnTo>
                    <a:lnTo>
                      <a:pt x="3097213" y="2813323"/>
                    </a:lnTo>
                    <a:lnTo>
                      <a:pt x="3097213" y="2814697"/>
                    </a:lnTo>
                    <a:lnTo>
                      <a:pt x="3096752" y="2816757"/>
                    </a:lnTo>
                    <a:lnTo>
                      <a:pt x="3096291" y="2818817"/>
                    </a:lnTo>
                    <a:lnTo>
                      <a:pt x="3094677" y="2822937"/>
                    </a:lnTo>
                    <a:lnTo>
                      <a:pt x="3092371" y="2827515"/>
                    </a:lnTo>
                    <a:lnTo>
                      <a:pt x="3089604" y="2831864"/>
                    </a:lnTo>
                    <a:lnTo>
                      <a:pt x="3086837" y="2836213"/>
                    </a:lnTo>
                    <a:lnTo>
                      <a:pt x="3084300" y="2839418"/>
                    </a:lnTo>
                    <a:lnTo>
                      <a:pt x="3081995" y="2842394"/>
                    </a:lnTo>
                    <a:lnTo>
                      <a:pt x="3079227" y="2845140"/>
                    </a:lnTo>
                    <a:lnTo>
                      <a:pt x="3076922" y="2847658"/>
                    </a:lnTo>
                    <a:lnTo>
                      <a:pt x="3074616" y="2849947"/>
                    </a:lnTo>
                    <a:lnTo>
                      <a:pt x="3071849" y="2852007"/>
                    </a:lnTo>
                    <a:lnTo>
                      <a:pt x="3069773" y="2853609"/>
                    </a:lnTo>
                    <a:lnTo>
                      <a:pt x="3067468" y="2855212"/>
                    </a:lnTo>
                    <a:lnTo>
                      <a:pt x="3065162" y="2856127"/>
                    </a:lnTo>
                    <a:lnTo>
                      <a:pt x="3063317" y="2857043"/>
                    </a:lnTo>
                    <a:lnTo>
                      <a:pt x="3061472" y="2857501"/>
                    </a:lnTo>
                    <a:lnTo>
                      <a:pt x="3059858" y="2857501"/>
                    </a:lnTo>
                    <a:lnTo>
                      <a:pt x="3058705" y="2857501"/>
                    </a:lnTo>
                    <a:lnTo>
                      <a:pt x="3057552" y="2856814"/>
                    </a:lnTo>
                    <a:lnTo>
                      <a:pt x="3056861" y="2855670"/>
                    </a:lnTo>
                    <a:lnTo>
                      <a:pt x="3056169" y="2854296"/>
                    </a:lnTo>
                    <a:lnTo>
                      <a:pt x="3055938" y="2852923"/>
                    </a:lnTo>
                    <a:lnTo>
                      <a:pt x="3055938" y="2852007"/>
                    </a:lnTo>
                    <a:lnTo>
                      <a:pt x="3056399" y="2849032"/>
                    </a:lnTo>
                    <a:lnTo>
                      <a:pt x="3057552" y="2845598"/>
                    </a:lnTo>
                    <a:lnTo>
                      <a:pt x="3058936" y="2842165"/>
                    </a:lnTo>
                    <a:lnTo>
                      <a:pt x="3060781" y="2838502"/>
                    </a:lnTo>
                    <a:lnTo>
                      <a:pt x="3063086" y="2834611"/>
                    </a:lnTo>
                    <a:lnTo>
                      <a:pt x="3065623" y="2830949"/>
                    </a:lnTo>
                    <a:lnTo>
                      <a:pt x="3068390" y="2826828"/>
                    </a:lnTo>
                    <a:lnTo>
                      <a:pt x="3071388" y="2823166"/>
                    </a:lnTo>
                    <a:lnTo>
                      <a:pt x="3074616" y="2819733"/>
                    </a:lnTo>
                    <a:lnTo>
                      <a:pt x="3077844" y="2816757"/>
                    </a:lnTo>
                    <a:lnTo>
                      <a:pt x="3080842" y="2814010"/>
                    </a:lnTo>
                    <a:lnTo>
                      <a:pt x="3084300" y="2811721"/>
                    </a:lnTo>
                    <a:lnTo>
                      <a:pt x="3087529" y="2809890"/>
                    </a:lnTo>
                    <a:lnTo>
                      <a:pt x="3090526" y="2808517"/>
                    </a:lnTo>
                    <a:lnTo>
                      <a:pt x="3091910" y="2808288"/>
                    </a:lnTo>
                    <a:close/>
                    <a:moveTo>
                      <a:pt x="673100" y="2805113"/>
                    </a:moveTo>
                    <a:lnTo>
                      <a:pt x="675368" y="2805340"/>
                    </a:lnTo>
                    <a:lnTo>
                      <a:pt x="677636" y="2806020"/>
                    </a:lnTo>
                    <a:lnTo>
                      <a:pt x="679904" y="2806927"/>
                    </a:lnTo>
                    <a:lnTo>
                      <a:pt x="682398" y="2808061"/>
                    </a:lnTo>
                    <a:lnTo>
                      <a:pt x="684666" y="2809422"/>
                    </a:lnTo>
                    <a:lnTo>
                      <a:pt x="686934" y="2810782"/>
                    </a:lnTo>
                    <a:lnTo>
                      <a:pt x="689202" y="2812824"/>
                    </a:lnTo>
                    <a:lnTo>
                      <a:pt x="691243" y="2814638"/>
                    </a:lnTo>
                    <a:lnTo>
                      <a:pt x="695325" y="2818720"/>
                    </a:lnTo>
                    <a:lnTo>
                      <a:pt x="698954" y="2823256"/>
                    </a:lnTo>
                    <a:lnTo>
                      <a:pt x="702129" y="2827565"/>
                    </a:lnTo>
                    <a:lnTo>
                      <a:pt x="704850" y="2831874"/>
                    </a:lnTo>
                    <a:lnTo>
                      <a:pt x="706211" y="2834368"/>
                    </a:lnTo>
                    <a:lnTo>
                      <a:pt x="707345" y="2837317"/>
                    </a:lnTo>
                    <a:lnTo>
                      <a:pt x="708252" y="2839811"/>
                    </a:lnTo>
                    <a:lnTo>
                      <a:pt x="708933" y="2842306"/>
                    </a:lnTo>
                    <a:lnTo>
                      <a:pt x="709159" y="2844347"/>
                    </a:lnTo>
                    <a:lnTo>
                      <a:pt x="709613" y="2846388"/>
                    </a:lnTo>
                    <a:lnTo>
                      <a:pt x="709159" y="2848202"/>
                    </a:lnTo>
                    <a:lnTo>
                      <a:pt x="708933" y="2849790"/>
                    </a:lnTo>
                    <a:lnTo>
                      <a:pt x="708479" y="2851378"/>
                    </a:lnTo>
                    <a:lnTo>
                      <a:pt x="707345" y="2852511"/>
                    </a:lnTo>
                    <a:lnTo>
                      <a:pt x="706438" y="2853192"/>
                    </a:lnTo>
                    <a:lnTo>
                      <a:pt x="705304" y="2854099"/>
                    </a:lnTo>
                    <a:lnTo>
                      <a:pt x="703716" y="2854326"/>
                    </a:lnTo>
                    <a:lnTo>
                      <a:pt x="701902" y="2854326"/>
                    </a:lnTo>
                    <a:lnTo>
                      <a:pt x="700088" y="2854099"/>
                    </a:lnTo>
                    <a:lnTo>
                      <a:pt x="698047" y="2853419"/>
                    </a:lnTo>
                    <a:lnTo>
                      <a:pt x="694418" y="2851831"/>
                    </a:lnTo>
                    <a:lnTo>
                      <a:pt x="690789" y="2849790"/>
                    </a:lnTo>
                    <a:lnTo>
                      <a:pt x="687388" y="2847295"/>
                    </a:lnTo>
                    <a:lnTo>
                      <a:pt x="683759" y="2844120"/>
                    </a:lnTo>
                    <a:lnTo>
                      <a:pt x="680584" y="2840718"/>
                    </a:lnTo>
                    <a:lnTo>
                      <a:pt x="677409" y="2837090"/>
                    </a:lnTo>
                    <a:lnTo>
                      <a:pt x="674687" y="2833461"/>
                    </a:lnTo>
                    <a:lnTo>
                      <a:pt x="672193" y="2829379"/>
                    </a:lnTo>
                    <a:lnTo>
                      <a:pt x="670378" y="2825524"/>
                    </a:lnTo>
                    <a:lnTo>
                      <a:pt x="668564" y="2821895"/>
                    </a:lnTo>
                    <a:lnTo>
                      <a:pt x="667430" y="2818266"/>
                    </a:lnTo>
                    <a:lnTo>
                      <a:pt x="666750" y="2814865"/>
                    </a:lnTo>
                    <a:lnTo>
                      <a:pt x="666750" y="2811916"/>
                    </a:lnTo>
                    <a:lnTo>
                      <a:pt x="666977" y="2810556"/>
                    </a:lnTo>
                    <a:lnTo>
                      <a:pt x="667203" y="2809422"/>
                    </a:lnTo>
                    <a:lnTo>
                      <a:pt x="667657" y="2808288"/>
                    </a:lnTo>
                    <a:lnTo>
                      <a:pt x="668564" y="2807154"/>
                    </a:lnTo>
                    <a:lnTo>
                      <a:pt x="669245" y="2806473"/>
                    </a:lnTo>
                    <a:lnTo>
                      <a:pt x="670378" y="2806020"/>
                    </a:lnTo>
                    <a:lnTo>
                      <a:pt x="671739" y="2805340"/>
                    </a:lnTo>
                    <a:lnTo>
                      <a:pt x="673100" y="2805113"/>
                    </a:lnTo>
                    <a:close/>
                    <a:moveTo>
                      <a:pt x="3009025" y="2803525"/>
                    </a:moveTo>
                    <a:lnTo>
                      <a:pt x="3011055" y="2803980"/>
                    </a:lnTo>
                    <a:lnTo>
                      <a:pt x="3012182" y="2804892"/>
                    </a:lnTo>
                    <a:lnTo>
                      <a:pt x="3013310" y="2805803"/>
                    </a:lnTo>
                    <a:lnTo>
                      <a:pt x="3013987" y="2807170"/>
                    </a:lnTo>
                    <a:lnTo>
                      <a:pt x="3014663" y="2808537"/>
                    </a:lnTo>
                    <a:lnTo>
                      <a:pt x="3014663" y="2810360"/>
                    </a:lnTo>
                    <a:lnTo>
                      <a:pt x="3014663" y="2812183"/>
                    </a:lnTo>
                    <a:lnTo>
                      <a:pt x="3014438" y="2814233"/>
                    </a:lnTo>
                    <a:lnTo>
                      <a:pt x="3013761" y="2816284"/>
                    </a:lnTo>
                    <a:lnTo>
                      <a:pt x="3013084" y="2818334"/>
                    </a:lnTo>
                    <a:lnTo>
                      <a:pt x="3011280" y="2822891"/>
                    </a:lnTo>
                    <a:lnTo>
                      <a:pt x="3008799" y="2827448"/>
                    </a:lnTo>
                    <a:lnTo>
                      <a:pt x="3006318" y="2831549"/>
                    </a:lnTo>
                    <a:lnTo>
                      <a:pt x="3003837" y="2834966"/>
                    </a:lnTo>
                    <a:lnTo>
                      <a:pt x="3001356" y="2837928"/>
                    </a:lnTo>
                    <a:lnTo>
                      <a:pt x="2998649" y="2840662"/>
                    </a:lnTo>
                    <a:lnTo>
                      <a:pt x="2996168" y="2843396"/>
                    </a:lnTo>
                    <a:lnTo>
                      <a:pt x="2993462" y="2845675"/>
                    </a:lnTo>
                    <a:lnTo>
                      <a:pt x="2990981" y="2847725"/>
                    </a:lnTo>
                    <a:lnTo>
                      <a:pt x="2988274" y="2849320"/>
                    </a:lnTo>
                    <a:lnTo>
                      <a:pt x="2986019" y="2850687"/>
                    </a:lnTo>
                    <a:lnTo>
                      <a:pt x="2983763" y="2851826"/>
                    </a:lnTo>
                    <a:lnTo>
                      <a:pt x="2981508" y="2852510"/>
                    </a:lnTo>
                    <a:lnTo>
                      <a:pt x="2979478" y="2852738"/>
                    </a:lnTo>
                    <a:lnTo>
                      <a:pt x="2977674" y="2852738"/>
                    </a:lnTo>
                    <a:lnTo>
                      <a:pt x="2976095" y="2852282"/>
                    </a:lnTo>
                    <a:lnTo>
                      <a:pt x="2975193" y="2851599"/>
                    </a:lnTo>
                    <a:lnTo>
                      <a:pt x="2974065" y="2850232"/>
                    </a:lnTo>
                    <a:lnTo>
                      <a:pt x="2973614" y="2848409"/>
                    </a:lnTo>
                    <a:lnTo>
                      <a:pt x="2973388" y="2845675"/>
                    </a:lnTo>
                    <a:lnTo>
                      <a:pt x="2973614" y="2842941"/>
                    </a:lnTo>
                    <a:lnTo>
                      <a:pt x="2974290" y="2839523"/>
                    </a:lnTo>
                    <a:lnTo>
                      <a:pt x="2975644" y="2836106"/>
                    </a:lnTo>
                    <a:lnTo>
                      <a:pt x="2977448" y="2832232"/>
                    </a:lnTo>
                    <a:lnTo>
                      <a:pt x="2979252" y="2828587"/>
                    </a:lnTo>
                    <a:lnTo>
                      <a:pt x="2981508" y="2824942"/>
                    </a:lnTo>
                    <a:lnTo>
                      <a:pt x="2984440" y="2821296"/>
                    </a:lnTo>
                    <a:lnTo>
                      <a:pt x="2987147" y="2817879"/>
                    </a:lnTo>
                    <a:lnTo>
                      <a:pt x="2990079" y="2814461"/>
                    </a:lnTo>
                    <a:lnTo>
                      <a:pt x="2993236" y="2811499"/>
                    </a:lnTo>
                    <a:lnTo>
                      <a:pt x="2996394" y="2808993"/>
                    </a:lnTo>
                    <a:lnTo>
                      <a:pt x="2999777" y="2806942"/>
                    </a:lnTo>
                    <a:lnTo>
                      <a:pt x="3002935" y="2805120"/>
                    </a:lnTo>
                    <a:lnTo>
                      <a:pt x="3006092" y="2803980"/>
                    </a:lnTo>
                    <a:lnTo>
                      <a:pt x="3007671" y="2803753"/>
                    </a:lnTo>
                    <a:lnTo>
                      <a:pt x="3009025" y="2803525"/>
                    </a:lnTo>
                    <a:close/>
                    <a:moveTo>
                      <a:pt x="776189" y="2800351"/>
                    </a:moveTo>
                    <a:lnTo>
                      <a:pt x="777751" y="2800351"/>
                    </a:lnTo>
                    <a:lnTo>
                      <a:pt x="780430" y="2800579"/>
                    </a:lnTo>
                    <a:lnTo>
                      <a:pt x="782886" y="2801034"/>
                    </a:lnTo>
                    <a:lnTo>
                      <a:pt x="785342" y="2801718"/>
                    </a:lnTo>
                    <a:lnTo>
                      <a:pt x="787797" y="2802857"/>
                    </a:lnTo>
                    <a:lnTo>
                      <a:pt x="790253" y="2804452"/>
                    </a:lnTo>
                    <a:lnTo>
                      <a:pt x="792486" y="2806047"/>
                    </a:lnTo>
                    <a:lnTo>
                      <a:pt x="794495" y="2807642"/>
                    </a:lnTo>
                    <a:lnTo>
                      <a:pt x="796950" y="2809692"/>
                    </a:lnTo>
                    <a:lnTo>
                      <a:pt x="800746" y="2813565"/>
                    </a:lnTo>
                    <a:lnTo>
                      <a:pt x="804318" y="2818122"/>
                    </a:lnTo>
                    <a:lnTo>
                      <a:pt x="807220" y="2822451"/>
                    </a:lnTo>
                    <a:lnTo>
                      <a:pt x="809452" y="2826780"/>
                    </a:lnTo>
                    <a:lnTo>
                      <a:pt x="810792" y="2829742"/>
                    </a:lnTo>
                    <a:lnTo>
                      <a:pt x="811461" y="2832476"/>
                    </a:lnTo>
                    <a:lnTo>
                      <a:pt x="812354" y="2834982"/>
                    </a:lnTo>
                    <a:lnTo>
                      <a:pt x="812578" y="2837488"/>
                    </a:lnTo>
                    <a:lnTo>
                      <a:pt x="812801" y="2839539"/>
                    </a:lnTo>
                    <a:lnTo>
                      <a:pt x="812801" y="2841817"/>
                    </a:lnTo>
                    <a:lnTo>
                      <a:pt x="812354" y="2843640"/>
                    </a:lnTo>
                    <a:lnTo>
                      <a:pt x="811685" y="2845235"/>
                    </a:lnTo>
                    <a:lnTo>
                      <a:pt x="811015" y="2846374"/>
                    </a:lnTo>
                    <a:lnTo>
                      <a:pt x="809899" y="2847741"/>
                    </a:lnTo>
                    <a:lnTo>
                      <a:pt x="808782" y="2848425"/>
                    </a:lnTo>
                    <a:lnTo>
                      <a:pt x="807220" y="2849336"/>
                    </a:lnTo>
                    <a:lnTo>
                      <a:pt x="805657" y="2849564"/>
                    </a:lnTo>
                    <a:lnTo>
                      <a:pt x="803648" y="2849564"/>
                    </a:lnTo>
                    <a:lnTo>
                      <a:pt x="801415" y="2849336"/>
                    </a:lnTo>
                    <a:lnTo>
                      <a:pt x="799183" y="2848880"/>
                    </a:lnTo>
                    <a:lnTo>
                      <a:pt x="795611" y="2847285"/>
                    </a:lnTo>
                    <a:lnTo>
                      <a:pt x="791816" y="2844779"/>
                    </a:lnTo>
                    <a:lnTo>
                      <a:pt x="788021" y="2842273"/>
                    </a:lnTo>
                    <a:lnTo>
                      <a:pt x="784672" y="2839083"/>
                    </a:lnTo>
                    <a:lnTo>
                      <a:pt x="781770" y="2835666"/>
                    </a:lnTo>
                    <a:lnTo>
                      <a:pt x="778868" y="2832020"/>
                    </a:lnTo>
                    <a:lnTo>
                      <a:pt x="776189" y="2828375"/>
                    </a:lnTo>
                    <a:lnTo>
                      <a:pt x="773956" y="2824502"/>
                    </a:lnTo>
                    <a:lnTo>
                      <a:pt x="772170" y="2820400"/>
                    </a:lnTo>
                    <a:lnTo>
                      <a:pt x="770831" y="2816755"/>
                    </a:lnTo>
                    <a:lnTo>
                      <a:pt x="770161" y="2813110"/>
                    </a:lnTo>
                    <a:lnTo>
                      <a:pt x="769938" y="2809692"/>
                    </a:lnTo>
                    <a:lnTo>
                      <a:pt x="769938" y="2808097"/>
                    </a:lnTo>
                    <a:lnTo>
                      <a:pt x="770161" y="2806730"/>
                    </a:lnTo>
                    <a:lnTo>
                      <a:pt x="770384" y="2805591"/>
                    </a:lnTo>
                    <a:lnTo>
                      <a:pt x="770831" y="2804224"/>
                    </a:lnTo>
                    <a:lnTo>
                      <a:pt x="771724" y="2803085"/>
                    </a:lnTo>
                    <a:lnTo>
                      <a:pt x="772394" y="2802173"/>
                    </a:lnTo>
                    <a:lnTo>
                      <a:pt x="773510" y="2801262"/>
                    </a:lnTo>
                    <a:lnTo>
                      <a:pt x="774849" y="2800806"/>
                    </a:lnTo>
                    <a:lnTo>
                      <a:pt x="776189" y="2800351"/>
                    </a:lnTo>
                    <a:close/>
                    <a:moveTo>
                      <a:pt x="2910156" y="2798763"/>
                    </a:moveTo>
                    <a:lnTo>
                      <a:pt x="2912186" y="2799216"/>
                    </a:lnTo>
                    <a:lnTo>
                      <a:pt x="2913991" y="2799897"/>
                    </a:lnTo>
                    <a:lnTo>
                      <a:pt x="2915345" y="2801031"/>
                    </a:lnTo>
                    <a:lnTo>
                      <a:pt x="2916473" y="2802165"/>
                    </a:lnTo>
                    <a:lnTo>
                      <a:pt x="2916924" y="2803752"/>
                    </a:lnTo>
                    <a:lnTo>
                      <a:pt x="2917375" y="2805340"/>
                    </a:lnTo>
                    <a:lnTo>
                      <a:pt x="2917826" y="2807154"/>
                    </a:lnTo>
                    <a:lnTo>
                      <a:pt x="2917826" y="2809195"/>
                    </a:lnTo>
                    <a:lnTo>
                      <a:pt x="2917375" y="2811463"/>
                    </a:lnTo>
                    <a:lnTo>
                      <a:pt x="2916924" y="2813504"/>
                    </a:lnTo>
                    <a:lnTo>
                      <a:pt x="2915345" y="2817813"/>
                    </a:lnTo>
                    <a:lnTo>
                      <a:pt x="2913314" y="2822349"/>
                    </a:lnTo>
                    <a:lnTo>
                      <a:pt x="2911058" y="2826431"/>
                    </a:lnTo>
                    <a:lnTo>
                      <a:pt x="2908351" y="2830286"/>
                    </a:lnTo>
                    <a:lnTo>
                      <a:pt x="2905870" y="2833235"/>
                    </a:lnTo>
                    <a:lnTo>
                      <a:pt x="2903163" y="2836410"/>
                    </a:lnTo>
                    <a:lnTo>
                      <a:pt x="2900230" y="2839131"/>
                    </a:lnTo>
                    <a:lnTo>
                      <a:pt x="2897748" y="2841399"/>
                    </a:lnTo>
                    <a:lnTo>
                      <a:pt x="2894816" y="2843213"/>
                    </a:lnTo>
                    <a:lnTo>
                      <a:pt x="2892108" y="2845028"/>
                    </a:lnTo>
                    <a:lnTo>
                      <a:pt x="2889401" y="2846388"/>
                    </a:lnTo>
                    <a:lnTo>
                      <a:pt x="2886920" y="2847522"/>
                    </a:lnTo>
                    <a:lnTo>
                      <a:pt x="2884438" y="2847976"/>
                    </a:lnTo>
                    <a:lnTo>
                      <a:pt x="2882182" y="2847976"/>
                    </a:lnTo>
                    <a:lnTo>
                      <a:pt x="2880378" y="2847749"/>
                    </a:lnTo>
                    <a:lnTo>
                      <a:pt x="2878573" y="2846842"/>
                    </a:lnTo>
                    <a:lnTo>
                      <a:pt x="2877219" y="2845935"/>
                    </a:lnTo>
                    <a:lnTo>
                      <a:pt x="2875866" y="2844347"/>
                    </a:lnTo>
                    <a:lnTo>
                      <a:pt x="2875189" y="2841852"/>
                    </a:lnTo>
                    <a:lnTo>
                      <a:pt x="2874963" y="2839358"/>
                    </a:lnTo>
                    <a:lnTo>
                      <a:pt x="2875189" y="2836183"/>
                    </a:lnTo>
                    <a:lnTo>
                      <a:pt x="2875866" y="2832781"/>
                    </a:lnTo>
                    <a:lnTo>
                      <a:pt x="2876994" y="2829379"/>
                    </a:lnTo>
                    <a:lnTo>
                      <a:pt x="2878573" y="2825977"/>
                    </a:lnTo>
                    <a:lnTo>
                      <a:pt x="2880378" y="2822349"/>
                    </a:lnTo>
                    <a:lnTo>
                      <a:pt x="2882633" y="2818720"/>
                    </a:lnTo>
                    <a:lnTo>
                      <a:pt x="2884889" y="2815318"/>
                    </a:lnTo>
                    <a:lnTo>
                      <a:pt x="2887822" y="2812143"/>
                    </a:lnTo>
                    <a:lnTo>
                      <a:pt x="2890755" y="2808968"/>
                    </a:lnTo>
                    <a:lnTo>
                      <a:pt x="2893913" y="2806247"/>
                    </a:lnTo>
                    <a:lnTo>
                      <a:pt x="2896846" y="2803752"/>
                    </a:lnTo>
                    <a:lnTo>
                      <a:pt x="2900230" y="2801711"/>
                    </a:lnTo>
                    <a:lnTo>
                      <a:pt x="2903614" y="2800123"/>
                    </a:lnTo>
                    <a:lnTo>
                      <a:pt x="2906998" y="2799216"/>
                    </a:lnTo>
                    <a:lnTo>
                      <a:pt x="2910156" y="2798763"/>
                    </a:lnTo>
                    <a:close/>
                    <a:moveTo>
                      <a:pt x="2797469" y="2794001"/>
                    </a:moveTo>
                    <a:lnTo>
                      <a:pt x="2799667" y="2794467"/>
                    </a:lnTo>
                    <a:lnTo>
                      <a:pt x="2801645" y="2795399"/>
                    </a:lnTo>
                    <a:lnTo>
                      <a:pt x="2803184" y="2796331"/>
                    </a:lnTo>
                    <a:lnTo>
                      <a:pt x="2804503" y="2797496"/>
                    </a:lnTo>
                    <a:lnTo>
                      <a:pt x="2805602" y="2799127"/>
                    </a:lnTo>
                    <a:lnTo>
                      <a:pt x="2806261" y="2800992"/>
                    </a:lnTo>
                    <a:lnTo>
                      <a:pt x="2806481" y="2802856"/>
                    </a:lnTo>
                    <a:lnTo>
                      <a:pt x="2806701" y="2804720"/>
                    </a:lnTo>
                    <a:lnTo>
                      <a:pt x="2806701" y="2806817"/>
                    </a:lnTo>
                    <a:lnTo>
                      <a:pt x="2806481" y="2809381"/>
                    </a:lnTo>
                    <a:lnTo>
                      <a:pt x="2806041" y="2811478"/>
                    </a:lnTo>
                    <a:lnTo>
                      <a:pt x="2805602" y="2813808"/>
                    </a:lnTo>
                    <a:lnTo>
                      <a:pt x="2803843" y="2818469"/>
                    </a:lnTo>
                    <a:lnTo>
                      <a:pt x="2801425" y="2822663"/>
                    </a:lnTo>
                    <a:lnTo>
                      <a:pt x="2799227" y="2826392"/>
                    </a:lnTo>
                    <a:lnTo>
                      <a:pt x="2796589" y="2829887"/>
                    </a:lnTo>
                    <a:lnTo>
                      <a:pt x="2794172" y="2833149"/>
                    </a:lnTo>
                    <a:lnTo>
                      <a:pt x="2791314" y="2835946"/>
                    </a:lnTo>
                    <a:lnTo>
                      <a:pt x="2788237" y="2838276"/>
                    </a:lnTo>
                    <a:lnTo>
                      <a:pt x="2785599" y="2840373"/>
                    </a:lnTo>
                    <a:lnTo>
                      <a:pt x="2782522" y="2842004"/>
                    </a:lnTo>
                    <a:lnTo>
                      <a:pt x="2779664" y="2843403"/>
                    </a:lnTo>
                    <a:lnTo>
                      <a:pt x="2777026" y="2844102"/>
                    </a:lnTo>
                    <a:lnTo>
                      <a:pt x="2774389" y="2844801"/>
                    </a:lnTo>
                    <a:lnTo>
                      <a:pt x="2771971" y="2844801"/>
                    </a:lnTo>
                    <a:lnTo>
                      <a:pt x="2769773" y="2844102"/>
                    </a:lnTo>
                    <a:lnTo>
                      <a:pt x="2767794" y="2843170"/>
                    </a:lnTo>
                    <a:lnTo>
                      <a:pt x="2766256" y="2841771"/>
                    </a:lnTo>
                    <a:lnTo>
                      <a:pt x="2764937" y="2839674"/>
                    </a:lnTo>
                    <a:lnTo>
                      <a:pt x="2764058" y="2837111"/>
                    </a:lnTo>
                    <a:lnTo>
                      <a:pt x="2763838" y="2834081"/>
                    </a:lnTo>
                    <a:lnTo>
                      <a:pt x="2763838" y="2830819"/>
                    </a:lnTo>
                    <a:lnTo>
                      <a:pt x="2764497" y="2827557"/>
                    </a:lnTo>
                    <a:lnTo>
                      <a:pt x="2765376" y="2824061"/>
                    </a:lnTo>
                    <a:lnTo>
                      <a:pt x="2766915" y="2820333"/>
                    </a:lnTo>
                    <a:lnTo>
                      <a:pt x="2768234" y="2816837"/>
                    </a:lnTo>
                    <a:lnTo>
                      <a:pt x="2770432" y="2813342"/>
                    </a:lnTo>
                    <a:lnTo>
                      <a:pt x="2772630" y="2810080"/>
                    </a:lnTo>
                    <a:lnTo>
                      <a:pt x="2775268" y="2806817"/>
                    </a:lnTo>
                    <a:lnTo>
                      <a:pt x="2777906" y="2804021"/>
                    </a:lnTo>
                    <a:lnTo>
                      <a:pt x="2780983" y="2801225"/>
                    </a:lnTo>
                    <a:lnTo>
                      <a:pt x="2784060" y="2798894"/>
                    </a:lnTo>
                    <a:lnTo>
                      <a:pt x="2787357" y="2797030"/>
                    </a:lnTo>
                    <a:lnTo>
                      <a:pt x="2790655" y="2795632"/>
                    </a:lnTo>
                    <a:lnTo>
                      <a:pt x="2794172" y="2794467"/>
                    </a:lnTo>
                    <a:lnTo>
                      <a:pt x="2797469" y="2794001"/>
                    </a:lnTo>
                    <a:close/>
                    <a:moveTo>
                      <a:pt x="1021651" y="2792413"/>
                    </a:moveTo>
                    <a:lnTo>
                      <a:pt x="1024541" y="2792638"/>
                    </a:lnTo>
                    <a:lnTo>
                      <a:pt x="1027208" y="2793316"/>
                    </a:lnTo>
                    <a:lnTo>
                      <a:pt x="1029875" y="2794219"/>
                    </a:lnTo>
                    <a:lnTo>
                      <a:pt x="1032319" y="2795573"/>
                    </a:lnTo>
                    <a:lnTo>
                      <a:pt x="1034986" y="2796702"/>
                    </a:lnTo>
                    <a:lnTo>
                      <a:pt x="1037209" y="2798282"/>
                    </a:lnTo>
                    <a:lnTo>
                      <a:pt x="1039654" y="2800088"/>
                    </a:lnTo>
                    <a:lnTo>
                      <a:pt x="1041654" y="2801894"/>
                    </a:lnTo>
                    <a:lnTo>
                      <a:pt x="1043654" y="2804152"/>
                    </a:lnTo>
                    <a:lnTo>
                      <a:pt x="1045432" y="2806183"/>
                    </a:lnTo>
                    <a:lnTo>
                      <a:pt x="1046988" y="2808215"/>
                    </a:lnTo>
                    <a:lnTo>
                      <a:pt x="1048544" y="2810473"/>
                    </a:lnTo>
                    <a:lnTo>
                      <a:pt x="1050766" y="2814988"/>
                    </a:lnTo>
                    <a:lnTo>
                      <a:pt x="1052544" y="2819277"/>
                    </a:lnTo>
                    <a:lnTo>
                      <a:pt x="1053433" y="2822211"/>
                    </a:lnTo>
                    <a:lnTo>
                      <a:pt x="1053878" y="2825372"/>
                    </a:lnTo>
                    <a:lnTo>
                      <a:pt x="1054100" y="2828081"/>
                    </a:lnTo>
                    <a:lnTo>
                      <a:pt x="1053878" y="2830564"/>
                    </a:lnTo>
                    <a:lnTo>
                      <a:pt x="1053433" y="2833047"/>
                    </a:lnTo>
                    <a:lnTo>
                      <a:pt x="1052544" y="2835079"/>
                    </a:lnTo>
                    <a:lnTo>
                      <a:pt x="1051433" y="2836885"/>
                    </a:lnTo>
                    <a:lnTo>
                      <a:pt x="1050099" y="2838465"/>
                    </a:lnTo>
                    <a:lnTo>
                      <a:pt x="1048544" y="2839594"/>
                    </a:lnTo>
                    <a:lnTo>
                      <a:pt x="1046543" y="2840723"/>
                    </a:lnTo>
                    <a:lnTo>
                      <a:pt x="1044321" y="2841174"/>
                    </a:lnTo>
                    <a:lnTo>
                      <a:pt x="1042098" y="2841626"/>
                    </a:lnTo>
                    <a:lnTo>
                      <a:pt x="1039876" y="2841626"/>
                    </a:lnTo>
                    <a:lnTo>
                      <a:pt x="1037209" y="2840949"/>
                    </a:lnTo>
                    <a:lnTo>
                      <a:pt x="1034542" y="2840271"/>
                    </a:lnTo>
                    <a:lnTo>
                      <a:pt x="1031653" y="2838917"/>
                    </a:lnTo>
                    <a:lnTo>
                      <a:pt x="1027874" y="2836885"/>
                    </a:lnTo>
                    <a:lnTo>
                      <a:pt x="1024541" y="2834176"/>
                    </a:lnTo>
                    <a:lnTo>
                      <a:pt x="1021207" y="2831467"/>
                    </a:lnTo>
                    <a:lnTo>
                      <a:pt x="1018318" y="2828307"/>
                    </a:lnTo>
                    <a:lnTo>
                      <a:pt x="1016095" y="2824920"/>
                    </a:lnTo>
                    <a:lnTo>
                      <a:pt x="1013650" y="2821308"/>
                    </a:lnTo>
                    <a:lnTo>
                      <a:pt x="1012095" y="2817696"/>
                    </a:lnTo>
                    <a:lnTo>
                      <a:pt x="1010983" y="2813859"/>
                    </a:lnTo>
                    <a:lnTo>
                      <a:pt x="1009872" y="2810473"/>
                    </a:lnTo>
                    <a:lnTo>
                      <a:pt x="1009650" y="2807312"/>
                    </a:lnTo>
                    <a:lnTo>
                      <a:pt x="1009650" y="2803926"/>
                    </a:lnTo>
                    <a:lnTo>
                      <a:pt x="1010094" y="2800991"/>
                    </a:lnTo>
                    <a:lnTo>
                      <a:pt x="1010539" y="2799637"/>
                    </a:lnTo>
                    <a:lnTo>
                      <a:pt x="1011206" y="2798282"/>
                    </a:lnTo>
                    <a:lnTo>
                      <a:pt x="1011872" y="2797153"/>
                    </a:lnTo>
                    <a:lnTo>
                      <a:pt x="1012984" y="2796025"/>
                    </a:lnTo>
                    <a:lnTo>
                      <a:pt x="1013873" y="2795347"/>
                    </a:lnTo>
                    <a:lnTo>
                      <a:pt x="1014984" y="2794444"/>
                    </a:lnTo>
                    <a:lnTo>
                      <a:pt x="1016317" y="2793767"/>
                    </a:lnTo>
                    <a:lnTo>
                      <a:pt x="1017873" y="2793090"/>
                    </a:lnTo>
                    <a:lnTo>
                      <a:pt x="1019651" y="2792638"/>
                    </a:lnTo>
                    <a:lnTo>
                      <a:pt x="1021651" y="2792413"/>
                    </a:lnTo>
                    <a:close/>
                    <a:moveTo>
                      <a:pt x="2672444" y="2790826"/>
                    </a:moveTo>
                    <a:lnTo>
                      <a:pt x="2674939" y="2791051"/>
                    </a:lnTo>
                    <a:lnTo>
                      <a:pt x="2677433" y="2791954"/>
                    </a:lnTo>
                    <a:lnTo>
                      <a:pt x="2679248" y="2792857"/>
                    </a:lnTo>
                    <a:lnTo>
                      <a:pt x="2680835" y="2794212"/>
                    </a:lnTo>
                    <a:lnTo>
                      <a:pt x="2681969" y="2795792"/>
                    </a:lnTo>
                    <a:lnTo>
                      <a:pt x="2683103" y="2797372"/>
                    </a:lnTo>
                    <a:lnTo>
                      <a:pt x="2683783" y="2799178"/>
                    </a:lnTo>
                    <a:lnTo>
                      <a:pt x="2684464" y="2801210"/>
                    </a:lnTo>
                    <a:lnTo>
                      <a:pt x="2684464" y="2803242"/>
                    </a:lnTo>
                    <a:lnTo>
                      <a:pt x="2684464" y="2805274"/>
                    </a:lnTo>
                    <a:lnTo>
                      <a:pt x="2684237" y="2807757"/>
                    </a:lnTo>
                    <a:lnTo>
                      <a:pt x="2683783" y="2809789"/>
                    </a:lnTo>
                    <a:lnTo>
                      <a:pt x="2683103" y="2812046"/>
                    </a:lnTo>
                    <a:lnTo>
                      <a:pt x="2682423" y="2814304"/>
                    </a:lnTo>
                    <a:lnTo>
                      <a:pt x="2680382" y="2818593"/>
                    </a:lnTo>
                    <a:lnTo>
                      <a:pt x="2678114" y="2822205"/>
                    </a:lnTo>
                    <a:lnTo>
                      <a:pt x="2675619" y="2825817"/>
                    </a:lnTo>
                    <a:lnTo>
                      <a:pt x="2672671" y="2828977"/>
                    </a:lnTo>
                    <a:lnTo>
                      <a:pt x="2669496" y="2831912"/>
                    </a:lnTo>
                    <a:lnTo>
                      <a:pt x="2666321" y="2834169"/>
                    </a:lnTo>
                    <a:lnTo>
                      <a:pt x="2663146" y="2836427"/>
                    </a:lnTo>
                    <a:lnTo>
                      <a:pt x="2660197" y="2837781"/>
                    </a:lnTo>
                    <a:lnTo>
                      <a:pt x="2656796" y="2838910"/>
                    </a:lnTo>
                    <a:lnTo>
                      <a:pt x="2653621" y="2839587"/>
                    </a:lnTo>
                    <a:lnTo>
                      <a:pt x="2650672" y="2840039"/>
                    </a:lnTo>
                    <a:lnTo>
                      <a:pt x="2647951" y="2839587"/>
                    </a:lnTo>
                    <a:lnTo>
                      <a:pt x="2645456" y="2838910"/>
                    </a:lnTo>
                    <a:lnTo>
                      <a:pt x="2643188" y="2837556"/>
                    </a:lnTo>
                    <a:lnTo>
                      <a:pt x="2642054" y="2836878"/>
                    </a:lnTo>
                    <a:lnTo>
                      <a:pt x="2641374" y="2835975"/>
                    </a:lnTo>
                    <a:lnTo>
                      <a:pt x="2640467" y="2834847"/>
                    </a:lnTo>
                    <a:lnTo>
                      <a:pt x="2639786" y="2833718"/>
                    </a:lnTo>
                    <a:lnTo>
                      <a:pt x="2639333" y="2832363"/>
                    </a:lnTo>
                    <a:lnTo>
                      <a:pt x="2638653" y="2830783"/>
                    </a:lnTo>
                    <a:lnTo>
                      <a:pt x="2638426" y="2827848"/>
                    </a:lnTo>
                    <a:lnTo>
                      <a:pt x="2638426" y="2824688"/>
                    </a:lnTo>
                    <a:lnTo>
                      <a:pt x="2638879" y="2821527"/>
                    </a:lnTo>
                    <a:lnTo>
                      <a:pt x="2639786" y="2818141"/>
                    </a:lnTo>
                    <a:lnTo>
                      <a:pt x="2641147" y="2814981"/>
                    </a:lnTo>
                    <a:lnTo>
                      <a:pt x="2642735" y="2811595"/>
                    </a:lnTo>
                    <a:lnTo>
                      <a:pt x="2644549" y="2808434"/>
                    </a:lnTo>
                    <a:lnTo>
                      <a:pt x="2646817" y="2805274"/>
                    </a:lnTo>
                    <a:lnTo>
                      <a:pt x="2649312" y="2802565"/>
                    </a:lnTo>
                    <a:lnTo>
                      <a:pt x="2652033" y="2799630"/>
                    </a:lnTo>
                    <a:lnTo>
                      <a:pt x="2655208" y="2797372"/>
                    </a:lnTo>
                    <a:lnTo>
                      <a:pt x="2658383" y="2795341"/>
                    </a:lnTo>
                    <a:lnTo>
                      <a:pt x="2661785" y="2793309"/>
                    </a:lnTo>
                    <a:lnTo>
                      <a:pt x="2665187" y="2792180"/>
                    </a:lnTo>
                    <a:lnTo>
                      <a:pt x="2668815" y="2791051"/>
                    </a:lnTo>
                    <a:lnTo>
                      <a:pt x="2672444" y="2790826"/>
                    </a:lnTo>
                    <a:close/>
                    <a:moveTo>
                      <a:pt x="2533336" y="2787651"/>
                    </a:moveTo>
                    <a:lnTo>
                      <a:pt x="2536256" y="2788115"/>
                    </a:lnTo>
                    <a:lnTo>
                      <a:pt x="2538727" y="2789043"/>
                    </a:lnTo>
                    <a:lnTo>
                      <a:pt x="2540974" y="2790202"/>
                    </a:lnTo>
                    <a:lnTo>
                      <a:pt x="2542771" y="2791130"/>
                    </a:lnTo>
                    <a:lnTo>
                      <a:pt x="2544343" y="2792754"/>
                    </a:lnTo>
                    <a:lnTo>
                      <a:pt x="2545467" y="2794378"/>
                    </a:lnTo>
                    <a:lnTo>
                      <a:pt x="2546590" y="2796465"/>
                    </a:lnTo>
                    <a:lnTo>
                      <a:pt x="2547264" y="2798321"/>
                    </a:lnTo>
                    <a:lnTo>
                      <a:pt x="2547713" y="2800409"/>
                    </a:lnTo>
                    <a:lnTo>
                      <a:pt x="2547938" y="2802728"/>
                    </a:lnTo>
                    <a:lnTo>
                      <a:pt x="2547938" y="2805048"/>
                    </a:lnTo>
                    <a:lnTo>
                      <a:pt x="2547713" y="2807368"/>
                    </a:lnTo>
                    <a:lnTo>
                      <a:pt x="2547264" y="2809687"/>
                    </a:lnTo>
                    <a:lnTo>
                      <a:pt x="2546815" y="2812007"/>
                    </a:lnTo>
                    <a:lnTo>
                      <a:pt x="2546141" y="2814095"/>
                    </a:lnTo>
                    <a:lnTo>
                      <a:pt x="2545017" y="2816182"/>
                    </a:lnTo>
                    <a:lnTo>
                      <a:pt x="2542996" y="2820358"/>
                    </a:lnTo>
                    <a:lnTo>
                      <a:pt x="2540749" y="2823837"/>
                    </a:lnTo>
                    <a:lnTo>
                      <a:pt x="2537829" y="2826853"/>
                    </a:lnTo>
                    <a:lnTo>
                      <a:pt x="2534908" y="2829868"/>
                    </a:lnTo>
                    <a:lnTo>
                      <a:pt x="2531763" y="2832652"/>
                    </a:lnTo>
                    <a:lnTo>
                      <a:pt x="2528394" y="2834507"/>
                    </a:lnTo>
                    <a:lnTo>
                      <a:pt x="2525024" y="2836131"/>
                    </a:lnTo>
                    <a:lnTo>
                      <a:pt x="2522103" y="2837291"/>
                    </a:lnTo>
                    <a:lnTo>
                      <a:pt x="2518734" y="2838219"/>
                    </a:lnTo>
                    <a:lnTo>
                      <a:pt x="2515364" y="2838451"/>
                    </a:lnTo>
                    <a:lnTo>
                      <a:pt x="2512444" y="2838219"/>
                    </a:lnTo>
                    <a:lnTo>
                      <a:pt x="2509523" y="2837291"/>
                    </a:lnTo>
                    <a:lnTo>
                      <a:pt x="2507052" y="2836131"/>
                    </a:lnTo>
                    <a:lnTo>
                      <a:pt x="2505929" y="2835203"/>
                    </a:lnTo>
                    <a:lnTo>
                      <a:pt x="2504581" y="2834507"/>
                    </a:lnTo>
                    <a:lnTo>
                      <a:pt x="2503907" y="2833116"/>
                    </a:lnTo>
                    <a:lnTo>
                      <a:pt x="2502784" y="2831956"/>
                    </a:lnTo>
                    <a:lnTo>
                      <a:pt x="2502110" y="2830796"/>
                    </a:lnTo>
                    <a:lnTo>
                      <a:pt x="2501661" y="2829172"/>
                    </a:lnTo>
                    <a:lnTo>
                      <a:pt x="2500762" y="2825925"/>
                    </a:lnTo>
                    <a:lnTo>
                      <a:pt x="2500313" y="2822677"/>
                    </a:lnTo>
                    <a:lnTo>
                      <a:pt x="2500537" y="2819430"/>
                    </a:lnTo>
                    <a:lnTo>
                      <a:pt x="2500987" y="2815950"/>
                    </a:lnTo>
                    <a:lnTo>
                      <a:pt x="2502110" y="2812703"/>
                    </a:lnTo>
                    <a:lnTo>
                      <a:pt x="2503458" y="2809223"/>
                    </a:lnTo>
                    <a:lnTo>
                      <a:pt x="2505255" y="2806208"/>
                    </a:lnTo>
                    <a:lnTo>
                      <a:pt x="2507277" y="2802960"/>
                    </a:lnTo>
                    <a:lnTo>
                      <a:pt x="2509523" y="2799945"/>
                    </a:lnTo>
                    <a:lnTo>
                      <a:pt x="2512444" y="2796929"/>
                    </a:lnTo>
                    <a:lnTo>
                      <a:pt x="2515364" y="2794610"/>
                    </a:lnTo>
                    <a:lnTo>
                      <a:pt x="2518734" y="2792522"/>
                    </a:lnTo>
                    <a:lnTo>
                      <a:pt x="2522103" y="2790666"/>
                    </a:lnTo>
                    <a:lnTo>
                      <a:pt x="2525698" y="2789274"/>
                    </a:lnTo>
                    <a:lnTo>
                      <a:pt x="2529292" y="2788115"/>
                    </a:lnTo>
                    <a:lnTo>
                      <a:pt x="2533336" y="2787651"/>
                    </a:lnTo>
                    <a:close/>
                    <a:moveTo>
                      <a:pt x="509437" y="2762251"/>
                    </a:moveTo>
                    <a:lnTo>
                      <a:pt x="511281" y="2762481"/>
                    </a:lnTo>
                    <a:lnTo>
                      <a:pt x="513357" y="2763170"/>
                    </a:lnTo>
                    <a:lnTo>
                      <a:pt x="515201" y="2763860"/>
                    </a:lnTo>
                    <a:lnTo>
                      <a:pt x="517507" y="2765239"/>
                    </a:lnTo>
                    <a:lnTo>
                      <a:pt x="519582" y="2766618"/>
                    </a:lnTo>
                    <a:lnTo>
                      <a:pt x="521658" y="2768227"/>
                    </a:lnTo>
                    <a:lnTo>
                      <a:pt x="525808" y="2771905"/>
                    </a:lnTo>
                    <a:lnTo>
                      <a:pt x="529959" y="2776043"/>
                    </a:lnTo>
                    <a:lnTo>
                      <a:pt x="533648" y="2780640"/>
                    </a:lnTo>
                    <a:lnTo>
                      <a:pt x="537107" y="2785237"/>
                    </a:lnTo>
                    <a:lnTo>
                      <a:pt x="539643" y="2789605"/>
                    </a:lnTo>
                    <a:lnTo>
                      <a:pt x="542641" y="2794891"/>
                    </a:lnTo>
                    <a:lnTo>
                      <a:pt x="544486" y="2799948"/>
                    </a:lnTo>
                    <a:lnTo>
                      <a:pt x="545178" y="2802017"/>
                    </a:lnTo>
                    <a:lnTo>
                      <a:pt x="545869" y="2804086"/>
                    </a:lnTo>
                    <a:lnTo>
                      <a:pt x="546100" y="2805925"/>
                    </a:lnTo>
                    <a:lnTo>
                      <a:pt x="546100" y="2807534"/>
                    </a:lnTo>
                    <a:lnTo>
                      <a:pt x="545869" y="2809143"/>
                    </a:lnTo>
                    <a:lnTo>
                      <a:pt x="545639" y="2810522"/>
                    </a:lnTo>
                    <a:lnTo>
                      <a:pt x="544947" y="2811442"/>
                    </a:lnTo>
                    <a:lnTo>
                      <a:pt x="544255" y="2812361"/>
                    </a:lnTo>
                    <a:lnTo>
                      <a:pt x="543102" y="2812821"/>
                    </a:lnTo>
                    <a:lnTo>
                      <a:pt x="542180" y="2813051"/>
                    </a:lnTo>
                    <a:lnTo>
                      <a:pt x="540566" y="2813051"/>
                    </a:lnTo>
                    <a:lnTo>
                      <a:pt x="538952" y="2812591"/>
                    </a:lnTo>
                    <a:lnTo>
                      <a:pt x="537338" y="2812131"/>
                    </a:lnTo>
                    <a:lnTo>
                      <a:pt x="535723" y="2811442"/>
                    </a:lnTo>
                    <a:lnTo>
                      <a:pt x="532265" y="2809373"/>
                    </a:lnTo>
                    <a:lnTo>
                      <a:pt x="528806" y="2807074"/>
                    </a:lnTo>
                    <a:lnTo>
                      <a:pt x="525347" y="2803856"/>
                    </a:lnTo>
                    <a:lnTo>
                      <a:pt x="521888" y="2800408"/>
                    </a:lnTo>
                    <a:lnTo>
                      <a:pt x="518660" y="2796730"/>
                    </a:lnTo>
                    <a:lnTo>
                      <a:pt x="515893" y="2792823"/>
                    </a:lnTo>
                    <a:lnTo>
                      <a:pt x="512895" y="2788455"/>
                    </a:lnTo>
                    <a:lnTo>
                      <a:pt x="510590" y="2784548"/>
                    </a:lnTo>
                    <a:lnTo>
                      <a:pt x="508284" y="2780410"/>
                    </a:lnTo>
                    <a:lnTo>
                      <a:pt x="506439" y="2776502"/>
                    </a:lnTo>
                    <a:lnTo>
                      <a:pt x="505517" y="2772825"/>
                    </a:lnTo>
                    <a:lnTo>
                      <a:pt x="504825" y="2769836"/>
                    </a:lnTo>
                    <a:lnTo>
                      <a:pt x="504825" y="2768227"/>
                    </a:lnTo>
                    <a:lnTo>
                      <a:pt x="504825" y="2766848"/>
                    </a:lnTo>
                    <a:lnTo>
                      <a:pt x="505286" y="2765699"/>
                    </a:lnTo>
                    <a:lnTo>
                      <a:pt x="505747" y="2764779"/>
                    </a:lnTo>
                    <a:lnTo>
                      <a:pt x="506208" y="2763630"/>
                    </a:lnTo>
                    <a:lnTo>
                      <a:pt x="507131" y="2763170"/>
                    </a:lnTo>
                    <a:lnTo>
                      <a:pt x="508053" y="2762481"/>
                    </a:lnTo>
                    <a:lnTo>
                      <a:pt x="509437" y="2762251"/>
                    </a:lnTo>
                    <a:close/>
                    <a:moveTo>
                      <a:pt x="598162" y="2757488"/>
                    </a:moveTo>
                    <a:lnTo>
                      <a:pt x="600393" y="2757710"/>
                    </a:lnTo>
                    <a:lnTo>
                      <a:pt x="602624" y="2758378"/>
                    </a:lnTo>
                    <a:lnTo>
                      <a:pt x="604855" y="2759047"/>
                    </a:lnTo>
                    <a:lnTo>
                      <a:pt x="606863" y="2760383"/>
                    </a:lnTo>
                    <a:lnTo>
                      <a:pt x="609094" y="2761719"/>
                    </a:lnTo>
                    <a:lnTo>
                      <a:pt x="611325" y="2763055"/>
                    </a:lnTo>
                    <a:lnTo>
                      <a:pt x="613556" y="2764836"/>
                    </a:lnTo>
                    <a:lnTo>
                      <a:pt x="615564" y="2766840"/>
                    </a:lnTo>
                    <a:lnTo>
                      <a:pt x="619580" y="2771071"/>
                    </a:lnTo>
                    <a:lnTo>
                      <a:pt x="623150" y="2775525"/>
                    </a:lnTo>
                    <a:lnTo>
                      <a:pt x="626050" y="2779756"/>
                    </a:lnTo>
                    <a:lnTo>
                      <a:pt x="628728" y="2784210"/>
                    </a:lnTo>
                    <a:lnTo>
                      <a:pt x="630066" y="2787105"/>
                    </a:lnTo>
                    <a:lnTo>
                      <a:pt x="630959" y="2789554"/>
                    </a:lnTo>
                    <a:lnTo>
                      <a:pt x="632074" y="2792226"/>
                    </a:lnTo>
                    <a:lnTo>
                      <a:pt x="632520" y="2794676"/>
                    </a:lnTo>
                    <a:lnTo>
                      <a:pt x="633190" y="2796680"/>
                    </a:lnTo>
                    <a:lnTo>
                      <a:pt x="633413" y="2798907"/>
                    </a:lnTo>
                    <a:lnTo>
                      <a:pt x="633190" y="2800911"/>
                    </a:lnTo>
                    <a:lnTo>
                      <a:pt x="632744" y="2802470"/>
                    </a:lnTo>
                    <a:lnTo>
                      <a:pt x="632297" y="2803583"/>
                    </a:lnTo>
                    <a:lnTo>
                      <a:pt x="631628" y="2804919"/>
                    </a:lnTo>
                    <a:lnTo>
                      <a:pt x="630736" y="2805810"/>
                    </a:lnTo>
                    <a:lnTo>
                      <a:pt x="629397" y="2806478"/>
                    </a:lnTo>
                    <a:lnTo>
                      <a:pt x="628058" y="2806701"/>
                    </a:lnTo>
                    <a:lnTo>
                      <a:pt x="626497" y="2806701"/>
                    </a:lnTo>
                    <a:lnTo>
                      <a:pt x="624712" y="2806478"/>
                    </a:lnTo>
                    <a:lnTo>
                      <a:pt x="622481" y="2806033"/>
                    </a:lnTo>
                    <a:lnTo>
                      <a:pt x="619134" y="2804474"/>
                    </a:lnTo>
                    <a:lnTo>
                      <a:pt x="615564" y="2802024"/>
                    </a:lnTo>
                    <a:lnTo>
                      <a:pt x="612218" y="2799575"/>
                    </a:lnTo>
                    <a:lnTo>
                      <a:pt x="608871" y="2796457"/>
                    </a:lnTo>
                    <a:lnTo>
                      <a:pt x="605971" y="2793117"/>
                    </a:lnTo>
                    <a:lnTo>
                      <a:pt x="602847" y="2789554"/>
                    </a:lnTo>
                    <a:lnTo>
                      <a:pt x="600170" y="2785769"/>
                    </a:lnTo>
                    <a:lnTo>
                      <a:pt x="597939" y="2781983"/>
                    </a:lnTo>
                    <a:lnTo>
                      <a:pt x="595931" y="2777975"/>
                    </a:lnTo>
                    <a:lnTo>
                      <a:pt x="594369" y="2774189"/>
                    </a:lnTo>
                    <a:lnTo>
                      <a:pt x="593030" y="2770626"/>
                    </a:lnTo>
                    <a:lnTo>
                      <a:pt x="592138" y="2767286"/>
                    </a:lnTo>
                    <a:lnTo>
                      <a:pt x="592138" y="2764168"/>
                    </a:lnTo>
                    <a:lnTo>
                      <a:pt x="592138" y="2762832"/>
                    </a:lnTo>
                    <a:lnTo>
                      <a:pt x="592807" y="2761719"/>
                    </a:lnTo>
                    <a:lnTo>
                      <a:pt x="593030" y="2760605"/>
                    </a:lnTo>
                    <a:lnTo>
                      <a:pt x="593700" y="2759492"/>
                    </a:lnTo>
                    <a:lnTo>
                      <a:pt x="594592" y="2758824"/>
                    </a:lnTo>
                    <a:lnTo>
                      <a:pt x="595484" y="2758378"/>
                    </a:lnTo>
                    <a:lnTo>
                      <a:pt x="596823" y="2757710"/>
                    </a:lnTo>
                    <a:lnTo>
                      <a:pt x="598162" y="2757488"/>
                    </a:lnTo>
                    <a:close/>
                    <a:moveTo>
                      <a:pt x="3086155" y="2754313"/>
                    </a:moveTo>
                    <a:lnTo>
                      <a:pt x="3087948" y="2754770"/>
                    </a:lnTo>
                    <a:lnTo>
                      <a:pt x="3088845" y="2755457"/>
                    </a:lnTo>
                    <a:lnTo>
                      <a:pt x="3089966" y="2756601"/>
                    </a:lnTo>
                    <a:lnTo>
                      <a:pt x="3090639" y="2757974"/>
                    </a:lnTo>
                    <a:lnTo>
                      <a:pt x="3090863" y="2759576"/>
                    </a:lnTo>
                    <a:lnTo>
                      <a:pt x="3090863" y="2761406"/>
                    </a:lnTo>
                    <a:lnTo>
                      <a:pt x="3090863" y="2763237"/>
                    </a:lnTo>
                    <a:lnTo>
                      <a:pt x="3090415" y="2765297"/>
                    </a:lnTo>
                    <a:lnTo>
                      <a:pt x="3089294" y="2769873"/>
                    </a:lnTo>
                    <a:lnTo>
                      <a:pt x="3087276" y="2774221"/>
                    </a:lnTo>
                    <a:lnTo>
                      <a:pt x="3085033" y="2779026"/>
                    </a:lnTo>
                    <a:lnTo>
                      <a:pt x="3082343" y="2783145"/>
                    </a:lnTo>
                    <a:lnTo>
                      <a:pt x="3080100" y="2786578"/>
                    </a:lnTo>
                    <a:lnTo>
                      <a:pt x="3077634" y="2789781"/>
                    </a:lnTo>
                    <a:lnTo>
                      <a:pt x="3075167" y="2792756"/>
                    </a:lnTo>
                    <a:lnTo>
                      <a:pt x="3072701" y="2795731"/>
                    </a:lnTo>
                    <a:lnTo>
                      <a:pt x="3070010" y="2798019"/>
                    </a:lnTo>
                    <a:lnTo>
                      <a:pt x="3067768" y="2799850"/>
                    </a:lnTo>
                    <a:lnTo>
                      <a:pt x="3065077" y="2801680"/>
                    </a:lnTo>
                    <a:lnTo>
                      <a:pt x="3062835" y="2803053"/>
                    </a:lnTo>
                    <a:lnTo>
                      <a:pt x="3060817" y="2803969"/>
                    </a:lnTo>
                    <a:lnTo>
                      <a:pt x="3058575" y="2804884"/>
                    </a:lnTo>
                    <a:lnTo>
                      <a:pt x="3056781" y="2805113"/>
                    </a:lnTo>
                    <a:lnTo>
                      <a:pt x="3054987" y="2805113"/>
                    </a:lnTo>
                    <a:lnTo>
                      <a:pt x="3053866" y="2804655"/>
                    </a:lnTo>
                    <a:lnTo>
                      <a:pt x="3052745" y="2803511"/>
                    </a:lnTo>
                    <a:lnTo>
                      <a:pt x="3051624" y="2802138"/>
                    </a:lnTo>
                    <a:lnTo>
                      <a:pt x="3051175" y="2800307"/>
                    </a:lnTo>
                    <a:lnTo>
                      <a:pt x="3051175" y="2797790"/>
                    </a:lnTo>
                    <a:lnTo>
                      <a:pt x="3051399" y="2794587"/>
                    </a:lnTo>
                    <a:lnTo>
                      <a:pt x="3052521" y="2791154"/>
                    </a:lnTo>
                    <a:lnTo>
                      <a:pt x="3053866" y="2787722"/>
                    </a:lnTo>
                    <a:lnTo>
                      <a:pt x="3055211" y="2784060"/>
                    </a:lnTo>
                    <a:lnTo>
                      <a:pt x="3057454" y="2780170"/>
                    </a:lnTo>
                    <a:lnTo>
                      <a:pt x="3059696" y="2776280"/>
                    </a:lnTo>
                    <a:lnTo>
                      <a:pt x="3062387" y="2772619"/>
                    </a:lnTo>
                    <a:lnTo>
                      <a:pt x="3065077" y="2768958"/>
                    </a:lnTo>
                    <a:lnTo>
                      <a:pt x="3067992" y="2765525"/>
                    </a:lnTo>
                    <a:lnTo>
                      <a:pt x="3071131" y="2762779"/>
                    </a:lnTo>
                    <a:lnTo>
                      <a:pt x="3074271" y="2760033"/>
                    </a:lnTo>
                    <a:lnTo>
                      <a:pt x="3077185" y="2757745"/>
                    </a:lnTo>
                    <a:lnTo>
                      <a:pt x="3080325" y="2756143"/>
                    </a:lnTo>
                    <a:lnTo>
                      <a:pt x="3083240" y="2754770"/>
                    </a:lnTo>
                    <a:lnTo>
                      <a:pt x="3084809" y="2754542"/>
                    </a:lnTo>
                    <a:lnTo>
                      <a:pt x="3086155" y="2754313"/>
                    </a:lnTo>
                    <a:close/>
                    <a:moveTo>
                      <a:pt x="700271" y="2752726"/>
                    </a:moveTo>
                    <a:lnTo>
                      <a:pt x="702527" y="2752947"/>
                    </a:lnTo>
                    <a:lnTo>
                      <a:pt x="705234" y="2753612"/>
                    </a:lnTo>
                    <a:lnTo>
                      <a:pt x="707490" y="2754278"/>
                    </a:lnTo>
                    <a:lnTo>
                      <a:pt x="709972" y="2755608"/>
                    </a:lnTo>
                    <a:lnTo>
                      <a:pt x="712228" y="2756938"/>
                    </a:lnTo>
                    <a:lnTo>
                      <a:pt x="714484" y="2758489"/>
                    </a:lnTo>
                    <a:lnTo>
                      <a:pt x="716965" y="2760263"/>
                    </a:lnTo>
                    <a:lnTo>
                      <a:pt x="718996" y="2762258"/>
                    </a:lnTo>
                    <a:lnTo>
                      <a:pt x="722831" y="2766248"/>
                    </a:lnTo>
                    <a:lnTo>
                      <a:pt x="726440" y="2770682"/>
                    </a:lnTo>
                    <a:lnTo>
                      <a:pt x="729373" y="2774894"/>
                    </a:lnTo>
                    <a:lnTo>
                      <a:pt x="731629" y="2779327"/>
                    </a:lnTo>
                    <a:lnTo>
                      <a:pt x="732757" y="2782209"/>
                    </a:lnTo>
                    <a:lnTo>
                      <a:pt x="733885" y="2784869"/>
                    </a:lnTo>
                    <a:lnTo>
                      <a:pt x="734562" y="2787530"/>
                    </a:lnTo>
                    <a:lnTo>
                      <a:pt x="735013" y="2789746"/>
                    </a:lnTo>
                    <a:lnTo>
                      <a:pt x="735013" y="2792185"/>
                    </a:lnTo>
                    <a:lnTo>
                      <a:pt x="735013" y="2794180"/>
                    </a:lnTo>
                    <a:lnTo>
                      <a:pt x="734787" y="2795953"/>
                    </a:lnTo>
                    <a:lnTo>
                      <a:pt x="734336" y="2797505"/>
                    </a:lnTo>
                    <a:lnTo>
                      <a:pt x="733434" y="2799057"/>
                    </a:lnTo>
                    <a:lnTo>
                      <a:pt x="732531" y="2799944"/>
                    </a:lnTo>
                    <a:lnTo>
                      <a:pt x="731178" y="2801052"/>
                    </a:lnTo>
                    <a:lnTo>
                      <a:pt x="729599" y="2801495"/>
                    </a:lnTo>
                    <a:lnTo>
                      <a:pt x="728019" y="2801939"/>
                    </a:lnTo>
                    <a:lnTo>
                      <a:pt x="726215" y="2801939"/>
                    </a:lnTo>
                    <a:lnTo>
                      <a:pt x="724184" y="2801717"/>
                    </a:lnTo>
                    <a:lnTo>
                      <a:pt x="721928" y="2801052"/>
                    </a:lnTo>
                    <a:lnTo>
                      <a:pt x="718319" y="2799500"/>
                    </a:lnTo>
                    <a:lnTo>
                      <a:pt x="714484" y="2797505"/>
                    </a:lnTo>
                    <a:lnTo>
                      <a:pt x="710874" y="2794623"/>
                    </a:lnTo>
                    <a:lnTo>
                      <a:pt x="707490" y="2791520"/>
                    </a:lnTo>
                    <a:lnTo>
                      <a:pt x="704558" y="2788195"/>
                    </a:lnTo>
                    <a:lnTo>
                      <a:pt x="701625" y="2784648"/>
                    </a:lnTo>
                    <a:lnTo>
                      <a:pt x="698918" y="2780879"/>
                    </a:lnTo>
                    <a:lnTo>
                      <a:pt x="696662" y="2776667"/>
                    </a:lnTo>
                    <a:lnTo>
                      <a:pt x="694857" y="2772899"/>
                    </a:lnTo>
                    <a:lnTo>
                      <a:pt x="693503" y="2769352"/>
                    </a:lnTo>
                    <a:lnTo>
                      <a:pt x="692827" y="2765805"/>
                    </a:lnTo>
                    <a:lnTo>
                      <a:pt x="692150" y="2762258"/>
                    </a:lnTo>
                    <a:lnTo>
                      <a:pt x="692601" y="2760706"/>
                    </a:lnTo>
                    <a:lnTo>
                      <a:pt x="692601" y="2759376"/>
                    </a:lnTo>
                    <a:lnTo>
                      <a:pt x="693052" y="2758046"/>
                    </a:lnTo>
                    <a:lnTo>
                      <a:pt x="693278" y="2756938"/>
                    </a:lnTo>
                    <a:lnTo>
                      <a:pt x="693955" y="2755829"/>
                    </a:lnTo>
                    <a:lnTo>
                      <a:pt x="694857" y="2754721"/>
                    </a:lnTo>
                    <a:lnTo>
                      <a:pt x="695985" y="2754056"/>
                    </a:lnTo>
                    <a:lnTo>
                      <a:pt x="697113" y="2753391"/>
                    </a:lnTo>
                    <a:lnTo>
                      <a:pt x="698692" y="2752947"/>
                    </a:lnTo>
                    <a:lnTo>
                      <a:pt x="700271" y="2752726"/>
                    </a:lnTo>
                    <a:close/>
                    <a:moveTo>
                      <a:pt x="2993646" y="2749550"/>
                    </a:moveTo>
                    <a:lnTo>
                      <a:pt x="2995440" y="2750007"/>
                    </a:lnTo>
                    <a:lnTo>
                      <a:pt x="2997010" y="2750923"/>
                    </a:lnTo>
                    <a:lnTo>
                      <a:pt x="2998356" y="2751838"/>
                    </a:lnTo>
                    <a:lnTo>
                      <a:pt x="2999478" y="2753211"/>
                    </a:lnTo>
                    <a:lnTo>
                      <a:pt x="2999927" y="2754813"/>
                    </a:lnTo>
                    <a:lnTo>
                      <a:pt x="3000375" y="2756643"/>
                    </a:lnTo>
                    <a:lnTo>
                      <a:pt x="3000375" y="2758474"/>
                    </a:lnTo>
                    <a:lnTo>
                      <a:pt x="3000375" y="2760534"/>
                    </a:lnTo>
                    <a:lnTo>
                      <a:pt x="2999927" y="2762822"/>
                    </a:lnTo>
                    <a:lnTo>
                      <a:pt x="2999478" y="2764881"/>
                    </a:lnTo>
                    <a:lnTo>
                      <a:pt x="2997908" y="2769687"/>
                    </a:lnTo>
                    <a:lnTo>
                      <a:pt x="2995889" y="2774034"/>
                    </a:lnTo>
                    <a:lnTo>
                      <a:pt x="2993421" y="2778611"/>
                    </a:lnTo>
                    <a:lnTo>
                      <a:pt x="2991178" y="2782272"/>
                    </a:lnTo>
                    <a:lnTo>
                      <a:pt x="2988486" y="2785476"/>
                    </a:lnTo>
                    <a:lnTo>
                      <a:pt x="2986019" y="2788451"/>
                    </a:lnTo>
                    <a:lnTo>
                      <a:pt x="2983103" y="2791197"/>
                    </a:lnTo>
                    <a:lnTo>
                      <a:pt x="2980635" y="2793485"/>
                    </a:lnTo>
                    <a:lnTo>
                      <a:pt x="2977719" y="2795773"/>
                    </a:lnTo>
                    <a:lnTo>
                      <a:pt x="2975027" y="2797604"/>
                    </a:lnTo>
                    <a:lnTo>
                      <a:pt x="2972559" y="2798748"/>
                    </a:lnTo>
                    <a:lnTo>
                      <a:pt x="2970316" y="2799892"/>
                    </a:lnTo>
                    <a:lnTo>
                      <a:pt x="2967849" y="2800350"/>
                    </a:lnTo>
                    <a:lnTo>
                      <a:pt x="2965830" y="2800350"/>
                    </a:lnTo>
                    <a:lnTo>
                      <a:pt x="2963811" y="2800121"/>
                    </a:lnTo>
                    <a:lnTo>
                      <a:pt x="2962241" y="2799434"/>
                    </a:lnTo>
                    <a:lnTo>
                      <a:pt x="2960895" y="2798290"/>
                    </a:lnTo>
                    <a:lnTo>
                      <a:pt x="2959998" y="2796460"/>
                    </a:lnTo>
                    <a:lnTo>
                      <a:pt x="2959325" y="2794400"/>
                    </a:lnTo>
                    <a:lnTo>
                      <a:pt x="2959100" y="2791425"/>
                    </a:lnTo>
                    <a:lnTo>
                      <a:pt x="2959325" y="2788222"/>
                    </a:lnTo>
                    <a:lnTo>
                      <a:pt x="2960222" y="2784789"/>
                    </a:lnTo>
                    <a:lnTo>
                      <a:pt x="2961119" y="2781357"/>
                    </a:lnTo>
                    <a:lnTo>
                      <a:pt x="2962689" y="2777696"/>
                    </a:lnTo>
                    <a:lnTo>
                      <a:pt x="2964708" y="2774034"/>
                    </a:lnTo>
                    <a:lnTo>
                      <a:pt x="2966951" y="2770373"/>
                    </a:lnTo>
                    <a:lnTo>
                      <a:pt x="2969419" y="2766712"/>
                    </a:lnTo>
                    <a:lnTo>
                      <a:pt x="2972111" y="2763508"/>
                    </a:lnTo>
                    <a:lnTo>
                      <a:pt x="2974803" y="2760305"/>
                    </a:lnTo>
                    <a:lnTo>
                      <a:pt x="2977943" y="2757559"/>
                    </a:lnTo>
                    <a:lnTo>
                      <a:pt x="2981084" y="2754813"/>
                    </a:lnTo>
                    <a:lnTo>
                      <a:pt x="2984224" y="2752753"/>
                    </a:lnTo>
                    <a:lnTo>
                      <a:pt x="2987365" y="2751152"/>
                    </a:lnTo>
                    <a:lnTo>
                      <a:pt x="2990729" y="2750007"/>
                    </a:lnTo>
                    <a:lnTo>
                      <a:pt x="2992075" y="2749779"/>
                    </a:lnTo>
                    <a:lnTo>
                      <a:pt x="2993646" y="2749550"/>
                    </a:lnTo>
                    <a:close/>
                    <a:moveTo>
                      <a:pt x="2885308" y="2746376"/>
                    </a:moveTo>
                    <a:lnTo>
                      <a:pt x="2887540" y="2746819"/>
                    </a:lnTo>
                    <a:lnTo>
                      <a:pt x="2889326" y="2747262"/>
                    </a:lnTo>
                    <a:lnTo>
                      <a:pt x="2890889" y="2748371"/>
                    </a:lnTo>
                    <a:lnTo>
                      <a:pt x="2892005" y="2749701"/>
                    </a:lnTo>
                    <a:lnTo>
                      <a:pt x="2892898" y="2751031"/>
                    </a:lnTo>
                    <a:lnTo>
                      <a:pt x="2893568" y="2753026"/>
                    </a:lnTo>
                    <a:lnTo>
                      <a:pt x="2894014" y="2754800"/>
                    </a:lnTo>
                    <a:lnTo>
                      <a:pt x="2894014" y="2756795"/>
                    </a:lnTo>
                    <a:lnTo>
                      <a:pt x="2894014" y="2758790"/>
                    </a:lnTo>
                    <a:lnTo>
                      <a:pt x="2893791" y="2761007"/>
                    </a:lnTo>
                    <a:lnTo>
                      <a:pt x="2893121" y="2763445"/>
                    </a:lnTo>
                    <a:lnTo>
                      <a:pt x="2892452" y="2765440"/>
                    </a:lnTo>
                    <a:lnTo>
                      <a:pt x="2890666" y="2770096"/>
                    </a:lnTo>
                    <a:lnTo>
                      <a:pt x="2888656" y="2774307"/>
                    </a:lnTo>
                    <a:lnTo>
                      <a:pt x="2886201" y="2777854"/>
                    </a:lnTo>
                    <a:lnTo>
                      <a:pt x="2883745" y="2781180"/>
                    </a:lnTo>
                    <a:lnTo>
                      <a:pt x="2880843" y="2784283"/>
                    </a:lnTo>
                    <a:lnTo>
                      <a:pt x="2878164" y="2787165"/>
                    </a:lnTo>
                    <a:lnTo>
                      <a:pt x="2875262" y="2789382"/>
                    </a:lnTo>
                    <a:lnTo>
                      <a:pt x="2872136" y="2791377"/>
                    </a:lnTo>
                    <a:lnTo>
                      <a:pt x="2869234" y="2792929"/>
                    </a:lnTo>
                    <a:lnTo>
                      <a:pt x="2866555" y="2794259"/>
                    </a:lnTo>
                    <a:lnTo>
                      <a:pt x="2863876" y="2795145"/>
                    </a:lnTo>
                    <a:lnTo>
                      <a:pt x="2861421" y="2795589"/>
                    </a:lnTo>
                    <a:lnTo>
                      <a:pt x="2858741" y="2795589"/>
                    </a:lnTo>
                    <a:lnTo>
                      <a:pt x="2856732" y="2795145"/>
                    </a:lnTo>
                    <a:lnTo>
                      <a:pt x="2854946" y="2794037"/>
                    </a:lnTo>
                    <a:lnTo>
                      <a:pt x="2853383" y="2792485"/>
                    </a:lnTo>
                    <a:lnTo>
                      <a:pt x="2852044" y="2790490"/>
                    </a:lnTo>
                    <a:lnTo>
                      <a:pt x="2851374" y="2788052"/>
                    </a:lnTo>
                    <a:lnTo>
                      <a:pt x="2851151" y="2785170"/>
                    </a:lnTo>
                    <a:lnTo>
                      <a:pt x="2851374" y="2782066"/>
                    </a:lnTo>
                    <a:lnTo>
                      <a:pt x="2852044" y="2778963"/>
                    </a:lnTo>
                    <a:lnTo>
                      <a:pt x="2853160" y="2775416"/>
                    </a:lnTo>
                    <a:lnTo>
                      <a:pt x="2854499" y="2772091"/>
                    </a:lnTo>
                    <a:lnTo>
                      <a:pt x="2856285" y="2768544"/>
                    </a:lnTo>
                    <a:lnTo>
                      <a:pt x="2858295" y="2765219"/>
                    </a:lnTo>
                    <a:lnTo>
                      <a:pt x="2860527" y="2761893"/>
                    </a:lnTo>
                    <a:lnTo>
                      <a:pt x="2863206" y="2758790"/>
                    </a:lnTo>
                    <a:lnTo>
                      <a:pt x="2865885" y="2755908"/>
                    </a:lnTo>
                    <a:lnTo>
                      <a:pt x="2869011" y="2753248"/>
                    </a:lnTo>
                    <a:lnTo>
                      <a:pt x="2872136" y="2750809"/>
                    </a:lnTo>
                    <a:lnTo>
                      <a:pt x="2875262" y="2749036"/>
                    </a:lnTo>
                    <a:lnTo>
                      <a:pt x="2878610" y="2747484"/>
                    </a:lnTo>
                    <a:lnTo>
                      <a:pt x="2881959" y="2746819"/>
                    </a:lnTo>
                    <a:lnTo>
                      <a:pt x="2885308" y="2746376"/>
                    </a:lnTo>
                    <a:close/>
                    <a:moveTo>
                      <a:pt x="939239" y="2743201"/>
                    </a:moveTo>
                    <a:lnTo>
                      <a:pt x="942217" y="2743428"/>
                    </a:lnTo>
                    <a:lnTo>
                      <a:pt x="945194" y="2744335"/>
                    </a:lnTo>
                    <a:lnTo>
                      <a:pt x="947714" y="2745015"/>
                    </a:lnTo>
                    <a:lnTo>
                      <a:pt x="950462" y="2746376"/>
                    </a:lnTo>
                    <a:lnTo>
                      <a:pt x="952982" y="2747736"/>
                    </a:lnTo>
                    <a:lnTo>
                      <a:pt x="955272" y="2749324"/>
                    </a:lnTo>
                    <a:lnTo>
                      <a:pt x="957792" y="2751138"/>
                    </a:lnTo>
                    <a:lnTo>
                      <a:pt x="959853" y="2753179"/>
                    </a:lnTo>
                    <a:lnTo>
                      <a:pt x="961915" y="2755220"/>
                    </a:lnTo>
                    <a:lnTo>
                      <a:pt x="963747" y="2757261"/>
                    </a:lnTo>
                    <a:lnTo>
                      <a:pt x="965350" y="2759756"/>
                    </a:lnTo>
                    <a:lnTo>
                      <a:pt x="966954" y="2761797"/>
                    </a:lnTo>
                    <a:lnTo>
                      <a:pt x="969702" y="2766560"/>
                    </a:lnTo>
                    <a:lnTo>
                      <a:pt x="971535" y="2770642"/>
                    </a:lnTo>
                    <a:lnTo>
                      <a:pt x="972222" y="2774044"/>
                    </a:lnTo>
                    <a:lnTo>
                      <a:pt x="972680" y="2776992"/>
                    </a:lnTo>
                    <a:lnTo>
                      <a:pt x="973138" y="2779713"/>
                    </a:lnTo>
                    <a:lnTo>
                      <a:pt x="972680" y="2782435"/>
                    </a:lnTo>
                    <a:lnTo>
                      <a:pt x="972222" y="2784929"/>
                    </a:lnTo>
                    <a:lnTo>
                      <a:pt x="971535" y="2787197"/>
                    </a:lnTo>
                    <a:lnTo>
                      <a:pt x="970389" y="2789011"/>
                    </a:lnTo>
                    <a:lnTo>
                      <a:pt x="969015" y="2790599"/>
                    </a:lnTo>
                    <a:lnTo>
                      <a:pt x="967412" y="2791733"/>
                    </a:lnTo>
                    <a:lnTo>
                      <a:pt x="965350" y="2792867"/>
                    </a:lnTo>
                    <a:lnTo>
                      <a:pt x="963289" y="2793547"/>
                    </a:lnTo>
                    <a:lnTo>
                      <a:pt x="961228" y="2794001"/>
                    </a:lnTo>
                    <a:lnTo>
                      <a:pt x="958479" y="2793547"/>
                    </a:lnTo>
                    <a:lnTo>
                      <a:pt x="955960" y="2793320"/>
                    </a:lnTo>
                    <a:lnTo>
                      <a:pt x="952982" y="2792413"/>
                    </a:lnTo>
                    <a:lnTo>
                      <a:pt x="950004" y="2791053"/>
                    </a:lnTo>
                    <a:lnTo>
                      <a:pt x="946340" y="2789011"/>
                    </a:lnTo>
                    <a:lnTo>
                      <a:pt x="942675" y="2786290"/>
                    </a:lnTo>
                    <a:lnTo>
                      <a:pt x="939468" y="2783115"/>
                    </a:lnTo>
                    <a:lnTo>
                      <a:pt x="936720" y="2780167"/>
                    </a:lnTo>
                    <a:lnTo>
                      <a:pt x="933971" y="2776311"/>
                    </a:lnTo>
                    <a:lnTo>
                      <a:pt x="931910" y="2772683"/>
                    </a:lnTo>
                    <a:lnTo>
                      <a:pt x="930077" y="2769054"/>
                    </a:lnTo>
                    <a:lnTo>
                      <a:pt x="928703" y="2765426"/>
                    </a:lnTo>
                    <a:lnTo>
                      <a:pt x="927787" y="2761797"/>
                    </a:lnTo>
                    <a:lnTo>
                      <a:pt x="927100" y="2758395"/>
                    </a:lnTo>
                    <a:lnTo>
                      <a:pt x="927100" y="2754994"/>
                    </a:lnTo>
                    <a:lnTo>
                      <a:pt x="927787" y="2752045"/>
                    </a:lnTo>
                    <a:lnTo>
                      <a:pt x="928245" y="2750458"/>
                    </a:lnTo>
                    <a:lnTo>
                      <a:pt x="928703" y="2749324"/>
                    </a:lnTo>
                    <a:lnTo>
                      <a:pt x="929619" y="2748190"/>
                    </a:lnTo>
                    <a:lnTo>
                      <a:pt x="930307" y="2746829"/>
                    </a:lnTo>
                    <a:lnTo>
                      <a:pt x="931452" y="2746149"/>
                    </a:lnTo>
                    <a:lnTo>
                      <a:pt x="932597" y="2745015"/>
                    </a:lnTo>
                    <a:lnTo>
                      <a:pt x="933971" y="2744561"/>
                    </a:lnTo>
                    <a:lnTo>
                      <a:pt x="935345" y="2744108"/>
                    </a:lnTo>
                    <a:lnTo>
                      <a:pt x="937178" y="2743428"/>
                    </a:lnTo>
                    <a:lnTo>
                      <a:pt x="939239" y="2743201"/>
                    </a:lnTo>
                    <a:close/>
                    <a:moveTo>
                      <a:pt x="2763269" y="2741613"/>
                    </a:moveTo>
                    <a:lnTo>
                      <a:pt x="2766018" y="2742296"/>
                    </a:lnTo>
                    <a:lnTo>
                      <a:pt x="2768079" y="2742980"/>
                    </a:lnTo>
                    <a:lnTo>
                      <a:pt x="2769912" y="2744119"/>
                    </a:lnTo>
                    <a:lnTo>
                      <a:pt x="2771515" y="2745258"/>
                    </a:lnTo>
                    <a:lnTo>
                      <a:pt x="2772660" y="2746624"/>
                    </a:lnTo>
                    <a:lnTo>
                      <a:pt x="2773576" y="2748447"/>
                    </a:lnTo>
                    <a:lnTo>
                      <a:pt x="2774264" y="2750269"/>
                    </a:lnTo>
                    <a:lnTo>
                      <a:pt x="2774722" y="2752547"/>
                    </a:lnTo>
                    <a:lnTo>
                      <a:pt x="2774951" y="2754598"/>
                    </a:lnTo>
                    <a:lnTo>
                      <a:pt x="2774722" y="2756876"/>
                    </a:lnTo>
                    <a:lnTo>
                      <a:pt x="2774264" y="2759154"/>
                    </a:lnTo>
                    <a:lnTo>
                      <a:pt x="2773806" y="2761432"/>
                    </a:lnTo>
                    <a:lnTo>
                      <a:pt x="2773347" y="2763710"/>
                    </a:lnTo>
                    <a:lnTo>
                      <a:pt x="2772431" y="2765988"/>
                    </a:lnTo>
                    <a:lnTo>
                      <a:pt x="2770370" y="2770544"/>
                    </a:lnTo>
                    <a:lnTo>
                      <a:pt x="2768308" y="2774189"/>
                    </a:lnTo>
                    <a:lnTo>
                      <a:pt x="2765560" y="2777606"/>
                    </a:lnTo>
                    <a:lnTo>
                      <a:pt x="2763040" y="2780795"/>
                    </a:lnTo>
                    <a:lnTo>
                      <a:pt x="2760063" y="2783756"/>
                    </a:lnTo>
                    <a:lnTo>
                      <a:pt x="2756856" y="2786034"/>
                    </a:lnTo>
                    <a:lnTo>
                      <a:pt x="2754108" y="2788085"/>
                    </a:lnTo>
                    <a:lnTo>
                      <a:pt x="2750901" y="2789907"/>
                    </a:lnTo>
                    <a:lnTo>
                      <a:pt x="2747694" y="2791274"/>
                    </a:lnTo>
                    <a:lnTo>
                      <a:pt x="2744717" y="2791957"/>
                    </a:lnTo>
                    <a:lnTo>
                      <a:pt x="2741968" y="2792413"/>
                    </a:lnTo>
                    <a:lnTo>
                      <a:pt x="2738991" y="2792413"/>
                    </a:lnTo>
                    <a:lnTo>
                      <a:pt x="2736700" y="2791729"/>
                    </a:lnTo>
                    <a:lnTo>
                      <a:pt x="2734181" y="2791046"/>
                    </a:lnTo>
                    <a:lnTo>
                      <a:pt x="2732348" y="2789451"/>
                    </a:lnTo>
                    <a:lnTo>
                      <a:pt x="2731661" y="2788312"/>
                    </a:lnTo>
                    <a:lnTo>
                      <a:pt x="2730745" y="2787401"/>
                    </a:lnTo>
                    <a:lnTo>
                      <a:pt x="2729829" y="2784667"/>
                    </a:lnTo>
                    <a:lnTo>
                      <a:pt x="2728913" y="2781934"/>
                    </a:lnTo>
                    <a:lnTo>
                      <a:pt x="2728913" y="2778745"/>
                    </a:lnTo>
                    <a:lnTo>
                      <a:pt x="2729142" y="2775328"/>
                    </a:lnTo>
                    <a:lnTo>
                      <a:pt x="2730058" y="2771911"/>
                    </a:lnTo>
                    <a:lnTo>
                      <a:pt x="2731432" y="2768266"/>
                    </a:lnTo>
                    <a:lnTo>
                      <a:pt x="2733036" y="2764849"/>
                    </a:lnTo>
                    <a:lnTo>
                      <a:pt x="2734868" y="2761432"/>
                    </a:lnTo>
                    <a:lnTo>
                      <a:pt x="2737158" y="2758015"/>
                    </a:lnTo>
                    <a:lnTo>
                      <a:pt x="2739907" y="2754825"/>
                    </a:lnTo>
                    <a:lnTo>
                      <a:pt x="2742426" y="2751636"/>
                    </a:lnTo>
                    <a:lnTo>
                      <a:pt x="2745633" y="2749130"/>
                    </a:lnTo>
                    <a:lnTo>
                      <a:pt x="2749069" y="2746624"/>
                    </a:lnTo>
                    <a:lnTo>
                      <a:pt x="2752504" y="2744574"/>
                    </a:lnTo>
                    <a:lnTo>
                      <a:pt x="2755940" y="2743207"/>
                    </a:lnTo>
                    <a:lnTo>
                      <a:pt x="2759605" y="2742296"/>
                    </a:lnTo>
                    <a:lnTo>
                      <a:pt x="2763269" y="2741613"/>
                    </a:lnTo>
                    <a:close/>
                    <a:moveTo>
                      <a:pt x="2628900" y="2738438"/>
                    </a:moveTo>
                    <a:lnTo>
                      <a:pt x="2631848" y="2739118"/>
                    </a:lnTo>
                    <a:lnTo>
                      <a:pt x="2634570" y="2739798"/>
                    </a:lnTo>
                    <a:lnTo>
                      <a:pt x="2636611" y="2740932"/>
                    </a:lnTo>
                    <a:lnTo>
                      <a:pt x="2638425" y="2742066"/>
                    </a:lnTo>
                    <a:lnTo>
                      <a:pt x="2640013" y="2743427"/>
                    </a:lnTo>
                    <a:lnTo>
                      <a:pt x="2640920" y="2745241"/>
                    </a:lnTo>
                    <a:lnTo>
                      <a:pt x="2642054" y="2747056"/>
                    </a:lnTo>
                    <a:lnTo>
                      <a:pt x="2642507" y="2749323"/>
                    </a:lnTo>
                    <a:lnTo>
                      <a:pt x="2643188" y="2751365"/>
                    </a:lnTo>
                    <a:lnTo>
                      <a:pt x="2643188" y="2753632"/>
                    </a:lnTo>
                    <a:lnTo>
                      <a:pt x="2643188" y="2755900"/>
                    </a:lnTo>
                    <a:lnTo>
                      <a:pt x="2642961" y="2758168"/>
                    </a:lnTo>
                    <a:lnTo>
                      <a:pt x="2642281" y="2760436"/>
                    </a:lnTo>
                    <a:lnTo>
                      <a:pt x="2641600" y="2762704"/>
                    </a:lnTo>
                    <a:lnTo>
                      <a:pt x="2640693" y="2765198"/>
                    </a:lnTo>
                    <a:lnTo>
                      <a:pt x="2640013" y="2767240"/>
                    </a:lnTo>
                    <a:lnTo>
                      <a:pt x="2637972" y="2771095"/>
                    </a:lnTo>
                    <a:lnTo>
                      <a:pt x="2635250" y="2774723"/>
                    </a:lnTo>
                    <a:lnTo>
                      <a:pt x="2632302" y="2777898"/>
                    </a:lnTo>
                    <a:lnTo>
                      <a:pt x="2629581" y="2780847"/>
                    </a:lnTo>
                    <a:lnTo>
                      <a:pt x="2626406" y="2783115"/>
                    </a:lnTo>
                    <a:lnTo>
                      <a:pt x="2623004" y="2785156"/>
                    </a:lnTo>
                    <a:lnTo>
                      <a:pt x="2619602" y="2787197"/>
                    </a:lnTo>
                    <a:lnTo>
                      <a:pt x="2616427" y="2788104"/>
                    </a:lnTo>
                    <a:lnTo>
                      <a:pt x="2613025" y="2789011"/>
                    </a:lnTo>
                    <a:lnTo>
                      <a:pt x="2609850" y="2789238"/>
                    </a:lnTo>
                    <a:lnTo>
                      <a:pt x="2606902" y="2789011"/>
                    </a:lnTo>
                    <a:lnTo>
                      <a:pt x="2604181" y="2788104"/>
                    </a:lnTo>
                    <a:lnTo>
                      <a:pt x="2601686" y="2786743"/>
                    </a:lnTo>
                    <a:lnTo>
                      <a:pt x="2600552" y="2786063"/>
                    </a:lnTo>
                    <a:lnTo>
                      <a:pt x="2599418" y="2784929"/>
                    </a:lnTo>
                    <a:lnTo>
                      <a:pt x="2598511" y="2784022"/>
                    </a:lnTo>
                    <a:lnTo>
                      <a:pt x="2597604" y="2782661"/>
                    </a:lnTo>
                    <a:lnTo>
                      <a:pt x="2596923" y="2781300"/>
                    </a:lnTo>
                    <a:lnTo>
                      <a:pt x="2596470" y="2779713"/>
                    </a:lnTo>
                    <a:lnTo>
                      <a:pt x="2595563" y="2776538"/>
                    </a:lnTo>
                    <a:lnTo>
                      <a:pt x="2595563" y="2773590"/>
                    </a:lnTo>
                    <a:lnTo>
                      <a:pt x="2595563" y="2770188"/>
                    </a:lnTo>
                    <a:lnTo>
                      <a:pt x="2596470" y="2767013"/>
                    </a:lnTo>
                    <a:lnTo>
                      <a:pt x="2597377" y="2763384"/>
                    </a:lnTo>
                    <a:lnTo>
                      <a:pt x="2598965" y="2760209"/>
                    </a:lnTo>
                    <a:lnTo>
                      <a:pt x="2600779" y="2756807"/>
                    </a:lnTo>
                    <a:lnTo>
                      <a:pt x="2602820" y="2753632"/>
                    </a:lnTo>
                    <a:lnTo>
                      <a:pt x="2605315" y="2750457"/>
                    </a:lnTo>
                    <a:lnTo>
                      <a:pt x="2608036" y="2747963"/>
                    </a:lnTo>
                    <a:lnTo>
                      <a:pt x="2610984" y="2745241"/>
                    </a:lnTo>
                    <a:lnTo>
                      <a:pt x="2614386" y="2743200"/>
                    </a:lnTo>
                    <a:lnTo>
                      <a:pt x="2617788" y="2741386"/>
                    </a:lnTo>
                    <a:lnTo>
                      <a:pt x="2621416" y="2740025"/>
                    </a:lnTo>
                    <a:lnTo>
                      <a:pt x="2625045" y="2739118"/>
                    </a:lnTo>
                    <a:lnTo>
                      <a:pt x="2628900" y="2738438"/>
                    </a:lnTo>
                    <a:close/>
                    <a:moveTo>
                      <a:pt x="437311" y="2713038"/>
                    </a:moveTo>
                    <a:lnTo>
                      <a:pt x="439156" y="2713269"/>
                    </a:lnTo>
                    <a:lnTo>
                      <a:pt x="441002" y="2713730"/>
                    </a:lnTo>
                    <a:lnTo>
                      <a:pt x="442848" y="2714884"/>
                    </a:lnTo>
                    <a:lnTo>
                      <a:pt x="444925" y="2716038"/>
                    </a:lnTo>
                    <a:lnTo>
                      <a:pt x="446771" y="2717192"/>
                    </a:lnTo>
                    <a:lnTo>
                      <a:pt x="449078" y="2719038"/>
                    </a:lnTo>
                    <a:lnTo>
                      <a:pt x="453001" y="2722961"/>
                    </a:lnTo>
                    <a:lnTo>
                      <a:pt x="456924" y="2727346"/>
                    </a:lnTo>
                    <a:lnTo>
                      <a:pt x="460385" y="2731962"/>
                    </a:lnTo>
                    <a:lnTo>
                      <a:pt x="463846" y="2736578"/>
                    </a:lnTo>
                    <a:lnTo>
                      <a:pt x="466615" y="2741193"/>
                    </a:lnTo>
                    <a:lnTo>
                      <a:pt x="469153" y="2746501"/>
                    </a:lnTo>
                    <a:lnTo>
                      <a:pt x="471230" y="2751579"/>
                    </a:lnTo>
                    <a:lnTo>
                      <a:pt x="472614" y="2755964"/>
                    </a:lnTo>
                    <a:lnTo>
                      <a:pt x="472845" y="2758041"/>
                    </a:lnTo>
                    <a:lnTo>
                      <a:pt x="473076" y="2759887"/>
                    </a:lnTo>
                    <a:lnTo>
                      <a:pt x="472845" y="2761502"/>
                    </a:lnTo>
                    <a:lnTo>
                      <a:pt x="472614" y="2762426"/>
                    </a:lnTo>
                    <a:lnTo>
                      <a:pt x="472153" y="2763810"/>
                    </a:lnTo>
                    <a:lnTo>
                      <a:pt x="471461" y="2764503"/>
                    </a:lnTo>
                    <a:lnTo>
                      <a:pt x="470538" y="2765195"/>
                    </a:lnTo>
                    <a:lnTo>
                      <a:pt x="469384" y="2765426"/>
                    </a:lnTo>
                    <a:lnTo>
                      <a:pt x="468000" y="2765426"/>
                    </a:lnTo>
                    <a:lnTo>
                      <a:pt x="466846" y="2765195"/>
                    </a:lnTo>
                    <a:lnTo>
                      <a:pt x="465231" y="2764503"/>
                    </a:lnTo>
                    <a:lnTo>
                      <a:pt x="463615" y="2763810"/>
                    </a:lnTo>
                    <a:lnTo>
                      <a:pt x="460385" y="2761733"/>
                    </a:lnTo>
                    <a:lnTo>
                      <a:pt x="457155" y="2759195"/>
                    </a:lnTo>
                    <a:lnTo>
                      <a:pt x="453693" y="2755964"/>
                    </a:lnTo>
                    <a:lnTo>
                      <a:pt x="450463" y="2752271"/>
                    </a:lnTo>
                    <a:lnTo>
                      <a:pt x="447463" y="2748579"/>
                    </a:lnTo>
                    <a:lnTo>
                      <a:pt x="444464" y="2744424"/>
                    </a:lnTo>
                    <a:lnTo>
                      <a:pt x="441464" y="2740039"/>
                    </a:lnTo>
                    <a:lnTo>
                      <a:pt x="439156" y="2735885"/>
                    </a:lnTo>
                    <a:lnTo>
                      <a:pt x="437080" y="2731962"/>
                    </a:lnTo>
                    <a:lnTo>
                      <a:pt x="435465" y="2727808"/>
                    </a:lnTo>
                    <a:lnTo>
                      <a:pt x="434080" y="2723885"/>
                    </a:lnTo>
                    <a:lnTo>
                      <a:pt x="433619" y="2720654"/>
                    </a:lnTo>
                    <a:lnTo>
                      <a:pt x="433388" y="2717884"/>
                    </a:lnTo>
                    <a:lnTo>
                      <a:pt x="433619" y="2716500"/>
                    </a:lnTo>
                    <a:lnTo>
                      <a:pt x="434080" y="2715346"/>
                    </a:lnTo>
                    <a:lnTo>
                      <a:pt x="434542" y="2714653"/>
                    </a:lnTo>
                    <a:lnTo>
                      <a:pt x="435465" y="2713730"/>
                    </a:lnTo>
                    <a:lnTo>
                      <a:pt x="436157" y="2713269"/>
                    </a:lnTo>
                    <a:lnTo>
                      <a:pt x="437311" y="2713038"/>
                    </a:lnTo>
                    <a:close/>
                    <a:moveTo>
                      <a:pt x="518496" y="2708276"/>
                    </a:moveTo>
                    <a:lnTo>
                      <a:pt x="520789" y="2708501"/>
                    </a:lnTo>
                    <a:lnTo>
                      <a:pt x="522852" y="2708950"/>
                    </a:lnTo>
                    <a:lnTo>
                      <a:pt x="524916" y="2710074"/>
                    </a:lnTo>
                    <a:lnTo>
                      <a:pt x="527209" y="2710973"/>
                    </a:lnTo>
                    <a:lnTo>
                      <a:pt x="529502" y="2712322"/>
                    </a:lnTo>
                    <a:lnTo>
                      <a:pt x="531566" y="2714120"/>
                    </a:lnTo>
                    <a:lnTo>
                      <a:pt x="535693" y="2717716"/>
                    </a:lnTo>
                    <a:lnTo>
                      <a:pt x="539592" y="2722212"/>
                    </a:lnTo>
                    <a:lnTo>
                      <a:pt x="543031" y="2726483"/>
                    </a:lnTo>
                    <a:lnTo>
                      <a:pt x="546241" y="2731203"/>
                    </a:lnTo>
                    <a:lnTo>
                      <a:pt x="548993" y="2735699"/>
                    </a:lnTo>
                    <a:lnTo>
                      <a:pt x="551286" y="2741093"/>
                    </a:lnTo>
                    <a:lnTo>
                      <a:pt x="552433" y="2743566"/>
                    </a:lnTo>
                    <a:lnTo>
                      <a:pt x="553121" y="2746039"/>
                    </a:lnTo>
                    <a:lnTo>
                      <a:pt x="553350" y="2748062"/>
                    </a:lnTo>
                    <a:lnTo>
                      <a:pt x="554038" y="2750085"/>
                    </a:lnTo>
                    <a:lnTo>
                      <a:pt x="554038" y="2752108"/>
                    </a:lnTo>
                    <a:lnTo>
                      <a:pt x="553579" y="2753681"/>
                    </a:lnTo>
                    <a:lnTo>
                      <a:pt x="553350" y="2755255"/>
                    </a:lnTo>
                    <a:lnTo>
                      <a:pt x="552891" y="2756603"/>
                    </a:lnTo>
                    <a:lnTo>
                      <a:pt x="552203" y="2757727"/>
                    </a:lnTo>
                    <a:lnTo>
                      <a:pt x="551286" y="2758401"/>
                    </a:lnTo>
                    <a:lnTo>
                      <a:pt x="549910" y="2758851"/>
                    </a:lnTo>
                    <a:lnTo>
                      <a:pt x="548764" y="2759076"/>
                    </a:lnTo>
                    <a:lnTo>
                      <a:pt x="547159" y="2759076"/>
                    </a:lnTo>
                    <a:lnTo>
                      <a:pt x="545554" y="2758851"/>
                    </a:lnTo>
                    <a:lnTo>
                      <a:pt x="543719" y="2758401"/>
                    </a:lnTo>
                    <a:lnTo>
                      <a:pt x="542114" y="2757727"/>
                    </a:lnTo>
                    <a:lnTo>
                      <a:pt x="538445" y="2755479"/>
                    </a:lnTo>
                    <a:lnTo>
                      <a:pt x="535006" y="2753007"/>
                    </a:lnTo>
                    <a:lnTo>
                      <a:pt x="531566" y="2750085"/>
                    </a:lnTo>
                    <a:lnTo>
                      <a:pt x="528126" y="2746488"/>
                    </a:lnTo>
                    <a:lnTo>
                      <a:pt x="524916" y="2742667"/>
                    </a:lnTo>
                    <a:lnTo>
                      <a:pt x="521935" y="2738621"/>
                    </a:lnTo>
                    <a:lnTo>
                      <a:pt x="519413" y="2734575"/>
                    </a:lnTo>
                    <a:lnTo>
                      <a:pt x="517349" y="2730529"/>
                    </a:lnTo>
                    <a:lnTo>
                      <a:pt x="515515" y="2726258"/>
                    </a:lnTo>
                    <a:lnTo>
                      <a:pt x="514139" y="2722437"/>
                    </a:lnTo>
                    <a:lnTo>
                      <a:pt x="512992" y="2718840"/>
                    </a:lnTo>
                    <a:lnTo>
                      <a:pt x="512763" y="2715469"/>
                    </a:lnTo>
                    <a:lnTo>
                      <a:pt x="512992" y="2714120"/>
                    </a:lnTo>
                    <a:lnTo>
                      <a:pt x="513221" y="2712771"/>
                    </a:lnTo>
                    <a:lnTo>
                      <a:pt x="513451" y="2711647"/>
                    </a:lnTo>
                    <a:lnTo>
                      <a:pt x="514368" y="2710524"/>
                    </a:lnTo>
                    <a:lnTo>
                      <a:pt x="515056" y="2709400"/>
                    </a:lnTo>
                    <a:lnTo>
                      <a:pt x="515973" y="2708950"/>
                    </a:lnTo>
                    <a:lnTo>
                      <a:pt x="517349" y="2708501"/>
                    </a:lnTo>
                    <a:lnTo>
                      <a:pt x="518496" y="2708276"/>
                    </a:lnTo>
                    <a:close/>
                    <a:moveTo>
                      <a:pt x="3156303" y="2705100"/>
                    </a:moveTo>
                    <a:lnTo>
                      <a:pt x="3157464" y="2705547"/>
                    </a:lnTo>
                    <a:lnTo>
                      <a:pt x="3158856" y="2706442"/>
                    </a:lnTo>
                    <a:lnTo>
                      <a:pt x="3159553" y="2707338"/>
                    </a:lnTo>
                    <a:lnTo>
                      <a:pt x="3160481" y="2708680"/>
                    </a:lnTo>
                    <a:lnTo>
                      <a:pt x="3160713" y="2710247"/>
                    </a:lnTo>
                    <a:lnTo>
                      <a:pt x="3160713" y="2712037"/>
                    </a:lnTo>
                    <a:lnTo>
                      <a:pt x="3160481" y="2714051"/>
                    </a:lnTo>
                    <a:lnTo>
                      <a:pt x="3160249" y="2715842"/>
                    </a:lnTo>
                    <a:lnTo>
                      <a:pt x="3158856" y="2720541"/>
                    </a:lnTo>
                    <a:lnTo>
                      <a:pt x="3156768" y="2725241"/>
                    </a:lnTo>
                    <a:lnTo>
                      <a:pt x="3154215" y="2729493"/>
                    </a:lnTo>
                    <a:lnTo>
                      <a:pt x="3151662" y="2733968"/>
                    </a:lnTo>
                    <a:lnTo>
                      <a:pt x="3149573" y="2737325"/>
                    </a:lnTo>
                    <a:lnTo>
                      <a:pt x="3147020" y="2740458"/>
                    </a:lnTo>
                    <a:lnTo>
                      <a:pt x="3144699" y="2743144"/>
                    </a:lnTo>
                    <a:lnTo>
                      <a:pt x="3142378" y="2745829"/>
                    </a:lnTo>
                    <a:lnTo>
                      <a:pt x="3139825" y="2748067"/>
                    </a:lnTo>
                    <a:lnTo>
                      <a:pt x="3137504" y="2750081"/>
                    </a:lnTo>
                    <a:lnTo>
                      <a:pt x="3135415" y="2752095"/>
                    </a:lnTo>
                    <a:lnTo>
                      <a:pt x="3132862" y="2753214"/>
                    </a:lnTo>
                    <a:lnTo>
                      <a:pt x="3130773" y="2754557"/>
                    </a:lnTo>
                    <a:lnTo>
                      <a:pt x="3128916" y="2755228"/>
                    </a:lnTo>
                    <a:lnTo>
                      <a:pt x="3127060" y="2755900"/>
                    </a:lnTo>
                    <a:lnTo>
                      <a:pt x="3125435" y="2755900"/>
                    </a:lnTo>
                    <a:lnTo>
                      <a:pt x="3124042" y="2755676"/>
                    </a:lnTo>
                    <a:lnTo>
                      <a:pt x="3122882" y="2755005"/>
                    </a:lnTo>
                    <a:lnTo>
                      <a:pt x="3121954" y="2754109"/>
                    </a:lnTo>
                    <a:lnTo>
                      <a:pt x="3121257" y="2752543"/>
                    </a:lnTo>
                    <a:lnTo>
                      <a:pt x="3121025" y="2751424"/>
                    </a:lnTo>
                    <a:lnTo>
                      <a:pt x="3121025" y="2749857"/>
                    </a:lnTo>
                    <a:lnTo>
                      <a:pt x="3121025" y="2747172"/>
                    </a:lnTo>
                    <a:lnTo>
                      <a:pt x="3121722" y="2743815"/>
                    </a:lnTo>
                    <a:lnTo>
                      <a:pt x="3123114" y="2740235"/>
                    </a:lnTo>
                    <a:lnTo>
                      <a:pt x="3124739" y="2736206"/>
                    </a:lnTo>
                    <a:lnTo>
                      <a:pt x="3126595" y="2732402"/>
                    </a:lnTo>
                    <a:lnTo>
                      <a:pt x="3128916" y="2728598"/>
                    </a:lnTo>
                    <a:lnTo>
                      <a:pt x="3131702" y="2724346"/>
                    </a:lnTo>
                    <a:lnTo>
                      <a:pt x="3134255" y="2720765"/>
                    </a:lnTo>
                    <a:lnTo>
                      <a:pt x="3137504" y="2717184"/>
                    </a:lnTo>
                    <a:lnTo>
                      <a:pt x="3140521" y="2713828"/>
                    </a:lnTo>
                    <a:lnTo>
                      <a:pt x="3143538" y="2710918"/>
                    </a:lnTo>
                    <a:lnTo>
                      <a:pt x="3146788" y="2708680"/>
                    </a:lnTo>
                    <a:lnTo>
                      <a:pt x="3150037" y="2706890"/>
                    </a:lnTo>
                    <a:lnTo>
                      <a:pt x="3153286" y="2705547"/>
                    </a:lnTo>
                    <a:lnTo>
                      <a:pt x="3154679" y="2705324"/>
                    </a:lnTo>
                    <a:lnTo>
                      <a:pt x="3156303" y="2705100"/>
                    </a:lnTo>
                    <a:close/>
                    <a:moveTo>
                      <a:pt x="615848" y="2701926"/>
                    </a:moveTo>
                    <a:lnTo>
                      <a:pt x="618153" y="2702385"/>
                    </a:lnTo>
                    <a:lnTo>
                      <a:pt x="620457" y="2703075"/>
                    </a:lnTo>
                    <a:lnTo>
                      <a:pt x="622992" y="2703764"/>
                    </a:lnTo>
                    <a:lnTo>
                      <a:pt x="625296" y="2705143"/>
                    </a:lnTo>
                    <a:lnTo>
                      <a:pt x="627370" y="2706521"/>
                    </a:lnTo>
                    <a:lnTo>
                      <a:pt x="629905" y="2708130"/>
                    </a:lnTo>
                    <a:lnTo>
                      <a:pt x="631979" y="2709968"/>
                    </a:lnTo>
                    <a:lnTo>
                      <a:pt x="634053" y="2712036"/>
                    </a:lnTo>
                    <a:lnTo>
                      <a:pt x="638201" y="2716401"/>
                    </a:lnTo>
                    <a:lnTo>
                      <a:pt x="641658" y="2720997"/>
                    </a:lnTo>
                    <a:lnTo>
                      <a:pt x="644654" y="2725822"/>
                    </a:lnTo>
                    <a:lnTo>
                      <a:pt x="646958" y="2730417"/>
                    </a:lnTo>
                    <a:lnTo>
                      <a:pt x="648341" y="2733175"/>
                    </a:lnTo>
                    <a:lnTo>
                      <a:pt x="649493" y="2736162"/>
                    </a:lnTo>
                    <a:lnTo>
                      <a:pt x="649954" y="2738689"/>
                    </a:lnTo>
                    <a:lnTo>
                      <a:pt x="650415" y="2741447"/>
                    </a:lnTo>
                    <a:lnTo>
                      <a:pt x="650876" y="2743744"/>
                    </a:lnTo>
                    <a:lnTo>
                      <a:pt x="650876" y="2746042"/>
                    </a:lnTo>
                    <a:lnTo>
                      <a:pt x="650415" y="2748110"/>
                    </a:lnTo>
                    <a:lnTo>
                      <a:pt x="649954" y="2749718"/>
                    </a:lnTo>
                    <a:lnTo>
                      <a:pt x="649263" y="2751327"/>
                    </a:lnTo>
                    <a:lnTo>
                      <a:pt x="648341" y="2752246"/>
                    </a:lnTo>
                    <a:lnTo>
                      <a:pt x="646958" y="2753395"/>
                    </a:lnTo>
                    <a:lnTo>
                      <a:pt x="645806" y="2753854"/>
                    </a:lnTo>
                    <a:lnTo>
                      <a:pt x="644193" y="2754314"/>
                    </a:lnTo>
                    <a:lnTo>
                      <a:pt x="642349" y="2754314"/>
                    </a:lnTo>
                    <a:lnTo>
                      <a:pt x="640275" y="2754084"/>
                    </a:lnTo>
                    <a:lnTo>
                      <a:pt x="637971" y="2753624"/>
                    </a:lnTo>
                    <a:lnTo>
                      <a:pt x="636127" y="2752935"/>
                    </a:lnTo>
                    <a:lnTo>
                      <a:pt x="634284" y="2751786"/>
                    </a:lnTo>
                    <a:lnTo>
                      <a:pt x="630597" y="2749718"/>
                    </a:lnTo>
                    <a:lnTo>
                      <a:pt x="627140" y="2746731"/>
                    </a:lnTo>
                    <a:lnTo>
                      <a:pt x="623683" y="2743514"/>
                    </a:lnTo>
                    <a:lnTo>
                      <a:pt x="620457" y="2739838"/>
                    </a:lnTo>
                    <a:lnTo>
                      <a:pt x="617692" y="2735932"/>
                    </a:lnTo>
                    <a:lnTo>
                      <a:pt x="614926" y="2732026"/>
                    </a:lnTo>
                    <a:lnTo>
                      <a:pt x="612852" y="2727660"/>
                    </a:lnTo>
                    <a:lnTo>
                      <a:pt x="611009" y="2723754"/>
                    </a:lnTo>
                    <a:lnTo>
                      <a:pt x="609396" y="2719848"/>
                    </a:lnTo>
                    <a:lnTo>
                      <a:pt x="608474" y="2715712"/>
                    </a:lnTo>
                    <a:lnTo>
                      <a:pt x="608013" y="2712265"/>
                    </a:lnTo>
                    <a:lnTo>
                      <a:pt x="608243" y="2709049"/>
                    </a:lnTo>
                    <a:lnTo>
                      <a:pt x="608474" y="2707900"/>
                    </a:lnTo>
                    <a:lnTo>
                      <a:pt x="608935" y="2706521"/>
                    </a:lnTo>
                    <a:lnTo>
                      <a:pt x="609626" y="2705372"/>
                    </a:lnTo>
                    <a:lnTo>
                      <a:pt x="610548" y="2704453"/>
                    </a:lnTo>
                    <a:lnTo>
                      <a:pt x="611470" y="2703534"/>
                    </a:lnTo>
                    <a:lnTo>
                      <a:pt x="612622" y="2702845"/>
                    </a:lnTo>
                    <a:lnTo>
                      <a:pt x="614235" y="2702385"/>
                    </a:lnTo>
                    <a:lnTo>
                      <a:pt x="615848" y="2701926"/>
                    </a:lnTo>
                    <a:close/>
                    <a:moveTo>
                      <a:pt x="3066750" y="2700338"/>
                    </a:moveTo>
                    <a:lnTo>
                      <a:pt x="3068585" y="2700785"/>
                    </a:lnTo>
                    <a:lnTo>
                      <a:pt x="3070190" y="2701680"/>
                    </a:lnTo>
                    <a:lnTo>
                      <a:pt x="3071566" y="2702576"/>
                    </a:lnTo>
                    <a:lnTo>
                      <a:pt x="3072254" y="2703918"/>
                    </a:lnTo>
                    <a:lnTo>
                      <a:pt x="3072942" y="2705485"/>
                    </a:lnTo>
                    <a:lnTo>
                      <a:pt x="3073171" y="2707275"/>
                    </a:lnTo>
                    <a:lnTo>
                      <a:pt x="3073400" y="2709066"/>
                    </a:lnTo>
                    <a:lnTo>
                      <a:pt x="3073171" y="2711080"/>
                    </a:lnTo>
                    <a:lnTo>
                      <a:pt x="3072942" y="2713541"/>
                    </a:lnTo>
                    <a:lnTo>
                      <a:pt x="3072254" y="2715555"/>
                    </a:lnTo>
                    <a:lnTo>
                      <a:pt x="3070649" y="2720255"/>
                    </a:lnTo>
                    <a:lnTo>
                      <a:pt x="3068585" y="2724731"/>
                    </a:lnTo>
                    <a:lnTo>
                      <a:pt x="3066062" y="2729206"/>
                    </a:lnTo>
                    <a:lnTo>
                      <a:pt x="3063769" y="2732563"/>
                    </a:lnTo>
                    <a:lnTo>
                      <a:pt x="3061476" y="2735920"/>
                    </a:lnTo>
                    <a:lnTo>
                      <a:pt x="3058954" y="2738829"/>
                    </a:lnTo>
                    <a:lnTo>
                      <a:pt x="3056432" y="2741291"/>
                    </a:lnTo>
                    <a:lnTo>
                      <a:pt x="3053909" y="2743977"/>
                    </a:lnTo>
                    <a:lnTo>
                      <a:pt x="3051158" y="2745991"/>
                    </a:lnTo>
                    <a:lnTo>
                      <a:pt x="3048635" y="2747557"/>
                    </a:lnTo>
                    <a:lnTo>
                      <a:pt x="3046113" y="2749124"/>
                    </a:lnTo>
                    <a:lnTo>
                      <a:pt x="3043820" y="2750019"/>
                    </a:lnTo>
                    <a:lnTo>
                      <a:pt x="3041756" y="2750914"/>
                    </a:lnTo>
                    <a:lnTo>
                      <a:pt x="3039692" y="2751138"/>
                    </a:lnTo>
                    <a:lnTo>
                      <a:pt x="3037399" y="2751138"/>
                    </a:lnTo>
                    <a:lnTo>
                      <a:pt x="3035794" y="2750690"/>
                    </a:lnTo>
                    <a:lnTo>
                      <a:pt x="3034648" y="2749795"/>
                    </a:lnTo>
                    <a:lnTo>
                      <a:pt x="3033501" y="2748229"/>
                    </a:lnTo>
                    <a:lnTo>
                      <a:pt x="3032813" y="2746438"/>
                    </a:lnTo>
                    <a:lnTo>
                      <a:pt x="3032355" y="2745095"/>
                    </a:lnTo>
                    <a:lnTo>
                      <a:pt x="3032125" y="2743977"/>
                    </a:lnTo>
                    <a:lnTo>
                      <a:pt x="3032125" y="2740843"/>
                    </a:lnTo>
                    <a:lnTo>
                      <a:pt x="3033042" y="2737487"/>
                    </a:lnTo>
                    <a:lnTo>
                      <a:pt x="3033960" y="2733906"/>
                    </a:lnTo>
                    <a:lnTo>
                      <a:pt x="3035336" y="2729878"/>
                    </a:lnTo>
                    <a:lnTo>
                      <a:pt x="3037170" y="2726297"/>
                    </a:lnTo>
                    <a:lnTo>
                      <a:pt x="3039234" y="2722493"/>
                    </a:lnTo>
                    <a:lnTo>
                      <a:pt x="3041985" y="2718688"/>
                    </a:lnTo>
                    <a:lnTo>
                      <a:pt x="3044508" y="2715108"/>
                    </a:lnTo>
                    <a:lnTo>
                      <a:pt x="3047489" y="2711751"/>
                    </a:lnTo>
                    <a:lnTo>
                      <a:pt x="3050699" y="2708618"/>
                    </a:lnTo>
                    <a:lnTo>
                      <a:pt x="3053909" y="2705932"/>
                    </a:lnTo>
                    <a:lnTo>
                      <a:pt x="3057120" y="2703695"/>
                    </a:lnTo>
                    <a:lnTo>
                      <a:pt x="3060330" y="2701904"/>
                    </a:lnTo>
                    <a:lnTo>
                      <a:pt x="3063540" y="2700785"/>
                    </a:lnTo>
                    <a:lnTo>
                      <a:pt x="3065145" y="2700562"/>
                    </a:lnTo>
                    <a:lnTo>
                      <a:pt x="3066750" y="2700338"/>
                    </a:lnTo>
                    <a:close/>
                    <a:moveTo>
                      <a:pt x="725866" y="2697163"/>
                    </a:moveTo>
                    <a:lnTo>
                      <a:pt x="728400" y="2697393"/>
                    </a:lnTo>
                    <a:lnTo>
                      <a:pt x="731163" y="2697852"/>
                    </a:lnTo>
                    <a:lnTo>
                      <a:pt x="733697" y="2698771"/>
                    </a:lnTo>
                    <a:lnTo>
                      <a:pt x="736000" y="2699920"/>
                    </a:lnTo>
                    <a:lnTo>
                      <a:pt x="738764" y="2701528"/>
                    </a:lnTo>
                    <a:lnTo>
                      <a:pt x="740836" y="2703137"/>
                    </a:lnTo>
                    <a:lnTo>
                      <a:pt x="743370" y="2704975"/>
                    </a:lnTo>
                    <a:lnTo>
                      <a:pt x="745443" y="2706813"/>
                    </a:lnTo>
                    <a:lnTo>
                      <a:pt x="747515" y="2709341"/>
                    </a:lnTo>
                    <a:lnTo>
                      <a:pt x="749358" y="2711409"/>
                    </a:lnTo>
                    <a:lnTo>
                      <a:pt x="752813" y="2716234"/>
                    </a:lnTo>
                    <a:lnTo>
                      <a:pt x="755807" y="2720829"/>
                    </a:lnTo>
                    <a:lnTo>
                      <a:pt x="757879" y="2725425"/>
                    </a:lnTo>
                    <a:lnTo>
                      <a:pt x="758801" y="2728642"/>
                    </a:lnTo>
                    <a:lnTo>
                      <a:pt x="759722" y="2731399"/>
                    </a:lnTo>
                    <a:lnTo>
                      <a:pt x="760183" y="2734386"/>
                    </a:lnTo>
                    <a:lnTo>
                      <a:pt x="760413" y="2737143"/>
                    </a:lnTo>
                    <a:lnTo>
                      <a:pt x="760413" y="2739441"/>
                    </a:lnTo>
                    <a:lnTo>
                      <a:pt x="759952" y="2741739"/>
                    </a:lnTo>
                    <a:lnTo>
                      <a:pt x="759492" y="2743577"/>
                    </a:lnTo>
                    <a:lnTo>
                      <a:pt x="758570" y="2745415"/>
                    </a:lnTo>
                    <a:lnTo>
                      <a:pt x="757419" y="2746793"/>
                    </a:lnTo>
                    <a:lnTo>
                      <a:pt x="756037" y="2747942"/>
                    </a:lnTo>
                    <a:lnTo>
                      <a:pt x="754425" y="2748632"/>
                    </a:lnTo>
                    <a:lnTo>
                      <a:pt x="752582" y="2749321"/>
                    </a:lnTo>
                    <a:lnTo>
                      <a:pt x="750510" y="2749551"/>
                    </a:lnTo>
                    <a:lnTo>
                      <a:pt x="747976" y="2749321"/>
                    </a:lnTo>
                    <a:lnTo>
                      <a:pt x="745673" y="2748632"/>
                    </a:lnTo>
                    <a:lnTo>
                      <a:pt x="742909" y="2747713"/>
                    </a:lnTo>
                    <a:lnTo>
                      <a:pt x="738994" y="2745415"/>
                    </a:lnTo>
                    <a:lnTo>
                      <a:pt x="735309" y="2743117"/>
                    </a:lnTo>
                    <a:lnTo>
                      <a:pt x="731854" y="2739900"/>
                    </a:lnTo>
                    <a:lnTo>
                      <a:pt x="728400" y="2736684"/>
                    </a:lnTo>
                    <a:lnTo>
                      <a:pt x="725406" y="2733007"/>
                    </a:lnTo>
                    <a:lnTo>
                      <a:pt x="722872" y="2729331"/>
                    </a:lnTo>
                    <a:lnTo>
                      <a:pt x="720799" y="2725425"/>
                    </a:lnTo>
                    <a:lnTo>
                      <a:pt x="718957" y="2721519"/>
                    </a:lnTo>
                    <a:lnTo>
                      <a:pt x="717345" y="2717383"/>
                    </a:lnTo>
                    <a:lnTo>
                      <a:pt x="716423" y="2713477"/>
                    </a:lnTo>
                    <a:lnTo>
                      <a:pt x="715963" y="2710030"/>
                    </a:lnTo>
                    <a:lnTo>
                      <a:pt x="715963" y="2706583"/>
                    </a:lnTo>
                    <a:lnTo>
                      <a:pt x="716193" y="2704975"/>
                    </a:lnTo>
                    <a:lnTo>
                      <a:pt x="716654" y="2703596"/>
                    </a:lnTo>
                    <a:lnTo>
                      <a:pt x="717345" y="2702448"/>
                    </a:lnTo>
                    <a:lnTo>
                      <a:pt x="717805" y="2701069"/>
                    </a:lnTo>
                    <a:lnTo>
                      <a:pt x="718957" y="2699920"/>
                    </a:lnTo>
                    <a:lnTo>
                      <a:pt x="719648" y="2699231"/>
                    </a:lnTo>
                    <a:lnTo>
                      <a:pt x="721030" y="2698312"/>
                    </a:lnTo>
                    <a:lnTo>
                      <a:pt x="722412" y="2697622"/>
                    </a:lnTo>
                    <a:lnTo>
                      <a:pt x="723793" y="2697393"/>
                    </a:lnTo>
                    <a:lnTo>
                      <a:pt x="725866" y="2697163"/>
                    </a:lnTo>
                    <a:close/>
                    <a:moveTo>
                      <a:pt x="2963365" y="2695576"/>
                    </a:moveTo>
                    <a:lnTo>
                      <a:pt x="2965417" y="2696244"/>
                    </a:lnTo>
                    <a:lnTo>
                      <a:pt x="2967241" y="2696913"/>
                    </a:lnTo>
                    <a:lnTo>
                      <a:pt x="2968837" y="2698027"/>
                    </a:lnTo>
                    <a:lnTo>
                      <a:pt x="2969977" y="2699141"/>
                    </a:lnTo>
                    <a:lnTo>
                      <a:pt x="2971117" y="2700700"/>
                    </a:lnTo>
                    <a:lnTo>
                      <a:pt x="2971573" y="2702483"/>
                    </a:lnTo>
                    <a:lnTo>
                      <a:pt x="2971801" y="2704265"/>
                    </a:lnTo>
                    <a:lnTo>
                      <a:pt x="2971801" y="2706493"/>
                    </a:lnTo>
                    <a:lnTo>
                      <a:pt x="2971801" y="2708721"/>
                    </a:lnTo>
                    <a:lnTo>
                      <a:pt x="2971573" y="2710949"/>
                    </a:lnTo>
                    <a:lnTo>
                      <a:pt x="2971117" y="2713400"/>
                    </a:lnTo>
                    <a:lnTo>
                      <a:pt x="2970205" y="2715628"/>
                    </a:lnTo>
                    <a:lnTo>
                      <a:pt x="2968381" y="2720307"/>
                    </a:lnTo>
                    <a:lnTo>
                      <a:pt x="2966101" y="2724541"/>
                    </a:lnTo>
                    <a:lnTo>
                      <a:pt x="2963821" y="2728328"/>
                    </a:lnTo>
                    <a:lnTo>
                      <a:pt x="2961313" y="2731670"/>
                    </a:lnTo>
                    <a:lnTo>
                      <a:pt x="2958578" y="2734567"/>
                    </a:lnTo>
                    <a:lnTo>
                      <a:pt x="2956070" y="2737241"/>
                    </a:lnTo>
                    <a:lnTo>
                      <a:pt x="2953334" y="2739692"/>
                    </a:lnTo>
                    <a:lnTo>
                      <a:pt x="2950598" y="2741920"/>
                    </a:lnTo>
                    <a:lnTo>
                      <a:pt x="2947634" y="2743702"/>
                    </a:lnTo>
                    <a:lnTo>
                      <a:pt x="2944898" y="2744816"/>
                    </a:lnTo>
                    <a:lnTo>
                      <a:pt x="2942390" y="2745930"/>
                    </a:lnTo>
                    <a:lnTo>
                      <a:pt x="2939654" y="2746376"/>
                    </a:lnTo>
                    <a:lnTo>
                      <a:pt x="2937374" y="2746376"/>
                    </a:lnTo>
                    <a:lnTo>
                      <a:pt x="2935322" y="2746153"/>
                    </a:lnTo>
                    <a:lnTo>
                      <a:pt x="2933498" y="2745485"/>
                    </a:lnTo>
                    <a:lnTo>
                      <a:pt x="2931902" y="2744370"/>
                    </a:lnTo>
                    <a:lnTo>
                      <a:pt x="2930534" y="2742588"/>
                    </a:lnTo>
                    <a:lnTo>
                      <a:pt x="2929622" y="2740360"/>
                    </a:lnTo>
                    <a:lnTo>
                      <a:pt x="2928938" y="2737463"/>
                    </a:lnTo>
                    <a:lnTo>
                      <a:pt x="2928938" y="2734344"/>
                    </a:lnTo>
                    <a:lnTo>
                      <a:pt x="2929622" y="2731002"/>
                    </a:lnTo>
                    <a:lnTo>
                      <a:pt x="2930306" y="2727437"/>
                    </a:lnTo>
                    <a:lnTo>
                      <a:pt x="2931902" y="2723872"/>
                    </a:lnTo>
                    <a:lnTo>
                      <a:pt x="2933498" y="2720085"/>
                    </a:lnTo>
                    <a:lnTo>
                      <a:pt x="2935550" y="2716520"/>
                    </a:lnTo>
                    <a:lnTo>
                      <a:pt x="2937830" y="2712732"/>
                    </a:lnTo>
                    <a:lnTo>
                      <a:pt x="2940566" y="2709390"/>
                    </a:lnTo>
                    <a:lnTo>
                      <a:pt x="2943530" y="2706493"/>
                    </a:lnTo>
                    <a:lnTo>
                      <a:pt x="2946494" y="2703374"/>
                    </a:lnTo>
                    <a:lnTo>
                      <a:pt x="2949686" y="2700923"/>
                    </a:lnTo>
                    <a:lnTo>
                      <a:pt x="2953106" y="2698695"/>
                    </a:lnTo>
                    <a:lnTo>
                      <a:pt x="2956298" y="2697135"/>
                    </a:lnTo>
                    <a:lnTo>
                      <a:pt x="2959946" y="2696244"/>
                    </a:lnTo>
                    <a:lnTo>
                      <a:pt x="2961541" y="2695799"/>
                    </a:lnTo>
                    <a:lnTo>
                      <a:pt x="2963365" y="2695576"/>
                    </a:lnTo>
                    <a:close/>
                    <a:moveTo>
                      <a:pt x="2844857" y="2690813"/>
                    </a:moveTo>
                    <a:lnTo>
                      <a:pt x="2847564" y="2691272"/>
                    </a:lnTo>
                    <a:lnTo>
                      <a:pt x="2849595" y="2692191"/>
                    </a:lnTo>
                    <a:lnTo>
                      <a:pt x="2851400" y="2693110"/>
                    </a:lnTo>
                    <a:lnTo>
                      <a:pt x="2852980" y="2694489"/>
                    </a:lnTo>
                    <a:lnTo>
                      <a:pt x="2854108" y="2696098"/>
                    </a:lnTo>
                    <a:lnTo>
                      <a:pt x="2854785" y="2697936"/>
                    </a:lnTo>
                    <a:lnTo>
                      <a:pt x="2855687" y="2699774"/>
                    </a:lnTo>
                    <a:lnTo>
                      <a:pt x="2855913" y="2701842"/>
                    </a:lnTo>
                    <a:lnTo>
                      <a:pt x="2855913" y="2704369"/>
                    </a:lnTo>
                    <a:lnTo>
                      <a:pt x="2855913" y="2706667"/>
                    </a:lnTo>
                    <a:lnTo>
                      <a:pt x="2855461" y="2708735"/>
                    </a:lnTo>
                    <a:lnTo>
                      <a:pt x="2855010" y="2711492"/>
                    </a:lnTo>
                    <a:lnTo>
                      <a:pt x="2853431" y="2715858"/>
                    </a:lnTo>
                    <a:lnTo>
                      <a:pt x="2851400" y="2720453"/>
                    </a:lnTo>
                    <a:lnTo>
                      <a:pt x="2849144" y="2724359"/>
                    </a:lnTo>
                    <a:lnTo>
                      <a:pt x="2846887" y="2728036"/>
                    </a:lnTo>
                    <a:lnTo>
                      <a:pt x="2843954" y="2731253"/>
                    </a:lnTo>
                    <a:lnTo>
                      <a:pt x="2841021" y="2734240"/>
                    </a:lnTo>
                    <a:lnTo>
                      <a:pt x="2838313" y="2736767"/>
                    </a:lnTo>
                    <a:lnTo>
                      <a:pt x="2835380" y="2738835"/>
                    </a:lnTo>
                    <a:lnTo>
                      <a:pt x="2832221" y="2740443"/>
                    </a:lnTo>
                    <a:lnTo>
                      <a:pt x="2829288" y="2741822"/>
                    </a:lnTo>
                    <a:lnTo>
                      <a:pt x="2826355" y="2742971"/>
                    </a:lnTo>
                    <a:lnTo>
                      <a:pt x="2823647" y="2743201"/>
                    </a:lnTo>
                    <a:lnTo>
                      <a:pt x="2820939" y="2743201"/>
                    </a:lnTo>
                    <a:lnTo>
                      <a:pt x="2818457" y="2742741"/>
                    </a:lnTo>
                    <a:lnTo>
                      <a:pt x="2816427" y="2741592"/>
                    </a:lnTo>
                    <a:lnTo>
                      <a:pt x="2814622" y="2739984"/>
                    </a:lnTo>
                    <a:lnTo>
                      <a:pt x="2813719" y="2739295"/>
                    </a:lnTo>
                    <a:lnTo>
                      <a:pt x="2813268" y="2738146"/>
                    </a:lnTo>
                    <a:lnTo>
                      <a:pt x="2811914" y="2735159"/>
                    </a:lnTo>
                    <a:lnTo>
                      <a:pt x="2811463" y="2732401"/>
                    </a:lnTo>
                    <a:lnTo>
                      <a:pt x="2811463" y="2729185"/>
                    </a:lnTo>
                    <a:lnTo>
                      <a:pt x="2811688" y="2725508"/>
                    </a:lnTo>
                    <a:lnTo>
                      <a:pt x="2812817" y="2722062"/>
                    </a:lnTo>
                    <a:lnTo>
                      <a:pt x="2813719" y="2718385"/>
                    </a:lnTo>
                    <a:lnTo>
                      <a:pt x="2815524" y="2714709"/>
                    </a:lnTo>
                    <a:lnTo>
                      <a:pt x="2817329" y="2711262"/>
                    </a:lnTo>
                    <a:lnTo>
                      <a:pt x="2819811" y="2707356"/>
                    </a:lnTo>
                    <a:lnTo>
                      <a:pt x="2822293" y="2704369"/>
                    </a:lnTo>
                    <a:lnTo>
                      <a:pt x="2825001" y="2701152"/>
                    </a:lnTo>
                    <a:lnTo>
                      <a:pt x="2828160" y="2698395"/>
                    </a:lnTo>
                    <a:lnTo>
                      <a:pt x="2831093" y="2696098"/>
                    </a:lnTo>
                    <a:lnTo>
                      <a:pt x="2834477" y="2694030"/>
                    </a:lnTo>
                    <a:lnTo>
                      <a:pt x="2837862" y="2692421"/>
                    </a:lnTo>
                    <a:lnTo>
                      <a:pt x="2841472" y="2691272"/>
                    </a:lnTo>
                    <a:lnTo>
                      <a:pt x="2844857" y="2690813"/>
                    </a:lnTo>
                    <a:close/>
                    <a:moveTo>
                      <a:pt x="982007" y="2689226"/>
                    </a:moveTo>
                    <a:lnTo>
                      <a:pt x="985136" y="2689455"/>
                    </a:lnTo>
                    <a:lnTo>
                      <a:pt x="987818" y="2690141"/>
                    </a:lnTo>
                    <a:lnTo>
                      <a:pt x="990723" y="2691056"/>
                    </a:lnTo>
                    <a:lnTo>
                      <a:pt x="993405" y="2692429"/>
                    </a:lnTo>
                    <a:lnTo>
                      <a:pt x="995864" y="2693572"/>
                    </a:lnTo>
                    <a:lnTo>
                      <a:pt x="998098" y="2695403"/>
                    </a:lnTo>
                    <a:lnTo>
                      <a:pt x="1000557" y="2697461"/>
                    </a:lnTo>
                    <a:lnTo>
                      <a:pt x="1002568" y="2699520"/>
                    </a:lnTo>
                    <a:lnTo>
                      <a:pt x="1004580" y="2701579"/>
                    </a:lnTo>
                    <a:lnTo>
                      <a:pt x="1006367" y="2703638"/>
                    </a:lnTo>
                    <a:lnTo>
                      <a:pt x="1007932" y="2706155"/>
                    </a:lnTo>
                    <a:lnTo>
                      <a:pt x="1009273" y="2708442"/>
                    </a:lnTo>
                    <a:lnTo>
                      <a:pt x="1010614" y="2710730"/>
                    </a:lnTo>
                    <a:lnTo>
                      <a:pt x="1011508" y="2713246"/>
                    </a:lnTo>
                    <a:lnTo>
                      <a:pt x="1012625" y="2715534"/>
                    </a:lnTo>
                    <a:lnTo>
                      <a:pt x="1013072" y="2717593"/>
                    </a:lnTo>
                    <a:lnTo>
                      <a:pt x="1013966" y="2721025"/>
                    </a:lnTo>
                    <a:lnTo>
                      <a:pt x="1014413" y="2724456"/>
                    </a:lnTo>
                    <a:lnTo>
                      <a:pt x="1014413" y="2727659"/>
                    </a:lnTo>
                    <a:lnTo>
                      <a:pt x="1013966" y="2730633"/>
                    </a:lnTo>
                    <a:lnTo>
                      <a:pt x="1013072" y="2733149"/>
                    </a:lnTo>
                    <a:lnTo>
                      <a:pt x="1011955" y="2735208"/>
                    </a:lnTo>
                    <a:lnTo>
                      <a:pt x="1010614" y="2737496"/>
                    </a:lnTo>
                    <a:lnTo>
                      <a:pt x="1008826" y="2738869"/>
                    </a:lnTo>
                    <a:lnTo>
                      <a:pt x="1007038" y="2740012"/>
                    </a:lnTo>
                    <a:lnTo>
                      <a:pt x="1004580" y="2741156"/>
                    </a:lnTo>
                    <a:lnTo>
                      <a:pt x="1002345" y="2741614"/>
                    </a:lnTo>
                    <a:lnTo>
                      <a:pt x="999439" y="2741614"/>
                    </a:lnTo>
                    <a:lnTo>
                      <a:pt x="996981" y="2741385"/>
                    </a:lnTo>
                    <a:lnTo>
                      <a:pt x="993852" y="2740470"/>
                    </a:lnTo>
                    <a:lnTo>
                      <a:pt x="990723" y="2739326"/>
                    </a:lnTo>
                    <a:lnTo>
                      <a:pt x="987595" y="2737496"/>
                    </a:lnTo>
                    <a:lnTo>
                      <a:pt x="984019" y="2734751"/>
                    </a:lnTo>
                    <a:lnTo>
                      <a:pt x="980667" y="2731777"/>
                    </a:lnTo>
                    <a:lnTo>
                      <a:pt x="977985" y="2728803"/>
                    </a:lnTo>
                    <a:lnTo>
                      <a:pt x="975303" y="2725600"/>
                    </a:lnTo>
                    <a:lnTo>
                      <a:pt x="973068" y="2721940"/>
                    </a:lnTo>
                    <a:lnTo>
                      <a:pt x="971504" y="2718051"/>
                    </a:lnTo>
                    <a:lnTo>
                      <a:pt x="969939" y="2714390"/>
                    </a:lnTo>
                    <a:lnTo>
                      <a:pt x="968822" y="2710730"/>
                    </a:lnTo>
                    <a:lnTo>
                      <a:pt x="968375" y="2707298"/>
                    </a:lnTo>
                    <a:lnTo>
                      <a:pt x="968375" y="2703867"/>
                    </a:lnTo>
                    <a:lnTo>
                      <a:pt x="968822" y="2700664"/>
                    </a:lnTo>
                    <a:lnTo>
                      <a:pt x="969716" y="2697690"/>
                    </a:lnTo>
                    <a:lnTo>
                      <a:pt x="970833" y="2694945"/>
                    </a:lnTo>
                    <a:lnTo>
                      <a:pt x="971727" y="2694030"/>
                    </a:lnTo>
                    <a:lnTo>
                      <a:pt x="972621" y="2692886"/>
                    </a:lnTo>
                    <a:lnTo>
                      <a:pt x="973739" y="2691742"/>
                    </a:lnTo>
                    <a:lnTo>
                      <a:pt x="975079" y="2691056"/>
                    </a:lnTo>
                    <a:lnTo>
                      <a:pt x="976420" y="2690598"/>
                    </a:lnTo>
                    <a:lnTo>
                      <a:pt x="977985" y="2689912"/>
                    </a:lnTo>
                    <a:lnTo>
                      <a:pt x="979996" y="2689455"/>
                    </a:lnTo>
                    <a:lnTo>
                      <a:pt x="982007" y="2689226"/>
                    </a:lnTo>
                    <a:close/>
                    <a:moveTo>
                      <a:pt x="2713817" y="2687638"/>
                    </a:moveTo>
                    <a:lnTo>
                      <a:pt x="2716335" y="2688095"/>
                    </a:lnTo>
                    <a:lnTo>
                      <a:pt x="2719083" y="2689010"/>
                    </a:lnTo>
                    <a:lnTo>
                      <a:pt x="2721144" y="2689925"/>
                    </a:lnTo>
                    <a:lnTo>
                      <a:pt x="2722746" y="2691298"/>
                    </a:lnTo>
                    <a:lnTo>
                      <a:pt x="2724349" y="2692899"/>
                    </a:lnTo>
                    <a:lnTo>
                      <a:pt x="2725494" y="2694730"/>
                    </a:lnTo>
                    <a:lnTo>
                      <a:pt x="2726410" y="2696560"/>
                    </a:lnTo>
                    <a:lnTo>
                      <a:pt x="2726868" y="2698619"/>
                    </a:lnTo>
                    <a:lnTo>
                      <a:pt x="2727326" y="2700678"/>
                    </a:lnTo>
                    <a:lnTo>
                      <a:pt x="2727326" y="2703194"/>
                    </a:lnTo>
                    <a:lnTo>
                      <a:pt x="2727326" y="2705482"/>
                    </a:lnTo>
                    <a:lnTo>
                      <a:pt x="2726868" y="2707769"/>
                    </a:lnTo>
                    <a:lnTo>
                      <a:pt x="2726410" y="2710286"/>
                    </a:lnTo>
                    <a:lnTo>
                      <a:pt x="2725723" y="2712574"/>
                    </a:lnTo>
                    <a:lnTo>
                      <a:pt x="2724807" y="2715090"/>
                    </a:lnTo>
                    <a:lnTo>
                      <a:pt x="2723891" y="2717149"/>
                    </a:lnTo>
                    <a:lnTo>
                      <a:pt x="2721602" y="2721267"/>
                    </a:lnTo>
                    <a:lnTo>
                      <a:pt x="2719083" y="2724927"/>
                    </a:lnTo>
                    <a:lnTo>
                      <a:pt x="2716335" y="2728359"/>
                    </a:lnTo>
                    <a:lnTo>
                      <a:pt x="2713359" y="2731333"/>
                    </a:lnTo>
                    <a:lnTo>
                      <a:pt x="2710153" y="2733849"/>
                    </a:lnTo>
                    <a:lnTo>
                      <a:pt x="2706948" y="2736137"/>
                    </a:lnTo>
                    <a:lnTo>
                      <a:pt x="2703513" y="2737738"/>
                    </a:lnTo>
                    <a:lnTo>
                      <a:pt x="2700079" y="2738882"/>
                    </a:lnTo>
                    <a:lnTo>
                      <a:pt x="2696873" y="2739797"/>
                    </a:lnTo>
                    <a:lnTo>
                      <a:pt x="2693668" y="2740026"/>
                    </a:lnTo>
                    <a:lnTo>
                      <a:pt x="2690920" y="2739797"/>
                    </a:lnTo>
                    <a:lnTo>
                      <a:pt x="2687944" y="2738882"/>
                    </a:lnTo>
                    <a:lnTo>
                      <a:pt x="2686799" y="2738424"/>
                    </a:lnTo>
                    <a:lnTo>
                      <a:pt x="2685654" y="2737738"/>
                    </a:lnTo>
                    <a:lnTo>
                      <a:pt x="2684509" y="2736594"/>
                    </a:lnTo>
                    <a:lnTo>
                      <a:pt x="2683364" y="2735908"/>
                    </a:lnTo>
                    <a:lnTo>
                      <a:pt x="2682677" y="2734535"/>
                    </a:lnTo>
                    <a:lnTo>
                      <a:pt x="2681990" y="2733163"/>
                    </a:lnTo>
                    <a:lnTo>
                      <a:pt x="2681075" y="2731790"/>
                    </a:lnTo>
                    <a:lnTo>
                      <a:pt x="2680617" y="2730189"/>
                    </a:lnTo>
                    <a:lnTo>
                      <a:pt x="2679701" y="2726986"/>
                    </a:lnTo>
                    <a:lnTo>
                      <a:pt x="2679701" y="2723783"/>
                    </a:lnTo>
                    <a:lnTo>
                      <a:pt x="2679930" y="2720352"/>
                    </a:lnTo>
                    <a:lnTo>
                      <a:pt x="2680846" y="2716920"/>
                    </a:lnTo>
                    <a:lnTo>
                      <a:pt x="2681990" y="2713489"/>
                    </a:lnTo>
                    <a:lnTo>
                      <a:pt x="2683364" y="2709600"/>
                    </a:lnTo>
                    <a:lnTo>
                      <a:pt x="2685425" y="2706397"/>
                    </a:lnTo>
                    <a:lnTo>
                      <a:pt x="2687486" y="2703194"/>
                    </a:lnTo>
                    <a:lnTo>
                      <a:pt x="2690004" y="2699991"/>
                    </a:lnTo>
                    <a:lnTo>
                      <a:pt x="2692752" y="2697017"/>
                    </a:lnTo>
                    <a:lnTo>
                      <a:pt x="2695957" y="2694730"/>
                    </a:lnTo>
                    <a:lnTo>
                      <a:pt x="2698934" y="2692213"/>
                    </a:lnTo>
                    <a:lnTo>
                      <a:pt x="2702368" y="2690383"/>
                    </a:lnTo>
                    <a:lnTo>
                      <a:pt x="2706261" y="2689239"/>
                    </a:lnTo>
                    <a:lnTo>
                      <a:pt x="2709924" y="2688095"/>
                    </a:lnTo>
                    <a:lnTo>
                      <a:pt x="2713817" y="2687638"/>
                    </a:lnTo>
                    <a:close/>
                    <a:moveTo>
                      <a:pt x="449576" y="2657476"/>
                    </a:moveTo>
                    <a:lnTo>
                      <a:pt x="451653" y="2657702"/>
                    </a:lnTo>
                    <a:lnTo>
                      <a:pt x="453730" y="2658379"/>
                    </a:lnTo>
                    <a:lnTo>
                      <a:pt x="456037" y="2659282"/>
                    </a:lnTo>
                    <a:lnTo>
                      <a:pt x="457883" y="2660411"/>
                    </a:lnTo>
                    <a:lnTo>
                      <a:pt x="459960" y="2661992"/>
                    </a:lnTo>
                    <a:lnTo>
                      <a:pt x="462036" y="2663573"/>
                    </a:lnTo>
                    <a:lnTo>
                      <a:pt x="465959" y="2667411"/>
                    </a:lnTo>
                    <a:lnTo>
                      <a:pt x="470112" y="2671928"/>
                    </a:lnTo>
                    <a:lnTo>
                      <a:pt x="473574" y="2676444"/>
                    </a:lnTo>
                    <a:lnTo>
                      <a:pt x="476343" y="2681186"/>
                    </a:lnTo>
                    <a:lnTo>
                      <a:pt x="479112" y="2685702"/>
                    </a:lnTo>
                    <a:lnTo>
                      <a:pt x="481419" y="2691121"/>
                    </a:lnTo>
                    <a:lnTo>
                      <a:pt x="483265" y="2696315"/>
                    </a:lnTo>
                    <a:lnTo>
                      <a:pt x="483496" y="2698573"/>
                    </a:lnTo>
                    <a:lnTo>
                      <a:pt x="484188" y="2700606"/>
                    </a:lnTo>
                    <a:lnTo>
                      <a:pt x="484188" y="2702638"/>
                    </a:lnTo>
                    <a:lnTo>
                      <a:pt x="484188" y="2704444"/>
                    </a:lnTo>
                    <a:lnTo>
                      <a:pt x="483957" y="2706025"/>
                    </a:lnTo>
                    <a:lnTo>
                      <a:pt x="483265" y="2707154"/>
                    </a:lnTo>
                    <a:lnTo>
                      <a:pt x="482573" y="2708283"/>
                    </a:lnTo>
                    <a:lnTo>
                      <a:pt x="481650" y="2708961"/>
                    </a:lnTo>
                    <a:lnTo>
                      <a:pt x="480727" y="2709638"/>
                    </a:lnTo>
                    <a:lnTo>
                      <a:pt x="479342" y="2709864"/>
                    </a:lnTo>
                    <a:lnTo>
                      <a:pt x="477958" y="2709864"/>
                    </a:lnTo>
                    <a:lnTo>
                      <a:pt x="476112" y="2709638"/>
                    </a:lnTo>
                    <a:lnTo>
                      <a:pt x="474497" y="2708961"/>
                    </a:lnTo>
                    <a:lnTo>
                      <a:pt x="472881" y="2708283"/>
                    </a:lnTo>
                    <a:lnTo>
                      <a:pt x="469420" y="2706251"/>
                    </a:lnTo>
                    <a:lnTo>
                      <a:pt x="465959" y="2703541"/>
                    </a:lnTo>
                    <a:lnTo>
                      <a:pt x="462959" y="2700380"/>
                    </a:lnTo>
                    <a:lnTo>
                      <a:pt x="459729" y="2696767"/>
                    </a:lnTo>
                    <a:lnTo>
                      <a:pt x="456499" y="2692928"/>
                    </a:lnTo>
                    <a:lnTo>
                      <a:pt x="453499" y="2689089"/>
                    </a:lnTo>
                    <a:lnTo>
                      <a:pt x="451191" y="2684573"/>
                    </a:lnTo>
                    <a:lnTo>
                      <a:pt x="448884" y="2680508"/>
                    </a:lnTo>
                    <a:lnTo>
                      <a:pt x="447038" y="2676218"/>
                    </a:lnTo>
                    <a:lnTo>
                      <a:pt x="445654" y="2672153"/>
                    </a:lnTo>
                    <a:lnTo>
                      <a:pt x="444731" y="2668540"/>
                    </a:lnTo>
                    <a:lnTo>
                      <a:pt x="444500" y="2665153"/>
                    </a:lnTo>
                    <a:lnTo>
                      <a:pt x="444500" y="2663573"/>
                    </a:lnTo>
                    <a:lnTo>
                      <a:pt x="444731" y="2662218"/>
                    </a:lnTo>
                    <a:lnTo>
                      <a:pt x="444961" y="2660863"/>
                    </a:lnTo>
                    <a:lnTo>
                      <a:pt x="445654" y="2659960"/>
                    </a:lnTo>
                    <a:lnTo>
                      <a:pt x="446346" y="2659056"/>
                    </a:lnTo>
                    <a:lnTo>
                      <a:pt x="447269" y="2658379"/>
                    </a:lnTo>
                    <a:lnTo>
                      <a:pt x="448423" y="2657702"/>
                    </a:lnTo>
                    <a:lnTo>
                      <a:pt x="449576" y="2657476"/>
                    </a:lnTo>
                    <a:close/>
                    <a:moveTo>
                      <a:pt x="542057" y="2651126"/>
                    </a:moveTo>
                    <a:lnTo>
                      <a:pt x="544565" y="2651357"/>
                    </a:lnTo>
                    <a:lnTo>
                      <a:pt x="546846" y="2652284"/>
                    </a:lnTo>
                    <a:lnTo>
                      <a:pt x="548898" y="2652979"/>
                    </a:lnTo>
                    <a:lnTo>
                      <a:pt x="551407" y="2654369"/>
                    </a:lnTo>
                    <a:lnTo>
                      <a:pt x="553687" y="2655759"/>
                    </a:lnTo>
                    <a:lnTo>
                      <a:pt x="555739" y="2657612"/>
                    </a:lnTo>
                    <a:lnTo>
                      <a:pt x="557792" y="2659465"/>
                    </a:lnTo>
                    <a:lnTo>
                      <a:pt x="560072" y="2661318"/>
                    </a:lnTo>
                    <a:lnTo>
                      <a:pt x="563949" y="2665720"/>
                    </a:lnTo>
                    <a:lnTo>
                      <a:pt x="567369" y="2670585"/>
                    </a:lnTo>
                    <a:lnTo>
                      <a:pt x="570334" y="2675449"/>
                    </a:lnTo>
                    <a:lnTo>
                      <a:pt x="572386" y="2680082"/>
                    </a:lnTo>
                    <a:lnTo>
                      <a:pt x="573754" y="2683094"/>
                    </a:lnTo>
                    <a:lnTo>
                      <a:pt x="574667" y="2686105"/>
                    </a:lnTo>
                    <a:lnTo>
                      <a:pt x="575579" y="2689117"/>
                    </a:lnTo>
                    <a:lnTo>
                      <a:pt x="576035" y="2691665"/>
                    </a:lnTo>
                    <a:lnTo>
                      <a:pt x="576263" y="2693981"/>
                    </a:lnTo>
                    <a:lnTo>
                      <a:pt x="576263" y="2696298"/>
                    </a:lnTo>
                    <a:lnTo>
                      <a:pt x="576035" y="2698383"/>
                    </a:lnTo>
                    <a:lnTo>
                      <a:pt x="575579" y="2700236"/>
                    </a:lnTo>
                    <a:lnTo>
                      <a:pt x="574895" y="2701626"/>
                    </a:lnTo>
                    <a:lnTo>
                      <a:pt x="573982" y="2702784"/>
                    </a:lnTo>
                    <a:lnTo>
                      <a:pt x="572842" y="2703942"/>
                    </a:lnTo>
                    <a:lnTo>
                      <a:pt x="571474" y="2704406"/>
                    </a:lnTo>
                    <a:lnTo>
                      <a:pt x="569878" y="2705101"/>
                    </a:lnTo>
                    <a:lnTo>
                      <a:pt x="568053" y="2705101"/>
                    </a:lnTo>
                    <a:lnTo>
                      <a:pt x="566229" y="2704637"/>
                    </a:lnTo>
                    <a:lnTo>
                      <a:pt x="564177" y="2703942"/>
                    </a:lnTo>
                    <a:lnTo>
                      <a:pt x="562353" y="2703248"/>
                    </a:lnTo>
                    <a:lnTo>
                      <a:pt x="560528" y="2702321"/>
                    </a:lnTo>
                    <a:lnTo>
                      <a:pt x="557108" y="2700004"/>
                    </a:lnTo>
                    <a:lnTo>
                      <a:pt x="553687" y="2696993"/>
                    </a:lnTo>
                    <a:lnTo>
                      <a:pt x="550495" y="2693750"/>
                    </a:lnTo>
                    <a:lnTo>
                      <a:pt x="547302" y="2690043"/>
                    </a:lnTo>
                    <a:lnTo>
                      <a:pt x="544565" y="2686105"/>
                    </a:lnTo>
                    <a:lnTo>
                      <a:pt x="542057" y="2681704"/>
                    </a:lnTo>
                    <a:lnTo>
                      <a:pt x="539777" y="2677534"/>
                    </a:lnTo>
                    <a:lnTo>
                      <a:pt x="537952" y="2673596"/>
                    </a:lnTo>
                    <a:lnTo>
                      <a:pt x="536584" y="2669195"/>
                    </a:lnTo>
                    <a:lnTo>
                      <a:pt x="535672" y="2665257"/>
                    </a:lnTo>
                    <a:lnTo>
                      <a:pt x="534988" y="2661782"/>
                    </a:lnTo>
                    <a:lnTo>
                      <a:pt x="535216" y="2658539"/>
                    </a:lnTo>
                    <a:lnTo>
                      <a:pt x="535672" y="2656917"/>
                    </a:lnTo>
                    <a:lnTo>
                      <a:pt x="535900" y="2655759"/>
                    </a:lnTo>
                    <a:lnTo>
                      <a:pt x="536584" y="2654601"/>
                    </a:lnTo>
                    <a:lnTo>
                      <a:pt x="537496" y="2653442"/>
                    </a:lnTo>
                    <a:lnTo>
                      <a:pt x="538180" y="2652747"/>
                    </a:lnTo>
                    <a:lnTo>
                      <a:pt x="539321" y="2651821"/>
                    </a:lnTo>
                    <a:lnTo>
                      <a:pt x="540917" y="2651357"/>
                    </a:lnTo>
                    <a:lnTo>
                      <a:pt x="542057" y="2651126"/>
                    </a:lnTo>
                    <a:close/>
                    <a:moveTo>
                      <a:pt x="3144030" y="2649538"/>
                    </a:moveTo>
                    <a:lnTo>
                      <a:pt x="3145813" y="2649989"/>
                    </a:lnTo>
                    <a:lnTo>
                      <a:pt x="3147149" y="2650667"/>
                    </a:lnTo>
                    <a:lnTo>
                      <a:pt x="3148041" y="2651796"/>
                    </a:lnTo>
                    <a:lnTo>
                      <a:pt x="3148932" y="2653377"/>
                    </a:lnTo>
                    <a:lnTo>
                      <a:pt x="3149377" y="2654957"/>
                    </a:lnTo>
                    <a:lnTo>
                      <a:pt x="3149600" y="2656764"/>
                    </a:lnTo>
                    <a:lnTo>
                      <a:pt x="3149600" y="2658570"/>
                    </a:lnTo>
                    <a:lnTo>
                      <a:pt x="3149377" y="2660828"/>
                    </a:lnTo>
                    <a:lnTo>
                      <a:pt x="3149155" y="2662861"/>
                    </a:lnTo>
                    <a:lnTo>
                      <a:pt x="3148709" y="2665344"/>
                    </a:lnTo>
                    <a:lnTo>
                      <a:pt x="3147149" y="2670086"/>
                    </a:lnTo>
                    <a:lnTo>
                      <a:pt x="3144921" y="2674829"/>
                    </a:lnTo>
                    <a:lnTo>
                      <a:pt x="3142470" y="2679345"/>
                    </a:lnTo>
                    <a:lnTo>
                      <a:pt x="3140465" y="2682958"/>
                    </a:lnTo>
                    <a:lnTo>
                      <a:pt x="3138014" y="2686119"/>
                    </a:lnTo>
                    <a:lnTo>
                      <a:pt x="3135786" y="2689280"/>
                    </a:lnTo>
                    <a:lnTo>
                      <a:pt x="3133113" y="2691990"/>
                    </a:lnTo>
                    <a:lnTo>
                      <a:pt x="3130884" y="2694474"/>
                    </a:lnTo>
                    <a:lnTo>
                      <a:pt x="3128656" y="2696506"/>
                    </a:lnTo>
                    <a:lnTo>
                      <a:pt x="3125983" y="2698313"/>
                    </a:lnTo>
                    <a:lnTo>
                      <a:pt x="3123977" y="2699893"/>
                    </a:lnTo>
                    <a:lnTo>
                      <a:pt x="3121749" y="2701023"/>
                    </a:lnTo>
                    <a:lnTo>
                      <a:pt x="3119521" y="2701700"/>
                    </a:lnTo>
                    <a:lnTo>
                      <a:pt x="3117739" y="2701926"/>
                    </a:lnTo>
                    <a:lnTo>
                      <a:pt x="3115956" y="2701926"/>
                    </a:lnTo>
                    <a:lnTo>
                      <a:pt x="3114397" y="2701474"/>
                    </a:lnTo>
                    <a:lnTo>
                      <a:pt x="3113283" y="2700345"/>
                    </a:lnTo>
                    <a:lnTo>
                      <a:pt x="3112391" y="2699216"/>
                    </a:lnTo>
                    <a:lnTo>
                      <a:pt x="3111723" y="2696958"/>
                    </a:lnTo>
                    <a:lnTo>
                      <a:pt x="3111500" y="2694474"/>
                    </a:lnTo>
                    <a:lnTo>
                      <a:pt x="3111500" y="2691087"/>
                    </a:lnTo>
                    <a:lnTo>
                      <a:pt x="3112169" y="2687700"/>
                    </a:lnTo>
                    <a:lnTo>
                      <a:pt x="3113283" y="2684087"/>
                    </a:lnTo>
                    <a:lnTo>
                      <a:pt x="3114397" y="2680022"/>
                    </a:lnTo>
                    <a:lnTo>
                      <a:pt x="3116179" y="2676183"/>
                    </a:lnTo>
                    <a:lnTo>
                      <a:pt x="3118407" y="2672345"/>
                    </a:lnTo>
                    <a:lnTo>
                      <a:pt x="3120858" y="2668506"/>
                    </a:lnTo>
                    <a:lnTo>
                      <a:pt x="3123532" y="2664893"/>
                    </a:lnTo>
                    <a:lnTo>
                      <a:pt x="3125983" y="2661054"/>
                    </a:lnTo>
                    <a:lnTo>
                      <a:pt x="3129102" y="2658119"/>
                    </a:lnTo>
                    <a:lnTo>
                      <a:pt x="3131998" y="2655183"/>
                    </a:lnTo>
                    <a:lnTo>
                      <a:pt x="3135118" y="2653151"/>
                    </a:lnTo>
                    <a:lnTo>
                      <a:pt x="3138014" y="2651344"/>
                    </a:lnTo>
                    <a:lnTo>
                      <a:pt x="3141134" y="2649989"/>
                    </a:lnTo>
                    <a:lnTo>
                      <a:pt x="3142470" y="2649764"/>
                    </a:lnTo>
                    <a:lnTo>
                      <a:pt x="3144030" y="2649538"/>
                    </a:lnTo>
                    <a:close/>
                    <a:moveTo>
                      <a:pt x="647767" y="2646363"/>
                    </a:moveTo>
                    <a:lnTo>
                      <a:pt x="650340" y="2646588"/>
                    </a:lnTo>
                    <a:lnTo>
                      <a:pt x="652914" y="2647487"/>
                    </a:lnTo>
                    <a:lnTo>
                      <a:pt x="655721" y="2648161"/>
                    </a:lnTo>
                    <a:lnTo>
                      <a:pt x="658060" y="2649511"/>
                    </a:lnTo>
                    <a:lnTo>
                      <a:pt x="660400" y="2650860"/>
                    </a:lnTo>
                    <a:lnTo>
                      <a:pt x="662973" y="2652658"/>
                    </a:lnTo>
                    <a:lnTo>
                      <a:pt x="665079" y="2654457"/>
                    </a:lnTo>
                    <a:lnTo>
                      <a:pt x="667184" y="2656481"/>
                    </a:lnTo>
                    <a:lnTo>
                      <a:pt x="669290" y="2658504"/>
                    </a:lnTo>
                    <a:lnTo>
                      <a:pt x="671161" y="2660753"/>
                    </a:lnTo>
                    <a:lnTo>
                      <a:pt x="674671" y="2665474"/>
                    </a:lnTo>
                    <a:lnTo>
                      <a:pt x="677478" y="2670196"/>
                    </a:lnTo>
                    <a:lnTo>
                      <a:pt x="679584" y="2674468"/>
                    </a:lnTo>
                    <a:lnTo>
                      <a:pt x="680987" y="2677841"/>
                    </a:lnTo>
                    <a:lnTo>
                      <a:pt x="681689" y="2680763"/>
                    </a:lnTo>
                    <a:lnTo>
                      <a:pt x="682391" y="2683686"/>
                    </a:lnTo>
                    <a:lnTo>
                      <a:pt x="682625" y="2686384"/>
                    </a:lnTo>
                    <a:lnTo>
                      <a:pt x="682625" y="2688858"/>
                    </a:lnTo>
                    <a:lnTo>
                      <a:pt x="681923" y="2691106"/>
                    </a:lnTo>
                    <a:lnTo>
                      <a:pt x="681455" y="2692905"/>
                    </a:lnTo>
                    <a:lnTo>
                      <a:pt x="680753" y="2694704"/>
                    </a:lnTo>
                    <a:lnTo>
                      <a:pt x="679584" y="2696053"/>
                    </a:lnTo>
                    <a:lnTo>
                      <a:pt x="678180" y="2697402"/>
                    </a:lnTo>
                    <a:lnTo>
                      <a:pt x="676542" y="2698076"/>
                    </a:lnTo>
                    <a:lnTo>
                      <a:pt x="674671" y="2698751"/>
                    </a:lnTo>
                    <a:lnTo>
                      <a:pt x="672565" y="2698751"/>
                    </a:lnTo>
                    <a:lnTo>
                      <a:pt x="670460" y="2698751"/>
                    </a:lnTo>
                    <a:lnTo>
                      <a:pt x="668120" y="2697851"/>
                    </a:lnTo>
                    <a:lnTo>
                      <a:pt x="665313" y="2697177"/>
                    </a:lnTo>
                    <a:lnTo>
                      <a:pt x="661570" y="2694928"/>
                    </a:lnTo>
                    <a:lnTo>
                      <a:pt x="657826" y="2692455"/>
                    </a:lnTo>
                    <a:lnTo>
                      <a:pt x="654317" y="2689307"/>
                    </a:lnTo>
                    <a:lnTo>
                      <a:pt x="650808" y="2685935"/>
                    </a:lnTo>
                    <a:lnTo>
                      <a:pt x="647767" y="2682337"/>
                    </a:lnTo>
                    <a:lnTo>
                      <a:pt x="645427" y="2678740"/>
                    </a:lnTo>
                    <a:lnTo>
                      <a:pt x="642854" y="2674918"/>
                    </a:lnTo>
                    <a:lnTo>
                      <a:pt x="640982" y="2670646"/>
                    </a:lnTo>
                    <a:lnTo>
                      <a:pt x="639813" y="2666823"/>
                    </a:lnTo>
                    <a:lnTo>
                      <a:pt x="638643" y="2663001"/>
                    </a:lnTo>
                    <a:lnTo>
                      <a:pt x="638175" y="2659404"/>
                    </a:lnTo>
                    <a:lnTo>
                      <a:pt x="638175" y="2656256"/>
                    </a:lnTo>
                    <a:lnTo>
                      <a:pt x="638409" y="2654682"/>
                    </a:lnTo>
                    <a:lnTo>
                      <a:pt x="638877" y="2653108"/>
                    </a:lnTo>
                    <a:lnTo>
                      <a:pt x="639579" y="2651759"/>
                    </a:lnTo>
                    <a:lnTo>
                      <a:pt x="640046" y="2650410"/>
                    </a:lnTo>
                    <a:lnTo>
                      <a:pt x="640748" y="2649511"/>
                    </a:lnTo>
                    <a:lnTo>
                      <a:pt x="641918" y="2648611"/>
                    </a:lnTo>
                    <a:lnTo>
                      <a:pt x="642854" y="2647712"/>
                    </a:lnTo>
                    <a:lnTo>
                      <a:pt x="644258" y="2647037"/>
                    </a:lnTo>
                    <a:lnTo>
                      <a:pt x="645895" y="2646588"/>
                    </a:lnTo>
                    <a:lnTo>
                      <a:pt x="647767" y="2646363"/>
                    </a:lnTo>
                    <a:close/>
                    <a:moveTo>
                      <a:pt x="3046369" y="2644775"/>
                    </a:moveTo>
                    <a:lnTo>
                      <a:pt x="3048421" y="2645223"/>
                    </a:lnTo>
                    <a:lnTo>
                      <a:pt x="3050246" y="2645894"/>
                    </a:lnTo>
                    <a:lnTo>
                      <a:pt x="3051614" y="2647237"/>
                    </a:lnTo>
                    <a:lnTo>
                      <a:pt x="3052754" y="2648581"/>
                    </a:lnTo>
                    <a:lnTo>
                      <a:pt x="3053438" y="2650148"/>
                    </a:lnTo>
                    <a:lnTo>
                      <a:pt x="3054122" y="2651939"/>
                    </a:lnTo>
                    <a:lnTo>
                      <a:pt x="3054350" y="2653730"/>
                    </a:lnTo>
                    <a:lnTo>
                      <a:pt x="3054350" y="2655969"/>
                    </a:lnTo>
                    <a:lnTo>
                      <a:pt x="3054350" y="2658208"/>
                    </a:lnTo>
                    <a:lnTo>
                      <a:pt x="3053666" y="2660446"/>
                    </a:lnTo>
                    <a:lnTo>
                      <a:pt x="3052526" y="2665372"/>
                    </a:lnTo>
                    <a:lnTo>
                      <a:pt x="3050702" y="2670073"/>
                    </a:lnTo>
                    <a:lnTo>
                      <a:pt x="3048421" y="2674327"/>
                    </a:lnTo>
                    <a:lnTo>
                      <a:pt x="3046141" y="2677909"/>
                    </a:lnTo>
                    <a:lnTo>
                      <a:pt x="3043860" y="2681491"/>
                    </a:lnTo>
                    <a:lnTo>
                      <a:pt x="3041124" y="2684625"/>
                    </a:lnTo>
                    <a:lnTo>
                      <a:pt x="3038616" y="2687536"/>
                    </a:lnTo>
                    <a:lnTo>
                      <a:pt x="3035879" y="2689775"/>
                    </a:lnTo>
                    <a:lnTo>
                      <a:pt x="3033371" y="2692237"/>
                    </a:lnTo>
                    <a:lnTo>
                      <a:pt x="3030634" y="2694028"/>
                    </a:lnTo>
                    <a:lnTo>
                      <a:pt x="3028126" y="2695148"/>
                    </a:lnTo>
                    <a:lnTo>
                      <a:pt x="3025389" y="2696267"/>
                    </a:lnTo>
                    <a:lnTo>
                      <a:pt x="3023109" y="2696715"/>
                    </a:lnTo>
                    <a:lnTo>
                      <a:pt x="3020601" y="2697163"/>
                    </a:lnTo>
                    <a:lnTo>
                      <a:pt x="3018776" y="2696491"/>
                    </a:lnTo>
                    <a:lnTo>
                      <a:pt x="3016952" y="2695819"/>
                    </a:lnTo>
                    <a:lnTo>
                      <a:pt x="3015356" y="2694700"/>
                    </a:lnTo>
                    <a:lnTo>
                      <a:pt x="3014443" y="2692909"/>
                    </a:lnTo>
                    <a:lnTo>
                      <a:pt x="3013303" y="2690670"/>
                    </a:lnTo>
                    <a:lnTo>
                      <a:pt x="3013075" y="2687760"/>
                    </a:lnTo>
                    <a:lnTo>
                      <a:pt x="3013075" y="2684402"/>
                    </a:lnTo>
                    <a:lnTo>
                      <a:pt x="3013531" y="2680819"/>
                    </a:lnTo>
                    <a:lnTo>
                      <a:pt x="3014672" y="2677237"/>
                    </a:lnTo>
                    <a:lnTo>
                      <a:pt x="3016040" y="2673655"/>
                    </a:lnTo>
                    <a:lnTo>
                      <a:pt x="3017408" y="2669625"/>
                    </a:lnTo>
                    <a:lnTo>
                      <a:pt x="3019688" y="2666043"/>
                    </a:lnTo>
                    <a:lnTo>
                      <a:pt x="3021969" y="2662461"/>
                    </a:lnTo>
                    <a:lnTo>
                      <a:pt x="3024705" y="2658879"/>
                    </a:lnTo>
                    <a:lnTo>
                      <a:pt x="3027214" y="2655745"/>
                    </a:lnTo>
                    <a:lnTo>
                      <a:pt x="3030406" y="2652611"/>
                    </a:lnTo>
                    <a:lnTo>
                      <a:pt x="3033599" y="2650148"/>
                    </a:lnTo>
                    <a:lnTo>
                      <a:pt x="3036791" y="2648133"/>
                    </a:lnTo>
                    <a:lnTo>
                      <a:pt x="3039756" y="2646342"/>
                    </a:lnTo>
                    <a:lnTo>
                      <a:pt x="3043176" y="2645223"/>
                    </a:lnTo>
                    <a:lnTo>
                      <a:pt x="3044773" y="2644999"/>
                    </a:lnTo>
                    <a:lnTo>
                      <a:pt x="3046369" y="2644775"/>
                    </a:lnTo>
                    <a:close/>
                    <a:moveTo>
                      <a:pt x="768124" y="2641601"/>
                    </a:moveTo>
                    <a:lnTo>
                      <a:pt x="771072" y="2641826"/>
                    </a:lnTo>
                    <a:lnTo>
                      <a:pt x="774020" y="2642725"/>
                    </a:lnTo>
                    <a:lnTo>
                      <a:pt x="776515" y="2643399"/>
                    </a:lnTo>
                    <a:lnTo>
                      <a:pt x="779236" y="2644749"/>
                    </a:lnTo>
                    <a:lnTo>
                      <a:pt x="781504" y="2646098"/>
                    </a:lnTo>
                    <a:lnTo>
                      <a:pt x="783999" y="2647896"/>
                    </a:lnTo>
                    <a:lnTo>
                      <a:pt x="786266" y="2649695"/>
                    </a:lnTo>
                    <a:lnTo>
                      <a:pt x="788308" y="2651719"/>
                    </a:lnTo>
                    <a:lnTo>
                      <a:pt x="790122" y="2653742"/>
                    </a:lnTo>
                    <a:lnTo>
                      <a:pt x="792163" y="2656215"/>
                    </a:lnTo>
                    <a:lnTo>
                      <a:pt x="795338" y="2660712"/>
                    </a:lnTo>
                    <a:lnTo>
                      <a:pt x="798059" y="2665434"/>
                    </a:lnTo>
                    <a:lnTo>
                      <a:pt x="799874" y="2670156"/>
                    </a:lnTo>
                    <a:lnTo>
                      <a:pt x="800781" y="2673528"/>
                    </a:lnTo>
                    <a:lnTo>
                      <a:pt x="801461" y="2676676"/>
                    </a:lnTo>
                    <a:lnTo>
                      <a:pt x="801688" y="2679374"/>
                    </a:lnTo>
                    <a:lnTo>
                      <a:pt x="801688" y="2682297"/>
                    </a:lnTo>
                    <a:lnTo>
                      <a:pt x="801234" y="2684995"/>
                    </a:lnTo>
                    <a:lnTo>
                      <a:pt x="800327" y="2687019"/>
                    </a:lnTo>
                    <a:lnTo>
                      <a:pt x="799647" y="2689042"/>
                    </a:lnTo>
                    <a:lnTo>
                      <a:pt x="798286" y="2690616"/>
                    </a:lnTo>
                    <a:lnTo>
                      <a:pt x="796699" y="2692190"/>
                    </a:lnTo>
                    <a:lnTo>
                      <a:pt x="794884" y="2693089"/>
                    </a:lnTo>
                    <a:lnTo>
                      <a:pt x="792843" y="2693764"/>
                    </a:lnTo>
                    <a:lnTo>
                      <a:pt x="790802" y="2693989"/>
                    </a:lnTo>
                    <a:lnTo>
                      <a:pt x="788308" y="2693989"/>
                    </a:lnTo>
                    <a:lnTo>
                      <a:pt x="785813" y="2693539"/>
                    </a:lnTo>
                    <a:lnTo>
                      <a:pt x="783091" y="2692640"/>
                    </a:lnTo>
                    <a:lnTo>
                      <a:pt x="780143" y="2691291"/>
                    </a:lnTo>
                    <a:lnTo>
                      <a:pt x="776288" y="2689042"/>
                    </a:lnTo>
                    <a:lnTo>
                      <a:pt x="772886" y="2686119"/>
                    </a:lnTo>
                    <a:lnTo>
                      <a:pt x="769484" y="2682972"/>
                    </a:lnTo>
                    <a:lnTo>
                      <a:pt x="766763" y="2679599"/>
                    </a:lnTo>
                    <a:lnTo>
                      <a:pt x="764268" y="2676001"/>
                    </a:lnTo>
                    <a:lnTo>
                      <a:pt x="762000" y="2672404"/>
                    </a:lnTo>
                    <a:lnTo>
                      <a:pt x="760186" y="2668582"/>
                    </a:lnTo>
                    <a:lnTo>
                      <a:pt x="758825" y="2664759"/>
                    </a:lnTo>
                    <a:lnTo>
                      <a:pt x="757691" y="2661162"/>
                    </a:lnTo>
                    <a:lnTo>
                      <a:pt x="757238" y="2657340"/>
                    </a:lnTo>
                    <a:lnTo>
                      <a:pt x="757238" y="2653742"/>
                    </a:lnTo>
                    <a:lnTo>
                      <a:pt x="757465" y="2650819"/>
                    </a:lnTo>
                    <a:lnTo>
                      <a:pt x="758145" y="2649470"/>
                    </a:lnTo>
                    <a:lnTo>
                      <a:pt x="758599" y="2647896"/>
                    </a:lnTo>
                    <a:lnTo>
                      <a:pt x="759052" y="2646772"/>
                    </a:lnTo>
                    <a:lnTo>
                      <a:pt x="759959" y="2645423"/>
                    </a:lnTo>
                    <a:lnTo>
                      <a:pt x="760866" y="2644524"/>
                    </a:lnTo>
                    <a:lnTo>
                      <a:pt x="762000" y="2643624"/>
                    </a:lnTo>
                    <a:lnTo>
                      <a:pt x="763361" y="2642950"/>
                    </a:lnTo>
                    <a:lnTo>
                      <a:pt x="764495" y="2642500"/>
                    </a:lnTo>
                    <a:lnTo>
                      <a:pt x="766309" y="2641826"/>
                    </a:lnTo>
                    <a:lnTo>
                      <a:pt x="768124" y="2641601"/>
                    </a:lnTo>
                    <a:close/>
                    <a:moveTo>
                      <a:pt x="2934449" y="2640013"/>
                    </a:moveTo>
                    <a:lnTo>
                      <a:pt x="2936752" y="2640462"/>
                    </a:lnTo>
                    <a:lnTo>
                      <a:pt x="2938595" y="2641362"/>
                    </a:lnTo>
                    <a:lnTo>
                      <a:pt x="2940437" y="2642486"/>
                    </a:lnTo>
                    <a:lnTo>
                      <a:pt x="2941819" y="2643610"/>
                    </a:lnTo>
                    <a:lnTo>
                      <a:pt x="2942971" y="2645409"/>
                    </a:lnTo>
                    <a:lnTo>
                      <a:pt x="2943662" y="2646983"/>
                    </a:lnTo>
                    <a:lnTo>
                      <a:pt x="2944122" y="2649006"/>
                    </a:lnTo>
                    <a:lnTo>
                      <a:pt x="2944583" y="2651255"/>
                    </a:lnTo>
                    <a:lnTo>
                      <a:pt x="2944813" y="2653503"/>
                    </a:lnTo>
                    <a:lnTo>
                      <a:pt x="2944583" y="2655752"/>
                    </a:lnTo>
                    <a:lnTo>
                      <a:pt x="2944122" y="2658225"/>
                    </a:lnTo>
                    <a:lnTo>
                      <a:pt x="2943431" y="2660473"/>
                    </a:lnTo>
                    <a:lnTo>
                      <a:pt x="2942050" y="2665195"/>
                    </a:lnTo>
                    <a:lnTo>
                      <a:pt x="2939977" y="2669917"/>
                    </a:lnTo>
                    <a:lnTo>
                      <a:pt x="2937674" y="2673739"/>
                    </a:lnTo>
                    <a:lnTo>
                      <a:pt x="2935140" y="2677336"/>
                    </a:lnTo>
                    <a:lnTo>
                      <a:pt x="2932376" y="2680484"/>
                    </a:lnTo>
                    <a:lnTo>
                      <a:pt x="2929613" y="2683182"/>
                    </a:lnTo>
                    <a:lnTo>
                      <a:pt x="2926619" y="2685880"/>
                    </a:lnTo>
                    <a:lnTo>
                      <a:pt x="2923625" y="2687904"/>
                    </a:lnTo>
                    <a:lnTo>
                      <a:pt x="2920631" y="2689703"/>
                    </a:lnTo>
                    <a:lnTo>
                      <a:pt x="2917637" y="2691052"/>
                    </a:lnTo>
                    <a:lnTo>
                      <a:pt x="2914873" y="2692176"/>
                    </a:lnTo>
                    <a:lnTo>
                      <a:pt x="2912109" y="2692401"/>
                    </a:lnTo>
                    <a:lnTo>
                      <a:pt x="2909576" y="2692401"/>
                    </a:lnTo>
                    <a:lnTo>
                      <a:pt x="2907042" y="2691726"/>
                    </a:lnTo>
                    <a:lnTo>
                      <a:pt x="2904969" y="2690827"/>
                    </a:lnTo>
                    <a:lnTo>
                      <a:pt x="2903357" y="2689253"/>
                    </a:lnTo>
                    <a:lnTo>
                      <a:pt x="2901745" y="2687229"/>
                    </a:lnTo>
                    <a:lnTo>
                      <a:pt x="2901054" y="2684306"/>
                    </a:lnTo>
                    <a:lnTo>
                      <a:pt x="2900363" y="2681384"/>
                    </a:lnTo>
                    <a:lnTo>
                      <a:pt x="2900363" y="2678011"/>
                    </a:lnTo>
                    <a:lnTo>
                      <a:pt x="2900824" y="2674638"/>
                    </a:lnTo>
                    <a:lnTo>
                      <a:pt x="2901745" y="2671041"/>
                    </a:lnTo>
                    <a:lnTo>
                      <a:pt x="2903127" y="2667443"/>
                    </a:lnTo>
                    <a:lnTo>
                      <a:pt x="2904739" y="2663846"/>
                    </a:lnTo>
                    <a:lnTo>
                      <a:pt x="2906582" y="2660248"/>
                    </a:lnTo>
                    <a:lnTo>
                      <a:pt x="2908885" y="2656651"/>
                    </a:lnTo>
                    <a:lnTo>
                      <a:pt x="2911648" y="2653503"/>
                    </a:lnTo>
                    <a:lnTo>
                      <a:pt x="2914182" y="2650355"/>
                    </a:lnTo>
                    <a:lnTo>
                      <a:pt x="2917406" y="2647657"/>
                    </a:lnTo>
                    <a:lnTo>
                      <a:pt x="2920631" y="2645184"/>
                    </a:lnTo>
                    <a:lnTo>
                      <a:pt x="2923855" y="2643161"/>
                    </a:lnTo>
                    <a:lnTo>
                      <a:pt x="2927310" y="2641587"/>
                    </a:lnTo>
                    <a:lnTo>
                      <a:pt x="2930764" y="2640462"/>
                    </a:lnTo>
                    <a:lnTo>
                      <a:pt x="2932607" y="2640238"/>
                    </a:lnTo>
                    <a:lnTo>
                      <a:pt x="2934449" y="2640013"/>
                    </a:lnTo>
                    <a:close/>
                    <a:moveTo>
                      <a:pt x="899205" y="2638426"/>
                    </a:moveTo>
                    <a:lnTo>
                      <a:pt x="901927" y="2638650"/>
                    </a:lnTo>
                    <a:lnTo>
                      <a:pt x="904875" y="2639321"/>
                    </a:lnTo>
                    <a:lnTo>
                      <a:pt x="907823" y="2640217"/>
                    </a:lnTo>
                    <a:lnTo>
                      <a:pt x="910318" y="2641560"/>
                    </a:lnTo>
                    <a:lnTo>
                      <a:pt x="913039" y="2643127"/>
                    </a:lnTo>
                    <a:lnTo>
                      <a:pt x="915307" y="2644471"/>
                    </a:lnTo>
                    <a:lnTo>
                      <a:pt x="917575" y="2646262"/>
                    </a:lnTo>
                    <a:lnTo>
                      <a:pt x="919843" y="2648500"/>
                    </a:lnTo>
                    <a:lnTo>
                      <a:pt x="921884" y="2650739"/>
                    </a:lnTo>
                    <a:lnTo>
                      <a:pt x="923698" y="2652754"/>
                    </a:lnTo>
                    <a:lnTo>
                      <a:pt x="925286" y="2655217"/>
                    </a:lnTo>
                    <a:lnTo>
                      <a:pt x="926647" y="2657456"/>
                    </a:lnTo>
                    <a:lnTo>
                      <a:pt x="927781" y="2660142"/>
                    </a:lnTo>
                    <a:lnTo>
                      <a:pt x="929141" y="2662381"/>
                    </a:lnTo>
                    <a:lnTo>
                      <a:pt x="930049" y="2664620"/>
                    </a:lnTo>
                    <a:lnTo>
                      <a:pt x="930729" y="2666635"/>
                    </a:lnTo>
                    <a:lnTo>
                      <a:pt x="931636" y="2669993"/>
                    </a:lnTo>
                    <a:lnTo>
                      <a:pt x="931863" y="2673127"/>
                    </a:lnTo>
                    <a:lnTo>
                      <a:pt x="931863" y="2676262"/>
                    </a:lnTo>
                    <a:lnTo>
                      <a:pt x="931636" y="2678948"/>
                    </a:lnTo>
                    <a:lnTo>
                      <a:pt x="930729" y="2681411"/>
                    </a:lnTo>
                    <a:lnTo>
                      <a:pt x="930049" y="2683650"/>
                    </a:lnTo>
                    <a:lnTo>
                      <a:pt x="928688" y="2685665"/>
                    </a:lnTo>
                    <a:lnTo>
                      <a:pt x="927100" y="2687456"/>
                    </a:lnTo>
                    <a:lnTo>
                      <a:pt x="925286" y="2688575"/>
                    </a:lnTo>
                    <a:lnTo>
                      <a:pt x="923472" y="2689694"/>
                    </a:lnTo>
                    <a:lnTo>
                      <a:pt x="920977" y="2690142"/>
                    </a:lnTo>
                    <a:lnTo>
                      <a:pt x="918709" y="2690814"/>
                    </a:lnTo>
                    <a:lnTo>
                      <a:pt x="916214" y="2690366"/>
                    </a:lnTo>
                    <a:lnTo>
                      <a:pt x="913266" y="2689918"/>
                    </a:lnTo>
                    <a:lnTo>
                      <a:pt x="910318" y="2689247"/>
                    </a:lnTo>
                    <a:lnTo>
                      <a:pt x="907597" y="2687903"/>
                    </a:lnTo>
                    <a:lnTo>
                      <a:pt x="903514" y="2685665"/>
                    </a:lnTo>
                    <a:lnTo>
                      <a:pt x="900113" y="2682754"/>
                    </a:lnTo>
                    <a:lnTo>
                      <a:pt x="896711" y="2679620"/>
                    </a:lnTo>
                    <a:lnTo>
                      <a:pt x="894216" y="2676262"/>
                    </a:lnTo>
                    <a:lnTo>
                      <a:pt x="891495" y="2672679"/>
                    </a:lnTo>
                    <a:lnTo>
                      <a:pt x="889453" y="2669097"/>
                    </a:lnTo>
                    <a:lnTo>
                      <a:pt x="887866" y="2665291"/>
                    </a:lnTo>
                    <a:lnTo>
                      <a:pt x="886505" y="2661262"/>
                    </a:lnTo>
                    <a:lnTo>
                      <a:pt x="886052" y="2657456"/>
                    </a:lnTo>
                    <a:lnTo>
                      <a:pt x="885825" y="2653873"/>
                    </a:lnTo>
                    <a:lnTo>
                      <a:pt x="885825" y="2650515"/>
                    </a:lnTo>
                    <a:lnTo>
                      <a:pt x="886505" y="2647381"/>
                    </a:lnTo>
                    <a:lnTo>
                      <a:pt x="887186" y="2645814"/>
                    </a:lnTo>
                    <a:lnTo>
                      <a:pt x="887866" y="2644471"/>
                    </a:lnTo>
                    <a:lnTo>
                      <a:pt x="888773" y="2643351"/>
                    </a:lnTo>
                    <a:lnTo>
                      <a:pt x="889680" y="2642232"/>
                    </a:lnTo>
                    <a:lnTo>
                      <a:pt x="890814" y="2641112"/>
                    </a:lnTo>
                    <a:lnTo>
                      <a:pt x="892175" y="2640441"/>
                    </a:lnTo>
                    <a:lnTo>
                      <a:pt x="893309" y="2639769"/>
                    </a:lnTo>
                    <a:lnTo>
                      <a:pt x="894896" y="2639097"/>
                    </a:lnTo>
                    <a:lnTo>
                      <a:pt x="897164" y="2638650"/>
                    </a:lnTo>
                    <a:lnTo>
                      <a:pt x="899205" y="2638426"/>
                    </a:lnTo>
                    <a:close/>
                    <a:moveTo>
                      <a:pt x="2804886" y="2636838"/>
                    </a:moveTo>
                    <a:lnTo>
                      <a:pt x="2806927" y="2636838"/>
                    </a:lnTo>
                    <a:lnTo>
                      <a:pt x="2809422" y="2637063"/>
                    </a:lnTo>
                    <a:lnTo>
                      <a:pt x="2811917" y="2637737"/>
                    </a:lnTo>
                    <a:lnTo>
                      <a:pt x="2813958" y="2639086"/>
                    </a:lnTo>
                    <a:lnTo>
                      <a:pt x="2815545" y="2640435"/>
                    </a:lnTo>
                    <a:lnTo>
                      <a:pt x="2816906" y="2642009"/>
                    </a:lnTo>
                    <a:lnTo>
                      <a:pt x="2817813" y="2643808"/>
                    </a:lnTo>
                    <a:lnTo>
                      <a:pt x="2818720" y="2645607"/>
                    </a:lnTo>
                    <a:lnTo>
                      <a:pt x="2819174" y="2647855"/>
                    </a:lnTo>
                    <a:lnTo>
                      <a:pt x="2819401" y="2650103"/>
                    </a:lnTo>
                    <a:lnTo>
                      <a:pt x="2819401" y="2652352"/>
                    </a:lnTo>
                    <a:lnTo>
                      <a:pt x="2819401" y="2654600"/>
                    </a:lnTo>
                    <a:lnTo>
                      <a:pt x="2818947" y="2657298"/>
                    </a:lnTo>
                    <a:lnTo>
                      <a:pt x="2818494" y="2659547"/>
                    </a:lnTo>
                    <a:lnTo>
                      <a:pt x="2817813" y="2662020"/>
                    </a:lnTo>
                    <a:lnTo>
                      <a:pt x="2815999" y="2666292"/>
                    </a:lnTo>
                    <a:lnTo>
                      <a:pt x="2813958" y="2670114"/>
                    </a:lnTo>
                    <a:lnTo>
                      <a:pt x="2811236" y="2673937"/>
                    </a:lnTo>
                    <a:lnTo>
                      <a:pt x="2808742" y="2677309"/>
                    </a:lnTo>
                    <a:lnTo>
                      <a:pt x="2805793" y="2680007"/>
                    </a:lnTo>
                    <a:lnTo>
                      <a:pt x="2803072" y="2682705"/>
                    </a:lnTo>
                    <a:lnTo>
                      <a:pt x="2799897" y="2684729"/>
                    </a:lnTo>
                    <a:lnTo>
                      <a:pt x="2796722" y="2686528"/>
                    </a:lnTo>
                    <a:lnTo>
                      <a:pt x="2793774" y="2687877"/>
                    </a:lnTo>
                    <a:lnTo>
                      <a:pt x="2790599" y="2688551"/>
                    </a:lnTo>
                    <a:lnTo>
                      <a:pt x="2787877" y="2689226"/>
                    </a:lnTo>
                    <a:lnTo>
                      <a:pt x="2784929" y="2689226"/>
                    </a:lnTo>
                    <a:lnTo>
                      <a:pt x="2782434" y="2688551"/>
                    </a:lnTo>
                    <a:lnTo>
                      <a:pt x="2779940" y="2687652"/>
                    </a:lnTo>
                    <a:lnTo>
                      <a:pt x="2777899" y="2686078"/>
                    </a:lnTo>
                    <a:lnTo>
                      <a:pt x="2776765" y="2684954"/>
                    </a:lnTo>
                    <a:lnTo>
                      <a:pt x="2776084" y="2683830"/>
                    </a:lnTo>
                    <a:lnTo>
                      <a:pt x="2775404" y="2682705"/>
                    </a:lnTo>
                    <a:lnTo>
                      <a:pt x="2774723" y="2681356"/>
                    </a:lnTo>
                    <a:lnTo>
                      <a:pt x="2773816" y="2678209"/>
                    </a:lnTo>
                    <a:lnTo>
                      <a:pt x="2773363" y="2674836"/>
                    </a:lnTo>
                    <a:lnTo>
                      <a:pt x="2773363" y="2671463"/>
                    </a:lnTo>
                    <a:lnTo>
                      <a:pt x="2774270" y="2667866"/>
                    </a:lnTo>
                    <a:lnTo>
                      <a:pt x="2775404" y="2664268"/>
                    </a:lnTo>
                    <a:lnTo>
                      <a:pt x="2776538" y="2660671"/>
                    </a:lnTo>
                    <a:lnTo>
                      <a:pt x="2778352" y="2657073"/>
                    </a:lnTo>
                    <a:lnTo>
                      <a:pt x="2780847" y="2653476"/>
                    </a:lnTo>
                    <a:lnTo>
                      <a:pt x="2783115" y="2650103"/>
                    </a:lnTo>
                    <a:lnTo>
                      <a:pt x="2786063" y="2647180"/>
                    </a:lnTo>
                    <a:lnTo>
                      <a:pt x="2788784" y="2644258"/>
                    </a:lnTo>
                    <a:lnTo>
                      <a:pt x="2792186" y="2641784"/>
                    </a:lnTo>
                    <a:lnTo>
                      <a:pt x="2795588" y="2639986"/>
                    </a:lnTo>
                    <a:lnTo>
                      <a:pt x="2799217" y="2638187"/>
                    </a:lnTo>
                    <a:lnTo>
                      <a:pt x="2803072" y="2637063"/>
                    </a:lnTo>
                    <a:lnTo>
                      <a:pt x="2804886" y="2636838"/>
                    </a:lnTo>
                    <a:close/>
                    <a:moveTo>
                      <a:pt x="1041251" y="2633663"/>
                    </a:moveTo>
                    <a:lnTo>
                      <a:pt x="1044396" y="2633894"/>
                    </a:lnTo>
                    <a:lnTo>
                      <a:pt x="1047541" y="2634589"/>
                    </a:lnTo>
                    <a:lnTo>
                      <a:pt x="1050237" y="2635516"/>
                    </a:lnTo>
                    <a:lnTo>
                      <a:pt x="1053157" y="2636674"/>
                    </a:lnTo>
                    <a:lnTo>
                      <a:pt x="1055853" y="2638296"/>
                    </a:lnTo>
                    <a:lnTo>
                      <a:pt x="1058100" y="2639917"/>
                    </a:lnTo>
                    <a:lnTo>
                      <a:pt x="1060346" y="2642234"/>
                    </a:lnTo>
                    <a:lnTo>
                      <a:pt x="1062368" y="2644319"/>
                    </a:lnTo>
                    <a:lnTo>
                      <a:pt x="1064390" y="2646404"/>
                    </a:lnTo>
                    <a:lnTo>
                      <a:pt x="1066187" y="2648720"/>
                    </a:lnTo>
                    <a:lnTo>
                      <a:pt x="1067535" y="2651268"/>
                    </a:lnTo>
                    <a:lnTo>
                      <a:pt x="1068883" y="2653585"/>
                    </a:lnTo>
                    <a:lnTo>
                      <a:pt x="1070230" y="2655901"/>
                    </a:lnTo>
                    <a:lnTo>
                      <a:pt x="1070904" y="2658450"/>
                    </a:lnTo>
                    <a:lnTo>
                      <a:pt x="1071803" y="2660766"/>
                    </a:lnTo>
                    <a:lnTo>
                      <a:pt x="1072252" y="2662851"/>
                    </a:lnTo>
                    <a:lnTo>
                      <a:pt x="1073151" y="2666557"/>
                    </a:lnTo>
                    <a:lnTo>
                      <a:pt x="1073151" y="2670032"/>
                    </a:lnTo>
                    <a:lnTo>
                      <a:pt x="1072926" y="2673275"/>
                    </a:lnTo>
                    <a:lnTo>
                      <a:pt x="1072252" y="2676287"/>
                    </a:lnTo>
                    <a:lnTo>
                      <a:pt x="1071354" y="2678835"/>
                    </a:lnTo>
                    <a:lnTo>
                      <a:pt x="1069781" y="2681383"/>
                    </a:lnTo>
                    <a:lnTo>
                      <a:pt x="1068209" y="2683468"/>
                    </a:lnTo>
                    <a:lnTo>
                      <a:pt x="1066411" y="2685090"/>
                    </a:lnTo>
                    <a:lnTo>
                      <a:pt x="1063940" y="2686479"/>
                    </a:lnTo>
                    <a:lnTo>
                      <a:pt x="1061694" y="2687174"/>
                    </a:lnTo>
                    <a:lnTo>
                      <a:pt x="1058998" y="2687638"/>
                    </a:lnTo>
                    <a:lnTo>
                      <a:pt x="1056302" y="2687638"/>
                    </a:lnTo>
                    <a:lnTo>
                      <a:pt x="1053382" y="2687406"/>
                    </a:lnTo>
                    <a:lnTo>
                      <a:pt x="1050237" y="2686711"/>
                    </a:lnTo>
                    <a:lnTo>
                      <a:pt x="1047317" y="2685321"/>
                    </a:lnTo>
                    <a:lnTo>
                      <a:pt x="1043947" y="2683468"/>
                    </a:lnTo>
                    <a:lnTo>
                      <a:pt x="1040128" y="2680688"/>
                    </a:lnTo>
                    <a:lnTo>
                      <a:pt x="1036758" y="2677908"/>
                    </a:lnTo>
                    <a:lnTo>
                      <a:pt x="1034062" y="2674434"/>
                    </a:lnTo>
                    <a:lnTo>
                      <a:pt x="1031591" y="2670959"/>
                    </a:lnTo>
                    <a:lnTo>
                      <a:pt x="1029570" y="2667252"/>
                    </a:lnTo>
                    <a:lnTo>
                      <a:pt x="1027772" y="2663546"/>
                    </a:lnTo>
                    <a:lnTo>
                      <a:pt x="1026874" y="2659839"/>
                    </a:lnTo>
                    <a:lnTo>
                      <a:pt x="1025975" y="2655901"/>
                    </a:lnTo>
                    <a:lnTo>
                      <a:pt x="1025526" y="2652195"/>
                    </a:lnTo>
                    <a:lnTo>
                      <a:pt x="1025751" y="2648720"/>
                    </a:lnTo>
                    <a:lnTo>
                      <a:pt x="1026200" y="2645245"/>
                    </a:lnTo>
                    <a:lnTo>
                      <a:pt x="1027548" y="2642466"/>
                    </a:lnTo>
                    <a:lnTo>
                      <a:pt x="1029120" y="2639686"/>
                    </a:lnTo>
                    <a:lnTo>
                      <a:pt x="1030243" y="2638296"/>
                    </a:lnTo>
                    <a:lnTo>
                      <a:pt x="1031142" y="2637369"/>
                    </a:lnTo>
                    <a:lnTo>
                      <a:pt x="1032490" y="2636443"/>
                    </a:lnTo>
                    <a:lnTo>
                      <a:pt x="1033838" y="2635516"/>
                    </a:lnTo>
                    <a:lnTo>
                      <a:pt x="1035410" y="2634821"/>
                    </a:lnTo>
                    <a:lnTo>
                      <a:pt x="1036758" y="2634358"/>
                    </a:lnTo>
                    <a:lnTo>
                      <a:pt x="1039005" y="2633894"/>
                    </a:lnTo>
                    <a:lnTo>
                      <a:pt x="1041251" y="2633663"/>
                    </a:lnTo>
                    <a:close/>
                    <a:moveTo>
                      <a:pt x="379103" y="2606676"/>
                    </a:moveTo>
                    <a:lnTo>
                      <a:pt x="380884" y="2606904"/>
                    </a:lnTo>
                    <a:lnTo>
                      <a:pt x="382665" y="2607362"/>
                    </a:lnTo>
                    <a:lnTo>
                      <a:pt x="384446" y="2608505"/>
                    </a:lnTo>
                    <a:lnTo>
                      <a:pt x="386450" y="2609420"/>
                    </a:lnTo>
                    <a:lnTo>
                      <a:pt x="388231" y="2611021"/>
                    </a:lnTo>
                    <a:lnTo>
                      <a:pt x="390235" y="2612622"/>
                    </a:lnTo>
                    <a:lnTo>
                      <a:pt x="394020" y="2616510"/>
                    </a:lnTo>
                    <a:lnTo>
                      <a:pt x="397582" y="2621313"/>
                    </a:lnTo>
                    <a:lnTo>
                      <a:pt x="400699" y="2626116"/>
                    </a:lnTo>
                    <a:lnTo>
                      <a:pt x="403593" y="2630919"/>
                    </a:lnTo>
                    <a:lnTo>
                      <a:pt x="406042" y="2635493"/>
                    </a:lnTo>
                    <a:lnTo>
                      <a:pt x="408269" y="2641439"/>
                    </a:lnTo>
                    <a:lnTo>
                      <a:pt x="410050" y="2646700"/>
                    </a:lnTo>
                    <a:lnTo>
                      <a:pt x="410940" y="2651045"/>
                    </a:lnTo>
                    <a:lnTo>
                      <a:pt x="411163" y="2653332"/>
                    </a:lnTo>
                    <a:lnTo>
                      <a:pt x="411163" y="2654704"/>
                    </a:lnTo>
                    <a:lnTo>
                      <a:pt x="410940" y="2656305"/>
                    </a:lnTo>
                    <a:lnTo>
                      <a:pt x="410272" y="2657906"/>
                    </a:lnTo>
                    <a:lnTo>
                      <a:pt x="409827" y="2659050"/>
                    </a:lnTo>
                    <a:lnTo>
                      <a:pt x="409159" y="2659736"/>
                    </a:lnTo>
                    <a:lnTo>
                      <a:pt x="408269" y="2660422"/>
                    </a:lnTo>
                    <a:lnTo>
                      <a:pt x="406933" y="2660651"/>
                    </a:lnTo>
                    <a:lnTo>
                      <a:pt x="405820" y="2660651"/>
                    </a:lnTo>
                    <a:lnTo>
                      <a:pt x="404261" y="2660422"/>
                    </a:lnTo>
                    <a:lnTo>
                      <a:pt x="402925" y="2659736"/>
                    </a:lnTo>
                    <a:lnTo>
                      <a:pt x="401367" y="2659050"/>
                    </a:lnTo>
                    <a:lnTo>
                      <a:pt x="398250" y="2656991"/>
                    </a:lnTo>
                    <a:lnTo>
                      <a:pt x="395133" y="2654247"/>
                    </a:lnTo>
                    <a:lnTo>
                      <a:pt x="392238" y="2651045"/>
                    </a:lnTo>
                    <a:lnTo>
                      <a:pt x="389121" y="2647386"/>
                    </a:lnTo>
                    <a:lnTo>
                      <a:pt x="386227" y="2643269"/>
                    </a:lnTo>
                    <a:lnTo>
                      <a:pt x="383778" y="2638924"/>
                    </a:lnTo>
                    <a:lnTo>
                      <a:pt x="381106" y="2634807"/>
                    </a:lnTo>
                    <a:lnTo>
                      <a:pt x="379103" y="2630233"/>
                    </a:lnTo>
                    <a:lnTo>
                      <a:pt x="377322" y="2625887"/>
                    </a:lnTo>
                    <a:lnTo>
                      <a:pt x="375986" y="2621999"/>
                    </a:lnTo>
                    <a:lnTo>
                      <a:pt x="374873" y="2617882"/>
                    </a:lnTo>
                    <a:lnTo>
                      <a:pt x="374650" y="2614452"/>
                    </a:lnTo>
                    <a:lnTo>
                      <a:pt x="374650" y="2612851"/>
                    </a:lnTo>
                    <a:lnTo>
                      <a:pt x="374650" y="2611250"/>
                    </a:lnTo>
                    <a:lnTo>
                      <a:pt x="374873" y="2610106"/>
                    </a:lnTo>
                    <a:lnTo>
                      <a:pt x="375540" y="2608963"/>
                    </a:lnTo>
                    <a:lnTo>
                      <a:pt x="376208" y="2608277"/>
                    </a:lnTo>
                    <a:lnTo>
                      <a:pt x="377099" y="2607362"/>
                    </a:lnTo>
                    <a:lnTo>
                      <a:pt x="377989" y="2606904"/>
                    </a:lnTo>
                    <a:lnTo>
                      <a:pt x="379103" y="2606676"/>
                    </a:lnTo>
                    <a:close/>
                    <a:moveTo>
                      <a:pt x="463430" y="2600326"/>
                    </a:moveTo>
                    <a:lnTo>
                      <a:pt x="465507" y="2600553"/>
                    </a:lnTo>
                    <a:lnTo>
                      <a:pt x="468045" y="2601237"/>
                    </a:lnTo>
                    <a:lnTo>
                      <a:pt x="470122" y="2601920"/>
                    </a:lnTo>
                    <a:lnTo>
                      <a:pt x="472198" y="2603286"/>
                    </a:lnTo>
                    <a:lnTo>
                      <a:pt x="474275" y="2604881"/>
                    </a:lnTo>
                    <a:lnTo>
                      <a:pt x="476582" y="2606475"/>
                    </a:lnTo>
                    <a:lnTo>
                      <a:pt x="478659" y="2608524"/>
                    </a:lnTo>
                    <a:lnTo>
                      <a:pt x="480505" y="2610574"/>
                    </a:lnTo>
                    <a:lnTo>
                      <a:pt x="484428" y="2615129"/>
                    </a:lnTo>
                    <a:lnTo>
                      <a:pt x="487658" y="2619684"/>
                    </a:lnTo>
                    <a:lnTo>
                      <a:pt x="490658" y="2624694"/>
                    </a:lnTo>
                    <a:lnTo>
                      <a:pt x="492965" y="2629249"/>
                    </a:lnTo>
                    <a:lnTo>
                      <a:pt x="494350" y="2632437"/>
                    </a:lnTo>
                    <a:lnTo>
                      <a:pt x="495273" y="2635626"/>
                    </a:lnTo>
                    <a:lnTo>
                      <a:pt x="495965" y="2638131"/>
                    </a:lnTo>
                    <a:lnTo>
                      <a:pt x="496426" y="2640864"/>
                    </a:lnTo>
                    <a:lnTo>
                      <a:pt x="496888" y="2643369"/>
                    </a:lnTo>
                    <a:lnTo>
                      <a:pt x="496888" y="2645419"/>
                    </a:lnTo>
                    <a:lnTo>
                      <a:pt x="496657" y="2647696"/>
                    </a:lnTo>
                    <a:lnTo>
                      <a:pt x="496426" y="2649518"/>
                    </a:lnTo>
                    <a:lnTo>
                      <a:pt x="495965" y="2651112"/>
                    </a:lnTo>
                    <a:lnTo>
                      <a:pt x="494811" y="2652251"/>
                    </a:lnTo>
                    <a:lnTo>
                      <a:pt x="494119" y="2653162"/>
                    </a:lnTo>
                    <a:lnTo>
                      <a:pt x="492734" y="2653845"/>
                    </a:lnTo>
                    <a:lnTo>
                      <a:pt x="491119" y="2654073"/>
                    </a:lnTo>
                    <a:lnTo>
                      <a:pt x="489504" y="2654301"/>
                    </a:lnTo>
                    <a:lnTo>
                      <a:pt x="487658" y="2654073"/>
                    </a:lnTo>
                    <a:lnTo>
                      <a:pt x="485812" y="2653390"/>
                    </a:lnTo>
                    <a:lnTo>
                      <a:pt x="483966" y="2652479"/>
                    </a:lnTo>
                    <a:lnTo>
                      <a:pt x="482351" y="2651796"/>
                    </a:lnTo>
                    <a:lnTo>
                      <a:pt x="478890" y="2649518"/>
                    </a:lnTo>
                    <a:lnTo>
                      <a:pt x="475429" y="2646330"/>
                    </a:lnTo>
                    <a:lnTo>
                      <a:pt x="472198" y="2643141"/>
                    </a:lnTo>
                    <a:lnTo>
                      <a:pt x="469429" y="2639270"/>
                    </a:lnTo>
                    <a:lnTo>
                      <a:pt x="466660" y="2635170"/>
                    </a:lnTo>
                    <a:lnTo>
                      <a:pt x="464122" y="2631071"/>
                    </a:lnTo>
                    <a:lnTo>
                      <a:pt x="461815" y="2626972"/>
                    </a:lnTo>
                    <a:lnTo>
                      <a:pt x="459969" y="2622645"/>
                    </a:lnTo>
                    <a:lnTo>
                      <a:pt x="458584" y="2618545"/>
                    </a:lnTo>
                    <a:lnTo>
                      <a:pt x="457661" y="2614446"/>
                    </a:lnTo>
                    <a:lnTo>
                      <a:pt x="457200" y="2610802"/>
                    </a:lnTo>
                    <a:lnTo>
                      <a:pt x="457200" y="2607614"/>
                    </a:lnTo>
                    <a:lnTo>
                      <a:pt x="457431" y="2606247"/>
                    </a:lnTo>
                    <a:lnTo>
                      <a:pt x="457661" y="2604881"/>
                    </a:lnTo>
                    <a:lnTo>
                      <a:pt x="458123" y="2603514"/>
                    </a:lnTo>
                    <a:lnTo>
                      <a:pt x="459046" y="2602375"/>
                    </a:lnTo>
                    <a:lnTo>
                      <a:pt x="459738" y="2601692"/>
                    </a:lnTo>
                    <a:lnTo>
                      <a:pt x="460892" y="2601009"/>
                    </a:lnTo>
                    <a:lnTo>
                      <a:pt x="462046" y="2600553"/>
                    </a:lnTo>
                    <a:lnTo>
                      <a:pt x="463430" y="2600326"/>
                    </a:lnTo>
                    <a:close/>
                    <a:moveTo>
                      <a:pt x="3211217" y="2597150"/>
                    </a:moveTo>
                    <a:lnTo>
                      <a:pt x="3212757" y="2597827"/>
                    </a:lnTo>
                    <a:lnTo>
                      <a:pt x="3214077" y="2598505"/>
                    </a:lnTo>
                    <a:lnTo>
                      <a:pt x="3214737" y="2599860"/>
                    </a:lnTo>
                    <a:lnTo>
                      <a:pt x="3215616" y="2601215"/>
                    </a:lnTo>
                    <a:lnTo>
                      <a:pt x="3216056" y="2602796"/>
                    </a:lnTo>
                    <a:lnTo>
                      <a:pt x="3216276" y="2604602"/>
                    </a:lnTo>
                    <a:lnTo>
                      <a:pt x="3216056" y="2606635"/>
                    </a:lnTo>
                    <a:lnTo>
                      <a:pt x="3216056" y="2608893"/>
                    </a:lnTo>
                    <a:lnTo>
                      <a:pt x="3214957" y="2613410"/>
                    </a:lnTo>
                    <a:lnTo>
                      <a:pt x="3213417" y="2618378"/>
                    </a:lnTo>
                    <a:lnTo>
                      <a:pt x="3211437" y="2623347"/>
                    </a:lnTo>
                    <a:lnTo>
                      <a:pt x="3209238" y="2627864"/>
                    </a:lnTo>
                    <a:lnTo>
                      <a:pt x="3207258" y="2631251"/>
                    </a:lnTo>
                    <a:lnTo>
                      <a:pt x="3205058" y="2634413"/>
                    </a:lnTo>
                    <a:lnTo>
                      <a:pt x="3202859" y="2637575"/>
                    </a:lnTo>
                    <a:lnTo>
                      <a:pt x="3200879" y="2640059"/>
                    </a:lnTo>
                    <a:lnTo>
                      <a:pt x="3198680" y="2642543"/>
                    </a:lnTo>
                    <a:lnTo>
                      <a:pt x="3196480" y="2644801"/>
                    </a:lnTo>
                    <a:lnTo>
                      <a:pt x="3194280" y="2646608"/>
                    </a:lnTo>
                    <a:lnTo>
                      <a:pt x="3192301" y="2648189"/>
                    </a:lnTo>
                    <a:lnTo>
                      <a:pt x="3190321" y="2649544"/>
                    </a:lnTo>
                    <a:lnTo>
                      <a:pt x="3188342" y="2650221"/>
                    </a:lnTo>
                    <a:lnTo>
                      <a:pt x="3186582" y="2650899"/>
                    </a:lnTo>
                    <a:lnTo>
                      <a:pt x="3184822" y="2651125"/>
                    </a:lnTo>
                    <a:lnTo>
                      <a:pt x="3183722" y="2650899"/>
                    </a:lnTo>
                    <a:lnTo>
                      <a:pt x="3182403" y="2649996"/>
                    </a:lnTo>
                    <a:lnTo>
                      <a:pt x="3181303" y="2649092"/>
                    </a:lnTo>
                    <a:lnTo>
                      <a:pt x="3180643" y="2647511"/>
                    </a:lnTo>
                    <a:lnTo>
                      <a:pt x="3179983" y="2646156"/>
                    </a:lnTo>
                    <a:lnTo>
                      <a:pt x="3179763" y="2644801"/>
                    </a:lnTo>
                    <a:lnTo>
                      <a:pt x="3179763" y="2641640"/>
                    </a:lnTo>
                    <a:lnTo>
                      <a:pt x="3180423" y="2638026"/>
                    </a:lnTo>
                    <a:lnTo>
                      <a:pt x="3181303" y="2634187"/>
                    </a:lnTo>
                    <a:lnTo>
                      <a:pt x="3182623" y="2630348"/>
                    </a:lnTo>
                    <a:lnTo>
                      <a:pt x="3184162" y="2626057"/>
                    </a:lnTo>
                    <a:lnTo>
                      <a:pt x="3186142" y="2621992"/>
                    </a:lnTo>
                    <a:lnTo>
                      <a:pt x="3188342" y="2617701"/>
                    </a:lnTo>
                    <a:lnTo>
                      <a:pt x="3190981" y="2613862"/>
                    </a:lnTo>
                    <a:lnTo>
                      <a:pt x="3193401" y="2610022"/>
                    </a:lnTo>
                    <a:lnTo>
                      <a:pt x="3196480" y="2606635"/>
                    </a:lnTo>
                    <a:lnTo>
                      <a:pt x="3199339" y="2603699"/>
                    </a:lnTo>
                    <a:lnTo>
                      <a:pt x="3202419" y="2601215"/>
                    </a:lnTo>
                    <a:lnTo>
                      <a:pt x="3205498" y="2598956"/>
                    </a:lnTo>
                    <a:lnTo>
                      <a:pt x="3206598" y="2598505"/>
                    </a:lnTo>
                    <a:lnTo>
                      <a:pt x="3208138" y="2597827"/>
                    </a:lnTo>
                    <a:lnTo>
                      <a:pt x="3209678" y="2597601"/>
                    </a:lnTo>
                    <a:lnTo>
                      <a:pt x="3211217" y="2597150"/>
                    </a:lnTo>
                    <a:close/>
                    <a:moveTo>
                      <a:pt x="564291" y="2595563"/>
                    </a:moveTo>
                    <a:lnTo>
                      <a:pt x="566868" y="2595790"/>
                    </a:lnTo>
                    <a:lnTo>
                      <a:pt x="569444" y="2596697"/>
                    </a:lnTo>
                    <a:lnTo>
                      <a:pt x="571786" y="2597377"/>
                    </a:lnTo>
                    <a:lnTo>
                      <a:pt x="574129" y="2598738"/>
                    </a:lnTo>
                    <a:lnTo>
                      <a:pt x="576705" y="2600325"/>
                    </a:lnTo>
                    <a:lnTo>
                      <a:pt x="578813" y="2601913"/>
                    </a:lnTo>
                    <a:lnTo>
                      <a:pt x="580921" y="2603727"/>
                    </a:lnTo>
                    <a:lnTo>
                      <a:pt x="583029" y="2605768"/>
                    </a:lnTo>
                    <a:lnTo>
                      <a:pt x="587245" y="2610531"/>
                    </a:lnTo>
                    <a:lnTo>
                      <a:pt x="590290" y="2615066"/>
                    </a:lnTo>
                    <a:lnTo>
                      <a:pt x="593335" y="2620056"/>
                    </a:lnTo>
                    <a:lnTo>
                      <a:pt x="595443" y="2624591"/>
                    </a:lnTo>
                    <a:lnTo>
                      <a:pt x="596614" y="2627993"/>
                    </a:lnTo>
                    <a:lnTo>
                      <a:pt x="597317" y="2631168"/>
                    </a:lnTo>
                    <a:lnTo>
                      <a:pt x="598019" y="2633890"/>
                    </a:lnTo>
                    <a:lnTo>
                      <a:pt x="598488" y="2636838"/>
                    </a:lnTo>
                    <a:lnTo>
                      <a:pt x="598488" y="2639332"/>
                    </a:lnTo>
                    <a:lnTo>
                      <a:pt x="598254" y="2641600"/>
                    </a:lnTo>
                    <a:lnTo>
                      <a:pt x="597317" y="2643641"/>
                    </a:lnTo>
                    <a:lnTo>
                      <a:pt x="596614" y="2645456"/>
                    </a:lnTo>
                    <a:lnTo>
                      <a:pt x="595677" y="2647043"/>
                    </a:lnTo>
                    <a:lnTo>
                      <a:pt x="594506" y="2647950"/>
                    </a:lnTo>
                    <a:lnTo>
                      <a:pt x="592866" y="2648857"/>
                    </a:lnTo>
                    <a:lnTo>
                      <a:pt x="591227" y="2649311"/>
                    </a:lnTo>
                    <a:lnTo>
                      <a:pt x="589119" y="2649538"/>
                    </a:lnTo>
                    <a:lnTo>
                      <a:pt x="586777" y="2649311"/>
                    </a:lnTo>
                    <a:lnTo>
                      <a:pt x="584669" y="2648857"/>
                    </a:lnTo>
                    <a:lnTo>
                      <a:pt x="582092" y="2647723"/>
                    </a:lnTo>
                    <a:lnTo>
                      <a:pt x="578579" y="2645682"/>
                    </a:lnTo>
                    <a:lnTo>
                      <a:pt x="574831" y="2643188"/>
                    </a:lnTo>
                    <a:lnTo>
                      <a:pt x="571552" y="2640013"/>
                    </a:lnTo>
                    <a:lnTo>
                      <a:pt x="568273" y="2636611"/>
                    </a:lnTo>
                    <a:lnTo>
                      <a:pt x="565462" y="2632982"/>
                    </a:lnTo>
                    <a:lnTo>
                      <a:pt x="562886" y="2628900"/>
                    </a:lnTo>
                    <a:lnTo>
                      <a:pt x="560778" y="2624818"/>
                    </a:lnTo>
                    <a:lnTo>
                      <a:pt x="558904" y="2620963"/>
                    </a:lnTo>
                    <a:lnTo>
                      <a:pt x="557264" y="2616654"/>
                    </a:lnTo>
                    <a:lnTo>
                      <a:pt x="556093" y="2612798"/>
                    </a:lnTo>
                    <a:lnTo>
                      <a:pt x="555625" y="2609170"/>
                    </a:lnTo>
                    <a:lnTo>
                      <a:pt x="555625" y="2605541"/>
                    </a:lnTo>
                    <a:lnTo>
                      <a:pt x="556093" y="2602593"/>
                    </a:lnTo>
                    <a:lnTo>
                      <a:pt x="556328" y="2601006"/>
                    </a:lnTo>
                    <a:lnTo>
                      <a:pt x="557030" y="2599872"/>
                    </a:lnTo>
                    <a:lnTo>
                      <a:pt x="557733" y="2598738"/>
                    </a:lnTo>
                    <a:lnTo>
                      <a:pt x="558904" y="2597831"/>
                    </a:lnTo>
                    <a:lnTo>
                      <a:pt x="559841" y="2596923"/>
                    </a:lnTo>
                    <a:lnTo>
                      <a:pt x="561012" y="2596243"/>
                    </a:lnTo>
                    <a:lnTo>
                      <a:pt x="562652" y="2595790"/>
                    </a:lnTo>
                    <a:lnTo>
                      <a:pt x="564291" y="2595563"/>
                    </a:lnTo>
                    <a:close/>
                    <a:moveTo>
                      <a:pt x="679107" y="2589213"/>
                    </a:moveTo>
                    <a:lnTo>
                      <a:pt x="682085" y="2589440"/>
                    </a:lnTo>
                    <a:lnTo>
                      <a:pt x="684835" y="2589896"/>
                    </a:lnTo>
                    <a:lnTo>
                      <a:pt x="687355" y="2591035"/>
                    </a:lnTo>
                    <a:lnTo>
                      <a:pt x="690105" y="2592173"/>
                    </a:lnTo>
                    <a:lnTo>
                      <a:pt x="692396" y="2593768"/>
                    </a:lnTo>
                    <a:lnTo>
                      <a:pt x="694687" y="2595590"/>
                    </a:lnTo>
                    <a:lnTo>
                      <a:pt x="696978" y="2597411"/>
                    </a:lnTo>
                    <a:lnTo>
                      <a:pt x="699040" y="2599461"/>
                    </a:lnTo>
                    <a:lnTo>
                      <a:pt x="701103" y="2601739"/>
                    </a:lnTo>
                    <a:lnTo>
                      <a:pt x="702936" y="2604244"/>
                    </a:lnTo>
                    <a:lnTo>
                      <a:pt x="706143" y="2608799"/>
                    </a:lnTo>
                    <a:lnTo>
                      <a:pt x="708664" y="2613809"/>
                    </a:lnTo>
                    <a:lnTo>
                      <a:pt x="710497" y="2618364"/>
                    </a:lnTo>
                    <a:lnTo>
                      <a:pt x="711642" y="2621780"/>
                    </a:lnTo>
                    <a:lnTo>
                      <a:pt x="712101" y="2624968"/>
                    </a:lnTo>
                    <a:lnTo>
                      <a:pt x="712559" y="2627701"/>
                    </a:lnTo>
                    <a:lnTo>
                      <a:pt x="712788" y="2630434"/>
                    </a:lnTo>
                    <a:lnTo>
                      <a:pt x="712559" y="2632939"/>
                    </a:lnTo>
                    <a:lnTo>
                      <a:pt x="711642" y="2635445"/>
                    </a:lnTo>
                    <a:lnTo>
                      <a:pt x="710955" y="2637494"/>
                    </a:lnTo>
                    <a:lnTo>
                      <a:pt x="709809" y="2639088"/>
                    </a:lnTo>
                    <a:lnTo>
                      <a:pt x="708435" y="2640683"/>
                    </a:lnTo>
                    <a:lnTo>
                      <a:pt x="707060" y="2641594"/>
                    </a:lnTo>
                    <a:lnTo>
                      <a:pt x="705227" y="2642732"/>
                    </a:lnTo>
                    <a:lnTo>
                      <a:pt x="703394" y="2643188"/>
                    </a:lnTo>
                    <a:lnTo>
                      <a:pt x="701103" y="2643188"/>
                    </a:lnTo>
                    <a:lnTo>
                      <a:pt x="699040" y="2643188"/>
                    </a:lnTo>
                    <a:lnTo>
                      <a:pt x="696291" y="2642505"/>
                    </a:lnTo>
                    <a:lnTo>
                      <a:pt x="693771" y="2641594"/>
                    </a:lnTo>
                    <a:lnTo>
                      <a:pt x="689646" y="2639316"/>
                    </a:lnTo>
                    <a:lnTo>
                      <a:pt x="685980" y="2636583"/>
                    </a:lnTo>
                    <a:lnTo>
                      <a:pt x="682544" y="2633850"/>
                    </a:lnTo>
                    <a:lnTo>
                      <a:pt x="679565" y="2630206"/>
                    </a:lnTo>
                    <a:lnTo>
                      <a:pt x="676586" y="2626563"/>
                    </a:lnTo>
                    <a:lnTo>
                      <a:pt x="674295" y="2622463"/>
                    </a:lnTo>
                    <a:lnTo>
                      <a:pt x="672004" y="2618364"/>
                    </a:lnTo>
                    <a:lnTo>
                      <a:pt x="670400" y="2614492"/>
                    </a:lnTo>
                    <a:lnTo>
                      <a:pt x="669254" y="2610165"/>
                    </a:lnTo>
                    <a:lnTo>
                      <a:pt x="668567" y="2606293"/>
                    </a:lnTo>
                    <a:lnTo>
                      <a:pt x="668338" y="2602650"/>
                    </a:lnTo>
                    <a:lnTo>
                      <a:pt x="668567" y="2599233"/>
                    </a:lnTo>
                    <a:lnTo>
                      <a:pt x="668796" y="2597639"/>
                    </a:lnTo>
                    <a:lnTo>
                      <a:pt x="669483" y="2596045"/>
                    </a:lnTo>
                    <a:lnTo>
                      <a:pt x="670171" y="2594679"/>
                    </a:lnTo>
                    <a:lnTo>
                      <a:pt x="671087" y="2593312"/>
                    </a:lnTo>
                    <a:lnTo>
                      <a:pt x="671775" y="2592401"/>
                    </a:lnTo>
                    <a:lnTo>
                      <a:pt x="672920" y="2591262"/>
                    </a:lnTo>
                    <a:lnTo>
                      <a:pt x="674295" y="2590579"/>
                    </a:lnTo>
                    <a:lnTo>
                      <a:pt x="675670" y="2589668"/>
                    </a:lnTo>
                    <a:lnTo>
                      <a:pt x="677274" y="2589440"/>
                    </a:lnTo>
                    <a:lnTo>
                      <a:pt x="679107" y="2589213"/>
                    </a:lnTo>
                    <a:close/>
                    <a:moveTo>
                      <a:pt x="3011210" y="2587626"/>
                    </a:moveTo>
                    <a:lnTo>
                      <a:pt x="3013262" y="2588079"/>
                    </a:lnTo>
                    <a:lnTo>
                      <a:pt x="3015314" y="2588760"/>
                    </a:lnTo>
                    <a:lnTo>
                      <a:pt x="3016910" y="2589894"/>
                    </a:lnTo>
                    <a:lnTo>
                      <a:pt x="3018278" y="2591481"/>
                    </a:lnTo>
                    <a:lnTo>
                      <a:pt x="3019418" y="2593069"/>
                    </a:lnTo>
                    <a:lnTo>
                      <a:pt x="3020102" y="2594883"/>
                    </a:lnTo>
                    <a:lnTo>
                      <a:pt x="3020558" y="2596924"/>
                    </a:lnTo>
                    <a:lnTo>
                      <a:pt x="3021014" y="2598965"/>
                    </a:lnTo>
                    <a:lnTo>
                      <a:pt x="3021014" y="2601460"/>
                    </a:lnTo>
                    <a:lnTo>
                      <a:pt x="3020558" y="2603728"/>
                    </a:lnTo>
                    <a:lnTo>
                      <a:pt x="3020102" y="2605995"/>
                    </a:lnTo>
                    <a:lnTo>
                      <a:pt x="3019646" y="2608717"/>
                    </a:lnTo>
                    <a:lnTo>
                      <a:pt x="3018050" y="2613479"/>
                    </a:lnTo>
                    <a:lnTo>
                      <a:pt x="3016226" y="2618015"/>
                    </a:lnTo>
                    <a:lnTo>
                      <a:pt x="3013946" y="2622097"/>
                    </a:lnTo>
                    <a:lnTo>
                      <a:pt x="3011666" y="2625499"/>
                    </a:lnTo>
                    <a:lnTo>
                      <a:pt x="3009159" y="2628901"/>
                    </a:lnTo>
                    <a:lnTo>
                      <a:pt x="3006423" y="2631622"/>
                    </a:lnTo>
                    <a:lnTo>
                      <a:pt x="3003915" y="2634344"/>
                    </a:lnTo>
                    <a:lnTo>
                      <a:pt x="3000951" y="2636611"/>
                    </a:lnTo>
                    <a:lnTo>
                      <a:pt x="2998443" y="2638426"/>
                    </a:lnTo>
                    <a:lnTo>
                      <a:pt x="2995479" y="2639786"/>
                    </a:lnTo>
                    <a:lnTo>
                      <a:pt x="2992743" y="2640920"/>
                    </a:lnTo>
                    <a:lnTo>
                      <a:pt x="2990235" y="2641374"/>
                    </a:lnTo>
                    <a:lnTo>
                      <a:pt x="2987955" y="2641601"/>
                    </a:lnTo>
                    <a:lnTo>
                      <a:pt x="2985447" y="2641374"/>
                    </a:lnTo>
                    <a:lnTo>
                      <a:pt x="2983623" y="2640467"/>
                    </a:lnTo>
                    <a:lnTo>
                      <a:pt x="2981799" y="2639333"/>
                    </a:lnTo>
                    <a:lnTo>
                      <a:pt x="2980203" y="2637519"/>
                    </a:lnTo>
                    <a:lnTo>
                      <a:pt x="2979291" y="2635024"/>
                    </a:lnTo>
                    <a:lnTo>
                      <a:pt x="2978379" y="2631849"/>
                    </a:lnTo>
                    <a:lnTo>
                      <a:pt x="2978151" y="2628447"/>
                    </a:lnTo>
                    <a:lnTo>
                      <a:pt x="2978379" y="2624819"/>
                    </a:lnTo>
                    <a:lnTo>
                      <a:pt x="2979291" y="2621190"/>
                    </a:lnTo>
                    <a:lnTo>
                      <a:pt x="2980203" y="2617335"/>
                    </a:lnTo>
                    <a:lnTo>
                      <a:pt x="2981799" y="2613479"/>
                    </a:lnTo>
                    <a:lnTo>
                      <a:pt x="2983623" y="2609397"/>
                    </a:lnTo>
                    <a:lnTo>
                      <a:pt x="2985675" y="2605769"/>
                    </a:lnTo>
                    <a:lnTo>
                      <a:pt x="2988411" y="2602140"/>
                    </a:lnTo>
                    <a:lnTo>
                      <a:pt x="2991147" y="2598738"/>
                    </a:lnTo>
                    <a:lnTo>
                      <a:pt x="2994111" y="2595563"/>
                    </a:lnTo>
                    <a:lnTo>
                      <a:pt x="2997303" y="2593069"/>
                    </a:lnTo>
                    <a:lnTo>
                      <a:pt x="3000723" y="2591028"/>
                    </a:lnTo>
                    <a:lnTo>
                      <a:pt x="3004143" y="2589213"/>
                    </a:lnTo>
                    <a:lnTo>
                      <a:pt x="3007563" y="2588079"/>
                    </a:lnTo>
                    <a:lnTo>
                      <a:pt x="3009387" y="2587853"/>
                    </a:lnTo>
                    <a:lnTo>
                      <a:pt x="3011210" y="2587626"/>
                    </a:lnTo>
                    <a:close/>
                    <a:moveTo>
                      <a:pt x="806741" y="2584451"/>
                    </a:moveTo>
                    <a:lnTo>
                      <a:pt x="809704" y="2584683"/>
                    </a:lnTo>
                    <a:lnTo>
                      <a:pt x="812666" y="2585613"/>
                    </a:lnTo>
                    <a:lnTo>
                      <a:pt x="815401" y="2586311"/>
                    </a:lnTo>
                    <a:lnTo>
                      <a:pt x="817908" y="2587705"/>
                    </a:lnTo>
                    <a:lnTo>
                      <a:pt x="820643" y="2589333"/>
                    </a:lnTo>
                    <a:lnTo>
                      <a:pt x="822922" y="2591193"/>
                    </a:lnTo>
                    <a:lnTo>
                      <a:pt x="825202" y="2593053"/>
                    </a:lnTo>
                    <a:lnTo>
                      <a:pt x="827481" y="2595145"/>
                    </a:lnTo>
                    <a:lnTo>
                      <a:pt x="829304" y="2597702"/>
                    </a:lnTo>
                    <a:lnTo>
                      <a:pt x="831127" y="2599795"/>
                    </a:lnTo>
                    <a:lnTo>
                      <a:pt x="832723" y="2602352"/>
                    </a:lnTo>
                    <a:lnTo>
                      <a:pt x="834090" y="2604909"/>
                    </a:lnTo>
                    <a:lnTo>
                      <a:pt x="836597" y="2609791"/>
                    </a:lnTo>
                    <a:lnTo>
                      <a:pt x="838420" y="2614441"/>
                    </a:lnTo>
                    <a:lnTo>
                      <a:pt x="839104" y="2618161"/>
                    </a:lnTo>
                    <a:lnTo>
                      <a:pt x="839332" y="2621415"/>
                    </a:lnTo>
                    <a:lnTo>
                      <a:pt x="839788" y="2624670"/>
                    </a:lnTo>
                    <a:lnTo>
                      <a:pt x="839332" y="2627692"/>
                    </a:lnTo>
                    <a:lnTo>
                      <a:pt x="838648" y="2630250"/>
                    </a:lnTo>
                    <a:lnTo>
                      <a:pt x="837965" y="2632807"/>
                    </a:lnTo>
                    <a:lnTo>
                      <a:pt x="836597" y="2634667"/>
                    </a:lnTo>
                    <a:lnTo>
                      <a:pt x="835230" y="2636527"/>
                    </a:lnTo>
                    <a:lnTo>
                      <a:pt x="833406" y="2637689"/>
                    </a:lnTo>
                    <a:lnTo>
                      <a:pt x="831583" y="2638851"/>
                    </a:lnTo>
                    <a:lnTo>
                      <a:pt x="829304" y="2639781"/>
                    </a:lnTo>
                    <a:lnTo>
                      <a:pt x="826797" y="2640014"/>
                    </a:lnTo>
                    <a:lnTo>
                      <a:pt x="824290" y="2640014"/>
                    </a:lnTo>
                    <a:lnTo>
                      <a:pt x="821555" y="2639316"/>
                    </a:lnTo>
                    <a:lnTo>
                      <a:pt x="818820" y="2638386"/>
                    </a:lnTo>
                    <a:lnTo>
                      <a:pt x="815857" y="2636991"/>
                    </a:lnTo>
                    <a:lnTo>
                      <a:pt x="811983" y="2634667"/>
                    </a:lnTo>
                    <a:lnTo>
                      <a:pt x="808564" y="2631644"/>
                    </a:lnTo>
                    <a:lnTo>
                      <a:pt x="805373" y="2628390"/>
                    </a:lnTo>
                    <a:lnTo>
                      <a:pt x="802410" y="2624902"/>
                    </a:lnTo>
                    <a:lnTo>
                      <a:pt x="799903" y="2620950"/>
                    </a:lnTo>
                    <a:lnTo>
                      <a:pt x="797624" y="2617231"/>
                    </a:lnTo>
                    <a:lnTo>
                      <a:pt x="796029" y="2612813"/>
                    </a:lnTo>
                    <a:lnTo>
                      <a:pt x="794889" y="2608861"/>
                    </a:lnTo>
                    <a:lnTo>
                      <a:pt x="793978" y="2604909"/>
                    </a:lnTo>
                    <a:lnTo>
                      <a:pt x="793750" y="2601189"/>
                    </a:lnTo>
                    <a:lnTo>
                      <a:pt x="793978" y="2597702"/>
                    </a:lnTo>
                    <a:lnTo>
                      <a:pt x="794662" y="2594215"/>
                    </a:lnTo>
                    <a:lnTo>
                      <a:pt x="795117" y="2592588"/>
                    </a:lnTo>
                    <a:lnTo>
                      <a:pt x="795801" y="2591193"/>
                    </a:lnTo>
                    <a:lnTo>
                      <a:pt x="796713" y="2589798"/>
                    </a:lnTo>
                    <a:lnTo>
                      <a:pt x="797396" y="2588868"/>
                    </a:lnTo>
                    <a:lnTo>
                      <a:pt x="798536" y="2587705"/>
                    </a:lnTo>
                    <a:lnTo>
                      <a:pt x="799903" y="2586543"/>
                    </a:lnTo>
                    <a:lnTo>
                      <a:pt x="801043" y="2585846"/>
                    </a:lnTo>
                    <a:lnTo>
                      <a:pt x="802638" y="2585381"/>
                    </a:lnTo>
                    <a:lnTo>
                      <a:pt x="804690" y="2584683"/>
                    </a:lnTo>
                    <a:lnTo>
                      <a:pt x="806741" y="2584451"/>
                    </a:lnTo>
                    <a:close/>
                    <a:moveTo>
                      <a:pt x="2888139" y="2582863"/>
                    </a:moveTo>
                    <a:lnTo>
                      <a:pt x="2890806" y="2583316"/>
                    </a:lnTo>
                    <a:lnTo>
                      <a:pt x="2893029" y="2584223"/>
                    </a:lnTo>
                    <a:lnTo>
                      <a:pt x="2894807" y="2585584"/>
                    </a:lnTo>
                    <a:lnTo>
                      <a:pt x="2896363" y="2586718"/>
                    </a:lnTo>
                    <a:lnTo>
                      <a:pt x="2897696" y="2588306"/>
                    </a:lnTo>
                    <a:lnTo>
                      <a:pt x="2898807" y="2590120"/>
                    </a:lnTo>
                    <a:lnTo>
                      <a:pt x="2899474" y="2592388"/>
                    </a:lnTo>
                    <a:lnTo>
                      <a:pt x="2899919" y="2594429"/>
                    </a:lnTo>
                    <a:lnTo>
                      <a:pt x="2900363" y="2596697"/>
                    </a:lnTo>
                    <a:lnTo>
                      <a:pt x="2900363" y="2598965"/>
                    </a:lnTo>
                    <a:lnTo>
                      <a:pt x="2899919" y="2601459"/>
                    </a:lnTo>
                    <a:lnTo>
                      <a:pt x="2899696" y="2603954"/>
                    </a:lnTo>
                    <a:lnTo>
                      <a:pt x="2899030" y="2606448"/>
                    </a:lnTo>
                    <a:lnTo>
                      <a:pt x="2898585" y="2608943"/>
                    </a:lnTo>
                    <a:lnTo>
                      <a:pt x="2896585" y="2613479"/>
                    </a:lnTo>
                    <a:lnTo>
                      <a:pt x="2894585" y="2617561"/>
                    </a:lnTo>
                    <a:lnTo>
                      <a:pt x="2892362" y="2621190"/>
                    </a:lnTo>
                    <a:lnTo>
                      <a:pt x="2889695" y="2624591"/>
                    </a:lnTo>
                    <a:lnTo>
                      <a:pt x="2887028" y="2627540"/>
                    </a:lnTo>
                    <a:lnTo>
                      <a:pt x="2884139" y="2630261"/>
                    </a:lnTo>
                    <a:lnTo>
                      <a:pt x="2881027" y="2632529"/>
                    </a:lnTo>
                    <a:lnTo>
                      <a:pt x="2878360" y="2634343"/>
                    </a:lnTo>
                    <a:lnTo>
                      <a:pt x="2875249" y="2635704"/>
                    </a:lnTo>
                    <a:lnTo>
                      <a:pt x="2872137" y="2636611"/>
                    </a:lnTo>
                    <a:lnTo>
                      <a:pt x="2869248" y="2636838"/>
                    </a:lnTo>
                    <a:lnTo>
                      <a:pt x="2866803" y="2636838"/>
                    </a:lnTo>
                    <a:lnTo>
                      <a:pt x="2864136" y="2636384"/>
                    </a:lnTo>
                    <a:lnTo>
                      <a:pt x="2861914" y="2635477"/>
                    </a:lnTo>
                    <a:lnTo>
                      <a:pt x="2860803" y="2634570"/>
                    </a:lnTo>
                    <a:lnTo>
                      <a:pt x="2860136" y="2633890"/>
                    </a:lnTo>
                    <a:lnTo>
                      <a:pt x="2859024" y="2632756"/>
                    </a:lnTo>
                    <a:lnTo>
                      <a:pt x="2858358" y="2631395"/>
                    </a:lnTo>
                    <a:lnTo>
                      <a:pt x="2857024" y="2628900"/>
                    </a:lnTo>
                    <a:lnTo>
                      <a:pt x="2856357" y="2625725"/>
                    </a:lnTo>
                    <a:lnTo>
                      <a:pt x="2855913" y="2622323"/>
                    </a:lnTo>
                    <a:lnTo>
                      <a:pt x="2856357" y="2618695"/>
                    </a:lnTo>
                    <a:lnTo>
                      <a:pt x="2856802" y="2615066"/>
                    </a:lnTo>
                    <a:lnTo>
                      <a:pt x="2857691" y="2611438"/>
                    </a:lnTo>
                    <a:lnTo>
                      <a:pt x="2859247" y="2607356"/>
                    </a:lnTo>
                    <a:lnTo>
                      <a:pt x="2861025" y="2603727"/>
                    </a:lnTo>
                    <a:lnTo>
                      <a:pt x="2863247" y="2600098"/>
                    </a:lnTo>
                    <a:lnTo>
                      <a:pt x="2865692" y="2596697"/>
                    </a:lnTo>
                    <a:lnTo>
                      <a:pt x="2868359" y="2593522"/>
                    </a:lnTo>
                    <a:lnTo>
                      <a:pt x="2871026" y="2590800"/>
                    </a:lnTo>
                    <a:lnTo>
                      <a:pt x="2874360" y="2588079"/>
                    </a:lnTo>
                    <a:lnTo>
                      <a:pt x="2877694" y="2586038"/>
                    </a:lnTo>
                    <a:lnTo>
                      <a:pt x="2881027" y="2584450"/>
                    </a:lnTo>
                    <a:lnTo>
                      <a:pt x="2884583" y="2583316"/>
                    </a:lnTo>
                    <a:lnTo>
                      <a:pt x="2886361" y="2583090"/>
                    </a:lnTo>
                    <a:lnTo>
                      <a:pt x="2888139" y="2582863"/>
                    </a:lnTo>
                    <a:close/>
                    <a:moveTo>
                      <a:pt x="945470" y="2581276"/>
                    </a:moveTo>
                    <a:lnTo>
                      <a:pt x="948645" y="2581503"/>
                    </a:lnTo>
                    <a:lnTo>
                      <a:pt x="951820" y="2581956"/>
                    </a:lnTo>
                    <a:lnTo>
                      <a:pt x="954541" y="2583090"/>
                    </a:lnTo>
                    <a:lnTo>
                      <a:pt x="957262" y="2584451"/>
                    </a:lnTo>
                    <a:lnTo>
                      <a:pt x="959984" y="2586038"/>
                    </a:lnTo>
                    <a:lnTo>
                      <a:pt x="962478" y="2587626"/>
                    </a:lnTo>
                    <a:lnTo>
                      <a:pt x="964520" y="2589667"/>
                    </a:lnTo>
                    <a:lnTo>
                      <a:pt x="966561" y="2591708"/>
                    </a:lnTo>
                    <a:lnTo>
                      <a:pt x="968828" y="2593749"/>
                    </a:lnTo>
                    <a:lnTo>
                      <a:pt x="970643" y="2596244"/>
                    </a:lnTo>
                    <a:lnTo>
                      <a:pt x="972230" y="2598738"/>
                    </a:lnTo>
                    <a:lnTo>
                      <a:pt x="973364" y="2601233"/>
                    </a:lnTo>
                    <a:lnTo>
                      <a:pt x="974725" y="2603501"/>
                    </a:lnTo>
                    <a:lnTo>
                      <a:pt x="975632" y="2605769"/>
                    </a:lnTo>
                    <a:lnTo>
                      <a:pt x="976539" y="2608490"/>
                    </a:lnTo>
                    <a:lnTo>
                      <a:pt x="977220" y="2610531"/>
                    </a:lnTo>
                    <a:lnTo>
                      <a:pt x="977673" y="2614160"/>
                    </a:lnTo>
                    <a:lnTo>
                      <a:pt x="977900" y="2617788"/>
                    </a:lnTo>
                    <a:lnTo>
                      <a:pt x="977673" y="2620963"/>
                    </a:lnTo>
                    <a:lnTo>
                      <a:pt x="977220" y="2623911"/>
                    </a:lnTo>
                    <a:lnTo>
                      <a:pt x="976086" y="2626633"/>
                    </a:lnTo>
                    <a:lnTo>
                      <a:pt x="974725" y="2629128"/>
                    </a:lnTo>
                    <a:lnTo>
                      <a:pt x="973137" y="2630942"/>
                    </a:lnTo>
                    <a:lnTo>
                      <a:pt x="971323" y="2632756"/>
                    </a:lnTo>
                    <a:lnTo>
                      <a:pt x="969282" y="2634117"/>
                    </a:lnTo>
                    <a:lnTo>
                      <a:pt x="966561" y="2634797"/>
                    </a:lnTo>
                    <a:lnTo>
                      <a:pt x="964293" y="2635251"/>
                    </a:lnTo>
                    <a:lnTo>
                      <a:pt x="961345" y="2635251"/>
                    </a:lnTo>
                    <a:lnTo>
                      <a:pt x="958623" y="2635024"/>
                    </a:lnTo>
                    <a:lnTo>
                      <a:pt x="955448" y="2634344"/>
                    </a:lnTo>
                    <a:lnTo>
                      <a:pt x="952273" y="2632983"/>
                    </a:lnTo>
                    <a:lnTo>
                      <a:pt x="948871" y="2631169"/>
                    </a:lnTo>
                    <a:lnTo>
                      <a:pt x="945243" y="2628447"/>
                    </a:lnTo>
                    <a:lnTo>
                      <a:pt x="941841" y="2625499"/>
                    </a:lnTo>
                    <a:lnTo>
                      <a:pt x="938893" y="2622324"/>
                    </a:lnTo>
                    <a:lnTo>
                      <a:pt x="936625" y="2618695"/>
                    </a:lnTo>
                    <a:lnTo>
                      <a:pt x="934357" y="2615067"/>
                    </a:lnTo>
                    <a:lnTo>
                      <a:pt x="932770" y="2611211"/>
                    </a:lnTo>
                    <a:lnTo>
                      <a:pt x="931409" y="2607356"/>
                    </a:lnTo>
                    <a:lnTo>
                      <a:pt x="930728" y="2603728"/>
                    </a:lnTo>
                    <a:lnTo>
                      <a:pt x="930275" y="2599872"/>
                    </a:lnTo>
                    <a:lnTo>
                      <a:pt x="930275" y="2596470"/>
                    </a:lnTo>
                    <a:lnTo>
                      <a:pt x="930955" y="2593069"/>
                    </a:lnTo>
                    <a:lnTo>
                      <a:pt x="931862" y="2589894"/>
                    </a:lnTo>
                    <a:lnTo>
                      <a:pt x="933450" y="2587172"/>
                    </a:lnTo>
                    <a:lnTo>
                      <a:pt x="934584" y="2586038"/>
                    </a:lnTo>
                    <a:lnTo>
                      <a:pt x="935491" y="2584904"/>
                    </a:lnTo>
                    <a:lnTo>
                      <a:pt x="936625" y="2584224"/>
                    </a:lnTo>
                    <a:lnTo>
                      <a:pt x="938212" y="2583090"/>
                    </a:lnTo>
                    <a:lnTo>
                      <a:pt x="939573" y="2582636"/>
                    </a:lnTo>
                    <a:lnTo>
                      <a:pt x="941161" y="2581729"/>
                    </a:lnTo>
                    <a:lnTo>
                      <a:pt x="943428" y="2581503"/>
                    </a:lnTo>
                    <a:lnTo>
                      <a:pt x="945470" y="2581276"/>
                    </a:lnTo>
                    <a:close/>
                    <a:moveTo>
                      <a:pt x="396464" y="2547938"/>
                    </a:moveTo>
                    <a:lnTo>
                      <a:pt x="398443" y="2548162"/>
                    </a:lnTo>
                    <a:lnTo>
                      <a:pt x="400203" y="2548834"/>
                    </a:lnTo>
                    <a:lnTo>
                      <a:pt x="402183" y="2549729"/>
                    </a:lnTo>
                    <a:lnTo>
                      <a:pt x="404162" y="2550849"/>
                    </a:lnTo>
                    <a:lnTo>
                      <a:pt x="406362" y="2552417"/>
                    </a:lnTo>
                    <a:lnTo>
                      <a:pt x="408122" y="2554209"/>
                    </a:lnTo>
                    <a:lnTo>
                      <a:pt x="410101" y="2556000"/>
                    </a:lnTo>
                    <a:lnTo>
                      <a:pt x="411861" y="2558240"/>
                    </a:lnTo>
                    <a:lnTo>
                      <a:pt x="415380" y="2562719"/>
                    </a:lnTo>
                    <a:lnTo>
                      <a:pt x="418460" y="2567423"/>
                    </a:lnTo>
                    <a:lnTo>
                      <a:pt x="420879" y="2572350"/>
                    </a:lnTo>
                    <a:lnTo>
                      <a:pt x="423299" y="2577053"/>
                    </a:lnTo>
                    <a:lnTo>
                      <a:pt x="424178" y="2580188"/>
                    </a:lnTo>
                    <a:lnTo>
                      <a:pt x="425278" y="2583100"/>
                    </a:lnTo>
                    <a:lnTo>
                      <a:pt x="426158" y="2586011"/>
                    </a:lnTo>
                    <a:lnTo>
                      <a:pt x="426598" y="2588699"/>
                    </a:lnTo>
                    <a:lnTo>
                      <a:pt x="426818" y="2590939"/>
                    </a:lnTo>
                    <a:lnTo>
                      <a:pt x="427038" y="2593178"/>
                    </a:lnTo>
                    <a:lnTo>
                      <a:pt x="426818" y="2595418"/>
                    </a:lnTo>
                    <a:lnTo>
                      <a:pt x="426598" y="2597210"/>
                    </a:lnTo>
                    <a:lnTo>
                      <a:pt x="426158" y="2598553"/>
                    </a:lnTo>
                    <a:lnTo>
                      <a:pt x="425278" y="2599897"/>
                    </a:lnTo>
                    <a:lnTo>
                      <a:pt x="424618" y="2601017"/>
                    </a:lnTo>
                    <a:lnTo>
                      <a:pt x="423299" y="2601689"/>
                    </a:lnTo>
                    <a:lnTo>
                      <a:pt x="421979" y="2601913"/>
                    </a:lnTo>
                    <a:lnTo>
                      <a:pt x="420439" y="2601913"/>
                    </a:lnTo>
                    <a:lnTo>
                      <a:pt x="418899" y="2601689"/>
                    </a:lnTo>
                    <a:lnTo>
                      <a:pt x="417140" y="2601241"/>
                    </a:lnTo>
                    <a:lnTo>
                      <a:pt x="415380" y="2600121"/>
                    </a:lnTo>
                    <a:lnTo>
                      <a:pt x="413620" y="2599449"/>
                    </a:lnTo>
                    <a:lnTo>
                      <a:pt x="410541" y="2596762"/>
                    </a:lnTo>
                    <a:lnTo>
                      <a:pt x="407242" y="2593850"/>
                    </a:lnTo>
                    <a:lnTo>
                      <a:pt x="404162" y="2590043"/>
                    </a:lnTo>
                    <a:lnTo>
                      <a:pt x="401523" y="2586235"/>
                    </a:lnTo>
                    <a:lnTo>
                      <a:pt x="398883" y="2582204"/>
                    </a:lnTo>
                    <a:lnTo>
                      <a:pt x="396464" y="2577725"/>
                    </a:lnTo>
                    <a:lnTo>
                      <a:pt x="394704" y="2573469"/>
                    </a:lnTo>
                    <a:lnTo>
                      <a:pt x="392944" y="2568990"/>
                    </a:lnTo>
                    <a:lnTo>
                      <a:pt x="391625" y="2564511"/>
                    </a:lnTo>
                    <a:lnTo>
                      <a:pt x="390745" y="2560704"/>
                    </a:lnTo>
                    <a:lnTo>
                      <a:pt x="390525" y="2557120"/>
                    </a:lnTo>
                    <a:lnTo>
                      <a:pt x="390745" y="2553985"/>
                    </a:lnTo>
                    <a:lnTo>
                      <a:pt x="391185" y="2552417"/>
                    </a:lnTo>
                    <a:lnTo>
                      <a:pt x="391625" y="2551521"/>
                    </a:lnTo>
                    <a:lnTo>
                      <a:pt x="392285" y="2550177"/>
                    </a:lnTo>
                    <a:lnTo>
                      <a:pt x="393164" y="2549282"/>
                    </a:lnTo>
                    <a:lnTo>
                      <a:pt x="393824" y="2548610"/>
                    </a:lnTo>
                    <a:lnTo>
                      <a:pt x="395144" y="2548162"/>
                    </a:lnTo>
                    <a:lnTo>
                      <a:pt x="396464" y="2547938"/>
                    </a:lnTo>
                    <a:close/>
                    <a:moveTo>
                      <a:pt x="491855" y="2541588"/>
                    </a:moveTo>
                    <a:lnTo>
                      <a:pt x="494110" y="2541817"/>
                    </a:lnTo>
                    <a:lnTo>
                      <a:pt x="496590" y="2542506"/>
                    </a:lnTo>
                    <a:lnTo>
                      <a:pt x="498845" y="2543425"/>
                    </a:lnTo>
                    <a:lnTo>
                      <a:pt x="501326" y="2544802"/>
                    </a:lnTo>
                    <a:lnTo>
                      <a:pt x="503355" y="2546180"/>
                    </a:lnTo>
                    <a:lnTo>
                      <a:pt x="505385" y="2548017"/>
                    </a:lnTo>
                    <a:lnTo>
                      <a:pt x="507414" y="2550083"/>
                    </a:lnTo>
                    <a:lnTo>
                      <a:pt x="509444" y="2552149"/>
                    </a:lnTo>
                    <a:lnTo>
                      <a:pt x="513277" y="2556741"/>
                    </a:lnTo>
                    <a:lnTo>
                      <a:pt x="516209" y="2561792"/>
                    </a:lnTo>
                    <a:lnTo>
                      <a:pt x="518915" y="2566844"/>
                    </a:lnTo>
                    <a:lnTo>
                      <a:pt x="520944" y="2571436"/>
                    </a:lnTo>
                    <a:lnTo>
                      <a:pt x="522072" y="2574880"/>
                    </a:lnTo>
                    <a:lnTo>
                      <a:pt x="522974" y="2578094"/>
                    </a:lnTo>
                    <a:lnTo>
                      <a:pt x="523650" y="2581308"/>
                    </a:lnTo>
                    <a:lnTo>
                      <a:pt x="523876" y="2584064"/>
                    </a:lnTo>
                    <a:lnTo>
                      <a:pt x="523876" y="2586589"/>
                    </a:lnTo>
                    <a:lnTo>
                      <a:pt x="523650" y="2588885"/>
                    </a:lnTo>
                    <a:lnTo>
                      <a:pt x="522974" y="2591181"/>
                    </a:lnTo>
                    <a:lnTo>
                      <a:pt x="522297" y="2593018"/>
                    </a:lnTo>
                    <a:lnTo>
                      <a:pt x="521395" y="2594625"/>
                    </a:lnTo>
                    <a:lnTo>
                      <a:pt x="520268" y="2595544"/>
                    </a:lnTo>
                    <a:lnTo>
                      <a:pt x="518915" y="2596462"/>
                    </a:lnTo>
                    <a:lnTo>
                      <a:pt x="517336" y="2596921"/>
                    </a:lnTo>
                    <a:lnTo>
                      <a:pt x="515532" y="2597151"/>
                    </a:lnTo>
                    <a:lnTo>
                      <a:pt x="513503" y="2596921"/>
                    </a:lnTo>
                    <a:lnTo>
                      <a:pt x="511248" y="2596462"/>
                    </a:lnTo>
                    <a:lnTo>
                      <a:pt x="508993" y="2595314"/>
                    </a:lnTo>
                    <a:lnTo>
                      <a:pt x="507189" y="2594166"/>
                    </a:lnTo>
                    <a:lnTo>
                      <a:pt x="505385" y="2593248"/>
                    </a:lnTo>
                    <a:lnTo>
                      <a:pt x="501777" y="2590263"/>
                    </a:lnTo>
                    <a:lnTo>
                      <a:pt x="498620" y="2586819"/>
                    </a:lnTo>
                    <a:lnTo>
                      <a:pt x="495463" y="2583145"/>
                    </a:lnTo>
                    <a:lnTo>
                      <a:pt x="492982" y="2579242"/>
                    </a:lnTo>
                    <a:lnTo>
                      <a:pt x="490276" y="2574880"/>
                    </a:lnTo>
                    <a:lnTo>
                      <a:pt x="488247" y="2570517"/>
                    </a:lnTo>
                    <a:lnTo>
                      <a:pt x="486668" y="2566155"/>
                    </a:lnTo>
                    <a:lnTo>
                      <a:pt x="485315" y="2562022"/>
                    </a:lnTo>
                    <a:lnTo>
                      <a:pt x="484413" y="2557889"/>
                    </a:lnTo>
                    <a:lnTo>
                      <a:pt x="484188" y="2553757"/>
                    </a:lnTo>
                    <a:lnTo>
                      <a:pt x="484188" y="2550313"/>
                    </a:lnTo>
                    <a:lnTo>
                      <a:pt x="484413" y="2548705"/>
                    </a:lnTo>
                    <a:lnTo>
                      <a:pt x="484864" y="2547098"/>
                    </a:lnTo>
                    <a:lnTo>
                      <a:pt x="485315" y="2545950"/>
                    </a:lnTo>
                    <a:lnTo>
                      <a:pt x="486217" y="2544802"/>
                    </a:lnTo>
                    <a:lnTo>
                      <a:pt x="486894" y="2543654"/>
                    </a:lnTo>
                    <a:lnTo>
                      <a:pt x="488021" y="2542965"/>
                    </a:lnTo>
                    <a:lnTo>
                      <a:pt x="488923" y="2542277"/>
                    </a:lnTo>
                    <a:lnTo>
                      <a:pt x="490276" y="2541817"/>
                    </a:lnTo>
                    <a:lnTo>
                      <a:pt x="491855" y="2541588"/>
                    </a:lnTo>
                    <a:close/>
                    <a:moveTo>
                      <a:pt x="3193906" y="2540000"/>
                    </a:moveTo>
                    <a:lnTo>
                      <a:pt x="3195523" y="2540000"/>
                    </a:lnTo>
                    <a:lnTo>
                      <a:pt x="3197370" y="2540223"/>
                    </a:lnTo>
                    <a:lnTo>
                      <a:pt x="3198986" y="2541338"/>
                    </a:lnTo>
                    <a:lnTo>
                      <a:pt x="3199910" y="2542230"/>
                    </a:lnTo>
                    <a:lnTo>
                      <a:pt x="3201065" y="2543791"/>
                    </a:lnTo>
                    <a:lnTo>
                      <a:pt x="3201526" y="2545353"/>
                    </a:lnTo>
                    <a:lnTo>
                      <a:pt x="3201988" y="2547137"/>
                    </a:lnTo>
                    <a:lnTo>
                      <a:pt x="3201988" y="2549144"/>
                    </a:lnTo>
                    <a:lnTo>
                      <a:pt x="3201988" y="2551598"/>
                    </a:lnTo>
                    <a:lnTo>
                      <a:pt x="3201757" y="2553828"/>
                    </a:lnTo>
                    <a:lnTo>
                      <a:pt x="3201526" y="2556058"/>
                    </a:lnTo>
                    <a:lnTo>
                      <a:pt x="3200141" y="2560965"/>
                    </a:lnTo>
                    <a:lnTo>
                      <a:pt x="3198294" y="2565872"/>
                    </a:lnTo>
                    <a:lnTo>
                      <a:pt x="3196216" y="2570556"/>
                    </a:lnTo>
                    <a:lnTo>
                      <a:pt x="3194137" y="2574124"/>
                    </a:lnTo>
                    <a:lnTo>
                      <a:pt x="3192059" y="2577693"/>
                    </a:lnTo>
                    <a:lnTo>
                      <a:pt x="3189519" y="2580816"/>
                    </a:lnTo>
                    <a:lnTo>
                      <a:pt x="3187210" y="2583715"/>
                    </a:lnTo>
                    <a:lnTo>
                      <a:pt x="3184901" y="2586168"/>
                    </a:lnTo>
                    <a:lnTo>
                      <a:pt x="3182361" y="2588176"/>
                    </a:lnTo>
                    <a:lnTo>
                      <a:pt x="3180052" y="2590406"/>
                    </a:lnTo>
                    <a:lnTo>
                      <a:pt x="3177743" y="2591967"/>
                    </a:lnTo>
                    <a:lnTo>
                      <a:pt x="3175434" y="2592860"/>
                    </a:lnTo>
                    <a:lnTo>
                      <a:pt x="3173356" y="2593752"/>
                    </a:lnTo>
                    <a:lnTo>
                      <a:pt x="3171277" y="2593975"/>
                    </a:lnTo>
                    <a:lnTo>
                      <a:pt x="3169430" y="2593975"/>
                    </a:lnTo>
                    <a:lnTo>
                      <a:pt x="3167814" y="2593306"/>
                    </a:lnTo>
                    <a:lnTo>
                      <a:pt x="3166428" y="2592413"/>
                    </a:lnTo>
                    <a:lnTo>
                      <a:pt x="3165043" y="2590852"/>
                    </a:lnTo>
                    <a:lnTo>
                      <a:pt x="3164350" y="2588845"/>
                    </a:lnTo>
                    <a:lnTo>
                      <a:pt x="3163888" y="2585945"/>
                    </a:lnTo>
                    <a:lnTo>
                      <a:pt x="3163888" y="2582600"/>
                    </a:lnTo>
                    <a:lnTo>
                      <a:pt x="3164119" y="2579031"/>
                    </a:lnTo>
                    <a:lnTo>
                      <a:pt x="3164812" y="2575463"/>
                    </a:lnTo>
                    <a:lnTo>
                      <a:pt x="3166197" y="2571225"/>
                    </a:lnTo>
                    <a:lnTo>
                      <a:pt x="3167814" y="2567210"/>
                    </a:lnTo>
                    <a:lnTo>
                      <a:pt x="3169661" y="2563419"/>
                    </a:lnTo>
                    <a:lnTo>
                      <a:pt x="3171970" y="2559181"/>
                    </a:lnTo>
                    <a:lnTo>
                      <a:pt x="3174510" y="2555389"/>
                    </a:lnTo>
                    <a:lnTo>
                      <a:pt x="3177050" y="2551821"/>
                    </a:lnTo>
                    <a:lnTo>
                      <a:pt x="3180052" y="2548698"/>
                    </a:lnTo>
                    <a:lnTo>
                      <a:pt x="3183054" y="2545799"/>
                    </a:lnTo>
                    <a:lnTo>
                      <a:pt x="3186056" y="2543345"/>
                    </a:lnTo>
                    <a:lnTo>
                      <a:pt x="3189057" y="2541561"/>
                    </a:lnTo>
                    <a:lnTo>
                      <a:pt x="3190674" y="2540669"/>
                    </a:lnTo>
                    <a:lnTo>
                      <a:pt x="3192290" y="2540223"/>
                    </a:lnTo>
                    <a:lnTo>
                      <a:pt x="3193906" y="2540000"/>
                    </a:lnTo>
                    <a:close/>
                    <a:moveTo>
                      <a:pt x="602237" y="2536826"/>
                    </a:moveTo>
                    <a:lnTo>
                      <a:pt x="604872" y="2537054"/>
                    </a:lnTo>
                    <a:lnTo>
                      <a:pt x="607287" y="2537740"/>
                    </a:lnTo>
                    <a:lnTo>
                      <a:pt x="609702" y="2538655"/>
                    </a:lnTo>
                    <a:lnTo>
                      <a:pt x="612117" y="2540027"/>
                    </a:lnTo>
                    <a:lnTo>
                      <a:pt x="614532" y="2541627"/>
                    </a:lnTo>
                    <a:lnTo>
                      <a:pt x="616508" y="2543457"/>
                    </a:lnTo>
                    <a:lnTo>
                      <a:pt x="618703" y="2545286"/>
                    </a:lnTo>
                    <a:lnTo>
                      <a:pt x="620460" y="2547344"/>
                    </a:lnTo>
                    <a:lnTo>
                      <a:pt x="622655" y="2549630"/>
                    </a:lnTo>
                    <a:lnTo>
                      <a:pt x="624411" y="2552146"/>
                    </a:lnTo>
                    <a:lnTo>
                      <a:pt x="627266" y="2557176"/>
                    </a:lnTo>
                    <a:lnTo>
                      <a:pt x="629681" y="2562206"/>
                    </a:lnTo>
                    <a:lnTo>
                      <a:pt x="631437" y="2566779"/>
                    </a:lnTo>
                    <a:lnTo>
                      <a:pt x="632315" y="2570209"/>
                    </a:lnTo>
                    <a:lnTo>
                      <a:pt x="633193" y="2573410"/>
                    </a:lnTo>
                    <a:lnTo>
                      <a:pt x="633413" y="2576383"/>
                    </a:lnTo>
                    <a:lnTo>
                      <a:pt x="633413" y="2579127"/>
                    </a:lnTo>
                    <a:lnTo>
                      <a:pt x="633413" y="2581871"/>
                    </a:lnTo>
                    <a:lnTo>
                      <a:pt x="632974" y="2584157"/>
                    </a:lnTo>
                    <a:lnTo>
                      <a:pt x="632096" y="2586444"/>
                    </a:lnTo>
                    <a:lnTo>
                      <a:pt x="631217" y="2588273"/>
                    </a:lnTo>
                    <a:lnTo>
                      <a:pt x="629900" y="2589416"/>
                    </a:lnTo>
                    <a:lnTo>
                      <a:pt x="628583" y="2590788"/>
                    </a:lnTo>
                    <a:lnTo>
                      <a:pt x="626826" y="2591703"/>
                    </a:lnTo>
                    <a:lnTo>
                      <a:pt x="625070" y="2592160"/>
                    </a:lnTo>
                    <a:lnTo>
                      <a:pt x="623094" y="2592389"/>
                    </a:lnTo>
                    <a:lnTo>
                      <a:pt x="621118" y="2592160"/>
                    </a:lnTo>
                    <a:lnTo>
                      <a:pt x="618484" y="2591245"/>
                    </a:lnTo>
                    <a:lnTo>
                      <a:pt x="616069" y="2590331"/>
                    </a:lnTo>
                    <a:lnTo>
                      <a:pt x="612336" y="2588273"/>
                    </a:lnTo>
                    <a:lnTo>
                      <a:pt x="608824" y="2585529"/>
                    </a:lnTo>
                    <a:lnTo>
                      <a:pt x="605530" y="2582328"/>
                    </a:lnTo>
                    <a:lnTo>
                      <a:pt x="602896" y="2578898"/>
                    </a:lnTo>
                    <a:lnTo>
                      <a:pt x="600042" y="2575011"/>
                    </a:lnTo>
                    <a:lnTo>
                      <a:pt x="597846" y="2571124"/>
                    </a:lnTo>
                    <a:lnTo>
                      <a:pt x="595651" y="2566779"/>
                    </a:lnTo>
                    <a:lnTo>
                      <a:pt x="594333" y="2562664"/>
                    </a:lnTo>
                    <a:lnTo>
                      <a:pt x="593236" y="2558548"/>
                    </a:lnTo>
                    <a:lnTo>
                      <a:pt x="592357" y="2554432"/>
                    </a:lnTo>
                    <a:lnTo>
                      <a:pt x="592138" y="2550545"/>
                    </a:lnTo>
                    <a:lnTo>
                      <a:pt x="592357" y="2547115"/>
                    </a:lnTo>
                    <a:lnTo>
                      <a:pt x="592797" y="2545515"/>
                    </a:lnTo>
                    <a:lnTo>
                      <a:pt x="593236" y="2543914"/>
                    </a:lnTo>
                    <a:lnTo>
                      <a:pt x="593675" y="2542542"/>
                    </a:lnTo>
                    <a:lnTo>
                      <a:pt x="594553" y="2541399"/>
                    </a:lnTo>
                    <a:lnTo>
                      <a:pt x="595431" y="2540027"/>
                    </a:lnTo>
                    <a:lnTo>
                      <a:pt x="596529" y="2539112"/>
                    </a:lnTo>
                    <a:lnTo>
                      <a:pt x="597627" y="2538198"/>
                    </a:lnTo>
                    <a:lnTo>
                      <a:pt x="598944" y="2537740"/>
                    </a:lnTo>
                    <a:lnTo>
                      <a:pt x="600481" y="2537054"/>
                    </a:lnTo>
                    <a:lnTo>
                      <a:pt x="602237" y="2536826"/>
                    </a:lnTo>
                    <a:close/>
                    <a:moveTo>
                      <a:pt x="726559" y="2532063"/>
                    </a:moveTo>
                    <a:lnTo>
                      <a:pt x="729718" y="2532285"/>
                    </a:lnTo>
                    <a:lnTo>
                      <a:pt x="732426" y="2533173"/>
                    </a:lnTo>
                    <a:lnTo>
                      <a:pt x="735133" y="2534062"/>
                    </a:lnTo>
                    <a:lnTo>
                      <a:pt x="737841" y="2535172"/>
                    </a:lnTo>
                    <a:lnTo>
                      <a:pt x="740097" y="2536727"/>
                    </a:lnTo>
                    <a:lnTo>
                      <a:pt x="742579" y="2538504"/>
                    </a:lnTo>
                    <a:lnTo>
                      <a:pt x="744836" y="2540503"/>
                    </a:lnTo>
                    <a:lnTo>
                      <a:pt x="746641" y="2542502"/>
                    </a:lnTo>
                    <a:lnTo>
                      <a:pt x="748671" y="2544724"/>
                    </a:lnTo>
                    <a:lnTo>
                      <a:pt x="750476" y="2546945"/>
                    </a:lnTo>
                    <a:lnTo>
                      <a:pt x="752056" y="2549388"/>
                    </a:lnTo>
                    <a:lnTo>
                      <a:pt x="753410" y="2551831"/>
                    </a:lnTo>
                    <a:lnTo>
                      <a:pt x="756117" y="2556718"/>
                    </a:lnTo>
                    <a:lnTo>
                      <a:pt x="757471" y="2561160"/>
                    </a:lnTo>
                    <a:lnTo>
                      <a:pt x="758374" y="2564936"/>
                    </a:lnTo>
                    <a:lnTo>
                      <a:pt x="758825" y="2568268"/>
                    </a:lnTo>
                    <a:lnTo>
                      <a:pt x="758825" y="2570934"/>
                    </a:lnTo>
                    <a:lnTo>
                      <a:pt x="758599" y="2574043"/>
                    </a:lnTo>
                    <a:lnTo>
                      <a:pt x="758148" y="2576709"/>
                    </a:lnTo>
                    <a:lnTo>
                      <a:pt x="757245" y="2578930"/>
                    </a:lnTo>
                    <a:lnTo>
                      <a:pt x="756117" y="2580929"/>
                    </a:lnTo>
                    <a:lnTo>
                      <a:pt x="754763" y="2582484"/>
                    </a:lnTo>
                    <a:lnTo>
                      <a:pt x="752958" y="2584039"/>
                    </a:lnTo>
                    <a:lnTo>
                      <a:pt x="751153" y="2585149"/>
                    </a:lnTo>
                    <a:lnTo>
                      <a:pt x="748897" y="2585816"/>
                    </a:lnTo>
                    <a:lnTo>
                      <a:pt x="746641" y="2586038"/>
                    </a:lnTo>
                    <a:lnTo>
                      <a:pt x="744384" y="2586038"/>
                    </a:lnTo>
                    <a:lnTo>
                      <a:pt x="741451" y="2585594"/>
                    </a:lnTo>
                    <a:lnTo>
                      <a:pt x="738969" y="2584483"/>
                    </a:lnTo>
                    <a:lnTo>
                      <a:pt x="736036" y="2583372"/>
                    </a:lnTo>
                    <a:lnTo>
                      <a:pt x="732200" y="2580707"/>
                    </a:lnTo>
                    <a:lnTo>
                      <a:pt x="728815" y="2577819"/>
                    </a:lnTo>
                    <a:lnTo>
                      <a:pt x="725657" y="2574932"/>
                    </a:lnTo>
                    <a:lnTo>
                      <a:pt x="722723" y="2571156"/>
                    </a:lnTo>
                    <a:lnTo>
                      <a:pt x="720467" y="2567602"/>
                    </a:lnTo>
                    <a:lnTo>
                      <a:pt x="718436" y="2563826"/>
                    </a:lnTo>
                    <a:lnTo>
                      <a:pt x="716857" y="2559828"/>
                    </a:lnTo>
                    <a:lnTo>
                      <a:pt x="715503" y="2555830"/>
                    </a:lnTo>
                    <a:lnTo>
                      <a:pt x="714601" y="2552053"/>
                    </a:lnTo>
                    <a:lnTo>
                      <a:pt x="714375" y="2548277"/>
                    </a:lnTo>
                    <a:lnTo>
                      <a:pt x="714375" y="2544724"/>
                    </a:lnTo>
                    <a:lnTo>
                      <a:pt x="715277" y="2541614"/>
                    </a:lnTo>
                    <a:lnTo>
                      <a:pt x="715503" y="2540059"/>
                    </a:lnTo>
                    <a:lnTo>
                      <a:pt x="716180" y="2538504"/>
                    </a:lnTo>
                    <a:lnTo>
                      <a:pt x="717082" y="2537171"/>
                    </a:lnTo>
                    <a:lnTo>
                      <a:pt x="717759" y="2536283"/>
                    </a:lnTo>
                    <a:lnTo>
                      <a:pt x="718888" y="2535172"/>
                    </a:lnTo>
                    <a:lnTo>
                      <a:pt x="720241" y="2534062"/>
                    </a:lnTo>
                    <a:lnTo>
                      <a:pt x="721370" y="2533395"/>
                    </a:lnTo>
                    <a:lnTo>
                      <a:pt x="722949" y="2532951"/>
                    </a:lnTo>
                    <a:lnTo>
                      <a:pt x="724754" y="2532285"/>
                    </a:lnTo>
                    <a:lnTo>
                      <a:pt x="726559" y="2532063"/>
                    </a:lnTo>
                    <a:close/>
                    <a:moveTo>
                      <a:pt x="2977517" y="2530476"/>
                    </a:moveTo>
                    <a:lnTo>
                      <a:pt x="2980051" y="2530920"/>
                    </a:lnTo>
                    <a:lnTo>
                      <a:pt x="2982354" y="2531808"/>
                    </a:lnTo>
                    <a:lnTo>
                      <a:pt x="2984196" y="2532697"/>
                    </a:lnTo>
                    <a:lnTo>
                      <a:pt x="2985809" y="2534252"/>
                    </a:lnTo>
                    <a:lnTo>
                      <a:pt x="2986730" y="2535807"/>
                    </a:lnTo>
                    <a:lnTo>
                      <a:pt x="2987881" y="2537584"/>
                    </a:lnTo>
                    <a:lnTo>
                      <a:pt x="2988342" y="2539805"/>
                    </a:lnTo>
                    <a:lnTo>
                      <a:pt x="2988803" y="2542026"/>
                    </a:lnTo>
                    <a:lnTo>
                      <a:pt x="2989263" y="2544247"/>
                    </a:lnTo>
                    <a:lnTo>
                      <a:pt x="2989263" y="2546690"/>
                    </a:lnTo>
                    <a:lnTo>
                      <a:pt x="2988803" y="2549134"/>
                    </a:lnTo>
                    <a:lnTo>
                      <a:pt x="2988342" y="2551577"/>
                    </a:lnTo>
                    <a:lnTo>
                      <a:pt x="2986960" y="2556242"/>
                    </a:lnTo>
                    <a:lnTo>
                      <a:pt x="2985118" y="2560906"/>
                    </a:lnTo>
                    <a:lnTo>
                      <a:pt x="2983045" y="2565126"/>
                    </a:lnTo>
                    <a:lnTo>
                      <a:pt x="2980742" y="2568680"/>
                    </a:lnTo>
                    <a:lnTo>
                      <a:pt x="2978208" y="2572234"/>
                    </a:lnTo>
                    <a:lnTo>
                      <a:pt x="2975445" y="2575122"/>
                    </a:lnTo>
                    <a:lnTo>
                      <a:pt x="2972451" y="2577565"/>
                    </a:lnTo>
                    <a:lnTo>
                      <a:pt x="2969457" y="2579786"/>
                    </a:lnTo>
                    <a:lnTo>
                      <a:pt x="2966693" y="2581563"/>
                    </a:lnTo>
                    <a:lnTo>
                      <a:pt x="2963699" y="2582896"/>
                    </a:lnTo>
                    <a:lnTo>
                      <a:pt x="2960705" y="2584007"/>
                    </a:lnTo>
                    <a:lnTo>
                      <a:pt x="2957941" y="2584451"/>
                    </a:lnTo>
                    <a:lnTo>
                      <a:pt x="2955177" y="2584229"/>
                    </a:lnTo>
                    <a:lnTo>
                      <a:pt x="2952874" y="2583784"/>
                    </a:lnTo>
                    <a:lnTo>
                      <a:pt x="2950341" y="2582674"/>
                    </a:lnTo>
                    <a:lnTo>
                      <a:pt x="2949419" y="2582007"/>
                    </a:lnTo>
                    <a:lnTo>
                      <a:pt x="2948498" y="2581119"/>
                    </a:lnTo>
                    <a:lnTo>
                      <a:pt x="2947807" y="2580230"/>
                    </a:lnTo>
                    <a:lnTo>
                      <a:pt x="2946886" y="2578898"/>
                    </a:lnTo>
                    <a:lnTo>
                      <a:pt x="2945734" y="2576010"/>
                    </a:lnTo>
                    <a:lnTo>
                      <a:pt x="2944813" y="2572901"/>
                    </a:lnTo>
                    <a:lnTo>
                      <a:pt x="2944813" y="2569569"/>
                    </a:lnTo>
                    <a:lnTo>
                      <a:pt x="2944813" y="2566015"/>
                    </a:lnTo>
                    <a:lnTo>
                      <a:pt x="2945734" y="2562461"/>
                    </a:lnTo>
                    <a:lnTo>
                      <a:pt x="2946656" y="2558685"/>
                    </a:lnTo>
                    <a:lnTo>
                      <a:pt x="2948268" y="2554909"/>
                    </a:lnTo>
                    <a:lnTo>
                      <a:pt x="2950110" y="2551133"/>
                    </a:lnTo>
                    <a:lnTo>
                      <a:pt x="2952183" y="2547579"/>
                    </a:lnTo>
                    <a:lnTo>
                      <a:pt x="2954717" y="2544247"/>
                    </a:lnTo>
                    <a:lnTo>
                      <a:pt x="2957250" y="2540915"/>
                    </a:lnTo>
                    <a:lnTo>
                      <a:pt x="2960244" y="2538250"/>
                    </a:lnTo>
                    <a:lnTo>
                      <a:pt x="2963468" y="2535584"/>
                    </a:lnTo>
                    <a:lnTo>
                      <a:pt x="2966923" y="2533585"/>
                    </a:lnTo>
                    <a:lnTo>
                      <a:pt x="2970378" y="2532031"/>
                    </a:lnTo>
                    <a:lnTo>
                      <a:pt x="2973832" y="2530920"/>
                    </a:lnTo>
                    <a:lnTo>
                      <a:pt x="2975675" y="2530698"/>
                    </a:lnTo>
                    <a:lnTo>
                      <a:pt x="2977517" y="2530476"/>
                    </a:lnTo>
                    <a:close/>
                    <a:moveTo>
                      <a:pt x="1009424" y="2524125"/>
                    </a:moveTo>
                    <a:lnTo>
                      <a:pt x="1012826" y="2524569"/>
                    </a:lnTo>
                    <a:lnTo>
                      <a:pt x="1016001" y="2525235"/>
                    </a:lnTo>
                    <a:lnTo>
                      <a:pt x="1018949" y="2526346"/>
                    </a:lnTo>
                    <a:lnTo>
                      <a:pt x="1021670" y="2527234"/>
                    </a:lnTo>
                    <a:lnTo>
                      <a:pt x="1024392" y="2528789"/>
                    </a:lnTo>
                    <a:lnTo>
                      <a:pt x="1026660" y="2530566"/>
                    </a:lnTo>
                    <a:lnTo>
                      <a:pt x="1029154" y="2532565"/>
                    </a:lnTo>
                    <a:lnTo>
                      <a:pt x="1031195" y="2534786"/>
                    </a:lnTo>
                    <a:lnTo>
                      <a:pt x="1033010" y="2537008"/>
                    </a:lnTo>
                    <a:lnTo>
                      <a:pt x="1034824" y="2539229"/>
                    </a:lnTo>
                    <a:lnTo>
                      <a:pt x="1036412" y="2541672"/>
                    </a:lnTo>
                    <a:lnTo>
                      <a:pt x="1037772" y="2544115"/>
                    </a:lnTo>
                    <a:lnTo>
                      <a:pt x="1038679" y="2546559"/>
                    </a:lnTo>
                    <a:lnTo>
                      <a:pt x="1039813" y="2549002"/>
                    </a:lnTo>
                    <a:lnTo>
                      <a:pt x="1040267" y="2551445"/>
                    </a:lnTo>
                    <a:lnTo>
                      <a:pt x="1040721" y="2553667"/>
                    </a:lnTo>
                    <a:lnTo>
                      <a:pt x="1041401" y="2557443"/>
                    </a:lnTo>
                    <a:lnTo>
                      <a:pt x="1041401" y="2560997"/>
                    </a:lnTo>
                    <a:lnTo>
                      <a:pt x="1040721" y="2564328"/>
                    </a:lnTo>
                    <a:lnTo>
                      <a:pt x="1039813" y="2567438"/>
                    </a:lnTo>
                    <a:lnTo>
                      <a:pt x="1038453" y="2570103"/>
                    </a:lnTo>
                    <a:lnTo>
                      <a:pt x="1036865" y="2572325"/>
                    </a:lnTo>
                    <a:lnTo>
                      <a:pt x="1034824" y="2574324"/>
                    </a:lnTo>
                    <a:lnTo>
                      <a:pt x="1032329" y="2575879"/>
                    </a:lnTo>
                    <a:lnTo>
                      <a:pt x="1029835" y="2577211"/>
                    </a:lnTo>
                    <a:lnTo>
                      <a:pt x="1027113" y="2577878"/>
                    </a:lnTo>
                    <a:lnTo>
                      <a:pt x="1024165" y="2578100"/>
                    </a:lnTo>
                    <a:lnTo>
                      <a:pt x="1020990" y="2578100"/>
                    </a:lnTo>
                    <a:lnTo>
                      <a:pt x="1017815" y="2577433"/>
                    </a:lnTo>
                    <a:lnTo>
                      <a:pt x="1014413" y="2576323"/>
                    </a:lnTo>
                    <a:lnTo>
                      <a:pt x="1011011" y="2574546"/>
                    </a:lnTo>
                    <a:lnTo>
                      <a:pt x="1007609" y="2572547"/>
                    </a:lnTo>
                    <a:lnTo>
                      <a:pt x="1004208" y="2569437"/>
                    </a:lnTo>
                    <a:lnTo>
                      <a:pt x="1001033" y="2566105"/>
                    </a:lnTo>
                    <a:lnTo>
                      <a:pt x="998311" y="2562551"/>
                    </a:lnTo>
                    <a:lnTo>
                      <a:pt x="996043" y="2558997"/>
                    </a:lnTo>
                    <a:lnTo>
                      <a:pt x="994683" y="2555221"/>
                    </a:lnTo>
                    <a:lnTo>
                      <a:pt x="993322" y="2551445"/>
                    </a:lnTo>
                    <a:lnTo>
                      <a:pt x="992415" y="2547669"/>
                    </a:lnTo>
                    <a:lnTo>
                      <a:pt x="992188" y="2543893"/>
                    </a:lnTo>
                    <a:lnTo>
                      <a:pt x="992188" y="2540339"/>
                    </a:lnTo>
                    <a:lnTo>
                      <a:pt x="993095" y="2537008"/>
                    </a:lnTo>
                    <a:lnTo>
                      <a:pt x="994002" y="2533898"/>
                    </a:lnTo>
                    <a:lnTo>
                      <a:pt x="995590" y="2531233"/>
                    </a:lnTo>
                    <a:lnTo>
                      <a:pt x="996724" y="2529900"/>
                    </a:lnTo>
                    <a:lnTo>
                      <a:pt x="997631" y="2528567"/>
                    </a:lnTo>
                    <a:lnTo>
                      <a:pt x="998992" y="2527457"/>
                    </a:lnTo>
                    <a:lnTo>
                      <a:pt x="1000352" y="2526790"/>
                    </a:lnTo>
                    <a:lnTo>
                      <a:pt x="1001940" y="2526124"/>
                    </a:lnTo>
                    <a:lnTo>
                      <a:pt x="1003527" y="2525235"/>
                    </a:lnTo>
                    <a:lnTo>
                      <a:pt x="1005342" y="2524791"/>
                    </a:lnTo>
                    <a:lnTo>
                      <a:pt x="1007156" y="2524569"/>
                    </a:lnTo>
                    <a:lnTo>
                      <a:pt x="1009424" y="2524125"/>
                    </a:lnTo>
                    <a:close/>
                    <a:moveTo>
                      <a:pt x="326058" y="2495551"/>
                    </a:moveTo>
                    <a:lnTo>
                      <a:pt x="328165" y="2495777"/>
                    </a:lnTo>
                    <a:lnTo>
                      <a:pt x="330037" y="2496454"/>
                    </a:lnTo>
                    <a:lnTo>
                      <a:pt x="331910" y="2497358"/>
                    </a:lnTo>
                    <a:lnTo>
                      <a:pt x="334016" y="2498713"/>
                    </a:lnTo>
                    <a:lnTo>
                      <a:pt x="335889" y="2500294"/>
                    </a:lnTo>
                    <a:lnTo>
                      <a:pt x="337761" y="2502101"/>
                    </a:lnTo>
                    <a:lnTo>
                      <a:pt x="341506" y="2505941"/>
                    </a:lnTo>
                    <a:lnTo>
                      <a:pt x="345017" y="2510684"/>
                    </a:lnTo>
                    <a:lnTo>
                      <a:pt x="348060" y="2515427"/>
                    </a:lnTo>
                    <a:lnTo>
                      <a:pt x="350634" y="2520848"/>
                    </a:lnTo>
                    <a:lnTo>
                      <a:pt x="352741" y="2525365"/>
                    </a:lnTo>
                    <a:lnTo>
                      <a:pt x="354145" y="2528527"/>
                    </a:lnTo>
                    <a:lnTo>
                      <a:pt x="355315" y="2531689"/>
                    </a:lnTo>
                    <a:lnTo>
                      <a:pt x="356018" y="2534626"/>
                    </a:lnTo>
                    <a:lnTo>
                      <a:pt x="356720" y="2537336"/>
                    </a:lnTo>
                    <a:lnTo>
                      <a:pt x="356954" y="2539820"/>
                    </a:lnTo>
                    <a:lnTo>
                      <a:pt x="357188" y="2542079"/>
                    </a:lnTo>
                    <a:lnTo>
                      <a:pt x="357188" y="2544112"/>
                    </a:lnTo>
                    <a:lnTo>
                      <a:pt x="356954" y="2546145"/>
                    </a:lnTo>
                    <a:lnTo>
                      <a:pt x="356252" y="2547726"/>
                    </a:lnTo>
                    <a:lnTo>
                      <a:pt x="355549" y="2549081"/>
                    </a:lnTo>
                    <a:lnTo>
                      <a:pt x="354847" y="2550210"/>
                    </a:lnTo>
                    <a:lnTo>
                      <a:pt x="353677" y="2550888"/>
                    </a:lnTo>
                    <a:lnTo>
                      <a:pt x="352507" y="2551114"/>
                    </a:lnTo>
                    <a:lnTo>
                      <a:pt x="350868" y="2551114"/>
                    </a:lnTo>
                    <a:lnTo>
                      <a:pt x="349464" y="2550888"/>
                    </a:lnTo>
                    <a:lnTo>
                      <a:pt x="347826" y="2550436"/>
                    </a:lnTo>
                    <a:lnTo>
                      <a:pt x="346187" y="2549307"/>
                    </a:lnTo>
                    <a:lnTo>
                      <a:pt x="344315" y="2548403"/>
                    </a:lnTo>
                    <a:lnTo>
                      <a:pt x="341038" y="2545919"/>
                    </a:lnTo>
                    <a:lnTo>
                      <a:pt x="337995" y="2542531"/>
                    </a:lnTo>
                    <a:lnTo>
                      <a:pt x="334718" y="2538917"/>
                    </a:lnTo>
                    <a:lnTo>
                      <a:pt x="332144" y="2535077"/>
                    </a:lnTo>
                    <a:lnTo>
                      <a:pt x="329335" y="2530560"/>
                    </a:lnTo>
                    <a:lnTo>
                      <a:pt x="326994" y="2526269"/>
                    </a:lnTo>
                    <a:lnTo>
                      <a:pt x="324888" y="2521751"/>
                    </a:lnTo>
                    <a:lnTo>
                      <a:pt x="323250" y="2517008"/>
                    </a:lnTo>
                    <a:lnTo>
                      <a:pt x="321845" y="2512942"/>
                    </a:lnTo>
                    <a:lnTo>
                      <a:pt x="321143" y="2508877"/>
                    </a:lnTo>
                    <a:lnTo>
                      <a:pt x="320675" y="2505037"/>
                    </a:lnTo>
                    <a:lnTo>
                      <a:pt x="320675" y="2501649"/>
                    </a:lnTo>
                    <a:lnTo>
                      <a:pt x="321143" y="2500520"/>
                    </a:lnTo>
                    <a:lnTo>
                      <a:pt x="321611" y="2499165"/>
                    </a:lnTo>
                    <a:lnTo>
                      <a:pt x="322079" y="2498035"/>
                    </a:lnTo>
                    <a:lnTo>
                      <a:pt x="323015" y="2497132"/>
                    </a:lnTo>
                    <a:lnTo>
                      <a:pt x="323718" y="2496228"/>
                    </a:lnTo>
                    <a:lnTo>
                      <a:pt x="324888" y="2495777"/>
                    </a:lnTo>
                    <a:lnTo>
                      <a:pt x="326058" y="2495551"/>
                    </a:lnTo>
                    <a:close/>
                    <a:moveTo>
                      <a:pt x="415203" y="2489201"/>
                    </a:moveTo>
                    <a:lnTo>
                      <a:pt x="417171" y="2489425"/>
                    </a:lnTo>
                    <a:lnTo>
                      <a:pt x="419139" y="2490321"/>
                    </a:lnTo>
                    <a:lnTo>
                      <a:pt x="421325" y="2490993"/>
                    </a:lnTo>
                    <a:lnTo>
                      <a:pt x="423511" y="2492337"/>
                    </a:lnTo>
                    <a:lnTo>
                      <a:pt x="425479" y="2493906"/>
                    </a:lnTo>
                    <a:lnTo>
                      <a:pt x="427447" y="2495698"/>
                    </a:lnTo>
                    <a:lnTo>
                      <a:pt x="429196" y="2497714"/>
                    </a:lnTo>
                    <a:lnTo>
                      <a:pt x="430945" y="2499731"/>
                    </a:lnTo>
                    <a:lnTo>
                      <a:pt x="434443" y="2504436"/>
                    </a:lnTo>
                    <a:lnTo>
                      <a:pt x="437504" y="2509365"/>
                    </a:lnTo>
                    <a:lnTo>
                      <a:pt x="439909" y="2514294"/>
                    </a:lnTo>
                    <a:lnTo>
                      <a:pt x="441877" y="2518999"/>
                    </a:lnTo>
                    <a:lnTo>
                      <a:pt x="442752" y="2522359"/>
                    </a:lnTo>
                    <a:lnTo>
                      <a:pt x="443626" y="2525272"/>
                    </a:lnTo>
                    <a:lnTo>
                      <a:pt x="444064" y="2528184"/>
                    </a:lnTo>
                    <a:lnTo>
                      <a:pt x="444501" y="2530873"/>
                    </a:lnTo>
                    <a:lnTo>
                      <a:pt x="444501" y="2533337"/>
                    </a:lnTo>
                    <a:lnTo>
                      <a:pt x="444501" y="2535578"/>
                    </a:lnTo>
                    <a:lnTo>
                      <a:pt x="444282" y="2537818"/>
                    </a:lnTo>
                    <a:lnTo>
                      <a:pt x="443845" y="2539611"/>
                    </a:lnTo>
                    <a:lnTo>
                      <a:pt x="443189" y="2541179"/>
                    </a:lnTo>
                    <a:lnTo>
                      <a:pt x="442096" y="2542299"/>
                    </a:lnTo>
                    <a:lnTo>
                      <a:pt x="441003" y="2543419"/>
                    </a:lnTo>
                    <a:lnTo>
                      <a:pt x="439909" y="2544092"/>
                    </a:lnTo>
                    <a:lnTo>
                      <a:pt x="438379" y="2544540"/>
                    </a:lnTo>
                    <a:lnTo>
                      <a:pt x="436848" y="2544764"/>
                    </a:lnTo>
                    <a:lnTo>
                      <a:pt x="435099" y="2544092"/>
                    </a:lnTo>
                    <a:lnTo>
                      <a:pt x="432913" y="2543644"/>
                    </a:lnTo>
                    <a:lnTo>
                      <a:pt x="431601" y="2542971"/>
                    </a:lnTo>
                    <a:lnTo>
                      <a:pt x="429633" y="2541851"/>
                    </a:lnTo>
                    <a:lnTo>
                      <a:pt x="426791" y="2539611"/>
                    </a:lnTo>
                    <a:lnTo>
                      <a:pt x="423730" y="2536474"/>
                    </a:lnTo>
                    <a:lnTo>
                      <a:pt x="420669" y="2533113"/>
                    </a:lnTo>
                    <a:lnTo>
                      <a:pt x="418264" y="2529305"/>
                    </a:lnTo>
                    <a:lnTo>
                      <a:pt x="415640" y="2525048"/>
                    </a:lnTo>
                    <a:lnTo>
                      <a:pt x="413454" y="2521015"/>
                    </a:lnTo>
                    <a:lnTo>
                      <a:pt x="411705" y="2516534"/>
                    </a:lnTo>
                    <a:lnTo>
                      <a:pt x="410174" y="2512277"/>
                    </a:lnTo>
                    <a:lnTo>
                      <a:pt x="408862" y="2508020"/>
                    </a:lnTo>
                    <a:lnTo>
                      <a:pt x="408425" y="2503988"/>
                    </a:lnTo>
                    <a:lnTo>
                      <a:pt x="407988" y="2500179"/>
                    </a:lnTo>
                    <a:lnTo>
                      <a:pt x="408425" y="2496818"/>
                    </a:lnTo>
                    <a:lnTo>
                      <a:pt x="408644" y="2495474"/>
                    </a:lnTo>
                    <a:lnTo>
                      <a:pt x="409081" y="2493906"/>
                    </a:lnTo>
                    <a:lnTo>
                      <a:pt x="409518" y="2492785"/>
                    </a:lnTo>
                    <a:lnTo>
                      <a:pt x="410393" y="2491665"/>
                    </a:lnTo>
                    <a:lnTo>
                      <a:pt x="411267" y="2490769"/>
                    </a:lnTo>
                    <a:lnTo>
                      <a:pt x="412361" y="2490097"/>
                    </a:lnTo>
                    <a:lnTo>
                      <a:pt x="413673" y="2489425"/>
                    </a:lnTo>
                    <a:lnTo>
                      <a:pt x="415203" y="2489201"/>
                    </a:lnTo>
                    <a:close/>
                    <a:moveTo>
                      <a:pt x="519165" y="2482851"/>
                    </a:moveTo>
                    <a:lnTo>
                      <a:pt x="521674" y="2483076"/>
                    </a:lnTo>
                    <a:lnTo>
                      <a:pt x="524182" y="2483751"/>
                    </a:lnTo>
                    <a:lnTo>
                      <a:pt x="526691" y="2484650"/>
                    </a:lnTo>
                    <a:lnTo>
                      <a:pt x="528971" y="2486000"/>
                    </a:lnTo>
                    <a:lnTo>
                      <a:pt x="531252" y="2487575"/>
                    </a:lnTo>
                    <a:lnTo>
                      <a:pt x="533532" y="2489374"/>
                    </a:lnTo>
                    <a:lnTo>
                      <a:pt x="535584" y="2491399"/>
                    </a:lnTo>
                    <a:lnTo>
                      <a:pt x="537409" y="2493423"/>
                    </a:lnTo>
                    <a:lnTo>
                      <a:pt x="539233" y="2495673"/>
                    </a:lnTo>
                    <a:lnTo>
                      <a:pt x="541057" y="2498147"/>
                    </a:lnTo>
                    <a:lnTo>
                      <a:pt x="544250" y="2503096"/>
                    </a:lnTo>
                    <a:lnTo>
                      <a:pt x="546530" y="2508045"/>
                    </a:lnTo>
                    <a:lnTo>
                      <a:pt x="548354" y="2512544"/>
                    </a:lnTo>
                    <a:lnTo>
                      <a:pt x="549495" y="2516144"/>
                    </a:lnTo>
                    <a:lnTo>
                      <a:pt x="550179" y="2519293"/>
                    </a:lnTo>
                    <a:lnTo>
                      <a:pt x="550407" y="2522442"/>
                    </a:lnTo>
                    <a:lnTo>
                      <a:pt x="550863" y="2525367"/>
                    </a:lnTo>
                    <a:lnTo>
                      <a:pt x="550407" y="2527841"/>
                    </a:lnTo>
                    <a:lnTo>
                      <a:pt x="549951" y="2530316"/>
                    </a:lnTo>
                    <a:lnTo>
                      <a:pt x="549495" y="2532340"/>
                    </a:lnTo>
                    <a:lnTo>
                      <a:pt x="548354" y="2534140"/>
                    </a:lnTo>
                    <a:lnTo>
                      <a:pt x="547442" y="2535714"/>
                    </a:lnTo>
                    <a:lnTo>
                      <a:pt x="545846" y="2537064"/>
                    </a:lnTo>
                    <a:lnTo>
                      <a:pt x="544250" y="2537739"/>
                    </a:lnTo>
                    <a:lnTo>
                      <a:pt x="542425" y="2538189"/>
                    </a:lnTo>
                    <a:lnTo>
                      <a:pt x="540601" y="2538414"/>
                    </a:lnTo>
                    <a:lnTo>
                      <a:pt x="538321" y="2538189"/>
                    </a:lnTo>
                    <a:lnTo>
                      <a:pt x="536040" y="2537739"/>
                    </a:lnTo>
                    <a:lnTo>
                      <a:pt x="533532" y="2536614"/>
                    </a:lnTo>
                    <a:lnTo>
                      <a:pt x="530111" y="2534365"/>
                    </a:lnTo>
                    <a:lnTo>
                      <a:pt x="526691" y="2531665"/>
                    </a:lnTo>
                    <a:lnTo>
                      <a:pt x="523498" y="2528741"/>
                    </a:lnTo>
                    <a:lnTo>
                      <a:pt x="520306" y="2525142"/>
                    </a:lnTo>
                    <a:lnTo>
                      <a:pt x="517569" y="2521092"/>
                    </a:lnTo>
                    <a:lnTo>
                      <a:pt x="515517" y="2517268"/>
                    </a:lnTo>
                    <a:lnTo>
                      <a:pt x="513465" y="2513219"/>
                    </a:lnTo>
                    <a:lnTo>
                      <a:pt x="511868" y="2508720"/>
                    </a:lnTo>
                    <a:lnTo>
                      <a:pt x="510500" y="2504671"/>
                    </a:lnTo>
                    <a:lnTo>
                      <a:pt x="509816" y="2500397"/>
                    </a:lnTo>
                    <a:lnTo>
                      <a:pt x="509588" y="2496798"/>
                    </a:lnTo>
                    <a:lnTo>
                      <a:pt x="509816" y="2493199"/>
                    </a:lnTo>
                    <a:lnTo>
                      <a:pt x="510272" y="2490049"/>
                    </a:lnTo>
                    <a:lnTo>
                      <a:pt x="510728" y="2488475"/>
                    </a:lnTo>
                    <a:lnTo>
                      <a:pt x="511640" y="2487125"/>
                    </a:lnTo>
                    <a:lnTo>
                      <a:pt x="512324" y="2486225"/>
                    </a:lnTo>
                    <a:lnTo>
                      <a:pt x="513465" y="2485100"/>
                    </a:lnTo>
                    <a:lnTo>
                      <a:pt x="514605" y="2484425"/>
                    </a:lnTo>
                    <a:lnTo>
                      <a:pt x="515745" y="2483526"/>
                    </a:lnTo>
                    <a:lnTo>
                      <a:pt x="517341" y="2483076"/>
                    </a:lnTo>
                    <a:lnTo>
                      <a:pt x="519165" y="2482851"/>
                    </a:lnTo>
                    <a:close/>
                    <a:moveTo>
                      <a:pt x="638508" y="2478088"/>
                    </a:moveTo>
                    <a:lnTo>
                      <a:pt x="641201" y="2478313"/>
                    </a:lnTo>
                    <a:lnTo>
                      <a:pt x="644118" y="2478763"/>
                    </a:lnTo>
                    <a:lnTo>
                      <a:pt x="646587" y="2479887"/>
                    </a:lnTo>
                    <a:lnTo>
                      <a:pt x="649280" y="2481237"/>
                    </a:lnTo>
                    <a:lnTo>
                      <a:pt x="651524" y="2482812"/>
                    </a:lnTo>
                    <a:lnTo>
                      <a:pt x="653768" y="2484611"/>
                    </a:lnTo>
                    <a:lnTo>
                      <a:pt x="656012" y="2486636"/>
                    </a:lnTo>
                    <a:lnTo>
                      <a:pt x="658032" y="2488660"/>
                    </a:lnTo>
                    <a:lnTo>
                      <a:pt x="659827" y="2490910"/>
                    </a:lnTo>
                    <a:lnTo>
                      <a:pt x="661623" y="2493384"/>
                    </a:lnTo>
                    <a:lnTo>
                      <a:pt x="663193" y="2495634"/>
                    </a:lnTo>
                    <a:lnTo>
                      <a:pt x="664540" y="2498333"/>
                    </a:lnTo>
                    <a:lnTo>
                      <a:pt x="666784" y="2503057"/>
                    </a:lnTo>
                    <a:lnTo>
                      <a:pt x="668579" y="2508006"/>
                    </a:lnTo>
                    <a:lnTo>
                      <a:pt x="669253" y="2511830"/>
                    </a:lnTo>
                    <a:lnTo>
                      <a:pt x="669926" y="2514980"/>
                    </a:lnTo>
                    <a:lnTo>
                      <a:pt x="669926" y="2518129"/>
                    </a:lnTo>
                    <a:lnTo>
                      <a:pt x="669701" y="2521053"/>
                    </a:lnTo>
                    <a:lnTo>
                      <a:pt x="669028" y="2523978"/>
                    </a:lnTo>
                    <a:lnTo>
                      <a:pt x="668355" y="2526227"/>
                    </a:lnTo>
                    <a:lnTo>
                      <a:pt x="667233" y="2528252"/>
                    </a:lnTo>
                    <a:lnTo>
                      <a:pt x="666111" y="2530052"/>
                    </a:lnTo>
                    <a:lnTo>
                      <a:pt x="664540" y="2531401"/>
                    </a:lnTo>
                    <a:lnTo>
                      <a:pt x="662745" y="2532751"/>
                    </a:lnTo>
                    <a:lnTo>
                      <a:pt x="660501" y="2533201"/>
                    </a:lnTo>
                    <a:lnTo>
                      <a:pt x="658256" y="2533651"/>
                    </a:lnTo>
                    <a:lnTo>
                      <a:pt x="656012" y="2533651"/>
                    </a:lnTo>
                    <a:lnTo>
                      <a:pt x="653319" y="2533201"/>
                    </a:lnTo>
                    <a:lnTo>
                      <a:pt x="650851" y="2532076"/>
                    </a:lnTo>
                    <a:lnTo>
                      <a:pt x="647933" y="2530726"/>
                    </a:lnTo>
                    <a:lnTo>
                      <a:pt x="646138" y="2529602"/>
                    </a:lnTo>
                    <a:lnTo>
                      <a:pt x="644118" y="2528027"/>
                    </a:lnTo>
                    <a:lnTo>
                      <a:pt x="640752" y="2525103"/>
                    </a:lnTo>
                    <a:lnTo>
                      <a:pt x="637610" y="2521503"/>
                    </a:lnTo>
                    <a:lnTo>
                      <a:pt x="634693" y="2517904"/>
                    </a:lnTo>
                    <a:lnTo>
                      <a:pt x="632449" y="2513855"/>
                    </a:lnTo>
                    <a:lnTo>
                      <a:pt x="630429" y="2509581"/>
                    </a:lnTo>
                    <a:lnTo>
                      <a:pt x="628858" y="2505532"/>
                    </a:lnTo>
                    <a:lnTo>
                      <a:pt x="627736" y="2501033"/>
                    </a:lnTo>
                    <a:lnTo>
                      <a:pt x="627063" y="2497209"/>
                    </a:lnTo>
                    <a:lnTo>
                      <a:pt x="627063" y="2493159"/>
                    </a:lnTo>
                    <a:lnTo>
                      <a:pt x="627287" y="2489335"/>
                    </a:lnTo>
                    <a:lnTo>
                      <a:pt x="627961" y="2485961"/>
                    </a:lnTo>
                    <a:lnTo>
                      <a:pt x="628634" y="2484836"/>
                    </a:lnTo>
                    <a:lnTo>
                      <a:pt x="629307" y="2483262"/>
                    </a:lnTo>
                    <a:lnTo>
                      <a:pt x="629980" y="2482137"/>
                    </a:lnTo>
                    <a:lnTo>
                      <a:pt x="631102" y="2480787"/>
                    </a:lnTo>
                    <a:lnTo>
                      <a:pt x="632449" y="2480112"/>
                    </a:lnTo>
                    <a:lnTo>
                      <a:pt x="633795" y="2479437"/>
                    </a:lnTo>
                    <a:lnTo>
                      <a:pt x="634917" y="2478538"/>
                    </a:lnTo>
                    <a:lnTo>
                      <a:pt x="636488" y="2478313"/>
                    </a:lnTo>
                    <a:lnTo>
                      <a:pt x="638508" y="2478088"/>
                    </a:lnTo>
                    <a:close/>
                    <a:moveTo>
                      <a:pt x="3052721" y="2474913"/>
                    </a:moveTo>
                    <a:lnTo>
                      <a:pt x="3054575" y="2474913"/>
                    </a:lnTo>
                    <a:lnTo>
                      <a:pt x="3056892" y="2475604"/>
                    </a:lnTo>
                    <a:lnTo>
                      <a:pt x="3058977" y="2476295"/>
                    </a:lnTo>
                    <a:lnTo>
                      <a:pt x="3060830" y="2477448"/>
                    </a:lnTo>
                    <a:lnTo>
                      <a:pt x="3062221" y="2479061"/>
                    </a:lnTo>
                    <a:lnTo>
                      <a:pt x="3063611" y="2480674"/>
                    </a:lnTo>
                    <a:lnTo>
                      <a:pt x="3064306" y="2482748"/>
                    </a:lnTo>
                    <a:lnTo>
                      <a:pt x="3065001" y="2484822"/>
                    </a:lnTo>
                    <a:lnTo>
                      <a:pt x="3065464" y="2487126"/>
                    </a:lnTo>
                    <a:lnTo>
                      <a:pt x="3065464" y="2489661"/>
                    </a:lnTo>
                    <a:lnTo>
                      <a:pt x="3065464" y="2491966"/>
                    </a:lnTo>
                    <a:lnTo>
                      <a:pt x="3065233" y="2494731"/>
                    </a:lnTo>
                    <a:lnTo>
                      <a:pt x="3065001" y="2497266"/>
                    </a:lnTo>
                    <a:lnTo>
                      <a:pt x="3063611" y="2502336"/>
                    </a:lnTo>
                    <a:lnTo>
                      <a:pt x="3061757" y="2507175"/>
                    </a:lnTo>
                    <a:lnTo>
                      <a:pt x="3059904" y="2511323"/>
                    </a:lnTo>
                    <a:lnTo>
                      <a:pt x="3057355" y="2515010"/>
                    </a:lnTo>
                    <a:lnTo>
                      <a:pt x="3055038" y="2518467"/>
                    </a:lnTo>
                    <a:lnTo>
                      <a:pt x="3052721" y="2521693"/>
                    </a:lnTo>
                    <a:lnTo>
                      <a:pt x="3049941" y="2524458"/>
                    </a:lnTo>
                    <a:lnTo>
                      <a:pt x="3046929" y="2526763"/>
                    </a:lnTo>
                    <a:lnTo>
                      <a:pt x="3044380" y="2528606"/>
                    </a:lnTo>
                    <a:lnTo>
                      <a:pt x="3041368" y="2530219"/>
                    </a:lnTo>
                    <a:lnTo>
                      <a:pt x="3038820" y="2531371"/>
                    </a:lnTo>
                    <a:lnTo>
                      <a:pt x="3036039" y="2531832"/>
                    </a:lnTo>
                    <a:lnTo>
                      <a:pt x="3033722" y="2532063"/>
                    </a:lnTo>
                    <a:lnTo>
                      <a:pt x="3031406" y="2531832"/>
                    </a:lnTo>
                    <a:lnTo>
                      <a:pt x="3028857" y="2530911"/>
                    </a:lnTo>
                    <a:lnTo>
                      <a:pt x="3027003" y="2529528"/>
                    </a:lnTo>
                    <a:lnTo>
                      <a:pt x="3025382" y="2527454"/>
                    </a:lnTo>
                    <a:lnTo>
                      <a:pt x="3023991" y="2525149"/>
                    </a:lnTo>
                    <a:lnTo>
                      <a:pt x="3023296" y="2523536"/>
                    </a:lnTo>
                    <a:lnTo>
                      <a:pt x="3023065" y="2521923"/>
                    </a:lnTo>
                    <a:lnTo>
                      <a:pt x="3022601" y="2518236"/>
                    </a:lnTo>
                    <a:lnTo>
                      <a:pt x="3022601" y="2514549"/>
                    </a:lnTo>
                    <a:lnTo>
                      <a:pt x="3023065" y="2510632"/>
                    </a:lnTo>
                    <a:lnTo>
                      <a:pt x="3023760" y="2506253"/>
                    </a:lnTo>
                    <a:lnTo>
                      <a:pt x="3025150" y="2502336"/>
                    </a:lnTo>
                    <a:lnTo>
                      <a:pt x="3027003" y="2498188"/>
                    </a:lnTo>
                    <a:lnTo>
                      <a:pt x="3029089" y="2494040"/>
                    </a:lnTo>
                    <a:lnTo>
                      <a:pt x="3031637" y="2490352"/>
                    </a:lnTo>
                    <a:lnTo>
                      <a:pt x="3034186" y="2486896"/>
                    </a:lnTo>
                    <a:lnTo>
                      <a:pt x="3037198" y="2483670"/>
                    </a:lnTo>
                    <a:lnTo>
                      <a:pt x="3040442" y="2480904"/>
                    </a:lnTo>
                    <a:lnTo>
                      <a:pt x="3043454" y="2478369"/>
                    </a:lnTo>
                    <a:lnTo>
                      <a:pt x="3046929" y="2476526"/>
                    </a:lnTo>
                    <a:lnTo>
                      <a:pt x="3049014" y="2476065"/>
                    </a:lnTo>
                    <a:lnTo>
                      <a:pt x="3050868" y="2475604"/>
                    </a:lnTo>
                    <a:lnTo>
                      <a:pt x="3052721" y="2474913"/>
                    </a:lnTo>
                    <a:close/>
                    <a:moveTo>
                      <a:pt x="767670" y="2473326"/>
                    </a:moveTo>
                    <a:lnTo>
                      <a:pt x="769711" y="2473326"/>
                    </a:lnTo>
                    <a:lnTo>
                      <a:pt x="772886" y="2473550"/>
                    </a:lnTo>
                    <a:lnTo>
                      <a:pt x="775834" y="2474222"/>
                    </a:lnTo>
                    <a:lnTo>
                      <a:pt x="778555" y="2475118"/>
                    </a:lnTo>
                    <a:lnTo>
                      <a:pt x="781277" y="2476462"/>
                    </a:lnTo>
                    <a:lnTo>
                      <a:pt x="783772" y="2478031"/>
                    </a:lnTo>
                    <a:lnTo>
                      <a:pt x="786266" y="2479823"/>
                    </a:lnTo>
                    <a:lnTo>
                      <a:pt x="788307" y="2481839"/>
                    </a:lnTo>
                    <a:lnTo>
                      <a:pt x="790348" y="2483856"/>
                    </a:lnTo>
                    <a:lnTo>
                      <a:pt x="792390" y="2486320"/>
                    </a:lnTo>
                    <a:lnTo>
                      <a:pt x="793977" y="2488561"/>
                    </a:lnTo>
                    <a:lnTo>
                      <a:pt x="795565" y="2491249"/>
                    </a:lnTo>
                    <a:lnTo>
                      <a:pt x="797152" y="2493490"/>
                    </a:lnTo>
                    <a:lnTo>
                      <a:pt x="798286" y="2495954"/>
                    </a:lnTo>
                    <a:lnTo>
                      <a:pt x="799193" y="2498643"/>
                    </a:lnTo>
                    <a:lnTo>
                      <a:pt x="800100" y="2500883"/>
                    </a:lnTo>
                    <a:lnTo>
                      <a:pt x="800781" y="2503348"/>
                    </a:lnTo>
                    <a:lnTo>
                      <a:pt x="801234" y="2507156"/>
                    </a:lnTo>
                    <a:lnTo>
                      <a:pt x="801688" y="2510741"/>
                    </a:lnTo>
                    <a:lnTo>
                      <a:pt x="801688" y="2514102"/>
                    </a:lnTo>
                    <a:lnTo>
                      <a:pt x="801008" y="2517014"/>
                    </a:lnTo>
                    <a:lnTo>
                      <a:pt x="800100" y="2519703"/>
                    </a:lnTo>
                    <a:lnTo>
                      <a:pt x="798966" y="2522167"/>
                    </a:lnTo>
                    <a:lnTo>
                      <a:pt x="797379" y="2524184"/>
                    </a:lnTo>
                    <a:lnTo>
                      <a:pt x="795565" y="2525976"/>
                    </a:lnTo>
                    <a:lnTo>
                      <a:pt x="793523" y="2527320"/>
                    </a:lnTo>
                    <a:lnTo>
                      <a:pt x="791482" y="2528217"/>
                    </a:lnTo>
                    <a:lnTo>
                      <a:pt x="788761" y="2528889"/>
                    </a:lnTo>
                    <a:lnTo>
                      <a:pt x="786266" y="2528889"/>
                    </a:lnTo>
                    <a:lnTo>
                      <a:pt x="783318" y="2528665"/>
                    </a:lnTo>
                    <a:lnTo>
                      <a:pt x="780370" y="2527769"/>
                    </a:lnTo>
                    <a:lnTo>
                      <a:pt x="777422" y="2526200"/>
                    </a:lnTo>
                    <a:lnTo>
                      <a:pt x="774247" y="2524408"/>
                    </a:lnTo>
                    <a:lnTo>
                      <a:pt x="770164" y="2521495"/>
                    </a:lnTo>
                    <a:lnTo>
                      <a:pt x="766762" y="2518583"/>
                    </a:lnTo>
                    <a:lnTo>
                      <a:pt x="764041" y="2514774"/>
                    </a:lnTo>
                    <a:lnTo>
                      <a:pt x="761320" y="2510965"/>
                    </a:lnTo>
                    <a:lnTo>
                      <a:pt x="759278" y="2507156"/>
                    </a:lnTo>
                    <a:lnTo>
                      <a:pt x="757691" y="2502900"/>
                    </a:lnTo>
                    <a:lnTo>
                      <a:pt x="756330" y="2499091"/>
                    </a:lnTo>
                    <a:lnTo>
                      <a:pt x="755877" y="2495058"/>
                    </a:lnTo>
                    <a:lnTo>
                      <a:pt x="755650" y="2491249"/>
                    </a:lnTo>
                    <a:lnTo>
                      <a:pt x="755650" y="2487217"/>
                    </a:lnTo>
                    <a:lnTo>
                      <a:pt x="756330" y="2483856"/>
                    </a:lnTo>
                    <a:lnTo>
                      <a:pt x="757691" y="2480719"/>
                    </a:lnTo>
                    <a:lnTo>
                      <a:pt x="758598" y="2479599"/>
                    </a:lnTo>
                    <a:lnTo>
                      <a:pt x="759278" y="2478255"/>
                    </a:lnTo>
                    <a:lnTo>
                      <a:pt x="760412" y="2476910"/>
                    </a:lnTo>
                    <a:lnTo>
                      <a:pt x="761546" y="2476014"/>
                    </a:lnTo>
                    <a:lnTo>
                      <a:pt x="762907" y="2475118"/>
                    </a:lnTo>
                    <a:lnTo>
                      <a:pt x="764268" y="2474446"/>
                    </a:lnTo>
                    <a:lnTo>
                      <a:pt x="766082" y="2473774"/>
                    </a:lnTo>
                    <a:lnTo>
                      <a:pt x="767670" y="2473326"/>
                    </a:lnTo>
                    <a:close/>
                    <a:moveTo>
                      <a:pt x="346824" y="2433638"/>
                    </a:moveTo>
                    <a:lnTo>
                      <a:pt x="348202" y="2433638"/>
                    </a:lnTo>
                    <a:lnTo>
                      <a:pt x="350269" y="2433866"/>
                    </a:lnTo>
                    <a:lnTo>
                      <a:pt x="352565" y="2434324"/>
                    </a:lnTo>
                    <a:lnTo>
                      <a:pt x="354632" y="2435467"/>
                    </a:lnTo>
                    <a:lnTo>
                      <a:pt x="356699" y="2436610"/>
                    </a:lnTo>
                    <a:lnTo>
                      <a:pt x="358536" y="2438210"/>
                    </a:lnTo>
                    <a:lnTo>
                      <a:pt x="360373" y="2439810"/>
                    </a:lnTo>
                    <a:lnTo>
                      <a:pt x="362440" y="2441867"/>
                    </a:lnTo>
                    <a:lnTo>
                      <a:pt x="364047" y="2444153"/>
                    </a:lnTo>
                    <a:lnTo>
                      <a:pt x="367492" y="2449183"/>
                    </a:lnTo>
                    <a:lnTo>
                      <a:pt x="370477" y="2453983"/>
                    </a:lnTo>
                    <a:lnTo>
                      <a:pt x="373003" y="2459012"/>
                    </a:lnTo>
                    <a:lnTo>
                      <a:pt x="375070" y="2464042"/>
                    </a:lnTo>
                    <a:lnTo>
                      <a:pt x="375989" y="2467471"/>
                    </a:lnTo>
                    <a:lnTo>
                      <a:pt x="376907" y="2470671"/>
                    </a:lnTo>
                    <a:lnTo>
                      <a:pt x="377367" y="2473643"/>
                    </a:lnTo>
                    <a:lnTo>
                      <a:pt x="377826" y="2476386"/>
                    </a:lnTo>
                    <a:lnTo>
                      <a:pt x="377826" y="2479129"/>
                    </a:lnTo>
                    <a:lnTo>
                      <a:pt x="377826" y="2481415"/>
                    </a:lnTo>
                    <a:lnTo>
                      <a:pt x="377596" y="2483473"/>
                    </a:lnTo>
                    <a:lnTo>
                      <a:pt x="377137" y="2485301"/>
                    </a:lnTo>
                    <a:lnTo>
                      <a:pt x="376448" y="2486902"/>
                    </a:lnTo>
                    <a:lnTo>
                      <a:pt x="375529" y="2488502"/>
                    </a:lnTo>
                    <a:lnTo>
                      <a:pt x="374381" y="2489645"/>
                    </a:lnTo>
                    <a:lnTo>
                      <a:pt x="373463" y="2490102"/>
                    </a:lnTo>
                    <a:lnTo>
                      <a:pt x="371855" y="2490788"/>
                    </a:lnTo>
                    <a:lnTo>
                      <a:pt x="370248" y="2490788"/>
                    </a:lnTo>
                    <a:lnTo>
                      <a:pt x="368411" y="2490331"/>
                    </a:lnTo>
                    <a:lnTo>
                      <a:pt x="366573" y="2489645"/>
                    </a:lnTo>
                    <a:lnTo>
                      <a:pt x="364966" y="2488730"/>
                    </a:lnTo>
                    <a:lnTo>
                      <a:pt x="363129" y="2487816"/>
                    </a:lnTo>
                    <a:lnTo>
                      <a:pt x="359914" y="2485073"/>
                    </a:lnTo>
                    <a:lnTo>
                      <a:pt x="356699" y="2481644"/>
                    </a:lnTo>
                    <a:lnTo>
                      <a:pt x="353484" y="2477986"/>
                    </a:lnTo>
                    <a:lnTo>
                      <a:pt x="350958" y="2473871"/>
                    </a:lnTo>
                    <a:lnTo>
                      <a:pt x="348432" y="2469299"/>
                    </a:lnTo>
                    <a:lnTo>
                      <a:pt x="346135" y="2464956"/>
                    </a:lnTo>
                    <a:lnTo>
                      <a:pt x="344528" y="2460155"/>
                    </a:lnTo>
                    <a:lnTo>
                      <a:pt x="342920" y="2455583"/>
                    </a:lnTo>
                    <a:lnTo>
                      <a:pt x="342002" y="2451240"/>
                    </a:lnTo>
                    <a:lnTo>
                      <a:pt x="341313" y="2446897"/>
                    </a:lnTo>
                    <a:lnTo>
                      <a:pt x="341313" y="2443010"/>
                    </a:lnTo>
                    <a:lnTo>
                      <a:pt x="341543" y="2441410"/>
                    </a:lnTo>
                    <a:lnTo>
                      <a:pt x="342002" y="2439581"/>
                    </a:lnTo>
                    <a:lnTo>
                      <a:pt x="342461" y="2438210"/>
                    </a:lnTo>
                    <a:lnTo>
                      <a:pt x="342920" y="2437067"/>
                    </a:lnTo>
                    <a:lnTo>
                      <a:pt x="343839" y="2435924"/>
                    </a:lnTo>
                    <a:lnTo>
                      <a:pt x="344528" y="2434781"/>
                    </a:lnTo>
                    <a:lnTo>
                      <a:pt x="345676" y="2434095"/>
                    </a:lnTo>
                    <a:lnTo>
                      <a:pt x="346824" y="2433638"/>
                    </a:lnTo>
                    <a:close/>
                    <a:moveTo>
                      <a:pt x="3328381" y="2430463"/>
                    </a:moveTo>
                    <a:lnTo>
                      <a:pt x="3329948" y="2430918"/>
                    </a:lnTo>
                    <a:lnTo>
                      <a:pt x="3331290" y="2432057"/>
                    </a:lnTo>
                    <a:lnTo>
                      <a:pt x="3332185" y="2432967"/>
                    </a:lnTo>
                    <a:lnTo>
                      <a:pt x="3332633" y="2434561"/>
                    </a:lnTo>
                    <a:lnTo>
                      <a:pt x="3333304" y="2436155"/>
                    </a:lnTo>
                    <a:lnTo>
                      <a:pt x="3333528" y="2438204"/>
                    </a:lnTo>
                    <a:lnTo>
                      <a:pt x="3333751" y="2440481"/>
                    </a:lnTo>
                    <a:lnTo>
                      <a:pt x="3333528" y="2442758"/>
                    </a:lnTo>
                    <a:lnTo>
                      <a:pt x="3332633" y="2447767"/>
                    </a:lnTo>
                    <a:lnTo>
                      <a:pt x="3331738" y="2453004"/>
                    </a:lnTo>
                    <a:lnTo>
                      <a:pt x="3329948" y="2458013"/>
                    </a:lnTo>
                    <a:lnTo>
                      <a:pt x="3327934" y="2463022"/>
                    </a:lnTo>
                    <a:lnTo>
                      <a:pt x="3326368" y="2466665"/>
                    </a:lnTo>
                    <a:lnTo>
                      <a:pt x="3324578" y="2470081"/>
                    </a:lnTo>
                    <a:lnTo>
                      <a:pt x="3322340" y="2473268"/>
                    </a:lnTo>
                    <a:lnTo>
                      <a:pt x="3320550" y="2476001"/>
                    </a:lnTo>
                    <a:lnTo>
                      <a:pt x="3318537" y="2478733"/>
                    </a:lnTo>
                    <a:lnTo>
                      <a:pt x="3316747" y="2481010"/>
                    </a:lnTo>
                    <a:lnTo>
                      <a:pt x="3314733" y="2483059"/>
                    </a:lnTo>
                    <a:lnTo>
                      <a:pt x="3312943" y="2484653"/>
                    </a:lnTo>
                    <a:lnTo>
                      <a:pt x="3310929" y="2486019"/>
                    </a:lnTo>
                    <a:lnTo>
                      <a:pt x="3308916" y="2487157"/>
                    </a:lnTo>
                    <a:lnTo>
                      <a:pt x="3307573" y="2487613"/>
                    </a:lnTo>
                    <a:lnTo>
                      <a:pt x="3306007" y="2487613"/>
                    </a:lnTo>
                    <a:lnTo>
                      <a:pt x="3304664" y="2487385"/>
                    </a:lnTo>
                    <a:lnTo>
                      <a:pt x="3303322" y="2486474"/>
                    </a:lnTo>
                    <a:lnTo>
                      <a:pt x="3302427" y="2485564"/>
                    </a:lnTo>
                    <a:lnTo>
                      <a:pt x="3301532" y="2483742"/>
                    </a:lnTo>
                    <a:lnTo>
                      <a:pt x="3301084" y="2482376"/>
                    </a:lnTo>
                    <a:lnTo>
                      <a:pt x="3300861" y="2481010"/>
                    </a:lnTo>
                    <a:lnTo>
                      <a:pt x="3300413" y="2477594"/>
                    </a:lnTo>
                    <a:lnTo>
                      <a:pt x="3301084" y="2473951"/>
                    </a:lnTo>
                    <a:lnTo>
                      <a:pt x="3301532" y="2469853"/>
                    </a:lnTo>
                    <a:lnTo>
                      <a:pt x="3302651" y="2465527"/>
                    </a:lnTo>
                    <a:lnTo>
                      <a:pt x="3304217" y="2461201"/>
                    </a:lnTo>
                    <a:lnTo>
                      <a:pt x="3305783" y="2456647"/>
                    </a:lnTo>
                    <a:lnTo>
                      <a:pt x="3307797" y="2452093"/>
                    </a:lnTo>
                    <a:lnTo>
                      <a:pt x="3309811" y="2447995"/>
                    </a:lnTo>
                    <a:lnTo>
                      <a:pt x="3312272" y="2444124"/>
                    </a:lnTo>
                    <a:lnTo>
                      <a:pt x="3314733" y="2440481"/>
                    </a:lnTo>
                    <a:lnTo>
                      <a:pt x="3317418" y="2437293"/>
                    </a:lnTo>
                    <a:lnTo>
                      <a:pt x="3320103" y="2434333"/>
                    </a:lnTo>
                    <a:lnTo>
                      <a:pt x="3323011" y="2432284"/>
                    </a:lnTo>
                    <a:lnTo>
                      <a:pt x="3324130" y="2431374"/>
                    </a:lnTo>
                    <a:lnTo>
                      <a:pt x="3325696" y="2430918"/>
                    </a:lnTo>
                    <a:lnTo>
                      <a:pt x="3327039" y="2430690"/>
                    </a:lnTo>
                    <a:lnTo>
                      <a:pt x="3328381" y="2430463"/>
                    </a:lnTo>
                    <a:close/>
                    <a:moveTo>
                      <a:pt x="447556" y="2427288"/>
                    </a:moveTo>
                    <a:lnTo>
                      <a:pt x="449850" y="2427515"/>
                    </a:lnTo>
                    <a:lnTo>
                      <a:pt x="452144" y="2428426"/>
                    </a:lnTo>
                    <a:lnTo>
                      <a:pt x="454667" y="2429109"/>
                    </a:lnTo>
                    <a:lnTo>
                      <a:pt x="456962" y="2430475"/>
                    </a:lnTo>
                    <a:lnTo>
                      <a:pt x="459026" y="2432069"/>
                    </a:lnTo>
                    <a:lnTo>
                      <a:pt x="461091" y="2433891"/>
                    </a:lnTo>
                    <a:lnTo>
                      <a:pt x="462926" y="2435940"/>
                    </a:lnTo>
                    <a:lnTo>
                      <a:pt x="465220" y="2437989"/>
                    </a:lnTo>
                    <a:lnTo>
                      <a:pt x="466826" y="2440494"/>
                    </a:lnTo>
                    <a:lnTo>
                      <a:pt x="468661" y="2442998"/>
                    </a:lnTo>
                    <a:lnTo>
                      <a:pt x="471414" y="2448007"/>
                    </a:lnTo>
                    <a:lnTo>
                      <a:pt x="473938" y="2453244"/>
                    </a:lnTo>
                    <a:lnTo>
                      <a:pt x="475773" y="2458026"/>
                    </a:lnTo>
                    <a:lnTo>
                      <a:pt x="476691" y="2461669"/>
                    </a:lnTo>
                    <a:lnTo>
                      <a:pt x="477379" y="2464856"/>
                    </a:lnTo>
                    <a:lnTo>
                      <a:pt x="477838" y="2467816"/>
                    </a:lnTo>
                    <a:lnTo>
                      <a:pt x="477838" y="2471004"/>
                    </a:lnTo>
                    <a:lnTo>
                      <a:pt x="477838" y="2473736"/>
                    </a:lnTo>
                    <a:lnTo>
                      <a:pt x="477379" y="2476013"/>
                    </a:lnTo>
                    <a:lnTo>
                      <a:pt x="476691" y="2478062"/>
                    </a:lnTo>
                    <a:lnTo>
                      <a:pt x="475773" y="2479884"/>
                    </a:lnTo>
                    <a:lnTo>
                      <a:pt x="474626" y="2481478"/>
                    </a:lnTo>
                    <a:lnTo>
                      <a:pt x="473250" y="2482844"/>
                    </a:lnTo>
                    <a:lnTo>
                      <a:pt x="471644" y="2483982"/>
                    </a:lnTo>
                    <a:lnTo>
                      <a:pt x="470267" y="2484438"/>
                    </a:lnTo>
                    <a:lnTo>
                      <a:pt x="468203" y="2484438"/>
                    </a:lnTo>
                    <a:lnTo>
                      <a:pt x="466138" y="2484210"/>
                    </a:lnTo>
                    <a:lnTo>
                      <a:pt x="463844" y="2483755"/>
                    </a:lnTo>
                    <a:lnTo>
                      <a:pt x="461550" y="2482616"/>
                    </a:lnTo>
                    <a:lnTo>
                      <a:pt x="459485" y="2481478"/>
                    </a:lnTo>
                    <a:lnTo>
                      <a:pt x="457650" y="2480339"/>
                    </a:lnTo>
                    <a:lnTo>
                      <a:pt x="454209" y="2477379"/>
                    </a:lnTo>
                    <a:lnTo>
                      <a:pt x="451226" y="2473964"/>
                    </a:lnTo>
                    <a:lnTo>
                      <a:pt x="448244" y="2470093"/>
                    </a:lnTo>
                    <a:lnTo>
                      <a:pt x="445491" y="2465767"/>
                    </a:lnTo>
                    <a:lnTo>
                      <a:pt x="443426" y="2461669"/>
                    </a:lnTo>
                    <a:lnTo>
                      <a:pt x="441591" y="2457115"/>
                    </a:lnTo>
                    <a:lnTo>
                      <a:pt x="439985" y="2452561"/>
                    </a:lnTo>
                    <a:lnTo>
                      <a:pt x="439068" y="2448235"/>
                    </a:lnTo>
                    <a:lnTo>
                      <a:pt x="438379" y="2443909"/>
                    </a:lnTo>
                    <a:lnTo>
                      <a:pt x="438150" y="2439811"/>
                    </a:lnTo>
                    <a:lnTo>
                      <a:pt x="438609" y="2436168"/>
                    </a:lnTo>
                    <a:lnTo>
                      <a:pt x="439068" y="2434574"/>
                    </a:lnTo>
                    <a:lnTo>
                      <a:pt x="439526" y="2432980"/>
                    </a:lnTo>
                    <a:lnTo>
                      <a:pt x="440215" y="2431842"/>
                    </a:lnTo>
                    <a:lnTo>
                      <a:pt x="441132" y="2430703"/>
                    </a:lnTo>
                    <a:lnTo>
                      <a:pt x="441820" y="2429565"/>
                    </a:lnTo>
                    <a:lnTo>
                      <a:pt x="442967" y="2428654"/>
                    </a:lnTo>
                    <a:lnTo>
                      <a:pt x="444344" y="2427971"/>
                    </a:lnTo>
                    <a:lnTo>
                      <a:pt x="445950" y="2427515"/>
                    </a:lnTo>
                    <a:lnTo>
                      <a:pt x="447556" y="2427288"/>
                    </a:lnTo>
                    <a:close/>
                    <a:moveTo>
                      <a:pt x="3240542" y="2425700"/>
                    </a:moveTo>
                    <a:lnTo>
                      <a:pt x="3242357" y="2426377"/>
                    </a:lnTo>
                    <a:lnTo>
                      <a:pt x="3244171" y="2427281"/>
                    </a:lnTo>
                    <a:lnTo>
                      <a:pt x="3245532" y="2428410"/>
                    </a:lnTo>
                    <a:lnTo>
                      <a:pt x="3246212" y="2429992"/>
                    </a:lnTo>
                    <a:lnTo>
                      <a:pt x="3247119" y="2431799"/>
                    </a:lnTo>
                    <a:lnTo>
                      <a:pt x="3247799" y="2433606"/>
                    </a:lnTo>
                    <a:lnTo>
                      <a:pt x="3248026" y="2435639"/>
                    </a:lnTo>
                    <a:lnTo>
                      <a:pt x="3248026" y="2438124"/>
                    </a:lnTo>
                    <a:lnTo>
                      <a:pt x="3248026" y="2440383"/>
                    </a:lnTo>
                    <a:lnTo>
                      <a:pt x="3247799" y="2442867"/>
                    </a:lnTo>
                    <a:lnTo>
                      <a:pt x="3246892" y="2448063"/>
                    </a:lnTo>
                    <a:lnTo>
                      <a:pt x="3245305" y="2453484"/>
                    </a:lnTo>
                    <a:lnTo>
                      <a:pt x="3243490" y="2458002"/>
                    </a:lnTo>
                    <a:lnTo>
                      <a:pt x="3241676" y="2462068"/>
                    </a:lnTo>
                    <a:lnTo>
                      <a:pt x="3239635" y="2465682"/>
                    </a:lnTo>
                    <a:lnTo>
                      <a:pt x="3237594" y="2469071"/>
                    </a:lnTo>
                    <a:lnTo>
                      <a:pt x="3235326" y="2471781"/>
                    </a:lnTo>
                    <a:lnTo>
                      <a:pt x="3233285" y="2474492"/>
                    </a:lnTo>
                    <a:lnTo>
                      <a:pt x="3230790" y="2476751"/>
                    </a:lnTo>
                    <a:lnTo>
                      <a:pt x="3228522" y="2478784"/>
                    </a:lnTo>
                    <a:lnTo>
                      <a:pt x="3226481" y="2480365"/>
                    </a:lnTo>
                    <a:lnTo>
                      <a:pt x="3223987" y="2481720"/>
                    </a:lnTo>
                    <a:lnTo>
                      <a:pt x="3221946" y="2482172"/>
                    </a:lnTo>
                    <a:lnTo>
                      <a:pt x="3219904" y="2482850"/>
                    </a:lnTo>
                    <a:lnTo>
                      <a:pt x="3218090" y="2482624"/>
                    </a:lnTo>
                    <a:lnTo>
                      <a:pt x="3216503" y="2481946"/>
                    </a:lnTo>
                    <a:lnTo>
                      <a:pt x="3214915" y="2481043"/>
                    </a:lnTo>
                    <a:lnTo>
                      <a:pt x="3213554" y="2479461"/>
                    </a:lnTo>
                    <a:lnTo>
                      <a:pt x="3212647" y="2477203"/>
                    </a:lnTo>
                    <a:lnTo>
                      <a:pt x="3211740" y="2474492"/>
                    </a:lnTo>
                    <a:lnTo>
                      <a:pt x="3211513" y="2470878"/>
                    </a:lnTo>
                    <a:lnTo>
                      <a:pt x="3211513" y="2467263"/>
                    </a:lnTo>
                    <a:lnTo>
                      <a:pt x="3212420" y="2463197"/>
                    </a:lnTo>
                    <a:lnTo>
                      <a:pt x="3213101" y="2459131"/>
                    </a:lnTo>
                    <a:lnTo>
                      <a:pt x="3214462" y="2454614"/>
                    </a:lnTo>
                    <a:lnTo>
                      <a:pt x="3216276" y="2450548"/>
                    </a:lnTo>
                    <a:lnTo>
                      <a:pt x="3218090" y="2446256"/>
                    </a:lnTo>
                    <a:lnTo>
                      <a:pt x="3220358" y="2442190"/>
                    </a:lnTo>
                    <a:lnTo>
                      <a:pt x="3222853" y="2438575"/>
                    </a:lnTo>
                    <a:lnTo>
                      <a:pt x="3225574" y="2435187"/>
                    </a:lnTo>
                    <a:lnTo>
                      <a:pt x="3228296" y="2432025"/>
                    </a:lnTo>
                    <a:lnTo>
                      <a:pt x="3231471" y="2429766"/>
                    </a:lnTo>
                    <a:lnTo>
                      <a:pt x="3234192" y="2427733"/>
                    </a:lnTo>
                    <a:lnTo>
                      <a:pt x="3235780" y="2426829"/>
                    </a:lnTo>
                    <a:lnTo>
                      <a:pt x="3237367" y="2426377"/>
                    </a:lnTo>
                    <a:lnTo>
                      <a:pt x="3238955" y="2426152"/>
                    </a:lnTo>
                    <a:lnTo>
                      <a:pt x="3240542" y="2425700"/>
                    </a:lnTo>
                    <a:close/>
                    <a:moveTo>
                      <a:pt x="560797" y="2422526"/>
                    </a:moveTo>
                    <a:lnTo>
                      <a:pt x="563563" y="2422979"/>
                    </a:lnTo>
                    <a:lnTo>
                      <a:pt x="566328" y="2423433"/>
                    </a:lnTo>
                    <a:lnTo>
                      <a:pt x="568632" y="2424567"/>
                    </a:lnTo>
                    <a:lnTo>
                      <a:pt x="571398" y="2425928"/>
                    </a:lnTo>
                    <a:lnTo>
                      <a:pt x="573702" y="2427515"/>
                    </a:lnTo>
                    <a:lnTo>
                      <a:pt x="575776" y="2429329"/>
                    </a:lnTo>
                    <a:lnTo>
                      <a:pt x="578081" y="2431370"/>
                    </a:lnTo>
                    <a:lnTo>
                      <a:pt x="580155" y="2433411"/>
                    </a:lnTo>
                    <a:lnTo>
                      <a:pt x="581998" y="2435679"/>
                    </a:lnTo>
                    <a:lnTo>
                      <a:pt x="583611" y="2438174"/>
                    </a:lnTo>
                    <a:lnTo>
                      <a:pt x="586377" y="2443390"/>
                    </a:lnTo>
                    <a:lnTo>
                      <a:pt x="588912" y="2448379"/>
                    </a:lnTo>
                    <a:lnTo>
                      <a:pt x="590525" y="2453369"/>
                    </a:lnTo>
                    <a:lnTo>
                      <a:pt x="591447" y="2456997"/>
                    </a:lnTo>
                    <a:lnTo>
                      <a:pt x="591677" y="2460399"/>
                    </a:lnTo>
                    <a:lnTo>
                      <a:pt x="592138" y="2463801"/>
                    </a:lnTo>
                    <a:lnTo>
                      <a:pt x="591677" y="2466522"/>
                    </a:lnTo>
                    <a:lnTo>
                      <a:pt x="591216" y="2469470"/>
                    </a:lnTo>
                    <a:lnTo>
                      <a:pt x="590525" y="2471738"/>
                    </a:lnTo>
                    <a:lnTo>
                      <a:pt x="589373" y="2474233"/>
                    </a:lnTo>
                    <a:lnTo>
                      <a:pt x="587990" y="2476047"/>
                    </a:lnTo>
                    <a:lnTo>
                      <a:pt x="586377" y="2477181"/>
                    </a:lnTo>
                    <a:lnTo>
                      <a:pt x="584994" y="2478542"/>
                    </a:lnTo>
                    <a:lnTo>
                      <a:pt x="582690" y="2479222"/>
                    </a:lnTo>
                    <a:lnTo>
                      <a:pt x="580616" y="2479676"/>
                    </a:lnTo>
                    <a:lnTo>
                      <a:pt x="578311" y="2479676"/>
                    </a:lnTo>
                    <a:lnTo>
                      <a:pt x="575546" y="2479222"/>
                    </a:lnTo>
                    <a:lnTo>
                      <a:pt x="573011" y="2478088"/>
                    </a:lnTo>
                    <a:lnTo>
                      <a:pt x="570245" y="2476501"/>
                    </a:lnTo>
                    <a:lnTo>
                      <a:pt x="568402" y="2475367"/>
                    </a:lnTo>
                    <a:lnTo>
                      <a:pt x="566558" y="2474006"/>
                    </a:lnTo>
                    <a:lnTo>
                      <a:pt x="563102" y="2470831"/>
                    </a:lnTo>
                    <a:lnTo>
                      <a:pt x="559875" y="2467429"/>
                    </a:lnTo>
                    <a:lnTo>
                      <a:pt x="557340" y="2463347"/>
                    </a:lnTo>
                    <a:lnTo>
                      <a:pt x="554806" y="2459265"/>
                    </a:lnTo>
                    <a:lnTo>
                      <a:pt x="552732" y="2455183"/>
                    </a:lnTo>
                    <a:lnTo>
                      <a:pt x="551349" y="2450647"/>
                    </a:lnTo>
                    <a:lnTo>
                      <a:pt x="550197" y="2446565"/>
                    </a:lnTo>
                    <a:lnTo>
                      <a:pt x="549505" y="2442029"/>
                    </a:lnTo>
                    <a:lnTo>
                      <a:pt x="549275" y="2438174"/>
                    </a:lnTo>
                    <a:lnTo>
                      <a:pt x="549505" y="2434545"/>
                    </a:lnTo>
                    <a:lnTo>
                      <a:pt x="550427" y="2431144"/>
                    </a:lnTo>
                    <a:lnTo>
                      <a:pt x="550888" y="2429556"/>
                    </a:lnTo>
                    <a:lnTo>
                      <a:pt x="551810" y="2427969"/>
                    </a:lnTo>
                    <a:lnTo>
                      <a:pt x="552501" y="2426835"/>
                    </a:lnTo>
                    <a:lnTo>
                      <a:pt x="553653" y="2425474"/>
                    </a:lnTo>
                    <a:lnTo>
                      <a:pt x="554575" y="2424794"/>
                    </a:lnTo>
                    <a:lnTo>
                      <a:pt x="555958" y="2424113"/>
                    </a:lnTo>
                    <a:lnTo>
                      <a:pt x="557340" y="2423206"/>
                    </a:lnTo>
                    <a:lnTo>
                      <a:pt x="558954" y="2422753"/>
                    </a:lnTo>
                    <a:lnTo>
                      <a:pt x="560797" y="2422526"/>
                    </a:lnTo>
                    <a:close/>
                    <a:moveTo>
                      <a:pt x="689969" y="2417763"/>
                    </a:moveTo>
                    <a:lnTo>
                      <a:pt x="692888" y="2417990"/>
                    </a:lnTo>
                    <a:lnTo>
                      <a:pt x="695806" y="2418670"/>
                    </a:lnTo>
                    <a:lnTo>
                      <a:pt x="698500" y="2419804"/>
                    </a:lnTo>
                    <a:lnTo>
                      <a:pt x="700969" y="2421165"/>
                    </a:lnTo>
                    <a:lnTo>
                      <a:pt x="703439" y="2422752"/>
                    </a:lnTo>
                    <a:lnTo>
                      <a:pt x="705908" y="2424566"/>
                    </a:lnTo>
                    <a:lnTo>
                      <a:pt x="707929" y="2426607"/>
                    </a:lnTo>
                    <a:lnTo>
                      <a:pt x="709949" y="2428648"/>
                    </a:lnTo>
                    <a:lnTo>
                      <a:pt x="711745" y="2430916"/>
                    </a:lnTo>
                    <a:lnTo>
                      <a:pt x="713541" y="2433411"/>
                    </a:lnTo>
                    <a:lnTo>
                      <a:pt x="714888" y="2435906"/>
                    </a:lnTo>
                    <a:lnTo>
                      <a:pt x="716459" y="2438627"/>
                    </a:lnTo>
                    <a:lnTo>
                      <a:pt x="717357" y="2441122"/>
                    </a:lnTo>
                    <a:lnTo>
                      <a:pt x="718480" y="2443843"/>
                    </a:lnTo>
                    <a:lnTo>
                      <a:pt x="719153" y="2446111"/>
                    </a:lnTo>
                    <a:lnTo>
                      <a:pt x="720051" y="2448606"/>
                    </a:lnTo>
                    <a:lnTo>
                      <a:pt x="720500" y="2452461"/>
                    </a:lnTo>
                    <a:lnTo>
                      <a:pt x="720725" y="2456090"/>
                    </a:lnTo>
                    <a:lnTo>
                      <a:pt x="720725" y="2459491"/>
                    </a:lnTo>
                    <a:lnTo>
                      <a:pt x="720276" y="2462666"/>
                    </a:lnTo>
                    <a:lnTo>
                      <a:pt x="719602" y="2465615"/>
                    </a:lnTo>
                    <a:lnTo>
                      <a:pt x="718255" y="2467882"/>
                    </a:lnTo>
                    <a:lnTo>
                      <a:pt x="716908" y="2470150"/>
                    </a:lnTo>
                    <a:lnTo>
                      <a:pt x="715112" y="2471738"/>
                    </a:lnTo>
                    <a:lnTo>
                      <a:pt x="713092" y="2473325"/>
                    </a:lnTo>
                    <a:lnTo>
                      <a:pt x="711072" y="2474232"/>
                    </a:lnTo>
                    <a:lnTo>
                      <a:pt x="708378" y="2474913"/>
                    </a:lnTo>
                    <a:lnTo>
                      <a:pt x="705908" y="2474913"/>
                    </a:lnTo>
                    <a:lnTo>
                      <a:pt x="703214" y="2474686"/>
                    </a:lnTo>
                    <a:lnTo>
                      <a:pt x="700296" y="2473552"/>
                    </a:lnTo>
                    <a:lnTo>
                      <a:pt x="697377" y="2472191"/>
                    </a:lnTo>
                    <a:lnTo>
                      <a:pt x="694234" y="2470377"/>
                    </a:lnTo>
                    <a:lnTo>
                      <a:pt x="690643" y="2467656"/>
                    </a:lnTo>
                    <a:lnTo>
                      <a:pt x="687500" y="2464254"/>
                    </a:lnTo>
                    <a:lnTo>
                      <a:pt x="684357" y="2460625"/>
                    </a:lnTo>
                    <a:lnTo>
                      <a:pt x="682112" y="2456543"/>
                    </a:lnTo>
                    <a:lnTo>
                      <a:pt x="679867" y="2452688"/>
                    </a:lnTo>
                    <a:lnTo>
                      <a:pt x="678295" y="2448606"/>
                    </a:lnTo>
                    <a:lnTo>
                      <a:pt x="677173" y="2444297"/>
                    </a:lnTo>
                    <a:lnTo>
                      <a:pt x="676499" y="2440215"/>
                    </a:lnTo>
                    <a:lnTo>
                      <a:pt x="676275" y="2435906"/>
                    </a:lnTo>
                    <a:lnTo>
                      <a:pt x="676275" y="2432277"/>
                    </a:lnTo>
                    <a:lnTo>
                      <a:pt x="677173" y="2428648"/>
                    </a:lnTo>
                    <a:lnTo>
                      <a:pt x="678071" y="2425473"/>
                    </a:lnTo>
                    <a:lnTo>
                      <a:pt x="678969" y="2424340"/>
                    </a:lnTo>
                    <a:lnTo>
                      <a:pt x="679867" y="2422979"/>
                    </a:lnTo>
                    <a:lnTo>
                      <a:pt x="680989" y="2421618"/>
                    </a:lnTo>
                    <a:lnTo>
                      <a:pt x="682112" y="2420484"/>
                    </a:lnTo>
                    <a:lnTo>
                      <a:pt x="683234" y="2419804"/>
                    </a:lnTo>
                    <a:lnTo>
                      <a:pt x="684581" y="2419123"/>
                    </a:lnTo>
                    <a:lnTo>
                      <a:pt x="686153" y="2418443"/>
                    </a:lnTo>
                    <a:lnTo>
                      <a:pt x="687949" y="2417990"/>
                    </a:lnTo>
                    <a:lnTo>
                      <a:pt x="689969" y="2417763"/>
                    </a:lnTo>
                    <a:close/>
                    <a:moveTo>
                      <a:pt x="280903" y="2379663"/>
                    </a:moveTo>
                    <a:lnTo>
                      <a:pt x="282693" y="2379887"/>
                    </a:lnTo>
                    <a:lnTo>
                      <a:pt x="284483" y="2380335"/>
                    </a:lnTo>
                    <a:lnTo>
                      <a:pt x="286273" y="2381456"/>
                    </a:lnTo>
                    <a:lnTo>
                      <a:pt x="288286" y="2382576"/>
                    </a:lnTo>
                    <a:lnTo>
                      <a:pt x="290300" y="2384145"/>
                    </a:lnTo>
                    <a:lnTo>
                      <a:pt x="291642" y="2385938"/>
                    </a:lnTo>
                    <a:lnTo>
                      <a:pt x="293656" y="2388179"/>
                    </a:lnTo>
                    <a:lnTo>
                      <a:pt x="294999" y="2390196"/>
                    </a:lnTo>
                    <a:lnTo>
                      <a:pt x="298131" y="2395127"/>
                    </a:lnTo>
                    <a:lnTo>
                      <a:pt x="301040" y="2400282"/>
                    </a:lnTo>
                    <a:lnTo>
                      <a:pt x="303277" y="2405212"/>
                    </a:lnTo>
                    <a:lnTo>
                      <a:pt x="305067" y="2409919"/>
                    </a:lnTo>
                    <a:lnTo>
                      <a:pt x="306186" y="2413280"/>
                    </a:lnTo>
                    <a:lnTo>
                      <a:pt x="306857" y="2416642"/>
                    </a:lnTo>
                    <a:lnTo>
                      <a:pt x="307528" y="2419556"/>
                    </a:lnTo>
                    <a:lnTo>
                      <a:pt x="307752" y="2422469"/>
                    </a:lnTo>
                    <a:lnTo>
                      <a:pt x="307976" y="2424935"/>
                    </a:lnTo>
                    <a:lnTo>
                      <a:pt x="307976" y="2427400"/>
                    </a:lnTo>
                    <a:lnTo>
                      <a:pt x="307752" y="2429641"/>
                    </a:lnTo>
                    <a:lnTo>
                      <a:pt x="307528" y="2431434"/>
                    </a:lnTo>
                    <a:lnTo>
                      <a:pt x="306633" y="2433227"/>
                    </a:lnTo>
                    <a:lnTo>
                      <a:pt x="305962" y="2434572"/>
                    </a:lnTo>
                    <a:lnTo>
                      <a:pt x="305067" y="2435692"/>
                    </a:lnTo>
                    <a:lnTo>
                      <a:pt x="304172" y="2436365"/>
                    </a:lnTo>
                    <a:lnTo>
                      <a:pt x="302830" y="2436589"/>
                    </a:lnTo>
                    <a:lnTo>
                      <a:pt x="301264" y="2436813"/>
                    </a:lnTo>
                    <a:lnTo>
                      <a:pt x="299697" y="2436365"/>
                    </a:lnTo>
                    <a:lnTo>
                      <a:pt x="297907" y="2435916"/>
                    </a:lnTo>
                    <a:lnTo>
                      <a:pt x="296341" y="2434796"/>
                    </a:lnTo>
                    <a:lnTo>
                      <a:pt x="294775" y="2433675"/>
                    </a:lnTo>
                    <a:lnTo>
                      <a:pt x="292090" y="2431210"/>
                    </a:lnTo>
                    <a:lnTo>
                      <a:pt x="289181" y="2427848"/>
                    </a:lnTo>
                    <a:lnTo>
                      <a:pt x="286273" y="2424262"/>
                    </a:lnTo>
                    <a:lnTo>
                      <a:pt x="283811" y="2420004"/>
                    </a:lnTo>
                    <a:lnTo>
                      <a:pt x="281350" y="2415746"/>
                    </a:lnTo>
                    <a:lnTo>
                      <a:pt x="279560" y="2411039"/>
                    </a:lnTo>
                    <a:lnTo>
                      <a:pt x="277770" y="2406333"/>
                    </a:lnTo>
                    <a:lnTo>
                      <a:pt x="276652" y="2401850"/>
                    </a:lnTo>
                    <a:lnTo>
                      <a:pt x="275533" y="2397144"/>
                    </a:lnTo>
                    <a:lnTo>
                      <a:pt x="275085" y="2392886"/>
                    </a:lnTo>
                    <a:lnTo>
                      <a:pt x="274638" y="2389076"/>
                    </a:lnTo>
                    <a:lnTo>
                      <a:pt x="275309" y="2385714"/>
                    </a:lnTo>
                    <a:lnTo>
                      <a:pt x="275533" y="2384369"/>
                    </a:lnTo>
                    <a:lnTo>
                      <a:pt x="275980" y="2383249"/>
                    </a:lnTo>
                    <a:lnTo>
                      <a:pt x="276875" y="2381904"/>
                    </a:lnTo>
                    <a:lnTo>
                      <a:pt x="277547" y="2381232"/>
                    </a:lnTo>
                    <a:lnTo>
                      <a:pt x="278665" y="2380335"/>
                    </a:lnTo>
                    <a:lnTo>
                      <a:pt x="279560" y="2379887"/>
                    </a:lnTo>
                    <a:lnTo>
                      <a:pt x="280903" y="2379663"/>
                    </a:lnTo>
                    <a:close/>
                    <a:moveTo>
                      <a:pt x="371877" y="2373313"/>
                    </a:moveTo>
                    <a:lnTo>
                      <a:pt x="373906" y="2373537"/>
                    </a:lnTo>
                    <a:lnTo>
                      <a:pt x="376160" y="2374209"/>
                    </a:lnTo>
                    <a:lnTo>
                      <a:pt x="378414" y="2375106"/>
                    </a:lnTo>
                    <a:lnTo>
                      <a:pt x="380442" y="2376450"/>
                    </a:lnTo>
                    <a:lnTo>
                      <a:pt x="382471" y="2378243"/>
                    </a:lnTo>
                    <a:lnTo>
                      <a:pt x="384274" y="2380036"/>
                    </a:lnTo>
                    <a:lnTo>
                      <a:pt x="386302" y="2381829"/>
                    </a:lnTo>
                    <a:lnTo>
                      <a:pt x="387880" y="2384070"/>
                    </a:lnTo>
                    <a:lnTo>
                      <a:pt x="391261" y="2388777"/>
                    </a:lnTo>
                    <a:lnTo>
                      <a:pt x="394191" y="2393932"/>
                    </a:lnTo>
                    <a:lnTo>
                      <a:pt x="396445" y="2399086"/>
                    </a:lnTo>
                    <a:lnTo>
                      <a:pt x="398022" y="2404017"/>
                    </a:lnTo>
                    <a:lnTo>
                      <a:pt x="399149" y="2407603"/>
                    </a:lnTo>
                    <a:lnTo>
                      <a:pt x="399600" y="2410740"/>
                    </a:lnTo>
                    <a:lnTo>
                      <a:pt x="400051" y="2413878"/>
                    </a:lnTo>
                    <a:lnTo>
                      <a:pt x="400051" y="2416792"/>
                    </a:lnTo>
                    <a:lnTo>
                      <a:pt x="400051" y="2419481"/>
                    </a:lnTo>
                    <a:lnTo>
                      <a:pt x="399600" y="2421946"/>
                    </a:lnTo>
                    <a:lnTo>
                      <a:pt x="399149" y="2424187"/>
                    </a:lnTo>
                    <a:lnTo>
                      <a:pt x="398248" y="2425980"/>
                    </a:lnTo>
                    <a:lnTo>
                      <a:pt x="397346" y="2427773"/>
                    </a:lnTo>
                    <a:lnTo>
                      <a:pt x="395994" y="2428670"/>
                    </a:lnTo>
                    <a:lnTo>
                      <a:pt x="394642" y="2429790"/>
                    </a:lnTo>
                    <a:lnTo>
                      <a:pt x="393064" y="2430239"/>
                    </a:lnTo>
                    <a:lnTo>
                      <a:pt x="391261" y="2430463"/>
                    </a:lnTo>
                    <a:lnTo>
                      <a:pt x="389458" y="2430239"/>
                    </a:lnTo>
                    <a:lnTo>
                      <a:pt x="387429" y="2429790"/>
                    </a:lnTo>
                    <a:lnTo>
                      <a:pt x="385401" y="2428670"/>
                    </a:lnTo>
                    <a:lnTo>
                      <a:pt x="383597" y="2427773"/>
                    </a:lnTo>
                    <a:lnTo>
                      <a:pt x="382020" y="2426429"/>
                    </a:lnTo>
                    <a:lnTo>
                      <a:pt x="378864" y="2423515"/>
                    </a:lnTo>
                    <a:lnTo>
                      <a:pt x="375709" y="2419929"/>
                    </a:lnTo>
                    <a:lnTo>
                      <a:pt x="373230" y="2416119"/>
                    </a:lnTo>
                    <a:lnTo>
                      <a:pt x="370750" y="2412085"/>
                    </a:lnTo>
                    <a:lnTo>
                      <a:pt x="368496" y="2407603"/>
                    </a:lnTo>
                    <a:lnTo>
                      <a:pt x="366919" y="2403120"/>
                    </a:lnTo>
                    <a:lnTo>
                      <a:pt x="365341" y="2398638"/>
                    </a:lnTo>
                    <a:lnTo>
                      <a:pt x="364214" y="2394156"/>
                    </a:lnTo>
                    <a:lnTo>
                      <a:pt x="363763" y="2390122"/>
                    </a:lnTo>
                    <a:lnTo>
                      <a:pt x="363538" y="2385863"/>
                    </a:lnTo>
                    <a:lnTo>
                      <a:pt x="363763" y="2382277"/>
                    </a:lnTo>
                    <a:lnTo>
                      <a:pt x="364214" y="2380709"/>
                    </a:lnTo>
                    <a:lnTo>
                      <a:pt x="364665" y="2379140"/>
                    </a:lnTo>
                    <a:lnTo>
                      <a:pt x="365341" y="2378019"/>
                    </a:lnTo>
                    <a:lnTo>
                      <a:pt x="365792" y="2376675"/>
                    </a:lnTo>
                    <a:lnTo>
                      <a:pt x="366919" y="2375554"/>
                    </a:lnTo>
                    <a:lnTo>
                      <a:pt x="368046" y="2374882"/>
                    </a:lnTo>
                    <a:lnTo>
                      <a:pt x="368947" y="2373985"/>
                    </a:lnTo>
                    <a:lnTo>
                      <a:pt x="370300" y="2373537"/>
                    </a:lnTo>
                    <a:lnTo>
                      <a:pt x="371877" y="2373313"/>
                    </a:lnTo>
                    <a:close/>
                    <a:moveTo>
                      <a:pt x="3304402" y="2370138"/>
                    </a:moveTo>
                    <a:lnTo>
                      <a:pt x="3306241" y="2370584"/>
                    </a:lnTo>
                    <a:lnTo>
                      <a:pt x="3307619" y="2371477"/>
                    </a:lnTo>
                    <a:lnTo>
                      <a:pt x="3308998" y="2372593"/>
                    </a:lnTo>
                    <a:lnTo>
                      <a:pt x="3309917" y="2374156"/>
                    </a:lnTo>
                    <a:lnTo>
                      <a:pt x="3310606" y="2375942"/>
                    </a:lnTo>
                    <a:lnTo>
                      <a:pt x="3311066" y="2377951"/>
                    </a:lnTo>
                    <a:lnTo>
                      <a:pt x="3311295" y="2380184"/>
                    </a:lnTo>
                    <a:lnTo>
                      <a:pt x="3311525" y="2382416"/>
                    </a:lnTo>
                    <a:lnTo>
                      <a:pt x="3311295" y="2384872"/>
                    </a:lnTo>
                    <a:lnTo>
                      <a:pt x="3311066" y="2387327"/>
                    </a:lnTo>
                    <a:lnTo>
                      <a:pt x="3309917" y="2392462"/>
                    </a:lnTo>
                    <a:lnTo>
                      <a:pt x="3308538" y="2397597"/>
                    </a:lnTo>
                    <a:lnTo>
                      <a:pt x="3306700" y="2402508"/>
                    </a:lnTo>
                    <a:lnTo>
                      <a:pt x="3305321" y="2406080"/>
                    </a:lnTo>
                    <a:lnTo>
                      <a:pt x="3303254" y="2409652"/>
                    </a:lnTo>
                    <a:lnTo>
                      <a:pt x="3301415" y="2412777"/>
                    </a:lnTo>
                    <a:lnTo>
                      <a:pt x="3299347" y="2415679"/>
                    </a:lnTo>
                    <a:lnTo>
                      <a:pt x="3297509" y="2418135"/>
                    </a:lnTo>
                    <a:lnTo>
                      <a:pt x="3295441" y="2420590"/>
                    </a:lnTo>
                    <a:lnTo>
                      <a:pt x="3293373" y="2422600"/>
                    </a:lnTo>
                    <a:lnTo>
                      <a:pt x="3291076" y="2424386"/>
                    </a:lnTo>
                    <a:lnTo>
                      <a:pt x="3289238" y="2425725"/>
                    </a:lnTo>
                    <a:lnTo>
                      <a:pt x="3287170" y="2426395"/>
                    </a:lnTo>
                    <a:lnTo>
                      <a:pt x="3285331" y="2427288"/>
                    </a:lnTo>
                    <a:lnTo>
                      <a:pt x="3283493" y="2427288"/>
                    </a:lnTo>
                    <a:lnTo>
                      <a:pt x="3281885" y="2427065"/>
                    </a:lnTo>
                    <a:lnTo>
                      <a:pt x="3280506" y="2426172"/>
                    </a:lnTo>
                    <a:lnTo>
                      <a:pt x="3279357" y="2425055"/>
                    </a:lnTo>
                    <a:lnTo>
                      <a:pt x="3278209" y="2423269"/>
                    </a:lnTo>
                    <a:lnTo>
                      <a:pt x="3277519" y="2422153"/>
                    </a:lnTo>
                    <a:lnTo>
                      <a:pt x="3277060" y="2420590"/>
                    </a:lnTo>
                    <a:lnTo>
                      <a:pt x="3276600" y="2417242"/>
                    </a:lnTo>
                    <a:lnTo>
                      <a:pt x="3276600" y="2413670"/>
                    </a:lnTo>
                    <a:lnTo>
                      <a:pt x="3276830" y="2409428"/>
                    </a:lnTo>
                    <a:lnTo>
                      <a:pt x="3277749" y="2405187"/>
                    </a:lnTo>
                    <a:lnTo>
                      <a:pt x="3279128" y="2400722"/>
                    </a:lnTo>
                    <a:lnTo>
                      <a:pt x="3280506" y="2396257"/>
                    </a:lnTo>
                    <a:lnTo>
                      <a:pt x="3282344" y="2392015"/>
                    </a:lnTo>
                    <a:lnTo>
                      <a:pt x="3284642" y="2387551"/>
                    </a:lnTo>
                    <a:lnTo>
                      <a:pt x="3286940" y="2383756"/>
                    </a:lnTo>
                    <a:lnTo>
                      <a:pt x="3289697" y="2380184"/>
                    </a:lnTo>
                    <a:lnTo>
                      <a:pt x="3292225" y="2376835"/>
                    </a:lnTo>
                    <a:lnTo>
                      <a:pt x="3295212" y="2373933"/>
                    </a:lnTo>
                    <a:lnTo>
                      <a:pt x="3297969" y="2371924"/>
                    </a:lnTo>
                    <a:lnTo>
                      <a:pt x="3299577" y="2371254"/>
                    </a:lnTo>
                    <a:lnTo>
                      <a:pt x="3301186" y="2370584"/>
                    </a:lnTo>
                    <a:lnTo>
                      <a:pt x="3302794" y="2370361"/>
                    </a:lnTo>
                    <a:lnTo>
                      <a:pt x="3304402" y="2370138"/>
                    </a:lnTo>
                    <a:close/>
                    <a:moveTo>
                      <a:pt x="479273" y="2366963"/>
                    </a:moveTo>
                    <a:lnTo>
                      <a:pt x="482071" y="2367186"/>
                    </a:lnTo>
                    <a:lnTo>
                      <a:pt x="484403" y="2368079"/>
                    </a:lnTo>
                    <a:lnTo>
                      <a:pt x="487201" y="2369195"/>
                    </a:lnTo>
                    <a:lnTo>
                      <a:pt x="489300" y="2370311"/>
                    </a:lnTo>
                    <a:lnTo>
                      <a:pt x="491632" y="2371874"/>
                    </a:lnTo>
                    <a:lnTo>
                      <a:pt x="493731" y="2373660"/>
                    </a:lnTo>
                    <a:lnTo>
                      <a:pt x="496063" y="2375669"/>
                    </a:lnTo>
                    <a:lnTo>
                      <a:pt x="497928" y="2377902"/>
                    </a:lnTo>
                    <a:lnTo>
                      <a:pt x="499794" y="2380134"/>
                    </a:lnTo>
                    <a:lnTo>
                      <a:pt x="501426" y="2382813"/>
                    </a:lnTo>
                    <a:lnTo>
                      <a:pt x="504224" y="2387948"/>
                    </a:lnTo>
                    <a:lnTo>
                      <a:pt x="506556" y="2393082"/>
                    </a:lnTo>
                    <a:lnTo>
                      <a:pt x="508422" y="2397993"/>
                    </a:lnTo>
                    <a:lnTo>
                      <a:pt x="509121" y="2401565"/>
                    </a:lnTo>
                    <a:lnTo>
                      <a:pt x="509355" y="2405137"/>
                    </a:lnTo>
                    <a:lnTo>
                      <a:pt x="509588" y="2408263"/>
                    </a:lnTo>
                    <a:lnTo>
                      <a:pt x="509355" y="2411165"/>
                    </a:lnTo>
                    <a:lnTo>
                      <a:pt x="509121" y="2414067"/>
                    </a:lnTo>
                    <a:lnTo>
                      <a:pt x="508422" y="2416299"/>
                    </a:lnTo>
                    <a:lnTo>
                      <a:pt x="507256" y="2418755"/>
                    </a:lnTo>
                    <a:lnTo>
                      <a:pt x="506090" y="2420541"/>
                    </a:lnTo>
                    <a:lnTo>
                      <a:pt x="504691" y="2422104"/>
                    </a:lnTo>
                    <a:lnTo>
                      <a:pt x="503058" y="2422997"/>
                    </a:lnTo>
                    <a:lnTo>
                      <a:pt x="500727" y="2423890"/>
                    </a:lnTo>
                    <a:lnTo>
                      <a:pt x="498861" y="2424113"/>
                    </a:lnTo>
                    <a:lnTo>
                      <a:pt x="496529" y="2424113"/>
                    </a:lnTo>
                    <a:lnTo>
                      <a:pt x="494197" y="2423666"/>
                    </a:lnTo>
                    <a:lnTo>
                      <a:pt x="491399" y="2422550"/>
                    </a:lnTo>
                    <a:lnTo>
                      <a:pt x="488834" y="2421211"/>
                    </a:lnTo>
                    <a:lnTo>
                      <a:pt x="486968" y="2420094"/>
                    </a:lnTo>
                    <a:lnTo>
                      <a:pt x="485336" y="2418755"/>
                    </a:lnTo>
                    <a:lnTo>
                      <a:pt x="481838" y="2415406"/>
                    </a:lnTo>
                    <a:lnTo>
                      <a:pt x="478807" y="2412058"/>
                    </a:lnTo>
                    <a:lnTo>
                      <a:pt x="476008" y="2408263"/>
                    </a:lnTo>
                    <a:lnTo>
                      <a:pt x="473676" y="2404021"/>
                    </a:lnTo>
                    <a:lnTo>
                      <a:pt x="471811" y="2399779"/>
                    </a:lnTo>
                    <a:lnTo>
                      <a:pt x="470412" y="2395315"/>
                    </a:lnTo>
                    <a:lnTo>
                      <a:pt x="469246" y="2390850"/>
                    </a:lnTo>
                    <a:lnTo>
                      <a:pt x="468546" y="2386831"/>
                    </a:lnTo>
                    <a:lnTo>
                      <a:pt x="468313" y="2382813"/>
                    </a:lnTo>
                    <a:lnTo>
                      <a:pt x="468546" y="2378795"/>
                    </a:lnTo>
                    <a:lnTo>
                      <a:pt x="469479" y="2375446"/>
                    </a:lnTo>
                    <a:lnTo>
                      <a:pt x="469945" y="2373883"/>
                    </a:lnTo>
                    <a:lnTo>
                      <a:pt x="470412" y="2372767"/>
                    </a:lnTo>
                    <a:lnTo>
                      <a:pt x="471344" y="2371428"/>
                    </a:lnTo>
                    <a:lnTo>
                      <a:pt x="472277" y="2370088"/>
                    </a:lnTo>
                    <a:lnTo>
                      <a:pt x="473443" y="2369195"/>
                    </a:lnTo>
                    <a:lnTo>
                      <a:pt x="474609" y="2368302"/>
                    </a:lnTo>
                    <a:lnTo>
                      <a:pt x="475775" y="2367856"/>
                    </a:lnTo>
                    <a:lnTo>
                      <a:pt x="477407" y="2367186"/>
                    </a:lnTo>
                    <a:lnTo>
                      <a:pt x="479273" y="2366963"/>
                    </a:lnTo>
                    <a:close/>
                    <a:moveTo>
                      <a:pt x="3205003" y="2363788"/>
                    </a:moveTo>
                    <a:lnTo>
                      <a:pt x="3206581" y="2363788"/>
                    </a:lnTo>
                    <a:lnTo>
                      <a:pt x="3208836" y="2364248"/>
                    </a:lnTo>
                    <a:lnTo>
                      <a:pt x="3210639" y="2365170"/>
                    </a:lnTo>
                    <a:lnTo>
                      <a:pt x="3211992" y="2366322"/>
                    </a:lnTo>
                    <a:lnTo>
                      <a:pt x="3213344" y="2367704"/>
                    </a:lnTo>
                    <a:lnTo>
                      <a:pt x="3214246" y="2369546"/>
                    </a:lnTo>
                    <a:lnTo>
                      <a:pt x="3215148" y="2371619"/>
                    </a:lnTo>
                    <a:lnTo>
                      <a:pt x="3215599" y="2373923"/>
                    </a:lnTo>
                    <a:lnTo>
                      <a:pt x="3215824" y="2376226"/>
                    </a:lnTo>
                    <a:lnTo>
                      <a:pt x="3216275" y="2378760"/>
                    </a:lnTo>
                    <a:lnTo>
                      <a:pt x="3215824" y="2381294"/>
                    </a:lnTo>
                    <a:lnTo>
                      <a:pt x="3215373" y="2386822"/>
                    </a:lnTo>
                    <a:lnTo>
                      <a:pt x="3214021" y="2392120"/>
                    </a:lnTo>
                    <a:lnTo>
                      <a:pt x="3212443" y="2397188"/>
                    </a:lnTo>
                    <a:lnTo>
                      <a:pt x="3210639" y="2401104"/>
                    </a:lnTo>
                    <a:lnTo>
                      <a:pt x="3208836" y="2404789"/>
                    </a:lnTo>
                    <a:lnTo>
                      <a:pt x="3206807" y="2408014"/>
                    </a:lnTo>
                    <a:lnTo>
                      <a:pt x="3204778" y="2411239"/>
                    </a:lnTo>
                    <a:lnTo>
                      <a:pt x="3202298" y="2413773"/>
                    </a:lnTo>
                    <a:lnTo>
                      <a:pt x="3200043" y="2416306"/>
                    </a:lnTo>
                    <a:lnTo>
                      <a:pt x="3197789" y="2418380"/>
                    </a:lnTo>
                    <a:lnTo>
                      <a:pt x="3195309" y="2419992"/>
                    </a:lnTo>
                    <a:lnTo>
                      <a:pt x="3193055" y="2421374"/>
                    </a:lnTo>
                    <a:lnTo>
                      <a:pt x="3190800" y="2422065"/>
                    </a:lnTo>
                    <a:lnTo>
                      <a:pt x="3188546" y="2422526"/>
                    </a:lnTo>
                    <a:lnTo>
                      <a:pt x="3186517" y="2422295"/>
                    </a:lnTo>
                    <a:lnTo>
                      <a:pt x="3184488" y="2421835"/>
                    </a:lnTo>
                    <a:lnTo>
                      <a:pt x="3182910" y="2420683"/>
                    </a:lnTo>
                    <a:lnTo>
                      <a:pt x="3181331" y="2419301"/>
                    </a:lnTo>
                    <a:lnTo>
                      <a:pt x="3179979" y="2416997"/>
                    </a:lnTo>
                    <a:lnTo>
                      <a:pt x="3179528" y="2415846"/>
                    </a:lnTo>
                    <a:lnTo>
                      <a:pt x="3179077" y="2414233"/>
                    </a:lnTo>
                    <a:lnTo>
                      <a:pt x="3178175" y="2410317"/>
                    </a:lnTo>
                    <a:lnTo>
                      <a:pt x="3178175" y="2406632"/>
                    </a:lnTo>
                    <a:lnTo>
                      <a:pt x="3178626" y="2402486"/>
                    </a:lnTo>
                    <a:lnTo>
                      <a:pt x="3179302" y="2397879"/>
                    </a:lnTo>
                    <a:lnTo>
                      <a:pt x="3180430" y="2393733"/>
                    </a:lnTo>
                    <a:lnTo>
                      <a:pt x="3182008" y="2389126"/>
                    </a:lnTo>
                    <a:lnTo>
                      <a:pt x="3183811" y="2384979"/>
                    </a:lnTo>
                    <a:lnTo>
                      <a:pt x="3185840" y="2380833"/>
                    </a:lnTo>
                    <a:lnTo>
                      <a:pt x="3188095" y="2376687"/>
                    </a:lnTo>
                    <a:lnTo>
                      <a:pt x="3191026" y="2373232"/>
                    </a:lnTo>
                    <a:lnTo>
                      <a:pt x="3193731" y="2370007"/>
                    </a:lnTo>
                    <a:lnTo>
                      <a:pt x="3196662" y="2367473"/>
                    </a:lnTo>
                    <a:lnTo>
                      <a:pt x="3200043" y="2365631"/>
                    </a:lnTo>
                    <a:lnTo>
                      <a:pt x="3201621" y="2364709"/>
                    </a:lnTo>
                    <a:lnTo>
                      <a:pt x="3203200" y="2364248"/>
                    </a:lnTo>
                    <a:lnTo>
                      <a:pt x="3205003" y="2363788"/>
                    </a:lnTo>
                    <a:close/>
                    <a:moveTo>
                      <a:pt x="601979" y="2360613"/>
                    </a:moveTo>
                    <a:lnTo>
                      <a:pt x="604672" y="2360841"/>
                    </a:lnTo>
                    <a:lnTo>
                      <a:pt x="607365" y="2361756"/>
                    </a:lnTo>
                    <a:lnTo>
                      <a:pt x="610058" y="2362670"/>
                    </a:lnTo>
                    <a:lnTo>
                      <a:pt x="612526" y="2364041"/>
                    </a:lnTo>
                    <a:lnTo>
                      <a:pt x="614770" y="2365641"/>
                    </a:lnTo>
                    <a:lnTo>
                      <a:pt x="617015" y="2367469"/>
                    </a:lnTo>
                    <a:lnTo>
                      <a:pt x="619259" y="2369526"/>
                    </a:lnTo>
                    <a:lnTo>
                      <a:pt x="621278" y="2372040"/>
                    </a:lnTo>
                    <a:lnTo>
                      <a:pt x="623074" y="2374326"/>
                    </a:lnTo>
                    <a:lnTo>
                      <a:pt x="624645" y="2377069"/>
                    </a:lnTo>
                    <a:lnTo>
                      <a:pt x="626216" y="2379354"/>
                    </a:lnTo>
                    <a:lnTo>
                      <a:pt x="627562" y="2381868"/>
                    </a:lnTo>
                    <a:lnTo>
                      <a:pt x="629582" y="2387125"/>
                    </a:lnTo>
                    <a:lnTo>
                      <a:pt x="630928" y="2392153"/>
                    </a:lnTo>
                    <a:lnTo>
                      <a:pt x="631601" y="2396267"/>
                    </a:lnTo>
                    <a:lnTo>
                      <a:pt x="631826" y="2399695"/>
                    </a:lnTo>
                    <a:lnTo>
                      <a:pt x="631826" y="2403124"/>
                    </a:lnTo>
                    <a:lnTo>
                      <a:pt x="631377" y="2406095"/>
                    </a:lnTo>
                    <a:lnTo>
                      <a:pt x="630928" y="2408837"/>
                    </a:lnTo>
                    <a:lnTo>
                      <a:pt x="629806" y="2411351"/>
                    </a:lnTo>
                    <a:lnTo>
                      <a:pt x="628460" y="2413637"/>
                    </a:lnTo>
                    <a:lnTo>
                      <a:pt x="626889" y="2415694"/>
                    </a:lnTo>
                    <a:lnTo>
                      <a:pt x="625318" y="2417065"/>
                    </a:lnTo>
                    <a:lnTo>
                      <a:pt x="623298" y="2418208"/>
                    </a:lnTo>
                    <a:lnTo>
                      <a:pt x="621278" y="2419122"/>
                    </a:lnTo>
                    <a:lnTo>
                      <a:pt x="619034" y="2419351"/>
                    </a:lnTo>
                    <a:lnTo>
                      <a:pt x="616566" y="2419351"/>
                    </a:lnTo>
                    <a:lnTo>
                      <a:pt x="614097" y="2418894"/>
                    </a:lnTo>
                    <a:lnTo>
                      <a:pt x="611180" y="2417751"/>
                    </a:lnTo>
                    <a:lnTo>
                      <a:pt x="608262" y="2416151"/>
                    </a:lnTo>
                    <a:lnTo>
                      <a:pt x="606467" y="2414780"/>
                    </a:lnTo>
                    <a:lnTo>
                      <a:pt x="604672" y="2413637"/>
                    </a:lnTo>
                    <a:lnTo>
                      <a:pt x="601306" y="2410437"/>
                    </a:lnTo>
                    <a:lnTo>
                      <a:pt x="598164" y="2406780"/>
                    </a:lnTo>
                    <a:lnTo>
                      <a:pt x="595695" y="2402666"/>
                    </a:lnTo>
                    <a:lnTo>
                      <a:pt x="593451" y="2398552"/>
                    </a:lnTo>
                    <a:lnTo>
                      <a:pt x="591431" y="2393981"/>
                    </a:lnTo>
                    <a:lnTo>
                      <a:pt x="590309" y="2389639"/>
                    </a:lnTo>
                    <a:lnTo>
                      <a:pt x="589412" y="2385068"/>
                    </a:lnTo>
                    <a:lnTo>
                      <a:pt x="588963" y="2380954"/>
                    </a:lnTo>
                    <a:lnTo>
                      <a:pt x="588963" y="2376611"/>
                    </a:lnTo>
                    <a:lnTo>
                      <a:pt x="589412" y="2372726"/>
                    </a:lnTo>
                    <a:lnTo>
                      <a:pt x="590534" y="2369298"/>
                    </a:lnTo>
                    <a:lnTo>
                      <a:pt x="591207" y="2367698"/>
                    </a:lnTo>
                    <a:lnTo>
                      <a:pt x="592105" y="2366327"/>
                    </a:lnTo>
                    <a:lnTo>
                      <a:pt x="593002" y="2365184"/>
                    </a:lnTo>
                    <a:lnTo>
                      <a:pt x="594124" y="2363812"/>
                    </a:lnTo>
                    <a:lnTo>
                      <a:pt x="595471" y="2362898"/>
                    </a:lnTo>
                    <a:lnTo>
                      <a:pt x="596817" y="2361984"/>
                    </a:lnTo>
                    <a:lnTo>
                      <a:pt x="598164" y="2361527"/>
                    </a:lnTo>
                    <a:lnTo>
                      <a:pt x="599735" y="2360841"/>
                    </a:lnTo>
                    <a:lnTo>
                      <a:pt x="601979" y="2360613"/>
                    </a:lnTo>
                    <a:close/>
                    <a:moveTo>
                      <a:pt x="2960088" y="2354263"/>
                    </a:moveTo>
                    <a:lnTo>
                      <a:pt x="2963066" y="2354720"/>
                    </a:lnTo>
                    <a:lnTo>
                      <a:pt x="2965585" y="2355863"/>
                    </a:lnTo>
                    <a:lnTo>
                      <a:pt x="2967647" y="2357005"/>
                    </a:lnTo>
                    <a:lnTo>
                      <a:pt x="2969479" y="2358377"/>
                    </a:lnTo>
                    <a:lnTo>
                      <a:pt x="2971082" y="2360434"/>
                    </a:lnTo>
                    <a:lnTo>
                      <a:pt x="2972457" y="2362262"/>
                    </a:lnTo>
                    <a:lnTo>
                      <a:pt x="2973602" y="2364319"/>
                    </a:lnTo>
                    <a:lnTo>
                      <a:pt x="2974289" y="2366605"/>
                    </a:lnTo>
                    <a:lnTo>
                      <a:pt x="2974747" y="2369347"/>
                    </a:lnTo>
                    <a:lnTo>
                      <a:pt x="2974976" y="2371861"/>
                    </a:lnTo>
                    <a:lnTo>
                      <a:pt x="2974976" y="2374604"/>
                    </a:lnTo>
                    <a:lnTo>
                      <a:pt x="2974976" y="2377118"/>
                    </a:lnTo>
                    <a:lnTo>
                      <a:pt x="2974747" y="2379861"/>
                    </a:lnTo>
                    <a:lnTo>
                      <a:pt x="2974289" y="2382375"/>
                    </a:lnTo>
                    <a:lnTo>
                      <a:pt x="2973831" y="2385117"/>
                    </a:lnTo>
                    <a:lnTo>
                      <a:pt x="2972915" y="2387403"/>
                    </a:lnTo>
                    <a:lnTo>
                      <a:pt x="2971082" y="2391974"/>
                    </a:lnTo>
                    <a:lnTo>
                      <a:pt x="2969021" y="2395859"/>
                    </a:lnTo>
                    <a:lnTo>
                      <a:pt x="2966731" y="2399516"/>
                    </a:lnTo>
                    <a:lnTo>
                      <a:pt x="2963982" y="2402716"/>
                    </a:lnTo>
                    <a:lnTo>
                      <a:pt x="2961005" y="2405687"/>
                    </a:lnTo>
                    <a:lnTo>
                      <a:pt x="2958027" y="2407973"/>
                    </a:lnTo>
                    <a:lnTo>
                      <a:pt x="2955049" y="2410030"/>
                    </a:lnTo>
                    <a:lnTo>
                      <a:pt x="2951843" y="2411401"/>
                    </a:lnTo>
                    <a:lnTo>
                      <a:pt x="2948636" y="2412544"/>
                    </a:lnTo>
                    <a:lnTo>
                      <a:pt x="2945888" y="2413001"/>
                    </a:lnTo>
                    <a:lnTo>
                      <a:pt x="2942681" y="2413001"/>
                    </a:lnTo>
                    <a:lnTo>
                      <a:pt x="2939932" y="2412087"/>
                    </a:lnTo>
                    <a:lnTo>
                      <a:pt x="2937413" y="2411172"/>
                    </a:lnTo>
                    <a:lnTo>
                      <a:pt x="2936039" y="2410258"/>
                    </a:lnTo>
                    <a:lnTo>
                      <a:pt x="2934893" y="2409344"/>
                    </a:lnTo>
                    <a:lnTo>
                      <a:pt x="2933977" y="2408201"/>
                    </a:lnTo>
                    <a:lnTo>
                      <a:pt x="2932832" y="2406830"/>
                    </a:lnTo>
                    <a:lnTo>
                      <a:pt x="2932145" y="2405687"/>
                    </a:lnTo>
                    <a:lnTo>
                      <a:pt x="2931229" y="2404087"/>
                    </a:lnTo>
                    <a:lnTo>
                      <a:pt x="2930083" y="2400659"/>
                    </a:lnTo>
                    <a:lnTo>
                      <a:pt x="2929167" y="2397002"/>
                    </a:lnTo>
                    <a:lnTo>
                      <a:pt x="2928938" y="2392888"/>
                    </a:lnTo>
                    <a:lnTo>
                      <a:pt x="2929167" y="2389003"/>
                    </a:lnTo>
                    <a:lnTo>
                      <a:pt x="2930083" y="2385117"/>
                    </a:lnTo>
                    <a:lnTo>
                      <a:pt x="2931000" y="2380775"/>
                    </a:lnTo>
                    <a:lnTo>
                      <a:pt x="2932603" y="2376889"/>
                    </a:lnTo>
                    <a:lnTo>
                      <a:pt x="2934435" y="2373004"/>
                    </a:lnTo>
                    <a:lnTo>
                      <a:pt x="2936726" y="2369347"/>
                    </a:lnTo>
                    <a:lnTo>
                      <a:pt x="2939474" y="2365919"/>
                    </a:lnTo>
                    <a:lnTo>
                      <a:pt x="2942223" y="2362719"/>
                    </a:lnTo>
                    <a:lnTo>
                      <a:pt x="2945200" y="2359977"/>
                    </a:lnTo>
                    <a:lnTo>
                      <a:pt x="2948636" y="2357691"/>
                    </a:lnTo>
                    <a:lnTo>
                      <a:pt x="2952301" y="2356091"/>
                    </a:lnTo>
                    <a:lnTo>
                      <a:pt x="2954362" y="2355406"/>
                    </a:lnTo>
                    <a:lnTo>
                      <a:pt x="2956195" y="2354720"/>
                    </a:lnTo>
                    <a:lnTo>
                      <a:pt x="2958027" y="2354491"/>
                    </a:lnTo>
                    <a:lnTo>
                      <a:pt x="2960088" y="2354263"/>
                    </a:lnTo>
                    <a:close/>
                    <a:moveTo>
                      <a:pt x="2650632" y="2346326"/>
                    </a:moveTo>
                    <a:lnTo>
                      <a:pt x="2654307" y="2346785"/>
                    </a:lnTo>
                    <a:lnTo>
                      <a:pt x="2657293" y="2347473"/>
                    </a:lnTo>
                    <a:lnTo>
                      <a:pt x="2660049" y="2348850"/>
                    </a:lnTo>
                    <a:lnTo>
                      <a:pt x="2662576" y="2350226"/>
                    </a:lnTo>
                    <a:lnTo>
                      <a:pt x="2664872" y="2352062"/>
                    </a:lnTo>
                    <a:lnTo>
                      <a:pt x="2666710" y="2354127"/>
                    </a:lnTo>
                    <a:lnTo>
                      <a:pt x="2668318" y="2356192"/>
                    </a:lnTo>
                    <a:lnTo>
                      <a:pt x="2669236" y="2358716"/>
                    </a:lnTo>
                    <a:lnTo>
                      <a:pt x="2670385" y="2361010"/>
                    </a:lnTo>
                    <a:lnTo>
                      <a:pt x="2671074" y="2363764"/>
                    </a:lnTo>
                    <a:lnTo>
                      <a:pt x="2671303" y="2366287"/>
                    </a:lnTo>
                    <a:lnTo>
                      <a:pt x="2671763" y="2369041"/>
                    </a:lnTo>
                    <a:lnTo>
                      <a:pt x="2671763" y="2371565"/>
                    </a:lnTo>
                    <a:lnTo>
                      <a:pt x="2671303" y="2374318"/>
                    </a:lnTo>
                    <a:lnTo>
                      <a:pt x="2671074" y="2376842"/>
                    </a:lnTo>
                    <a:lnTo>
                      <a:pt x="2670385" y="2379366"/>
                    </a:lnTo>
                    <a:lnTo>
                      <a:pt x="2668777" y="2383955"/>
                    </a:lnTo>
                    <a:lnTo>
                      <a:pt x="2666710" y="2388314"/>
                    </a:lnTo>
                    <a:lnTo>
                      <a:pt x="2663954" y="2392215"/>
                    </a:lnTo>
                    <a:lnTo>
                      <a:pt x="2661197" y="2395427"/>
                    </a:lnTo>
                    <a:lnTo>
                      <a:pt x="2657752" y="2398410"/>
                    </a:lnTo>
                    <a:lnTo>
                      <a:pt x="2654307" y="2400704"/>
                    </a:lnTo>
                    <a:lnTo>
                      <a:pt x="2650632" y="2402769"/>
                    </a:lnTo>
                    <a:lnTo>
                      <a:pt x="2646728" y="2404146"/>
                    </a:lnTo>
                    <a:lnTo>
                      <a:pt x="2643053" y="2404834"/>
                    </a:lnTo>
                    <a:lnTo>
                      <a:pt x="2639378" y="2405064"/>
                    </a:lnTo>
                    <a:lnTo>
                      <a:pt x="2635703" y="2404834"/>
                    </a:lnTo>
                    <a:lnTo>
                      <a:pt x="2633865" y="2404605"/>
                    </a:lnTo>
                    <a:lnTo>
                      <a:pt x="2632028" y="2404146"/>
                    </a:lnTo>
                    <a:lnTo>
                      <a:pt x="2630420" y="2403687"/>
                    </a:lnTo>
                    <a:lnTo>
                      <a:pt x="2628812" y="2402540"/>
                    </a:lnTo>
                    <a:lnTo>
                      <a:pt x="2627205" y="2401622"/>
                    </a:lnTo>
                    <a:lnTo>
                      <a:pt x="2625597" y="2400475"/>
                    </a:lnTo>
                    <a:lnTo>
                      <a:pt x="2624448" y="2399098"/>
                    </a:lnTo>
                    <a:lnTo>
                      <a:pt x="2623070" y="2397722"/>
                    </a:lnTo>
                    <a:lnTo>
                      <a:pt x="2621922" y="2396115"/>
                    </a:lnTo>
                    <a:lnTo>
                      <a:pt x="2620544" y="2394280"/>
                    </a:lnTo>
                    <a:lnTo>
                      <a:pt x="2619396" y="2390838"/>
                    </a:lnTo>
                    <a:lnTo>
                      <a:pt x="2618247" y="2387167"/>
                    </a:lnTo>
                    <a:lnTo>
                      <a:pt x="2617788" y="2383266"/>
                    </a:lnTo>
                    <a:lnTo>
                      <a:pt x="2618017" y="2379595"/>
                    </a:lnTo>
                    <a:lnTo>
                      <a:pt x="2618477" y="2375465"/>
                    </a:lnTo>
                    <a:lnTo>
                      <a:pt x="2619396" y="2371565"/>
                    </a:lnTo>
                    <a:lnTo>
                      <a:pt x="2621003" y="2367664"/>
                    </a:lnTo>
                    <a:lnTo>
                      <a:pt x="2622841" y="2363993"/>
                    </a:lnTo>
                    <a:lnTo>
                      <a:pt x="2625138" y="2360551"/>
                    </a:lnTo>
                    <a:lnTo>
                      <a:pt x="2627664" y="2357339"/>
                    </a:lnTo>
                    <a:lnTo>
                      <a:pt x="2630650" y="2354127"/>
                    </a:lnTo>
                    <a:lnTo>
                      <a:pt x="2634095" y="2351832"/>
                    </a:lnTo>
                    <a:lnTo>
                      <a:pt x="2637770" y="2349767"/>
                    </a:lnTo>
                    <a:lnTo>
                      <a:pt x="2641904" y="2347932"/>
                    </a:lnTo>
                    <a:lnTo>
                      <a:pt x="2643971" y="2347244"/>
                    </a:lnTo>
                    <a:lnTo>
                      <a:pt x="2646038" y="2346785"/>
                    </a:lnTo>
                    <a:lnTo>
                      <a:pt x="2648335" y="2346555"/>
                    </a:lnTo>
                    <a:lnTo>
                      <a:pt x="2650632" y="2346326"/>
                    </a:lnTo>
                    <a:close/>
                    <a:moveTo>
                      <a:pt x="307495" y="2314576"/>
                    </a:moveTo>
                    <a:lnTo>
                      <a:pt x="309688" y="2314803"/>
                    </a:lnTo>
                    <a:lnTo>
                      <a:pt x="311662" y="2315710"/>
                    </a:lnTo>
                    <a:lnTo>
                      <a:pt x="313417" y="2316390"/>
                    </a:lnTo>
                    <a:lnTo>
                      <a:pt x="315391" y="2317751"/>
                    </a:lnTo>
                    <a:lnTo>
                      <a:pt x="317146" y="2319565"/>
                    </a:lnTo>
                    <a:lnTo>
                      <a:pt x="318900" y="2321379"/>
                    </a:lnTo>
                    <a:lnTo>
                      <a:pt x="320655" y="2323420"/>
                    </a:lnTo>
                    <a:lnTo>
                      <a:pt x="322190" y="2325462"/>
                    </a:lnTo>
                    <a:lnTo>
                      <a:pt x="325261" y="2330451"/>
                    </a:lnTo>
                    <a:lnTo>
                      <a:pt x="327893" y="2335667"/>
                    </a:lnTo>
                    <a:lnTo>
                      <a:pt x="330086" y="2340883"/>
                    </a:lnTo>
                    <a:lnTo>
                      <a:pt x="331621" y="2346099"/>
                    </a:lnTo>
                    <a:lnTo>
                      <a:pt x="332279" y="2349501"/>
                    </a:lnTo>
                    <a:lnTo>
                      <a:pt x="332937" y="2352903"/>
                    </a:lnTo>
                    <a:lnTo>
                      <a:pt x="333376" y="2356305"/>
                    </a:lnTo>
                    <a:lnTo>
                      <a:pt x="333376" y="2359253"/>
                    </a:lnTo>
                    <a:lnTo>
                      <a:pt x="333376" y="2362201"/>
                    </a:lnTo>
                    <a:lnTo>
                      <a:pt x="333157" y="2364469"/>
                    </a:lnTo>
                    <a:lnTo>
                      <a:pt x="332499" y="2366737"/>
                    </a:lnTo>
                    <a:lnTo>
                      <a:pt x="331841" y="2368778"/>
                    </a:lnTo>
                    <a:lnTo>
                      <a:pt x="330744" y="2370592"/>
                    </a:lnTo>
                    <a:lnTo>
                      <a:pt x="329867" y="2371726"/>
                    </a:lnTo>
                    <a:lnTo>
                      <a:pt x="328551" y="2372633"/>
                    </a:lnTo>
                    <a:lnTo>
                      <a:pt x="327015" y="2373314"/>
                    </a:lnTo>
                    <a:lnTo>
                      <a:pt x="325480" y="2373314"/>
                    </a:lnTo>
                    <a:lnTo>
                      <a:pt x="323725" y="2373314"/>
                    </a:lnTo>
                    <a:lnTo>
                      <a:pt x="321971" y="2372633"/>
                    </a:lnTo>
                    <a:lnTo>
                      <a:pt x="319997" y="2371499"/>
                    </a:lnTo>
                    <a:lnTo>
                      <a:pt x="318462" y="2370592"/>
                    </a:lnTo>
                    <a:lnTo>
                      <a:pt x="316926" y="2369232"/>
                    </a:lnTo>
                    <a:lnTo>
                      <a:pt x="314075" y="2366283"/>
                    </a:lnTo>
                    <a:lnTo>
                      <a:pt x="311443" y="2362655"/>
                    </a:lnTo>
                    <a:lnTo>
                      <a:pt x="308811" y="2358799"/>
                    </a:lnTo>
                    <a:lnTo>
                      <a:pt x="306618" y="2354490"/>
                    </a:lnTo>
                    <a:lnTo>
                      <a:pt x="304863" y="2350181"/>
                    </a:lnTo>
                    <a:lnTo>
                      <a:pt x="303108" y="2345419"/>
                    </a:lnTo>
                    <a:lnTo>
                      <a:pt x="301793" y="2340656"/>
                    </a:lnTo>
                    <a:lnTo>
                      <a:pt x="300696" y="2336347"/>
                    </a:lnTo>
                    <a:lnTo>
                      <a:pt x="300257" y="2331812"/>
                    </a:lnTo>
                    <a:lnTo>
                      <a:pt x="300038" y="2327729"/>
                    </a:lnTo>
                    <a:lnTo>
                      <a:pt x="300257" y="2324101"/>
                    </a:lnTo>
                    <a:lnTo>
                      <a:pt x="300915" y="2320699"/>
                    </a:lnTo>
                    <a:lnTo>
                      <a:pt x="301573" y="2319338"/>
                    </a:lnTo>
                    <a:lnTo>
                      <a:pt x="302231" y="2317978"/>
                    </a:lnTo>
                    <a:lnTo>
                      <a:pt x="303108" y="2316844"/>
                    </a:lnTo>
                    <a:lnTo>
                      <a:pt x="303986" y="2316163"/>
                    </a:lnTo>
                    <a:lnTo>
                      <a:pt x="305082" y="2315483"/>
                    </a:lnTo>
                    <a:lnTo>
                      <a:pt x="305960" y="2314803"/>
                    </a:lnTo>
                    <a:lnTo>
                      <a:pt x="307495" y="2314576"/>
                    </a:lnTo>
                    <a:close/>
                    <a:moveTo>
                      <a:pt x="3370263" y="2311400"/>
                    </a:moveTo>
                    <a:lnTo>
                      <a:pt x="3371851" y="2312075"/>
                    </a:lnTo>
                    <a:lnTo>
                      <a:pt x="3373438" y="2312975"/>
                    </a:lnTo>
                    <a:lnTo>
                      <a:pt x="3374345" y="2314325"/>
                    </a:lnTo>
                    <a:lnTo>
                      <a:pt x="3375253" y="2315676"/>
                    </a:lnTo>
                    <a:lnTo>
                      <a:pt x="3375706" y="2317476"/>
                    </a:lnTo>
                    <a:lnTo>
                      <a:pt x="3376160" y="2319502"/>
                    </a:lnTo>
                    <a:lnTo>
                      <a:pt x="3376613" y="2321752"/>
                    </a:lnTo>
                    <a:lnTo>
                      <a:pt x="3376613" y="2324228"/>
                    </a:lnTo>
                    <a:lnTo>
                      <a:pt x="3376160" y="2329179"/>
                    </a:lnTo>
                    <a:lnTo>
                      <a:pt x="3375253" y="2334580"/>
                    </a:lnTo>
                    <a:lnTo>
                      <a:pt x="3373892" y="2339756"/>
                    </a:lnTo>
                    <a:lnTo>
                      <a:pt x="3372078" y="2344932"/>
                    </a:lnTo>
                    <a:lnTo>
                      <a:pt x="3370717" y="2348533"/>
                    </a:lnTo>
                    <a:lnTo>
                      <a:pt x="3368903" y="2352134"/>
                    </a:lnTo>
                    <a:lnTo>
                      <a:pt x="3367315" y="2355284"/>
                    </a:lnTo>
                    <a:lnTo>
                      <a:pt x="3365501" y="2358435"/>
                    </a:lnTo>
                    <a:lnTo>
                      <a:pt x="3363686" y="2360911"/>
                    </a:lnTo>
                    <a:lnTo>
                      <a:pt x="3361645" y="2363386"/>
                    </a:lnTo>
                    <a:lnTo>
                      <a:pt x="3359831" y="2365412"/>
                    </a:lnTo>
                    <a:lnTo>
                      <a:pt x="3358017" y="2367212"/>
                    </a:lnTo>
                    <a:lnTo>
                      <a:pt x="3356203" y="2368562"/>
                    </a:lnTo>
                    <a:lnTo>
                      <a:pt x="3354388" y="2369238"/>
                    </a:lnTo>
                    <a:lnTo>
                      <a:pt x="3352801" y="2370138"/>
                    </a:lnTo>
                    <a:lnTo>
                      <a:pt x="3350986" y="2370138"/>
                    </a:lnTo>
                    <a:lnTo>
                      <a:pt x="3349626" y="2369688"/>
                    </a:lnTo>
                    <a:lnTo>
                      <a:pt x="3348265" y="2369013"/>
                    </a:lnTo>
                    <a:lnTo>
                      <a:pt x="3346904" y="2367662"/>
                    </a:lnTo>
                    <a:lnTo>
                      <a:pt x="3346224" y="2366087"/>
                    </a:lnTo>
                    <a:lnTo>
                      <a:pt x="3345770" y="2364512"/>
                    </a:lnTo>
                    <a:lnTo>
                      <a:pt x="3345090" y="2363386"/>
                    </a:lnTo>
                    <a:lnTo>
                      <a:pt x="3344863" y="2359785"/>
                    </a:lnTo>
                    <a:lnTo>
                      <a:pt x="3344863" y="2355960"/>
                    </a:lnTo>
                    <a:lnTo>
                      <a:pt x="3345090" y="2351909"/>
                    </a:lnTo>
                    <a:lnTo>
                      <a:pt x="3345997" y="2347408"/>
                    </a:lnTo>
                    <a:lnTo>
                      <a:pt x="3347358" y="2342907"/>
                    </a:lnTo>
                    <a:lnTo>
                      <a:pt x="3348492" y="2338406"/>
                    </a:lnTo>
                    <a:lnTo>
                      <a:pt x="3350306" y="2333680"/>
                    </a:lnTo>
                    <a:lnTo>
                      <a:pt x="3352574" y="2329629"/>
                    </a:lnTo>
                    <a:lnTo>
                      <a:pt x="3354615" y="2325353"/>
                    </a:lnTo>
                    <a:lnTo>
                      <a:pt x="3356883" y="2321527"/>
                    </a:lnTo>
                    <a:lnTo>
                      <a:pt x="3359604" y="2318376"/>
                    </a:lnTo>
                    <a:lnTo>
                      <a:pt x="3362099" y="2315676"/>
                    </a:lnTo>
                    <a:lnTo>
                      <a:pt x="3364820" y="2313650"/>
                    </a:lnTo>
                    <a:lnTo>
                      <a:pt x="3366181" y="2312750"/>
                    </a:lnTo>
                    <a:lnTo>
                      <a:pt x="3367542" y="2312300"/>
                    </a:lnTo>
                    <a:lnTo>
                      <a:pt x="3368903" y="2311625"/>
                    </a:lnTo>
                    <a:lnTo>
                      <a:pt x="3370263" y="2311400"/>
                    </a:lnTo>
                    <a:close/>
                    <a:moveTo>
                      <a:pt x="408668" y="2308226"/>
                    </a:moveTo>
                    <a:lnTo>
                      <a:pt x="411163" y="2308676"/>
                    </a:lnTo>
                    <a:lnTo>
                      <a:pt x="413431" y="2309351"/>
                    </a:lnTo>
                    <a:lnTo>
                      <a:pt x="415699" y="2310251"/>
                    </a:lnTo>
                    <a:lnTo>
                      <a:pt x="418193" y="2311601"/>
                    </a:lnTo>
                    <a:lnTo>
                      <a:pt x="420234" y="2313177"/>
                    </a:lnTo>
                    <a:lnTo>
                      <a:pt x="422049" y="2314977"/>
                    </a:lnTo>
                    <a:lnTo>
                      <a:pt x="424090" y="2317228"/>
                    </a:lnTo>
                    <a:lnTo>
                      <a:pt x="425677" y="2319478"/>
                    </a:lnTo>
                    <a:lnTo>
                      <a:pt x="427491" y="2321729"/>
                    </a:lnTo>
                    <a:lnTo>
                      <a:pt x="429079" y="2324204"/>
                    </a:lnTo>
                    <a:lnTo>
                      <a:pt x="431800" y="2329605"/>
                    </a:lnTo>
                    <a:lnTo>
                      <a:pt x="433841" y="2334782"/>
                    </a:lnTo>
                    <a:lnTo>
                      <a:pt x="435429" y="2339733"/>
                    </a:lnTo>
                    <a:lnTo>
                      <a:pt x="436109" y="2343334"/>
                    </a:lnTo>
                    <a:lnTo>
                      <a:pt x="436563" y="2346709"/>
                    </a:lnTo>
                    <a:lnTo>
                      <a:pt x="436563" y="2350085"/>
                    </a:lnTo>
                    <a:lnTo>
                      <a:pt x="436563" y="2353011"/>
                    </a:lnTo>
                    <a:lnTo>
                      <a:pt x="436336" y="2355711"/>
                    </a:lnTo>
                    <a:lnTo>
                      <a:pt x="435883" y="2358187"/>
                    </a:lnTo>
                    <a:lnTo>
                      <a:pt x="435202" y="2360437"/>
                    </a:lnTo>
                    <a:lnTo>
                      <a:pt x="434068" y="2362238"/>
                    </a:lnTo>
                    <a:lnTo>
                      <a:pt x="432708" y="2364038"/>
                    </a:lnTo>
                    <a:lnTo>
                      <a:pt x="431347" y="2365388"/>
                    </a:lnTo>
                    <a:lnTo>
                      <a:pt x="429759" y="2366064"/>
                    </a:lnTo>
                    <a:lnTo>
                      <a:pt x="427945" y="2366739"/>
                    </a:lnTo>
                    <a:lnTo>
                      <a:pt x="425904" y="2366964"/>
                    </a:lnTo>
                    <a:lnTo>
                      <a:pt x="423863" y="2366739"/>
                    </a:lnTo>
                    <a:lnTo>
                      <a:pt x="421822" y="2366064"/>
                    </a:lnTo>
                    <a:lnTo>
                      <a:pt x="419327" y="2364938"/>
                    </a:lnTo>
                    <a:lnTo>
                      <a:pt x="417513" y="2363813"/>
                    </a:lnTo>
                    <a:lnTo>
                      <a:pt x="415699" y="2362463"/>
                    </a:lnTo>
                    <a:lnTo>
                      <a:pt x="412297" y="2359762"/>
                    </a:lnTo>
                    <a:lnTo>
                      <a:pt x="409575" y="2355936"/>
                    </a:lnTo>
                    <a:lnTo>
                      <a:pt x="406854" y="2352110"/>
                    </a:lnTo>
                    <a:lnTo>
                      <a:pt x="404586" y="2348060"/>
                    </a:lnTo>
                    <a:lnTo>
                      <a:pt x="402545" y="2343334"/>
                    </a:lnTo>
                    <a:lnTo>
                      <a:pt x="400958" y="2338833"/>
                    </a:lnTo>
                    <a:lnTo>
                      <a:pt x="399597" y="2334332"/>
                    </a:lnTo>
                    <a:lnTo>
                      <a:pt x="398690" y="2329605"/>
                    </a:lnTo>
                    <a:lnTo>
                      <a:pt x="398463" y="2325104"/>
                    </a:lnTo>
                    <a:lnTo>
                      <a:pt x="398463" y="2321279"/>
                    </a:lnTo>
                    <a:lnTo>
                      <a:pt x="399143" y="2317678"/>
                    </a:lnTo>
                    <a:lnTo>
                      <a:pt x="399597" y="2315877"/>
                    </a:lnTo>
                    <a:lnTo>
                      <a:pt x="400277" y="2314302"/>
                    </a:lnTo>
                    <a:lnTo>
                      <a:pt x="401184" y="2312952"/>
                    </a:lnTo>
                    <a:lnTo>
                      <a:pt x="401865" y="2311601"/>
                    </a:lnTo>
                    <a:lnTo>
                      <a:pt x="402999" y="2310701"/>
                    </a:lnTo>
                    <a:lnTo>
                      <a:pt x="404359" y="2309576"/>
                    </a:lnTo>
                    <a:lnTo>
                      <a:pt x="405493" y="2309126"/>
                    </a:lnTo>
                    <a:lnTo>
                      <a:pt x="406854" y="2308676"/>
                    </a:lnTo>
                    <a:lnTo>
                      <a:pt x="408668" y="2308226"/>
                    </a:lnTo>
                    <a:close/>
                    <a:moveTo>
                      <a:pt x="3280464" y="2305050"/>
                    </a:moveTo>
                    <a:lnTo>
                      <a:pt x="3282324" y="2305514"/>
                    </a:lnTo>
                    <a:lnTo>
                      <a:pt x="3284185" y="2306442"/>
                    </a:lnTo>
                    <a:lnTo>
                      <a:pt x="3285580" y="2307602"/>
                    </a:lnTo>
                    <a:lnTo>
                      <a:pt x="3286743" y="2309226"/>
                    </a:lnTo>
                    <a:lnTo>
                      <a:pt x="3287673" y="2311082"/>
                    </a:lnTo>
                    <a:lnTo>
                      <a:pt x="3288371" y="2313402"/>
                    </a:lnTo>
                    <a:lnTo>
                      <a:pt x="3289069" y="2315491"/>
                    </a:lnTo>
                    <a:lnTo>
                      <a:pt x="3289301" y="2317811"/>
                    </a:lnTo>
                    <a:lnTo>
                      <a:pt x="3289301" y="2320595"/>
                    </a:lnTo>
                    <a:lnTo>
                      <a:pt x="3289301" y="2323147"/>
                    </a:lnTo>
                    <a:lnTo>
                      <a:pt x="3288371" y="2328484"/>
                    </a:lnTo>
                    <a:lnTo>
                      <a:pt x="3287441" y="2334284"/>
                    </a:lnTo>
                    <a:lnTo>
                      <a:pt x="3285813" y="2339157"/>
                    </a:lnTo>
                    <a:lnTo>
                      <a:pt x="3283952" y="2343565"/>
                    </a:lnTo>
                    <a:lnTo>
                      <a:pt x="3282324" y="2347277"/>
                    </a:lnTo>
                    <a:lnTo>
                      <a:pt x="3280231" y="2350758"/>
                    </a:lnTo>
                    <a:lnTo>
                      <a:pt x="3277905" y="2354006"/>
                    </a:lnTo>
                    <a:lnTo>
                      <a:pt x="3275812" y="2356790"/>
                    </a:lnTo>
                    <a:lnTo>
                      <a:pt x="3273719" y="2359342"/>
                    </a:lnTo>
                    <a:lnTo>
                      <a:pt x="3271626" y="2361430"/>
                    </a:lnTo>
                    <a:lnTo>
                      <a:pt x="3269068" y="2363055"/>
                    </a:lnTo>
                    <a:lnTo>
                      <a:pt x="3266975" y="2364447"/>
                    </a:lnTo>
                    <a:lnTo>
                      <a:pt x="3264882" y="2365143"/>
                    </a:lnTo>
                    <a:lnTo>
                      <a:pt x="3262789" y="2365375"/>
                    </a:lnTo>
                    <a:lnTo>
                      <a:pt x="3260463" y="2365375"/>
                    </a:lnTo>
                    <a:lnTo>
                      <a:pt x="3259068" y="2364911"/>
                    </a:lnTo>
                    <a:lnTo>
                      <a:pt x="3256974" y="2363519"/>
                    </a:lnTo>
                    <a:lnTo>
                      <a:pt x="3255812" y="2361894"/>
                    </a:lnTo>
                    <a:lnTo>
                      <a:pt x="3254416" y="2359806"/>
                    </a:lnTo>
                    <a:lnTo>
                      <a:pt x="3253951" y="2358182"/>
                    </a:lnTo>
                    <a:lnTo>
                      <a:pt x="3253253" y="2356558"/>
                    </a:lnTo>
                    <a:lnTo>
                      <a:pt x="3252788" y="2352846"/>
                    </a:lnTo>
                    <a:lnTo>
                      <a:pt x="3252788" y="2348901"/>
                    </a:lnTo>
                    <a:lnTo>
                      <a:pt x="3253021" y="2344493"/>
                    </a:lnTo>
                    <a:lnTo>
                      <a:pt x="3253951" y="2340317"/>
                    </a:lnTo>
                    <a:lnTo>
                      <a:pt x="3254881" y="2335676"/>
                    </a:lnTo>
                    <a:lnTo>
                      <a:pt x="3256509" y="2331268"/>
                    </a:lnTo>
                    <a:lnTo>
                      <a:pt x="3258137" y="2326628"/>
                    </a:lnTo>
                    <a:lnTo>
                      <a:pt x="3260230" y="2322451"/>
                    </a:lnTo>
                    <a:lnTo>
                      <a:pt x="3262789" y="2318507"/>
                    </a:lnTo>
                    <a:lnTo>
                      <a:pt x="3265114" y="2315027"/>
                    </a:lnTo>
                    <a:lnTo>
                      <a:pt x="3268138" y="2311778"/>
                    </a:lnTo>
                    <a:lnTo>
                      <a:pt x="3270696" y="2308994"/>
                    </a:lnTo>
                    <a:lnTo>
                      <a:pt x="3273952" y="2306906"/>
                    </a:lnTo>
                    <a:lnTo>
                      <a:pt x="3275580" y="2306210"/>
                    </a:lnTo>
                    <a:lnTo>
                      <a:pt x="3277208" y="2305514"/>
                    </a:lnTo>
                    <a:lnTo>
                      <a:pt x="3278836" y="2305282"/>
                    </a:lnTo>
                    <a:lnTo>
                      <a:pt x="3280464" y="2305050"/>
                    </a:lnTo>
                    <a:close/>
                    <a:moveTo>
                      <a:pt x="525575" y="2301876"/>
                    </a:moveTo>
                    <a:lnTo>
                      <a:pt x="528604" y="2302108"/>
                    </a:lnTo>
                    <a:lnTo>
                      <a:pt x="531166" y="2302804"/>
                    </a:lnTo>
                    <a:lnTo>
                      <a:pt x="533961" y="2303732"/>
                    </a:lnTo>
                    <a:lnTo>
                      <a:pt x="536291" y="2305356"/>
                    </a:lnTo>
                    <a:lnTo>
                      <a:pt x="538853" y="2306980"/>
                    </a:lnTo>
                    <a:lnTo>
                      <a:pt x="540950" y="2308836"/>
                    </a:lnTo>
                    <a:lnTo>
                      <a:pt x="543047" y="2310925"/>
                    </a:lnTo>
                    <a:lnTo>
                      <a:pt x="544910" y="2313477"/>
                    </a:lnTo>
                    <a:lnTo>
                      <a:pt x="546774" y="2315797"/>
                    </a:lnTo>
                    <a:lnTo>
                      <a:pt x="548404" y="2318581"/>
                    </a:lnTo>
                    <a:lnTo>
                      <a:pt x="549802" y="2321133"/>
                    </a:lnTo>
                    <a:lnTo>
                      <a:pt x="551200" y="2323918"/>
                    </a:lnTo>
                    <a:lnTo>
                      <a:pt x="553296" y="2329254"/>
                    </a:lnTo>
                    <a:lnTo>
                      <a:pt x="554694" y="2334358"/>
                    </a:lnTo>
                    <a:lnTo>
                      <a:pt x="555393" y="2338303"/>
                    </a:lnTo>
                    <a:lnTo>
                      <a:pt x="555626" y="2342015"/>
                    </a:lnTo>
                    <a:lnTo>
                      <a:pt x="555626" y="2345495"/>
                    </a:lnTo>
                    <a:lnTo>
                      <a:pt x="555160" y="2348744"/>
                    </a:lnTo>
                    <a:lnTo>
                      <a:pt x="554694" y="2351528"/>
                    </a:lnTo>
                    <a:lnTo>
                      <a:pt x="553529" y="2354080"/>
                    </a:lnTo>
                    <a:lnTo>
                      <a:pt x="552132" y="2356400"/>
                    </a:lnTo>
                    <a:lnTo>
                      <a:pt x="550967" y="2358256"/>
                    </a:lnTo>
                    <a:lnTo>
                      <a:pt x="549336" y="2359881"/>
                    </a:lnTo>
                    <a:lnTo>
                      <a:pt x="547007" y="2361273"/>
                    </a:lnTo>
                    <a:lnTo>
                      <a:pt x="544910" y="2361737"/>
                    </a:lnTo>
                    <a:lnTo>
                      <a:pt x="542814" y="2362201"/>
                    </a:lnTo>
                    <a:lnTo>
                      <a:pt x="540484" y="2362201"/>
                    </a:lnTo>
                    <a:lnTo>
                      <a:pt x="537689" y="2361737"/>
                    </a:lnTo>
                    <a:lnTo>
                      <a:pt x="535126" y="2360809"/>
                    </a:lnTo>
                    <a:lnTo>
                      <a:pt x="532331" y="2359185"/>
                    </a:lnTo>
                    <a:lnTo>
                      <a:pt x="530234" y="2357792"/>
                    </a:lnTo>
                    <a:lnTo>
                      <a:pt x="528604" y="2356168"/>
                    </a:lnTo>
                    <a:lnTo>
                      <a:pt x="525109" y="2352920"/>
                    </a:lnTo>
                    <a:lnTo>
                      <a:pt x="522081" y="2349208"/>
                    </a:lnTo>
                    <a:lnTo>
                      <a:pt x="519518" y="2345263"/>
                    </a:lnTo>
                    <a:lnTo>
                      <a:pt x="517422" y="2340623"/>
                    </a:lnTo>
                    <a:lnTo>
                      <a:pt x="515558" y="2336447"/>
                    </a:lnTo>
                    <a:lnTo>
                      <a:pt x="514161" y="2331574"/>
                    </a:lnTo>
                    <a:lnTo>
                      <a:pt x="513229" y="2326934"/>
                    </a:lnTo>
                    <a:lnTo>
                      <a:pt x="512763" y="2322525"/>
                    </a:lnTo>
                    <a:lnTo>
                      <a:pt x="512763" y="2318117"/>
                    </a:lnTo>
                    <a:lnTo>
                      <a:pt x="513229" y="2314405"/>
                    </a:lnTo>
                    <a:lnTo>
                      <a:pt x="514394" y="2310692"/>
                    </a:lnTo>
                    <a:lnTo>
                      <a:pt x="515092" y="2309068"/>
                    </a:lnTo>
                    <a:lnTo>
                      <a:pt x="516024" y="2307444"/>
                    </a:lnTo>
                    <a:lnTo>
                      <a:pt x="516723" y="2306284"/>
                    </a:lnTo>
                    <a:lnTo>
                      <a:pt x="517888" y="2305124"/>
                    </a:lnTo>
                    <a:lnTo>
                      <a:pt x="519286" y="2303964"/>
                    </a:lnTo>
                    <a:lnTo>
                      <a:pt x="520450" y="2303268"/>
                    </a:lnTo>
                    <a:lnTo>
                      <a:pt x="522081" y="2302340"/>
                    </a:lnTo>
                    <a:lnTo>
                      <a:pt x="523712" y="2302108"/>
                    </a:lnTo>
                    <a:lnTo>
                      <a:pt x="525575" y="2301876"/>
                    </a:lnTo>
                    <a:close/>
                    <a:moveTo>
                      <a:pt x="3171372" y="2300288"/>
                    </a:moveTo>
                    <a:lnTo>
                      <a:pt x="3173640" y="2300738"/>
                    </a:lnTo>
                    <a:lnTo>
                      <a:pt x="3175908" y="2301863"/>
                    </a:lnTo>
                    <a:lnTo>
                      <a:pt x="3177722" y="2302763"/>
                    </a:lnTo>
                    <a:lnTo>
                      <a:pt x="3179310" y="2304339"/>
                    </a:lnTo>
                    <a:lnTo>
                      <a:pt x="3180217" y="2306139"/>
                    </a:lnTo>
                    <a:lnTo>
                      <a:pt x="3181351" y="2308164"/>
                    </a:lnTo>
                    <a:lnTo>
                      <a:pt x="3182031" y="2310415"/>
                    </a:lnTo>
                    <a:lnTo>
                      <a:pt x="3182711" y="2312665"/>
                    </a:lnTo>
                    <a:lnTo>
                      <a:pt x="3182938" y="2315366"/>
                    </a:lnTo>
                    <a:lnTo>
                      <a:pt x="3182938" y="2317842"/>
                    </a:lnTo>
                    <a:lnTo>
                      <a:pt x="3182938" y="2320542"/>
                    </a:lnTo>
                    <a:lnTo>
                      <a:pt x="3182711" y="2323018"/>
                    </a:lnTo>
                    <a:lnTo>
                      <a:pt x="3181578" y="2328419"/>
                    </a:lnTo>
                    <a:lnTo>
                      <a:pt x="3179990" y="2333370"/>
                    </a:lnTo>
                    <a:lnTo>
                      <a:pt x="3178402" y="2337646"/>
                    </a:lnTo>
                    <a:lnTo>
                      <a:pt x="3176361" y="2341472"/>
                    </a:lnTo>
                    <a:lnTo>
                      <a:pt x="3174320" y="2345073"/>
                    </a:lnTo>
                    <a:lnTo>
                      <a:pt x="3172279" y="2348223"/>
                    </a:lnTo>
                    <a:lnTo>
                      <a:pt x="3169558" y="2351149"/>
                    </a:lnTo>
                    <a:lnTo>
                      <a:pt x="3167290" y="2353400"/>
                    </a:lnTo>
                    <a:lnTo>
                      <a:pt x="3164568" y="2355425"/>
                    </a:lnTo>
                    <a:lnTo>
                      <a:pt x="3162074" y="2357000"/>
                    </a:lnTo>
                    <a:lnTo>
                      <a:pt x="3159579" y="2358126"/>
                    </a:lnTo>
                    <a:lnTo>
                      <a:pt x="3157084" y="2358801"/>
                    </a:lnTo>
                    <a:lnTo>
                      <a:pt x="3154590" y="2359026"/>
                    </a:lnTo>
                    <a:lnTo>
                      <a:pt x="3152322" y="2358576"/>
                    </a:lnTo>
                    <a:lnTo>
                      <a:pt x="3150281" y="2357675"/>
                    </a:lnTo>
                    <a:lnTo>
                      <a:pt x="3148466" y="2356325"/>
                    </a:lnTo>
                    <a:lnTo>
                      <a:pt x="3146652" y="2354300"/>
                    </a:lnTo>
                    <a:lnTo>
                      <a:pt x="3145291" y="2351824"/>
                    </a:lnTo>
                    <a:lnTo>
                      <a:pt x="3143931" y="2348448"/>
                    </a:lnTo>
                    <a:lnTo>
                      <a:pt x="3143477" y="2344848"/>
                    </a:lnTo>
                    <a:lnTo>
                      <a:pt x="3143250" y="2341022"/>
                    </a:lnTo>
                    <a:lnTo>
                      <a:pt x="3143477" y="2336746"/>
                    </a:lnTo>
                    <a:lnTo>
                      <a:pt x="3144157" y="2332695"/>
                    </a:lnTo>
                    <a:lnTo>
                      <a:pt x="3145291" y="2328194"/>
                    </a:lnTo>
                    <a:lnTo>
                      <a:pt x="3146652" y="2324143"/>
                    </a:lnTo>
                    <a:lnTo>
                      <a:pt x="3148466" y="2319867"/>
                    </a:lnTo>
                    <a:lnTo>
                      <a:pt x="3150507" y="2316041"/>
                    </a:lnTo>
                    <a:lnTo>
                      <a:pt x="3152775" y="2312440"/>
                    </a:lnTo>
                    <a:lnTo>
                      <a:pt x="3155497" y="2309065"/>
                    </a:lnTo>
                    <a:lnTo>
                      <a:pt x="3158218" y="2306139"/>
                    </a:lnTo>
                    <a:lnTo>
                      <a:pt x="3161393" y="2303889"/>
                    </a:lnTo>
                    <a:lnTo>
                      <a:pt x="3164568" y="2302088"/>
                    </a:lnTo>
                    <a:lnTo>
                      <a:pt x="3166383" y="2301188"/>
                    </a:lnTo>
                    <a:lnTo>
                      <a:pt x="3167970" y="2300738"/>
                    </a:lnTo>
                    <a:lnTo>
                      <a:pt x="3169785" y="2300513"/>
                    </a:lnTo>
                    <a:lnTo>
                      <a:pt x="3171372" y="2300288"/>
                    </a:lnTo>
                    <a:close/>
                    <a:moveTo>
                      <a:pt x="657903" y="2297113"/>
                    </a:moveTo>
                    <a:lnTo>
                      <a:pt x="661031" y="2297339"/>
                    </a:lnTo>
                    <a:lnTo>
                      <a:pt x="663711" y="2298242"/>
                    </a:lnTo>
                    <a:lnTo>
                      <a:pt x="666615" y="2299146"/>
                    </a:lnTo>
                    <a:lnTo>
                      <a:pt x="669072" y="2300501"/>
                    </a:lnTo>
                    <a:lnTo>
                      <a:pt x="671529" y="2302083"/>
                    </a:lnTo>
                    <a:lnTo>
                      <a:pt x="673762" y="2303890"/>
                    </a:lnTo>
                    <a:lnTo>
                      <a:pt x="675773" y="2305923"/>
                    </a:lnTo>
                    <a:lnTo>
                      <a:pt x="677560" y="2308409"/>
                    </a:lnTo>
                    <a:lnTo>
                      <a:pt x="679570" y="2310668"/>
                    </a:lnTo>
                    <a:lnTo>
                      <a:pt x="680910" y="2313379"/>
                    </a:lnTo>
                    <a:lnTo>
                      <a:pt x="682474" y="2315864"/>
                    </a:lnTo>
                    <a:lnTo>
                      <a:pt x="683814" y="2318575"/>
                    </a:lnTo>
                    <a:lnTo>
                      <a:pt x="684931" y="2321286"/>
                    </a:lnTo>
                    <a:lnTo>
                      <a:pt x="685601" y="2323997"/>
                    </a:lnTo>
                    <a:lnTo>
                      <a:pt x="686494" y="2326482"/>
                    </a:lnTo>
                    <a:lnTo>
                      <a:pt x="686941" y="2328967"/>
                    </a:lnTo>
                    <a:lnTo>
                      <a:pt x="687388" y="2333033"/>
                    </a:lnTo>
                    <a:lnTo>
                      <a:pt x="687388" y="2336648"/>
                    </a:lnTo>
                    <a:lnTo>
                      <a:pt x="687165" y="2340263"/>
                    </a:lnTo>
                    <a:lnTo>
                      <a:pt x="686718" y="2343425"/>
                    </a:lnTo>
                    <a:lnTo>
                      <a:pt x="685601" y="2346362"/>
                    </a:lnTo>
                    <a:lnTo>
                      <a:pt x="684261" y="2348847"/>
                    </a:lnTo>
                    <a:lnTo>
                      <a:pt x="682474" y="2351332"/>
                    </a:lnTo>
                    <a:lnTo>
                      <a:pt x="680687" y="2353140"/>
                    </a:lnTo>
                    <a:lnTo>
                      <a:pt x="678677" y="2354269"/>
                    </a:lnTo>
                    <a:lnTo>
                      <a:pt x="676443" y="2355399"/>
                    </a:lnTo>
                    <a:lnTo>
                      <a:pt x="673762" y="2355851"/>
                    </a:lnTo>
                    <a:lnTo>
                      <a:pt x="671305" y="2355851"/>
                    </a:lnTo>
                    <a:lnTo>
                      <a:pt x="668402" y="2355625"/>
                    </a:lnTo>
                    <a:lnTo>
                      <a:pt x="665498" y="2354947"/>
                    </a:lnTo>
                    <a:lnTo>
                      <a:pt x="662594" y="2353366"/>
                    </a:lnTo>
                    <a:lnTo>
                      <a:pt x="659467" y="2351558"/>
                    </a:lnTo>
                    <a:lnTo>
                      <a:pt x="657680" y="2349977"/>
                    </a:lnTo>
                    <a:lnTo>
                      <a:pt x="656117" y="2348396"/>
                    </a:lnTo>
                    <a:lnTo>
                      <a:pt x="652766" y="2345007"/>
                    </a:lnTo>
                    <a:lnTo>
                      <a:pt x="650086" y="2341392"/>
                    </a:lnTo>
                    <a:lnTo>
                      <a:pt x="647852" y="2337100"/>
                    </a:lnTo>
                    <a:lnTo>
                      <a:pt x="646065" y="2333033"/>
                    </a:lnTo>
                    <a:lnTo>
                      <a:pt x="644501" y="2328967"/>
                    </a:lnTo>
                    <a:lnTo>
                      <a:pt x="643385" y="2324449"/>
                    </a:lnTo>
                    <a:lnTo>
                      <a:pt x="642938" y="2319930"/>
                    </a:lnTo>
                    <a:lnTo>
                      <a:pt x="642938" y="2316090"/>
                    </a:lnTo>
                    <a:lnTo>
                      <a:pt x="643385" y="2312023"/>
                    </a:lnTo>
                    <a:lnTo>
                      <a:pt x="644278" y="2308409"/>
                    </a:lnTo>
                    <a:lnTo>
                      <a:pt x="645618" y="2305246"/>
                    </a:lnTo>
                    <a:lnTo>
                      <a:pt x="646512" y="2303664"/>
                    </a:lnTo>
                    <a:lnTo>
                      <a:pt x="647405" y="2302309"/>
                    </a:lnTo>
                    <a:lnTo>
                      <a:pt x="648522" y="2300953"/>
                    </a:lnTo>
                    <a:lnTo>
                      <a:pt x="649639" y="2300050"/>
                    </a:lnTo>
                    <a:lnTo>
                      <a:pt x="651202" y="2299146"/>
                    </a:lnTo>
                    <a:lnTo>
                      <a:pt x="652543" y="2298468"/>
                    </a:lnTo>
                    <a:lnTo>
                      <a:pt x="654106" y="2297565"/>
                    </a:lnTo>
                    <a:lnTo>
                      <a:pt x="655893" y="2297339"/>
                    </a:lnTo>
                    <a:lnTo>
                      <a:pt x="657903" y="2297113"/>
                    </a:lnTo>
                    <a:close/>
                    <a:moveTo>
                      <a:pt x="2580595" y="2284413"/>
                    </a:moveTo>
                    <a:lnTo>
                      <a:pt x="2584224" y="2285085"/>
                    </a:lnTo>
                    <a:lnTo>
                      <a:pt x="2587626" y="2285758"/>
                    </a:lnTo>
                    <a:lnTo>
                      <a:pt x="2590347" y="2286879"/>
                    </a:lnTo>
                    <a:lnTo>
                      <a:pt x="2593069" y="2288448"/>
                    </a:lnTo>
                    <a:lnTo>
                      <a:pt x="2595336" y="2290242"/>
                    </a:lnTo>
                    <a:lnTo>
                      <a:pt x="2597377" y="2292259"/>
                    </a:lnTo>
                    <a:lnTo>
                      <a:pt x="2598965" y="2294277"/>
                    </a:lnTo>
                    <a:lnTo>
                      <a:pt x="2600326" y="2296519"/>
                    </a:lnTo>
                    <a:lnTo>
                      <a:pt x="2601686" y="2299209"/>
                    </a:lnTo>
                    <a:lnTo>
                      <a:pt x="2602367" y="2301675"/>
                    </a:lnTo>
                    <a:lnTo>
                      <a:pt x="2603047" y="2304366"/>
                    </a:lnTo>
                    <a:lnTo>
                      <a:pt x="2603274" y="2306832"/>
                    </a:lnTo>
                    <a:lnTo>
                      <a:pt x="2603501" y="2309522"/>
                    </a:lnTo>
                    <a:lnTo>
                      <a:pt x="2603274" y="2312437"/>
                    </a:lnTo>
                    <a:lnTo>
                      <a:pt x="2603047" y="2314679"/>
                    </a:lnTo>
                    <a:lnTo>
                      <a:pt x="2602367" y="2317145"/>
                    </a:lnTo>
                    <a:lnTo>
                      <a:pt x="2601686" y="2319611"/>
                    </a:lnTo>
                    <a:lnTo>
                      <a:pt x="2600779" y="2321853"/>
                    </a:lnTo>
                    <a:lnTo>
                      <a:pt x="2599872" y="2323870"/>
                    </a:lnTo>
                    <a:lnTo>
                      <a:pt x="2598738" y="2326112"/>
                    </a:lnTo>
                    <a:lnTo>
                      <a:pt x="2596470" y="2329923"/>
                    </a:lnTo>
                    <a:lnTo>
                      <a:pt x="2593295" y="2333286"/>
                    </a:lnTo>
                    <a:lnTo>
                      <a:pt x="2590120" y="2336201"/>
                    </a:lnTo>
                    <a:lnTo>
                      <a:pt x="2586718" y="2338443"/>
                    </a:lnTo>
                    <a:lnTo>
                      <a:pt x="2582863" y="2340460"/>
                    </a:lnTo>
                    <a:lnTo>
                      <a:pt x="2579234" y="2341806"/>
                    </a:lnTo>
                    <a:lnTo>
                      <a:pt x="2575379" y="2342927"/>
                    </a:lnTo>
                    <a:lnTo>
                      <a:pt x="2571297" y="2343151"/>
                    </a:lnTo>
                    <a:lnTo>
                      <a:pt x="2567441" y="2342927"/>
                    </a:lnTo>
                    <a:lnTo>
                      <a:pt x="2565627" y="2342254"/>
                    </a:lnTo>
                    <a:lnTo>
                      <a:pt x="2563813" y="2341806"/>
                    </a:lnTo>
                    <a:lnTo>
                      <a:pt x="2561999" y="2341357"/>
                    </a:lnTo>
                    <a:lnTo>
                      <a:pt x="2560184" y="2340460"/>
                    </a:lnTo>
                    <a:lnTo>
                      <a:pt x="2558597" y="2339564"/>
                    </a:lnTo>
                    <a:lnTo>
                      <a:pt x="2557009" y="2338443"/>
                    </a:lnTo>
                    <a:lnTo>
                      <a:pt x="2555422" y="2336873"/>
                    </a:lnTo>
                    <a:lnTo>
                      <a:pt x="2554061" y="2335528"/>
                    </a:lnTo>
                    <a:lnTo>
                      <a:pt x="2552927" y="2333735"/>
                    </a:lnTo>
                    <a:lnTo>
                      <a:pt x="2551566" y="2332165"/>
                    </a:lnTo>
                    <a:lnTo>
                      <a:pt x="2549752" y="2328578"/>
                    </a:lnTo>
                    <a:lnTo>
                      <a:pt x="2548618" y="2324991"/>
                    </a:lnTo>
                    <a:lnTo>
                      <a:pt x="2547938" y="2321404"/>
                    </a:lnTo>
                    <a:lnTo>
                      <a:pt x="2547938" y="2317145"/>
                    </a:lnTo>
                    <a:lnTo>
                      <a:pt x="2548165" y="2313333"/>
                    </a:lnTo>
                    <a:lnTo>
                      <a:pt x="2549072" y="2309522"/>
                    </a:lnTo>
                    <a:lnTo>
                      <a:pt x="2550432" y="2305711"/>
                    </a:lnTo>
                    <a:lnTo>
                      <a:pt x="2552247" y="2302124"/>
                    </a:lnTo>
                    <a:lnTo>
                      <a:pt x="2554288" y="2298761"/>
                    </a:lnTo>
                    <a:lnTo>
                      <a:pt x="2557009" y="2295398"/>
                    </a:lnTo>
                    <a:lnTo>
                      <a:pt x="2560184" y="2292484"/>
                    </a:lnTo>
                    <a:lnTo>
                      <a:pt x="2563586" y="2289793"/>
                    </a:lnTo>
                    <a:lnTo>
                      <a:pt x="2567215" y="2287551"/>
                    </a:lnTo>
                    <a:lnTo>
                      <a:pt x="2571297" y="2285982"/>
                    </a:lnTo>
                    <a:lnTo>
                      <a:pt x="2573338" y="2285534"/>
                    </a:lnTo>
                    <a:lnTo>
                      <a:pt x="2575833" y="2285085"/>
                    </a:lnTo>
                    <a:lnTo>
                      <a:pt x="2577874" y="2284637"/>
                    </a:lnTo>
                    <a:lnTo>
                      <a:pt x="2580595" y="2284413"/>
                    </a:lnTo>
                    <a:close/>
                    <a:moveTo>
                      <a:pt x="242156" y="2257426"/>
                    </a:moveTo>
                    <a:lnTo>
                      <a:pt x="244182" y="2257655"/>
                    </a:lnTo>
                    <a:lnTo>
                      <a:pt x="245984" y="2258343"/>
                    </a:lnTo>
                    <a:lnTo>
                      <a:pt x="247785" y="2259261"/>
                    </a:lnTo>
                    <a:lnTo>
                      <a:pt x="249586" y="2260866"/>
                    </a:lnTo>
                    <a:lnTo>
                      <a:pt x="251388" y="2262472"/>
                    </a:lnTo>
                    <a:lnTo>
                      <a:pt x="252964" y="2264307"/>
                    </a:lnTo>
                    <a:lnTo>
                      <a:pt x="254540" y="2266371"/>
                    </a:lnTo>
                    <a:lnTo>
                      <a:pt x="256117" y="2268894"/>
                    </a:lnTo>
                    <a:lnTo>
                      <a:pt x="258819" y="2273941"/>
                    </a:lnTo>
                    <a:lnTo>
                      <a:pt x="261521" y="2279216"/>
                    </a:lnTo>
                    <a:lnTo>
                      <a:pt x="263322" y="2284721"/>
                    </a:lnTo>
                    <a:lnTo>
                      <a:pt x="264898" y="2289767"/>
                    </a:lnTo>
                    <a:lnTo>
                      <a:pt x="265574" y="2293208"/>
                    </a:lnTo>
                    <a:lnTo>
                      <a:pt x="266250" y="2296648"/>
                    </a:lnTo>
                    <a:lnTo>
                      <a:pt x="266700" y="2299630"/>
                    </a:lnTo>
                    <a:lnTo>
                      <a:pt x="266700" y="2302612"/>
                    </a:lnTo>
                    <a:lnTo>
                      <a:pt x="266700" y="2305594"/>
                    </a:lnTo>
                    <a:lnTo>
                      <a:pt x="266700" y="2307888"/>
                    </a:lnTo>
                    <a:lnTo>
                      <a:pt x="266250" y="2310411"/>
                    </a:lnTo>
                    <a:lnTo>
                      <a:pt x="265574" y="2312475"/>
                    </a:lnTo>
                    <a:lnTo>
                      <a:pt x="264898" y="2314081"/>
                    </a:lnTo>
                    <a:lnTo>
                      <a:pt x="263998" y="2315686"/>
                    </a:lnTo>
                    <a:lnTo>
                      <a:pt x="263097" y="2316604"/>
                    </a:lnTo>
                    <a:lnTo>
                      <a:pt x="261971" y="2317521"/>
                    </a:lnTo>
                    <a:lnTo>
                      <a:pt x="260620" y="2317751"/>
                    </a:lnTo>
                    <a:lnTo>
                      <a:pt x="259269" y="2317751"/>
                    </a:lnTo>
                    <a:lnTo>
                      <a:pt x="257693" y="2317521"/>
                    </a:lnTo>
                    <a:lnTo>
                      <a:pt x="255891" y="2316604"/>
                    </a:lnTo>
                    <a:lnTo>
                      <a:pt x="254315" y="2315916"/>
                    </a:lnTo>
                    <a:lnTo>
                      <a:pt x="252739" y="2314769"/>
                    </a:lnTo>
                    <a:lnTo>
                      <a:pt x="249812" y="2311787"/>
                    </a:lnTo>
                    <a:lnTo>
                      <a:pt x="247335" y="2308346"/>
                    </a:lnTo>
                    <a:lnTo>
                      <a:pt x="244632" y="2304447"/>
                    </a:lnTo>
                    <a:lnTo>
                      <a:pt x="242381" y="2300318"/>
                    </a:lnTo>
                    <a:lnTo>
                      <a:pt x="240129" y="2295502"/>
                    </a:lnTo>
                    <a:lnTo>
                      <a:pt x="238778" y="2290455"/>
                    </a:lnTo>
                    <a:lnTo>
                      <a:pt x="237202" y="2285639"/>
                    </a:lnTo>
                    <a:lnTo>
                      <a:pt x="236076" y="2280822"/>
                    </a:lnTo>
                    <a:lnTo>
                      <a:pt x="235625" y="2276234"/>
                    </a:lnTo>
                    <a:lnTo>
                      <a:pt x="234950" y="2271647"/>
                    </a:lnTo>
                    <a:lnTo>
                      <a:pt x="235400" y="2267748"/>
                    </a:lnTo>
                    <a:lnTo>
                      <a:pt x="235851" y="2264078"/>
                    </a:lnTo>
                    <a:lnTo>
                      <a:pt x="236301" y="2262472"/>
                    </a:lnTo>
                    <a:lnTo>
                      <a:pt x="237202" y="2261096"/>
                    </a:lnTo>
                    <a:lnTo>
                      <a:pt x="237877" y="2260178"/>
                    </a:lnTo>
                    <a:lnTo>
                      <a:pt x="238778" y="2259031"/>
                    </a:lnTo>
                    <a:lnTo>
                      <a:pt x="239679" y="2258343"/>
                    </a:lnTo>
                    <a:lnTo>
                      <a:pt x="241030" y="2257655"/>
                    </a:lnTo>
                    <a:lnTo>
                      <a:pt x="242156" y="2257426"/>
                    </a:lnTo>
                    <a:close/>
                    <a:moveTo>
                      <a:pt x="3424697" y="2254250"/>
                    </a:moveTo>
                    <a:lnTo>
                      <a:pt x="3426111" y="2254707"/>
                    </a:lnTo>
                    <a:lnTo>
                      <a:pt x="3427525" y="2255849"/>
                    </a:lnTo>
                    <a:lnTo>
                      <a:pt x="3428703" y="2257220"/>
                    </a:lnTo>
                    <a:lnTo>
                      <a:pt x="3429174" y="2258820"/>
                    </a:lnTo>
                    <a:lnTo>
                      <a:pt x="3429881" y="2260648"/>
                    </a:lnTo>
                    <a:lnTo>
                      <a:pt x="3430353" y="2262704"/>
                    </a:lnTo>
                    <a:lnTo>
                      <a:pt x="3430588" y="2264761"/>
                    </a:lnTo>
                    <a:lnTo>
                      <a:pt x="3430588" y="2267046"/>
                    </a:lnTo>
                    <a:lnTo>
                      <a:pt x="3429881" y="2272302"/>
                    </a:lnTo>
                    <a:lnTo>
                      <a:pt x="3429174" y="2278014"/>
                    </a:lnTo>
                    <a:lnTo>
                      <a:pt x="3427760" y="2283498"/>
                    </a:lnTo>
                    <a:lnTo>
                      <a:pt x="3426111" y="2288525"/>
                    </a:lnTo>
                    <a:lnTo>
                      <a:pt x="3424697" y="2292181"/>
                    </a:lnTo>
                    <a:lnTo>
                      <a:pt x="3423519" y="2295609"/>
                    </a:lnTo>
                    <a:lnTo>
                      <a:pt x="3421869" y="2298808"/>
                    </a:lnTo>
                    <a:lnTo>
                      <a:pt x="3420220" y="2301779"/>
                    </a:lnTo>
                    <a:lnTo>
                      <a:pt x="3418570" y="2304521"/>
                    </a:lnTo>
                    <a:lnTo>
                      <a:pt x="3416685" y="2306806"/>
                    </a:lnTo>
                    <a:lnTo>
                      <a:pt x="3415035" y="2308862"/>
                    </a:lnTo>
                    <a:lnTo>
                      <a:pt x="3413386" y="2310919"/>
                    </a:lnTo>
                    <a:lnTo>
                      <a:pt x="3411736" y="2312061"/>
                    </a:lnTo>
                    <a:lnTo>
                      <a:pt x="3410087" y="2313432"/>
                    </a:lnTo>
                    <a:lnTo>
                      <a:pt x="3408437" y="2313889"/>
                    </a:lnTo>
                    <a:lnTo>
                      <a:pt x="3406788" y="2314575"/>
                    </a:lnTo>
                    <a:lnTo>
                      <a:pt x="3405610" y="2314575"/>
                    </a:lnTo>
                    <a:lnTo>
                      <a:pt x="3404196" y="2313889"/>
                    </a:lnTo>
                    <a:lnTo>
                      <a:pt x="3403017" y="2313204"/>
                    </a:lnTo>
                    <a:lnTo>
                      <a:pt x="3402310" y="2311833"/>
                    </a:lnTo>
                    <a:lnTo>
                      <a:pt x="3401368" y="2310462"/>
                    </a:lnTo>
                    <a:lnTo>
                      <a:pt x="3401132" y="2308862"/>
                    </a:lnTo>
                    <a:lnTo>
                      <a:pt x="3400425" y="2305892"/>
                    </a:lnTo>
                    <a:lnTo>
                      <a:pt x="3400425" y="2301779"/>
                    </a:lnTo>
                    <a:lnTo>
                      <a:pt x="3400661" y="2297665"/>
                    </a:lnTo>
                    <a:lnTo>
                      <a:pt x="3401132" y="2293095"/>
                    </a:lnTo>
                    <a:lnTo>
                      <a:pt x="3402075" y="2288525"/>
                    </a:lnTo>
                    <a:lnTo>
                      <a:pt x="3403489" y="2283498"/>
                    </a:lnTo>
                    <a:lnTo>
                      <a:pt x="3404903" y="2278700"/>
                    </a:lnTo>
                    <a:lnTo>
                      <a:pt x="3406788" y="2273901"/>
                    </a:lnTo>
                    <a:lnTo>
                      <a:pt x="3409144" y="2269560"/>
                    </a:lnTo>
                    <a:lnTo>
                      <a:pt x="3411265" y="2265446"/>
                    </a:lnTo>
                    <a:lnTo>
                      <a:pt x="3413622" y="2261790"/>
                    </a:lnTo>
                    <a:lnTo>
                      <a:pt x="3416449" y="2258820"/>
                    </a:lnTo>
                    <a:lnTo>
                      <a:pt x="3419041" y="2256535"/>
                    </a:lnTo>
                    <a:lnTo>
                      <a:pt x="3420455" y="2255621"/>
                    </a:lnTo>
                    <a:lnTo>
                      <a:pt x="3421869" y="2254935"/>
                    </a:lnTo>
                    <a:lnTo>
                      <a:pt x="3423283" y="2254478"/>
                    </a:lnTo>
                    <a:lnTo>
                      <a:pt x="3424697" y="2254250"/>
                    </a:lnTo>
                    <a:close/>
                    <a:moveTo>
                      <a:pt x="333526" y="2251076"/>
                    </a:moveTo>
                    <a:lnTo>
                      <a:pt x="335144" y="2251076"/>
                    </a:lnTo>
                    <a:lnTo>
                      <a:pt x="337455" y="2251534"/>
                    </a:lnTo>
                    <a:lnTo>
                      <a:pt x="339535" y="2251993"/>
                    </a:lnTo>
                    <a:lnTo>
                      <a:pt x="342077" y="2252911"/>
                    </a:lnTo>
                    <a:lnTo>
                      <a:pt x="343925" y="2254287"/>
                    </a:lnTo>
                    <a:lnTo>
                      <a:pt x="346005" y="2256122"/>
                    </a:lnTo>
                    <a:lnTo>
                      <a:pt x="347854" y="2257957"/>
                    </a:lnTo>
                    <a:lnTo>
                      <a:pt x="349703" y="2260251"/>
                    </a:lnTo>
                    <a:lnTo>
                      <a:pt x="351552" y="2262544"/>
                    </a:lnTo>
                    <a:lnTo>
                      <a:pt x="353169" y="2264838"/>
                    </a:lnTo>
                    <a:lnTo>
                      <a:pt x="354556" y="2267591"/>
                    </a:lnTo>
                    <a:lnTo>
                      <a:pt x="357098" y="2272866"/>
                    </a:lnTo>
                    <a:lnTo>
                      <a:pt x="359178" y="2278371"/>
                    </a:lnTo>
                    <a:lnTo>
                      <a:pt x="360564" y="2283417"/>
                    </a:lnTo>
                    <a:lnTo>
                      <a:pt x="361489" y="2287087"/>
                    </a:lnTo>
                    <a:lnTo>
                      <a:pt x="361720" y="2290528"/>
                    </a:lnTo>
                    <a:lnTo>
                      <a:pt x="361951" y="2293968"/>
                    </a:lnTo>
                    <a:lnTo>
                      <a:pt x="361951" y="2296950"/>
                    </a:lnTo>
                    <a:lnTo>
                      <a:pt x="361489" y="2299703"/>
                    </a:lnTo>
                    <a:lnTo>
                      <a:pt x="360795" y="2302455"/>
                    </a:lnTo>
                    <a:lnTo>
                      <a:pt x="360333" y="2304749"/>
                    </a:lnTo>
                    <a:lnTo>
                      <a:pt x="359178" y="2306584"/>
                    </a:lnTo>
                    <a:lnTo>
                      <a:pt x="358253" y="2308190"/>
                    </a:lnTo>
                    <a:lnTo>
                      <a:pt x="356867" y="2309566"/>
                    </a:lnTo>
                    <a:lnTo>
                      <a:pt x="355249" y="2310713"/>
                    </a:lnTo>
                    <a:lnTo>
                      <a:pt x="353631" y="2311171"/>
                    </a:lnTo>
                    <a:lnTo>
                      <a:pt x="351783" y="2311401"/>
                    </a:lnTo>
                    <a:lnTo>
                      <a:pt x="349703" y="2311171"/>
                    </a:lnTo>
                    <a:lnTo>
                      <a:pt x="347623" y="2310713"/>
                    </a:lnTo>
                    <a:lnTo>
                      <a:pt x="345543" y="2309566"/>
                    </a:lnTo>
                    <a:lnTo>
                      <a:pt x="343925" y="2308190"/>
                    </a:lnTo>
                    <a:lnTo>
                      <a:pt x="342077" y="2307272"/>
                    </a:lnTo>
                    <a:lnTo>
                      <a:pt x="339072" y="2304061"/>
                    </a:lnTo>
                    <a:lnTo>
                      <a:pt x="336068" y="2300391"/>
                    </a:lnTo>
                    <a:lnTo>
                      <a:pt x="333526" y="2296262"/>
                    </a:lnTo>
                    <a:lnTo>
                      <a:pt x="331446" y="2291904"/>
                    </a:lnTo>
                    <a:lnTo>
                      <a:pt x="329366" y="2287317"/>
                    </a:lnTo>
                    <a:lnTo>
                      <a:pt x="327980" y="2282500"/>
                    </a:lnTo>
                    <a:lnTo>
                      <a:pt x="326593" y="2277912"/>
                    </a:lnTo>
                    <a:lnTo>
                      <a:pt x="325900" y="2273096"/>
                    </a:lnTo>
                    <a:lnTo>
                      <a:pt x="325438" y="2268508"/>
                    </a:lnTo>
                    <a:lnTo>
                      <a:pt x="325669" y="2264379"/>
                    </a:lnTo>
                    <a:lnTo>
                      <a:pt x="326362" y="2260709"/>
                    </a:lnTo>
                    <a:lnTo>
                      <a:pt x="326593" y="2258874"/>
                    </a:lnTo>
                    <a:lnTo>
                      <a:pt x="327287" y="2257269"/>
                    </a:lnTo>
                    <a:lnTo>
                      <a:pt x="327980" y="2255893"/>
                    </a:lnTo>
                    <a:lnTo>
                      <a:pt x="328673" y="2254516"/>
                    </a:lnTo>
                    <a:lnTo>
                      <a:pt x="329829" y="2253599"/>
                    </a:lnTo>
                    <a:lnTo>
                      <a:pt x="330753" y="2252452"/>
                    </a:lnTo>
                    <a:lnTo>
                      <a:pt x="332140" y="2251764"/>
                    </a:lnTo>
                    <a:lnTo>
                      <a:pt x="333526" y="2251076"/>
                    </a:lnTo>
                    <a:close/>
                    <a:moveTo>
                      <a:pt x="3341579" y="2247900"/>
                    </a:moveTo>
                    <a:lnTo>
                      <a:pt x="3343648" y="2248585"/>
                    </a:lnTo>
                    <a:lnTo>
                      <a:pt x="3345028" y="2249499"/>
                    </a:lnTo>
                    <a:lnTo>
                      <a:pt x="3346407" y="2250642"/>
                    </a:lnTo>
                    <a:lnTo>
                      <a:pt x="3347557" y="2252241"/>
                    </a:lnTo>
                    <a:lnTo>
                      <a:pt x="3348247" y="2254069"/>
                    </a:lnTo>
                    <a:lnTo>
                      <a:pt x="3348936" y="2256126"/>
                    </a:lnTo>
                    <a:lnTo>
                      <a:pt x="3349396" y="2258639"/>
                    </a:lnTo>
                    <a:lnTo>
                      <a:pt x="3349626" y="2260924"/>
                    </a:lnTo>
                    <a:lnTo>
                      <a:pt x="3349626" y="2263438"/>
                    </a:lnTo>
                    <a:lnTo>
                      <a:pt x="3349626" y="2266180"/>
                    </a:lnTo>
                    <a:lnTo>
                      <a:pt x="3349166" y="2271664"/>
                    </a:lnTo>
                    <a:lnTo>
                      <a:pt x="3347787" y="2276920"/>
                    </a:lnTo>
                    <a:lnTo>
                      <a:pt x="3346407" y="2282175"/>
                    </a:lnTo>
                    <a:lnTo>
                      <a:pt x="3344798" y="2286060"/>
                    </a:lnTo>
                    <a:lnTo>
                      <a:pt x="3343189" y="2289487"/>
                    </a:lnTo>
                    <a:lnTo>
                      <a:pt x="3341579" y="2292915"/>
                    </a:lnTo>
                    <a:lnTo>
                      <a:pt x="3339740" y="2296114"/>
                    </a:lnTo>
                    <a:lnTo>
                      <a:pt x="3337900" y="2298856"/>
                    </a:lnTo>
                    <a:lnTo>
                      <a:pt x="3335831" y="2301370"/>
                    </a:lnTo>
                    <a:lnTo>
                      <a:pt x="3333992" y="2303426"/>
                    </a:lnTo>
                    <a:lnTo>
                      <a:pt x="3331923" y="2305026"/>
                    </a:lnTo>
                    <a:lnTo>
                      <a:pt x="3330083" y="2306625"/>
                    </a:lnTo>
                    <a:lnTo>
                      <a:pt x="3328244" y="2307539"/>
                    </a:lnTo>
                    <a:lnTo>
                      <a:pt x="3325945" y="2307996"/>
                    </a:lnTo>
                    <a:lnTo>
                      <a:pt x="3324565" y="2308225"/>
                    </a:lnTo>
                    <a:lnTo>
                      <a:pt x="3322726" y="2307996"/>
                    </a:lnTo>
                    <a:lnTo>
                      <a:pt x="3321117" y="2307311"/>
                    </a:lnTo>
                    <a:lnTo>
                      <a:pt x="3319737" y="2305940"/>
                    </a:lnTo>
                    <a:lnTo>
                      <a:pt x="3318358" y="2304340"/>
                    </a:lnTo>
                    <a:lnTo>
                      <a:pt x="3317898" y="2302741"/>
                    </a:lnTo>
                    <a:lnTo>
                      <a:pt x="3317208" y="2301141"/>
                    </a:lnTo>
                    <a:lnTo>
                      <a:pt x="3316518" y="2297714"/>
                    </a:lnTo>
                    <a:lnTo>
                      <a:pt x="3316288" y="2293829"/>
                    </a:lnTo>
                    <a:lnTo>
                      <a:pt x="3316288" y="2289487"/>
                    </a:lnTo>
                    <a:lnTo>
                      <a:pt x="3316748" y="2285146"/>
                    </a:lnTo>
                    <a:lnTo>
                      <a:pt x="3317898" y="2280347"/>
                    </a:lnTo>
                    <a:lnTo>
                      <a:pt x="3318817" y="2275549"/>
                    </a:lnTo>
                    <a:lnTo>
                      <a:pt x="3320657" y="2271207"/>
                    </a:lnTo>
                    <a:lnTo>
                      <a:pt x="3322726" y="2266637"/>
                    </a:lnTo>
                    <a:lnTo>
                      <a:pt x="3324795" y="2262524"/>
                    </a:lnTo>
                    <a:lnTo>
                      <a:pt x="3327094" y="2258639"/>
                    </a:lnTo>
                    <a:lnTo>
                      <a:pt x="3329853" y="2255212"/>
                    </a:lnTo>
                    <a:lnTo>
                      <a:pt x="3332382" y="2252241"/>
                    </a:lnTo>
                    <a:lnTo>
                      <a:pt x="3333992" y="2251099"/>
                    </a:lnTo>
                    <a:lnTo>
                      <a:pt x="3335371" y="2250185"/>
                    </a:lnTo>
                    <a:lnTo>
                      <a:pt x="3336981" y="2249271"/>
                    </a:lnTo>
                    <a:lnTo>
                      <a:pt x="3338590" y="2248585"/>
                    </a:lnTo>
                    <a:lnTo>
                      <a:pt x="3340200" y="2248357"/>
                    </a:lnTo>
                    <a:lnTo>
                      <a:pt x="3341579" y="2247900"/>
                    </a:lnTo>
                    <a:close/>
                    <a:moveTo>
                      <a:pt x="445408" y="2244726"/>
                    </a:moveTo>
                    <a:lnTo>
                      <a:pt x="447902" y="2244954"/>
                    </a:lnTo>
                    <a:lnTo>
                      <a:pt x="450397" y="2245640"/>
                    </a:lnTo>
                    <a:lnTo>
                      <a:pt x="452892" y="2246782"/>
                    </a:lnTo>
                    <a:lnTo>
                      <a:pt x="454933" y="2248153"/>
                    </a:lnTo>
                    <a:lnTo>
                      <a:pt x="457427" y="2249753"/>
                    </a:lnTo>
                    <a:lnTo>
                      <a:pt x="459469" y="2251809"/>
                    </a:lnTo>
                    <a:lnTo>
                      <a:pt x="461283" y="2253866"/>
                    </a:lnTo>
                    <a:lnTo>
                      <a:pt x="463097" y="2256151"/>
                    </a:lnTo>
                    <a:lnTo>
                      <a:pt x="464685" y="2258664"/>
                    </a:lnTo>
                    <a:lnTo>
                      <a:pt x="466272" y="2261178"/>
                    </a:lnTo>
                    <a:lnTo>
                      <a:pt x="467633" y="2263920"/>
                    </a:lnTo>
                    <a:lnTo>
                      <a:pt x="468767" y="2266434"/>
                    </a:lnTo>
                    <a:lnTo>
                      <a:pt x="470581" y="2272146"/>
                    </a:lnTo>
                    <a:lnTo>
                      <a:pt x="471942" y="2276945"/>
                    </a:lnTo>
                    <a:lnTo>
                      <a:pt x="472849" y="2281058"/>
                    </a:lnTo>
                    <a:lnTo>
                      <a:pt x="473076" y="2284714"/>
                    </a:lnTo>
                    <a:lnTo>
                      <a:pt x="472849" y="2288141"/>
                    </a:lnTo>
                    <a:lnTo>
                      <a:pt x="472622" y="2291341"/>
                    </a:lnTo>
                    <a:lnTo>
                      <a:pt x="471942" y="2294083"/>
                    </a:lnTo>
                    <a:lnTo>
                      <a:pt x="471035" y="2296825"/>
                    </a:lnTo>
                    <a:lnTo>
                      <a:pt x="469901" y="2299110"/>
                    </a:lnTo>
                    <a:lnTo>
                      <a:pt x="468540" y="2300938"/>
                    </a:lnTo>
                    <a:lnTo>
                      <a:pt x="466953" y="2302537"/>
                    </a:lnTo>
                    <a:lnTo>
                      <a:pt x="465138" y="2303908"/>
                    </a:lnTo>
                    <a:lnTo>
                      <a:pt x="463097" y="2304594"/>
                    </a:lnTo>
                    <a:lnTo>
                      <a:pt x="461056" y="2305051"/>
                    </a:lnTo>
                    <a:lnTo>
                      <a:pt x="458561" y="2305051"/>
                    </a:lnTo>
                    <a:lnTo>
                      <a:pt x="456294" y="2304365"/>
                    </a:lnTo>
                    <a:lnTo>
                      <a:pt x="454026" y="2303451"/>
                    </a:lnTo>
                    <a:lnTo>
                      <a:pt x="451304" y="2301852"/>
                    </a:lnTo>
                    <a:lnTo>
                      <a:pt x="449490" y="2300481"/>
                    </a:lnTo>
                    <a:lnTo>
                      <a:pt x="447676" y="2298881"/>
                    </a:lnTo>
                    <a:lnTo>
                      <a:pt x="444501" y="2295682"/>
                    </a:lnTo>
                    <a:lnTo>
                      <a:pt x="442006" y="2292026"/>
                    </a:lnTo>
                    <a:lnTo>
                      <a:pt x="439511" y="2287913"/>
                    </a:lnTo>
                    <a:lnTo>
                      <a:pt x="437470" y="2283571"/>
                    </a:lnTo>
                    <a:lnTo>
                      <a:pt x="435656" y="2279230"/>
                    </a:lnTo>
                    <a:lnTo>
                      <a:pt x="434749" y="2274431"/>
                    </a:lnTo>
                    <a:lnTo>
                      <a:pt x="433615" y="2269861"/>
                    </a:lnTo>
                    <a:lnTo>
                      <a:pt x="433388" y="2265520"/>
                    </a:lnTo>
                    <a:lnTo>
                      <a:pt x="433388" y="2261178"/>
                    </a:lnTo>
                    <a:lnTo>
                      <a:pt x="433841" y="2257293"/>
                    </a:lnTo>
                    <a:lnTo>
                      <a:pt x="434749" y="2253637"/>
                    </a:lnTo>
                    <a:lnTo>
                      <a:pt x="435429" y="2252038"/>
                    </a:lnTo>
                    <a:lnTo>
                      <a:pt x="436109" y="2250438"/>
                    </a:lnTo>
                    <a:lnTo>
                      <a:pt x="437016" y="2249067"/>
                    </a:lnTo>
                    <a:lnTo>
                      <a:pt x="437924" y="2247925"/>
                    </a:lnTo>
                    <a:lnTo>
                      <a:pt x="439284" y="2247011"/>
                    </a:lnTo>
                    <a:lnTo>
                      <a:pt x="440418" y="2246097"/>
                    </a:lnTo>
                    <a:lnTo>
                      <a:pt x="442006" y="2245411"/>
                    </a:lnTo>
                    <a:lnTo>
                      <a:pt x="443593" y="2244954"/>
                    </a:lnTo>
                    <a:lnTo>
                      <a:pt x="445408" y="2244726"/>
                    </a:lnTo>
                    <a:close/>
                    <a:moveTo>
                      <a:pt x="3240801" y="2241550"/>
                    </a:moveTo>
                    <a:lnTo>
                      <a:pt x="3242792" y="2242007"/>
                    </a:lnTo>
                    <a:lnTo>
                      <a:pt x="3244784" y="2243149"/>
                    </a:lnTo>
                    <a:lnTo>
                      <a:pt x="3246333" y="2244520"/>
                    </a:lnTo>
                    <a:lnTo>
                      <a:pt x="3247661" y="2245891"/>
                    </a:lnTo>
                    <a:lnTo>
                      <a:pt x="3248988" y="2247719"/>
                    </a:lnTo>
                    <a:lnTo>
                      <a:pt x="3249652" y="2249776"/>
                    </a:lnTo>
                    <a:lnTo>
                      <a:pt x="3250537" y="2252061"/>
                    </a:lnTo>
                    <a:lnTo>
                      <a:pt x="3250980" y="2254574"/>
                    </a:lnTo>
                    <a:lnTo>
                      <a:pt x="3251201" y="2257088"/>
                    </a:lnTo>
                    <a:lnTo>
                      <a:pt x="3251201" y="2259830"/>
                    </a:lnTo>
                    <a:lnTo>
                      <a:pt x="3251201" y="2262344"/>
                    </a:lnTo>
                    <a:lnTo>
                      <a:pt x="3250980" y="2265314"/>
                    </a:lnTo>
                    <a:lnTo>
                      <a:pt x="3249874" y="2270798"/>
                    </a:lnTo>
                    <a:lnTo>
                      <a:pt x="3248767" y="2275825"/>
                    </a:lnTo>
                    <a:lnTo>
                      <a:pt x="3247218" y="2279938"/>
                    </a:lnTo>
                    <a:lnTo>
                      <a:pt x="3245669" y="2283594"/>
                    </a:lnTo>
                    <a:lnTo>
                      <a:pt x="3243677" y="2287022"/>
                    </a:lnTo>
                    <a:lnTo>
                      <a:pt x="3241907" y="2290221"/>
                    </a:lnTo>
                    <a:lnTo>
                      <a:pt x="3239473" y="2293192"/>
                    </a:lnTo>
                    <a:lnTo>
                      <a:pt x="3237481" y="2295477"/>
                    </a:lnTo>
                    <a:lnTo>
                      <a:pt x="3235268" y="2297533"/>
                    </a:lnTo>
                    <a:lnTo>
                      <a:pt x="3232834" y="2299133"/>
                    </a:lnTo>
                    <a:lnTo>
                      <a:pt x="3230621" y="2300504"/>
                    </a:lnTo>
                    <a:lnTo>
                      <a:pt x="3228408" y="2301646"/>
                    </a:lnTo>
                    <a:lnTo>
                      <a:pt x="3226195" y="2301875"/>
                    </a:lnTo>
                    <a:lnTo>
                      <a:pt x="3224204" y="2301875"/>
                    </a:lnTo>
                    <a:lnTo>
                      <a:pt x="3222212" y="2301418"/>
                    </a:lnTo>
                    <a:lnTo>
                      <a:pt x="3220442" y="2300047"/>
                    </a:lnTo>
                    <a:lnTo>
                      <a:pt x="3218671" y="2298447"/>
                    </a:lnTo>
                    <a:lnTo>
                      <a:pt x="3217344" y="2296391"/>
                    </a:lnTo>
                    <a:lnTo>
                      <a:pt x="3216680" y="2294791"/>
                    </a:lnTo>
                    <a:lnTo>
                      <a:pt x="3216016" y="2293192"/>
                    </a:lnTo>
                    <a:lnTo>
                      <a:pt x="3215131" y="2289536"/>
                    </a:lnTo>
                    <a:lnTo>
                      <a:pt x="3214688" y="2285422"/>
                    </a:lnTo>
                    <a:lnTo>
                      <a:pt x="3214688" y="2281309"/>
                    </a:lnTo>
                    <a:lnTo>
                      <a:pt x="3215352" y="2276739"/>
                    </a:lnTo>
                    <a:lnTo>
                      <a:pt x="3216016" y="2272398"/>
                    </a:lnTo>
                    <a:lnTo>
                      <a:pt x="3217344" y="2267828"/>
                    </a:lnTo>
                    <a:lnTo>
                      <a:pt x="3218893" y="2263486"/>
                    </a:lnTo>
                    <a:lnTo>
                      <a:pt x="3220884" y="2259145"/>
                    </a:lnTo>
                    <a:lnTo>
                      <a:pt x="3222876" y="2255031"/>
                    </a:lnTo>
                    <a:lnTo>
                      <a:pt x="3225532" y="2251604"/>
                    </a:lnTo>
                    <a:lnTo>
                      <a:pt x="3227966" y="2248405"/>
                    </a:lnTo>
                    <a:lnTo>
                      <a:pt x="3231064" y="2245434"/>
                    </a:lnTo>
                    <a:lnTo>
                      <a:pt x="3232613" y="2244520"/>
                    </a:lnTo>
                    <a:lnTo>
                      <a:pt x="3234162" y="2243606"/>
                    </a:lnTo>
                    <a:lnTo>
                      <a:pt x="3235711" y="2242921"/>
                    </a:lnTo>
                    <a:lnTo>
                      <a:pt x="3237260" y="2242007"/>
                    </a:lnTo>
                    <a:lnTo>
                      <a:pt x="3239030" y="2241778"/>
                    </a:lnTo>
                    <a:lnTo>
                      <a:pt x="3240801" y="2241550"/>
                    </a:lnTo>
                    <a:close/>
                    <a:moveTo>
                      <a:pt x="571724" y="2239963"/>
                    </a:moveTo>
                    <a:lnTo>
                      <a:pt x="574403" y="2240186"/>
                    </a:lnTo>
                    <a:lnTo>
                      <a:pt x="577305" y="2240856"/>
                    </a:lnTo>
                    <a:lnTo>
                      <a:pt x="579984" y="2241973"/>
                    </a:lnTo>
                    <a:lnTo>
                      <a:pt x="582440" y="2243313"/>
                    </a:lnTo>
                    <a:lnTo>
                      <a:pt x="584672" y="2244653"/>
                    </a:lnTo>
                    <a:lnTo>
                      <a:pt x="586904" y="2246886"/>
                    </a:lnTo>
                    <a:lnTo>
                      <a:pt x="588914" y="2248896"/>
                    </a:lnTo>
                    <a:lnTo>
                      <a:pt x="590700" y="2251130"/>
                    </a:lnTo>
                    <a:lnTo>
                      <a:pt x="592486" y="2253586"/>
                    </a:lnTo>
                    <a:lnTo>
                      <a:pt x="594048" y="2256043"/>
                    </a:lnTo>
                    <a:lnTo>
                      <a:pt x="595388" y="2258723"/>
                    </a:lnTo>
                    <a:lnTo>
                      <a:pt x="596504" y="2261180"/>
                    </a:lnTo>
                    <a:lnTo>
                      <a:pt x="597620" y="2263860"/>
                    </a:lnTo>
                    <a:lnTo>
                      <a:pt x="598290" y="2266540"/>
                    </a:lnTo>
                    <a:lnTo>
                      <a:pt x="599183" y="2269220"/>
                    </a:lnTo>
                    <a:lnTo>
                      <a:pt x="599629" y="2271453"/>
                    </a:lnTo>
                    <a:lnTo>
                      <a:pt x="600076" y="2275697"/>
                    </a:lnTo>
                    <a:lnTo>
                      <a:pt x="600076" y="2279494"/>
                    </a:lnTo>
                    <a:lnTo>
                      <a:pt x="599853" y="2283067"/>
                    </a:lnTo>
                    <a:lnTo>
                      <a:pt x="599183" y="2286194"/>
                    </a:lnTo>
                    <a:lnTo>
                      <a:pt x="598290" y="2289097"/>
                    </a:lnTo>
                    <a:lnTo>
                      <a:pt x="597174" y="2291554"/>
                    </a:lnTo>
                    <a:lnTo>
                      <a:pt x="595611" y="2293787"/>
                    </a:lnTo>
                    <a:lnTo>
                      <a:pt x="593825" y="2295797"/>
                    </a:lnTo>
                    <a:lnTo>
                      <a:pt x="591593" y="2297137"/>
                    </a:lnTo>
                    <a:lnTo>
                      <a:pt x="589360" y="2298254"/>
                    </a:lnTo>
                    <a:lnTo>
                      <a:pt x="587128" y="2298701"/>
                    </a:lnTo>
                    <a:lnTo>
                      <a:pt x="584449" y="2298701"/>
                    </a:lnTo>
                    <a:lnTo>
                      <a:pt x="581993" y="2298477"/>
                    </a:lnTo>
                    <a:lnTo>
                      <a:pt x="579091" y="2297584"/>
                    </a:lnTo>
                    <a:lnTo>
                      <a:pt x="576189" y="2296244"/>
                    </a:lnTo>
                    <a:lnTo>
                      <a:pt x="573286" y="2294234"/>
                    </a:lnTo>
                    <a:lnTo>
                      <a:pt x="569938" y="2291331"/>
                    </a:lnTo>
                    <a:lnTo>
                      <a:pt x="566812" y="2287757"/>
                    </a:lnTo>
                    <a:lnTo>
                      <a:pt x="564133" y="2284184"/>
                    </a:lnTo>
                    <a:lnTo>
                      <a:pt x="562124" y="2279940"/>
                    </a:lnTo>
                    <a:lnTo>
                      <a:pt x="560338" y="2275920"/>
                    </a:lnTo>
                    <a:lnTo>
                      <a:pt x="558776" y="2271453"/>
                    </a:lnTo>
                    <a:lnTo>
                      <a:pt x="558106" y="2267210"/>
                    </a:lnTo>
                    <a:lnTo>
                      <a:pt x="557436" y="2262967"/>
                    </a:lnTo>
                    <a:lnTo>
                      <a:pt x="557213" y="2258947"/>
                    </a:lnTo>
                    <a:lnTo>
                      <a:pt x="557659" y="2254703"/>
                    </a:lnTo>
                    <a:lnTo>
                      <a:pt x="558552" y="2251130"/>
                    </a:lnTo>
                    <a:lnTo>
                      <a:pt x="559892" y="2247780"/>
                    </a:lnTo>
                    <a:lnTo>
                      <a:pt x="560562" y="2246663"/>
                    </a:lnTo>
                    <a:lnTo>
                      <a:pt x="561678" y="2245100"/>
                    </a:lnTo>
                    <a:lnTo>
                      <a:pt x="562571" y="2243760"/>
                    </a:lnTo>
                    <a:lnTo>
                      <a:pt x="563910" y="2242643"/>
                    </a:lnTo>
                    <a:lnTo>
                      <a:pt x="565250" y="2241973"/>
                    </a:lnTo>
                    <a:lnTo>
                      <a:pt x="566589" y="2241079"/>
                    </a:lnTo>
                    <a:lnTo>
                      <a:pt x="568152" y="2240409"/>
                    </a:lnTo>
                    <a:lnTo>
                      <a:pt x="569491" y="2240186"/>
                    </a:lnTo>
                    <a:lnTo>
                      <a:pt x="571724" y="2239963"/>
                    </a:lnTo>
                    <a:close/>
                    <a:moveTo>
                      <a:pt x="2836985" y="2228850"/>
                    </a:moveTo>
                    <a:lnTo>
                      <a:pt x="2840325" y="2229295"/>
                    </a:lnTo>
                    <a:lnTo>
                      <a:pt x="2842997" y="2230185"/>
                    </a:lnTo>
                    <a:lnTo>
                      <a:pt x="2845669" y="2231297"/>
                    </a:lnTo>
                    <a:lnTo>
                      <a:pt x="2847896" y="2232855"/>
                    </a:lnTo>
                    <a:lnTo>
                      <a:pt x="2849678" y="2234635"/>
                    </a:lnTo>
                    <a:lnTo>
                      <a:pt x="2851459" y="2236414"/>
                    </a:lnTo>
                    <a:lnTo>
                      <a:pt x="2852795" y="2238862"/>
                    </a:lnTo>
                    <a:lnTo>
                      <a:pt x="2853909" y="2241087"/>
                    </a:lnTo>
                    <a:lnTo>
                      <a:pt x="2854799" y="2243757"/>
                    </a:lnTo>
                    <a:lnTo>
                      <a:pt x="2855467" y="2246204"/>
                    </a:lnTo>
                    <a:lnTo>
                      <a:pt x="2855913" y="2248874"/>
                    </a:lnTo>
                    <a:lnTo>
                      <a:pt x="2855913" y="2251544"/>
                    </a:lnTo>
                    <a:lnTo>
                      <a:pt x="2855913" y="2254214"/>
                    </a:lnTo>
                    <a:lnTo>
                      <a:pt x="2855690" y="2257106"/>
                    </a:lnTo>
                    <a:lnTo>
                      <a:pt x="2855467" y="2259554"/>
                    </a:lnTo>
                    <a:lnTo>
                      <a:pt x="2854577" y="2261779"/>
                    </a:lnTo>
                    <a:lnTo>
                      <a:pt x="2853018" y="2266228"/>
                    </a:lnTo>
                    <a:lnTo>
                      <a:pt x="2851236" y="2270233"/>
                    </a:lnTo>
                    <a:lnTo>
                      <a:pt x="2849010" y="2274238"/>
                    </a:lnTo>
                    <a:lnTo>
                      <a:pt x="2846337" y="2277353"/>
                    </a:lnTo>
                    <a:lnTo>
                      <a:pt x="2843665" y="2280023"/>
                    </a:lnTo>
                    <a:lnTo>
                      <a:pt x="2840548" y="2282693"/>
                    </a:lnTo>
                    <a:lnTo>
                      <a:pt x="2837430" y="2284695"/>
                    </a:lnTo>
                    <a:lnTo>
                      <a:pt x="2834090" y="2286030"/>
                    </a:lnTo>
                    <a:lnTo>
                      <a:pt x="2830750" y="2286920"/>
                    </a:lnTo>
                    <a:lnTo>
                      <a:pt x="2827409" y="2287588"/>
                    </a:lnTo>
                    <a:lnTo>
                      <a:pt x="2824069" y="2287588"/>
                    </a:lnTo>
                    <a:lnTo>
                      <a:pt x="2820951" y="2286920"/>
                    </a:lnTo>
                    <a:lnTo>
                      <a:pt x="2818057" y="2285808"/>
                    </a:lnTo>
                    <a:lnTo>
                      <a:pt x="2816720" y="2284918"/>
                    </a:lnTo>
                    <a:lnTo>
                      <a:pt x="2815162" y="2284028"/>
                    </a:lnTo>
                    <a:lnTo>
                      <a:pt x="2813826" y="2282915"/>
                    </a:lnTo>
                    <a:lnTo>
                      <a:pt x="2812490" y="2281580"/>
                    </a:lnTo>
                    <a:lnTo>
                      <a:pt x="2811599" y="2280246"/>
                    </a:lnTo>
                    <a:lnTo>
                      <a:pt x="2810485" y="2278688"/>
                    </a:lnTo>
                    <a:lnTo>
                      <a:pt x="2809595" y="2276908"/>
                    </a:lnTo>
                    <a:lnTo>
                      <a:pt x="2808704" y="2275128"/>
                    </a:lnTo>
                    <a:lnTo>
                      <a:pt x="2807368" y="2271568"/>
                    </a:lnTo>
                    <a:lnTo>
                      <a:pt x="2806922" y="2267786"/>
                    </a:lnTo>
                    <a:lnTo>
                      <a:pt x="2806700" y="2263781"/>
                    </a:lnTo>
                    <a:lnTo>
                      <a:pt x="2806922" y="2259554"/>
                    </a:lnTo>
                    <a:lnTo>
                      <a:pt x="2807590" y="2255549"/>
                    </a:lnTo>
                    <a:lnTo>
                      <a:pt x="2808927" y="2251321"/>
                    </a:lnTo>
                    <a:lnTo>
                      <a:pt x="2810708" y="2247539"/>
                    </a:lnTo>
                    <a:lnTo>
                      <a:pt x="2812712" y="2243979"/>
                    </a:lnTo>
                    <a:lnTo>
                      <a:pt x="2815384" y="2240419"/>
                    </a:lnTo>
                    <a:lnTo>
                      <a:pt x="2818279" y="2237304"/>
                    </a:lnTo>
                    <a:lnTo>
                      <a:pt x="2821174" y="2234412"/>
                    </a:lnTo>
                    <a:lnTo>
                      <a:pt x="2824960" y="2232187"/>
                    </a:lnTo>
                    <a:lnTo>
                      <a:pt x="2826741" y="2231297"/>
                    </a:lnTo>
                    <a:lnTo>
                      <a:pt x="2828523" y="2230407"/>
                    </a:lnTo>
                    <a:lnTo>
                      <a:pt x="2830527" y="2229962"/>
                    </a:lnTo>
                    <a:lnTo>
                      <a:pt x="2832531" y="2229295"/>
                    </a:lnTo>
                    <a:lnTo>
                      <a:pt x="2834981" y="2229072"/>
                    </a:lnTo>
                    <a:lnTo>
                      <a:pt x="2836985" y="2228850"/>
                    </a:lnTo>
                    <a:close/>
                    <a:moveTo>
                      <a:pt x="2490619" y="2220913"/>
                    </a:moveTo>
                    <a:lnTo>
                      <a:pt x="2494535" y="2221368"/>
                    </a:lnTo>
                    <a:lnTo>
                      <a:pt x="2498221" y="2222279"/>
                    </a:lnTo>
                    <a:lnTo>
                      <a:pt x="2501446" y="2223644"/>
                    </a:lnTo>
                    <a:lnTo>
                      <a:pt x="2504210" y="2224783"/>
                    </a:lnTo>
                    <a:lnTo>
                      <a:pt x="2506744" y="2226604"/>
                    </a:lnTo>
                    <a:lnTo>
                      <a:pt x="2509047" y="2228880"/>
                    </a:lnTo>
                    <a:lnTo>
                      <a:pt x="2510890" y="2230929"/>
                    </a:lnTo>
                    <a:lnTo>
                      <a:pt x="2512502" y="2233433"/>
                    </a:lnTo>
                    <a:lnTo>
                      <a:pt x="2513884" y="2235937"/>
                    </a:lnTo>
                    <a:lnTo>
                      <a:pt x="2515036" y="2238441"/>
                    </a:lnTo>
                    <a:lnTo>
                      <a:pt x="2515727" y="2241400"/>
                    </a:lnTo>
                    <a:lnTo>
                      <a:pt x="2515957" y="2243905"/>
                    </a:lnTo>
                    <a:lnTo>
                      <a:pt x="2516188" y="2246864"/>
                    </a:lnTo>
                    <a:lnTo>
                      <a:pt x="2516188" y="2249596"/>
                    </a:lnTo>
                    <a:lnTo>
                      <a:pt x="2515957" y="2252100"/>
                    </a:lnTo>
                    <a:lnTo>
                      <a:pt x="2515727" y="2254831"/>
                    </a:lnTo>
                    <a:lnTo>
                      <a:pt x="2515036" y="2257108"/>
                    </a:lnTo>
                    <a:lnTo>
                      <a:pt x="2514115" y="2259384"/>
                    </a:lnTo>
                    <a:lnTo>
                      <a:pt x="2513424" y="2261661"/>
                    </a:lnTo>
                    <a:lnTo>
                      <a:pt x="2512042" y="2263937"/>
                    </a:lnTo>
                    <a:lnTo>
                      <a:pt x="2510890" y="2265758"/>
                    </a:lnTo>
                    <a:lnTo>
                      <a:pt x="2509738" y="2267807"/>
                    </a:lnTo>
                    <a:lnTo>
                      <a:pt x="2506744" y="2271222"/>
                    </a:lnTo>
                    <a:lnTo>
                      <a:pt x="2503288" y="2274181"/>
                    </a:lnTo>
                    <a:lnTo>
                      <a:pt x="2499603" y="2276685"/>
                    </a:lnTo>
                    <a:lnTo>
                      <a:pt x="2495917" y="2278506"/>
                    </a:lnTo>
                    <a:lnTo>
                      <a:pt x="2491541" y="2280100"/>
                    </a:lnTo>
                    <a:lnTo>
                      <a:pt x="2487625" y="2281010"/>
                    </a:lnTo>
                    <a:lnTo>
                      <a:pt x="2483479" y="2281238"/>
                    </a:lnTo>
                    <a:lnTo>
                      <a:pt x="2479333" y="2281010"/>
                    </a:lnTo>
                    <a:lnTo>
                      <a:pt x="2477259" y="2280782"/>
                    </a:lnTo>
                    <a:lnTo>
                      <a:pt x="2475186" y="2280100"/>
                    </a:lnTo>
                    <a:lnTo>
                      <a:pt x="2473344" y="2279417"/>
                    </a:lnTo>
                    <a:lnTo>
                      <a:pt x="2471501" y="2278506"/>
                    </a:lnTo>
                    <a:lnTo>
                      <a:pt x="2469658" y="2277595"/>
                    </a:lnTo>
                    <a:lnTo>
                      <a:pt x="2468046" y="2276457"/>
                    </a:lnTo>
                    <a:lnTo>
                      <a:pt x="2466203" y="2275319"/>
                    </a:lnTo>
                    <a:lnTo>
                      <a:pt x="2464590" y="2273726"/>
                    </a:lnTo>
                    <a:lnTo>
                      <a:pt x="2463208" y="2271904"/>
                    </a:lnTo>
                    <a:lnTo>
                      <a:pt x="2461826" y="2269856"/>
                    </a:lnTo>
                    <a:lnTo>
                      <a:pt x="2460905" y="2268490"/>
                    </a:lnTo>
                    <a:lnTo>
                      <a:pt x="2459753" y="2266669"/>
                    </a:lnTo>
                    <a:lnTo>
                      <a:pt x="2458371" y="2262799"/>
                    </a:lnTo>
                    <a:lnTo>
                      <a:pt x="2457680" y="2258929"/>
                    </a:lnTo>
                    <a:lnTo>
                      <a:pt x="2457450" y="2255059"/>
                    </a:lnTo>
                    <a:lnTo>
                      <a:pt x="2457680" y="2250734"/>
                    </a:lnTo>
                    <a:lnTo>
                      <a:pt x="2458371" y="2246864"/>
                    </a:lnTo>
                    <a:lnTo>
                      <a:pt x="2459523" y="2242994"/>
                    </a:lnTo>
                    <a:lnTo>
                      <a:pt x="2461366" y="2239124"/>
                    </a:lnTo>
                    <a:lnTo>
                      <a:pt x="2463439" y="2235709"/>
                    </a:lnTo>
                    <a:lnTo>
                      <a:pt x="2466203" y="2232295"/>
                    </a:lnTo>
                    <a:lnTo>
                      <a:pt x="2469197" y="2229108"/>
                    </a:lnTo>
                    <a:lnTo>
                      <a:pt x="2472653" y="2226376"/>
                    </a:lnTo>
                    <a:lnTo>
                      <a:pt x="2476799" y="2224327"/>
                    </a:lnTo>
                    <a:lnTo>
                      <a:pt x="2478872" y="2223189"/>
                    </a:lnTo>
                    <a:lnTo>
                      <a:pt x="2480945" y="2222506"/>
                    </a:lnTo>
                    <a:lnTo>
                      <a:pt x="2483018" y="2222051"/>
                    </a:lnTo>
                    <a:lnTo>
                      <a:pt x="2485552" y="2221368"/>
                    </a:lnTo>
                    <a:lnTo>
                      <a:pt x="2487855" y="2221140"/>
                    </a:lnTo>
                    <a:lnTo>
                      <a:pt x="2490619" y="2220913"/>
                    </a:lnTo>
                    <a:close/>
                    <a:moveTo>
                      <a:pt x="188506" y="2200276"/>
                    </a:moveTo>
                    <a:lnTo>
                      <a:pt x="190107" y="2200502"/>
                    </a:lnTo>
                    <a:lnTo>
                      <a:pt x="191935" y="2201179"/>
                    </a:lnTo>
                    <a:lnTo>
                      <a:pt x="193536" y="2202309"/>
                    </a:lnTo>
                    <a:lnTo>
                      <a:pt x="195136" y="2203665"/>
                    </a:lnTo>
                    <a:lnTo>
                      <a:pt x="196736" y="2205020"/>
                    </a:lnTo>
                    <a:lnTo>
                      <a:pt x="198336" y="2206828"/>
                    </a:lnTo>
                    <a:lnTo>
                      <a:pt x="199936" y="2209313"/>
                    </a:lnTo>
                    <a:lnTo>
                      <a:pt x="201308" y="2211347"/>
                    </a:lnTo>
                    <a:lnTo>
                      <a:pt x="203823" y="2216543"/>
                    </a:lnTo>
                    <a:lnTo>
                      <a:pt x="206337" y="2221740"/>
                    </a:lnTo>
                    <a:lnTo>
                      <a:pt x="208166" y="2227162"/>
                    </a:lnTo>
                    <a:lnTo>
                      <a:pt x="209309" y="2232359"/>
                    </a:lnTo>
                    <a:lnTo>
                      <a:pt x="210223" y="2235974"/>
                    </a:lnTo>
                    <a:lnTo>
                      <a:pt x="210681" y="2239137"/>
                    </a:lnTo>
                    <a:lnTo>
                      <a:pt x="210909" y="2242526"/>
                    </a:lnTo>
                    <a:lnTo>
                      <a:pt x="211138" y="2245463"/>
                    </a:lnTo>
                    <a:lnTo>
                      <a:pt x="211138" y="2248400"/>
                    </a:lnTo>
                    <a:lnTo>
                      <a:pt x="211138" y="2250660"/>
                    </a:lnTo>
                    <a:lnTo>
                      <a:pt x="210681" y="2252919"/>
                    </a:lnTo>
                    <a:lnTo>
                      <a:pt x="210452" y="2255178"/>
                    </a:lnTo>
                    <a:lnTo>
                      <a:pt x="209766" y="2256986"/>
                    </a:lnTo>
                    <a:lnTo>
                      <a:pt x="208852" y="2258115"/>
                    </a:lnTo>
                    <a:lnTo>
                      <a:pt x="208166" y="2259245"/>
                    </a:lnTo>
                    <a:lnTo>
                      <a:pt x="207023" y="2259923"/>
                    </a:lnTo>
                    <a:lnTo>
                      <a:pt x="205651" y="2260601"/>
                    </a:lnTo>
                    <a:lnTo>
                      <a:pt x="204508" y="2260601"/>
                    </a:lnTo>
                    <a:lnTo>
                      <a:pt x="202908" y="2260375"/>
                    </a:lnTo>
                    <a:lnTo>
                      <a:pt x="201308" y="2259471"/>
                    </a:lnTo>
                    <a:lnTo>
                      <a:pt x="199936" y="2258793"/>
                    </a:lnTo>
                    <a:lnTo>
                      <a:pt x="198565" y="2257438"/>
                    </a:lnTo>
                    <a:lnTo>
                      <a:pt x="196279" y="2254726"/>
                    </a:lnTo>
                    <a:lnTo>
                      <a:pt x="193536" y="2251337"/>
                    </a:lnTo>
                    <a:lnTo>
                      <a:pt x="191478" y="2247496"/>
                    </a:lnTo>
                    <a:lnTo>
                      <a:pt x="189421" y="2243204"/>
                    </a:lnTo>
                    <a:lnTo>
                      <a:pt x="187592" y="2238459"/>
                    </a:lnTo>
                    <a:lnTo>
                      <a:pt x="185992" y="2233488"/>
                    </a:lnTo>
                    <a:lnTo>
                      <a:pt x="184620" y="2228518"/>
                    </a:lnTo>
                    <a:lnTo>
                      <a:pt x="183706" y="2223547"/>
                    </a:lnTo>
                    <a:lnTo>
                      <a:pt x="182791" y="2218803"/>
                    </a:lnTo>
                    <a:lnTo>
                      <a:pt x="182563" y="2214510"/>
                    </a:lnTo>
                    <a:lnTo>
                      <a:pt x="182563" y="2210217"/>
                    </a:lnTo>
                    <a:lnTo>
                      <a:pt x="183020" y="2206828"/>
                    </a:lnTo>
                    <a:lnTo>
                      <a:pt x="183706" y="2205472"/>
                    </a:lnTo>
                    <a:lnTo>
                      <a:pt x="184163" y="2203891"/>
                    </a:lnTo>
                    <a:lnTo>
                      <a:pt x="184620" y="2202761"/>
                    </a:lnTo>
                    <a:lnTo>
                      <a:pt x="185535" y="2201631"/>
                    </a:lnTo>
                    <a:lnTo>
                      <a:pt x="186220" y="2200954"/>
                    </a:lnTo>
                    <a:lnTo>
                      <a:pt x="187363" y="2200502"/>
                    </a:lnTo>
                    <a:lnTo>
                      <a:pt x="188506" y="2200276"/>
                    </a:lnTo>
                    <a:close/>
                    <a:moveTo>
                      <a:pt x="274018" y="2193926"/>
                    </a:moveTo>
                    <a:lnTo>
                      <a:pt x="276073" y="2194152"/>
                    </a:lnTo>
                    <a:lnTo>
                      <a:pt x="277900" y="2194604"/>
                    </a:lnTo>
                    <a:lnTo>
                      <a:pt x="279955" y="2195733"/>
                    </a:lnTo>
                    <a:lnTo>
                      <a:pt x="282010" y="2196863"/>
                    </a:lnTo>
                    <a:lnTo>
                      <a:pt x="283837" y="2198670"/>
                    </a:lnTo>
                    <a:lnTo>
                      <a:pt x="285664" y="2200704"/>
                    </a:lnTo>
                    <a:lnTo>
                      <a:pt x="287262" y="2202737"/>
                    </a:lnTo>
                    <a:lnTo>
                      <a:pt x="288632" y="2204997"/>
                    </a:lnTo>
                    <a:lnTo>
                      <a:pt x="291601" y="2210193"/>
                    </a:lnTo>
                    <a:lnTo>
                      <a:pt x="294112" y="2215390"/>
                    </a:lnTo>
                    <a:lnTo>
                      <a:pt x="295939" y="2220812"/>
                    </a:lnTo>
                    <a:lnTo>
                      <a:pt x="297081" y="2226009"/>
                    </a:lnTo>
                    <a:lnTo>
                      <a:pt x="297994" y="2229850"/>
                    </a:lnTo>
                    <a:lnTo>
                      <a:pt x="298223" y="2233013"/>
                    </a:lnTo>
                    <a:lnTo>
                      <a:pt x="298451" y="2236402"/>
                    </a:lnTo>
                    <a:lnTo>
                      <a:pt x="298451" y="2239565"/>
                    </a:lnTo>
                    <a:lnTo>
                      <a:pt x="298223" y="2242502"/>
                    </a:lnTo>
                    <a:lnTo>
                      <a:pt x="297766" y="2244987"/>
                    </a:lnTo>
                    <a:lnTo>
                      <a:pt x="296852" y="2247473"/>
                    </a:lnTo>
                    <a:lnTo>
                      <a:pt x="296167" y="2249280"/>
                    </a:lnTo>
                    <a:lnTo>
                      <a:pt x="295026" y="2251088"/>
                    </a:lnTo>
                    <a:lnTo>
                      <a:pt x="293656" y="2252443"/>
                    </a:lnTo>
                    <a:lnTo>
                      <a:pt x="292514" y="2253347"/>
                    </a:lnTo>
                    <a:lnTo>
                      <a:pt x="290916" y="2254025"/>
                    </a:lnTo>
                    <a:lnTo>
                      <a:pt x="289089" y="2254251"/>
                    </a:lnTo>
                    <a:lnTo>
                      <a:pt x="287262" y="2254025"/>
                    </a:lnTo>
                    <a:lnTo>
                      <a:pt x="285435" y="2253121"/>
                    </a:lnTo>
                    <a:lnTo>
                      <a:pt x="283152" y="2252217"/>
                    </a:lnTo>
                    <a:lnTo>
                      <a:pt x="281554" y="2251088"/>
                    </a:lnTo>
                    <a:lnTo>
                      <a:pt x="280412" y="2249732"/>
                    </a:lnTo>
                    <a:lnTo>
                      <a:pt x="277443" y="2246569"/>
                    </a:lnTo>
                    <a:lnTo>
                      <a:pt x="274703" y="2242954"/>
                    </a:lnTo>
                    <a:lnTo>
                      <a:pt x="272420" y="2239113"/>
                    </a:lnTo>
                    <a:lnTo>
                      <a:pt x="270365" y="2234594"/>
                    </a:lnTo>
                    <a:lnTo>
                      <a:pt x="268538" y="2230076"/>
                    </a:lnTo>
                    <a:lnTo>
                      <a:pt x="267168" y="2225331"/>
                    </a:lnTo>
                    <a:lnTo>
                      <a:pt x="266026" y="2220586"/>
                    </a:lnTo>
                    <a:lnTo>
                      <a:pt x="265341" y="2215842"/>
                    </a:lnTo>
                    <a:lnTo>
                      <a:pt x="265113" y="2211323"/>
                    </a:lnTo>
                    <a:lnTo>
                      <a:pt x="265113" y="2207030"/>
                    </a:lnTo>
                    <a:lnTo>
                      <a:pt x="265570" y="2203189"/>
                    </a:lnTo>
                    <a:lnTo>
                      <a:pt x="266711" y="2200026"/>
                    </a:lnTo>
                    <a:lnTo>
                      <a:pt x="267168" y="2198444"/>
                    </a:lnTo>
                    <a:lnTo>
                      <a:pt x="268081" y="2197315"/>
                    </a:lnTo>
                    <a:lnTo>
                      <a:pt x="268995" y="2196185"/>
                    </a:lnTo>
                    <a:lnTo>
                      <a:pt x="270136" y="2195055"/>
                    </a:lnTo>
                    <a:lnTo>
                      <a:pt x="271050" y="2194378"/>
                    </a:lnTo>
                    <a:lnTo>
                      <a:pt x="272420" y="2194152"/>
                    </a:lnTo>
                    <a:lnTo>
                      <a:pt x="274018" y="2193926"/>
                    </a:lnTo>
                    <a:close/>
                    <a:moveTo>
                      <a:pt x="376830" y="2185988"/>
                    </a:moveTo>
                    <a:lnTo>
                      <a:pt x="379585" y="2186220"/>
                    </a:lnTo>
                    <a:lnTo>
                      <a:pt x="381880" y="2186915"/>
                    </a:lnTo>
                    <a:lnTo>
                      <a:pt x="383945" y="2188075"/>
                    </a:lnTo>
                    <a:lnTo>
                      <a:pt x="386241" y="2189466"/>
                    </a:lnTo>
                    <a:lnTo>
                      <a:pt x="388536" y="2191089"/>
                    </a:lnTo>
                    <a:lnTo>
                      <a:pt x="390372" y="2193176"/>
                    </a:lnTo>
                    <a:lnTo>
                      <a:pt x="392208" y="2195263"/>
                    </a:lnTo>
                    <a:lnTo>
                      <a:pt x="393815" y="2197582"/>
                    </a:lnTo>
                    <a:lnTo>
                      <a:pt x="395421" y="2200133"/>
                    </a:lnTo>
                    <a:lnTo>
                      <a:pt x="397028" y="2202683"/>
                    </a:lnTo>
                    <a:lnTo>
                      <a:pt x="399323" y="2208480"/>
                    </a:lnTo>
                    <a:lnTo>
                      <a:pt x="401159" y="2214046"/>
                    </a:lnTo>
                    <a:lnTo>
                      <a:pt x="402536" y="2219379"/>
                    </a:lnTo>
                    <a:lnTo>
                      <a:pt x="402995" y="2223321"/>
                    </a:lnTo>
                    <a:lnTo>
                      <a:pt x="403225" y="2227031"/>
                    </a:lnTo>
                    <a:lnTo>
                      <a:pt x="403225" y="2230509"/>
                    </a:lnTo>
                    <a:lnTo>
                      <a:pt x="402995" y="2233756"/>
                    </a:lnTo>
                    <a:lnTo>
                      <a:pt x="402307" y="2237002"/>
                    </a:lnTo>
                    <a:lnTo>
                      <a:pt x="401389" y="2239553"/>
                    </a:lnTo>
                    <a:lnTo>
                      <a:pt x="400471" y="2242104"/>
                    </a:lnTo>
                    <a:lnTo>
                      <a:pt x="399094" y="2243959"/>
                    </a:lnTo>
                    <a:lnTo>
                      <a:pt x="397487" y="2245582"/>
                    </a:lnTo>
                    <a:lnTo>
                      <a:pt x="395651" y="2246741"/>
                    </a:lnTo>
                    <a:lnTo>
                      <a:pt x="393815" y="2247669"/>
                    </a:lnTo>
                    <a:lnTo>
                      <a:pt x="391978" y="2247901"/>
                    </a:lnTo>
                    <a:lnTo>
                      <a:pt x="389454" y="2247901"/>
                    </a:lnTo>
                    <a:lnTo>
                      <a:pt x="387388" y="2247437"/>
                    </a:lnTo>
                    <a:lnTo>
                      <a:pt x="385093" y="2246278"/>
                    </a:lnTo>
                    <a:lnTo>
                      <a:pt x="382339" y="2244654"/>
                    </a:lnTo>
                    <a:lnTo>
                      <a:pt x="380732" y="2243263"/>
                    </a:lnTo>
                    <a:lnTo>
                      <a:pt x="379125" y="2242104"/>
                    </a:lnTo>
                    <a:lnTo>
                      <a:pt x="376142" y="2238625"/>
                    </a:lnTo>
                    <a:lnTo>
                      <a:pt x="373388" y="2234451"/>
                    </a:lnTo>
                    <a:lnTo>
                      <a:pt x="371322" y="2230509"/>
                    </a:lnTo>
                    <a:lnTo>
                      <a:pt x="369256" y="2226104"/>
                    </a:lnTo>
                    <a:lnTo>
                      <a:pt x="367650" y="2221466"/>
                    </a:lnTo>
                    <a:lnTo>
                      <a:pt x="366502" y="2216596"/>
                    </a:lnTo>
                    <a:lnTo>
                      <a:pt x="365813" y="2211959"/>
                    </a:lnTo>
                    <a:lnTo>
                      <a:pt x="365125" y="2207321"/>
                    </a:lnTo>
                    <a:lnTo>
                      <a:pt x="365125" y="2203147"/>
                    </a:lnTo>
                    <a:lnTo>
                      <a:pt x="365813" y="2198741"/>
                    </a:lnTo>
                    <a:lnTo>
                      <a:pt x="366732" y="2195031"/>
                    </a:lnTo>
                    <a:lnTo>
                      <a:pt x="367420" y="2193408"/>
                    </a:lnTo>
                    <a:lnTo>
                      <a:pt x="368109" y="2191785"/>
                    </a:lnTo>
                    <a:lnTo>
                      <a:pt x="368797" y="2190394"/>
                    </a:lnTo>
                    <a:lnTo>
                      <a:pt x="369945" y="2189466"/>
                    </a:lnTo>
                    <a:lnTo>
                      <a:pt x="371092" y="2188307"/>
                    </a:lnTo>
                    <a:lnTo>
                      <a:pt x="372240" y="2187379"/>
                    </a:lnTo>
                    <a:lnTo>
                      <a:pt x="373617" y="2186683"/>
                    </a:lnTo>
                    <a:lnTo>
                      <a:pt x="374994" y="2186220"/>
                    </a:lnTo>
                    <a:lnTo>
                      <a:pt x="376830" y="2185988"/>
                    </a:lnTo>
                    <a:close/>
                    <a:moveTo>
                      <a:pt x="3309865" y="2184400"/>
                    </a:moveTo>
                    <a:lnTo>
                      <a:pt x="3311620" y="2184400"/>
                    </a:lnTo>
                    <a:lnTo>
                      <a:pt x="3313375" y="2185073"/>
                    </a:lnTo>
                    <a:lnTo>
                      <a:pt x="3315129" y="2185745"/>
                    </a:lnTo>
                    <a:lnTo>
                      <a:pt x="3316665" y="2187091"/>
                    </a:lnTo>
                    <a:lnTo>
                      <a:pt x="3317981" y="2188661"/>
                    </a:lnTo>
                    <a:lnTo>
                      <a:pt x="3319077" y="2190455"/>
                    </a:lnTo>
                    <a:lnTo>
                      <a:pt x="3319735" y="2192473"/>
                    </a:lnTo>
                    <a:lnTo>
                      <a:pt x="3320174" y="2194716"/>
                    </a:lnTo>
                    <a:lnTo>
                      <a:pt x="3320832" y="2197182"/>
                    </a:lnTo>
                    <a:lnTo>
                      <a:pt x="3321051" y="2199649"/>
                    </a:lnTo>
                    <a:lnTo>
                      <a:pt x="3321051" y="2202565"/>
                    </a:lnTo>
                    <a:lnTo>
                      <a:pt x="3320832" y="2207947"/>
                    </a:lnTo>
                    <a:lnTo>
                      <a:pt x="3319955" y="2213329"/>
                    </a:lnTo>
                    <a:lnTo>
                      <a:pt x="3318639" y="2218487"/>
                    </a:lnTo>
                    <a:lnTo>
                      <a:pt x="3317103" y="2222748"/>
                    </a:lnTo>
                    <a:lnTo>
                      <a:pt x="3315787" y="2226336"/>
                    </a:lnTo>
                    <a:lnTo>
                      <a:pt x="3314252" y="2229924"/>
                    </a:lnTo>
                    <a:lnTo>
                      <a:pt x="3312497" y="2233063"/>
                    </a:lnTo>
                    <a:lnTo>
                      <a:pt x="3310304" y="2235754"/>
                    </a:lnTo>
                    <a:lnTo>
                      <a:pt x="3308330" y="2238446"/>
                    </a:lnTo>
                    <a:lnTo>
                      <a:pt x="3306356" y="2240464"/>
                    </a:lnTo>
                    <a:lnTo>
                      <a:pt x="3304382" y="2242034"/>
                    </a:lnTo>
                    <a:lnTo>
                      <a:pt x="3302408" y="2243379"/>
                    </a:lnTo>
                    <a:lnTo>
                      <a:pt x="3299996" y="2244052"/>
                    </a:lnTo>
                    <a:lnTo>
                      <a:pt x="3298241" y="2244725"/>
                    </a:lnTo>
                    <a:lnTo>
                      <a:pt x="3296267" y="2244276"/>
                    </a:lnTo>
                    <a:lnTo>
                      <a:pt x="3294512" y="2243828"/>
                    </a:lnTo>
                    <a:lnTo>
                      <a:pt x="3292758" y="2242931"/>
                    </a:lnTo>
                    <a:lnTo>
                      <a:pt x="3291223" y="2241137"/>
                    </a:lnTo>
                    <a:lnTo>
                      <a:pt x="3289907" y="2238894"/>
                    </a:lnTo>
                    <a:lnTo>
                      <a:pt x="3289249" y="2237324"/>
                    </a:lnTo>
                    <a:lnTo>
                      <a:pt x="3288591" y="2235530"/>
                    </a:lnTo>
                    <a:lnTo>
                      <a:pt x="3287933" y="2231942"/>
                    </a:lnTo>
                    <a:lnTo>
                      <a:pt x="3287713" y="2228130"/>
                    </a:lnTo>
                    <a:lnTo>
                      <a:pt x="3287713" y="2223869"/>
                    </a:lnTo>
                    <a:lnTo>
                      <a:pt x="3288152" y="2219384"/>
                    </a:lnTo>
                    <a:lnTo>
                      <a:pt x="3289029" y="2214899"/>
                    </a:lnTo>
                    <a:lnTo>
                      <a:pt x="3290126" y="2210638"/>
                    </a:lnTo>
                    <a:lnTo>
                      <a:pt x="3291442" y="2205928"/>
                    </a:lnTo>
                    <a:lnTo>
                      <a:pt x="3293196" y="2201668"/>
                    </a:lnTo>
                    <a:lnTo>
                      <a:pt x="3295170" y="2197855"/>
                    </a:lnTo>
                    <a:lnTo>
                      <a:pt x="3297583" y="2194267"/>
                    </a:lnTo>
                    <a:lnTo>
                      <a:pt x="3299996" y="2190903"/>
                    </a:lnTo>
                    <a:lnTo>
                      <a:pt x="3302628" y="2188436"/>
                    </a:lnTo>
                    <a:lnTo>
                      <a:pt x="3304163" y="2187315"/>
                    </a:lnTo>
                    <a:lnTo>
                      <a:pt x="3305698" y="2186194"/>
                    </a:lnTo>
                    <a:lnTo>
                      <a:pt x="3306795" y="2185521"/>
                    </a:lnTo>
                    <a:lnTo>
                      <a:pt x="3308330" y="2185073"/>
                    </a:lnTo>
                    <a:lnTo>
                      <a:pt x="3309865" y="2184400"/>
                    </a:lnTo>
                    <a:close/>
                    <a:moveTo>
                      <a:pt x="497946" y="2181226"/>
                    </a:moveTo>
                    <a:lnTo>
                      <a:pt x="500653" y="2181450"/>
                    </a:lnTo>
                    <a:lnTo>
                      <a:pt x="503359" y="2182347"/>
                    </a:lnTo>
                    <a:lnTo>
                      <a:pt x="505840" y="2183468"/>
                    </a:lnTo>
                    <a:lnTo>
                      <a:pt x="508321" y="2184814"/>
                    </a:lnTo>
                    <a:lnTo>
                      <a:pt x="510577" y="2186384"/>
                    </a:lnTo>
                    <a:lnTo>
                      <a:pt x="512607" y="2188178"/>
                    </a:lnTo>
                    <a:lnTo>
                      <a:pt x="514411" y="2190645"/>
                    </a:lnTo>
                    <a:lnTo>
                      <a:pt x="516215" y="2192887"/>
                    </a:lnTo>
                    <a:lnTo>
                      <a:pt x="517794" y="2195130"/>
                    </a:lnTo>
                    <a:lnTo>
                      <a:pt x="519373" y="2197821"/>
                    </a:lnTo>
                    <a:lnTo>
                      <a:pt x="520726" y="2200512"/>
                    </a:lnTo>
                    <a:lnTo>
                      <a:pt x="522080" y="2203203"/>
                    </a:lnTo>
                    <a:lnTo>
                      <a:pt x="522756" y="2205894"/>
                    </a:lnTo>
                    <a:lnTo>
                      <a:pt x="523884" y="2208585"/>
                    </a:lnTo>
                    <a:lnTo>
                      <a:pt x="524786" y="2213743"/>
                    </a:lnTo>
                    <a:lnTo>
                      <a:pt x="525463" y="2218004"/>
                    </a:lnTo>
                    <a:lnTo>
                      <a:pt x="525463" y="2221816"/>
                    </a:lnTo>
                    <a:lnTo>
                      <a:pt x="525237" y="2225404"/>
                    </a:lnTo>
                    <a:lnTo>
                      <a:pt x="524335" y="2228544"/>
                    </a:lnTo>
                    <a:lnTo>
                      <a:pt x="523659" y="2231683"/>
                    </a:lnTo>
                    <a:lnTo>
                      <a:pt x="522305" y="2234150"/>
                    </a:lnTo>
                    <a:lnTo>
                      <a:pt x="520726" y="2236617"/>
                    </a:lnTo>
                    <a:lnTo>
                      <a:pt x="519148" y="2238411"/>
                    </a:lnTo>
                    <a:lnTo>
                      <a:pt x="517118" y="2239981"/>
                    </a:lnTo>
                    <a:lnTo>
                      <a:pt x="515088" y="2240878"/>
                    </a:lnTo>
                    <a:lnTo>
                      <a:pt x="512607" y="2241551"/>
                    </a:lnTo>
                    <a:lnTo>
                      <a:pt x="510126" y="2241551"/>
                    </a:lnTo>
                    <a:lnTo>
                      <a:pt x="507419" y="2241326"/>
                    </a:lnTo>
                    <a:lnTo>
                      <a:pt x="504938" y="2240205"/>
                    </a:lnTo>
                    <a:lnTo>
                      <a:pt x="502006" y="2238860"/>
                    </a:lnTo>
                    <a:lnTo>
                      <a:pt x="499074" y="2236841"/>
                    </a:lnTo>
                    <a:lnTo>
                      <a:pt x="496142" y="2233926"/>
                    </a:lnTo>
                    <a:lnTo>
                      <a:pt x="493210" y="2230338"/>
                    </a:lnTo>
                    <a:lnTo>
                      <a:pt x="490503" y="2226750"/>
                    </a:lnTo>
                    <a:lnTo>
                      <a:pt x="488473" y="2222713"/>
                    </a:lnTo>
                    <a:lnTo>
                      <a:pt x="486669" y="2218228"/>
                    </a:lnTo>
                    <a:lnTo>
                      <a:pt x="485316" y="2213519"/>
                    </a:lnTo>
                    <a:lnTo>
                      <a:pt x="484639" y="2209258"/>
                    </a:lnTo>
                    <a:lnTo>
                      <a:pt x="484188" y="2204773"/>
                    </a:lnTo>
                    <a:lnTo>
                      <a:pt x="484188" y="2200512"/>
                    </a:lnTo>
                    <a:lnTo>
                      <a:pt x="484413" y="2196251"/>
                    </a:lnTo>
                    <a:lnTo>
                      <a:pt x="485316" y="2192439"/>
                    </a:lnTo>
                    <a:lnTo>
                      <a:pt x="485992" y="2190869"/>
                    </a:lnTo>
                    <a:lnTo>
                      <a:pt x="486894" y="2189075"/>
                    </a:lnTo>
                    <a:lnTo>
                      <a:pt x="487797" y="2187505"/>
                    </a:lnTo>
                    <a:lnTo>
                      <a:pt x="488699" y="2186159"/>
                    </a:lnTo>
                    <a:lnTo>
                      <a:pt x="490052" y="2184814"/>
                    </a:lnTo>
                    <a:lnTo>
                      <a:pt x="491405" y="2183917"/>
                    </a:lnTo>
                    <a:lnTo>
                      <a:pt x="492759" y="2183020"/>
                    </a:lnTo>
                    <a:lnTo>
                      <a:pt x="494112" y="2182347"/>
                    </a:lnTo>
                    <a:lnTo>
                      <a:pt x="496142" y="2181899"/>
                    </a:lnTo>
                    <a:lnTo>
                      <a:pt x="497946" y="2181226"/>
                    </a:lnTo>
                    <a:close/>
                    <a:moveTo>
                      <a:pt x="3201612" y="2178050"/>
                    </a:moveTo>
                    <a:lnTo>
                      <a:pt x="3204135" y="2178740"/>
                    </a:lnTo>
                    <a:lnTo>
                      <a:pt x="3206429" y="2179661"/>
                    </a:lnTo>
                    <a:lnTo>
                      <a:pt x="3208265" y="2181042"/>
                    </a:lnTo>
                    <a:lnTo>
                      <a:pt x="3209871" y="2182653"/>
                    </a:lnTo>
                    <a:lnTo>
                      <a:pt x="3211247" y="2184494"/>
                    </a:lnTo>
                    <a:lnTo>
                      <a:pt x="3212165" y="2186566"/>
                    </a:lnTo>
                    <a:lnTo>
                      <a:pt x="3213082" y="2188867"/>
                    </a:lnTo>
                    <a:lnTo>
                      <a:pt x="3213771" y="2191399"/>
                    </a:lnTo>
                    <a:lnTo>
                      <a:pt x="3214000" y="2193931"/>
                    </a:lnTo>
                    <a:lnTo>
                      <a:pt x="3214229" y="2196693"/>
                    </a:lnTo>
                    <a:lnTo>
                      <a:pt x="3214688" y="2199455"/>
                    </a:lnTo>
                    <a:lnTo>
                      <a:pt x="3214229" y="2202217"/>
                    </a:lnTo>
                    <a:lnTo>
                      <a:pt x="3213771" y="2207740"/>
                    </a:lnTo>
                    <a:lnTo>
                      <a:pt x="3212394" y="2213034"/>
                    </a:lnTo>
                    <a:lnTo>
                      <a:pt x="3211018" y="2217637"/>
                    </a:lnTo>
                    <a:lnTo>
                      <a:pt x="3209412" y="2221550"/>
                    </a:lnTo>
                    <a:lnTo>
                      <a:pt x="3207118" y="2225233"/>
                    </a:lnTo>
                    <a:lnTo>
                      <a:pt x="3205053" y="2228685"/>
                    </a:lnTo>
                    <a:lnTo>
                      <a:pt x="3202759" y="2231677"/>
                    </a:lnTo>
                    <a:lnTo>
                      <a:pt x="3200235" y="2234209"/>
                    </a:lnTo>
                    <a:lnTo>
                      <a:pt x="3197941" y="2236280"/>
                    </a:lnTo>
                    <a:lnTo>
                      <a:pt x="3195418" y="2237891"/>
                    </a:lnTo>
                    <a:lnTo>
                      <a:pt x="3192665" y="2239042"/>
                    </a:lnTo>
                    <a:lnTo>
                      <a:pt x="3190371" y="2239733"/>
                    </a:lnTo>
                    <a:lnTo>
                      <a:pt x="3187618" y="2239963"/>
                    </a:lnTo>
                    <a:lnTo>
                      <a:pt x="3185324" y="2239502"/>
                    </a:lnTo>
                    <a:lnTo>
                      <a:pt x="3183259" y="2238812"/>
                    </a:lnTo>
                    <a:lnTo>
                      <a:pt x="3180965" y="2237201"/>
                    </a:lnTo>
                    <a:lnTo>
                      <a:pt x="3179130" y="2235129"/>
                    </a:lnTo>
                    <a:lnTo>
                      <a:pt x="3177524" y="2232367"/>
                    </a:lnTo>
                    <a:lnTo>
                      <a:pt x="3176377" y="2228915"/>
                    </a:lnTo>
                    <a:lnTo>
                      <a:pt x="3175230" y="2225002"/>
                    </a:lnTo>
                    <a:lnTo>
                      <a:pt x="3175000" y="2221090"/>
                    </a:lnTo>
                    <a:lnTo>
                      <a:pt x="3175000" y="2216486"/>
                    </a:lnTo>
                    <a:lnTo>
                      <a:pt x="3175459" y="2212344"/>
                    </a:lnTo>
                    <a:lnTo>
                      <a:pt x="3176377" y="2207740"/>
                    </a:lnTo>
                    <a:lnTo>
                      <a:pt x="3177294" y="2203137"/>
                    </a:lnTo>
                    <a:lnTo>
                      <a:pt x="3178900" y="2198994"/>
                    </a:lnTo>
                    <a:lnTo>
                      <a:pt x="3180965" y="2194621"/>
                    </a:lnTo>
                    <a:lnTo>
                      <a:pt x="3183259" y="2190939"/>
                    </a:lnTo>
                    <a:lnTo>
                      <a:pt x="3185783" y="2187486"/>
                    </a:lnTo>
                    <a:lnTo>
                      <a:pt x="3188535" y="2184494"/>
                    </a:lnTo>
                    <a:lnTo>
                      <a:pt x="3191288" y="2181962"/>
                    </a:lnTo>
                    <a:lnTo>
                      <a:pt x="3192894" y="2181042"/>
                    </a:lnTo>
                    <a:lnTo>
                      <a:pt x="3194730" y="2179891"/>
                    </a:lnTo>
                    <a:lnTo>
                      <a:pt x="3196335" y="2179431"/>
                    </a:lnTo>
                    <a:lnTo>
                      <a:pt x="3198171" y="2178510"/>
                    </a:lnTo>
                    <a:lnTo>
                      <a:pt x="3199777" y="2178280"/>
                    </a:lnTo>
                    <a:lnTo>
                      <a:pt x="3201612" y="2178050"/>
                    </a:lnTo>
                    <a:close/>
                    <a:moveTo>
                      <a:pt x="632315" y="2174876"/>
                    </a:moveTo>
                    <a:lnTo>
                      <a:pt x="635189" y="2175106"/>
                    </a:lnTo>
                    <a:lnTo>
                      <a:pt x="638064" y="2176027"/>
                    </a:lnTo>
                    <a:lnTo>
                      <a:pt x="640718" y="2176947"/>
                    </a:lnTo>
                    <a:lnTo>
                      <a:pt x="643151" y="2178328"/>
                    </a:lnTo>
                    <a:lnTo>
                      <a:pt x="645583" y="2180169"/>
                    </a:lnTo>
                    <a:lnTo>
                      <a:pt x="647795" y="2182011"/>
                    </a:lnTo>
                    <a:lnTo>
                      <a:pt x="649785" y="2184542"/>
                    </a:lnTo>
                    <a:lnTo>
                      <a:pt x="651554" y="2186844"/>
                    </a:lnTo>
                    <a:lnTo>
                      <a:pt x="653544" y="2189146"/>
                    </a:lnTo>
                    <a:lnTo>
                      <a:pt x="654650" y="2191908"/>
                    </a:lnTo>
                    <a:lnTo>
                      <a:pt x="656198" y="2194439"/>
                    </a:lnTo>
                    <a:lnTo>
                      <a:pt x="657304" y="2197431"/>
                    </a:lnTo>
                    <a:lnTo>
                      <a:pt x="658188" y="2200193"/>
                    </a:lnTo>
                    <a:lnTo>
                      <a:pt x="659073" y="2202955"/>
                    </a:lnTo>
                    <a:lnTo>
                      <a:pt x="659515" y="2205717"/>
                    </a:lnTo>
                    <a:lnTo>
                      <a:pt x="659736" y="2208249"/>
                    </a:lnTo>
                    <a:lnTo>
                      <a:pt x="660400" y="2212622"/>
                    </a:lnTo>
                    <a:lnTo>
                      <a:pt x="659958" y="2216535"/>
                    </a:lnTo>
                    <a:lnTo>
                      <a:pt x="659515" y="2220217"/>
                    </a:lnTo>
                    <a:lnTo>
                      <a:pt x="658852" y="2223439"/>
                    </a:lnTo>
                    <a:lnTo>
                      <a:pt x="657746" y="2226662"/>
                    </a:lnTo>
                    <a:lnTo>
                      <a:pt x="656198" y="2229193"/>
                    </a:lnTo>
                    <a:lnTo>
                      <a:pt x="654429" y="2231725"/>
                    </a:lnTo>
                    <a:lnTo>
                      <a:pt x="652439" y="2233567"/>
                    </a:lnTo>
                    <a:lnTo>
                      <a:pt x="650448" y="2235178"/>
                    </a:lnTo>
                    <a:lnTo>
                      <a:pt x="647795" y="2236098"/>
                    </a:lnTo>
                    <a:lnTo>
                      <a:pt x="645362" y="2236789"/>
                    </a:lnTo>
                    <a:lnTo>
                      <a:pt x="642708" y="2236789"/>
                    </a:lnTo>
                    <a:lnTo>
                      <a:pt x="640055" y="2236328"/>
                    </a:lnTo>
                    <a:lnTo>
                      <a:pt x="636959" y="2235408"/>
                    </a:lnTo>
                    <a:lnTo>
                      <a:pt x="634084" y="2234027"/>
                    </a:lnTo>
                    <a:lnTo>
                      <a:pt x="630988" y="2231955"/>
                    </a:lnTo>
                    <a:lnTo>
                      <a:pt x="629219" y="2230344"/>
                    </a:lnTo>
                    <a:lnTo>
                      <a:pt x="627449" y="2228733"/>
                    </a:lnTo>
                    <a:lnTo>
                      <a:pt x="624575" y="2225051"/>
                    </a:lnTo>
                    <a:lnTo>
                      <a:pt x="622142" y="2221368"/>
                    </a:lnTo>
                    <a:lnTo>
                      <a:pt x="619930" y="2216995"/>
                    </a:lnTo>
                    <a:lnTo>
                      <a:pt x="618382" y="2212622"/>
                    </a:lnTo>
                    <a:lnTo>
                      <a:pt x="617056" y="2208019"/>
                    </a:lnTo>
                    <a:lnTo>
                      <a:pt x="616171" y="2203646"/>
                    </a:lnTo>
                    <a:lnTo>
                      <a:pt x="615950" y="2199043"/>
                    </a:lnTo>
                    <a:lnTo>
                      <a:pt x="615950" y="2194900"/>
                    </a:lnTo>
                    <a:lnTo>
                      <a:pt x="616834" y="2190527"/>
                    </a:lnTo>
                    <a:lnTo>
                      <a:pt x="617719" y="2186844"/>
                    </a:lnTo>
                    <a:lnTo>
                      <a:pt x="619267" y="2183392"/>
                    </a:lnTo>
                    <a:lnTo>
                      <a:pt x="620373" y="2181781"/>
                    </a:lnTo>
                    <a:lnTo>
                      <a:pt x="621257" y="2180400"/>
                    </a:lnTo>
                    <a:lnTo>
                      <a:pt x="622363" y="2179249"/>
                    </a:lnTo>
                    <a:lnTo>
                      <a:pt x="623690" y="2178098"/>
                    </a:lnTo>
                    <a:lnTo>
                      <a:pt x="625238" y="2176947"/>
                    </a:lnTo>
                    <a:lnTo>
                      <a:pt x="626786" y="2176257"/>
                    </a:lnTo>
                    <a:lnTo>
                      <a:pt x="628334" y="2175566"/>
                    </a:lnTo>
                    <a:lnTo>
                      <a:pt x="630103" y="2175106"/>
                    </a:lnTo>
                    <a:lnTo>
                      <a:pt x="632315" y="2174876"/>
                    </a:lnTo>
                    <a:close/>
                    <a:moveTo>
                      <a:pt x="2929132" y="2168525"/>
                    </a:moveTo>
                    <a:lnTo>
                      <a:pt x="2931154" y="2168525"/>
                    </a:lnTo>
                    <a:lnTo>
                      <a:pt x="2934299" y="2169215"/>
                    </a:lnTo>
                    <a:lnTo>
                      <a:pt x="2936995" y="2169906"/>
                    </a:lnTo>
                    <a:lnTo>
                      <a:pt x="2939466" y="2171287"/>
                    </a:lnTo>
                    <a:lnTo>
                      <a:pt x="2941713" y="2172898"/>
                    </a:lnTo>
                    <a:lnTo>
                      <a:pt x="2943510" y="2174739"/>
                    </a:lnTo>
                    <a:lnTo>
                      <a:pt x="2945082" y="2176811"/>
                    </a:lnTo>
                    <a:lnTo>
                      <a:pt x="2946430" y="2178882"/>
                    </a:lnTo>
                    <a:lnTo>
                      <a:pt x="2947553" y="2181644"/>
                    </a:lnTo>
                    <a:lnTo>
                      <a:pt x="2948227" y="2184176"/>
                    </a:lnTo>
                    <a:lnTo>
                      <a:pt x="2948901" y="2186938"/>
                    </a:lnTo>
                    <a:lnTo>
                      <a:pt x="2949351" y="2189469"/>
                    </a:lnTo>
                    <a:lnTo>
                      <a:pt x="2949575" y="2192461"/>
                    </a:lnTo>
                    <a:lnTo>
                      <a:pt x="2949351" y="2195453"/>
                    </a:lnTo>
                    <a:lnTo>
                      <a:pt x="2949351" y="2197985"/>
                    </a:lnTo>
                    <a:lnTo>
                      <a:pt x="2948677" y="2200747"/>
                    </a:lnTo>
                    <a:lnTo>
                      <a:pt x="2948227" y="2203279"/>
                    </a:lnTo>
                    <a:lnTo>
                      <a:pt x="2946655" y="2207882"/>
                    </a:lnTo>
                    <a:lnTo>
                      <a:pt x="2944858" y="2212485"/>
                    </a:lnTo>
                    <a:lnTo>
                      <a:pt x="2942836" y="2216168"/>
                    </a:lnTo>
                    <a:lnTo>
                      <a:pt x="2940140" y="2219620"/>
                    </a:lnTo>
                    <a:lnTo>
                      <a:pt x="2937444" y="2222382"/>
                    </a:lnTo>
                    <a:lnTo>
                      <a:pt x="2934524" y="2225144"/>
                    </a:lnTo>
                    <a:lnTo>
                      <a:pt x="2931379" y="2227216"/>
                    </a:lnTo>
                    <a:lnTo>
                      <a:pt x="2928234" y="2228827"/>
                    </a:lnTo>
                    <a:lnTo>
                      <a:pt x="2924864" y="2229977"/>
                    </a:lnTo>
                    <a:lnTo>
                      <a:pt x="2921944" y="2230438"/>
                    </a:lnTo>
                    <a:lnTo>
                      <a:pt x="2918799" y="2230438"/>
                    </a:lnTo>
                    <a:lnTo>
                      <a:pt x="2915654" y="2229517"/>
                    </a:lnTo>
                    <a:lnTo>
                      <a:pt x="2914081" y="2229057"/>
                    </a:lnTo>
                    <a:lnTo>
                      <a:pt x="2912733" y="2228366"/>
                    </a:lnTo>
                    <a:lnTo>
                      <a:pt x="2911161" y="2227446"/>
                    </a:lnTo>
                    <a:lnTo>
                      <a:pt x="2910038" y="2226525"/>
                    </a:lnTo>
                    <a:lnTo>
                      <a:pt x="2908690" y="2225374"/>
                    </a:lnTo>
                    <a:lnTo>
                      <a:pt x="2907566" y="2223993"/>
                    </a:lnTo>
                    <a:lnTo>
                      <a:pt x="2906219" y="2222382"/>
                    </a:lnTo>
                    <a:lnTo>
                      <a:pt x="2905320" y="2220771"/>
                    </a:lnTo>
                    <a:lnTo>
                      <a:pt x="2904421" y="2218930"/>
                    </a:lnTo>
                    <a:lnTo>
                      <a:pt x="2903747" y="2217319"/>
                    </a:lnTo>
                    <a:lnTo>
                      <a:pt x="2902624" y="2213406"/>
                    </a:lnTo>
                    <a:lnTo>
                      <a:pt x="2901950" y="2209493"/>
                    </a:lnTo>
                    <a:lnTo>
                      <a:pt x="2901950" y="2205120"/>
                    </a:lnTo>
                    <a:lnTo>
                      <a:pt x="2902175" y="2200977"/>
                    </a:lnTo>
                    <a:lnTo>
                      <a:pt x="2902849" y="2196374"/>
                    </a:lnTo>
                    <a:lnTo>
                      <a:pt x="2904197" y="2192231"/>
                    </a:lnTo>
                    <a:lnTo>
                      <a:pt x="2905769" y="2188318"/>
                    </a:lnTo>
                    <a:lnTo>
                      <a:pt x="2907791" y="2184176"/>
                    </a:lnTo>
                    <a:lnTo>
                      <a:pt x="2910262" y="2180493"/>
                    </a:lnTo>
                    <a:lnTo>
                      <a:pt x="2912958" y="2177271"/>
                    </a:lnTo>
                    <a:lnTo>
                      <a:pt x="2915878" y="2174509"/>
                    </a:lnTo>
                    <a:lnTo>
                      <a:pt x="2919248" y="2171977"/>
                    </a:lnTo>
                    <a:lnTo>
                      <a:pt x="2921045" y="2171057"/>
                    </a:lnTo>
                    <a:lnTo>
                      <a:pt x="2923067" y="2170136"/>
                    </a:lnTo>
                    <a:lnTo>
                      <a:pt x="2924864" y="2169676"/>
                    </a:lnTo>
                    <a:lnTo>
                      <a:pt x="2927111" y="2169215"/>
                    </a:lnTo>
                    <a:lnTo>
                      <a:pt x="2929132" y="2168525"/>
                    </a:lnTo>
                    <a:close/>
                    <a:moveTo>
                      <a:pt x="2770774" y="2165350"/>
                    </a:moveTo>
                    <a:lnTo>
                      <a:pt x="2774646" y="2165797"/>
                    </a:lnTo>
                    <a:lnTo>
                      <a:pt x="2777607" y="2166914"/>
                    </a:lnTo>
                    <a:lnTo>
                      <a:pt x="2780341" y="2168031"/>
                    </a:lnTo>
                    <a:lnTo>
                      <a:pt x="2782846" y="2169371"/>
                    </a:lnTo>
                    <a:lnTo>
                      <a:pt x="2785124" y="2171382"/>
                    </a:lnTo>
                    <a:lnTo>
                      <a:pt x="2786946" y="2173393"/>
                    </a:lnTo>
                    <a:lnTo>
                      <a:pt x="2788541" y="2175627"/>
                    </a:lnTo>
                    <a:lnTo>
                      <a:pt x="2789679" y="2177862"/>
                    </a:lnTo>
                    <a:lnTo>
                      <a:pt x="2790818" y="2180543"/>
                    </a:lnTo>
                    <a:lnTo>
                      <a:pt x="2791502" y="2183224"/>
                    </a:lnTo>
                    <a:lnTo>
                      <a:pt x="2792185" y="2185905"/>
                    </a:lnTo>
                    <a:lnTo>
                      <a:pt x="2792413" y="2188586"/>
                    </a:lnTo>
                    <a:lnTo>
                      <a:pt x="2792413" y="2191267"/>
                    </a:lnTo>
                    <a:lnTo>
                      <a:pt x="2792413" y="2194172"/>
                    </a:lnTo>
                    <a:lnTo>
                      <a:pt x="2792185" y="2196853"/>
                    </a:lnTo>
                    <a:lnTo>
                      <a:pt x="2791502" y="2199087"/>
                    </a:lnTo>
                    <a:lnTo>
                      <a:pt x="2790818" y="2201545"/>
                    </a:lnTo>
                    <a:lnTo>
                      <a:pt x="2789907" y="2204002"/>
                    </a:lnTo>
                    <a:lnTo>
                      <a:pt x="2787857" y="2208248"/>
                    </a:lnTo>
                    <a:lnTo>
                      <a:pt x="2785580" y="2212269"/>
                    </a:lnTo>
                    <a:lnTo>
                      <a:pt x="2782618" y="2215621"/>
                    </a:lnTo>
                    <a:lnTo>
                      <a:pt x="2779885" y="2218525"/>
                    </a:lnTo>
                    <a:lnTo>
                      <a:pt x="2776469" y="2220983"/>
                    </a:lnTo>
                    <a:lnTo>
                      <a:pt x="2772596" y="2222994"/>
                    </a:lnTo>
                    <a:lnTo>
                      <a:pt x="2768952" y="2224334"/>
                    </a:lnTo>
                    <a:lnTo>
                      <a:pt x="2765308" y="2225228"/>
                    </a:lnTo>
                    <a:lnTo>
                      <a:pt x="2761663" y="2225675"/>
                    </a:lnTo>
                    <a:lnTo>
                      <a:pt x="2758019" y="2225228"/>
                    </a:lnTo>
                    <a:lnTo>
                      <a:pt x="2756424" y="2224781"/>
                    </a:lnTo>
                    <a:lnTo>
                      <a:pt x="2754602" y="2224334"/>
                    </a:lnTo>
                    <a:lnTo>
                      <a:pt x="2753008" y="2223664"/>
                    </a:lnTo>
                    <a:lnTo>
                      <a:pt x="2751186" y="2222770"/>
                    </a:lnTo>
                    <a:lnTo>
                      <a:pt x="2749591" y="2221653"/>
                    </a:lnTo>
                    <a:lnTo>
                      <a:pt x="2748225" y="2220759"/>
                    </a:lnTo>
                    <a:lnTo>
                      <a:pt x="2746630" y="2219419"/>
                    </a:lnTo>
                    <a:lnTo>
                      <a:pt x="2745491" y="2217855"/>
                    </a:lnTo>
                    <a:lnTo>
                      <a:pt x="2744352" y="2216067"/>
                    </a:lnTo>
                    <a:lnTo>
                      <a:pt x="2742986" y="2214280"/>
                    </a:lnTo>
                    <a:lnTo>
                      <a:pt x="2741391" y="2210705"/>
                    </a:lnTo>
                    <a:lnTo>
                      <a:pt x="2740480" y="2207130"/>
                    </a:lnTo>
                    <a:lnTo>
                      <a:pt x="2740025" y="2203109"/>
                    </a:lnTo>
                    <a:lnTo>
                      <a:pt x="2740025" y="2199087"/>
                    </a:lnTo>
                    <a:lnTo>
                      <a:pt x="2740253" y="2195289"/>
                    </a:lnTo>
                    <a:lnTo>
                      <a:pt x="2740936" y="2191044"/>
                    </a:lnTo>
                    <a:lnTo>
                      <a:pt x="2742302" y="2187245"/>
                    </a:lnTo>
                    <a:lnTo>
                      <a:pt x="2744125" y="2183447"/>
                    </a:lnTo>
                    <a:lnTo>
                      <a:pt x="2746175" y="2179872"/>
                    </a:lnTo>
                    <a:lnTo>
                      <a:pt x="2748908" y="2176521"/>
                    </a:lnTo>
                    <a:lnTo>
                      <a:pt x="2751641" y="2173617"/>
                    </a:lnTo>
                    <a:lnTo>
                      <a:pt x="2754830" y="2170935"/>
                    </a:lnTo>
                    <a:lnTo>
                      <a:pt x="2758474" y="2168701"/>
                    </a:lnTo>
                    <a:lnTo>
                      <a:pt x="2762119" y="2167137"/>
                    </a:lnTo>
                    <a:lnTo>
                      <a:pt x="2764397" y="2166467"/>
                    </a:lnTo>
                    <a:lnTo>
                      <a:pt x="2766447" y="2165797"/>
                    </a:lnTo>
                    <a:lnTo>
                      <a:pt x="2768724" y="2165573"/>
                    </a:lnTo>
                    <a:lnTo>
                      <a:pt x="2770774" y="2165350"/>
                    </a:lnTo>
                    <a:close/>
                    <a:moveTo>
                      <a:pt x="2408670" y="2159000"/>
                    </a:moveTo>
                    <a:lnTo>
                      <a:pt x="2412496" y="2159448"/>
                    </a:lnTo>
                    <a:lnTo>
                      <a:pt x="2416322" y="2160121"/>
                    </a:lnTo>
                    <a:lnTo>
                      <a:pt x="2419697" y="2161467"/>
                    </a:lnTo>
                    <a:lnTo>
                      <a:pt x="2422398" y="2162812"/>
                    </a:lnTo>
                    <a:lnTo>
                      <a:pt x="2425099" y="2164606"/>
                    </a:lnTo>
                    <a:lnTo>
                      <a:pt x="2427349" y="2166624"/>
                    </a:lnTo>
                    <a:lnTo>
                      <a:pt x="2429374" y="2169091"/>
                    </a:lnTo>
                    <a:lnTo>
                      <a:pt x="2430950" y="2171334"/>
                    </a:lnTo>
                    <a:lnTo>
                      <a:pt x="2432300" y="2174025"/>
                    </a:lnTo>
                    <a:lnTo>
                      <a:pt x="2433425" y="2176492"/>
                    </a:lnTo>
                    <a:lnTo>
                      <a:pt x="2434326" y="2179407"/>
                    </a:lnTo>
                    <a:lnTo>
                      <a:pt x="2434776" y="2181874"/>
                    </a:lnTo>
                    <a:lnTo>
                      <a:pt x="2435226" y="2184789"/>
                    </a:lnTo>
                    <a:lnTo>
                      <a:pt x="2435226" y="2187256"/>
                    </a:lnTo>
                    <a:lnTo>
                      <a:pt x="2435226" y="2189947"/>
                    </a:lnTo>
                    <a:lnTo>
                      <a:pt x="2434551" y="2192414"/>
                    </a:lnTo>
                    <a:lnTo>
                      <a:pt x="2434101" y="2195105"/>
                    </a:lnTo>
                    <a:lnTo>
                      <a:pt x="2433425" y="2197348"/>
                    </a:lnTo>
                    <a:lnTo>
                      <a:pt x="2432525" y="2199590"/>
                    </a:lnTo>
                    <a:lnTo>
                      <a:pt x="2431400" y="2201833"/>
                    </a:lnTo>
                    <a:lnTo>
                      <a:pt x="2430275" y="2203851"/>
                    </a:lnTo>
                    <a:lnTo>
                      <a:pt x="2428924" y="2205645"/>
                    </a:lnTo>
                    <a:lnTo>
                      <a:pt x="2427574" y="2207439"/>
                    </a:lnTo>
                    <a:lnTo>
                      <a:pt x="2425999" y="2209233"/>
                    </a:lnTo>
                    <a:lnTo>
                      <a:pt x="2422848" y="2212149"/>
                    </a:lnTo>
                    <a:lnTo>
                      <a:pt x="2419247" y="2214615"/>
                    </a:lnTo>
                    <a:lnTo>
                      <a:pt x="2415421" y="2216858"/>
                    </a:lnTo>
                    <a:lnTo>
                      <a:pt x="2411596" y="2217979"/>
                    </a:lnTo>
                    <a:lnTo>
                      <a:pt x="2407320" y="2219100"/>
                    </a:lnTo>
                    <a:lnTo>
                      <a:pt x="2403269" y="2219325"/>
                    </a:lnTo>
                    <a:lnTo>
                      <a:pt x="2399218" y="2219100"/>
                    </a:lnTo>
                    <a:lnTo>
                      <a:pt x="2397192" y="2218876"/>
                    </a:lnTo>
                    <a:lnTo>
                      <a:pt x="2395167" y="2217979"/>
                    </a:lnTo>
                    <a:lnTo>
                      <a:pt x="2393141" y="2217531"/>
                    </a:lnTo>
                    <a:lnTo>
                      <a:pt x="2391341" y="2216858"/>
                    </a:lnTo>
                    <a:lnTo>
                      <a:pt x="2389541" y="2215737"/>
                    </a:lnTo>
                    <a:lnTo>
                      <a:pt x="2387740" y="2214391"/>
                    </a:lnTo>
                    <a:lnTo>
                      <a:pt x="2385940" y="2213270"/>
                    </a:lnTo>
                    <a:lnTo>
                      <a:pt x="2384364" y="2211700"/>
                    </a:lnTo>
                    <a:lnTo>
                      <a:pt x="2382789" y="2209906"/>
                    </a:lnTo>
                    <a:lnTo>
                      <a:pt x="2381439" y="2208112"/>
                    </a:lnTo>
                    <a:lnTo>
                      <a:pt x="2380539" y="2206542"/>
                    </a:lnTo>
                    <a:lnTo>
                      <a:pt x="2379413" y="2204748"/>
                    </a:lnTo>
                    <a:lnTo>
                      <a:pt x="2377838" y="2200711"/>
                    </a:lnTo>
                    <a:lnTo>
                      <a:pt x="2376938" y="2196899"/>
                    </a:lnTo>
                    <a:lnTo>
                      <a:pt x="2376488" y="2193087"/>
                    </a:lnTo>
                    <a:lnTo>
                      <a:pt x="2376488" y="2188826"/>
                    </a:lnTo>
                    <a:lnTo>
                      <a:pt x="2377388" y="2184789"/>
                    </a:lnTo>
                    <a:lnTo>
                      <a:pt x="2378288" y="2180977"/>
                    </a:lnTo>
                    <a:lnTo>
                      <a:pt x="2380089" y="2177165"/>
                    </a:lnTo>
                    <a:lnTo>
                      <a:pt x="2382339" y="2173576"/>
                    </a:lnTo>
                    <a:lnTo>
                      <a:pt x="2384815" y="2170213"/>
                    </a:lnTo>
                    <a:lnTo>
                      <a:pt x="2387740" y="2167297"/>
                    </a:lnTo>
                    <a:lnTo>
                      <a:pt x="2391116" y="2164606"/>
                    </a:lnTo>
                    <a:lnTo>
                      <a:pt x="2394942" y="2162364"/>
                    </a:lnTo>
                    <a:lnTo>
                      <a:pt x="2396967" y="2161467"/>
                    </a:lnTo>
                    <a:lnTo>
                      <a:pt x="2399218" y="2160570"/>
                    </a:lnTo>
                    <a:lnTo>
                      <a:pt x="2401468" y="2159897"/>
                    </a:lnTo>
                    <a:lnTo>
                      <a:pt x="2403719" y="2159448"/>
                    </a:lnTo>
                    <a:lnTo>
                      <a:pt x="2406194" y="2159224"/>
                    </a:lnTo>
                    <a:lnTo>
                      <a:pt x="2408670" y="2159000"/>
                    </a:lnTo>
                    <a:close/>
                    <a:moveTo>
                      <a:pt x="211467" y="2135188"/>
                    </a:moveTo>
                    <a:lnTo>
                      <a:pt x="213254" y="2135411"/>
                    </a:lnTo>
                    <a:lnTo>
                      <a:pt x="215042" y="2136081"/>
                    </a:lnTo>
                    <a:lnTo>
                      <a:pt x="216829" y="2137199"/>
                    </a:lnTo>
                    <a:lnTo>
                      <a:pt x="218617" y="2138539"/>
                    </a:lnTo>
                    <a:lnTo>
                      <a:pt x="220181" y="2140327"/>
                    </a:lnTo>
                    <a:lnTo>
                      <a:pt x="221745" y="2142114"/>
                    </a:lnTo>
                    <a:lnTo>
                      <a:pt x="223309" y="2144125"/>
                    </a:lnTo>
                    <a:lnTo>
                      <a:pt x="224649" y="2146359"/>
                    </a:lnTo>
                    <a:lnTo>
                      <a:pt x="227107" y="2151498"/>
                    </a:lnTo>
                    <a:lnTo>
                      <a:pt x="229118" y="2157083"/>
                    </a:lnTo>
                    <a:lnTo>
                      <a:pt x="230905" y="2162446"/>
                    </a:lnTo>
                    <a:lnTo>
                      <a:pt x="232022" y="2167585"/>
                    </a:lnTo>
                    <a:lnTo>
                      <a:pt x="232693" y="2171159"/>
                    </a:lnTo>
                    <a:lnTo>
                      <a:pt x="233139" y="2174734"/>
                    </a:lnTo>
                    <a:lnTo>
                      <a:pt x="233363" y="2178086"/>
                    </a:lnTo>
                    <a:lnTo>
                      <a:pt x="233139" y="2181213"/>
                    </a:lnTo>
                    <a:lnTo>
                      <a:pt x="232693" y="2183895"/>
                    </a:lnTo>
                    <a:lnTo>
                      <a:pt x="232469" y="2186576"/>
                    </a:lnTo>
                    <a:lnTo>
                      <a:pt x="231799" y="2188810"/>
                    </a:lnTo>
                    <a:lnTo>
                      <a:pt x="230905" y="2190597"/>
                    </a:lnTo>
                    <a:lnTo>
                      <a:pt x="230235" y="2192385"/>
                    </a:lnTo>
                    <a:lnTo>
                      <a:pt x="228894" y="2193725"/>
                    </a:lnTo>
                    <a:lnTo>
                      <a:pt x="227777" y="2194842"/>
                    </a:lnTo>
                    <a:lnTo>
                      <a:pt x="226437" y="2195289"/>
                    </a:lnTo>
                    <a:lnTo>
                      <a:pt x="224873" y="2195513"/>
                    </a:lnTo>
                    <a:lnTo>
                      <a:pt x="223309" y="2195289"/>
                    </a:lnTo>
                    <a:lnTo>
                      <a:pt x="221745" y="2194842"/>
                    </a:lnTo>
                    <a:lnTo>
                      <a:pt x="219957" y="2193725"/>
                    </a:lnTo>
                    <a:lnTo>
                      <a:pt x="218393" y="2192385"/>
                    </a:lnTo>
                    <a:lnTo>
                      <a:pt x="217053" y="2191268"/>
                    </a:lnTo>
                    <a:lnTo>
                      <a:pt x="214595" y="2188363"/>
                    </a:lnTo>
                    <a:lnTo>
                      <a:pt x="212137" y="2184565"/>
                    </a:lnTo>
                    <a:lnTo>
                      <a:pt x="210126" y="2180320"/>
                    </a:lnTo>
                    <a:lnTo>
                      <a:pt x="208115" y="2176075"/>
                    </a:lnTo>
                    <a:lnTo>
                      <a:pt x="206551" y="2171383"/>
                    </a:lnTo>
                    <a:lnTo>
                      <a:pt x="205211" y="2166467"/>
                    </a:lnTo>
                    <a:lnTo>
                      <a:pt x="204317" y="2161552"/>
                    </a:lnTo>
                    <a:lnTo>
                      <a:pt x="203423" y="2157083"/>
                    </a:lnTo>
                    <a:lnTo>
                      <a:pt x="203200" y="2152392"/>
                    </a:lnTo>
                    <a:lnTo>
                      <a:pt x="203423" y="2147923"/>
                    </a:lnTo>
                    <a:lnTo>
                      <a:pt x="203870" y="2144125"/>
                    </a:lnTo>
                    <a:lnTo>
                      <a:pt x="204540" y="2142337"/>
                    </a:lnTo>
                    <a:lnTo>
                      <a:pt x="204987" y="2140773"/>
                    </a:lnTo>
                    <a:lnTo>
                      <a:pt x="205658" y="2139433"/>
                    </a:lnTo>
                    <a:lnTo>
                      <a:pt x="206551" y="2138092"/>
                    </a:lnTo>
                    <a:lnTo>
                      <a:pt x="207668" y="2137199"/>
                    </a:lnTo>
                    <a:lnTo>
                      <a:pt x="208562" y="2136081"/>
                    </a:lnTo>
                    <a:lnTo>
                      <a:pt x="209903" y="2135635"/>
                    </a:lnTo>
                    <a:lnTo>
                      <a:pt x="211467" y="2135188"/>
                    </a:lnTo>
                    <a:close/>
                    <a:moveTo>
                      <a:pt x="305934" y="2127251"/>
                    </a:moveTo>
                    <a:lnTo>
                      <a:pt x="308202" y="2127480"/>
                    </a:lnTo>
                    <a:lnTo>
                      <a:pt x="310696" y="2128168"/>
                    </a:lnTo>
                    <a:lnTo>
                      <a:pt x="312737" y="2129315"/>
                    </a:lnTo>
                    <a:lnTo>
                      <a:pt x="314552" y="2130690"/>
                    </a:lnTo>
                    <a:lnTo>
                      <a:pt x="316593" y="2132525"/>
                    </a:lnTo>
                    <a:lnTo>
                      <a:pt x="318180" y="2134359"/>
                    </a:lnTo>
                    <a:lnTo>
                      <a:pt x="319995" y="2136652"/>
                    </a:lnTo>
                    <a:lnTo>
                      <a:pt x="321582" y="2138945"/>
                    </a:lnTo>
                    <a:lnTo>
                      <a:pt x="322943" y="2141468"/>
                    </a:lnTo>
                    <a:lnTo>
                      <a:pt x="324077" y="2143990"/>
                    </a:lnTo>
                    <a:lnTo>
                      <a:pt x="326571" y="2149723"/>
                    </a:lnTo>
                    <a:lnTo>
                      <a:pt x="328386" y="2155226"/>
                    </a:lnTo>
                    <a:lnTo>
                      <a:pt x="329293" y="2160500"/>
                    </a:lnTo>
                    <a:lnTo>
                      <a:pt x="329973" y="2164628"/>
                    </a:lnTo>
                    <a:lnTo>
                      <a:pt x="330200" y="2168297"/>
                    </a:lnTo>
                    <a:lnTo>
                      <a:pt x="329973" y="2171736"/>
                    </a:lnTo>
                    <a:lnTo>
                      <a:pt x="329746" y="2175176"/>
                    </a:lnTo>
                    <a:lnTo>
                      <a:pt x="329066" y="2178157"/>
                    </a:lnTo>
                    <a:lnTo>
                      <a:pt x="328386" y="2180679"/>
                    </a:lnTo>
                    <a:lnTo>
                      <a:pt x="327252" y="2183202"/>
                    </a:lnTo>
                    <a:lnTo>
                      <a:pt x="325891" y="2185266"/>
                    </a:lnTo>
                    <a:lnTo>
                      <a:pt x="324757" y="2186871"/>
                    </a:lnTo>
                    <a:lnTo>
                      <a:pt x="323170" y="2188247"/>
                    </a:lnTo>
                    <a:lnTo>
                      <a:pt x="321355" y="2188934"/>
                    </a:lnTo>
                    <a:lnTo>
                      <a:pt x="319541" y="2189164"/>
                    </a:lnTo>
                    <a:lnTo>
                      <a:pt x="317727" y="2189164"/>
                    </a:lnTo>
                    <a:lnTo>
                      <a:pt x="315459" y="2188705"/>
                    </a:lnTo>
                    <a:lnTo>
                      <a:pt x="313191" y="2187559"/>
                    </a:lnTo>
                    <a:lnTo>
                      <a:pt x="310923" y="2185953"/>
                    </a:lnTo>
                    <a:lnTo>
                      <a:pt x="309562" y="2184807"/>
                    </a:lnTo>
                    <a:lnTo>
                      <a:pt x="307975" y="2183431"/>
                    </a:lnTo>
                    <a:lnTo>
                      <a:pt x="305253" y="2179991"/>
                    </a:lnTo>
                    <a:lnTo>
                      <a:pt x="302986" y="2176093"/>
                    </a:lnTo>
                    <a:lnTo>
                      <a:pt x="300718" y="2171736"/>
                    </a:lnTo>
                    <a:lnTo>
                      <a:pt x="298903" y="2167380"/>
                    </a:lnTo>
                    <a:lnTo>
                      <a:pt x="297543" y="2162564"/>
                    </a:lnTo>
                    <a:lnTo>
                      <a:pt x="296182" y="2157749"/>
                    </a:lnTo>
                    <a:lnTo>
                      <a:pt x="295728" y="2152704"/>
                    </a:lnTo>
                    <a:lnTo>
                      <a:pt x="295275" y="2148347"/>
                    </a:lnTo>
                    <a:lnTo>
                      <a:pt x="295502" y="2143761"/>
                    </a:lnTo>
                    <a:lnTo>
                      <a:pt x="295955" y="2139633"/>
                    </a:lnTo>
                    <a:lnTo>
                      <a:pt x="296636" y="2135964"/>
                    </a:lnTo>
                    <a:lnTo>
                      <a:pt x="297543" y="2134359"/>
                    </a:lnTo>
                    <a:lnTo>
                      <a:pt x="298223" y="2132754"/>
                    </a:lnTo>
                    <a:lnTo>
                      <a:pt x="299357" y="2131378"/>
                    </a:lnTo>
                    <a:lnTo>
                      <a:pt x="300491" y="2130002"/>
                    </a:lnTo>
                    <a:lnTo>
                      <a:pt x="301398" y="2129085"/>
                    </a:lnTo>
                    <a:lnTo>
                      <a:pt x="302759" y="2128168"/>
                    </a:lnTo>
                    <a:lnTo>
                      <a:pt x="304346" y="2127709"/>
                    </a:lnTo>
                    <a:lnTo>
                      <a:pt x="305934" y="2127251"/>
                    </a:lnTo>
                    <a:close/>
                    <a:moveTo>
                      <a:pt x="418348" y="2120901"/>
                    </a:moveTo>
                    <a:lnTo>
                      <a:pt x="421101" y="2121356"/>
                    </a:lnTo>
                    <a:lnTo>
                      <a:pt x="423625" y="2122039"/>
                    </a:lnTo>
                    <a:lnTo>
                      <a:pt x="426148" y="2122949"/>
                    </a:lnTo>
                    <a:lnTo>
                      <a:pt x="428213" y="2124543"/>
                    </a:lnTo>
                    <a:lnTo>
                      <a:pt x="430507" y="2126136"/>
                    </a:lnTo>
                    <a:lnTo>
                      <a:pt x="432342" y="2128185"/>
                    </a:lnTo>
                    <a:lnTo>
                      <a:pt x="434177" y="2130233"/>
                    </a:lnTo>
                    <a:lnTo>
                      <a:pt x="436013" y="2132737"/>
                    </a:lnTo>
                    <a:lnTo>
                      <a:pt x="437619" y="2135241"/>
                    </a:lnTo>
                    <a:lnTo>
                      <a:pt x="438995" y="2137972"/>
                    </a:lnTo>
                    <a:lnTo>
                      <a:pt x="440371" y="2140476"/>
                    </a:lnTo>
                    <a:lnTo>
                      <a:pt x="441289" y="2143435"/>
                    </a:lnTo>
                    <a:lnTo>
                      <a:pt x="442895" y="2148898"/>
                    </a:lnTo>
                    <a:lnTo>
                      <a:pt x="444042" y="2154133"/>
                    </a:lnTo>
                    <a:lnTo>
                      <a:pt x="444501" y="2158231"/>
                    </a:lnTo>
                    <a:lnTo>
                      <a:pt x="444501" y="2162100"/>
                    </a:lnTo>
                    <a:lnTo>
                      <a:pt x="444271" y="2165515"/>
                    </a:lnTo>
                    <a:lnTo>
                      <a:pt x="443813" y="2168701"/>
                    </a:lnTo>
                    <a:lnTo>
                      <a:pt x="442895" y="2171660"/>
                    </a:lnTo>
                    <a:lnTo>
                      <a:pt x="441977" y="2174392"/>
                    </a:lnTo>
                    <a:lnTo>
                      <a:pt x="440601" y="2176668"/>
                    </a:lnTo>
                    <a:lnTo>
                      <a:pt x="438995" y="2178489"/>
                    </a:lnTo>
                    <a:lnTo>
                      <a:pt x="437160" y="2180310"/>
                    </a:lnTo>
                    <a:lnTo>
                      <a:pt x="435324" y="2181448"/>
                    </a:lnTo>
                    <a:lnTo>
                      <a:pt x="433260" y="2182359"/>
                    </a:lnTo>
                    <a:lnTo>
                      <a:pt x="430966" y="2182814"/>
                    </a:lnTo>
                    <a:lnTo>
                      <a:pt x="428672" y="2182586"/>
                    </a:lnTo>
                    <a:lnTo>
                      <a:pt x="426377" y="2181903"/>
                    </a:lnTo>
                    <a:lnTo>
                      <a:pt x="423625" y="2180993"/>
                    </a:lnTo>
                    <a:lnTo>
                      <a:pt x="421330" y="2179399"/>
                    </a:lnTo>
                    <a:lnTo>
                      <a:pt x="419495" y="2178034"/>
                    </a:lnTo>
                    <a:lnTo>
                      <a:pt x="417889" y="2176440"/>
                    </a:lnTo>
                    <a:lnTo>
                      <a:pt x="414678" y="2173254"/>
                    </a:lnTo>
                    <a:lnTo>
                      <a:pt x="411925" y="2169384"/>
                    </a:lnTo>
                    <a:lnTo>
                      <a:pt x="409860" y="2165287"/>
                    </a:lnTo>
                    <a:lnTo>
                      <a:pt x="408025" y="2160734"/>
                    </a:lnTo>
                    <a:lnTo>
                      <a:pt x="406419" y="2155954"/>
                    </a:lnTo>
                    <a:lnTo>
                      <a:pt x="405501" y="2151630"/>
                    </a:lnTo>
                    <a:lnTo>
                      <a:pt x="404813" y="2146850"/>
                    </a:lnTo>
                    <a:lnTo>
                      <a:pt x="404813" y="2142070"/>
                    </a:lnTo>
                    <a:lnTo>
                      <a:pt x="405272" y="2137972"/>
                    </a:lnTo>
                    <a:lnTo>
                      <a:pt x="405731" y="2133648"/>
                    </a:lnTo>
                    <a:lnTo>
                      <a:pt x="407107" y="2130006"/>
                    </a:lnTo>
                    <a:lnTo>
                      <a:pt x="407795" y="2128412"/>
                    </a:lnTo>
                    <a:lnTo>
                      <a:pt x="408713" y="2127047"/>
                    </a:lnTo>
                    <a:lnTo>
                      <a:pt x="409630" y="2125681"/>
                    </a:lnTo>
                    <a:lnTo>
                      <a:pt x="410778" y="2124315"/>
                    </a:lnTo>
                    <a:lnTo>
                      <a:pt x="411925" y="2123177"/>
                    </a:lnTo>
                    <a:lnTo>
                      <a:pt x="413301" y="2122494"/>
                    </a:lnTo>
                    <a:lnTo>
                      <a:pt x="414907" y="2121584"/>
                    </a:lnTo>
                    <a:lnTo>
                      <a:pt x="416513" y="2121128"/>
                    </a:lnTo>
                    <a:lnTo>
                      <a:pt x="418348" y="2120901"/>
                    </a:lnTo>
                    <a:close/>
                    <a:moveTo>
                      <a:pt x="3267831" y="2119313"/>
                    </a:moveTo>
                    <a:lnTo>
                      <a:pt x="3270085" y="2120200"/>
                    </a:lnTo>
                    <a:lnTo>
                      <a:pt x="3271888" y="2120865"/>
                    </a:lnTo>
                    <a:lnTo>
                      <a:pt x="3273691" y="2122196"/>
                    </a:lnTo>
                    <a:lnTo>
                      <a:pt x="3275268" y="2123748"/>
                    </a:lnTo>
                    <a:lnTo>
                      <a:pt x="3276621" y="2125523"/>
                    </a:lnTo>
                    <a:lnTo>
                      <a:pt x="3277522" y="2127519"/>
                    </a:lnTo>
                    <a:lnTo>
                      <a:pt x="3278424" y="2129958"/>
                    </a:lnTo>
                    <a:lnTo>
                      <a:pt x="3278875" y="2132398"/>
                    </a:lnTo>
                    <a:lnTo>
                      <a:pt x="3279551" y="2135059"/>
                    </a:lnTo>
                    <a:lnTo>
                      <a:pt x="3279776" y="2137499"/>
                    </a:lnTo>
                    <a:lnTo>
                      <a:pt x="3279776" y="2140382"/>
                    </a:lnTo>
                    <a:lnTo>
                      <a:pt x="3279776" y="2142822"/>
                    </a:lnTo>
                    <a:lnTo>
                      <a:pt x="3278875" y="2148588"/>
                    </a:lnTo>
                    <a:lnTo>
                      <a:pt x="3277973" y="2153689"/>
                    </a:lnTo>
                    <a:lnTo>
                      <a:pt x="3276621" y="2157681"/>
                    </a:lnTo>
                    <a:lnTo>
                      <a:pt x="3275268" y="2161230"/>
                    </a:lnTo>
                    <a:lnTo>
                      <a:pt x="3273465" y="2164778"/>
                    </a:lnTo>
                    <a:lnTo>
                      <a:pt x="3271662" y="2167883"/>
                    </a:lnTo>
                    <a:lnTo>
                      <a:pt x="3269634" y="2170766"/>
                    </a:lnTo>
                    <a:lnTo>
                      <a:pt x="3267605" y="2173206"/>
                    </a:lnTo>
                    <a:lnTo>
                      <a:pt x="3265351" y="2175424"/>
                    </a:lnTo>
                    <a:lnTo>
                      <a:pt x="3263097" y="2177198"/>
                    </a:lnTo>
                    <a:lnTo>
                      <a:pt x="3260844" y="2178307"/>
                    </a:lnTo>
                    <a:lnTo>
                      <a:pt x="3258364" y="2179194"/>
                    </a:lnTo>
                    <a:lnTo>
                      <a:pt x="3256336" y="2179638"/>
                    </a:lnTo>
                    <a:lnTo>
                      <a:pt x="3254082" y="2179416"/>
                    </a:lnTo>
                    <a:lnTo>
                      <a:pt x="3251828" y="2178972"/>
                    </a:lnTo>
                    <a:lnTo>
                      <a:pt x="3250025" y="2177863"/>
                    </a:lnTo>
                    <a:lnTo>
                      <a:pt x="3248222" y="2176089"/>
                    </a:lnTo>
                    <a:lnTo>
                      <a:pt x="3246644" y="2174093"/>
                    </a:lnTo>
                    <a:lnTo>
                      <a:pt x="3245968" y="2172541"/>
                    </a:lnTo>
                    <a:lnTo>
                      <a:pt x="3245292" y="2170988"/>
                    </a:lnTo>
                    <a:lnTo>
                      <a:pt x="3244165" y="2167218"/>
                    </a:lnTo>
                    <a:lnTo>
                      <a:pt x="3243263" y="2163226"/>
                    </a:lnTo>
                    <a:lnTo>
                      <a:pt x="3243263" y="2159012"/>
                    </a:lnTo>
                    <a:lnTo>
                      <a:pt x="3243263" y="2154576"/>
                    </a:lnTo>
                    <a:lnTo>
                      <a:pt x="3244165" y="2150141"/>
                    </a:lnTo>
                    <a:lnTo>
                      <a:pt x="3245292" y="2145705"/>
                    </a:lnTo>
                    <a:lnTo>
                      <a:pt x="3246419" y="2141047"/>
                    </a:lnTo>
                    <a:lnTo>
                      <a:pt x="3248222" y="2137055"/>
                    </a:lnTo>
                    <a:lnTo>
                      <a:pt x="3250025" y="2132842"/>
                    </a:lnTo>
                    <a:lnTo>
                      <a:pt x="3252504" y="2129293"/>
                    </a:lnTo>
                    <a:lnTo>
                      <a:pt x="3254983" y="2125966"/>
                    </a:lnTo>
                    <a:lnTo>
                      <a:pt x="3257914" y="2123527"/>
                    </a:lnTo>
                    <a:lnTo>
                      <a:pt x="3259491" y="2122418"/>
                    </a:lnTo>
                    <a:lnTo>
                      <a:pt x="3261069" y="2121531"/>
                    </a:lnTo>
                    <a:lnTo>
                      <a:pt x="3262647" y="2120643"/>
                    </a:lnTo>
                    <a:lnTo>
                      <a:pt x="3264224" y="2120200"/>
                    </a:lnTo>
                    <a:lnTo>
                      <a:pt x="3266028" y="2119756"/>
                    </a:lnTo>
                    <a:lnTo>
                      <a:pt x="3267831" y="2119313"/>
                    </a:lnTo>
                    <a:close/>
                    <a:moveTo>
                      <a:pt x="547746" y="2116138"/>
                    </a:moveTo>
                    <a:lnTo>
                      <a:pt x="550439" y="2116365"/>
                    </a:lnTo>
                    <a:lnTo>
                      <a:pt x="553357" y="2117048"/>
                    </a:lnTo>
                    <a:lnTo>
                      <a:pt x="555825" y="2118186"/>
                    </a:lnTo>
                    <a:lnTo>
                      <a:pt x="558518" y="2119552"/>
                    </a:lnTo>
                    <a:lnTo>
                      <a:pt x="560538" y="2121373"/>
                    </a:lnTo>
                    <a:lnTo>
                      <a:pt x="562782" y="2123194"/>
                    </a:lnTo>
                    <a:lnTo>
                      <a:pt x="564802" y="2125470"/>
                    </a:lnTo>
                    <a:lnTo>
                      <a:pt x="566597" y="2127974"/>
                    </a:lnTo>
                    <a:lnTo>
                      <a:pt x="568168" y="2130250"/>
                    </a:lnTo>
                    <a:lnTo>
                      <a:pt x="569514" y="2132982"/>
                    </a:lnTo>
                    <a:lnTo>
                      <a:pt x="570861" y="2135713"/>
                    </a:lnTo>
                    <a:lnTo>
                      <a:pt x="571983" y="2138445"/>
                    </a:lnTo>
                    <a:lnTo>
                      <a:pt x="572656" y="2141176"/>
                    </a:lnTo>
                    <a:lnTo>
                      <a:pt x="573554" y="2143908"/>
                    </a:lnTo>
                    <a:lnTo>
                      <a:pt x="574003" y="2146867"/>
                    </a:lnTo>
                    <a:lnTo>
                      <a:pt x="574451" y="2149370"/>
                    </a:lnTo>
                    <a:lnTo>
                      <a:pt x="574676" y="2153695"/>
                    </a:lnTo>
                    <a:lnTo>
                      <a:pt x="574451" y="2157565"/>
                    </a:lnTo>
                    <a:lnTo>
                      <a:pt x="574227" y="2161207"/>
                    </a:lnTo>
                    <a:lnTo>
                      <a:pt x="573329" y="2164621"/>
                    </a:lnTo>
                    <a:lnTo>
                      <a:pt x="572207" y="2167808"/>
                    </a:lnTo>
                    <a:lnTo>
                      <a:pt x="570636" y="2170312"/>
                    </a:lnTo>
                    <a:lnTo>
                      <a:pt x="569066" y="2172815"/>
                    </a:lnTo>
                    <a:lnTo>
                      <a:pt x="567046" y="2174636"/>
                    </a:lnTo>
                    <a:lnTo>
                      <a:pt x="565026" y="2176230"/>
                    </a:lnTo>
                    <a:lnTo>
                      <a:pt x="562558" y="2177140"/>
                    </a:lnTo>
                    <a:lnTo>
                      <a:pt x="560313" y="2177596"/>
                    </a:lnTo>
                    <a:lnTo>
                      <a:pt x="557396" y="2178051"/>
                    </a:lnTo>
                    <a:lnTo>
                      <a:pt x="554927" y="2177368"/>
                    </a:lnTo>
                    <a:lnTo>
                      <a:pt x="552010" y="2176457"/>
                    </a:lnTo>
                    <a:lnTo>
                      <a:pt x="549093" y="2175092"/>
                    </a:lnTo>
                    <a:lnTo>
                      <a:pt x="546400" y="2173043"/>
                    </a:lnTo>
                    <a:lnTo>
                      <a:pt x="544604" y="2171450"/>
                    </a:lnTo>
                    <a:lnTo>
                      <a:pt x="543034" y="2169856"/>
                    </a:lnTo>
                    <a:lnTo>
                      <a:pt x="540116" y="2166442"/>
                    </a:lnTo>
                    <a:lnTo>
                      <a:pt x="537872" y="2162573"/>
                    </a:lnTo>
                    <a:lnTo>
                      <a:pt x="535852" y="2158248"/>
                    </a:lnTo>
                    <a:lnTo>
                      <a:pt x="534057" y="2153695"/>
                    </a:lnTo>
                    <a:lnTo>
                      <a:pt x="532935" y="2149143"/>
                    </a:lnTo>
                    <a:lnTo>
                      <a:pt x="532037" y="2144363"/>
                    </a:lnTo>
                    <a:lnTo>
                      <a:pt x="531813" y="2140038"/>
                    </a:lnTo>
                    <a:lnTo>
                      <a:pt x="531813" y="2135486"/>
                    </a:lnTo>
                    <a:lnTo>
                      <a:pt x="532711" y="2131388"/>
                    </a:lnTo>
                    <a:lnTo>
                      <a:pt x="533608" y="2127291"/>
                    </a:lnTo>
                    <a:lnTo>
                      <a:pt x="534506" y="2125470"/>
                    </a:lnTo>
                    <a:lnTo>
                      <a:pt x="535403" y="2123877"/>
                    </a:lnTo>
                    <a:lnTo>
                      <a:pt x="536526" y="2122284"/>
                    </a:lnTo>
                    <a:lnTo>
                      <a:pt x="537648" y="2121145"/>
                    </a:lnTo>
                    <a:lnTo>
                      <a:pt x="538770" y="2119780"/>
                    </a:lnTo>
                    <a:lnTo>
                      <a:pt x="540341" y="2118642"/>
                    </a:lnTo>
                    <a:lnTo>
                      <a:pt x="541911" y="2117731"/>
                    </a:lnTo>
                    <a:lnTo>
                      <a:pt x="543707" y="2116821"/>
                    </a:lnTo>
                    <a:lnTo>
                      <a:pt x="545502" y="2116365"/>
                    </a:lnTo>
                    <a:lnTo>
                      <a:pt x="547746" y="2116138"/>
                    </a:lnTo>
                    <a:close/>
                    <a:moveTo>
                      <a:pt x="3147640" y="2112963"/>
                    </a:moveTo>
                    <a:lnTo>
                      <a:pt x="3150121" y="2113646"/>
                    </a:lnTo>
                    <a:lnTo>
                      <a:pt x="3152602" y="2114556"/>
                    </a:lnTo>
                    <a:lnTo>
                      <a:pt x="3154632" y="2115694"/>
                    </a:lnTo>
                    <a:lnTo>
                      <a:pt x="3156436" y="2117288"/>
                    </a:lnTo>
                    <a:lnTo>
                      <a:pt x="3158015" y="2119336"/>
                    </a:lnTo>
                    <a:lnTo>
                      <a:pt x="3159368" y="2121385"/>
                    </a:lnTo>
                    <a:lnTo>
                      <a:pt x="3160270" y="2123433"/>
                    </a:lnTo>
                    <a:lnTo>
                      <a:pt x="3161173" y="2126165"/>
                    </a:lnTo>
                    <a:lnTo>
                      <a:pt x="3161849" y="2128669"/>
                    </a:lnTo>
                    <a:lnTo>
                      <a:pt x="3162075" y="2131400"/>
                    </a:lnTo>
                    <a:lnTo>
                      <a:pt x="3162300" y="2134359"/>
                    </a:lnTo>
                    <a:lnTo>
                      <a:pt x="3162300" y="2137091"/>
                    </a:lnTo>
                    <a:lnTo>
                      <a:pt x="3162300" y="2139822"/>
                    </a:lnTo>
                    <a:lnTo>
                      <a:pt x="3162075" y="2142554"/>
                    </a:lnTo>
                    <a:lnTo>
                      <a:pt x="3161173" y="2147789"/>
                    </a:lnTo>
                    <a:lnTo>
                      <a:pt x="3159819" y="2152341"/>
                    </a:lnTo>
                    <a:lnTo>
                      <a:pt x="3158015" y="2156666"/>
                    </a:lnTo>
                    <a:lnTo>
                      <a:pt x="3156210" y="2160308"/>
                    </a:lnTo>
                    <a:lnTo>
                      <a:pt x="3154181" y="2163722"/>
                    </a:lnTo>
                    <a:lnTo>
                      <a:pt x="3151700" y="2166454"/>
                    </a:lnTo>
                    <a:lnTo>
                      <a:pt x="3149444" y="2169185"/>
                    </a:lnTo>
                    <a:lnTo>
                      <a:pt x="3146738" y="2171234"/>
                    </a:lnTo>
                    <a:lnTo>
                      <a:pt x="3144257" y="2172827"/>
                    </a:lnTo>
                    <a:lnTo>
                      <a:pt x="3141324" y="2173965"/>
                    </a:lnTo>
                    <a:lnTo>
                      <a:pt x="3138843" y="2174648"/>
                    </a:lnTo>
                    <a:lnTo>
                      <a:pt x="3136137" y="2174876"/>
                    </a:lnTo>
                    <a:lnTo>
                      <a:pt x="3133656" y="2174421"/>
                    </a:lnTo>
                    <a:lnTo>
                      <a:pt x="3131175" y="2173510"/>
                    </a:lnTo>
                    <a:lnTo>
                      <a:pt x="3128919" y="2171917"/>
                    </a:lnTo>
                    <a:lnTo>
                      <a:pt x="3126889" y="2169868"/>
                    </a:lnTo>
                    <a:lnTo>
                      <a:pt x="3124634" y="2167364"/>
                    </a:lnTo>
                    <a:lnTo>
                      <a:pt x="3123957" y="2165543"/>
                    </a:lnTo>
                    <a:lnTo>
                      <a:pt x="3123281" y="2163950"/>
                    </a:lnTo>
                    <a:lnTo>
                      <a:pt x="3122153" y="2159853"/>
                    </a:lnTo>
                    <a:lnTo>
                      <a:pt x="3121476" y="2155756"/>
                    </a:lnTo>
                    <a:lnTo>
                      <a:pt x="3121025" y="2151658"/>
                    </a:lnTo>
                    <a:lnTo>
                      <a:pt x="3121476" y="2147106"/>
                    </a:lnTo>
                    <a:lnTo>
                      <a:pt x="3122153" y="2142554"/>
                    </a:lnTo>
                    <a:lnTo>
                      <a:pt x="3123281" y="2138229"/>
                    </a:lnTo>
                    <a:lnTo>
                      <a:pt x="3124408" y="2133676"/>
                    </a:lnTo>
                    <a:lnTo>
                      <a:pt x="3126213" y="2129807"/>
                    </a:lnTo>
                    <a:lnTo>
                      <a:pt x="3128694" y="2125937"/>
                    </a:lnTo>
                    <a:lnTo>
                      <a:pt x="3130949" y="2122523"/>
                    </a:lnTo>
                    <a:lnTo>
                      <a:pt x="3133881" y="2119336"/>
                    </a:lnTo>
                    <a:lnTo>
                      <a:pt x="3137039" y="2116605"/>
                    </a:lnTo>
                    <a:lnTo>
                      <a:pt x="3138618" y="2115694"/>
                    </a:lnTo>
                    <a:lnTo>
                      <a:pt x="3140422" y="2114784"/>
                    </a:lnTo>
                    <a:lnTo>
                      <a:pt x="3141776" y="2114101"/>
                    </a:lnTo>
                    <a:lnTo>
                      <a:pt x="3143805" y="2113646"/>
                    </a:lnTo>
                    <a:lnTo>
                      <a:pt x="3145835" y="2113190"/>
                    </a:lnTo>
                    <a:lnTo>
                      <a:pt x="3147640" y="2112963"/>
                    </a:lnTo>
                    <a:close/>
                    <a:moveTo>
                      <a:pt x="689576" y="2111376"/>
                    </a:moveTo>
                    <a:lnTo>
                      <a:pt x="692660" y="2111603"/>
                    </a:lnTo>
                    <a:lnTo>
                      <a:pt x="695743" y="2112286"/>
                    </a:lnTo>
                    <a:lnTo>
                      <a:pt x="698387" y="2113424"/>
                    </a:lnTo>
                    <a:lnTo>
                      <a:pt x="701030" y="2115018"/>
                    </a:lnTo>
                    <a:lnTo>
                      <a:pt x="703673" y="2116611"/>
                    </a:lnTo>
                    <a:lnTo>
                      <a:pt x="705656" y="2118660"/>
                    </a:lnTo>
                    <a:lnTo>
                      <a:pt x="707638" y="2120708"/>
                    </a:lnTo>
                    <a:lnTo>
                      <a:pt x="709401" y="2123212"/>
                    </a:lnTo>
                    <a:lnTo>
                      <a:pt x="711163" y="2125716"/>
                    </a:lnTo>
                    <a:lnTo>
                      <a:pt x="712705" y="2128447"/>
                    </a:lnTo>
                    <a:lnTo>
                      <a:pt x="714026" y="2131179"/>
                    </a:lnTo>
                    <a:lnTo>
                      <a:pt x="714908" y="2133910"/>
                    </a:lnTo>
                    <a:lnTo>
                      <a:pt x="715789" y="2136869"/>
                    </a:lnTo>
                    <a:lnTo>
                      <a:pt x="716449" y="2139373"/>
                    </a:lnTo>
                    <a:lnTo>
                      <a:pt x="717110" y="2142332"/>
                    </a:lnTo>
                    <a:lnTo>
                      <a:pt x="717331" y="2144608"/>
                    </a:lnTo>
                    <a:lnTo>
                      <a:pt x="717551" y="2149161"/>
                    </a:lnTo>
                    <a:lnTo>
                      <a:pt x="717110" y="2153258"/>
                    </a:lnTo>
                    <a:lnTo>
                      <a:pt x="716229" y="2157128"/>
                    </a:lnTo>
                    <a:lnTo>
                      <a:pt x="715128" y="2160542"/>
                    </a:lnTo>
                    <a:lnTo>
                      <a:pt x="713806" y="2163729"/>
                    </a:lnTo>
                    <a:lnTo>
                      <a:pt x="712044" y="2166460"/>
                    </a:lnTo>
                    <a:lnTo>
                      <a:pt x="709841" y="2168736"/>
                    </a:lnTo>
                    <a:lnTo>
                      <a:pt x="707638" y="2170557"/>
                    </a:lnTo>
                    <a:lnTo>
                      <a:pt x="704995" y="2171923"/>
                    </a:lnTo>
                    <a:lnTo>
                      <a:pt x="702352" y="2172606"/>
                    </a:lnTo>
                    <a:lnTo>
                      <a:pt x="699488" y="2173289"/>
                    </a:lnTo>
                    <a:lnTo>
                      <a:pt x="696404" y="2172834"/>
                    </a:lnTo>
                    <a:lnTo>
                      <a:pt x="693320" y="2172378"/>
                    </a:lnTo>
                    <a:lnTo>
                      <a:pt x="690016" y="2171013"/>
                    </a:lnTo>
                    <a:lnTo>
                      <a:pt x="687153" y="2168964"/>
                    </a:lnTo>
                    <a:lnTo>
                      <a:pt x="684069" y="2166688"/>
                    </a:lnTo>
                    <a:lnTo>
                      <a:pt x="680985" y="2163273"/>
                    </a:lnTo>
                    <a:lnTo>
                      <a:pt x="678121" y="2159631"/>
                    </a:lnTo>
                    <a:lnTo>
                      <a:pt x="675918" y="2155534"/>
                    </a:lnTo>
                    <a:lnTo>
                      <a:pt x="674156" y="2151437"/>
                    </a:lnTo>
                    <a:lnTo>
                      <a:pt x="672835" y="2146885"/>
                    </a:lnTo>
                    <a:lnTo>
                      <a:pt x="671953" y="2142560"/>
                    </a:lnTo>
                    <a:lnTo>
                      <a:pt x="671513" y="2138007"/>
                    </a:lnTo>
                    <a:lnTo>
                      <a:pt x="671513" y="2133683"/>
                    </a:lnTo>
                    <a:lnTo>
                      <a:pt x="672174" y="2129358"/>
                    </a:lnTo>
                    <a:lnTo>
                      <a:pt x="673055" y="2125488"/>
                    </a:lnTo>
                    <a:lnTo>
                      <a:pt x="674597" y="2121846"/>
                    </a:lnTo>
                    <a:lnTo>
                      <a:pt x="675698" y="2120253"/>
                    </a:lnTo>
                    <a:lnTo>
                      <a:pt x="676579" y="2118660"/>
                    </a:lnTo>
                    <a:lnTo>
                      <a:pt x="677681" y="2117066"/>
                    </a:lnTo>
                    <a:lnTo>
                      <a:pt x="679223" y="2116156"/>
                    </a:lnTo>
                    <a:lnTo>
                      <a:pt x="680544" y="2114790"/>
                    </a:lnTo>
                    <a:lnTo>
                      <a:pt x="682086" y="2113652"/>
                    </a:lnTo>
                    <a:lnTo>
                      <a:pt x="683848" y="2112969"/>
                    </a:lnTo>
                    <a:lnTo>
                      <a:pt x="685611" y="2112059"/>
                    </a:lnTo>
                    <a:lnTo>
                      <a:pt x="687593" y="2111603"/>
                    </a:lnTo>
                    <a:lnTo>
                      <a:pt x="689576" y="2111376"/>
                    </a:lnTo>
                    <a:close/>
                    <a:moveTo>
                      <a:pt x="2857180" y="2105025"/>
                    </a:moveTo>
                    <a:lnTo>
                      <a:pt x="2860597" y="2105468"/>
                    </a:lnTo>
                    <a:lnTo>
                      <a:pt x="2863787" y="2106355"/>
                    </a:lnTo>
                    <a:lnTo>
                      <a:pt x="2866293" y="2107686"/>
                    </a:lnTo>
                    <a:lnTo>
                      <a:pt x="2868798" y="2109017"/>
                    </a:lnTo>
                    <a:lnTo>
                      <a:pt x="2870849" y="2111013"/>
                    </a:lnTo>
                    <a:lnTo>
                      <a:pt x="2872671" y="2113009"/>
                    </a:lnTo>
                    <a:lnTo>
                      <a:pt x="2874266" y="2115227"/>
                    </a:lnTo>
                    <a:lnTo>
                      <a:pt x="2875632" y="2117888"/>
                    </a:lnTo>
                    <a:lnTo>
                      <a:pt x="2876544" y="2120106"/>
                    </a:lnTo>
                    <a:lnTo>
                      <a:pt x="2877455" y="2122989"/>
                    </a:lnTo>
                    <a:lnTo>
                      <a:pt x="2877910" y="2125651"/>
                    </a:lnTo>
                    <a:lnTo>
                      <a:pt x="2878138" y="2128312"/>
                    </a:lnTo>
                    <a:lnTo>
                      <a:pt x="2878138" y="2130973"/>
                    </a:lnTo>
                    <a:lnTo>
                      <a:pt x="2878138" y="2133857"/>
                    </a:lnTo>
                    <a:lnTo>
                      <a:pt x="2877683" y="2136518"/>
                    </a:lnTo>
                    <a:lnTo>
                      <a:pt x="2876999" y="2138958"/>
                    </a:lnTo>
                    <a:lnTo>
                      <a:pt x="2875860" y="2143393"/>
                    </a:lnTo>
                    <a:lnTo>
                      <a:pt x="2874038" y="2147607"/>
                    </a:lnTo>
                    <a:lnTo>
                      <a:pt x="2871760" y="2151156"/>
                    </a:lnTo>
                    <a:lnTo>
                      <a:pt x="2869254" y="2154926"/>
                    </a:lnTo>
                    <a:lnTo>
                      <a:pt x="2866520" y="2157587"/>
                    </a:lnTo>
                    <a:lnTo>
                      <a:pt x="2863559" y="2160249"/>
                    </a:lnTo>
                    <a:lnTo>
                      <a:pt x="2860369" y="2162245"/>
                    </a:lnTo>
                    <a:lnTo>
                      <a:pt x="2856952" y="2163797"/>
                    </a:lnTo>
                    <a:lnTo>
                      <a:pt x="2853535" y="2164906"/>
                    </a:lnTo>
                    <a:lnTo>
                      <a:pt x="2850118" y="2165350"/>
                    </a:lnTo>
                    <a:lnTo>
                      <a:pt x="2846701" y="2165128"/>
                    </a:lnTo>
                    <a:lnTo>
                      <a:pt x="2843284" y="2164463"/>
                    </a:lnTo>
                    <a:lnTo>
                      <a:pt x="2841689" y="2164019"/>
                    </a:lnTo>
                    <a:lnTo>
                      <a:pt x="2840095" y="2163354"/>
                    </a:lnTo>
                    <a:lnTo>
                      <a:pt x="2838500" y="2162467"/>
                    </a:lnTo>
                    <a:lnTo>
                      <a:pt x="2836905" y="2161579"/>
                    </a:lnTo>
                    <a:lnTo>
                      <a:pt x="2835766" y="2160471"/>
                    </a:lnTo>
                    <a:lnTo>
                      <a:pt x="2834400" y="2159140"/>
                    </a:lnTo>
                    <a:lnTo>
                      <a:pt x="2833033" y="2157587"/>
                    </a:lnTo>
                    <a:lnTo>
                      <a:pt x="2831666" y="2156035"/>
                    </a:lnTo>
                    <a:lnTo>
                      <a:pt x="2830755" y="2154261"/>
                    </a:lnTo>
                    <a:lnTo>
                      <a:pt x="2829844" y="2152486"/>
                    </a:lnTo>
                    <a:lnTo>
                      <a:pt x="2828249" y="2148716"/>
                    </a:lnTo>
                    <a:lnTo>
                      <a:pt x="2827566" y="2144946"/>
                    </a:lnTo>
                    <a:lnTo>
                      <a:pt x="2827338" y="2140732"/>
                    </a:lnTo>
                    <a:lnTo>
                      <a:pt x="2827566" y="2136518"/>
                    </a:lnTo>
                    <a:lnTo>
                      <a:pt x="2828021" y="2132304"/>
                    </a:lnTo>
                    <a:lnTo>
                      <a:pt x="2829160" y="2128312"/>
                    </a:lnTo>
                    <a:lnTo>
                      <a:pt x="2830755" y="2124098"/>
                    </a:lnTo>
                    <a:lnTo>
                      <a:pt x="2832805" y="2120328"/>
                    </a:lnTo>
                    <a:lnTo>
                      <a:pt x="2835083" y="2116779"/>
                    </a:lnTo>
                    <a:lnTo>
                      <a:pt x="2838044" y="2113674"/>
                    </a:lnTo>
                    <a:lnTo>
                      <a:pt x="2841234" y="2111013"/>
                    </a:lnTo>
                    <a:lnTo>
                      <a:pt x="2844651" y="2108573"/>
                    </a:lnTo>
                    <a:lnTo>
                      <a:pt x="2846701" y="2107686"/>
                    </a:lnTo>
                    <a:lnTo>
                      <a:pt x="2848523" y="2106799"/>
                    </a:lnTo>
                    <a:lnTo>
                      <a:pt x="2850574" y="2106134"/>
                    </a:lnTo>
                    <a:lnTo>
                      <a:pt x="2852624" y="2105468"/>
                    </a:lnTo>
                    <a:lnTo>
                      <a:pt x="2855130" y="2105247"/>
                    </a:lnTo>
                    <a:lnTo>
                      <a:pt x="2857180" y="2105025"/>
                    </a:lnTo>
                    <a:close/>
                    <a:moveTo>
                      <a:pt x="2687343" y="2100263"/>
                    </a:moveTo>
                    <a:lnTo>
                      <a:pt x="2691246" y="2100718"/>
                    </a:lnTo>
                    <a:lnTo>
                      <a:pt x="2694460" y="2101628"/>
                    </a:lnTo>
                    <a:lnTo>
                      <a:pt x="2697675" y="2102767"/>
                    </a:lnTo>
                    <a:lnTo>
                      <a:pt x="2700200" y="2104360"/>
                    </a:lnTo>
                    <a:lnTo>
                      <a:pt x="2702726" y="2106181"/>
                    </a:lnTo>
                    <a:lnTo>
                      <a:pt x="2704792" y="2108457"/>
                    </a:lnTo>
                    <a:lnTo>
                      <a:pt x="2706629" y="2110733"/>
                    </a:lnTo>
                    <a:lnTo>
                      <a:pt x="2708007" y="2113010"/>
                    </a:lnTo>
                    <a:lnTo>
                      <a:pt x="2709155" y="2115741"/>
                    </a:lnTo>
                    <a:lnTo>
                      <a:pt x="2710073" y="2118700"/>
                    </a:lnTo>
                    <a:lnTo>
                      <a:pt x="2710762" y="2121204"/>
                    </a:lnTo>
                    <a:lnTo>
                      <a:pt x="2711451" y="2124163"/>
                    </a:lnTo>
                    <a:lnTo>
                      <a:pt x="2711451" y="2126894"/>
                    </a:lnTo>
                    <a:lnTo>
                      <a:pt x="2711451" y="2129626"/>
                    </a:lnTo>
                    <a:lnTo>
                      <a:pt x="2710992" y="2132585"/>
                    </a:lnTo>
                    <a:lnTo>
                      <a:pt x="2710762" y="2134861"/>
                    </a:lnTo>
                    <a:lnTo>
                      <a:pt x="2710073" y="2137365"/>
                    </a:lnTo>
                    <a:lnTo>
                      <a:pt x="2709155" y="2139869"/>
                    </a:lnTo>
                    <a:lnTo>
                      <a:pt x="2708466" y="2142145"/>
                    </a:lnTo>
                    <a:lnTo>
                      <a:pt x="2707318" y="2144194"/>
                    </a:lnTo>
                    <a:lnTo>
                      <a:pt x="2705022" y="2148291"/>
                    </a:lnTo>
                    <a:lnTo>
                      <a:pt x="2702037" y="2151933"/>
                    </a:lnTo>
                    <a:lnTo>
                      <a:pt x="2698823" y="2155119"/>
                    </a:lnTo>
                    <a:lnTo>
                      <a:pt x="2695379" y="2157396"/>
                    </a:lnTo>
                    <a:lnTo>
                      <a:pt x="2691705" y="2159444"/>
                    </a:lnTo>
                    <a:lnTo>
                      <a:pt x="2688032" y="2161038"/>
                    </a:lnTo>
                    <a:lnTo>
                      <a:pt x="2684128" y="2161948"/>
                    </a:lnTo>
                    <a:lnTo>
                      <a:pt x="2680225" y="2162176"/>
                    </a:lnTo>
                    <a:lnTo>
                      <a:pt x="2676092" y="2161948"/>
                    </a:lnTo>
                    <a:lnTo>
                      <a:pt x="2674256" y="2161493"/>
                    </a:lnTo>
                    <a:lnTo>
                      <a:pt x="2672419" y="2160810"/>
                    </a:lnTo>
                    <a:lnTo>
                      <a:pt x="2670582" y="2160355"/>
                    </a:lnTo>
                    <a:lnTo>
                      <a:pt x="2668975" y="2159217"/>
                    </a:lnTo>
                    <a:lnTo>
                      <a:pt x="2667138" y="2158534"/>
                    </a:lnTo>
                    <a:lnTo>
                      <a:pt x="2665531" y="2157168"/>
                    </a:lnTo>
                    <a:lnTo>
                      <a:pt x="2663924" y="2155802"/>
                    </a:lnTo>
                    <a:lnTo>
                      <a:pt x="2662317" y="2154209"/>
                    </a:lnTo>
                    <a:lnTo>
                      <a:pt x="2661169" y="2152388"/>
                    </a:lnTo>
                    <a:lnTo>
                      <a:pt x="2659791" y="2150567"/>
                    </a:lnTo>
                    <a:lnTo>
                      <a:pt x="2657954" y="2146925"/>
                    </a:lnTo>
                    <a:lnTo>
                      <a:pt x="2656577" y="2143056"/>
                    </a:lnTo>
                    <a:lnTo>
                      <a:pt x="2656117" y="2138958"/>
                    </a:lnTo>
                    <a:lnTo>
                      <a:pt x="2655888" y="2134861"/>
                    </a:lnTo>
                    <a:lnTo>
                      <a:pt x="2656117" y="2130992"/>
                    </a:lnTo>
                    <a:lnTo>
                      <a:pt x="2656806" y="2126667"/>
                    </a:lnTo>
                    <a:lnTo>
                      <a:pt x="2657954" y="2122797"/>
                    </a:lnTo>
                    <a:lnTo>
                      <a:pt x="2659791" y="2118928"/>
                    </a:lnTo>
                    <a:lnTo>
                      <a:pt x="2661857" y="2115286"/>
                    </a:lnTo>
                    <a:lnTo>
                      <a:pt x="2664383" y="2111871"/>
                    </a:lnTo>
                    <a:lnTo>
                      <a:pt x="2667138" y="2108685"/>
                    </a:lnTo>
                    <a:lnTo>
                      <a:pt x="2670582" y="2105953"/>
                    </a:lnTo>
                    <a:lnTo>
                      <a:pt x="2674256" y="2103677"/>
                    </a:lnTo>
                    <a:lnTo>
                      <a:pt x="2676092" y="2102539"/>
                    </a:lnTo>
                    <a:lnTo>
                      <a:pt x="2678388" y="2101856"/>
                    </a:lnTo>
                    <a:lnTo>
                      <a:pt x="2680455" y="2101173"/>
                    </a:lnTo>
                    <a:lnTo>
                      <a:pt x="2682751" y="2100718"/>
                    </a:lnTo>
                    <a:lnTo>
                      <a:pt x="2684817" y="2100490"/>
                    </a:lnTo>
                    <a:lnTo>
                      <a:pt x="2687343" y="2100263"/>
                    </a:lnTo>
                    <a:close/>
                    <a:moveTo>
                      <a:pt x="2500890" y="2097088"/>
                    </a:moveTo>
                    <a:lnTo>
                      <a:pt x="2503433" y="2097088"/>
                    </a:lnTo>
                    <a:lnTo>
                      <a:pt x="2507362" y="2097315"/>
                    </a:lnTo>
                    <a:lnTo>
                      <a:pt x="2511060" y="2098453"/>
                    </a:lnTo>
                    <a:lnTo>
                      <a:pt x="2514527" y="2099819"/>
                    </a:lnTo>
                    <a:lnTo>
                      <a:pt x="2517531" y="2100957"/>
                    </a:lnTo>
                    <a:lnTo>
                      <a:pt x="2520305" y="2103006"/>
                    </a:lnTo>
                    <a:lnTo>
                      <a:pt x="2522616" y="2105054"/>
                    </a:lnTo>
                    <a:lnTo>
                      <a:pt x="2524465" y="2107331"/>
                    </a:lnTo>
                    <a:lnTo>
                      <a:pt x="2526314" y="2109835"/>
                    </a:lnTo>
                    <a:lnTo>
                      <a:pt x="2527701" y="2112338"/>
                    </a:lnTo>
                    <a:lnTo>
                      <a:pt x="2528626" y="2115297"/>
                    </a:lnTo>
                    <a:lnTo>
                      <a:pt x="2529550" y="2117801"/>
                    </a:lnTo>
                    <a:lnTo>
                      <a:pt x="2530012" y="2120760"/>
                    </a:lnTo>
                    <a:lnTo>
                      <a:pt x="2530475" y="2123719"/>
                    </a:lnTo>
                    <a:lnTo>
                      <a:pt x="2530475" y="2126223"/>
                    </a:lnTo>
                    <a:lnTo>
                      <a:pt x="2530244" y="2129182"/>
                    </a:lnTo>
                    <a:lnTo>
                      <a:pt x="2530012" y="2131686"/>
                    </a:lnTo>
                    <a:lnTo>
                      <a:pt x="2529550" y="2134190"/>
                    </a:lnTo>
                    <a:lnTo>
                      <a:pt x="2528626" y="2136466"/>
                    </a:lnTo>
                    <a:lnTo>
                      <a:pt x="2527701" y="2138742"/>
                    </a:lnTo>
                    <a:lnTo>
                      <a:pt x="2526546" y="2141246"/>
                    </a:lnTo>
                    <a:lnTo>
                      <a:pt x="2525621" y="2143067"/>
                    </a:lnTo>
                    <a:lnTo>
                      <a:pt x="2524234" y="2145116"/>
                    </a:lnTo>
                    <a:lnTo>
                      <a:pt x="2522847" y="2146937"/>
                    </a:lnTo>
                    <a:lnTo>
                      <a:pt x="2521230" y="2148758"/>
                    </a:lnTo>
                    <a:lnTo>
                      <a:pt x="2517763" y="2151717"/>
                    </a:lnTo>
                    <a:lnTo>
                      <a:pt x="2514296" y="2154221"/>
                    </a:lnTo>
                    <a:lnTo>
                      <a:pt x="2510366" y="2156497"/>
                    </a:lnTo>
                    <a:lnTo>
                      <a:pt x="2506437" y="2157863"/>
                    </a:lnTo>
                    <a:lnTo>
                      <a:pt x="2502046" y="2158773"/>
                    </a:lnTo>
                    <a:lnTo>
                      <a:pt x="2497885" y="2159001"/>
                    </a:lnTo>
                    <a:lnTo>
                      <a:pt x="2495805" y="2159001"/>
                    </a:lnTo>
                    <a:lnTo>
                      <a:pt x="2493494" y="2158773"/>
                    </a:lnTo>
                    <a:lnTo>
                      <a:pt x="2491414" y="2158546"/>
                    </a:lnTo>
                    <a:lnTo>
                      <a:pt x="2489334" y="2157863"/>
                    </a:lnTo>
                    <a:lnTo>
                      <a:pt x="2487485" y="2157180"/>
                    </a:lnTo>
                    <a:lnTo>
                      <a:pt x="2485404" y="2156497"/>
                    </a:lnTo>
                    <a:lnTo>
                      <a:pt x="2483555" y="2155359"/>
                    </a:lnTo>
                    <a:lnTo>
                      <a:pt x="2481706" y="2153993"/>
                    </a:lnTo>
                    <a:lnTo>
                      <a:pt x="2480088" y="2152627"/>
                    </a:lnTo>
                    <a:lnTo>
                      <a:pt x="2478470" y="2151034"/>
                    </a:lnTo>
                    <a:lnTo>
                      <a:pt x="2476853" y="2149213"/>
                    </a:lnTo>
                    <a:lnTo>
                      <a:pt x="2475235" y="2147392"/>
                    </a:lnTo>
                    <a:lnTo>
                      <a:pt x="2474079" y="2145571"/>
                    </a:lnTo>
                    <a:lnTo>
                      <a:pt x="2473154" y="2143750"/>
                    </a:lnTo>
                    <a:lnTo>
                      <a:pt x="2471768" y="2139881"/>
                    </a:lnTo>
                    <a:lnTo>
                      <a:pt x="2470612" y="2136011"/>
                    </a:lnTo>
                    <a:lnTo>
                      <a:pt x="2470150" y="2131914"/>
                    </a:lnTo>
                    <a:lnTo>
                      <a:pt x="2470381" y="2127817"/>
                    </a:lnTo>
                    <a:lnTo>
                      <a:pt x="2471305" y="2123719"/>
                    </a:lnTo>
                    <a:lnTo>
                      <a:pt x="2472230" y="2119622"/>
                    </a:lnTo>
                    <a:lnTo>
                      <a:pt x="2473848" y="2115753"/>
                    </a:lnTo>
                    <a:lnTo>
                      <a:pt x="2475928" y="2112111"/>
                    </a:lnTo>
                    <a:lnTo>
                      <a:pt x="2478702" y="2108696"/>
                    </a:lnTo>
                    <a:lnTo>
                      <a:pt x="2481937" y="2105510"/>
                    </a:lnTo>
                    <a:lnTo>
                      <a:pt x="2485404" y="2102551"/>
                    </a:lnTo>
                    <a:lnTo>
                      <a:pt x="2489334" y="2100502"/>
                    </a:lnTo>
                    <a:lnTo>
                      <a:pt x="2491414" y="2099592"/>
                    </a:lnTo>
                    <a:lnTo>
                      <a:pt x="2493494" y="2098681"/>
                    </a:lnTo>
                    <a:lnTo>
                      <a:pt x="2495805" y="2098226"/>
                    </a:lnTo>
                    <a:lnTo>
                      <a:pt x="2498117" y="2097771"/>
                    </a:lnTo>
                    <a:lnTo>
                      <a:pt x="2500890" y="2097088"/>
                    </a:lnTo>
                    <a:close/>
                    <a:moveTo>
                      <a:pt x="160849" y="2074863"/>
                    </a:moveTo>
                    <a:lnTo>
                      <a:pt x="162679" y="2075088"/>
                    </a:lnTo>
                    <a:lnTo>
                      <a:pt x="164280" y="2075988"/>
                    </a:lnTo>
                    <a:lnTo>
                      <a:pt x="165881" y="2076889"/>
                    </a:lnTo>
                    <a:lnTo>
                      <a:pt x="167482" y="2078240"/>
                    </a:lnTo>
                    <a:lnTo>
                      <a:pt x="169083" y="2080041"/>
                    </a:lnTo>
                    <a:lnTo>
                      <a:pt x="170455" y="2081842"/>
                    </a:lnTo>
                    <a:lnTo>
                      <a:pt x="171827" y="2084093"/>
                    </a:lnTo>
                    <a:lnTo>
                      <a:pt x="172971" y="2086570"/>
                    </a:lnTo>
                    <a:lnTo>
                      <a:pt x="175487" y="2091748"/>
                    </a:lnTo>
                    <a:lnTo>
                      <a:pt x="177316" y="2097151"/>
                    </a:lnTo>
                    <a:lnTo>
                      <a:pt x="178917" y="2102555"/>
                    </a:lnTo>
                    <a:lnTo>
                      <a:pt x="179832" y="2107958"/>
                    </a:lnTo>
                    <a:lnTo>
                      <a:pt x="180518" y="2111335"/>
                    </a:lnTo>
                    <a:lnTo>
                      <a:pt x="180747" y="2114712"/>
                    </a:lnTo>
                    <a:lnTo>
                      <a:pt x="180976" y="2118089"/>
                    </a:lnTo>
                    <a:lnTo>
                      <a:pt x="180976" y="2121016"/>
                    </a:lnTo>
                    <a:lnTo>
                      <a:pt x="180747" y="2123943"/>
                    </a:lnTo>
                    <a:lnTo>
                      <a:pt x="180518" y="2126419"/>
                    </a:lnTo>
                    <a:lnTo>
                      <a:pt x="179832" y="2128896"/>
                    </a:lnTo>
                    <a:lnTo>
                      <a:pt x="179375" y="2130922"/>
                    </a:lnTo>
                    <a:lnTo>
                      <a:pt x="178689" y="2132723"/>
                    </a:lnTo>
                    <a:lnTo>
                      <a:pt x="177545" y="2134299"/>
                    </a:lnTo>
                    <a:lnTo>
                      <a:pt x="176402" y="2135200"/>
                    </a:lnTo>
                    <a:lnTo>
                      <a:pt x="175487" y="2136100"/>
                    </a:lnTo>
                    <a:lnTo>
                      <a:pt x="174115" y="2136551"/>
                    </a:lnTo>
                    <a:lnTo>
                      <a:pt x="172742" y="2136776"/>
                    </a:lnTo>
                    <a:lnTo>
                      <a:pt x="171370" y="2136325"/>
                    </a:lnTo>
                    <a:lnTo>
                      <a:pt x="169998" y="2135875"/>
                    </a:lnTo>
                    <a:lnTo>
                      <a:pt x="168625" y="2134750"/>
                    </a:lnTo>
                    <a:lnTo>
                      <a:pt x="167253" y="2133624"/>
                    </a:lnTo>
                    <a:lnTo>
                      <a:pt x="164966" y="2130922"/>
                    </a:lnTo>
                    <a:lnTo>
                      <a:pt x="162679" y="2127320"/>
                    </a:lnTo>
                    <a:lnTo>
                      <a:pt x="160621" y="2123267"/>
                    </a:lnTo>
                    <a:lnTo>
                      <a:pt x="158791" y="2118765"/>
                    </a:lnTo>
                    <a:lnTo>
                      <a:pt x="157419" y="2114037"/>
                    </a:lnTo>
                    <a:lnTo>
                      <a:pt x="156275" y="2109084"/>
                    </a:lnTo>
                    <a:lnTo>
                      <a:pt x="155131" y="2103906"/>
                    </a:lnTo>
                    <a:lnTo>
                      <a:pt x="154445" y="2098953"/>
                    </a:lnTo>
                    <a:lnTo>
                      <a:pt x="153988" y="2093999"/>
                    </a:lnTo>
                    <a:lnTo>
                      <a:pt x="153988" y="2089497"/>
                    </a:lnTo>
                    <a:lnTo>
                      <a:pt x="154445" y="2085219"/>
                    </a:lnTo>
                    <a:lnTo>
                      <a:pt x="155131" y="2081617"/>
                    </a:lnTo>
                    <a:lnTo>
                      <a:pt x="155589" y="2080041"/>
                    </a:lnTo>
                    <a:lnTo>
                      <a:pt x="156275" y="2078690"/>
                    </a:lnTo>
                    <a:lnTo>
                      <a:pt x="156961" y="2077564"/>
                    </a:lnTo>
                    <a:lnTo>
                      <a:pt x="157876" y="2076439"/>
                    </a:lnTo>
                    <a:lnTo>
                      <a:pt x="158791" y="2075538"/>
                    </a:lnTo>
                    <a:lnTo>
                      <a:pt x="159934" y="2075088"/>
                    </a:lnTo>
                    <a:lnTo>
                      <a:pt x="160849" y="2074863"/>
                    </a:lnTo>
                    <a:close/>
                    <a:moveTo>
                      <a:pt x="247963" y="2068513"/>
                    </a:moveTo>
                    <a:lnTo>
                      <a:pt x="250199" y="2068738"/>
                    </a:lnTo>
                    <a:lnTo>
                      <a:pt x="251988" y="2069638"/>
                    </a:lnTo>
                    <a:lnTo>
                      <a:pt x="254000" y="2070539"/>
                    </a:lnTo>
                    <a:lnTo>
                      <a:pt x="255789" y="2072115"/>
                    </a:lnTo>
                    <a:lnTo>
                      <a:pt x="257577" y="2073691"/>
                    </a:lnTo>
                    <a:lnTo>
                      <a:pt x="259142" y="2075717"/>
                    </a:lnTo>
                    <a:lnTo>
                      <a:pt x="260708" y="2077743"/>
                    </a:lnTo>
                    <a:lnTo>
                      <a:pt x="262049" y="2080220"/>
                    </a:lnTo>
                    <a:lnTo>
                      <a:pt x="263391" y="2082696"/>
                    </a:lnTo>
                    <a:lnTo>
                      <a:pt x="264732" y="2085398"/>
                    </a:lnTo>
                    <a:lnTo>
                      <a:pt x="266745" y="2090801"/>
                    </a:lnTo>
                    <a:lnTo>
                      <a:pt x="268310" y="2096430"/>
                    </a:lnTo>
                    <a:lnTo>
                      <a:pt x="269204" y="2101608"/>
                    </a:lnTo>
                    <a:lnTo>
                      <a:pt x="269428" y="2105210"/>
                    </a:lnTo>
                    <a:lnTo>
                      <a:pt x="269875" y="2109038"/>
                    </a:lnTo>
                    <a:lnTo>
                      <a:pt x="269875" y="2112415"/>
                    </a:lnTo>
                    <a:lnTo>
                      <a:pt x="269428" y="2115341"/>
                    </a:lnTo>
                    <a:lnTo>
                      <a:pt x="268981" y="2118493"/>
                    </a:lnTo>
                    <a:lnTo>
                      <a:pt x="268310" y="2121195"/>
                    </a:lnTo>
                    <a:lnTo>
                      <a:pt x="267415" y="2123446"/>
                    </a:lnTo>
                    <a:lnTo>
                      <a:pt x="266521" y="2125473"/>
                    </a:lnTo>
                    <a:lnTo>
                      <a:pt x="265403" y="2127049"/>
                    </a:lnTo>
                    <a:lnTo>
                      <a:pt x="263838" y="2128625"/>
                    </a:lnTo>
                    <a:lnTo>
                      <a:pt x="262496" y="2129750"/>
                    </a:lnTo>
                    <a:lnTo>
                      <a:pt x="260931" y="2130201"/>
                    </a:lnTo>
                    <a:lnTo>
                      <a:pt x="259142" y="2130426"/>
                    </a:lnTo>
                    <a:lnTo>
                      <a:pt x="257354" y="2130201"/>
                    </a:lnTo>
                    <a:lnTo>
                      <a:pt x="255565" y="2129525"/>
                    </a:lnTo>
                    <a:lnTo>
                      <a:pt x="253776" y="2128400"/>
                    </a:lnTo>
                    <a:lnTo>
                      <a:pt x="252211" y="2127274"/>
                    </a:lnTo>
                    <a:lnTo>
                      <a:pt x="250646" y="2125698"/>
                    </a:lnTo>
                    <a:lnTo>
                      <a:pt x="248186" y="2122771"/>
                    </a:lnTo>
                    <a:lnTo>
                      <a:pt x="245727" y="2119169"/>
                    </a:lnTo>
                    <a:lnTo>
                      <a:pt x="243715" y="2114891"/>
                    </a:lnTo>
                    <a:lnTo>
                      <a:pt x="241926" y="2110614"/>
                    </a:lnTo>
                    <a:lnTo>
                      <a:pt x="240361" y="2105886"/>
                    </a:lnTo>
                    <a:lnTo>
                      <a:pt x="239466" y="2100933"/>
                    </a:lnTo>
                    <a:lnTo>
                      <a:pt x="238572" y="2095980"/>
                    </a:lnTo>
                    <a:lnTo>
                      <a:pt x="238125" y="2091252"/>
                    </a:lnTo>
                    <a:lnTo>
                      <a:pt x="238125" y="2086749"/>
                    </a:lnTo>
                    <a:lnTo>
                      <a:pt x="238348" y="2082246"/>
                    </a:lnTo>
                    <a:lnTo>
                      <a:pt x="239243" y="2078419"/>
                    </a:lnTo>
                    <a:lnTo>
                      <a:pt x="240361" y="2075042"/>
                    </a:lnTo>
                    <a:lnTo>
                      <a:pt x="241255" y="2073466"/>
                    </a:lnTo>
                    <a:lnTo>
                      <a:pt x="241926" y="2072115"/>
                    </a:lnTo>
                    <a:lnTo>
                      <a:pt x="243044" y="2070989"/>
                    </a:lnTo>
                    <a:lnTo>
                      <a:pt x="243938" y="2070089"/>
                    </a:lnTo>
                    <a:lnTo>
                      <a:pt x="245280" y="2069188"/>
                    </a:lnTo>
                    <a:lnTo>
                      <a:pt x="246621" y="2068738"/>
                    </a:lnTo>
                    <a:lnTo>
                      <a:pt x="247963" y="2068513"/>
                    </a:lnTo>
                    <a:close/>
                    <a:moveTo>
                      <a:pt x="353199" y="2062163"/>
                    </a:moveTo>
                    <a:lnTo>
                      <a:pt x="355522" y="2062388"/>
                    </a:lnTo>
                    <a:lnTo>
                      <a:pt x="358078" y="2063288"/>
                    </a:lnTo>
                    <a:lnTo>
                      <a:pt x="360401" y="2064189"/>
                    </a:lnTo>
                    <a:lnTo>
                      <a:pt x="362492" y="2065765"/>
                    </a:lnTo>
                    <a:lnTo>
                      <a:pt x="364583" y="2067341"/>
                    </a:lnTo>
                    <a:lnTo>
                      <a:pt x="366674" y="2069367"/>
                    </a:lnTo>
                    <a:lnTo>
                      <a:pt x="368068" y="2071619"/>
                    </a:lnTo>
                    <a:lnTo>
                      <a:pt x="369694" y="2073870"/>
                    </a:lnTo>
                    <a:lnTo>
                      <a:pt x="371320" y="2076346"/>
                    </a:lnTo>
                    <a:lnTo>
                      <a:pt x="372714" y="2079048"/>
                    </a:lnTo>
                    <a:lnTo>
                      <a:pt x="373875" y="2081975"/>
                    </a:lnTo>
                    <a:lnTo>
                      <a:pt x="374805" y="2084677"/>
                    </a:lnTo>
                    <a:lnTo>
                      <a:pt x="376431" y="2090305"/>
                    </a:lnTo>
                    <a:lnTo>
                      <a:pt x="377360" y="2095483"/>
                    </a:lnTo>
                    <a:lnTo>
                      <a:pt x="377825" y="2099536"/>
                    </a:lnTo>
                    <a:lnTo>
                      <a:pt x="377825" y="2103138"/>
                    </a:lnTo>
                    <a:lnTo>
                      <a:pt x="377593" y="2106740"/>
                    </a:lnTo>
                    <a:lnTo>
                      <a:pt x="376896" y="2110117"/>
                    </a:lnTo>
                    <a:lnTo>
                      <a:pt x="376199" y="2113044"/>
                    </a:lnTo>
                    <a:lnTo>
                      <a:pt x="375037" y="2115521"/>
                    </a:lnTo>
                    <a:lnTo>
                      <a:pt x="373875" y="2118222"/>
                    </a:lnTo>
                    <a:lnTo>
                      <a:pt x="372482" y="2120023"/>
                    </a:lnTo>
                    <a:lnTo>
                      <a:pt x="370623" y="2121599"/>
                    </a:lnTo>
                    <a:lnTo>
                      <a:pt x="368765" y="2122950"/>
                    </a:lnTo>
                    <a:lnTo>
                      <a:pt x="366906" y="2123625"/>
                    </a:lnTo>
                    <a:lnTo>
                      <a:pt x="364583" y="2124076"/>
                    </a:lnTo>
                    <a:lnTo>
                      <a:pt x="362492" y="2124076"/>
                    </a:lnTo>
                    <a:lnTo>
                      <a:pt x="360169" y="2123400"/>
                    </a:lnTo>
                    <a:lnTo>
                      <a:pt x="357846" y="2122275"/>
                    </a:lnTo>
                    <a:lnTo>
                      <a:pt x="355290" y="2120699"/>
                    </a:lnTo>
                    <a:lnTo>
                      <a:pt x="353664" y="2119573"/>
                    </a:lnTo>
                    <a:lnTo>
                      <a:pt x="352038" y="2118222"/>
                    </a:lnTo>
                    <a:lnTo>
                      <a:pt x="349250" y="2114845"/>
                    </a:lnTo>
                    <a:lnTo>
                      <a:pt x="346694" y="2111018"/>
                    </a:lnTo>
                    <a:lnTo>
                      <a:pt x="344604" y="2106515"/>
                    </a:lnTo>
                    <a:lnTo>
                      <a:pt x="342745" y="2102012"/>
                    </a:lnTo>
                    <a:lnTo>
                      <a:pt x="341351" y="2097509"/>
                    </a:lnTo>
                    <a:lnTo>
                      <a:pt x="340654" y="2092556"/>
                    </a:lnTo>
                    <a:lnTo>
                      <a:pt x="340190" y="2087829"/>
                    </a:lnTo>
                    <a:lnTo>
                      <a:pt x="339725" y="2083101"/>
                    </a:lnTo>
                    <a:lnTo>
                      <a:pt x="340190" y="2078598"/>
                    </a:lnTo>
                    <a:lnTo>
                      <a:pt x="341119" y="2074545"/>
                    </a:lnTo>
                    <a:lnTo>
                      <a:pt x="341583" y="2072519"/>
                    </a:lnTo>
                    <a:lnTo>
                      <a:pt x="342513" y="2070718"/>
                    </a:lnTo>
                    <a:lnTo>
                      <a:pt x="343210" y="2069142"/>
                    </a:lnTo>
                    <a:lnTo>
                      <a:pt x="344371" y="2067566"/>
                    </a:lnTo>
                    <a:lnTo>
                      <a:pt x="345533" y="2066440"/>
                    </a:lnTo>
                    <a:lnTo>
                      <a:pt x="346694" y="2065090"/>
                    </a:lnTo>
                    <a:lnTo>
                      <a:pt x="348088" y="2063964"/>
                    </a:lnTo>
                    <a:lnTo>
                      <a:pt x="349715" y="2063288"/>
                    </a:lnTo>
                    <a:lnTo>
                      <a:pt x="351341" y="2062613"/>
                    </a:lnTo>
                    <a:lnTo>
                      <a:pt x="353199" y="2062163"/>
                    </a:lnTo>
                    <a:close/>
                    <a:moveTo>
                      <a:pt x="474949" y="2055813"/>
                    </a:moveTo>
                    <a:lnTo>
                      <a:pt x="477760" y="2056261"/>
                    </a:lnTo>
                    <a:lnTo>
                      <a:pt x="480571" y="2056710"/>
                    </a:lnTo>
                    <a:lnTo>
                      <a:pt x="482913" y="2057832"/>
                    </a:lnTo>
                    <a:lnTo>
                      <a:pt x="485489" y="2059402"/>
                    </a:lnTo>
                    <a:lnTo>
                      <a:pt x="487832" y="2061196"/>
                    </a:lnTo>
                    <a:lnTo>
                      <a:pt x="489705" y="2062991"/>
                    </a:lnTo>
                    <a:lnTo>
                      <a:pt x="491813" y="2065234"/>
                    </a:lnTo>
                    <a:lnTo>
                      <a:pt x="493453" y="2067702"/>
                    </a:lnTo>
                    <a:lnTo>
                      <a:pt x="495093" y="2070169"/>
                    </a:lnTo>
                    <a:lnTo>
                      <a:pt x="496498" y="2072861"/>
                    </a:lnTo>
                    <a:lnTo>
                      <a:pt x="497903" y="2075329"/>
                    </a:lnTo>
                    <a:lnTo>
                      <a:pt x="498840" y="2078245"/>
                    </a:lnTo>
                    <a:lnTo>
                      <a:pt x="499777" y="2081161"/>
                    </a:lnTo>
                    <a:lnTo>
                      <a:pt x="500480" y="2083629"/>
                    </a:lnTo>
                    <a:lnTo>
                      <a:pt x="500948" y="2086545"/>
                    </a:lnTo>
                    <a:lnTo>
                      <a:pt x="501417" y="2089012"/>
                    </a:lnTo>
                    <a:lnTo>
                      <a:pt x="501651" y="2093275"/>
                    </a:lnTo>
                    <a:lnTo>
                      <a:pt x="501417" y="2097312"/>
                    </a:lnTo>
                    <a:lnTo>
                      <a:pt x="500714" y="2100902"/>
                    </a:lnTo>
                    <a:lnTo>
                      <a:pt x="500011" y="2104266"/>
                    </a:lnTo>
                    <a:lnTo>
                      <a:pt x="498840" y="2107407"/>
                    </a:lnTo>
                    <a:lnTo>
                      <a:pt x="497201" y="2110099"/>
                    </a:lnTo>
                    <a:lnTo>
                      <a:pt x="495561" y="2112342"/>
                    </a:lnTo>
                    <a:lnTo>
                      <a:pt x="493687" y="2114361"/>
                    </a:lnTo>
                    <a:lnTo>
                      <a:pt x="491579" y="2115931"/>
                    </a:lnTo>
                    <a:lnTo>
                      <a:pt x="489237" y="2117053"/>
                    </a:lnTo>
                    <a:lnTo>
                      <a:pt x="486661" y="2117501"/>
                    </a:lnTo>
                    <a:lnTo>
                      <a:pt x="484084" y="2117726"/>
                    </a:lnTo>
                    <a:lnTo>
                      <a:pt x="481273" y="2117277"/>
                    </a:lnTo>
                    <a:lnTo>
                      <a:pt x="478697" y="2116155"/>
                    </a:lnTo>
                    <a:lnTo>
                      <a:pt x="475886" y="2114810"/>
                    </a:lnTo>
                    <a:lnTo>
                      <a:pt x="473076" y="2112791"/>
                    </a:lnTo>
                    <a:lnTo>
                      <a:pt x="471436" y="2111220"/>
                    </a:lnTo>
                    <a:lnTo>
                      <a:pt x="469796" y="2109650"/>
                    </a:lnTo>
                    <a:lnTo>
                      <a:pt x="466751" y="2106061"/>
                    </a:lnTo>
                    <a:lnTo>
                      <a:pt x="464409" y="2102248"/>
                    </a:lnTo>
                    <a:lnTo>
                      <a:pt x="462535" y="2098210"/>
                    </a:lnTo>
                    <a:lnTo>
                      <a:pt x="460896" y="2093499"/>
                    </a:lnTo>
                    <a:lnTo>
                      <a:pt x="459725" y="2089012"/>
                    </a:lnTo>
                    <a:lnTo>
                      <a:pt x="459022" y="2084302"/>
                    </a:lnTo>
                    <a:lnTo>
                      <a:pt x="458788" y="2079815"/>
                    </a:lnTo>
                    <a:lnTo>
                      <a:pt x="459022" y="2075329"/>
                    </a:lnTo>
                    <a:lnTo>
                      <a:pt x="459725" y="2071067"/>
                    </a:lnTo>
                    <a:lnTo>
                      <a:pt x="460896" y="2067029"/>
                    </a:lnTo>
                    <a:lnTo>
                      <a:pt x="461599" y="2065459"/>
                    </a:lnTo>
                    <a:lnTo>
                      <a:pt x="462535" y="2063664"/>
                    </a:lnTo>
                    <a:lnTo>
                      <a:pt x="463472" y="2062094"/>
                    </a:lnTo>
                    <a:lnTo>
                      <a:pt x="464878" y="2060972"/>
                    </a:lnTo>
                    <a:lnTo>
                      <a:pt x="466283" y="2059626"/>
                    </a:lnTo>
                    <a:lnTo>
                      <a:pt x="467688" y="2058280"/>
                    </a:lnTo>
                    <a:lnTo>
                      <a:pt x="469328" y="2057607"/>
                    </a:lnTo>
                    <a:lnTo>
                      <a:pt x="470733" y="2056710"/>
                    </a:lnTo>
                    <a:lnTo>
                      <a:pt x="472841" y="2056261"/>
                    </a:lnTo>
                    <a:lnTo>
                      <a:pt x="474949" y="2055813"/>
                    </a:lnTo>
                    <a:close/>
                    <a:moveTo>
                      <a:pt x="612141" y="2051051"/>
                    </a:moveTo>
                    <a:lnTo>
                      <a:pt x="615134" y="2051276"/>
                    </a:lnTo>
                    <a:lnTo>
                      <a:pt x="618356" y="2051951"/>
                    </a:lnTo>
                    <a:lnTo>
                      <a:pt x="620888" y="2053077"/>
                    </a:lnTo>
                    <a:lnTo>
                      <a:pt x="623651" y="2054428"/>
                    </a:lnTo>
                    <a:lnTo>
                      <a:pt x="625952" y="2056229"/>
                    </a:lnTo>
                    <a:lnTo>
                      <a:pt x="628024" y="2058255"/>
                    </a:lnTo>
                    <a:lnTo>
                      <a:pt x="630326" y="2060281"/>
                    </a:lnTo>
                    <a:lnTo>
                      <a:pt x="632168" y="2062533"/>
                    </a:lnTo>
                    <a:lnTo>
                      <a:pt x="633779" y="2065234"/>
                    </a:lnTo>
                    <a:lnTo>
                      <a:pt x="634930" y="2067711"/>
                    </a:lnTo>
                    <a:lnTo>
                      <a:pt x="636311" y="2070638"/>
                    </a:lnTo>
                    <a:lnTo>
                      <a:pt x="637462" y="2073565"/>
                    </a:lnTo>
                    <a:lnTo>
                      <a:pt x="638153" y="2076041"/>
                    </a:lnTo>
                    <a:lnTo>
                      <a:pt x="639073" y="2078968"/>
                    </a:lnTo>
                    <a:lnTo>
                      <a:pt x="639534" y="2081670"/>
                    </a:lnTo>
                    <a:lnTo>
                      <a:pt x="639764" y="2084146"/>
                    </a:lnTo>
                    <a:lnTo>
                      <a:pt x="639764" y="2088649"/>
                    </a:lnTo>
                    <a:lnTo>
                      <a:pt x="639534" y="2092476"/>
                    </a:lnTo>
                    <a:lnTo>
                      <a:pt x="639073" y="2096304"/>
                    </a:lnTo>
                    <a:lnTo>
                      <a:pt x="637922" y="2099681"/>
                    </a:lnTo>
                    <a:lnTo>
                      <a:pt x="636311" y="2102833"/>
                    </a:lnTo>
                    <a:lnTo>
                      <a:pt x="634700" y="2105309"/>
                    </a:lnTo>
                    <a:lnTo>
                      <a:pt x="632858" y="2107786"/>
                    </a:lnTo>
                    <a:lnTo>
                      <a:pt x="630786" y="2109587"/>
                    </a:lnTo>
                    <a:lnTo>
                      <a:pt x="628485" y="2111163"/>
                    </a:lnTo>
                    <a:lnTo>
                      <a:pt x="625722" y="2112063"/>
                    </a:lnTo>
                    <a:lnTo>
                      <a:pt x="623190" y="2112739"/>
                    </a:lnTo>
                    <a:lnTo>
                      <a:pt x="620198" y="2112964"/>
                    </a:lnTo>
                    <a:lnTo>
                      <a:pt x="617205" y="2112513"/>
                    </a:lnTo>
                    <a:lnTo>
                      <a:pt x="613983" y="2111613"/>
                    </a:lnTo>
                    <a:lnTo>
                      <a:pt x="611220" y="2110037"/>
                    </a:lnTo>
                    <a:lnTo>
                      <a:pt x="607998" y="2108011"/>
                    </a:lnTo>
                    <a:lnTo>
                      <a:pt x="606156" y="2106435"/>
                    </a:lnTo>
                    <a:lnTo>
                      <a:pt x="604545" y="2104859"/>
                    </a:lnTo>
                    <a:lnTo>
                      <a:pt x="602933" y="2103058"/>
                    </a:lnTo>
                    <a:lnTo>
                      <a:pt x="601552" y="2101257"/>
                    </a:lnTo>
                    <a:lnTo>
                      <a:pt x="599020" y="2097429"/>
                    </a:lnTo>
                    <a:lnTo>
                      <a:pt x="596949" y="2092926"/>
                    </a:lnTo>
                    <a:lnTo>
                      <a:pt x="595567" y="2088649"/>
                    </a:lnTo>
                    <a:lnTo>
                      <a:pt x="594416" y="2084146"/>
                    </a:lnTo>
                    <a:lnTo>
                      <a:pt x="593726" y="2079418"/>
                    </a:lnTo>
                    <a:lnTo>
                      <a:pt x="593726" y="2075141"/>
                    </a:lnTo>
                    <a:lnTo>
                      <a:pt x="593956" y="2070638"/>
                    </a:lnTo>
                    <a:lnTo>
                      <a:pt x="594877" y="2066585"/>
                    </a:lnTo>
                    <a:lnTo>
                      <a:pt x="596258" y="2062983"/>
                    </a:lnTo>
                    <a:lnTo>
                      <a:pt x="597869" y="2059156"/>
                    </a:lnTo>
                    <a:lnTo>
                      <a:pt x="599020" y="2057805"/>
                    </a:lnTo>
                    <a:lnTo>
                      <a:pt x="600171" y="2056454"/>
                    </a:lnTo>
                    <a:lnTo>
                      <a:pt x="601552" y="2055103"/>
                    </a:lnTo>
                    <a:lnTo>
                      <a:pt x="602933" y="2053978"/>
                    </a:lnTo>
                    <a:lnTo>
                      <a:pt x="604545" y="2053077"/>
                    </a:lnTo>
                    <a:lnTo>
                      <a:pt x="606156" y="2052176"/>
                    </a:lnTo>
                    <a:lnTo>
                      <a:pt x="607998" y="2051501"/>
                    </a:lnTo>
                    <a:lnTo>
                      <a:pt x="609839" y="2051276"/>
                    </a:lnTo>
                    <a:lnTo>
                      <a:pt x="612141" y="2051051"/>
                    </a:lnTo>
                    <a:close/>
                    <a:moveTo>
                      <a:pt x="761640" y="2044701"/>
                    </a:moveTo>
                    <a:lnTo>
                      <a:pt x="765058" y="2044932"/>
                    </a:lnTo>
                    <a:lnTo>
                      <a:pt x="768248" y="2045624"/>
                    </a:lnTo>
                    <a:lnTo>
                      <a:pt x="771437" y="2046779"/>
                    </a:lnTo>
                    <a:lnTo>
                      <a:pt x="774172" y="2048395"/>
                    </a:lnTo>
                    <a:lnTo>
                      <a:pt x="776678" y="2050243"/>
                    </a:lnTo>
                    <a:lnTo>
                      <a:pt x="778728" y="2052090"/>
                    </a:lnTo>
                    <a:lnTo>
                      <a:pt x="781007" y="2054399"/>
                    </a:lnTo>
                    <a:lnTo>
                      <a:pt x="783057" y="2056939"/>
                    </a:lnTo>
                    <a:lnTo>
                      <a:pt x="784652" y="2059479"/>
                    </a:lnTo>
                    <a:lnTo>
                      <a:pt x="786247" y="2062250"/>
                    </a:lnTo>
                    <a:lnTo>
                      <a:pt x="787158" y="2065021"/>
                    </a:lnTo>
                    <a:lnTo>
                      <a:pt x="788297" y="2068023"/>
                    </a:lnTo>
                    <a:lnTo>
                      <a:pt x="789209" y="2070793"/>
                    </a:lnTo>
                    <a:lnTo>
                      <a:pt x="789892" y="2073564"/>
                    </a:lnTo>
                    <a:lnTo>
                      <a:pt x="790348" y="2076335"/>
                    </a:lnTo>
                    <a:lnTo>
                      <a:pt x="790576" y="2079106"/>
                    </a:lnTo>
                    <a:lnTo>
                      <a:pt x="790348" y="2083724"/>
                    </a:lnTo>
                    <a:lnTo>
                      <a:pt x="790120" y="2087881"/>
                    </a:lnTo>
                    <a:lnTo>
                      <a:pt x="788981" y="2092037"/>
                    </a:lnTo>
                    <a:lnTo>
                      <a:pt x="787614" y="2095501"/>
                    </a:lnTo>
                    <a:lnTo>
                      <a:pt x="785791" y="2098733"/>
                    </a:lnTo>
                    <a:lnTo>
                      <a:pt x="783741" y="2101273"/>
                    </a:lnTo>
                    <a:lnTo>
                      <a:pt x="781462" y="2103583"/>
                    </a:lnTo>
                    <a:lnTo>
                      <a:pt x="778728" y="2105430"/>
                    </a:lnTo>
                    <a:lnTo>
                      <a:pt x="776222" y="2107046"/>
                    </a:lnTo>
                    <a:lnTo>
                      <a:pt x="773032" y="2107970"/>
                    </a:lnTo>
                    <a:lnTo>
                      <a:pt x="769843" y="2108201"/>
                    </a:lnTo>
                    <a:lnTo>
                      <a:pt x="766653" y="2108201"/>
                    </a:lnTo>
                    <a:lnTo>
                      <a:pt x="763691" y="2107508"/>
                    </a:lnTo>
                    <a:lnTo>
                      <a:pt x="760273" y="2106123"/>
                    </a:lnTo>
                    <a:lnTo>
                      <a:pt x="756856" y="2104275"/>
                    </a:lnTo>
                    <a:lnTo>
                      <a:pt x="753666" y="2101504"/>
                    </a:lnTo>
                    <a:lnTo>
                      <a:pt x="752071" y="2099657"/>
                    </a:lnTo>
                    <a:lnTo>
                      <a:pt x="750476" y="2098041"/>
                    </a:lnTo>
                    <a:lnTo>
                      <a:pt x="747514" y="2094346"/>
                    </a:lnTo>
                    <a:lnTo>
                      <a:pt x="745236" y="2090190"/>
                    </a:lnTo>
                    <a:lnTo>
                      <a:pt x="743641" y="2085803"/>
                    </a:lnTo>
                    <a:lnTo>
                      <a:pt x="742274" y="2081415"/>
                    </a:lnTo>
                    <a:lnTo>
                      <a:pt x="741591" y="2076566"/>
                    </a:lnTo>
                    <a:lnTo>
                      <a:pt x="741363" y="2071948"/>
                    </a:lnTo>
                    <a:lnTo>
                      <a:pt x="741363" y="2067561"/>
                    </a:lnTo>
                    <a:lnTo>
                      <a:pt x="742046" y="2063173"/>
                    </a:lnTo>
                    <a:lnTo>
                      <a:pt x="743413" y="2059248"/>
                    </a:lnTo>
                    <a:lnTo>
                      <a:pt x="744097" y="2057401"/>
                    </a:lnTo>
                    <a:lnTo>
                      <a:pt x="745236" y="2055553"/>
                    </a:lnTo>
                    <a:lnTo>
                      <a:pt x="746375" y="2053706"/>
                    </a:lnTo>
                    <a:lnTo>
                      <a:pt x="747287" y="2052090"/>
                    </a:lnTo>
                    <a:lnTo>
                      <a:pt x="748654" y="2050704"/>
                    </a:lnTo>
                    <a:lnTo>
                      <a:pt x="750249" y="2049319"/>
                    </a:lnTo>
                    <a:lnTo>
                      <a:pt x="751843" y="2048164"/>
                    </a:lnTo>
                    <a:lnTo>
                      <a:pt x="753666" y="2047010"/>
                    </a:lnTo>
                    <a:lnTo>
                      <a:pt x="755489" y="2046317"/>
                    </a:lnTo>
                    <a:lnTo>
                      <a:pt x="757312" y="2045393"/>
                    </a:lnTo>
                    <a:lnTo>
                      <a:pt x="759590" y="2044932"/>
                    </a:lnTo>
                    <a:lnTo>
                      <a:pt x="761640" y="2044701"/>
                    </a:lnTo>
                    <a:close/>
                    <a:moveTo>
                      <a:pt x="2949173" y="2043113"/>
                    </a:moveTo>
                    <a:lnTo>
                      <a:pt x="2952079" y="2043575"/>
                    </a:lnTo>
                    <a:lnTo>
                      <a:pt x="2954986" y="2044267"/>
                    </a:lnTo>
                    <a:lnTo>
                      <a:pt x="2957669" y="2045653"/>
                    </a:lnTo>
                    <a:lnTo>
                      <a:pt x="2959905" y="2047269"/>
                    </a:lnTo>
                    <a:lnTo>
                      <a:pt x="2961918" y="2049116"/>
                    </a:lnTo>
                    <a:lnTo>
                      <a:pt x="2963483" y="2051656"/>
                    </a:lnTo>
                    <a:lnTo>
                      <a:pt x="2965048" y="2053965"/>
                    </a:lnTo>
                    <a:lnTo>
                      <a:pt x="2966389" y="2056275"/>
                    </a:lnTo>
                    <a:lnTo>
                      <a:pt x="2967060" y="2059045"/>
                    </a:lnTo>
                    <a:lnTo>
                      <a:pt x="2967954" y="2061816"/>
                    </a:lnTo>
                    <a:lnTo>
                      <a:pt x="2968402" y="2064818"/>
                    </a:lnTo>
                    <a:lnTo>
                      <a:pt x="2968625" y="2067589"/>
                    </a:lnTo>
                    <a:lnTo>
                      <a:pt x="2968625" y="2070360"/>
                    </a:lnTo>
                    <a:lnTo>
                      <a:pt x="2968625" y="2073362"/>
                    </a:lnTo>
                    <a:lnTo>
                      <a:pt x="2968402" y="2076364"/>
                    </a:lnTo>
                    <a:lnTo>
                      <a:pt x="2967954" y="2078904"/>
                    </a:lnTo>
                    <a:lnTo>
                      <a:pt x="2966613" y="2083522"/>
                    </a:lnTo>
                    <a:lnTo>
                      <a:pt x="2965048" y="2087909"/>
                    </a:lnTo>
                    <a:lnTo>
                      <a:pt x="2963035" y="2092065"/>
                    </a:lnTo>
                    <a:lnTo>
                      <a:pt x="2960576" y="2095529"/>
                    </a:lnTo>
                    <a:lnTo>
                      <a:pt x="2957893" y="2098531"/>
                    </a:lnTo>
                    <a:lnTo>
                      <a:pt x="2954986" y="2101302"/>
                    </a:lnTo>
                    <a:lnTo>
                      <a:pt x="2952079" y="2103380"/>
                    </a:lnTo>
                    <a:lnTo>
                      <a:pt x="2948726" y="2104996"/>
                    </a:lnTo>
                    <a:lnTo>
                      <a:pt x="2945819" y="2106151"/>
                    </a:lnTo>
                    <a:lnTo>
                      <a:pt x="2942465" y="2106613"/>
                    </a:lnTo>
                    <a:lnTo>
                      <a:pt x="2939335" y="2106613"/>
                    </a:lnTo>
                    <a:lnTo>
                      <a:pt x="2936204" y="2105689"/>
                    </a:lnTo>
                    <a:lnTo>
                      <a:pt x="2934639" y="2105227"/>
                    </a:lnTo>
                    <a:lnTo>
                      <a:pt x="2933074" y="2104535"/>
                    </a:lnTo>
                    <a:lnTo>
                      <a:pt x="2931509" y="2103611"/>
                    </a:lnTo>
                    <a:lnTo>
                      <a:pt x="2930391" y="2102687"/>
                    </a:lnTo>
                    <a:lnTo>
                      <a:pt x="2929050" y="2101533"/>
                    </a:lnTo>
                    <a:lnTo>
                      <a:pt x="2927708" y="2100147"/>
                    </a:lnTo>
                    <a:lnTo>
                      <a:pt x="2926366" y="2098531"/>
                    </a:lnTo>
                    <a:lnTo>
                      <a:pt x="2925472" y="2096684"/>
                    </a:lnTo>
                    <a:lnTo>
                      <a:pt x="2924354" y="2095067"/>
                    </a:lnTo>
                    <a:lnTo>
                      <a:pt x="2923683" y="2093220"/>
                    </a:lnTo>
                    <a:lnTo>
                      <a:pt x="2922342" y="2089295"/>
                    </a:lnTo>
                    <a:lnTo>
                      <a:pt x="2921447" y="2085138"/>
                    </a:lnTo>
                    <a:lnTo>
                      <a:pt x="2921000" y="2080520"/>
                    </a:lnTo>
                    <a:lnTo>
                      <a:pt x="2921224" y="2076364"/>
                    </a:lnTo>
                    <a:lnTo>
                      <a:pt x="2921895" y="2071745"/>
                    </a:lnTo>
                    <a:lnTo>
                      <a:pt x="2922789" y="2067589"/>
                    </a:lnTo>
                    <a:lnTo>
                      <a:pt x="2924354" y="2063202"/>
                    </a:lnTo>
                    <a:lnTo>
                      <a:pt x="2926143" y="2059276"/>
                    </a:lnTo>
                    <a:lnTo>
                      <a:pt x="2928379" y="2055582"/>
                    </a:lnTo>
                    <a:lnTo>
                      <a:pt x="2931062" y="2052118"/>
                    </a:lnTo>
                    <a:lnTo>
                      <a:pt x="2934192" y="2049116"/>
                    </a:lnTo>
                    <a:lnTo>
                      <a:pt x="2937322" y="2046807"/>
                    </a:lnTo>
                    <a:lnTo>
                      <a:pt x="2939111" y="2045653"/>
                    </a:lnTo>
                    <a:lnTo>
                      <a:pt x="2940900" y="2044960"/>
                    </a:lnTo>
                    <a:lnTo>
                      <a:pt x="2942912" y="2044036"/>
                    </a:lnTo>
                    <a:lnTo>
                      <a:pt x="2944925" y="2043575"/>
                    </a:lnTo>
                    <a:lnTo>
                      <a:pt x="2946937" y="2043344"/>
                    </a:lnTo>
                    <a:lnTo>
                      <a:pt x="2949173" y="2043113"/>
                    </a:lnTo>
                    <a:close/>
                    <a:moveTo>
                      <a:pt x="2787040" y="2039938"/>
                    </a:moveTo>
                    <a:lnTo>
                      <a:pt x="2790846" y="2040608"/>
                    </a:lnTo>
                    <a:lnTo>
                      <a:pt x="2793756" y="2041502"/>
                    </a:lnTo>
                    <a:lnTo>
                      <a:pt x="2796667" y="2042843"/>
                    </a:lnTo>
                    <a:lnTo>
                      <a:pt x="2799353" y="2044408"/>
                    </a:lnTo>
                    <a:lnTo>
                      <a:pt x="2801592" y="2046196"/>
                    </a:lnTo>
                    <a:lnTo>
                      <a:pt x="2803383" y="2048208"/>
                    </a:lnTo>
                    <a:lnTo>
                      <a:pt x="2805174" y="2050443"/>
                    </a:lnTo>
                    <a:lnTo>
                      <a:pt x="2806518" y="2052901"/>
                    </a:lnTo>
                    <a:lnTo>
                      <a:pt x="2807861" y="2055584"/>
                    </a:lnTo>
                    <a:lnTo>
                      <a:pt x="2808532" y="2058266"/>
                    </a:lnTo>
                    <a:lnTo>
                      <a:pt x="2808980" y="2061171"/>
                    </a:lnTo>
                    <a:lnTo>
                      <a:pt x="2809652" y="2063854"/>
                    </a:lnTo>
                    <a:lnTo>
                      <a:pt x="2809876" y="2066759"/>
                    </a:lnTo>
                    <a:lnTo>
                      <a:pt x="2809876" y="2069441"/>
                    </a:lnTo>
                    <a:lnTo>
                      <a:pt x="2809652" y="2072124"/>
                    </a:lnTo>
                    <a:lnTo>
                      <a:pt x="2808980" y="2074806"/>
                    </a:lnTo>
                    <a:lnTo>
                      <a:pt x="2807861" y="2079276"/>
                    </a:lnTo>
                    <a:lnTo>
                      <a:pt x="2806294" y="2083523"/>
                    </a:lnTo>
                    <a:lnTo>
                      <a:pt x="2803831" y="2087322"/>
                    </a:lnTo>
                    <a:lnTo>
                      <a:pt x="2801592" y="2090899"/>
                    </a:lnTo>
                    <a:lnTo>
                      <a:pt x="2798682" y="2093804"/>
                    </a:lnTo>
                    <a:lnTo>
                      <a:pt x="2795547" y="2096263"/>
                    </a:lnTo>
                    <a:lnTo>
                      <a:pt x="2792413" y="2098498"/>
                    </a:lnTo>
                    <a:lnTo>
                      <a:pt x="2789055" y="2100063"/>
                    </a:lnTo>
                    <a:lnTo>
                      <a:pt x="2785697" y="2101180"/>
                    </a:lnTo>
                    <a:lnTo>
                      <a:pt x="2781891" y="2101851"/>
                    </a:lnTo>
                    <a:lnTo>
                      <a:pt x="2778309" y="2101404"/>
                    </a:lnTo>
                    <a:lnTo>
                      <a:pt x="2774727" y="2100957"/>
                    </a:lnTo>
                    <a:lnTo>
                      <a:pt x="2773159" y="2100510"/>
                    </a:lnTo>
                    <a:lnTo>
                      <a:pt x="2771368" y="2099616"/>
                    </a:lnTo>
                    <a:lnTo>
                      <a:pt x="2769801" y="2098945"/>
                    </a:lnTo>
                    <a:lnTo>
                      <a:pt x="2768234" y="2097828"/>
                    </a:lnTo>
                    <a:lnTo>
                      <a:pt x="2766891" y="2096933"/>
                    </a:lnTo>
                    <a:lnTo>
                      <a:pt x="2765547" y="2095592"/>
                    </a:lnTo>
                    <a:lnTo>
                      <a:pt x="2763980" y="2094028"/>
                    </a:lnTo>
                    <a:lnTo>
                      <a:pt x="2762637" y="2092240"/>
                    </a:lnTo>
                    <a:lnTo>
                      <a:pt x="2761518" y="2090675"/>
                    </a:lnTo>
                    <a:lnTo>
                      <a:pt x="2760622" y="2088664"/>
                    </a:lnTo>
                    <a:lnTo>
                      <a:pt x="2759727" y="2086875"/>
                    </a:lnTo>
                    <a:lnTo>
                      <a:pt x="2759055" y="2085087"/>
                    </a:lnTo>
                    <a:lnTo>
                      <a:pt x="2757936" y="2080841"/>
                    </a:lnTo>
                    <a:lnTo>
                      <a:pt x="2757488" y="2076594"/>
                    </a:lnTo>
                    <a:lnTo>
                      <a:pt x="2757488" y="2072347"/>
                    </a:lnTo>
                    <a:lnTo>
                      <a:pt x="2757936" y="2068100"/>
                    </a:lnTo>
                    <a:lnTo>
                      <a:pt x="2759055" y="2063854"/>
                    </a:lnTo>
                    <a:lnTo>
                      <a:pt x="2760622" y="2059830"/>
                    </a:lnTo>
                    <a:lnTo>
                      <a:pt x="2762413" y="2056031"/>
                    </a:lnTo>
                    <a:lnTo>
                      <a:pt x="2764652" y="2052454"/>
                    </a:lnTo>
                    <a:lnTo>
                      <a:pt x="2767562" y="2049102"/>
                    </a:lnTo>
                    <a:lnTo>
                      <a:pt x="2770697" y="2046196"/>
                    </a:lnTo>
                    <a:lnTo>
                      <a:pt x="2772488" y="2044855"/>
                    </a:lnTo>
                    <a:lnTo>
                      <a:pt x="2774279" y="2043961"/>
                    </a:lnTo>
                    <a:lnTo>
                      <a:pt x="2776294" y="2042843"/>
                    </a:lnTo>
                    <a:lnTo>
                      <a:pt x="2778309" y="2041726"/>
                    </a:lnTo>
                    <a:lnTo>
                      <a:pt x="2780547" y="2041279"/>
                    </a:lnTo>
                    <a:lnTo>
                      <a:pt x="2782562" y="2040832"/>
                    </a:lnTo>
                    <a:lnTo>
                      <a:pt x="2784801" y="2040161"/>
                    </a:lnTo>
                    <a:lnTo>
                      <a:pt x="2787040" y="2039938"/>
                    </a:lnTo>
                    <a:close/>
                    <a:moveTo>
                      <a:pt x="2418232" y="2033588"/>
                    </a:moveTo>
                    <a:lnTo>
                      <a:pt x="2422345" y="2034035"/>
                    </a:lnTo>
                    <a:lnTo>
                      <a:pt x="2426001" y="2035152"/>
                    </a:lnTo>
                    <a:lnTo>
                      <a:pt x="2429428" y="2036046"/>
                    </a:lnTo>
                    <a:lnTo>
                      <a:pt x="2432628" y="2037611"/>
                    </a:lnTo>
                    <a:lnTo>
                      <a:pt x="2435141" y="2039399"/>
                    </a:lnTo>
                    <a:lnTo>
                      <a:pt x="2437883" y="2041858"/>
                    </a:lnTo>
                    <a:lnTo>
                      <a:pt x="2439711" y="2043869"/>
                    </a:lnTo>
                    <a:lnTo>
                      <a:pt x="2441539" y="2046328"/>
                    </a:lnTo>
                    <a:lnTo>
                      <a:pt x="2443139" y="2049010"/>
                    </a:lnTo>
                    <a:lnTo>
                      <a:pt x="2444281" y="2051469"/>
                    </a:lnTo>
                    <a:lnTo>
                      <a:pt x="2445195" y="2054374"/>
                    </a:lnTo>
                    <a:lnTo>
                      <a:pt x="2445881" y="2057280"/>
                    </a:lnTo>
                    <a:lnTo>
                      <a:pt x="2446338" y="2059962"/>
                    </a:lnTo>
                    <a:lnTo>
                      <a:pt x="2446338" y="2062868"/>
                    </a:lnTo>
                    <a:lnTo>
                      <a:pt x="2446338" y="2065550"/>
                    </a:lnTo>
                    <a:lnTo>
                      <a:pt x="2446109" y="2068009"/>
                    </a:lnTo>
                    <a:lnTo>
                      <a:pt x="2445424" y="2070691"/>
                    </a:lnTo>
                    <a:lnTo>
                      <a:pt x="2444738" y="2072926"/>
                    </a:lnTo>
                    <a:lnTo>
                      <a:pt x="2443824" y="2075161"/>
                    </a:lnTo>
                    <a:lnTo>
                      <a:pt x="2442910" y="2077620"/>
                    </a:lnTo>
                    <a:lnTo>
                      <a:pt x="2441768" y="2079631"/>
                    </a:lnTo>
                    <a:lnTo>
                      <a:pt x="2440397" y="2081419"/>
                    </a:lnTo>
                    <a:lnTo>
                      <a:pt x="2439254" y="2083208"/>
                    </a:lnTo>
                    <a:lnTo>
                      <a:pt x="2437655" y="2084996"/>
                    </a:lnTo>
                    <a:lnTo>
                      <a:pt x="2436055" y="2086560"/>
                    </a:lnTo>
                    <a:lnTo>
                      <a:pt x="2434456" y="2088125"/>
                    </a:lnTo>
                    <a:lnTo>
                      <a:pt x="2430799" y="2090583"/>
                    </a:lnTo>
                    <a:lnTo>
                      <a:pt x="2426915" y="2092819"/>
                    </a:lnTo>
                    <a:lnTo>
                      <a:pt x="2422802" y="2094383"/>
                    </a:lnTo>
                    <a:lnTo>
                      <a:pt x="2418689" y="2095054"/>
                    </a:lnTo>
                    <a:lnTo>
                      <a:pt x="2414119" y="2095501"/>
                    </a:lnTo>
                    <a:lnTo>
                      <a:pt x="2412062" y="2095277"/>
                    </a:lnTo>
                    <a:lnTo>
                      <a:pt x="2410006" y="2095054"/>
                    </a:lnTo>
                    <a:lnTo>
                      <a:pt x="2407949" y="2094830"/>
                    </a:lnTo>
                    <a:lnTo>
                      <a:pt x="2405664" y="2094383"/>
                    </a:lnTo>
                    <a:lnTo>
                      <a:pt x="2403836" y="2093489"/>
                    </a:lnTo>
                    <a:lnTo>
                      <a:pt x="2401780" y="2092819"/>
                    </a:lnTo>
                    <a:lnTo>
                      <a:pt x="2399951" y="2091701"/>
                    </a:lnTo>
                    <a:lnTo>
                      <a:pt x="2398123" y="2090360"/>
                    </a:lnTo>
                    <a:lnTo>
                      <a:pt x="2396295" y="2089242"/>
                    </a:lnTo>
                    <a:lnTo>
                      <a:pt x="2394467" y="2087678"/>
                    </a:lnTo>
                    <a:lnTo>
                      <a:pt x="2392868" y="2085890"/>
                    </a:lnTo>
                    <a:lnTo>
                      <a:pt x="2391268" y="2083878"/>
                    </a:lnTo>
                    <a:lnTo>
                      <a:pt x="2390354" y="2082090"/>
                    </a:lnTo>
                    <a:lnTo>
                      <a:pt x="2389212" y="2080302"/>
                    </a:lnTo>
                    <a:lnTo>
                      <a:pt x="2387612" y="2076502"/>
                    </a:lnTo>
                    <a:lnTo>
                      <a:pt x="2386470" y="2072479"/>
                    </a:lnTo>
                    <a:lnTo>
                      <a:pt x="2386013" y="2068456"/>
                    </a:lnTo>
                    <a:lnTo>
                      <a:pt x="2386013" y="2064432"/>
                    </a:lnTo>
                    <a:lnTo>
                      <a:pt x="2386470" y="2060409"/>
                    </a:lnTo>
                    <a:lnTo>
                      <a:pt x="2387612" y="2056163"/>
                    </a:lnTo>
                    <a:lnTo>
                      <a:pt x="2389212" y="2052363"/>
                    </a:lnTo>
                    <a:lnTo>
                      <a:pt x="2391268" y="2048787"/>
                    </a:lnTo>
                    <a:lnTo>
                      <a:pt x="2394010" y="2045210"/>
                    </a:lnTo>
                    <a:lnTo>
                      <a:pt x="2396752" y="2042081"/>
                    </a:lnTo>
                    <a:lnTo>
                      <a:pt x="2400180" y="2039399"/>
                    </a:lnTo>
                    <a:lnTo>
                      <a:pt x="2402008" y="2038058"/>
                    </a:lnTo>
                    <a:lnTo>
                      <a:pt x="2404293" y="2037164"/>
                    </a:lnTo>
                    <a:lnTo>
                      <a:pt x="2406350" y="2036046"/>
                    </a:lnTo>
                    <a:lnTo>
                      <a:pt x="2408406" y="2035376"/>
                    </a:lnTo>
                    <a:lnTo>
                      <a:pt x="2410691" y="2034929"/>
                    </a:lnTo>
                    <a:lnTo>
                      <a:pt x="2413205" y="2034258"/>
                    </a:lnTo>
                    <a:lnTo>
                      <a:pt x="2415490" y="2033811"/>
                    </a:lnTo>
                    <a:lnTo>
                      <a:pt x="2418232" y="2033588"/>
                    </a:lnTo>
                    <a:close/>
                    <a:moveTo>
                      <a:pt x="188691" y="2008188"/>
                    </a:moveTo>
                    <a:lnTo>
                      <a:pt x="190685" y="2008416"/>
                    </a:lnTo>
                    <a:lnTo>
                      <a:pt x="192457" y="2009330"/>
                    </a:lnTo>
                    <a:lnTo>
                      <a:pt x="194229" y="2010244"/>
                    </a:lnTo>
                    <a:lnTo>
                      <a:pt x="195780" y="2011842"/>
                    </a:lnTo>
                    <a:lnTo>
                      <a:pt x="197109" y="2013441"/>
                    </a:lnTo>
                    <a:lnTo>
                      <a:pt x="198659" y="2015497"/>
                    </a:lnTo>
                    <a:lnTo>
                      <a:pt x="199988" y="2017781"/>
                    </a:lnTo>
                    <a:lnTo>
                      <a:pt x="201318" y="2020294"/>
                    </a:lnTo>
                    <a:lnTo>
                      <a:pt x="203311" y="2025547"/>
                    </a:lnTo>
                    <a:lnTo>
                      <a:pt x="205083" y="2031029"/>
                    </a:lnTo>
                    <a:lnTo>
                      <a:pt x="206634" y="2036968"/>
                    </a:lnTo>
                    <a:lnTo>
                      <a:pt x="207520" y="2042222"/>
                    </a:lnTo>
                    <a:lnTo>
                      <a:pt x="207741" y="2046105"/>
                    </a:lnTo>
                    <a:lnTo>
                      <a:pt x="207963" y="2049760"/>
                    </a:lnTo>
                    <a:lnTo>
                      <a:pt x="207741" y="2053186"/>
                    </a:lnTo>
                    <a:lnTo>
                      <a:pt x="207520" y="2056384"/>
                    </a:lnTo>
                    <a:lnTo>
                      <a:pt x="207077" y="2059582"/>
                    </a:lnTo>
                    <a:lnTo>
                      <a:pt x="206412" y="2062094"/>
                    </a:lnTo>
                    <a:lnTo>
                      <a:pt x="205526" y="2064607"/>
                    </a:lnTo>
                    <a:lnTo>
                      <a:pt x="204862" y="2066663"/>
                    </a:lnTo>
                    <a:lnTo>
                      <a:pt x="203754" y="2068490"/>
                    </a:lnTo>
                    <a:lnTo>
                      <a:pt x="202647" y="2069860"/>
                    </a:lnTo>
                    <a:lnTo>
                      <a:pt x="201318" y="2070774"/>
                    </a:lnTo>
                    <a:lnTo>
                      <a:pt x="199767" y="2071459"/>
                    </a:lnTo>
                    <a:lnTo>
                      <a:pt x="198216" y="2071688"/>
                    </a:lnTo>
                    <a:lnTo>
                      <a:pt x="196666" y="2071459"/>
                    </a:lnTo>
                    <a:lnTo>
                      <a:pt x="195115" y="2070774"/>
                    </a:lnTo>
                    <a:lnTo>
                      <a:pt x="193343" y="2069632"/>
                    </a:lnTo>
                    <a:lnTo>
                      <a:pt x="192014" y="2068490"/>
                    </a:lnTo>
                    <a:lnTo>
                      <a:pt x="190906" y="2067119"/>
                    </a:lnTo>
                    <a:lnTo>
                      <a:pt x="188470" y="2063922"/>
                    </a:lnTo>
                    <a:lnTo>
                      <a:pt x="186255" y="2060038"/>
                    </a:lnTo>
                    <a:lnTo>
                      <a:pt x="184483" y="2055927"/>
                    </a:lnTo>
                    <a:lnTo>
                      <a:pt x="182932" y="2051130"/>
                    </a:lnTo>
                    <a:lnTo>
                      <a:pt x="181603" y="2046105"/>
                    </a:lnTo>
                    <a:lnTo>
                      <a:pt x="180717" y="2041080"/>
                    </a:lnTo>
                    <a:lnTo>
                      <a:pt x="179831" y="2036055"/>
                    </a:lnTo>
                    <a:lnTo>
                      <a:pt x="179388" y="2031029"/>
                    </a:lnTo>
                    <a:lnTo>
                      <a:pt x="179388" y="2026461"/>
                    </a:lnTo>
                    <a:lnTo>
                      <a:pt x="179831" y="2021893"/>
                    </a:lnTo>
                    <a:lnTo>
                      <a:pt x="180717" y="2017781"/>
                    </a:lnTo>
                    <a:lnTo>
                      <a:pt x="181381" y="2015954"/>
                    </a:lnTo>
                    <a:lnTo>
                      <a:pt x="181825" y="2014355"/>
                    </a:lnTo>
                    <a:lnTo>
                      <a:pt x="182711" y="2012756"/>
                    </a:lnTo>
                    <a:lnTo>
                      <a:pt x="183597" y="2011386"/>
                    </a:lnTo>
                    <a:lnTo>
                      <a:pt x="184704" y="2010244"/>
                    </a:lnTo>
                    <a:lnTo>
                      <a:pt x="186033" y="2009558"/>
                    </a:lnTo>
                    <a:lnTo>
                      <a:pt x="187362" y="2008645"/>
                    </a:lnTo>
                    <a:lnTo>
                      <a:pt x="188691" y="2008188"/>
                    </a:lnTo>
                    <a:close/>
                    <a:moveTo>
                      <a:pt x="284829" y="2001838"/>
                    </a:moveTo>
                    <a:lnTo>
                      <a:pt x="287274" y="2002060"/>
                    </a:lnTo>
                    <a:lnTo>
                      <a:pt x="289274" y="2002951"/>
                    </a:lnTo>
                    <a:lnTo>
                      <a:pt x="291275" y="2003842"/>
                    </a:lnTo>
                    <a:lnTo>
                      <a:pt x="293275" y="2005401"/>
                    </a:lnTo>
                    <a:lnTo>
                      <a:pt x="295053" y="2006960"/>
                    </a:lnTo>
                    <a:lnTo>
                      <a:pt x="296609" y="2008964"/>
                    </a:lnTo>
                    <a:lnTo>
                      <a:pt x="298165" y="2011192"/>
                    </a:lnTo>
                    <a:lnTo>
                      <a:pt x="299720" y="2013641"/>
                    </a:lnTo>
                    <a:lnTo>
                      <a:pt x="301054" y="2016091"/>
                    </a:lnTo>
                    <a:lnTo>
                      <a:pt x="301943" y="2018764"/>
                    </a:lnTo>
                    <a:lnTo>
                      <a:pt x="304165" y="2024109"/>
                    </a:lnTo>
                    <a:lnTo>
                      <a:pt x="305277" y="2029899"/>
                    </a:lnTo>
                    <a:lnTo>
                      <a:pt x="306166" y="2035021"/>
                    </a:lnTo>
                    <a:lnTo>
                      <a:pt x="306388" y="2039030"/>
                    </a:lnTo>
                    <a:lnTo>
                      <a:pt x="306388" y="2043039"/>
                    </a:lnTo>
                    <a:lnTo>
                      <a:pt x="306166" y="2046157"/>
                    </a:lnTo>
                    <a:lnTo>
                      <a:pt x="305499" y="2049497"/>
                    </a:lnTo>
                    <a:lnTo>
                      <a:pt x="304832" y="2052615"/>
                    </a:lnTo>
                    <a:lnTo>
                      <a:pt x="303721" y="2055288"/>
                    </a:lnTo>
                    <a:lnTo>
                      <a:pt x="302832" y="2057515"/>
                    </a:lnTo>
                    <a:lnTo>
                      <a:pt x="301498" y="2059519"/>
                    </a:lnTo>
                    <a:lnTo>
                      <a:pt x="299943" y="2061301"/>
                    </a:lnTo>
                    <a:lnTo>
                      <a:pt x="298387" y="2062415"/>
                    </a:lnTo>
                    <a:lnTo>
                      <a:pt x="296609" y="2063528"/>
                    </a:lnTo>
                    <a:lnTo>
                      <a:pt x="294608" y="2063751"/>
                    </a:lnTo>
                    <a:lnTo>
                      <a:pt x="292830" y="2063751"/>
                    </a:lnTo>
                    <a:lnTo>
                      <a:pt x="290830" y="2063305"/>
                    </a:lnTo>
                    <a:lnTo>
                      <a:pt x="288385" y="2062192"/>
                    </a:lnTo>
                    <a:lnTo>
                      <a:pt x="286385" y="2060410"/>
                    </a:lnTo>
                    <a:lnTo>
                      <a:pt x="284829" y="2059074"/>
                    </a:lnTo>
                    <a:lnTo>
                      <a:pt x="283496" y="2057738"/>
                    </a:lnTo>
                    <a:lnTo>
                      <a:pt x="281051" y="2054397"/>
                    </a:lnTo>
                    <a:lnTo>
                      <a:pt x="279051" y="2050611"/>
                    </a:lnTo>
                    <a:lnTo>
                      <a:pt x="277273" y="2046157"/>
                    </a:lnTo>
                    <a:lnTo>
                      <a:pt x="275717" y="2041703"/>
                    </a:lnTo>
                    <a:lnTo>
                      <a:pt x="274383" y="2037026"/>
                    </a:lnTo>
                    <a:lnTo>
                      <a:pt x="273717" y="2032126"/>
                    </a:lnTo>
                    <a:lnTo>
                      <a:pt x="273050" y="2027449"/>
                    </a:lnTo>
                    <a:lnTo>
                      <a:pt x="273050" y="2022772"/>
                    </a:lnTo>
                    <a:lnTo>
                      <a:pt x="273272" y="2018318"/>
                    </a:lnTo>
                    <a:lnTo>
                      <a:pt x="274161" y="2014309"/>
                    </a:lnTo>
                    <a:lnTo>
                      <a:pt x="275495" y="2010301"/>
                    </a:lnTo>
                    <a:lnTo>
                      <a:pt x="276161" y="2008742"/>
                    </a:lnTo>
                    <a:lnTo>
                      <a:pt x="277273" y="2007183"/>
                    </a:lnTo>
                    <a:lnTo>
                      <a:pt x="277939" y="2006069"/>
                    </a:lnTo>
                    <a:lnTo>
                      <a:pt x="279273" y="2004733"/>
                    </a:lnTo>
                    <a:lnTo>
                      <a:pt x="280606" y="2003619"/>
                    </a:lnTo>
                    <a:lnTo>
                      <a:pt x="281718" y="2002951"/>
                    </a:lnTo>
                    <a:lnTo>
                      <a:pt x="283274" y="2002060"/>
                    </a:lnTo>
                    <a:lnTo>
                      <a:pt x="284829" y="2001838"/>
                    </a:lnTo>
                    <a:close/>
                    <a:moveTo>
                      <a:pt x="398657" y="1995488"/>
                    </a:moveTo>
                    <a:lnTo>
                      <a:pt x="401331" y="1995711"/>
                    </a:lnTo>
                    <a:lnTo>
                      <a:pt x="403782" y="1996382"/>
                    </a:lnTo>
                    <a:lnTo>
                      <a:pt x="406233" y="1997499"/>
                    </a:lnTo>
                    <a:lnTo>
                      <a:pt x="408238" y="1998840"/>
                    </a:lnTo>
                    <a:lnTo>
                      <a:pt x="410243" y="2000629"/>
                    </a:lnTo>
                    <a:lnTo>
                      <a:pt x="412026" y="2002640"/>
                    </a:lnTo>
                    <a:lnTo>
                      <a:pt x="413808" y="2004652"/>
                    </a:lnTo>
                    <a:lnTo>
                      <a:pt x="415368" y="2007334"/>
                    </a:lnTo>
                    <a:lnTo>
                      <a:pt x="416705" y="2009569"/>
                    </a:lnTo>
                    <a:lnTo>
                      <a:pt x="418042" y="2012475"/>
                    </a:lnTo>
                    <a:lnTo>
                      <a:pt x="418933" y="2014933"/>
                    </a:lnTo>
                    <a:lnTo>
                      <a:pt x="420047" y="2017839"/>
                    </a:lnTo>
                    <a:lnTo>
                      <a:pt x="421384" y="2023427"/>
                    </a:lnTo>
                    <a:lnTo>
                      <a:pt x="422052" y="2028568"/>
                    </a:lnTo>
                    <a:lnTo>
                      <a:pt x="422275" y="2033038"/>
                    </a:lnTo>
                    <a:lnTo>
                      <a:pt x="422052" y="2037061"/>
                    </a:lnTo>
                    <a:lnTo>
                      <a:pt x="421606" y="2040637"/>
                    </a:lnTo>
                    <a:lnTo>
                      <a:pt x="420715" y="2043990"/>
                    </a:lnTo>
                    <a:lnTo>
                      <a:pt x="419824" y="2047119"/>
                    </a:lnTo>
                    <a:lnTo>
                      <a:pt x="418487" y="2050025"/>
                    </a:lnTo>
                    <a:lnTo>
                      <a:pt x="416928" y="2052260"/>
                    </a:lnTo>
                    <a:lnTo>
                      <a:pt x="415145" y="2054048"/>
                    </a:lnTo>
                    <a:lnTo>
                      <a:pt x="413140" y="2055613"/>
                    </a:lnTo>
                    <a:lnTo>
                      <a:pt x="411135" y="2056730"/>
                    </a:lnTo>
                    <a:lnTo>
                      <a:pt x="408684" y="2057401"/>
                    </a:lnTo>
                    <a:lnTo>
                      <a:pt x="406456" y="2057401"/>
                    </a:lnTo>
                    <a:lnTo>
                      <a:pt x="404228" y="2057177"/>
                    </a:lnTo>
                    <a:lnTo>
                      <a:pt x="401554" y="2056060"/>
                    </a:lnTo>
                    <a:lnTo>
                      <a:pt x="399103" y="2054495"/>
                    </a:lnTo>
                    <a:lnTo>
                      <a:pt x="396429" y="2052483"/>
                    </a:lnTo>
                    <a:lnTo>
                      <a:pt x="394870" y="2051366"/>
                    </a:lnTo>
                    <a:lnTo>
                      <a:pt x="393533" y="2049801"/>
                    </a:lnTo>
                    <a:lnTo>
                      <a:pt x="391082" y="2046002"/>
                    </a:lnTo>
                    <a:lnTo>
                      <a:pt x="389077" y="2041978"/>
                    </a:lnTo>
                    <a:lnTo>
                      <a:pt x="387294" y="2037955"/>
                    </a:lnTo>
                    <a:lnTo>
                      <a:pt x="385957" y="2033261"/>
                    </a:lnTo>
                    <a:lnTo>
                      <a:pt x="384843" y="2028568"/>
                    </a:lnTo>
                    <a:lnTo>
                      <a:pt x="384175" y="2023874"/>
                    </a:lnTo>
                    <a:lnTo>
                      <a:pt x="384175" y="2019404"/>
                    </a:lnTo>
                    <a:lnTo>
                      <a:pt x="384398" y="2014933"/>
                    </a:lnTo>
                    <a:lnTo>
                      <a:pt x="384843" y="2010910"/>
                    </a:lnTo>
                    <a:lnTo>
                      <a:pt x="386180" y="2006887"/>
                    </a:lnTo>
                    <a:lnTo>
                      <a:pt x="387740" y="2003311"/>
                    </a:lnTo>
                    <a:lnTo>
                      <a:pt x="388854" y="2001746"/>
                    </a:lnTo>
                    <a:lnTo>
                      <a:pt x="389745" y="2000182"/>
                    </a:lnTo>
                    <a:lnTo>
                      <a:pt x="390859" y="1999064"/>
                    </a:lnTo>
                    <a:lnTo>
                      <a:pt x="392419" y="1997946"/>
                    </a:lnTo>
                    <a:lnTo>
                      <a:pt x="393533" y="1997052"/>
                    </a:lnTo>
                    <a:lnTo>
                      <a:pt x="395092" y="1996158"/>
                    </a:lnTo>
                    <a:lnTo>
                      <a:pt x="396875" y="1995711"/>
                    </a:lnTo>
                    <a:lnTo>
                      <a:pt x="398657" y="1995488"/>
                    </a:lnTo>
                    <a:close/>
                    <a:moveTo>
                      <a:pt x="528455" y="1989138"/>
                    </a:moveTo>
                    <a:lnTo>
                      <a:pt x="531372" y="1989366"/>
                    </a:lnTo>
                    <a:lnTo>
                      <a:pt x="534065" y="1990280"/>
                    </a:lnTo>
                    <a:lnTo>
                      <a:pt x="536758" y="1991194"/>
                    </a:lnTo>
                    <a:lnTo>
                      <a:pt x="539002" y="1992792"/>
                    </a:lnTo>
                    <a:lnTo>
                      <a:pt x="541471" y="1994391"/>
                    </a:lnTo>
                    <a:lnTo>
                      <a:pt x="543490" y="1996676"/>
                    </a:lnTo>
                    <a:lnTo>
                      <a:pt x="545286" y="1998731"/>
                    </a:lnTo>
                    <a:lnTo>
                      <a:pt x="547081" y="2001244"/>
                    </a:lnTo>
                    <a:lnTo>
                      <a:pt x="548428" y="2003985"/>
                    </a:lnTo>
                    <a:lnTo>
                      <a:pt x="549998" y="2006497"/>
                    </a:lnTo>
                    <a:lnTo>
                      <a:pt x="550896" y="2009467"/>
                    </a:lnTo>
                    <a:lnTo>
                      <a:pt x="552018" y="2012436"/>
                    </a:lnTo>
                    <a:lnTo>
                      <a:pt x="552691" y="2014949"/>
                    </a:lnTo>
                    <a:lnTo>
                      <a:pt x="553140" y="2017918"/>
                    </a:lnTo>
                    <a:lnTo>
                      <a:pt x="553813" y="2020659"/>
                    </a:lnTo>
                    <a:lnTo>
                      <a:pt x="554038" y="2023400"/>
                    </a:lnTo>
                    <a:lnTo>
                      <a:pt x="554038" y="2027512"/>
                    </a:lnTo>
                    <a:lnTo>
                      <a:pt x="553813" y="2031623"/>
                    </a:lnTo>
                    <a:lnTo>
                      <a:pt x="552916" y="2035506"/>
                    </a:lnTo>
                    <a:lnTo>
                      <a:pt x="552018" y="2038933"/>
                    </a:lnTo>
                    <a:lnTo>
                      <a:pt x="550672" y="2042131"/>
                    </a:lnTo>
                    <a:lnTo>
                      <a:pt x="549101" y="2044643"/>
                    </a:lnTo>
                    <a:lnTo>
                      <a:pt x="547081" y="2047156"/>
                    </a:lnTo>
                    <a:lnTo>
                      <a:pt x="545061" y="2049211"/>
                    </a:lnTo>
                    <a:lnTo>
                      <a:pt x="542817" y="2050810"/>
                    </a:lnTo>
                    <a:lnTo>
                      <a:pt x="540349" y="2051724"/>
                    </a:lnTo>
                    <a:lnTo>
                      <a:pt x="537656" y="2052409"/>
                    </a:lnTo>
                    <a:lnTo>
                      <a:pt x="535187" y="2052638"/>
                    </a:lnTo>
                    <a:lnTo>
                      <a:pt x="532494" y="2052181"/>
                    </a:lnTo>
                    <a:lnTo>
                      <a:pt x="529801" y="2051267"/>
                    </a:lnTo>
                    <a:lnTo>
                      <a:pt x="526884" y="2049668"/>
                    </a:lnTo>
                    <a:lnTo>
                      <a:pt x="523966" y="2047613"/>
                    </a:lnTo>
                    <a:lnTo>
                      <a:pt x="522396" y="2046242"/>
                    </a:lnTo>
                    <a:lnTo>
                      <a:pt x="521049" y="2044415"/>
                    </a:lnTo>
                    <a:lnTo>
                      <a:pt x="518356" y="2040760"/>
                    </a:lnTo>
                    <a:lnTo>
                      <a:pt x="516112" y="2036877"/>
                    </a:lnTo>
                    <a:lnTo>
                      <a:pt x="514317" y="2032309"/>
                    </a:lnTo>
                    <a:lnTo>
                      <a:pt x="512746" y="2027969"/>
                    </a:lnTo>
                    <a:lnTo>
                      <a:pt x="511624" y="2023172"/>
                    </a:lnTo>
                    <a:lnTo>
                      <a:pt x="511175" y="2018375"/>
                    </a:lnTo>
                    <a:lnTo>
                      <a:pt x="511175" y="2013578"/>
                    </a:lnTo>
                    <a:lnTo>
                      <a:pt x="511624" y="2009238"/>
                    </a:lnTo>
                    <a:lnTo>
                      <a:pt x="512521" y="2004670"/>
                    </a:lnTo>
                    <a:lnTo>
                      <a:pt x="513643" y="2000787"/>
                    </a:lnTo>
                    <a:lnTo>
                      <a:pt x="514765" y="1998960"/>
                    </a:lnTo>
                    <a:lnTo>
                      <a:pt x="515888" y="1997361"/>
                    </a:lnTo>
                    <a:lnTo>
                      <a:pt x="516785" y="1995762"/>
                    </a:lnTo>
                    <a:lnTo>
                      <a:pt x="518132" y="1994163"/>
                    </a:lnTo>
                    <a:lnTo>
                      <a:pt x="519478" y="1992792"/>
                    </a:lnTo>
                    <a:lnTo>
                      <a:pt x="521049" y="1991879"/>
                    </a:lnTo>
                    <a:lnTo>
                      <a:pt x="522844" y="1990737"/>
                    </a:lnTo>
                    <a:lnTo>
                      <a:pt x="524640" y="1990051"/>
                    </a:lnTo>
                    <a:lnTo>
                      <a:pt x="526435" y="1989366"/>
                    </a:lnTo>
                    <a:lnTo>
                      <a:pt x="528455" y="1989138"/>
                    </a:lnTo>
                    <a:close/>
                    <a:moveTo>
                      <a:pt x="672743" y="1984376"/>
                    </a:moveTo>
                    <a:lnTo>
                      <a:pt x="675934" y="1984604"/>
                    </a:lnTo>
                    <a:lnTo>
                      <a:pt x="678896" y="1985518"/>
                    </a:lnTo>
                    <a:lnTo>
                      <a:pt x="681858" y="1986432"/>
                    </a:lnTo>
                    <a:lnTo>
                      <a:pt x="684593" y="1988030"/>
                    </a:lnTo>
                    <a:lnTo>
                      <a:pt x="686871" y="1989858"/>
                    </a:lnTo>
                    <a:lnTo>
                      <a:pt x="689150" y="1991685"/>
                    </a:lnTo>
                    <a:lnTo>
                      <a:pt x="690973" y="1994198"/>
                    </a:lnTo>
                    <a:lnTo>
                      <a:pt x="692796" y="1996482"/>
                    </a:lnTo>
                    <a:lnTo>
                      <a:pt x="694391" y="1999223"/>
                    </a:lnTo>
                    <a:lnTo>
                      <a:pt x="695758" y="2001964"/>
                    </a:lnTo>
                    <a:lnTo>
                      <a:pt x="697126" y="2004705"/>
                    </a:lnTo>
                    <a:lnTo>
                      <a:pt x="698037" y="2007674"/>
                    </a:lnTo>
                    <a:lnTo>
                      <a:pt x="698949" y="2010415"/>
                    </a:lnTo>
                    <a:lnTo>
                      <a:pt x="699404" y="2013385"/>
                    </a:lnTo>
                    <a:lnTo>
                      <a:pt x="700088" y="2015897"/>
                    </a:lnTo>
                    <a:lnTo>
                      <a:pt x="700088" y="2018638"/>
                    </a:lnTo>
                    <a:lnTo>
                      <a:pt x="700088" y="2023435"/>
                    </a:lnTo>
                    <a:lnTo>
                      <a:pt x="699404" y="2027547"/>
                    </a:lnTo>
                    <a:lnTo>
                      <a:pt x="698721" y="2031430"/>
                    </a:lnTo>
                    <a:lnTo>
                      <a:pt x="697126" y="2034856"/>
                    </a:lnTo>
                    <a:lnTo>
                      <a:pt x="695530" y="2038282"/>
                    </a:lnTo>
                    <a:lnTo>
                      <a:pt x="693480" y="2041023"/>
                    </a:lnTo>
                    <a:lnTo>
                      <a:pt x="691429" y="2043307"/>
                    </a:lnTo>
                    <a:lnTo>
                      <a:pt x="688694" y="2045135"/>
                    </a:lnTo>
                    <a:lnTo>
                      <a:pt x="685732" y="2046734"/>
                    </a:lnTo>
                    <a:lnTo>
                      <a:pt x="682998" y="2047647"/>
                    </a:lnTo>
                    <a:lnTo>
                      <a:pt x="680035" y="2047876"/>
                    </a:lnTo>
                    <a:lnTo>
                      <a:pt x="676845" y="2047876"/>
                    </a:lnTo>
                    <a:lnTo>
                      <a:pt x="673655" y="2046962"/>
                    </a:lnTo>
                    <a:lnTo>
                      <a:pt x="670693" y="2045820"/>
                    </a:lnTo>
                    <a:lnTo>
                      <a:pt x="667502" y="2043993"/>
                    </a:lnTo>
                    <a:lnTo>
                      <a:pt x="664312" y="2041252"/>
                    </a:lnTo>
                    <a:lnTo>
                      <a:pt x="662717" y="2039424"/>
                    </a:lnTo>
                    <a:lnTo>
                      <a:pt x="661122" y="2037825"/>
                    </a:lnTo>
                    <a:lnTo>
                      <a:pt x="658615" y="2033942"/>
                    </a:lnTo>
                    <a:lnTo>
                      <a:pt x="656337" y="2029831"/>
                    </a:lnTo>
                    <a:lnTo>
                      <a:pt x="654514" y="2025491"/>
                    </a:lnTo>
                    <a:lnTo>
                      <a:pt x="653374" y="2020923"/>
                    </a:lnTo>
                    <a:lnTo>
                      <a:pt x="652691" y="2016583"/>
                    </a:lnTo>
                    <a:lnTo>
                      <a:pt x="652463" y="2011786"/>
                    </a:lnTo>
                    <a:lnTo>
                      <a:pt x="652691" y="2007217"/>
                    </a:lnTo>
                    <a:lnTo>
                      <a:pt x="653602" y="2003106"/>
                    </a:lnTo>
                    <a:lnTo>
                      <a:pt x="654514" y="1998994"/>
                    </a:lnTo>
                    <a:lnTo>
                      <a:pt x="656337" y="1995111"/>
                    </a:lnTo>
                    <a:lnTo>
                      <a:pt x="657476" y="1993741"/>
                    </a:lnTo>
                    <a:lnTo>
                      <a:pt x="658615" y="1991685"/>
                    </a:lnTo>
                    <a:lnTo>
                      <a:pt x="659755" y="1990543"/>
                    </a:lnTo>
                    <a:lnTo>
                      <a:pt x="661350" y="1989173"/>
                    </a:lnTo>
                    <a:lnTo>
                      <a:pt x="662945" y="1987802"/>
                    </a:lnTo>
                    <a:lnTo>
                      <a:pt x="664540" y="1986888"/>
                    </a:lnTo>
                    <a:lnTo>
                      <a:pt x="666363" y="1985975"/>
                    </a:lnTo>
                    <a:lnTo>
                      <a:pt x="668414" y="1985289"/>
                    </a:lnTo>
                    <a:lnTo>
                      <a:pt x="670237" y="1984604"/>
                    </a:lnTo>
                    <a:lnTo>
                      <a:pt x="672743" y="1984376"/>
                    </a:lnTo>
                    <a:close/>
                    <a:moveTo>
                      <a:pt x="830164" y="1979613"/>
                    </a:moveTo>
                    <a:lnTo>
                      <a:pt x="833551" y="1979842"/>
                    </a:lnTo>
                    <a:lnTo>
                      <a:pt x="836937" y="1980530"/>
                    </a:lnTo>
                    <a:lnTo>
                      <a:pt x="840098" y="1981676"/>
                    </a:lnTo>
                    <a:lnTo>
                      <a:pt x="842582" y="1983281"/>
                    </a:lnTo>
                    <a:lnTo>
                      <a:pt x="845291" y="1984885"/>
                    </a:lnTo>
                    <a:lnTo>
                      <a:pt x="847549" y="1986948"/>
                    </a:lnTo>
                    <a:lnTo>
                      <a:pt x="849581" y="1989241"/>
                    </a:lnTo>
                    <a:lnTo>
                      <a:pt x="851387" y="1991763"/>
                    </a:lnTo>
                    <a:lnTo>
                      <a:pt x="853193" y="1994284"/>
                    </a:lnTo>
                    <a:lnTo>
                      <a:pt x="854548" y="1997264"/>
                    </a:lnTo>
                    <a:lnTo>
                      <a:pt x="855903" y="1999786"/>
                    </a:lnTo>
                    <a:lnTo>
                      <a:pt x="856806" y="2002766"/>
                    </a:lnTo>
                    <a:lnTo>
                      <a:pt x="857709" y="2005746"/>
                    </a:lnTo>
                    <a:lnTo>
                      <a:pt x="858161" y="2008497"/>
                    </a:lnTo>
                    <a:lnTo>
                      <a:pt x="858386" y="2011248"/>
                    </a:lnTo>
                    <a:lnTo>
                      <a:pt x="858838" y="2013770"/>
                    </a:lnTo>
                    <a:lnTo>
                      <a:pt x="858386" y="2018584"/>
                    </a:lnTo>
                    <a:lnTo>
                      <a:pt x="857935" y="2022939"/>
                    </a:lnTo>
                    <a:lnTo>
                      <a:pt x="856580" y="2026837"/>
                    </a:lnTo>
                    <a:lnTo>
                      <a:pt x="855000" y="2030504"/>
                    </a:lnTo>
                    <a:lnTo>
                      <a:pt x="853193" y="2033714"/>
                    </a:lnTo>
                    <a:lnTo>
                      <a:pt x="851161" y="2036235"/>
                    </a:lnTo>
                    <a:lnTo>
                      <a:pt x="848678" y="2038757"/>
                    </a:lnTo>
                    <a:lnTo>
                      <a:pt x="845743" y="2040591"/>
                    </a:lnTo>
                    <a:lnTo>
                      <a:pt x="842808" y="2041737"/>
                    </a:lnTo>
                    <a:lnTo>
                      <a:pt x="839647" y="2042884"/>
                    </a:lnTo>
                    <a:lnTo>
                      <a:pt x="836486" y="2043113"/>
                    </a:lnTo>
                    <a:lnTo>
                      <a:pt x="833325" y="2043113"/>
                    </a:lnTo>
                    <a:lnTo>
                      <a:pt x="829938" y="2042425"/>
                    </a:lnTo>
                    <a:lnTo>
                      <a:pt x="826552" y="2041050"/>
                    </a:lnTo>
                    <a:lnTo>
                      <a:pt x="823165" y="2038986"/>
                    </a:lnTo>
                    <a:lnTo>
                      <a:pt x="819778" y="2036235"/>
                    </a:lnTo>
                    <a:lnTo>
                      <a:pt x="818198" y="2034631"/>
                    </a:lnTo>
                    <a:lnTo>
                      <a:pt x="816617" y="2032797"/>
                    </a:lnTo>
                    <a:lnTo>
                      <a:pt x="815037" y="2030963"/>
                    </a:lnTo>
                    <a:lnTo>
                      <a:pt x="813682" y="2029129"/>
                    </a:lnTo>
                    <a:lnTo>
                      <a:pt x="811650" y="2025003"/>
                    </a:lnTo>
                    <a:lnTo>
                      <a:pt x="809844" y="2020418"/>
                    </a:lnTo>
                    <a:lnTo>
                      <a:pt x="808715" y="2016062"/>
                    </a:lnTo>
                    <a:lnTo>
                      <a:pt x="808038" y="2011477"/>
                    </a:lnTo>
                    <a:lnTo>
                      <a:pt x="808038" y="2006663"/>
                    </a:lnTo>
                    <a:lnTo>
                      <a:pt x="808264" y="2002308"/>
                    </a:lnTo>
                    <a:lnTo>
                      <a:pt x="809393" y="1997952"/>
                    </a:lnTo>
                    <a:lnTo>
                      <a:pt x="810521" y="1994055"/>
                    </a:lnTo>
                    <a:lnTo>
                      <a:pt x="811650" y="1991992"/>
                    </a:lnTo>
                    <a:lnTo>
                      <a:pt x="812553" y="1990158"/>
                    </a:lnTo>
                    <a:lnTo>
                      <a:pt x="813682" y="1988553"/>
                    </a:lnTo>
                    <a:lnTo>
                      <a:pt x="815037" y="1986948"/>
                    </a:lnTo>
                    <a:lnTo>
                      <a:pt x="816392" y="1985344"/>
                    </a:lnTo>
                    <a:lnTo>
                      <a:pt x="817972" y="1983968"/>
                    </a:lnTo>
                    <a:lnTo>
                      <a:pt x="819778" y="1983051"/>
                    </a:lnTo>
                    <a:lnTo>
                      <a:pt x="821585" y="1981905"/>
                    </a:lnTo>
                    <a:lnTo>
                      <a:pt x="823391" y="1980759"/>
                    </a:lnTo>
                    <a:lnTo>
                      <a:pt x="825423" y="1980300"/>
                    </a:lnTo>
                    <a:lnTo>
                      <a:pt x="827906" y="1979842"/>
                    </a:lnTo>
                    <a:lnTo>
                      <a:pt x="830164" y="1979613"/>
                    </a:lnTo>
                    <a:close/>
                    <a:moveTo>
                      <a:pt x="2871195" y="1978025"/>
                    </a:moveTo>
                    <a:lnTo>
                      <a:pt x="2874688" y="1978690"/>
                    </a:lnTo>
                    <a:lnTo>
                      <a:pt x="2877948" y="1979578"/>
                    </a:lnTo>
                    <a:lnTo>
                      <a:pt x="2880742" y="1980910"/>
                    </a:lnTo>
                    <a:lnTo>
                      <a:pt x="2883303" y="1982463"/>
                    </a:lnTo>
                    <a:lnTo>
                      <a:pt x="2885398" y="1984238"/>
                    </a:lnTo>
                    <a:lnTo>
                      <a:pt x="2887727" y="1986235"/>
                    </a:lnTo>
                    <a:lnTo>
                      <a:pt x="2889357" y="1988676"/>
                    </a:lnTo>
                    <a:lnTo>
                      <a:pt x="2890521" y="1991117"/>
                    </a:lnTo>
                    <a:lnTo>
                      <a:pt x="2891685" y="1993780"/>
                    </a:lnTo>
                    <a:lnTo>
                      <a:pt x="2892849" y="1996443"/>
                    </a:lnTo>
                    <a:lnTo>
                      <a:pt x="2893315" y="1999328"/>
                    </a:lnTo>
                    <a:lnTo>
                      <a:pt x="2893780" y="2002213"/>
                    </a:lnTo>
                    <a:lnTo>
                      <a:pt x="2894013" y="2004876"/>
                    </a:lnTo>
                    <a:lnTo>
                      <a:pt x="2894013" y="2007761"/>
                    </a:lnTo>
                    <a:lnTo>
                      <a:pt x="2893780" y="2010202"/>
                    </a:lnTo>
                    <a:lnTo>
                      <a:pt x="2893315" y="2012865"/>
                    </a:lnTo>
                    <a:lnTo>
                      <a:pt x="2892151" y="2017525"/>
                    </a:lnTo>
                    <a:lnTo>
                      <a:pt x="2890521" y="2021741"/>
                    </a:lnTo>
                    <a:lnTo>
                      <a:pt x="2888425" y="2025735"/>
                    </a:lnTo>
                    <a:lnTo>
                      <a:pt x="2886097" y="2029286"/>
                    </a:lnTo>
                    <a:lnTo>
                      <a:pt x="2883070" y="2031949"/>
                    </a:lnTo>
                    <a:lnTo>
                      <a:pt x="2880043" y="2034612"/>
                    </a:lnTo>
                    <a:lnTo>
                      <a:pt x="2877016" y="2036831"/>
                    </a:lnTo>
                    <a:lnTo>
                      <a:pt x="2873524" y="2038384"/>
                    </a:lnTo>
                    <a:lnTo>
                      <a:pt x="2870031" y="2039494"/>
                    </a:lnTo>
                    <a:lnTo>
                      <a:pt x="2866306" y="2039938"/>
                    </a:lnTo>
                    <a:lnTo>
                      <a:pt x="2862813" y="2039938"/>
                    </a:lnTo>
                    <a:lnTo>
                      <a:pt x="2859320" y="2039272"/>
                    </a:lnTo>
                    <a:lnTo>
                      <a:pt x="2857690" y="2038606"/>
                    </a:lnTo>
                    <a:lnTo>
                      <a:pt x="2856061" y="2037941"/>
                    </a:lnTo>
                    <a:lnTo>
                      <a:pt x="2854431" y="2037053"/>
                    </a:lnTo>
                    <a:lnTo>
                      <a:pt x="2852801" y="2036165"/>
                    </a:lnTo>
                    <a:lnTo>
                      <a:pt x="2851171" y="2035056"/>
                    </a:lnTo>
                    <a:lnTo>
                      <a:pt x="2849774" y="2033502"/>
                    </a:lnTo>
                    <a:lnTo>
                      <a:pt x="2848144" y="2032171"/>
                    </a:lnTo>
                    <a:lnTo>
                      <a:pt x="2846980" y="2030396"/>
                    </a:lnTo>
                    <a:lnTo>
                      <a:pt x="2845816" y="2028620"/>
                    </a:lnTo>
                    <a:lnTo>
                      <a:pt x="2844652" y="2026845"/>
                    </a:lnTo>
                    <a:lnTo>
                      <a:pt x="2843255" y="2023073"/>
                    </a:lnTo>
                    <a:lnTo>
                      <a:pt x="2842090" y="2019078"/>
                    </a:lnTo>
                    <a:lnTo>
                      <a:pt x="2841625" y="2014862"/>
                    </a:lnTo>
                    <a:lnTo>
                      <a:pt x="2841625" y="2010646"/>
                    </a:lnTo>
                    <a:lnTo>
                      <a:pt x="2842090" y="2006207"/>
                    </a:lnTo>
                    <a:lnTo>
                      <a:pt x="2843255" y="2002213"/>
                    </a:lnTo>
                    <a:lnTo>
                      <a:pt x="2844419" y="1997775"/>
                    </a:lnTo>
                    <a:lnTo>
                      <a:pt x="2846281" y="1994002"/>
                    </a:lnTo>
                    <a:lnTo>
                      <a:pt x="2848843" y="1990452"/>
                    </a:lnTo>
                    <a:lnTo>
                      <a:pt x="2851404" y="1987123"/>
                    </a:lnTo>
                    <a:lnTo>
                      <a:pt x="2854664" y="1984238"/>
                    </a:lnTo>
                    <a:lnTo>
                      <a:pt x="2856526" y="1982907"/>
                    </a:lnTo>
                    <a:lnTo>
                      <a:pt x="2858389" y="1982019"/>
                    </a:lnTo>
                    <a:lnTo>
                      <a:pt x="2860252" y="1980910"/>
                    </a:lnTo>
                    <a:lnTo>
                      <a:pt x="2862115" y="1979800"/>
                    </a:lnTo>
                    <a:lnTo>
                      <a:pt x="2864443" y="1979356"/>
                    </a:lnTo>
                    <a:lnTo>
                      <a:pt x="2866539" y="1978912"/>
                    </a:lnTo>
                    <a:lnTo>
                      <a:pt x="2868867" y="1978247"/>
                    </a:lnTo>
                    <a:lnTo>
                      <a:pt x="2871195" y="1978025"/>
                    </a:lnTo>
                    <a:close/>
                    <a:moveTo>
                      <a:pt x="2699204" y="1973263"/>
                    </a:moveTo>
                    <a:lnTo>
                      <a:pt x="2702833" y="1973718"/>
                    </a:lnTo>
                    <a:lnTo>
                      <a:pt x="2706235" y="1974856"/>
                    </a:lnTo>
                    <a:lnTo>
                      <a:pt x="2709410" y="1976222"/>
                    </a:lnTo>
                    <a:lnTo>
                      <a:pt x="2711904" y="1977815"/>
                    </a:lnTo>
                    <a:lnTo>
                      <a:pt x="2714626" y="1979636"/>
                    </a:lnTo>
                    <a:lnTo>
                      <a:pt x="2716667" y="1981684"/>
                    </a:lnTo>
                    <a:lnTo>
                      <a:pt x="2718481" y="1983960"/>
                    </a:lnTo>
                    <a:lnTo>
                      <a:pt x="2720069" y="1986691"/>
                    </a:lnTo>
                    <a:lnTo>
                      <a:pt x="2721429" y="1989195"/>
                    </a:lnTo>
                    <a:lnTo>
                      <a:pt x="2722336" y="1991926"/>
                    </a:lnTo>
                    <a:lnTo>
                      <a:pt x="2723244" y="1994885"/>
                    </a:lnTo>
                    <a:lnTo>
                      <a:pt x="2723697" y="1997616"/>
                    </a:lnTo>
                    <a:lnTo>
                      <a:pt x="2723924" y="2000575"/>
                    </a:lnTo>
                    <a:lnTo>
                      <a:pt x="2724151" y="2003533"/>
                    </a:lnTo>
                    <a:lnTo>
                      <a:pt x="2723924" y="2006265"/>
                    </a:lnTo>
                    <a:lnTo>
                      <a:pt x="2723697" y="2008996"/>
                    </a:lnTo>
                    <a:lnTo>
                      <a:pt x="2723244" y="2011272"/>
                    </a:lnTo>
                    <a:lnTo>
                      <a:pt x="2722336" y="2014003"/>
                    </a:lnTo>
                    <a:lnTo>
                      <a:pt x="2721656" y="2016279"/>
                    </a:lnTo>
                    <a:lnTo>
                      <a:pt x="2720522" y="2018327"/>
                    </a:lnTo>
                    <a:lnTo>
                      <a:pt x="2719615" y="2020376"/>
                    </a:lnTo>
                    <a:lnTo>
                      <a:pt x="2718254" y="2022652"/>
                    </a:lnTo>
                    <a:lnTo>
                      <a:pt x="2715533" y="2026293"/>
                    </a:lnTo>
                    <a:lnTo>
                      <a:pt x="2712585" y="2029480"/>
                    </a:lnTo>
                    <a:lnTo>
                      <a:pt x="2709183" y="2031983"/>
                    </a:lnTo>
                    <a:lnTo>
                      <a:pt x="2705554" y="2034032"/>
                    </a:lnTo>
                    <a:lnTo>
                      <a:pt x="2701699" y="2035397"/>
                    </a:lnTo>
                    <a:lnTo>
                      <a:pt x="2697843" y="2036535"/>
                    </a:lnTo>
                    <a:lnTo>
                      <a:pt x="2693988" y="2036763"/>
                    </a:lnTo>
                    <a:lnTo>
                      <a:pt x="2692174" y="2036763"/>
                    </a:lnTo>
                    <a:lnTo>
                      <a:pt x="2690133" y="2036535"/>
                    </a:lnTo>
                    <a:lnTo>
                      <a:pt x="2688091" y="2035852"/>
                    </a:lnTo>
                    <a:lnTo>
                      <a:pt x="2686277" y="2035397"/>
                    </a:lnTo>
                    <a:lnTo>
                      <a:pt x="2684236" y="2034714"/>
                    </a:lnTo>
                    <a:lnTo>
                      <a:pt x="2682649" y="2033804"/>
                    </a:lnTo>
                    <a:lnTo>
                      <a:pt x="2680834" y="2032894"/>
                    </a:lnTo>
                    <a:lnTo>
                      <a:pt x="2679020" y="2031528"/>
                    </a:lnTo>
                    <a:lnTo>
                      <a:pt x="2677432" y="2030162"/>
                    </a:lnTo>
                    <a:lnTo>
                      <a:pt x="2675845" y="2028569"/>
                    </a:lnTo>
                    <a:lnTo>
                      <a:pt x="2674711" y="2026748"/>
                    </a:lnTo>
                    <a:lnTo>
                      <a:pt x="2673350" y="2024928"/>
                    </a:lnTo>
                    <a:lnTo>
                      <a:pt x="2671309" y="2021058"/>
                    </a:lnTo>
                    <a:lnTo>
                      <a:pt x="2669722" y="2017417"/>
                    </a:lnTo>
                    <a:lnTo>
                      <a:pt x="2668815" y="2013093"/>
                    </a:lnTo>
                    <a:lnTo>
                      <a:pt x="2668588" y="2008996"/>
                    </a:lnTo>
                    <a:lnTo>
                      <a:pt x="2668588" y="2004671"/>
                    </a:lnTo>
                    <a:lnTo>
                      <a:pt x="2669041" y="2000575"/>
                    </a:lnTo>
                    <a:lnTo>
                      <a:pt x="2670402" y="1996478"/>
                    </a:lnTo>
                    <a:lnTo>
                      <a:pt x="2671763" y="1992381"/>
                    </a:lnTo>
                    <a:lnTo>
                      <a:pt x="2673804" y="1988512"/>
                    </a:lnTo>
                    <a:lnTo>
                      <a:pt x="2676299" y="1985098"/>
                    </a:lnTo>
                    <a:lnTo>
                      <a:pt x="2679020" y="1981911"/>
                    </a:lnTo>
                    <a:lnTo>
                      <a:pt x="2682422" y="1979180"/>
                    </a:lnTo>
                    <a:lnTo>
                      <a:pt x="2686050" y="1976904"/>
                    </a:lnTo>
                    <a:lnTo>
                      <a:pt x="2687865" y="1975994"/>
                    </a:lnTo>
                    <a:lnTo>
                      <a:pt x="2690133" y="1975084"/>
                    </a:lnTo>
                    <a:lnTo>
                      <a:pt x="2692174" y="1974401"/>
                    </a:lnTo>
                    <a:lnTo>
                      <a:pt x="2694442" y="1973718"/>
                    </a:lnTo>
                    <a:lnTo>
                      <a:pt x="2696483" y="1973490"/>
                    </a:lnTo>
                    <a:lnTo>
                      <a:pt x="2699204" y="1973263"/>
                    </a:lnTo>
                    <a:close/>
                    <a:moveTo>
                      <a:pt x="2339846" y="1968500"/>
                    </a:moveTo>
                    <a:lnTo>
                      <a:pt x="2343883" y="1969183"/>
                    </a:lnTo>
                    <a:lnTo>
                      <a:pt x="2347919" y="1969865"/>
                    </a:lnTo>
                    <a:lnTo>
                      <a:pt x="2351283" y="1971231"/>
                    </a:lnTo>
                    <a:lnTo>
                      <a:pt x="2354198" y="1972824"/>
                    </a:lnTo>
                    <a:lnTo>
                      <a:pt x="2357114" y="1974645"/>
                    </a:lnTo>
                    <a:lnTo>
                      <a:pt x="2359356" y="1976693"/>
                    </a:lnTo>
                    <a:lnTo>
                      <a:pt x="2361599" y="1978969"/>
                    </a:lnTo>
                    <a:lnTo>
                      <a:pt x="2363393" y="1981700"/>
                    </a:lnTo>
                    <a:lnTo>
                      <a:pt x="2364963" y="1984204"/>
                    </a:lnTo>
                    <a:lnTo>
                      <a:pt x="2366084" y="1987163"/>
                    </a:lnTo>
                    <a:lnTo>
                      <a:pt x="2367205" y="1989894"/>
                    </a:lnTo>
                    <a:lnTo>
                      <a:pt x="2367878" y="1992625"/>
                    </a:lnTo>
                    <a:lnTo>
                      <a:pt x="2368326" y="1995584"/>
                    </a:lnTo>
                    <a:lnTo>
                      <a:pt x="2368551" y="1998543"/>
                    </a:lnTo>
                    <a:lnTo>
                      <a:pt x="2368551" y="2001274"/>
                    </a:lnTo>
                    <a:lnTo>
                      <a:pt x="2368326" y="2004005"/>
                    </a:lnTo>
                    <a:lnTo>
                      <a:pt x="2367654" y="2006509"/>
                    </a:lnTo>
                    <a:lnTo>
                      <a:pt x="2367205" y="2009012"/>
                    </a:lnTo>
                    <a:lnTo>
                      <a:pt x="2366084" y="2011288"/>
                    </a:lnTo>
                    <a:lnTo>
                      <a:pt x="2365411" y="2013564"/>
                    </a:lnTo>
                    <a:lnTo>
                      <a:pt x="2364290" y="2015840"/>
                    </a:lnTo>
                    <a:lnTo>
                      <a:pt x="2362944" y="2017661"/>
                    </a:lnTo>
                    <a:lnTo>
                      <a:pt x="2361823" y="2019709"/>
                    </a:lnTo>
                    <a:lnTo>
                      <a:pt x="2360253" y="2021303"/>
                    </a:lnTo>
                    <a:lnTo>
                      <a:pt x="2358683" y="2023123"/>
                    </a:lnTo>
                    <a:lnTo>
                      <a:pt x="2357114" y="2024717"/>
                    </a:lnTo>
                    <a:lnTo>
                      <a:pt x="2353526" y="2027220"/>
                    </a:lnTo>
                    <a:lnTo>
                      <a:pt x="2349713" y="2029269"/>
                    </a:lnTo>
                    <a:lnTo>
                      <a:pt x="2345677" y="2030634"/>
                    </a:lnTo>
                    <a:lnTo>
                      <a:pt x="2341416" y="2031772"/>
                    </a:lnTo>
                    <a:lnTo>
                      <a:pt x="2337155" y="2032000"/>
                    </a:lnTo>
                    <a:lnTo>
                      <a:pt x="2335137" y="2032000"/>
                    </a:lnTo>
                    <a:lnTo>
                      <a:pt x="2332894" y="2031772"/>
                    </a:lnTo>
                    <a:lnTo>
                      <a:pt x="2330876" y="2031545"/>
                    </a:lnTo>
                    <a:lnTo>
                      <a:pt x="2328633" y="2030862"/>
                    </a:lnTo>
                    <a:lnTo>
                      <a:pt x="2326615" y="2030179"/>
                    </a:lnTo>
                    <a:lnTo>
                      <a:pt x="2324821" y="2029269"/>
                    </a:lnTo>
                    <a:lnTo>
                      <a:pt x="2322802" y="2028358"/>
                    </a:lnTo>
                    <a:lnTo>
                      <a:pt x="2321008" y="2026993"/>
                    </a:lnTo>
                    <a:lnTo>
                      <a:pt x="2319214" y="2025627"/>
                    </a:lnTo>
                    <a:lnTo>
                      <a:pt x="2317420" y="2023806"/>
                    </a:lnTo>
                    <a:lnTo>
                      <a:pt x="2315850" y="2022213"/>
                    </a:lnTo>
                    <a:lnTo>
                      <a:pt x="2314281" y="2020165"/>
                    </a:lnTo>
                    <a:lnTo>
                      <a:pt x="2312935" y="2018344"/>
                    </a:lnTo>
                    <a:lnTo>
                      <a:pt x="2311814" y="2016523"/>
                    </a:lnTo>
                    <a:lnTo>
                      <a:pt x="2310020" y="2012654"/>
                    </a:lnTo>
                    <a:lnTo>
                      <a:pt x="2309123" y="2008557"/>
                    </a:lnTo>
                    <a:lnTo>
                      <a:pt x="2308450" y="2004460"/>
                    </a:lnTo>
                    <a:lnTo>
                      <a:pt x="2308226" y="2000364"/>
                    </a:lnTo>
                    <a:lnTo>
                      <a:pt x="2308899" y="1995812"/>
                    </a:lnTo>
                    <a:lnTo>
                      <a:pt x="2309796" y="1991942"/>
                    </a:lnTo>
                    <a:lnTo>
                      <a:pt x="2311365" y="1987618"/>
                    </a:lnTo>
                    <a:lnTo>
                      <a:pt x="2313384" y="1983976"/>
                    </a:lnTo>
                    <a:lnTo>
                      <a:pt x="2315850" y="1980562"/>
                    </a:lnTo>
                    <a:lnTo>
                      <a:pt x="2318542" y="1977148"/>
                    </a:lnTo>
                    <a:lnTo>
                      <a:pt x="2322354" y="1974645"/>
                    </a:lnTo>
                    <a:lnTo>
                      <a:pt x="2324148" y="1973279"/>
                    </a:lnTo>
                    <a:lnTo>
                      <a:pt x="2325942" y="1972141"/>
                    </a:lnTo>
                    <a:lnTo>
                      <a:pt x="2327960" y="1971231"/>
                    </a:lnTo>
                    <a:lnTo>
                      <a:pt x="2330203" y="1970321"/>
                    </a:lnTo>
                    <a:lnTo>
                      <a:pt x="2332221" y="1969638"/>
                    </a:lnTo>
                    <a:lnTo>
                      <a:pt x="2334912" y="1969183"/>
                    </a:lnTo>
                    <a:lnTo>
                      <a:pt x="2337155" y="1968727"/>
                    </a:lnTo>
                    <a:lnTo>
                      <a:pt x="2339846" y="1968500"/>
                    </a:lnTo>
                    <a:close/>
                    <a:moveTo>
                      <a:pt x="34131" y="1962151"/>
                    </a:moveTo>
                    <a:lnTo>
                      <a:pt x="35084" y="1962829"/>
                    </a:lnTo>
                    <a:lnTo>
                      <a:pt x="35560" y="1963281"/>
                    </a:lnTo>
                    <a:lnTo>
                      <a:pt x="36274" y="1964411"/>
                    </a:lnTo>
                    <a:lnTo>
                      <a:pt x="37227" y="1965766"/>
                    </a:lnTo>
                    <a:lnTo>
                      <a:pt x="38656" y="1969608"/>
                    </a:lnTo>
                    <a:lnTo>
                      <a:pt x="39846" y="1974128"/>
                    </a:lnTo>
                    <a:lnTo>
                      <a:pt x="41275" y="1979325"/>
                    </a:lnTo>
                    <a:lnTo>
                      <a:pt x="42466" y="1985201"/>
                    </a:lnTo>
                    <a:lnTo>
                      <a:pt x="44371" y="1996048"/>
                    </a:lnTo>
                    <a:lnTo>
                      <a:pt x="45085" y="2002827"/>
                    </a:lnTo>
                    <a:lnTo>
                      <a:pt x="45800" y="2009154"/>
                    </a:lnTo>
                    <a:lnTo>
                      <a:pt x="46038" y="2014578"/>
                    </a:lnTo>
                    <a:lnTo>
                      <a:pt x="45800" y="2018871"/>
                    </a:lnTo>
                    <a:lnTo>
                      <a:pt x="45323" y="2022261"/>
                    </a:lnTo>
                    <a:lnTo>
                      <a:pt x="44847" y="2024747"/>
                    </a:lnTo>
                    <a:lnTo>
                      <a:pt x="44371" y="2025199"/>
                    </a:lnTo>
                    <a:lnTo>
                      <a:pt x="43657" y="2025651"/>
                    </a:lnTo>
                    <a:lnTo>
                      <a:pt x="43180" y="2025651"/>
                    </a:lnTo>
                    <a:lnTo>
                      <a:pt x="42704" y="2025199"/>
                    </a:lnTo>
                    <a:lnTo>
                      <a:pt x="41513" y="2023843"/>
                    </a:lnTo>
                    <a:lnTo>
                      <a:pt x="40561" y="2021357"/>
                    </a:lnTo>
                    <a:lnTo>
                      <a:pt x="39370" y="2018193"/>
                    </a:lnTo>
                    <a:lnTo>
                      <a:pt x="37941" y="2014126"/>
                    </a:lnTo>
                    <a:lnTo>
                      <a:pt x="35798" y="2004409"/>
                    </a:lnTo>
                    <a:lnTo>
                      <a:pt x="33893" y="1993788"/>
                    </a:lnTo>
                    <a:lnTo>
                      <a:pt x="32226" y="1982715"/>
                    </a:lnTo>
                    <a:lnTo>
                      <a:pt x="31988" y="1977743"/>
                    </a:lnTo>
                    <a:lnTo>
                      <a:pt x="31750" y="1973224"/>
                    </a:lnTo>
                    <a:lnTo>
                      <a:pt x="31988" y="1969156"/>
                    </a:lnTo>
                    <a:lnTo>
                      <a:pt x="32226" y="1966218"/>
                    </a:lnTo>
                    <a:lnTo>
                      <a:pt x="33179" y="1963733"/>
                    </a:lnTo>
                    <a:lnTo>
                      <a:pt x="33655" y="1963055"/>
                    </a:lnTo>
                    <a:lnTo>
                      <a:pt x="34131" y="1962151"/>
                    </a:lnTo>
                    <a:close/>
                    <a:moveTo>
                      <a:pt x="141891" y="1947863"/>
                    </a:moveTo>
                    <a:lnTo>
                      <a:pt x="143465" y="1948089"/>
                    </a:lnTo>
                    <a:lnTo>
                      <a:pt x="145038" y="1948767"/>
                    </a:lnTo>
                    <a:lnTo>
                      <a:pt x="146612" y="1949897"/>
                    </a:lnTo>
                    <a:lnTo>
                      <a:pt x="148185" y="1951252"/>
                    </a:lnTo>
                    <a:lnTo>
                      <a:pt x="149534" y="1953060"/>
                    </a:lnTo>
                    <a:lnTo>
                      <a:pt x="150658" y="1955094"/>
                    </a:lnTo>
                    <a:lnTo>
                      <a:pt x="152007" y="1957128"/>
                    </a:lnTo>
                    <a:lnTo>
                      <a:pt x="153130" y="1959840"/>
                    </a:lnTo>
                    <a:lnTo>
                      <a:pt x="154929" y="1965037"/>
                    </a:lnTo>
                    <a:lnTo>
                      <a:pt x="156502" y="1970687"/>
                    </a:lnTo>
                    <a:lnTo>
                      <a:pt x="157626" y="1976110"/>
                    </a:lnTo>
                    <a:lnTo>
                      <a:pt x="158525" y="1981760"/>
                    </a:lnTo>
                    <a:lnTo>
                      <a:pt x="158750" y="1985601"/>
                    </a:lnTo>
                    <a:lnTo>
                      <a:pt x="158750" y="1989217"/>
                    </a:lnTo>
                    <a:lnTo>
                      <a:pt x="158750" y="1992833"/>
                    </a:lnTo>
                    <a:lnTo>
                      <a:pt x="158525" y="1995996"/>
                    </a:lnTo>
                    <a:lnTo>
                      <a:pt x="158076" y="1999160"/>
                    </a:lnTo>
                    <a:lnTo>
                      <a:pt x="157401" y="2001646"/>
                    </a:lnTo>
                    <a:lnTo>
                      <a:pt x="156727" y="2004131"/>
                    </a:lnTo>
                    <a:lnTo>
                      <a:pt x="155828" y="2006165"/>
                    </a:lnTo>
                    <a:lnTo>
                      <a:pt x="154929" y="2007973"/>
                    </a:lnTo>
                    <a:lnTo>
                      <a:pt x="153805" y="2009555"/>
                    </a:lnTo>
                    <a:lnTo>
                      <a:pt x="152456" y="2010459"/>
                    </a:lnTo>
                    <a:lnTo>
                      <a:pt x="151332" y="2011137"/>
                    </a:lnTo>
                    <a:lnTo>
                      <a:pt x="149984" y="2011363"/>
                    </a:lnTo>
                    <a:lnTo>
                      <a:pt x="148410" y="2011137"/>
                    </a:lnTo>
                    <a:lnTo>
                      <a:pt x="147061" y="2010233"/>
                    </a:lnTo>
                    <a:lnTo>
                      <a:pt x="145488" y="2009329"/>
                    </a:lnTo>
                    <a:lnTo>
                      <a:pt x="144364" y="2008199"/>
                    </a:lnTo>
                    <a:lnTo>
                      <a:pt x="143240" y="2006617"/>
                    </a:lnTo>
                    <a:lnTo>
                      <a:pt x="141217" y="2003453"/>
                    </a:lnTo>
                    <a:lnTo>
                      <a:pt x="139419" y="1999838"/>
                    </a:lnTo>
                    <a:lnTo>
                      <a:pt x="137621" y="1995544"/>
                    </a:lnTo>
                    <a:lnTo>
                      <a:pt x="136272" y="1990799"/>
                    </a:lnTo>
                    <a:lnTo>
                      <a:pt x="134923" y="1985827"/>
                    </a:lnTo>
                    <a:lnTo>
                      <a:pt x="134249" y="1980856"/>
                    </a:lnTo>
                    <a:lnTo>
                      <a:pt x="133575" y="1975658"/>
                    </a:lnTo>
                    <a:lnTo>
                      <a:pt x="133350" y="1970687"/>
                    </a:lnTo>
                    <a:lnTo>
                      <a:pt x="133350" y="1965715"/>
                    </a:lnTo>
                    <a:lnTo>
                      <a:pt x="133799" y="1961421"/>
                    </a:lnTo>
                    <a:lnTo>
                      <a:pt x="134699" y="1957128"/>
                    </a:lnTo>
                    <a:lnTo>
                      <a:pt x="135822" y="1953738"/>
                    </a:lnTo>
                    <a:lnTo>
                      <a:pt x="136497" y="1952156"/>
                    </a:lnTo>
                    <a:lnTo>
                      <a:pt x="137171" y="1951026"/>
                    </a:lnTo>
                    <a:lnTo>
                      <a:pt x="138295" y="1949897"/>
                    </a:lnTo>
                    <a:lnTo>
                      <a:pt x="139419" y="1948767"/>
                    </a:lnTo>
                    <a:lnTo>
                      <a:pt x="140543" y="1948315"/>
                    </a:lnTo>
                    <a:lnTo>
                      <a:pt x="141891" y="1947863"/>
                    </a:lnTo>
                    <a:close/>
                    <a:moveTo>
                      <a:pt x="229307" y="1939926"/>
                    </a:moveTo>
                    <a:lnTo>
                      <a:pt x="231393" y="1940152"/>
                    </a:lnTo>
                    <a:lnTo>
                      <a:pt x="233711" y="1940830"/>
                    </a:lnTo>
                    <a:lnTo>
                      <a:pt x="235565" y="1941960"/>
                    </a:lnTo>
                    <a:lnTo>
                      <a:pt x="237419" y="1943315"/>
                    </a:lnTo>
                    <a:lnTo>
                      <a:pt x="239041" y="1945123"/>
                    </a:lnTo>
                    <a:lnTo>
                      <a:pt x="240431" y="1947157"/>
                    </a:lnTo>
                    <a:lnTo>
                      <a:pt x="241822" y="1949191"/>
                    </a:lnTo>
                    <a:lnTo>
                      <a:pt x="243212" y="1951903"/>
                    </a:lnTo>
                    <a:lnTo>
                      <a:pt x="244603" y="1954388"/>
                    </a:lnTo>
                    <a:lnTo>
                      <a:pt x="245530" y="1957100"/>
                    </a:lnTo>
                    <a:lnTo>
                      <a:pt x="247152" y="1962750"/>
                    </a:lnTo>
                    <a:lnTo>
                      <a:pt x="248543" y="1968173"/>
                    </a:lnTo>
                    <a:lnTo>
                      <a:pt x="249006" y="1973597"/>
                    </a:lnTo>
                    <a:lnTo>
                      <a:pt x="249238" y="1977890"/>
                    </a:lnTo>
                    <a:lnTo>
                      <a:pt x="249238" y="1981732"/>
                    </a:lnTo>
                    <a:lnTo>
                      <a:pt x="249006" y="1985347"/>
                    </a:lnTo>
                    <a:lnTo>
                      <a:pt x="248543" y="1988737"/>
                    </a:lnTo>
                    <a:lnTo>
                      <a:pt x="247847" y="1991901"/>
                    </a:lnTo>
                    <a:lnTo>
                      <a:pt x="246689" y="1994613"/>
                    </a:lnTo>
                    <a:lnTo>
                      <a:pt x="245530" y="1997098"/>
                    </a:lnTo>
                    <a:lnTo>
                      <a:pt x="244371" y="1999132"/>
                    </a:lnTo>
                    <a:lnTo>
                      <a:pt x="242981" y="2000714"/>
                    </a:lnTo>
                    <a:lnTo>
                      <a:pt x="241358" y="2002070"/>
                    </a:lnTo>
                    <a:lnTo>
                      <a:pt x="239504" y="2002748"/>
                    </a:lnTo>
                    <a:lnTo>
                      <a:pt x="237650" y="2003426"/>
                    </a:lnTo>
                    <a:lnTo>
                      <a:pt x="235796" y="2003200"/>
                    </a:lnTo>
                    <a:lnTo>
                      <a:pt x="233942" y="2002522"/>
                    </a:lnTo>
                    <a:lnTo>
                      <a:pt x="231625" y="2001618"/>
                    </a:lnTo>
                    <a:lnTo>
                      <a:pt x="229771" y="2000036"/>
                    </a:lnTo>
                    <a:lnTo>
                      <a:pt x="228612" y="1998680"/>
                    </a:lnTo>
                    <a:lnTo>
                      <a:pt x="227221" y="1997098"/>
                    </a:lnTo>
                    <a:lnTo>
                      <a:pt x="224904" y="1993709"/>
                    </a:lnTo>
                    <a:lnTo>
                      <a:pt x="222586" y="1989867"/>
                    </a:lnTo>
                    <a:lnTo>
                      <a:pt x="220964" y="1985347"/>
                    </a:lnTo>
                    <a:lnTo>
                      <a:pt x="219805" y="1980828"/>
                    </a:lnTo>
                    <a:lnTo>
                      <a:pt x="218647" y="1975856"/>
                    </a:lnTo>
                    <a:lnTo>
                      <a:pt x="217951" y="1970885"/>
                    </a:lnTo>
                    <a:lnTo>
                      <a:pt x="217488" y="1966139"/>
                    </a:lnTo>
                    <a:lnTo>
                      <a:pt x="217488" y="1961168"/>
                    </a:lnTo>
                    <a:lnTo>
                      <a:pt x="217951" y="1956874"/>
                    </a:lnTo>
                    <a:lnTo>
                      <a:pt x="218647" y="1952355"/>
                    </a:lnTo>
                    <a:lnTo>
                      <a:pt x="220037" y="1948739"/>
                    </a:lnTo>
                    <a:lnTo>
                      <a:pt x="220732" y="1946931"/>
                    </a:lnTo>
                    <a:lnTo>
                      <a:pt x="221659" y="1945349"/>
                    </a:lnTo>
                    <a:lnTo>
                      <a:pt x="222586" y="1943993"/>
                    </a:lnTo>
                    <a:lnTo>
                      <a:pt x="223745" y="1942637"/>
                    </a:lnTo>
                    <a:lnTo>
                      <a:pt x="224904" y="1941734"/>
                    </a:lnTo>
                    <a:lnTo>
                      <a:pt x="226063" y="1940830"/>
                    </a:lnTo>
                    <a:lnTo>
                      <a:pt x="227685" y="1940152"/>
                    </a:lnTo>
                    <a:lnTo>
                      <a:pt x="229307" y="1939926"/>
                    </a:lnTo>
                    <a:close/>
                    <a:moveTo>
                      <a:pt x="335325" y="1933576"/>
                    </a:moveTo>
                    <a:lnTo>
                      <a:pt x="337579" y="1934028"/>
                    </a:lnTo>
                    <a:lnTo>
                      <a:pt x="340058" y="1934480"/>
                    </a:lnTo>
                    <a:lnTo>
                      <a:pt x="342312" y="1935836"/>
                    </a:lnTo>
                    <a:lnTo>
                      <a:pt x="344115" y="1937191"/>
                    </a:lnTo>
                    <a:lnTo>
                      <a:pt x="346144" y="1938999"/>
                    </a:lnTo>
                    <a:lnTo>
                      <a:pt x="347722" y="1941033"/>
                    </a:lnTo>
                    <a:lnTo>
                      <a:pt x="349525" y="1943067"/>
                    </a:lnTo>
                    <a:lnTo>
                      <a:pt x="350877" y="1945779"/>
                    </a:lnTo>
                    <a:lnTo>
                      <a:pt x="352229" y="1948264"/>
                    </a:lnTo>
                    <a:lnTo>
                      <a:pt x="353582" y="1950976"/>
                    </a:lnTo>
                    <a:lnTo>
                      <a:pt x="354258" y="1953914"/>
                    </a:lnTo>
                    <a:lnTo>
                      <a:pt x="355385" y="1956626"/>
                    </a:lnTo>
                    <a:lnTo>
                      <a:pt x="356286" y="1962049"/>
                    </a:lnTo>
                    <a:lnTo>
                      <a:pt x="357188" y="1967699"/>
                    </a:lnTo>
                    <a:lnTo>
                      <a:pt x="357188" y="1971766"/>
                    </a:lnTo>
                    <a:lnTo>
                      <a:pt x="356962" y="1975608"/>
                    </a:lnTo>
                    <a:lnTo>
                      <a:pt x="356512" y="1979449"/>
                    </a:lnTo>
                    <a:lnTo>
                      <a:pt x="355836" y="1982613"/>
                    </a:lnTo>
                    <a:lnTo>
                      <a:pt x="354709" y="1985777"/>
                    </a:lnTo>
                    <a:lnTo>
                      <a:pt x="353582" y="1988489"/>
                    </a:lnTo>
                    <a:lnTo>
                      <a:pt x="352229" y="1990974"/>
                    </a:lnTo>
                    <a:lnTo>
                      <a:pt x="350652" y="1992782"/>
                    </a:lnTo>
                    <a:lnTo>
                      <a:pt x="348848" y="1994590"/>
                    </a:lnTo>
                    <a:lnTo>
                      <a:pt x="347045" y="1995946"/>
                    </a:lnTo>
                    <a:lnTo>
                      <a:pt x="345017" y="1996850"/>
                    </a:lnTo>
                    <a:lnTo>
                      <a:pt x="342763" y="1997076"/>
                    </a:lnTo>
                    <a:lnTo>
                      <a:pt x="340734" y="1997076"/>
                    </a:lnTo>
                    <a:lnTo>
                      <a:pt x="338481" y="1996624"/>
                    </a:lnTo>
                    <a:lnTo>
                      <a:pt x="336001" y="1995494"/>
                    </a:lnTo>
                    <a:lnTo>
                      <a:pt x="333747" y="1993912"/>
                    </a:lnTo>
                    <a:lnTo>
                      <a:pt x="332395" y="1992330"/>
                    </a:lnTo>
                    <a:lnTo>
                      <a:pt x="330817" y="1990974"/>
                    </a:lnTo>
                    <a:lnTo>
                      <a:pt x="329690" y="1989166"/>
                    </a:lnTo>
                    <a:lnTo>
                      <a:pt x="328338" y="1987359"/>
                    </a:lnTo>
                    <a:lnTo>
                      <a:pt x="326310" y="1983517"/>
                    </a:lnTo>
                    <a:lnTo>
                      <a:pt x="324506" y="1978997"/>
                    </a:lnTo>
                    <a:lnTo>
                      <a:pt x="322929" y="1974478"/>
                    </a:lnTo>
                    <a:lnTo>
                      <a:pt x="321802" y="1969732"/>
                    </a:lnTo>
                    <a:lnTo>
                      <a:pt x="321126" y="1964761"/>
                    </a:lnTo>
                    <a:lnTo>
                      <a:pt x="320675" y="1959789"/>
                    </a:lnTo>
                    <a:lnTo>
                      <a:pt x="321126" y="1955044"/>
                    </a:lnTo>
                    <a:lnTo>
                      <a:pt x="321576" y="1950524"/>
                    </a:lnTo>
                    <a:lnTo>
                      <a:pt x="322703" y="1946231"/>
                    </a:lnTo>
                    <a:lnTo>
                      <a:pt x="323380" y="1944197"/>
                    </a:lnTo>
                    <a:lnTo>
                      <a:pt x="324056" y="1942389"/>
                    </a:lnTo>
                    <a:lnTo>
                      <a:pt x="325183" y="1940807"/>
                    </a:lnTo>
                    <a:lnTo>
                      <a:pt x="326310" y="1939225"/>
                    </a:lnTo>
                    <a:lnTo>
                      <a:pt x="327211" y="1937643"/>
                    </a:lnTo>
                    <a:lnTo>
                      <a:pt x="328789" y="1936287"/>
                    </a:lnTo>
                    <a:lnTo>
                      <a:pt x="330141" y="1935384"/>
                    </a:lnTo>
                    <a:lnTo>
                      <a:pt x="331719" y="1934480"/>
                    </a:lnTo>
                    <a:lnTo>
                      <a:pt x="333522" y="1934028"/>
                    </a:lnTo>
                    <a:lnTo>
                      <a:pt x="335325" y="1933576"/>
                    </a:lnTo>
                    <a:close/>
                    <a:moveTo>
                      <a:pt x="459229" y="1927226"/>
                    </a:moveTo>
                    <a:lnTo>
                      <a:pt x="462095" y="1927451"/>
                    </a:lnTo>
                    <a:lnTo>
                      <a:pt x="464741" y="1928352"/>
                    </a:lnTo>
                    <a:lnTo>
                      <a:pt x="467167" y="1929703"/>
                    </a:lnTo>
                    <a:lnTo>
                      <a:pt x="469151" y="1930829"/>
                    </a:lnTo>
                    <a:lnTo>
                      <a:pt x="471356" y="1932855"/>
                    </a:lnTo>
                    <a:lnTo>
                      <a:pt x="473340" y="1934882"/>
                    </a:lnTo>
                    <a:lnTo>
                      <a:pt x="475104" y="1936908"/>
                    </a:lnTo>
                    <a:lnTo>
                      <a:pt x="476648" y="1939385"/>
                    </a:lnTo>
                    <a:lnTo>
                      <a:pt x="477971" y="1942087"/>
                    </a:lnTo>
                    <a:lnTo>
                      <a:pt x="479073" y="1944564"/>
                    </a:lnTo>
                    <a:lnTo>
                      <a:pt x="480175" y="1947492"/>
                    </a:lnTo>
                    <a:lnTo>
                      <a:pt x="480837" y="1950419"/>
                    </a:lnTo>
                    <a:lnTo>
                      <a:pt x="481719" y="1953121"/>
                    </a:lnTo>
                    <a:lnTo>
                      <a:pt x="482160" y="1956048"/>
                    </a:lnTo>
                    <a:lnTo>
                      <a:pt x="482380" y="1958751"/>
                    </a:lnTo>
                    <a:lnTo>
                      <a:pt x="482601" y="1961453"/>
                    </a:lnTo>
                    <a:lnTo>
                      <a:pt x="482601" y="1965731"/>
                    </a:lnTo>
                    <a:lnTo>
                      <a:pt x="482380" y="1969784"/>
                    </a:lnTo>
                    <a:lnTo>
                      <a:pt x="481719" y="1973612"/>
                    </a:lnTo>
                    <a:lnTo>
                      <a:pt x="480616" y="1976990"/>
                    </a:lnTo>
                    <a:lnTo>
                      <a:pt x="479294" y="1980142"/>
                    </a:lnTo>
                    <a:lnTo>
                      <a:pt x="477971" y="1983070"/>
                    </a:lnTo>
                    <a:lnTo>
                      <a:pt x="476427" y="1985321"/>
                    </a:lnTo>
                    <a:lnTo>
                      <a:pt x="474222" y="1987573"/>
                    </a:lnTo>
                    <a:lnTo>
                      <a:pt x="472017" y="1988924"/>
                    </a:lnTo>
                    <a:lnTo>
                      <a:pt x="470033" y="1990050"/>
                    </a:lnTo>
                    <a:lnTo>
                      <a:pt x="467387" y="1990501"/>
                    </a:lnTo>
                    <a:lnTo>
                      <a:pt x="464962" y="1990726"/>
                    </a:lnTo>
                    <a:lnTo>
                      <a:pt x="462316" y="1990275"/>
                    </a:lnTo>
                    <a:lnTo>
                      <a:pt x="459891" y="1989375"/>
                    </a:lnTo>
                    <a:lnTo>
                      <a:pt x="457024" y="1988024"/>
                    </a:lnTo>
                    <a:lnTo>
                      <a:pt x="454599" y="1985547"/>
                    </a:lnTo>
                    <a:lnTo>
                      <a:pt x="453055" y="1984421"/>
                    </a:lnTo>
                    <a:lnTo>
                      <a:pt x="451732" y="1982619"/>
                    </a:lnTo>
                    <a:lnTo>
                      <a:pt x="449087" y="1979017"/>
                    </a:lnTo>
                    <a:lnTo>
                      <a:pt x="447102" y="1974963"/>
                    </a:lnTo>
                    <a:lnTo>
                      <a:pt x="445338" y="1970685"/>
                    </a:lnTo>
                    <a:lnTo>
                      <a:pt x="444015" y="1965956"/>
                    </a:lnTo>
                    <a:lnTo>
                      <a:pt x="443354" y="1961228"/>
                    </a:lnTo>
                    <a:lnTo>
                      <a:pt x="442913" y="1956499"/>
                    </a:lnTo>
                    <a:lnTo>
                      <a:pt x="442913" y="1951995"/>
                    </a:lnTo>
                    <a:lnTo>
                      <a:pt x="443354" y="1947267"/>
                    </a:lnTo>
                    <a:lnTo>
                      <a:pt x="444015" y="1943213"/>
                    </a:lnTo>
                    <a:lnTo>
                      <a:pt x="445559" y="1938935"/>
                    </a:lnTo>
                    <a:lnTo>
                      <a:pt x="446441" y="1937134"/>
                    </a:lnTo>
                    <a:lnTo>
                      <a:pt x="447323" y="1935557"/>
                    </a:lnTo>
                    <a:lnTo>
                      <a:pt x="448425" y="1933756"/>
                    </a:lnTo>
                    <a:lnTo>
                      <a:pt x="449748" y="1932405"/>
                    </a:lnTo>
                    <a:lnTo>
                      <a:pt x="450850" y="1931279"/>
                    </a:lnTo>
                    <a:lnTo>
                      <a:pt x="452394" y="1929928"/>
                    </a:lnTo>
                    <a:lnTo>
                      <a:pt x="453937" y="1929027"/>
                    </a:lnTo>
                    <a:lnTo>
                      <a:pt x="455481" y="1928352"/>
                    </a:lnTo>
                    <a:lnTo>
                      <a:pt x="457245" y="1927901"/>
                    </a:lnTo>
                    <a:lnTo>
                      <a:pt x="459229" y="1927226"/>
                    </a:lnTo>
                    <a:close/>
                    <a:moveTo>
                      <a:pt x="597907" y="1922463"/>
                    </a:moveTo>
                    <a:lnTo>
                      <a:pt x="601098" y="1922688"/>
                    </a:lnTo>
                    <a:lnTo>
                      <a:pt x="603833" y="1923589"/>
                    </a:lnTo>
                    <a:lnTo>
                      <a:pt x="606796" y="1924715"/>
                    </a:lnTo>
                    <a:lnTo>
                      <a:pt x="609075" y="1926066"/>
                    </a:lnTo>
                    <a:lnTo>
                      <a:pt x="611582" y="1927867"/>
                    </a:lnTo>
                    <a:lnTo>
                      <a:pt x="613633" y="1930119"/>
                    </a:lnTo>
                    <a:lnTo>
                      <a:pt x="615456" y="1932371"/>
                    </a:lnTo>
                    <a:lnTo>
                      <a:pt x="617279" y="1934622"/>
                    </a:lnTo>
                    <a:lnTo>
                      <a:pt x="618875" y="1937324"/>
                    </a:lnTo>
                    <a:lnTo>
                      <a:pt x="620242" y="1939801"/>
                    </a:lnTo>
                    <a:lnTo>
                      <a:pt x="621154" y="1942729"/>
                    </a:lnTo>
                    <a:lnTo>
                      <a:pt x="622066" y="1945656"/>
                    </a:lnTo>
                    <a:lnTo>
                      <a:pt x="622749" y="1948358"/>
                    </a:lnTo>
                    <a:lnTo>
                      <a:pt x="623433" y="1951285"/>
                    </a:lnTo>
                    <a:lnTo>
                      <a:pt x="623889" y="1954213"/>
                    </a:lnTo>
                    <a:lnTo>
                      <a:pt x="623889" y="1956690"/>
                    </a:lnTo>
                    <a:lnTo>
                      <a:pt x="623889" y="1961418"/>
                    </a:lnTo>
                    <a:lnTo>
                      <a:pt x="623433" y="1965472"/>
                    </a:lnTo>
                    <a:lnTo>
                      <a:pt x="622293" y="1969525"/>
                    </a:lnTo>
                    <a:lnTo>
                      <a:pt x="620926" y="1973128"/>
                    </a:lnTo>
                    <a:lnTo>
                      <a:pt x="619103" y="1976280"/>
                    </a:lnTo>
                    <a:lnTo>
                      <a:pt x="617279" y="1978982"/>
                    </a:lnTo>
                    <a:lnTo>
                      <a:pt x="615000" y="1981459"/>
                    </a:lnTo>
                    <a:lnTo>
                      <a:pt x="612493" y="1983261"/>
                    </a:lnTo>
                    <a:lnTo>
                      <a:pt x="609986" y="1984837"/>
                    </a:lnTo>
                    <a:lnTo>
                      <a:pt x="607023" y="1985512"/>
                    </a:lnTo>
                    <a:lnTo>
                      <a:pt x="604289" y="1985963"/>
                    </a:lnTo>
                    <a:lnTo>
                      <a:pt x="601326" y="1985738"/>
                    </a:lnTo>
                    <a:lnTo>
                      <a:pt x="598135" y="1985062"/>
                    </a:lnTo>
                    <a:lnTo>
                      <a:pt x="594944" y="1983711"/>
                    </a:lnTo>
                    <a:lnTo>
                      <a:pt x="592209" y="1981910"/>
                    </a:lnTo>
                    <a:lnTo>
                      <a:pt x="589019" y="1979207"/>
                    </a:lnTo>
                    <a:lnTo>
                      <a:pt x="587423" y="1977406"/>
                    </a:lnTo>
                    <a:lnTo>
                      <a:pt x="586056" y="1975830"/>
                    </a:lnTo>
                    <a:lnTo>
                      <a:pt x="583549" y="1972002"/>
                    </a:lnTo>
                    <a:lnTo>
                      <a:pt x="581725" y="1967949"/>
                    </a:lnTo>
                    <a:lnTo>
                      <a:pt x="580130" y="1963445"/>
                    </a:lnTo>
                    <a:lnTo>
                      <a:pt x="578763" y="1959167"/>
                    </a:lnTo>
                    <a:lnTo>
                      <a:pt x="578307" y="1954438"/>
                    </a:lnTo>
                    <a:lnTo>
                      <a:pt x="577851" y="1949934"/>
                    </a:lnTo>
                    <a:lnTo>
                      <a:pt x="578307" y="1945656"/>
                    </a:lnTo>
                    <a:lnTo>
                      <a:pt x="578990" y="1941152"/>
                    </a:lnTo>
                    <a:lnTo>
                      <a:pt x="580358" y="1937099"/>
                    </a:lnTo>
                    <a:lnTo>
                      <a:pt x="582181" y="1933496"/>
                    </a:lnTo>
                    <a:lnTo>
                      <a:pt x="583093" y="1931470"/>
                    </a:lnTo>
                    <a:lnTo>
                      <a:pt x="584232" y="1930119"/>
                    </a:lnTo>
                    <a:lnTo>
                      <a:pt x="585600" y="1928768"/>
                    </a:lnTo>
                    <a:lnTo>
                      <a:pt x="586967" y="1927191"/>
                    </a:lnTo>
                    <a:lnTo>
                      <a:pt x="588563" y="1926066"/>
                    </a:lnTo>
                    <a:lnTo>
                      <a:pt x="589930" y="1925165"/>
                    </a:lnTo>
                    <a:lnTo>
                      <a:pt x="591753" y="1924039"/>
                    </a:lnTo>
                    <a:lnTo>
                      <a:pt x="593805" y="1923363"/>
                    </a:lnTo>
                    <a:lnTo>
                      <a:pt x="595856" y="1922688"/>
                    </a:lnTo>
                    <a:lnTo>
                      <a:pt x="597907" y="1922463"/>
                    </a:lnTo>
                    <a:close/>
                    <a:moveTo>
                      <a:pt x="749680" y="1917701"/>
                    </a:moveTo>
                    <a:lnTo>
                      <a:pt x="753175" y="1918153"/>
                    </a:lnTo>
                    <a:lnTo>
                      <a:pt x="756437" y="1918831"/>
                    </a:lnTo>
                    <a:lnTo>
                      <a:pt x="759700" y="1919961"/>
                    </a:lnTo>
                    <a:lnTo>
                      <a:pt x="762263" y="1921542"/>
                    </a:lnTo>
                    <a:lnTo>
                      <a:pt x="764826" y="1923350"/>
                    </a:lnTo>
                    <a:lnTo>
                      <a:pt x="767157" y="1925158"/>
                    </a:lnTo>
                    <a:lnTo>
                      <a:pt x="769254" y="1927418"/>
                    </a:lnTo>
                    <a:lnTo>
                      <a:pt x="771118" y="1930130"/>
                    </a:lnTo>
                    <a:lnTo>
                      <a:pt x="772749" y="1932615"/>
                    </a:lnTo>
                    <a:lnTo>
                      <a:pt x="774147" y="1935327"/>
                    </a:lnTo>
                    <a:lnTo>
                      <a:pt x="775313" y="1938039"/>
                    </a:lnTo>
                    <a:lnTo>
                      <a:pt x="776245" y="1940977"/>
                    </a:lnTo>
                    <a:lnTo>
                      <a:pt x="777177" y="1943914"/>
                    </a:lnTo>
                    <a:lnTo>
                      <a:pt x="777643" y="1946626"/>
                    </a:lnTo>
                    <a:lnTo>
                      <a:pt x="777876" y="1949338"/>
                    </a:lnTo>
                    <a:lnTo>
                      <a:pt x="777876" y="1952050"/>
                    </a:lnTo>
                    <a:lnTo>
                      <a:pt x="777876" y="1956569"/>
                    </a:lnTo>
                    <a:lnTo>
                      <a:pt x="777177" y="1961089"/>
                    </a:lnTo>
                    <a:lnTo>
                      <a:pt x="776012" y="1964930"/>
                    </a:lnTo>
                    <a:lnTo>
                      <a:pt x="774380" y="1968546"/>
                    </a:lnTo>
                    <a:lnTo>
                      <a:pt x="772516" y="1971710"/>
                    </a:lnTo>
                    <a:lnTo>
                      <a:pt x="770186" y="1974421"/>
                    </a:lnTo>
                    <a:lnTo>
                      <a:pt x="767623" y="1976907"/>
                    </a:lnTo>
                    <a:lnTo>
                      <a:pt x="764826" y="1978715"/>
                    </a:lnTo>
                    <a:lnTo>
                      <a:pt x="761797" y="1980071"/>
                    </a:lnTo>
                    <a:lnTo>
                      <a:pt x="758768" y="1980975"/>
                    </a:lnTo>
                    <a:lnTo>
                      <a:pt x="755738" y="1981201"/>
                    </a:lnTo>
                    <a:lnTo>
                      <a:pt x="752243" y="1980975"/>
                    </a:lnTo>
                    <a:lnTo>
                      <a:pt x="748980" y="1980523"/>
                    </a:lnTo>
                    <a:lnTo>
                      <a:pt x="745485" y="1978941"/>
                    </a:lnTo>
                    <a:lnTo>
                      <a:pt x="742223" y="1977133"/>
                    </a:lnTo>
                    <a:lnTo>
                      <a:pt x="738727" y="1974421"/>
                    </a:lnTo>
                    <a:lnTo>
                      <a:pt x="737096" y="1972614"/>
                    </a:lnTo>
                    <a:lnTo>
                      <a:pt x="735698" y="1971032"/>
                    </a:lnTo>
                    <a:lnTo>
                      <a:pt x="732902" y="1967190"/>
                    </a:lnTo>
                    <a:lnTo>
                      <a:pt x="730571" y="1963122"/>
                    </a:lnTo>
                    <a:lnTo>
                      <a:pt x="729173" y="1958603"/>
                    </a:lnTo>
                    <a:lnTo>
                      <a:pt x="728008" y="1954309"/>
                    </a:lnTo>
                    <a:lnTo>
                      <a:pt x="727542" y="1949564"/>
                    </a:lnTo>
                    <a:lnTo>
                      <a:pt x="727076" y="1945044"/>
                    </a:lnTo>
                    <a:lnTo>
                      <a:pt x="727775" y="1940751"/>
                    </a:lnTo>
                    <a:lnTo>
                      <a:pt x="728474" y="1936231"/>
                    </a:lnTo>
                    <a:lnTo>
                      <a:pt x="730105" y="1932163"/>
                    </a:lnTo>
                    <a:lnTo>
                      <a:pt x="731037" y="1930356"/>
                    </a:lnTo>
                    <a:lnTo>
                      <a:pt x="731969" y="1928548"/>
                    </a:lnTo>
                    <a:lnTo>
                      <a:pt x="733368" y="1926740"/>
                    </a:lnTo>
                    <a:lnTo>
                      <a:pt x="734766" y="1925158"/>
                    </a:lnTo>
                    <a:lnTo>
                      <a:pt x="735931" y="1923802"/>
                    </a:lnTo>
                    <a:lnTo>
                      <a:pt x="737562" y="1922220"/>
                    </a:lnTo>
                    <a:lnTo>
                      <a:pt x="739193" y="1921090"/>
                    </a:lnTo>
                    <a:lnTo>
                      <a:pt x="741058" y="1920187"/>
                    </a:lnTo>
                    <a:lnTo>
                      <a:pt x="742922" y="1919057"/>
                    </a:lnTo>
                    <a:lnTo>
                      <a:pt x="745252" y="1918605"/>
                    </a:lnTo>
                    <a:lnTo>
                      <a:pt x="747582" y="1918153"/>
                    </a:lnTo>
                    <a:lnTo>
                      <a:pt x="749680" y="1917701"/>
                    </a:lnTo>
                    <a:close/>
                    <a:moveTo>
                      <a:pt x="2795587" y="1911350"/>
                    </a:moveTo>
                    <a:lnTo>
                      <a:pt x="2798103" y="1911350"/>
                    </a:lnTo>
                    <a:lnTo>
                      <a:pt x="2801762" y="1911802"/>
                    </a:lnTo>
                    <a:lnTo>
                      <a:pt x="2805193" y="1912706"/>
                    </a:lnTo>
                    <a:lnTo>
                      <a:pt x="2808166" y="1913836"/>
                    </a:lnTo>
                    <a:lnTo>
                      <a:pt x="2810682" y="1915417"/>
                    </a:lnTo>
                    <a:lnTo>
                      <a:pt x="2812969" y="1917677"/>
                    </a:lnTo>
                    <a:lnTo>
                      <a:pt x="2815256" y="1919711"/>
                    </a:lnTo>
                    <a:lnTo>
                      <a:pt x="2817086" y="1921971"/>
                    </a:lnTo>
                    <a:lnTo>
                      <a:pt x="2818687" y="1924682"/>
                    </a:lnTo>
                    <a:lnTo>
                      <a:pt x="2819830" y="1927168"/>
                    </a:lnTo>
                    <a:lnTo>
                      <a:pt x="2820974" y="1930106"/>
                    </a:lnTo>
                    <a:lnTo>
                      <a:pt x="2821431" y="1933044"/>
                    </a:lnTo>
                    <a:lnTo>
                      <a:pt x="2822346" y="1935755"/>
                    </a:lnTo>
                    <a:lnTo>
                      <a:pt x="2822575" y="1938693"/>
                    </a:lnTo>
                    <a:lnTo>
                      <a:pt x="2822575" y="1941631"/>
                    </a:lnTo>
                    <a:lnTo>
                      <a:pt x="2822575" y="1944343"/>
                    </a:lnTo>
                    <a:lnTo>
                      <a:pt x="2822117" y="1947054"/>
                    </a:lnTo>
                    <a:lnTo>
                      <a:pt x="2820974" y="1951574"/>
                    </a:lnTo>
                    <a:lnTo>
                      <a:pt x="2819373" y="1956094"/>
                    </a:lnTo>
                    <a:lnTo>
                      <a:pt x="2817314" y="1959935"/>
                    </a:lnTo>
                    <a:lnTo>
                      <a:pt x="2815027" y="1963551"/>
                    </a:lnTo>
                    <a:lnTo>
                      <a:pt x="2812283" y="1966715"/>
                    </a:lnTo>
                    <a:lnTo>
                      <a:pt x="2809081" y="1969426"/>
                    </a:lnTo>
                    <a:lnTo>
                      <a:pt x="2805650" y="1971460"/>
                    </a:lnTo>
                    <a:lnTo>
                      <a:pt x="2802220" y="1973268"/>
                    </a:lnTo>
                    <a:lnTo>
                      <a:pt x="2798789" y="1974398"/>
                    </a:lnTo>
                    <a:lnTo>
                      <a:pt x="2795130" y="1974850"/>
                    </a:lnTo>
                    <a:lnTo>
                      <a:pt x="2791471" y="1974850"/>
                    </a:lnTo>
                    <a:lnTo>
                      <a:pt x="2787811" y="1973946"/>
                    </a:lnTo>
                    <a:lnTo>
                      <a:pt x="2785982" y="1973494"/>
                    </a:lnTo>
                    <a:lnTo>
                      <a:pt x="2784381" y="1973042"/>
                    </a:lnTo>
                    <a:lnTo>
                      <a:pt x="2782551" y="1971912"/>
                    </a:lnTo>
                    <a:lnTo>
                      <a:pt x="2780950" y="1971008"/>
                    </a:lnTo>
                    <a:lnTo>
                      <a:pt x="2779349" y="1969878"/>
                    </a:lnTo>
                    <a:lnTo>
                      <a:pt x="2777748" y="1968296"/>
                    </a:lnTo>
                    <a:lnTo>
                      <a:pt x="2776147" y="1966715"/>
                    </a:lnTo>
                    <a:lnTo>
                      <a:pt x="2775004" y="1965133"/>
                    </a:lnTo>
                    <a:lnTo>
                      <a:pt x="2773631" y="1963325"/>
                    </a:lnTo>
                    <a:lnTo>
                      <a:pt x="2772488" y="1961517"/>
                    </a:lnTo>
                    <a:lnTo>
                      <a:pt x="2771573" y="1959483"/>
                    </a:lnTo>
                    <a:lnTo>
                      <a:pt x="2770658" y="1957675"/>
                    </a:lnTo>
                    <a:lnTo>
                      <a:pt x="2769286" y="1953156"/>
                    </a:lnTo>
                    <a:lnTo>
                      <a:pt x="2768828" y="1949088"/>
                    </a:lnTo>
                    <a:lnTo>
                      <a:pt x="2768600" y="1944569"/>
                    </a:lnTo>
                    <a:lnTo>
                      <a:pt x="2769057" y="1940275"/>
                    </a:lnTo>
                    <a:lnTo>
                      <a:pt x="2769972" y="1935755"/>
                    </a:lnTo>
                    <a:lnTo>
                      <a:pt x="2771116" y="1931688"/>
                    </a:lnTo>
                    <a:lnTo>
                      <a:pt x="2772945" y="1927394"/>
                    </a:lnTo>
                    <a:lnTo>
                      <a:pt x="2775461" y="1923779"/>
                    </a:lnTo>
                    <a:lnTo>
                      <a:pt x="2777977" y="1920389"/>
                    </a:lnTo>
                    <a:lnTo>
                      <a:pt x="2779578" y="1918807"/>
                    </a:lnTo>
                    <a:lnTo>
                      <a:pt x="2781407" y="1917677"/>
                    </a:lnTo>
                    <a:lnTo>
                      <a:pt x="2783008" y="1916095"/>
                    </a:lnTo>
                    <a:lnTo>
                      <a:pt x="2784838" y="1914965"/>
                    </a:lnTo>
                    <a:lnTo>
                      <a:pt x="2786896" y="1913836"/>
                    </a:lnTo>
                    <a:lnTo>
                      <a:pt x="2788955" y="1913158"/>
                    </a:lnTo>
                    <a:lnTo>
                      <a:pt x="2791242" y="1912480"/>
                    </a:lnTo>
                    <a:lnTo>
                      <a:pt x="2793300" y="1911802"/>
                    </a:lnTo>
                    <a:lnTo>
                      <a:pt x="2795587" y="1911350"/>
                    </a:lnTo>
                    <a:close/>
                    <a:moveTo>
                      <a:pt x="2425581" y="1905000"/>
                    </a:moveTo>
                    <a:lnTo>
                      <a:pt x="2429648" y="1905687"/>
                    </a:lnTo>
                    <a:lnTo>
                      <a:pt x="2433263" y="1906604"/>
                    </a:lnTo>
                    <a:lnTo>
                      <a:pt x="2436878" y="1907979"/>
                    </a:lnTo>
                    <a:lnTo>
                      <a:pt x="2440041" y="1909583"/>
                    </a:lnTo>
                    <a:lnTo>
                      <a:pt x="2442752" y="1911417"/>
                    </a:lnTo>
                    <a:lnTo>
                      <a:pt x="2445237" y="1913480"/>
                    </a:lnTo>
                    <a:lnTo>
                      <a:pt x="2447271" y="1915771"/>
                    </a:lnTo>
                    <a:lnTo>
                      <a:pt x="2449078" y="1918522"/>
                    </a:lnTo>
                    <a:lnTo>
                      <a:pt x="2450660" y="1921272"/>
                    </a:lnTo>
                    <a:lnTo>
                      <a:pt x="2452015" y="1924022"/>
                    </a:lnTo>
                    <a:lnTo>
                      <a:pt x="2453145" y="1927001"/>
                    </a:lnTo>
                    <a:lnTo>
                      <a:pt x="2453823" y="1929981"/>
                    </a:lnTo>
                    <a:lnTo>
                      <a:pt x="2454049" y="1932731"/>
                    </a:lnTo>
                    <a:lnTo>
                      <a:pt x="2454275" y="1935710"/>
                    </a:lnTo>
                    <a:lnTo>
                      <a:pt x="2454275" y="1938231"/>
                    </a:lnTo>
                    <a:lnTo>
                      <a:pt x="2454049" y="1941211"/>
                    </a:lnTo>
                    <a:lnTo>
                      <a:pt x="2453597" y="1943961"/>
                    </a:lnTo>
                    <a:lnTo>
                      <a:pt x="2453145" y="1946253"/>
                    </a:lnTo>
                    <a:lnTo>
                      <a:pt x="2452241" y="1948545"/>
                    </a:lnTo>
                    <a:lnTo>
                      <a:pt x="2451338" y="1951066"/>
                    </a:lnTo>
                    <a:lnTo>
                      <a:pt x="2450208" y="1953128"/>
                    </a:lnTo>
                    <a:lnTo>
                      <a:pt x="2448852" y="1955191"/>
                    </a:lnTo>
                    <a:lnTo>
                      <a:pt x="2447497" y="1957024"/>
                    </a:lnTo>
                    <a:lnTo>
                      <a:pt x="2446367" y="1958858"/>
                    </a:lnTo>
                    <a:lnTo>
                      <a:pt x="2444785" y="1960691"/>
                    </a:lnTo>
                    <a:lnTo>
                      <a:pt x="2442978" y="1962296"/>
                    </a:lnTo>
                    <a:lnTo>
                      <a:pt x="2441170" y="1963671"/>
                    </a:lnTo>
                    <a:lnTo>
                      <a:pt x="2439363" y="1965046"/>
                    </a:lnTo>
                    <a:lnTo>
                      <a:pt x="2435522" y="1967108"/>
                    </a:lnTo>
                    <a:lnTo>
                      <a:pt x="2431455" y="1968713"/>
                    </a:lnTo>
                    <a:lnTo>
                      <a:pt x="2427388" y="1969400"/>
                    </a:lnTo>
                    <a:lnTo>
                      <a:pt x="2425129" y="1969629"/>
                    </a:lnTo>
                    <a:lnTo>
                      <a:pt x="2423096" y="1970088"/>
                    </a:lnTo>
                    <a:lnTo>
                      <a:pt x="2420836" y="1969629"/>
                    </a:lnTo>
                    <a:lnTo>
                      <a:pt x="2418803" y="1969629"/>
                    </a:lnTo>
                    <a:lnTo>
                      <a:pt x="2416543" y="1969171"/>
                    </a:lnTo>
                    <a:lnTo>
                      <a:pt x="2414510" y="1968713"/>
                    </a:lnTo>
                    <a:lnTo>
                      <a:pt x="2412477" y="1967796"/>
                    </a:lnTo>
                    <a:lnTo>
                      <a:pt x="2410443" y="1967108"/>
                    </a:lnTo>
                    <a:lnTo>
                      <a:pt x="2408636" y="1965962"/>
                    </a:lnTo>
                    <a:lnTo>
                      <a:pt x="2406376" y="1964817"/>
                    </a:lnTo>
                    <a:lnTo>
                      <a:pt x="2404569" y="1963212"/>
                    </a:lnTo>
                    <a:lnTo>
                      <a:pt x="2403213" y="1961608"/>
                    </a:lnTo>
                    <a:lnTo>
                      <a:pt x="2401180" y="1959775"/>
                    </a:lnTo>
                    <a:lnTo>
                      <a:pt x="2399824" y="1957941"/>
                    </a:lnTo>
                    <a:lnTo>
                      <a:pt x="2398468" y="1956108"/>
                    </a:lnTo>
                    <a:lnTo>
                      <a:pt x="2397339" y="1953816"/>
                    </a:lnTo>
                    <a:lnTo>
                      <a:pt x="2395757" y="1949920"/>
                    </a:lnTo>
                    <a:lnTo>
                      <a:pt x="2394628" y="1946024"/>
                    </a:lnTo>
                    <a:lnTo>
                      <a:pt x="2393950" y="1941440"/>
                    </a:lnTo>
                    <a:lnTo>
                      <a:pt x="2393950" y="1937315"/>
                    </a:lnTo>
                    <a:lnTo>
                      <a:pt x="2394176" y="1932960"/>
                    </a:lnTo>
                    <a:lnTo>
                      <a:pt x="2395305" y="1928835"/>
                    </a:lnTo>
                    <a:lnTo>
                      <a:pt x="2396887" y="1924480"/>
                    </a:lnTo>
                    <a:lnTo>
                      <a:pt x="2398920" y="1920813"/>
                    </a:lnTo>
                    <a:lnTo>
                      <a:pt x="2401180" y="1917146"/>
                    </a:lnTo>
                    <a:lnTo>
                      <a:pt x="2404117" y="1913938"/>
                    </a:lnTo>
                    <a:lnTo>
                      <a:pt x="2407506" y="1911188"/>
                    </a:lnTo>
                    <a:lnTo>
                      <a:pt x="2409539" y="1909813"/>
                    </a:lnTo>
                    <a:lnTo>
                      <a:pt x="2411347" y="1908667"/>
                    </a:lnTo>
                    <a:lnTo>
                      <a:pt x="2413606" y="1907750"/>
                    </a:lnTo>
                    <a:lnTo>
                      <a:pt x="2415866" y="1906833"/>
                    </a:lnTo>
                    <a:lnTo>
                      <a:pt x="2417899" y="1906375"/>
                    </a:lnTo>
                    <a:lnTo>
                      <a:pt x="2420384" y="1905916"/>
                    </a:lnTo>
                    <a:lnTo>
                      <a:pt x="2422870" y="1905229"/>
                    </a:lnTo>
                    <a:lnTo>
                      <a:pt x="2425581" y="1905000"/>
                    </a:lnTo>
                    <a:close/>
                    <a:moveTo>
                      <a:pt x="2249382" y="1903413"/>
                    </a:moveTo>
                    <a:lnTo>
                      <a:pt x="2253739" y="1904100"/>
                    </a:lnTo>
                    <a:lnTo>
                      <a:pt x="2257408" y="1904788"/>
                    </a:lnTo>
                    <a:lnTo>
                      <a:pt x="2261306" y="1906163"/>
                    </a:lnTo>
                    <a:lnTo>
                      <a:pt x="2264287" y="1907767"/>
                    </a:lnTo>
                    <a:lnTo>
                      <a:pt x="2267268" y="1909601"/>
                    </a:lnTo>
                    <a:lnTo>
                      <a:pt x="2270020" y="1911663"/>
                    </a:lnTo>
                    <a:lnTo>
                      <a:pt x="2272084" y="1913955"/>
                    </a:lnTo>
                    <a:lnTo>
                      <a:pt x="2273918" y="1916705"/>
                    </a:lnTo>
                    <a:lnTo>
                      <a:pt x="2275753" y="1919226"/>
                    </a:lnTo>
                    <a:lnTo>
                      <a:pt x="2277128" y="1922206"/>
                    </a:lnTo>
                    <a:lnTo>
                      <a:pt x="2278046" y="1925185"/>
                    </a:lnTo>
                    <a:lnTo>
                      <a:pt x="2278963" y="1927935"/>
                    </a:lnTo>
                    <a:lnTo>
                      <a:pt x="2279421" y="1930915"/>
                    </a:lnTo>
                    <a:lnTo>
                      <a:pt x="2279651" y="1933894"/>
                    </a:lnTo>
                    <a:lnTo>
                      <a:pt x="2279651" y="1936644"/>
                    </a:lnTo>
                    <a:lnTo>
                      <a:pt x="2279421" y="1939394"/>
                    </a:lnTo>
                    <a:lnTo>
                      <a:pt x="2278963" y="1942145"/>
                    </a:lnTo>
                    <a:lnTo>
                      <a:pt x="2278275" y="1944666"/>
                    </a:lnTo>
                    <a:lnTo>
                      <a:pt x="2277587" y="1946958"/>
                    </a:lnTo>
                    <a:lnTo>
                      <a:pt x="2276440" y="1949249"/>
                    </a:lnTo>
                    <a:lnTo>
                      <a:pt x="2275523" y="1951541"/>
                    </a:lnTo>
                    <a:lnTo>
                      <a:pt x="2274377" y="1953604"/>
                    </a:lnTo>
                    <a:lnTo>
                      <a:pt x="2272772" y="1955437"/>
                    </a:lnTo>
                    <a:lnTo>
                      <a:pt x="2271396" y="1957271"/>
                    </a:lnTo>
                    <a:lnTo>
                      <a:pt x="2270020" y="1958875"/>
                    </a:lnTo>
                    <a:lnTo>
                      <a:pt x="2268415" y="1960479"/>
                    </a:lnTo>
                    <a:lnTo>
                      <a:pt x="2266580" y="1961854"/>
                    </a:lnTo>
                    <a:lnTo>
                      <a:pt x="2264516" y="1963230"/>
                    </a:lnTo>
                    <a:lnTo>
                      <a:pt x="2260618" y="1965292"/>
                    </a:lnTo>
                    <a:lnTo>
                      <a:pt x="2256491" y="1966896"/>
                    </a:lnTo>
                    <a:lnTo>
                      <a:pt x="2252134" y="1967813"/>
                    </a:lnTo>
                    <a:lnTo>
                      <a:pt x="2250070" y="1968272"/>
                    </a:lnTo>
                    <a:lnTo>
                      <a:pt x="2247777" y="1968501"/>
                    </a:lnTo>
                    <a:lnTo>
                      <a:pt x="2245713" y="1968272"/>
                    </a:lnTo>
                    <a:lnTo>
                      <a:pt x="2243420" y="1967813"/>
                    </a:lnTo>
                    <a:lnTo>
                      <a:pt x="2241356" y="1967584"/>
                    </a:lnTo>
                    <a:lnTo>
                      <a:pt x="2239063" y="1967126"/>
                    </a:lnTo>
                    <a:lnTo>
                      <a:pt x="2237000" y="1966209"/>
                    </a:lnTo>
                    <a:lnTo>
                      <a:pt x="2235165" y="1965521"/>
                    </a:lnTo>
                    <a:lnTo>
                      <a:pt x="2232872" y="1964375"/>
                    </a:lnTo>
                    <a:lnTo>
                      <a:pt x="2230808" y="1963230"/>
                    </a:lnTo>
                    <a:lnTo>
                      <a:pt x="2228974" y="1961625"/>
                    </a:lnTo>
                    <a:lnTo>
                      <a:pt x="2227139" y="1960021"/>
                    </a:lnTo>
                    <a:lnTo>
                      <a:pt x="2225534" y="1958188"/>
                    </a:lnTo>
                    <a:lnTo>
                      <a:pt x="2223700" y="1956354"/>
                    </a:lnTo>
                    <a:lnTo>
                      <a:pt x="2222553" y="1954521"/>
                    </a:lnTo>
                    <a:lnTo>
                      <a:pt x="2221407" y="1952687"/>
                    </a:lnTo>
                    <a:lnTo>
                      <a:pt x="2219572" y="1948562"/>
                    </a:lnTo>
                    <a:lnTo>
                      <a:pt x="2218426" y="1944437"/>
                    </a:lnTo>
                    <a:lnTo>
                      <a:pt x="2217738" y="1940082"/>
                    </a:lnTo>
                    <a:lnTo>
                      <a:pt x="2217738" y="1935728"/>
                    </a:lnTo>
                    <a:lnTo>
                      <a:pt x="2217967" y="1931373"/>
                    </a:lnTo>
                    <a:lnTo>
                      <a:pt x="2218884" y="1927248"/>
                    </a:lnTo>
                    <a:lnTo>
                      <a:pt x="2220260" y="1923352"/>
                    </a:lnTo>
                    <a:lnTo>
                      <a:pt x="2222324" y="1919226"/>
                    </a:lnTo>
                    <a:lnTo>
                      <a:pt x="2224846" y="1915559"/>
                    </a:lnTo>
                    <a:lnTo>
                      <a:pt x="2227827" y="1912580"/>
                    </a:lnTo>
                    <a:lnTo>
                      <a:pt x="2229432" y="1910976"/>
                    </a:lnTo>
                    <a:lnTo>
                      <a:pt x="2231267" y="1909601"/>
                    </a:lnTo>
                    <a:lnTo>
                      <a:pt x="2233101" y="1908226"/>
                    </a:lnTo>
                    <a:lnTo>
                      <a:pt x="2235165" y="1907080"/>
                    </a:lnTo>
                    <a:lnTo>
                      <a:pt x="2237229" y="1906163"/>
                    </a:lnTo>
                    <a:lnTo>
                      <a:pt x="2239522" y="1905246"/>
                    </a:lnTo>
                    <a:lnTo>
                      <a:pt x="2241815" y="1904559"/>
                    </a:lnTo>
                    <a:lnTo>
                      <a:pt x="2244337" y="1904100"/>
                    </a:lnTo>
                    <a:lnTo>
                      <a:pt x="2246630" y="1903871"/>
                    </a:lnTo>
                    <a:lnTo>
                      <a:pt x="2249382" y="1903413"/>
                    </a:lnTo>
                    <a:close/>
                    <a:moveTo>
                      <a:pt x="17236" y="1900238"/>
                    </a:moveTo>
                    <a:lnTo>
                      <a:pt x="17689" y="1900468"/>
                    </a:lnTo>
                    <a:lnTo>
                      <a:pt x="18143" y="1901158"/>
                    </a:lnTo>
                    <a:lnTo>
                      <a:pt x="19050" y="1903918"/>
                    </a:lnTo>
                    <a:lnTo>
                      <a:pt x="20184" y="1907598"/>
                    </a:lnTo>
                    <a:lnTo>
                      <a:pt x="21091" y="1912427"/>
                    </a:lnTo>
                    <a:lnTo>
                      <a:pt x="22905" y="1923697"/>
                    </a:lnTo>
                    <a:lnTo>
                      <a:pt x="24266" y="1935197"/>
                    </a:lnTo>
                    <a:lnTo>
                      <a:pt x="24946" y="1943936"/>
                    </a:lnTo>
                    <a:lnTo>
                      <a:pt x="25400" y="1953136"/>
                    </a:lnTo>
                    <a:lnTo>
                      <a:pt x="25400" y="1957506"/>
                    </a:lnTo>
                    <a:lnTo>
                      <a:pt x="25400" y="1960956"/>
                    </a:lnTo>
                    <a:lnTo>
                      <a:pt x="24720" y="1963716"/>
                    </a:lnTo>
                    <a:lnTo>
                      <a:pt x="24493" y="1964866"/>
                    </a:lnTo>
                    <a:lnTo>
                      <a:pt x="24266" y="1965326"/>
                    </a:lnTo>
                    <a:lnTo>
                      <a:pt x="23812" y="1965096"/>
                    </a:lnTo>
                    <a:lnTo>
                      <a:pt x="23132" y="1964406"/>
                    </a:lnTo>
                    <a:lnTo>
                      <a:pt x="22452" y="1962336"/>
                    </a:lnTo>
                    <a:lnTo>
                      <a:pt x="21545" y="1959116"/>
                    </a:lnTo>
                    <a:lnTo>
                      <a:pt x="20637" y="1955206"/>
                    </a:lnTo>
                    <a:lnTo>
                      <a:pt x="19050" y="1945316"/>
                    </a:lnTo>
                    <a:lnTo>
                      <a:pt x="17462" y="1933817"/>
                    </a:lnTo>
                    <a:lnTo>
                      <a:pt x="16328" y="1922087"/>
                    </a:lnTo>
                    <a:lnTo>
                      <a:pt x="15875" y="1911737"/>
                    </a:lnTo>
                    <a:lnTo>
                      <a:pt x="15875" y="1907598"/>
                    </a:lnTo>
                    <a:lnTo>
                      <a:pt x="16102" y="1904148"/>
                    </a:lnTo>
                    <a:lnTo>
                      <a:pt x="16328" y="1901388"/>
                    </a:lnTo>
                    <a:lnTo>
                      <a:pt x="17009" y="1900698"/>
                    </a:lnTo>
                    <a:lnTo>
                      <a:pt x="17236" y="1900238"/>
                    </a:lnTo>
                    <a:close/>
                    <a:moveTo>
                      <a:pt x="44084" y="1893888"/>
                    </a:moveTo>
                    <a:lnTo>
                      <a:pt x="45061" y="1894112"/>
                    </a:lnTo>
                    <a:lnTo>
                      <a:pt x="46038" y="1894785"/>
                    </a:lnTo>
                    <a:lnTo>
                      <a:pt x="47015" y="1895907"/>
                    </a:lnTo>
                    <a:lnTo>
                      <a:pt x="47992" y="1897253"/>
                    </a:lnTo>
                    <a:lnTo>
                      <a:pt x="49701" y="1901068"/>
                    </a:lnTo>
                    <a:lnTo>
                      <a:pt x="50922" y="1905780"/>
                    </a:lnTo>
                    <a:lnTo>
                      <a:pt x="52388" y="1911165"/>
                    </a:lnTo>
                    <a:lnTo>
                      <a:pt x="53609" y="1916550"/>
                    </a:lnTo>
                    <a:lnTo>
                      <a:pt x="54342" y="1922160"/>
                    </a:lnTo>
                    <a:lnTo>
                      <a:pt x="55074" y="1927769"/>
                    </a:lnTo>
                    <a:lnTo>
                      <a:pt x="55563" y="1934501"/>
                    </a:lnTo>
                    <a:lnTo>
                      <a:pt x="55563" y="1940559"/>
                    </a:lnTo>
                    <a:lnTo>
                      <a:pt x="55563" y="1945944"/>
                    </a:lnTo>
                    <a:lnTo>
                      <a:pt x="55074" y="1950432"/>
                    </a:lnTo>
                    <a:lnTo>
                      <a:pt x="54097" y="1953798"/>
                    </a:lnTo>
                    <a:lnTo>
                      <a:pt x="53609" y="1955368"/>
                    </a:lnTo>
                    <a:lnTo>
                      <a:pt x="52876" y="1956041"/>
                    </a:lnTo>
                    <a:lnTo>
                      <a:pt x="52388" y="1956939"/>
                    </a:lnTo>
                    <a:lnTo>
                      <a:pt x="51655" y="1957388"/>
                    </a:lnTo>
                    <a:lnTo>
                      <a:pt x="50922" y="1957388"/>
                    </a:lnTo>
                    <a:lnTo>
                      <a:pt x="50190" y="1956939"/>
                    </a:lnTo>
                    <a:lnTo>
                      <a:pt x="49213" y="1956266"/>
                    </a:lnTo>
                    <a:lnTo>
                      <a:pt x="48724" y="1955593"/>
                    </a:lnTo>
                    <a:lnTo>
                      <a:pt x="47259" y="1952900"/>
                    </a:lnTo>
                    <a:lnTo>
                      <a:pt x="46282" y="1949759"/>
                    </a:lnTo>
                    <a:lnTo>
                      <a:pt x="44817" y="1945720"/>
                    </a:lnTo>
                    <a:lnTo>
                      <a:pt x="43596" y="1941232"/>
                    </a:lnTo>
                    <a:lnTo>
                      <a:pt x="42619" y="1935847"/>
                    </a:lnTo>
                    <a:lnTo>
                      <a:pt x="41642" y="1930462"/>
                    </a:lnTo>
                    <a:lnTo>
                      <a:pt x="40909" y="1925077"/>
                    </a:lnTo>
                    <a:lnTo>
                      <a:pt x="40421" y="1919692"/>
                    </a:lnTo>
                    <a:lnTo>
                      <a:pt x="39688" y="1914306"/>
                    </a:lnTo>
                    <a:lnTo>
                      <a:pt x="39688" y="1909370"/>
                    </a:lnTo>
                    <a:lnTo>
                      <a:pt x="39932" y="1904658"/>
                    </a:lnTo>
                    <a:lnTo>
                      <a:pt x="40421" y="1900844"/>
                    </a:lnTo>
                    <a:lnTo>
                      <a:pt x="41153" y="1897478"/>
                    </a:lnTo>
                    <a:lnTo>
                      <a:pt x="41642" y="1896132"/>
                    </a:lnTo>
                    <a:lnTo>
                      <a:pt x="42619" y="1895234"/>
                    </a:lnTo>
                    <a:lnTo>
                      <a:pt x="43107" y="1894337"/>
                    </a:lnTo>
                    <a:lnTo>
                      <a:pt x="44084" y="1893888"/>
                    </a:lnTo>
                    <a:close/>
                    <a:moveTo>
                      <a:pt x="96466" y="1885951"/>
                    </a:moveTo>
                    <a:lnTo>
                      <a:pt x="98121" y="1886182"/>
                    </a:lnTo>
                    <a:lnTo>
                      <a:pt x="99540" y="1886643"/>
                    </a:lnTo>
                    <a:lnTo>
                      <a:pt x="100958" y="1888028"/>
                    </a:lnTo>
                    <a:lnTo>
                      <a:pt x="102140" y="1889182"/>
                    </a:lnTo>
                    <a:lnTo>
                      <a:pt x="103322" y="1891259"/>
                    </a:lnTo>
                    <a:lnTo>
                      <a:pt x="104505" y="1893337"/>
                    </a:lnTo>
                    <a:lnTo>
                      <a:pt x="106396" y="1897953"/>
                    </a:lnTo>
                    <a:lnTo>
                      <a:pt x="108051" y="1903492"/>
                    </a:lnTo>
                    <a:lnTo>
                      <a:pt x="109233" y="1909262"/>
                    </a:lnTo>
                    <a:lnTo>
                      <a:pt x="110416" y="1915033"/>
                    </a:lnTo>
                    <a:lnTo>
                      <a:pt x="110888" y="1920572"/>
                    </a:lnTo>
                    <a:lnTo>
                      <a:pt x="111125" y="1928189"/>
                    </a:lnTo>
                    <a:lnTo>
                      <a:pt x="110888" y="1934421"/>
                    </a:lnTo>
                    <a:lnTo>
                      <a:pt x="110179" y="1940422"/>
                    </a:lnTo>
                    <a:lnTo>
                      <a:pt x="109233" y="1942730"/>
                    </a:lnTo>
                    <a:lnTo>
                      <a:pt x="108761" y="1944807"/>
                    </a:lnTo>
                    <a:lnTo>
                      <a:pt x="108051" y="1946653"/>
                    </a:lnTo>
                    <a:lnTo>
                      <a:pt x="107105" y="1948269"/>
                    </a:lnTo>
                    <a:lnTo>
                      <a:pt x="106160" y="1949654"/>
                    </a:lnTo>
                    <a:lnTo>
                      <a:pt x="105214" y="1950346"/>
                    </a:lnTo>
                    <a:lnTo>
                      <a:pt x="103795" y="1951039"/>
                    </a:lnTo>
                    <a:lnTo>
                      <a:pt x="102850" y="1951039"/>
                    </a:lnTo>
                    <a:lnTo>
                      <a:pt x="101667" y="1950808"/>
                    </a:lnTo>
                    <a:lnTo>
                      <a:pt x="100249" y="1949885"/>
                    </a:lnTo>
                    <a:lnTo>
                      <a:pt x="99303" y="1949192"/>
                    </a:lnTo>
                    <a:lnTo>
                      <a:pt x="98357" y="1948038"/>
                    </a:lnTo>
                    <a:lnTo>
                      <a:pt x="96466" y="1944807"/>
                    </a:lnTo>
                    <a:lnTo>
                      <a:pt x="94574" y="1941114"/>
                    </a:lnTo>
                    <a:lnTo>
                      <a:pt x="93156" y="1936959"/>
                    </a:lnTo>
                    <a:lnTo>
                      <a:pt x="91974" y="1932112"/>
                    </a:lnTo>
                    <a:lnTo>
                      <a:pt x="90791" y="1927035"/>
                    </a:lnTo>
                    <a:lnTo>
                      <a:pt x="89609" y="1921495"/>
                    </a:lnTo>
                    <a:lnTo>
                      <a:pt x="89136" y="1916187"/>
                    </a:lnTo>
                    <a:lnTo>
                      <a:pt x="88900" y="1910878"/>
                    </a:lnTo>
                    <a:lnTo>
                      <a:pt x="88900" y="1905569"/>
                    </a:lnTo>
                    <a:lnTo>
                      <a:pt x="89136" y="1900722"/>
                    </a:lnTo>
                    <a:lnTo>
                      <a:pt x="89609" y="1896106"/>
                    </a:lnTo>
                    <a:lnTo>
                      <a:pt x="90791" y="1892413"/>
                    </a:lnTo>
                    <a:lnTo>
                      <a:pt x="91737" y="1890567"/>
                    </a:lnTo>
                    <a:lnTo>
                      <a:pt x="92446" y="1889182"/>
                    </a:lnTo>
                    <a:lnTo>
                      <a:pt x="93156" y="1888028"/>
                    </a:lnTo>
                    <a:lnTo>
                      <a:pt x="94338" y="1886874"/>
                    </a:lnTo>
                    <a:lnTo>
                      <a:pt x="95520" y="1886412"/>
                    </a:lnTo>
                    <a:lnTo>
                      <a:pt x="96466" y="1885951"/>
                    </a:lnTo>
                    <a:close/>
                    <a:moveTo>
                      <a:pt x="173126" y="1879601"/>
                    </a:moveTo>
                    <a:lnTo>
                      <a:pt x="174955" y="1879824"/>
                    </a:lnTo>
                    <a:lnTo>
                      <a:pt x="176784" y="1880495"/>
                    </a:lnTo>
                    <a:lnTo>
                      <a:pt x="178613" y="1881613"/>
                    </a:lnTo>
                    <a:lnTo>
                      <a:pt x="180213" y="1882955"/>
                    </a:lnTo>
                    <a:lnTo>
                      <a:pt x="181356" y="1884743"/>
                    </a:lnTo>
                    <a:lnTo>
                      <a:pt x="182956" y="1886979"/>
                    </a:lnTo>
                    <a:lnTo>
                      <a:pt x="184099" y="1888992"/>
                    </a:lnTo>
                    <a:lnTo>
                      <a:pt x="185471" y="1891451"/>
                    </a:lnTo>
                    <a:lnTo>
                      <a:pt x="187299" y="1896594"/>
                    </a:lnTo>
                    <a:lnTo>
                      <a:pt x="188900" y="1902407"/>
                    </a:lnTo>
                    <a:lnTo>
                      <a:pt x="189585" y="1907997"/>
                    </a:lnTo>
                    <a:lnTo>
                      <a:pt x="190271" y="1913363"/>
                    </a:lnTo>
                    <a:lnTo>
                      <a:pt x="190500" y="1917164"/>
                    </a:lnTo>
                    <a:lnTo>
                      <a:pt x="190500" y="1921189"/>
                    </a:lnTo>
                    <a:lnTo>
                      <a:pt x="189814" y="1924543"/>
                    </a:lnTo>
                    <a:lnTo>
                      <a:pt x="189585" y="1927449"/>
                    </a:lnTo>
                    <a:lnTo>
                      <a:pt x="188900" y="1930580"/>
                    </a:lnTo>
                    <a:lnTo>
                      <a:pt x="187985" y="1933263"/>
                    </a:lnTo>
                    <a:lnTo>
                      <a:pt x="187299" y="1935722"/>
                    </a:lnTo>
                    <a:lnTo>
                      <a:pt x="185928" y="1937958"/>
                    </a:lnTo>
                    <a:lnTo>
                      <a:pt x="184785" y="1939747"/>
                    </a:lnTo>
                    <a:lnTo>
                      <a:pt x="183642" y="1940865"/>
                    </a:lnTo>
                    <a:lnTo>
                      <a:pt x="182042" y="1941983"/>
                    </a:lnTo>
                    <a:lnTo>
                      <a:pt x="180670" y="1942654"/>
                    </a:lnTo>
                    <a:lnTo>
                      <a:pt x="179070" y="1943101"/>
                    </a:lnTo>
                    <a:lnTo>
                      <a:pt x="177241" y="1942654"/>
                    </a:lnTo>
                    <a:lnTo>
                      <a:pt x="175641" y="1941983"/>
                    </a:lnTo>
                    <a:lnTo>
                      <a:pt x="173812" y="1940865"/>
                    </a:lnTo>
                    <a:lnTo>
                      <a:pt x="172669" y="1939747"/>
                    </a:lnTo>
                    <a:lnTo>
                      <a:pt x="171526" y="1938405"/>
                    </a:lnTo>
                    <a:lnTo>
                      <a:pt x="169469" y="1935275"/>
                    </a:lnTo>
                    <a:lnTo>
                      <a:pt x="167183" y="1931474"/>
                    </a:lnTo>
                    <a:lnTo>
                      <a:pt x="165582" y="1927002"/>
                    </a:lnTo>
                    <a:lnTo>
                      <a:pt x="164439" y="1922307"/>
                    </a:lnTo>
                    <a:lnTo>
                      <a:pt x="163296" y="1917611"/>
                    </a:lnTo>
                    <a:lnTo>
                      <a:pt x="162611" y="1912469"/>
                    </a:lnTo>
                    <a:lnTo>
                      <a:pt x="161925" y="1907103"/>
                    </a:lnTo>
                    <a:lnTo>
                      <a:pt x="161925" y="1902407"/>
                    </a:lnTo>
                    <a:lnTo>
                      <a:pt x="162153" y="1897488"/>
                    </a:lnTo>
                    <a:lnTo>
                      <a:pt x="163068" y="1893016"/>
                    </a:lnTo>
                    <a:lnTo>
                      <a:pt x="163982" y="1888992"/>
                    </a:lnTo>
                    <a:lnTo>
                      <a:pt x="164897" y="1887203"/>
                    </a:lnTo>
                    <a:lnTo>
                      <a:pt x="165582" y="1885638"/>
                    </a:lnTo>
                    <a:lnTo>
                      <a:pt x="166725" y="1884073"/>
                    </a:lnTo>
                    <a:lnTo>
                      <a:pt x="167868" y="1882731"/>
                    </a:lnTo>
                    <a:lnTo>
                      <a:pt x="168783" y="1881389"/>
                    </a:lnTo>
                    <a:lnTo>
                      <a:pt x="170154" y="1880719"/>
                    </a:lnTo>
                    <a:lnTo>
                      <a:pt x="171526" y="1879824"/>
                    </a:lnTo>
                    <a:lnTo>
                      <a:pt x="173126" y="1879601"/>
                    </a:lnTo>
                    <a:close/>
                    <a:moveTo>
                      <a:pt x="270690" y="1871663"/>
                    </a:moveTo>
                    <a:lnTo>
                      <a:pt x="272943" y="1871893"/>
                    </a:lnTo>
                    <a:lnTo>
                      <a:pt x="275195" y="1872813"/>
                    </a:lnTo>
                    <a:lnTo>
                      <a:pt x="277223" y="1873733"/>
                    </a:lnTo>
                    <a:lnTo>
                      <a:pt x="279025" y="1875343"/>
                    </a:lnTo>
                    <a:lnTo>
                      <a:pt x="280827" y="1877183"/>
                    </a:lnTo>
                    <a:lnTo>
                      <a:pt x="282404" y="1879023"/>
                    </a:lnTo>
                    <a:lnTo>
                      <a:pt x="283755" y="1881552"/>
                    </a:lnTo>
                    <a:lnTo>
                      <a:pt x="284881" y="1884082"/>
                    </a:lnTo>
                    <a:lnTo>
                      <a:pt x="286233" y="1886842"/>
                    </a:lnTo>
                    <a:lnTo>
                      <a:pt x="287359" y="1889372"/>
                    </a:lnTo>
                    <a:lnTo>
                      <a:pt x="288936" y="1895352"/>
                    </a:lnTo>
                    <a:lnTo>
                      <a:pt x="289837" y="1901102"/>
                    </a:lnTo>
                    <a:lnTo>
                      <a:pt x="290513" y="1906622"/>
                    </a:lnTo>
                    <a:lnTo>
                      <a:pt x="290513" y="1910992"/>
                    </a:lnTo>
                    <a:lnTo>
                      <a:pt x="290062" y="1914901"/>
                    </a:lnTo>
                    <a:lnTo>
                      <a:pt x="289612" y="1918581"/>
                    </a:lnTo>
                    <a:lnTo>
                      <a:pt x="288936" y="1922031"/>
                    </a:lnTo>
                    <a:lnTo>
                      <a:pt x="288035" y="1925251"/>
                    </a:lnTo>
                    <a:lnTo>
                      <a:pt x="286684" y="1928011"/>
                    </a:lnTo>
                    <a:lnTo>
                      <a:pt x="285557" y="1930541"/>
                    </a:lnTo>
                    <a:lnTo>
                      <a:pt x="283980" y="1932611"/>
                    </a:lnTo>
                    <a:lnTo>
                      <a:pt x="282404" y="1934221"/>
                    </a:lnTo>
                    <a:lnTo>
                      <a:pt x="280602" y="1935601"/>
                    </a:lnTo>
                    <a:lnTo>
                      <a:pt x="278800" y="1936521"/>
                    </a:lnTo>
                    <a:lnTo>
                      <a:pt x="276997" y="1936751"/>
                    </a:lnTo>
                    <a:lnTo>
                      <a:pt x="274745" y="1936751"/>
                    </a:lnTo>
                    <a:lnTo>
                      <a:pt x="272718" y="1936291"/>
                    </a:lnTo>
                    <a:lnTo>
                      <a:pt x="270690" y="1934911"/>
                    </a:lnTo>
                    <a:lnTo>
                      <a:pt x="268663" y="1933531"/>
                    </a:lnTo>
                    <a:lnTo>
                      <a:pt x="267311" y="1932151"/>
                    </a:lnTo>
                    <a:lnTo>
                      <a:pt x="265960" y="1930541"/>
                    </a:lnTo>
                    <a:lnTo>
                      <a:pt x="263707" y="1927091"/>
                    </a:lnTo>
                    <a:lnTo>
                      <a:pt x="261680" y="1923181"/>
                    </a:lnTo>
                    <a:lnTo>
                      <a:pt x="260103" y="1918581"/>
                    </a:lnTo>
                    <a:lnTo>
                      <a:pt x="258752" y="1913751"/>
                    </a:lnTo>
                    <a:lnTo>
                      <a:pt x="257625" y="1908692"/>
                    </a:lnTo>
                    <a:lnTo>
                      <a:pt x="257175" y="1903862"/>
                    </a:lnTo>
                    <a:lnTo>
                      <a:pt x="257175" y="1898802"/>
                    </a:lnTo>
                    <a:lnTo>
                      <a:pt x="257175" y="1893742"/>
                    </a:lnTo>
                    <a:lnTo>
                      <a:pt x="258076" y="1888912"/>
                    </a:lnTo>
                    <a:lnTo>
                      <a:pt x="258977" y="1884772"/>
                    </a:lnTo>
                    <a:lnTo>
                      <a:pt x="260554" y="1880632"/>
                    </a:lnTo>
                    <a:lnTo>
                      <a:pt x="261455" y="1879023"/>
                    </a:lnTo>
                    <a:lnTo>
                      <a:pt x="262356" y="1877183"/>
                    </a:lnTo>
                    <a:lnTo>
                      <a:pt x="263482" y="1876033"/>
                    </a:lnTo>
                    <a:lnTo>
                      <a:pt x="264834" y="1874653"/>
                    </a:lnTo>
                    <a:lnTo>
                      <a:pt x="265960" y="1873503"/>
                    </a:lnTo>
                    <a:lnTo>
                      <a:pt x="267537" y="1872813"/>
                    </a:lnTo>
                    <a:lnTo>
                      <a:pt x="269113" y="1872123"/>
                    </a:lnTo>
                    <a:lnTo>
                      <a:pt x="270690" y="1871663"/>
                    </a:lnTo>
                    <a:close/>
                    <a:moveTo>
                      <a:pt x="385475" y="1865313"/>
                    </a:moveTo>
                    <a:lnTo>
                      <a:pt x="388028" y="1865543"/>
                    </a:lnTo>
                    <a:lnTo>
                      <a:pt x="390813" y="1866233"/>
                    </a:lnTo>
                    <a:lnTo>
                      <a:pt x="392902" y="1867383"/>
                    </a:lnTo>
                    <a:lnTo>
                      <a:pt x="395223" y="1868993"/>
                    </a:lnTo>
                    <a:lnTo>
                      <a:pt x="397312" y="1870603"/>
                    </a:lnTo>
                    <a:lnTo>
                      <a:pt x="399168" y="1872673"/>
                    </a:lnTo>
                    <a:lnTo>
                      <a:pt x="400793" y="1874972"/>
                    </a:lnTo>
                    <a:lnTo>
                      <a:pt x="402186" y="1877272"/>
                    </a:lnTo>
                    <a:lnTo>
                      <a:pt x="403578" y="1880032"/>
                    </a:lnTo>
                    <a:lnTo>
                      <a:pt x="404739" y="1883022"/>
                    </a:lnTo>
                    <a:lnTo>
                      <a:pt x="405667" y="1885782"/>
                    </a:lnTo>
                    <a:lnTo>
                      <a:pt x="406595" y="1888772"/>
                    </a:lnTo>
                    <a:lnTo>
                      <a:pt x="407524" y="1894522"/>
                    </a:lnTo>
                    <a:lnTo>
                      <a:pt x="407988" y="1900272"/>
                    </a:lnTo>
                    <a:lnTo>
                      <a:pt x="407988" y="1904642"/>
                    </a:lnTo>
                    <a:lnTo>
                      <a:pt x="407524" y="1909011"/>
                    </a:lnTo>
                    <a:lnTo>
                      <a:pt x="406827" y="1912921"/>
                    </a:lnTo>
                    <a:lnTo>
                      <a:pt x="405667" y="1916371"/>
                    </a:lnTo>
                    <a:lnTo>
                      <a:pt x="404506" y="1919591"/>
                    </a:lnTo>
                    <a:lnTo>
                      <a:pt x="402882" y="1922351"/>
                    </a:lnTo>
                    <a:lnTo>
                      <a:pt x="401257" y="1924881"/>
                    </a:lnTo>
                    <a:lnTo>
                      <a:pt x="399168" y="1926951"/>
                    </a:lnTo>
                    <a:lnTo>
                      <a:pt x="396847" y="1928561"/>
                    </a:lnTo>
                    <a:lnTo>
                      <a:pt x="394759" y="1929481"/>
                    </a:lnTo>
                    <a:lnTo>
                      <a:pt x="392438" y="1930401"/>
                    </a:lnTo>
                    <a:lnTo>
                      <a:pt x="389885" y="1930401"/>
                    </a:lnTo>
                    <a:lnTo>
                      <a:pt x="387332" y="1930171"/>
                    </a:lnTo>
                    <a:lnTo>
                      <a:pt x="385011" y="1929021"/>
                    </a:lnTo>
                    <a:lnTo>
                      <a:pt x="382225" y="1927411"/>
                    </a:lnTo>
                    <a:lnTo>
                      <a:pt x="379672" y="1925341"/>
                    </a:lnTo>
                    <a:lnTo>
                      <a:pt x="378280" y="1923731"/>
                    </a:lnTo>
                    <a:lnTo>
                      <a:pt x="376887" y="1922121"/>
                    </a:lnTo>
                    <a:lnTo>
                      <a:pt x="374566" y="1918441"/>
                    </a:lnTo>
                    <a:lnTo>
                      <a:pt x="372245" y="1914301"/>
                    </a:lnTo>
                    <a:lnTo>
                      <a:pt x="370853" y="1909701"/>
                    </a:lnTo>
                    <a:lnTo>
                      <a:pt x="369692" y="1904872"/>
                    </a:lnTo>
                    <a:lnTo>
                      <a:pt x="368764" y="1900272"/>
                    </a:lnTo>
                    <a:lnTo>
                      <a:pt x="368300" y="1895212"/>
                    </a:lnTo>
                    <a:lnTo>
                      <a:pt x="368532" y="1890382"/>
                    </a:lnTo>
                    <a:lnTo>
                      <a:pt x="369228" y="1885552"/>
                    </a:lnTo>
                    <a:lnTo>
                      <a:pt x="369925" y="1881412"/>
                    </a:lnTo>
                    <a:lnTo>
                      <a:pt x="371549" y="1877042"/>
                    </a:lnTo>
                    <a:lnTo>
                      <a:pt x="373406" y="1873363"/>
                    </a:lnTo>
                    <a:lnTo>
                      <a:pt x="374566" y="1871753"/>
                    </a:lnTo>
                    <a:lnTo>
                      <a:pt x="375495" y="1870143"/>
                    </a:lnTo>
                    <a:lnTo>
                      <a:pt x="376887" y="1868993"/>
                    </a:lnTo>
                    <a:lnTo>
                      <a:pt x="378512" y="1867843"/>
                    </a:lnTo>
                    <a:lnTo>
                      <a:pt x="380137" y="1866693"/>
                    </a:lnTo>
                    <a:lnTo>
                      <a:pt x="381761" y="1866003"/>
                    </a:lnTo>
                    <a:lnTo>
                      <a:pt x="383618" y="1865543"/>
                    </a:lnTo>
                    <a:lnTo>
                      <a:pt x="385475" y="1865313"/>
                    </a:lnTo>
                    <a:close/>
                    <a:moveTo>
                      <a:pt x="517326" y="1860551"/>
                    </a:moveTo>
                    <a:lnTo>
                      <a:pt x="520467" y="1861000"/>
                    </a:lnTo>
                    <a:lnTo>
                      <a:pt x="522936" y="1861673"/>
                    </a:lnTo>
                    <a:lnTo>
                      <a:pt x="525629" y="1862795"/>
                    </a:lnTo>
                    <a:lnTo>
                      <a:pt x="527873" y="1864141"/>
                    </a:lnTo>
                    <a:lnTo>
                      <a:pt x="530342" y="1865936"/>
                    </a:lnTo>
                    <a:lnTo>
                      <a:pt x="532137" y="1867955"/>
                    </a:lnTo>
                    <a:lnTo>
                      <a:pt x="533932" y="1870424"/>
                    </a:lnTo>
                    <a:lnTo>
                      <a:pt x="535503" y="1872667"/>
                    </a:lnTo>
                    <a:lnTo>
                      <a:pt x="536625" y="1875360"/>
                    </a:lnTo>
                    <a:lnTo>
                      <a:pt x="537972" y="1878053"/>
                    </a:lnTo>
                    <a:lnTo>
                      <a:pt x="539094" y="1880969"/>
                    </a:lnTo>
                    <a:lnTo>
                      <a:pt x="539767" y="1883886"/>
                    </a:lnTo>
                    <a:lnTo>
                      <a:pt x="540665" y="1886579"/>
                    </a:lnTo>
                    <a:lnTo>
                      <a:pt x="541113" y="1889496"/>
                    </a:lnTo>
                    <a:lnTo>
                      <a:pt x="541338" y="1892413"/>
                    </a:lnTo>
                    <a:lnTo>
                      <a:pt x="541338" y="1894881"/>
                    </a:lnTo>
                    <a:lnTo>
                      <a:pt x="541113" y="1899369"/>
                    </a:lnTo>
                    <a:lnTo>
                      <a:pt x="540665" y="1903183"/>
                    </a:lnTo>
                    <a:lnTo>
                      <a:pt x="539767" y="1906998"/>
                    </a:lnTo>
                    <a:lnTo>
                      <a:pt x="538420" y="1910363"/>
                    </a:lnTo>
                    <a:lnTo>
                      <a:pt x="537298" y="1913505"/>
                    </a:lnTo>
                    <a:lnTo>
                      <a:pt x="535503" y="1916422"/>
                    </a:lnTo>
                    <a:lnTo>
                      <a:pt x="533259" y="1918666"/>
                    </a:lnTo>
                    <a:lnTo>
                      <a:pt x="531239" y="1920685"/>
                    </a:lnTo>
                    <a:lnTo>
                      <a:pt x="528771" y="1922256"/>
                    </a:lnTo>
                    <a:lnTo>
                      <a:pt x="526302" y="1923378"/>
                    </a:lnTo>
                    <a:lnTo>
                      <a:pt x="523834" y="1924051"/>
                    </a:lnTo>
                    <a:lnTo>
                      <a:pt x="520916" y="1924051"/>
                    </a:lnTo>
                    <a:lnTo>
                      <a:pt x="518448" y="1923826"/>
                    </a:lnTo>
                    <a:lnTo>
                      <a:pt x="515530" y="1922929"/>
                    </a:lnTo>
                    <a:lnTo>
                      <a:pt x="512613" y="1921358"/>
                    </a:lnTo>
                    <a:lnTo>
                      <a:pt x="510144" y="1919114"/>
                    </a:lnTo>
                    <a:lnTo>
                      <a:pt x="508573" y="1917992"/>
                    </a:lnTo>
                    <a:lnTo>
                      <a:pt x="507003" y="1916197"/>
                    </a:lnTo>
                    <a:lnTo>
                      <a:pt x="505656" y="1914402"/>
                    </a:lnTo>
                    <a:lnTo>
                      <a:pt x="504310" y="1912607"/>
                    </a:lnTo>
                    <a:lnTo>
                      <a:pt x="502290" y="1908344"/>
                    </a:lnTo>
                    <a:lnTo>
                      <a:pt x="500719" y="1904081"/>
                    </a:lnTo>
                    <a:lnTo>
                      <a:pt x="499597" y="1899593"/>
                    </a:lnTo>
                    <a:lnTo>
                      <a:pt x="498699" y="1894657"/>
                    </a:lnTo>
                    <a:lnTo>
                      <a:pt x="498475" y="1889945"/>
                    </a:lnTo>
                    <a:lnTo>
                      <a:pt x="498699" y="1885457"/>
                    </a:lnTo>
                    <a:lnTo>
                      <a:pt x="499148" y="1880745"/>
                    </a:lnTo>
                    <a:lnTo>
                      <a:pt x="500495" y="1876257"/>
                    </a:lnTo>
                    <a:lnTo>
                      <a:pt x="502065" y="1872443"/>
                    </a:lnTo>
                    <a:lnTo>
                      <a:pt x="503188" y="1870424"/>
                    </a:lnTo>
                    <a:lnTo>
                      <a:pt x="504085" y="1868853"/>
                    </a:lnTo>
                    <a:lnTo>
                      <a:pt x="505432" y="1867282"/>
                    </a:lnTo>
                    <a:lnTo>
                      <a:pt x="506778" y="1865712"/>
                    </a:lnTo>
                    <a:lnTo>
                      <a:pt x="508349" y="1864365"/>
                    </a:lnTo>
                    <a:lnTo>
                      <a:pt x="509920" y="1863468"/>
                    </a:lnTo>
                    <a:lnTo>
                      <a:pt x="511266" y="1862346"/>
                    </a:lnTo>
                    <a:lnTo>
                      <a:pt x="513511" y="1861673"/>
                    </a:lnTo>
                    <a:lnTo>
                      <a:pt x="515306" y="1861000"/>
                    </a:lnTo>
                    <a:lnTo>
                      <a:pt x="517326" y="1860551"/>
                    </a:lnTo>
                    <a:close/>
                    <a:moveTo>
                      <a:pt x="662896" y="1854201"/>
                    </a:moveTo>
                    <a:lnTo>
                      <a:pt x="666297" y="1854659"/>
                    </a:lnTo>
                    <a:lnTo>
                      <a:pt x="669019" y="1855576"/>
                    </a:lnTo>
                    <a:lnTo>
                      <a:pt x="671967" y="1856493"/>
                    </a:lnTo>
                    <a:lnTo>
                      <a:pt x="674462" y="1858097"/>
                    </a:lnTo>
                    <a:lnTo>
                      <a:pt x="676956" y="1859701"/>
                    </a:lnTo>
                    <a:lnTo>
                      <a:pt x="678997" y="1861764"/>
                    </a:lnTo>
                    <a:lnTo>
                      <a:pt x="680812" y="1864285"/>
                    </a:lnTo>
                    <a:lnTo>
                      <a:pt x="682626" y="1866806"/>
                    </a:lnTo>
                    <a:lnTo>
                      <a:pt x="684213" y="1869556"/>
                    </a:lnTo>
                    <a:lnTo>
                      <a:pt x="685574" y="1872077"/>
                    </a:lnTo>
                    <a:lnTo>
                      <a:pt x="686481" y="1875056"/>
                    </a:lnTo>
                    <a:lnTo>
                      <a:pt x="687388" y="1878036"/>
                    </a:lnTo>
                    <a:lnTo>
                      <a:pt x="688069" y="1880786"/>
                    </a:lnTo>
                    <a:lnTo>
                      <a:pt x="688296" y="1883765"/>
                    </a:lnTo>
                    <a:lnTo>
                      <a:pt x="688749" y="1886745"/>
                    </a:lnTo>
                    <a:lnTo>
                      <a:pt x="688976" y="1889495"/>
                    </a:lnTo>
                    <a:lnTo>
                      <a:pt x="688749" y="1894079"/>
                    </a:lnTo>
                    <a:lnTo>
                      <a:pt x="687842" y="1898433"/>
                    </a:lnTo>
                    <a:lnTo>
                      <a:pt x="686708" y="1902558"/>
                    </a:lnTo>
                    <a:lnTo>
                      <a:pt x="685347" y="1906225"/>
                    </a:lnTo>
                    <a:lnTo>
                      <a:pt x="683533" y="1909434"/>
                    </a:lnTo>
                    <a:lnTo>
                      <a:pt x="681265" y="1912184"/>
                    </a:lnTo>
                    <a:lnTo>
                      <a:pt x="678771" y="1914705"/>
                    </a:lnTo>
                    <a:lnTo>
                      <a:pt x="676049" y="1916539"/>
                    </a:lnTo>
                    <a:lnTo>
                      <a:pt x="673328" y="1918143"/>
                    </a:lnTo>
                    <a:lnTo>
                      <a:pt x="670379" y="1918830"/>
                    </a:lnTo>
                    <a:lnTo>
                      <a:pt x="667204" y="1919289"/>
                    </a:lnTo>
                    <a:lnTo>
                      <a:pt x="664029" y="1919060"/>
                    </a:lnTo>
                    <a:lnTo>
                      <a:pt x="660854" y="1918372"/>
                    </a:lnTo>
                    <a:lnTo>
                      <a:pt x="657906" y="1916997"/>
                    </a:lnTo>
                    <a:lnTo>
                      <a:pt x="654731" y="1915163"/>
                    </a:lnTo>
                    <a:lnTo>
                      <a:pt x="651783" y="1912642"/>
                    </a:lnTo>
                    <a:lnTo>
                      <a:pt x="650196" y="1910580"/>
                    </a:lnTo>
                    <a:lnTo>
                      <a:pt x="648608" y="1908746"/>
                    </a:lnTo>
                    <a:lnTo>
                      <a:pt x="646340" y="1905079"/>
                    </a:lnTo>
                    <a:lnTo>
                      <a:pt x="644299" y="1900954"/>
                    </a:lnTo>
                    <a:lnTo>
                      <a:pt x="642938" y="1896370"/>
                    </a:lnTo>
                    <a:lnTo>
                      <a:pt x="641804" y="1891787"/>
                    </a:lnTo>
                    <a:lnTo>
                      <a:pt x="641351" y="1886974"/>
                    </a:lnTo>
                    <a:lnTo>
                      <a:pt x="641351" y="1882390"/>
                    </a:lnTo>
                    <a:lnTo>
                      <a:pt x="641578" y="1877577"/>
                    </a:lnTo>
                    <a:lnTo>
                      <a:pt x="642712" y="1873452"/>
                    </a:lnTo>
                    <a:lnTo>
                      <a:pt x="644072" y="1869327"/>
                    </a:lnTo>
                    <a:lnTo>
                      <a:pt x="646113" y="1865202"/>
                    </a:lnTo>
                    <a:lnTo>
                      <a:pt x="647021" y="1863597"/>
                    </a:lnTo>
                    <a:lnTo>
                      <a:pt x="648381" y="1861764"/>
                    </a:lnTo>
                    <a:lnTo>
                      <a:pt x="649742" y="1860618"/>
                    </a:lnTo>
                    <a:lnTo>
                      <a:pt x="651329" y="1859243"/>
                    </a:lnTo>
                    <a:lnTo>
                      <a:pt x="652917" y="1857868"/>
                    </a:lnTo>
                    <a:lnTo>
                      <a:pt x="654731" y="1856951"/>
                    </a:lnTo>
                    <a:lnTo>
                      <a:pt x="656546" y="1855805"/>
                    </a:lnTo>
                    <a:lnTo>
                      <a:pt x="658587" y="1855347"/>
                    </a:lnTo>
                    <a:lnTo>
                      <a:pt x="660628" y="1854659"/>
                    </a:lnTo>
                    <a:lnTo>
                      <a:pt x="662896" y="1854201"/>
                    </a:lnTo>
                    <a:close/>
                    <a:moveTo>
                      <a:pt x="3037740" y="1852613"/>
                    </a:moveTo>
                    <a:lnTo>
                      <a:pt x="3040993" y="1853060"/>
                    </a:lnTo>
                    <a:lnTo>
                      <a:pt x="3043780" y="1854178"/>
                    </a:lnTo>
                    <a:lnTo>
                      <a:pt x="3046336" y="1855296"/>
                    </a:lnTo>
                    <a:lnTo>
                      <a:pt x="3048659" y="1856861"/>
                    </a:lnTo>
                    <a:lnTo>
                      <a:pt x="3050750" y="1858873"/>
                    </a:lnTo>
                    <a:lnTo>
                      <a:pt x="3052608" y="1861109"/>
                    </a:lnTo>
                    <a:lnTo>
                      <a:pt x="3054235" y="1863345"/>
                    </a:lnTo>
                    <a:lnTo>
                      <a:pt x="3055628" y="1866028"/>
                    </a:lnTo>
                    <a:lnTo>
                      <a:pt x="3056790" y="1868711"/>
                    </a:lnTo>
                    <a:lnTo>
                      <a:pt x="3057487" y="1871618"/>
                    </a:lnTo>
                    <a:lnTo>
                      <a:pt x="3058416" y="1874525"/>
                    </a:lnTo>
                    <a:lnTo>
                      <a:pt x="3058649" y="1877208"/>
                    </a:lnTo>
                    <a:lnTo>
                      <a:pt x="3058881" y="1880115"/>
                    </a:lnTo>
                    <a:lnTo>
                      <a:pt x="3059113" y="1883021"/>
                    </a:lnTo>
                    <a:lnTo>
                      <a:pt x="3058881" y="1885704"/>
                    </a:lnTo>
                    <a:lnTo>
                      <a:pt x="3058649" y="1888387"/>
                    </a:lnTo>
                    <a:lnTo>
                      <a:pt x="3057719" y="1892859"/>
                    </a:lnTo>
                    <a:lnTo>
                      <a:pt x="3056558" y="1897107"/>
                    </a:lnTo>
                    <a:lnTo>
                      <a:pt x="3054699" y="1900909"/>
                    </a:lnTo>
                    <a:lnTo>
                      <a:pt x="3052608" y="1904486"/>
                    </a:lnTo>
                    <a:lnTo>
                      <a:pt x="3050285" y="1907393"/>
                    </a:lnTo>
                    <a:lnTo>
                      <a:pt x="3047962" y="1910299"/>
                    </a:lnTo>
                    <a:lnTo>
                      <a:pt x="3044942" y="1912312"/>
                    </a:lnTo>
                    <a:lnTo>
                      <a:pt x="3042386" y="1914100"/>
                    </a:lnTo>
                    <a:lnTo>
                      <a:pt x="3039134" y="1915442"/>
                    </a:lnTo>
                    <a:lnTo>
                      <a:pt x="3036114" y="1915889"/>
                    </a:lnTo>
                    <a:lnTo>
                      <a:pt x="3032861" y="1916113"/>
                    </a:lnTo>
                    <a:lnTo>
                      <a:pt x="3030074" y="1915889"/>
                    </a:lnTo>
                    <a:lnTo>
                      <a:pt x="3026821" y="1914771"/>
                    </a:lnTo>
                    <a:lnTo>
                      <a:pt x="3023801" y="1913206"/>
                    </a:lnTo>
                    <a:lnTo>
                      <a:pt x="3021246" y="1911194"/>
                    </a:lnTo>
                    <a:lnTo>
                      <a:pt x="3018458" y="1908511"/>
                    </a:lnTo>
                    <a:lnTo>
                      <a:pt x="3017064" y="1906498"/>
                    </a:lnTo>
                    <a:lnTo>
                      <a:pt x="3016135" y="1904710"/>
                    </a:lnTo>
                    <a:lnTo>
                      <a:pt x="3014276" y="1900909"/>
                    </a:lnTo>
                    <a:lnTo>
                      <a:pt x="3012882" y="1896884"/>
                    </a:lnTo>
                    <a:lnTo>
                      <a:pt x="3011721" y="1892188"/>
                    </a:lnTo>
                    <a:lnTo>
                      <a:pt x="3011488" y="1887717"/>
                    </a:lnTo>
                    <a:lnTo>
                      <a:pt x="3011488" y="1883245"/>
                    </a:lnTo>
                    <a:lnTo>
                      <a:pt x="3012418" y="1878549"/>
                    </a:lnTo>
                    <a:lnTo>
                      <a:pt x="3013347" y="1874078"/>
                    </a:lnTo>
                    <a:lnTo>
                      <a:pt x="3014973" y="1870053"/>
                    </a:lnTo>
                    <a:lnTo>
                      <a:pt x="3016832" y="1866028"/>
                    </a:lnTo>
                    <a:lnTo>
                      <a:pt x="3019387" y="1862227"/>
                    </a:lnTo>
                    <a:lnTo>
                      <a:pt x="3020549" y="1860662"/>
                    </a:lnTo>
                    <a:lnTo>
                      <a:pt x="3022175" y="1859320"/>
                    </a:lnTo>
                    <a:lnTo>
                      <a:pt x="3023801" y="1857979"/>
                    </a:lnTo>
                    <a:lnTo>
                      <a:pt x="3025427" y="1856637"/>
                    </a:lnTo>
                    <a:lnTo>
                      <a:pt x="3027286" y="1855296"/>
                    </a:lnTo>
                    <a:lnTo>
                      <a:pt x="3029144" y="1854625"/>
                    </a:lnTo>
                    <a:lnTo>
                      <a:pt x="3031003" y="1853731"/>
                    </a:lnTo>
                    <a:lnTo>
                      <a:pt x="3033094" y="1853284"/>
                    </a:lnTo>
                    <a:lnTo>
                      <a:pt x="3035417" y="1852836"/>
                    </a:lnTo>
                    <a:lnTo>
                      <a:pt x="3037740" y="1852613"/>
                    </a:lnTo>
                    <a:close/>
                    <a:moveTo>
                      <a:pt x="820512" y="1849438"/>
                    </a:moveTo>
                    <a:lnTo>
                      <a:pt x="823913" y="1849896"/>
                    </a:lnTo>
                    <a:lnTo>
                      <a:pt x="827315" y="1850584"/>
                    </a:lnTo>
                    <a:lnTo>
                      <a:pt x="830037" y="1851959"/>
                    </a:lnTo>
                    <a:lnTo>
                      <a:pt x="832985" y="1853334"/>
                    </a:lnTo>
                    <a:lnTo>
                      <a:pt x="835479" y="1855167"/>
                    </a:lnTo>
                    <a:lnTo>
                      <a:pt x="837747" y="1857230"/>
                    </a:lnTo>
                    <a:lnTo>
                      <a:pt x="839788" y="1859522"/>
                    </a:lnTo>
                    <a:lnTo>
                      <a:pt x="841603" y="1862043"/>
                    </a:lnTo>
                    <a:lnTo>
                      <a:pt x="843190" y="1864793"/>
                    </a:lnTo>
                    <a:lnTo>
                      <a:pt x="844551" y="1867543"/>
                    </a:lnTo>
                    <a:lnTo>
                      <a:pt x="845458" y="1870293"/>
                    </a:lnTo>
                    <a:lnTo>
                      <a:pt x="846592" y="1873273"/>
                    </a:lnTo>
                    <a:lnTo>
                      <a:pt x="847046" y="1876252"/>
                    </a:lnTo>
                    <a:lnTo>
                      <a:pt x="847499" y="1879002"/>
                    </a:lnTo>
                    <a:lnTo>
                      <a:pt x="847726" y="1881982"/>
                    </a:lnTo>
                    <a:lnTo>
                      <a:pt x="847726" y="1884732"/>
                    </a:lnTo>
                    <a:lnTo>
                      <a:pt x="847499" y="1889545"/>
                    </a:lnTo>
                    <a:lnTo>
                      <a:pt x="846592" y="1894128"/>
                    </a:lnTo>
                    <a:lnTo>
                      <a:pt x="845231" y="1898254"/>
                    </a:lnTo>
                    <a:lnTo>
                      <a:pt x="843417" y="1902150"/>
                    </a:lnTo>
                    <a:lnTo>
                      <a:pt x="841376" y="1905588"/>
                    </a:lnTo>
                    <a:lnTo>
                      <a:pt x="838654" y="1908109"/>
                    </a:lnTo>
                    <a:lnTo>
                      <a:pt x="835933" y="1910400"/>
                    </a:lnTo>
                    <a:lnTo>
                      <a:pt x="832758" y="1912463"/>
                    </a:lnTo>
                    <a:lnTo>
                      <a:pt x="829583" y="1913609"/>
                    </a:lnTo>
                    <a:lnTo>
                      <a:pt x="826181" y="1914526"/>
                    </a:lnTo>
                    <a:lnTo>
                      <a:pt x="822779" y="1914526"/>
                    </a:lnTo>
                    <a:lnTo>
                      <a:pt x="819151" y="1913838"/>
                    </a:lnTo>
                    <a:lnTo>
                      <a:pt x="817337" y="1913609"/>
                    </a:lnTo>
                    <a:lnTo>
                      <a:pt x="815749" y="1912921"/>
                    </a:lnTo>
                    <a:lnTo>
                      <a:pt x="813935" y="1912005"/>
                    </a:lnTo>
                    <a:lnTo>
                      <a:pt x="812347" y="1911088"/>
                    </a:lnTo>
                    <a:lnTo>
                      <a:pt x="810533" y="1909942"/>
                    </a:lnTo>
                    <a:lnTo>
                      <a:pt x="808946" y="1908567"/>
                    </a:lnTo>
                    <a:lnTo>
                      <a:pt x="807358" y="1906963"/>
                    </a:lnTo>
                    <a:lnTo>
                      <a:pt x="805771" y="1905588"/>
                    </a:lnTo>
                    <a:lnTo>
                      <a:pt x="804183" y="1903754"/>
                    </a:lnTo>
                    <a:lnTo>
                      <a:pt x="802822" y="1901691"/>
                    </a:lnTo>
                    <a:lnTo>
                      <a:pt x="800781" y="1897795"/>
                    </a:lnTo>
                    <a:lnTo>
                      <a:pt x="798967" y="1893670"/>
                    </a:lnTo>
                    <a:lnTo>
                      <a:pt x="797606" y="1889316"/>
                    </a:lnTo>
                    <a:lnTo>
                      <a:pt x="797153" y="1884961"/>
                    </a:lnTo>
                    <a:lnTo>
                      <a:pt x="796926" y="1880377"/>
                    </a:lnTo>
                    <a:lnTo>
                      <a:pt x="797153" y="1876023"/>
                    </a:lnTo>
                    <a:lnTo>
                      <a:pt x="797606" y="1871439"/>
                    </a:lnTo>
                    <a:lnTo>
                      <a:pt x="798967" y="1867314"/>
                    </a:lnTo>
                    <a:lnTo>
                      <a:pt x="800554" y="1863189"/>
                    </a:lnTo>
                    <a:lnTo>
                      <a:pt x="802822" y="1859751"/>
                    </a:lnTo>
                    <a:lnTo>
                      <a:pt x="803956" y="1858147"/>
                    </a:lnTo>
                    <a:lnTo>
                      <a:pt x="805544" y="1856772"/>
                    </a:lnTo>
                    <a:lnTo>
                      <a:pt x="806904" y="1855167"/>
                    </a:lnTo>
                    <a:lnTo>
                      <a:pt x="808492" y="1854021"/>
                    </a:lnTo>
                    <a:lnTo>
                      <a:pt x="810306" y="1852646"/>
                    </a:lnTo>
                    <a:lnTo>
                      <a:pt x="812121" y="1851730"/>
                    </a:lnTo>
                    <a:lnTo>
                      <a:pt x="813935" y="1850813"/>
                    </a:lnTo>
                    <a:lnTo>
                      <a:pt x="815976" y="1850354"/>
                    </a:lnTo>
                    <a:lnTo>
                      <a:pt x="818017" y="1849896"/>
                    </a:lnTo>
                    <a:lnTo>
                      <a:pt x="820512" y="1849438"/>
                    </a:lnTo>
                    <a:close/>
                    <a:moveTo>
                      <a:pt x="2877579" y="1847850"/>
                    </a:moveTo>
                    <a:lnTo>
                      <a:pt x="2880040" y="1847850"/>
                    </a:lnTo>
                    <a:lnTo>
                      <a:pt x="2883397" y="1848537"/>
                    </a:lnTo>
                    <a:lnTo>
                      <a:pt x="2886530" y="1849225"/>
                    </a:lnTo>
                    <a:lnTo>
                      <a:pt x="2889216" y="1850600"/>
                    </a:lnTo>
                    <a:lnTo>
                      <a:pt x="2891901" y="1852433"/>
                    </a:lnTo>
                    <a:lnTo>
                      <a:pt x="2894139" y="1854267"/>
                    </a:lnTo>
                    <a:lnTo>
                      <a:pt x="2896153" y="1856330"/>
                    </a:lnTo>
                    <a:lnTo>
                      <a:pt x="2897944" y="1858621"/>
                    </a:lnTo>
                    <a:lnTo>
                      <a:pt x="2899286" y="1861372"/>
                    </a:lnTo>
                    <a:lnTo>
                      <a:pt x="2900629" y="1864351"/>
                    </a:lnTo>
                    <a:lnTo>
                      <a:pt x="2901524" y="1867101"/>
                    </a:lnTo>
                    <a:lnTo>
                      <a:pt x="2902419" y="1870081"/>
                    </a:lnTo>
                    <a:lnTo>
                      <a:pt x="2902867" y="1873060"/>
                    </a:lnTo>
                    <a:lnTo>
                      <a:pt x="2903091" y="1875810"/>
                    </a:lnTo>
                    <a:lnTo>
                      <a:pt x="2903538" y="1878789"/>
                    </a:lnTo>
                    <a:lnTo>
                      <a:pt x="2903091" y="1881769"/>
                    </a:lnTo>
                    <a:lnTo>
                      <a:pt x="2902867" y="1884290"/>
                    </a:lnTo>
                    <a:lnTo>
                      <a:pt x="2901972" y="1889332"/>
                    </a:lnTo>
                    <a:lnTo>
                      <a:pt x="2900629" y="1893916"/>
                    </a:lnTo>
                    <a:lnTo>
                      <a:pt x="2898839" y="1897812"/>
                    </a:lnTo>
                    <a:lnTo>
                      <a:pt x="2896377" y="1901479"/>
                    </a:lnTo>
                    <a:lnTo>
                      <a:pt x="2893915" y="1904687"/>
                    </a:lnTo>
                    <a:lnTo>
                      <a:pt x="2891006" y="1907208"/>
                    </a:lnTo>
                    <a:lnTo>
                      <a:pt x="2887873" y="1909729"/>
                    </a:lnTo>
                    <a:lnTo>
                      <a:pt x="2884516" y="1911333"/>
                    </a:lnTo>
                    <a:lnTo>
                      <a:pt x="2881383" y="1912250"/>
                    </a:lnTo>
                    <a:lnTo>
                      <a:pt x="2878026" y="1912938"/>
                    </a:lnTo>
                    <a:lnTo>
                      <a:pt x="2874222" y="1912938"/>
                    </a:lnTo>
                    <a:lnTo>
                      <a:pt x="2870865" y="1912021"/>
                    </a:lnTo>
                    <a:lnTo>
                      <a:pt x="2869522" y="1911563"/>
                    </a:lnTo>
                    <a:lnTo>
                      <a:pt x="2867508" y="1910646"/>
                    </a:lnTo>
                    <a:lnTo>
                      <a:pt x="2866166" y="1909958"/>
                    </a:lnTo>
                    <a:lnTo>
                      <a:pt x="2864599" y="1908812"/>
                    </a:lnTo>
                    <a:lnTo>
                      <a:pt x="2863033" y="1907437"/>
                    </a:lnTo>
                    <a:lnTo>
                      <a:pt x="2861466" y="1906291"/>
                    </a:lnTo>
                    <a:lnTo>
                      <a:pt x="2860123" y="1904687"/>
                    </a:lnTo>
                    <a:lnTo>
                      <a:pt x="2858780" y="1902854"/>
                    </a:lnTo>
                    <a:lnTo>
                      <a:pt x="2857661" y="1901249"/>
                    </a:lnTo>
                    <a:lnTo>
                      <a:pt x="2856542" y="1899187"/>
                    </a:lnTo>
                    <a:lnTo>
                      <a:pt x="2854752" y="1895061"/>
                    </a:lnTo>
                    <a:lnTo>
                      <a:pt x="2853409" y="1890936"/>
                    </a:lnTo>
                    <a:lnTo>
                      <a:pt x="2852962" y="1886353"/>
                    </a:lnTo>
                    <a:lnTo>
                      <a:pt x="2852738" y="1881998"/>
                    </a:lnTo>
                    <a:lnTo>
                      <a:pt x="2852962" y="1877414"/>
                    </a:lnTo>
                    <a:lnTo>
                      <a:pt x="2853633" y="1873060"/>
                    </a:lnTo>
                    <a:lnTo>
                      <a:pt x="2854976" y="1868476"/>
                    </a:lnTo>
                    <a:lnTo>
                      <a:pt x="2856542" y="1864580"/>
                    </a:lnTo>
                    <a:lnTo>
                      <a:pt x="2858780" y="1860455"/>
                    </a:lnTo>
                    <a:lnTo>
                      <a:pt x="2861466" y="1857246"/>
                    </a:lnTo>
                    <a:lnTo>
                      <a:pt x="2864375" y="1854267"/>
                    </a:lnTo>
                    <a:lnTo>
                      <a:pt x="2865718" y="1852892"/>
                    </a:lnTo>
                    <a:lnTo>
                      <a:pt x="2867508" y="1851517"/>
                    </a:lnTo>
                    <a:lnTo>
                      <a:pt x="2869522" y="1850600"/>
                    </a:lnTo>
                    <a:lnTo>
                      <a:pt x="2871536" y="1849683"/>
                    </a:lnTo>
                    <a:lnTo>
                      <a:pt x="2873327" y="1848996"/>
                    </a:lnTo>
                    <a:lnTo>
                      <a:pt x="2875565" y="1848537"/>
                    </a:lnTo>
                    <a:lnTo>
                      <a:pt x="2877579" y="1847850"/>
                    </a:lnTo>
                    <a:close/>
                    <a:moveTo>
                      <a:pt x="2343707" y="1839913"/>
                    </a:moveTo>
                    <a:lnTo>
                      <a:pt x="2347936" y="1840358"/>
                    </a:lnTo>
                    <a:lnTo>
                      <a:pt x="2351720" y="1841250"/>
                    </a:lnTo>
                    <a:lnTo>
                      <a:pt x="2355282" y="1842586"/>
                    </a:lnTo>
                    <a:lnTo>
                      <a:pt x="2358398" y="1843923"/>
                    </a:lnTo>
                    <a:lnTo>
                      <a:pt x="2361292" y="1846151"/>
                    </a:lnTo>
                    <a:lnTo>
                      <a:pt x="2363518" y="1848157"/>
                    </a:lnTo>
                    <a:lnTo>
                      <a:pt x="2365744" y="1850385"/>
                    </a:lnTo>
                    <a:lnTo>
                      <a:pt x="2367748" y="1853058"/>
                    </a:lnTo>
                    <a:lnTo>
                      <a:pt x="2369529" y="1855509"/>
                    </a:lnTo>
                    <a:lnTo>
                      <a:pt x="2370642" y="1858406"/>
                    </a:lnTo>
                    <a:lnTo>
                      <a:pt x="2371755" y="1861302"/>
                    </a:lnTo>
                    <a:lnTo>
                      <a:pt x="2372422" y="1863976"/>
                    </a:lnTo>
                    <a:lnTo>
                      <a:pt x="2373090" y="1866872"/>
                    </a:lnTo>
                    <a:lnTo>
                      <a:pt x="2373313" y="1869769"/>
                    </a:lnTo>
                    <a:lnTo>
                      <a:pt x="2373313" y="1872443"/>
                    </a:lnTo>
                    <a:lnTo>
                      <a:pt x="2373090" y="1875339"/>
                    </a:lnTo>
                    <a:lnTo>
                      <a:pt x="2372422" y="1877790"/>
                    </a:lnTo>
                    <a:lnTo>
                      <a:pt x="2371977" y="1880241"/>
                    </a:lnTo>
                    <a:lnTo>
                      <a:pt x="2371309" y="1882469"/>
                    </a:lnTo>
                    <a:lnTo>
                      <a:pt x="2370196" y="1884920"/>
                    </a:lnTo>
                    <a:lnTo>
                      <a:pt x="2369083" y="1886925"/>
                    </a:lnTo>
                    <a:lnTo>
                      <a:pt x="2368193" y="1888930"/>
                    </a:lnTo>
                    <a:lnTo>
                      <a:pt x="2366857" y="1890936"/>
                    </a:lnTo>
                    <a:lnTo>
                      <a:pt x="2365299" y="1892718"/>
                    </a:lnTo>
                    <a:lnTo>
                      <a:pt x="2363741" y="1894278"/>
                    </a:lnTo>
                    <a:lnTo>
                      <a:pt x="2362183" y="1895837"/>
                    </a:lnTo>
                    <a:lnTo>
                      <a:pt x="2360402" y="1897174"/>
                    </a:lnTo>
                    <a:lnTo>
                      <a:pt x="2358621" y="1898511"/>
                    </a:lnTo>
                    <a:lnTo>
                      <a:pt x="2354837" y="1900516"/>
                    </a:lnTo>
                    <a:lnTo>
                      <a:pt x="2351053" y="1902076"/>
                    </a:lnTo>
                    <a:lnTo>
                      <a:pt x="2346601" y="1902967"/>
                    </a:lnTo>
                    <a:lnTo>
                      <a:pt x="2344597" y="1903413"/>
                    </a:lnTo>
                    <a:lnTo>
                      <a:pt x="2342594" y="1903413"/>
                    </a:lnTo>
                    <a:lnTo>
                      <a:pt x="2340368" y="1903413"/>
                    </a:lnTo>
                    <a:lnTo>
                      <a:pt x="2338142" y="1902967"/>
                    </a:lnTo>
                    <a:lnTo>
                      <a:pt x="2336138" y="1902744"/>
                    </a:lnTo>
                    <a:lnTo>
                      <a:pt x="2334135" y="1902299"/>
                    </a:lnTo>
                    <a:lnTo>
                      <a:pt x="2331909" y="1901407"/>
                    </a:lnTo>
                    <a:lnTo>
                      <a:pt x="2329905" y="1900516"/>
                    </a:lnTo>
                    <a:lnTo>
                      <a:pt x="2327902" y="1899402"/>
                    </a:lnTo>
                    <a:lnTo>
                      <a:pt x="2326121" y="1898065"/>
                    </a:lnTo>
                    <a:lnTo>
                      <a:pt x="2324340" y="1896951"/>
                    </a:lnTo>
                    <a:lnTo>
                      <a:pt x="2322560" y="1895392"/>
                    </a:lnTo>
                    <a:lnTo>
                      <a:pt x="2320779" y="1893609"/>
                    </a:lnTo>
                    <a:lnTo>
                      <a:pt x="2319221" y="1891604"/>
                    </a:lnTo>
                    <a:lnTo>
                      <a:pt x="2317885" y="1889599"/>
                    </a:lnTo>
                    <a:lnTo>
                      <a:pt x="2316772" y="1887816"/>
                    </a:lnTo>
                    <a:lnTo>
                      <a:pt x="2314991" y="1884029"/>
                    </a:lnTo>
                    <a:lnTo>
                      <a:pt x="2313878" y="1880018"/>
                    </a:lnTo>
                    <a:lnTo>
                      <a:pt x="2312988" y="1875562"/>
                    </a:lnTo>
                    <a:lnTo>
                      <a:pt x="2312988" y="1871551"/>
                    </a:lnTo>
                    <a:lnTo>
                      <a:pt x="2313210" y="1867095"/>
                    </a:lnTo>
                    <a:lnTo>
                      <a:pt x="2314323" y="1863085"/>
                    </a:lnTo>
                    <a:lnTo>
                      <a:pt x="2315659" y="1859074"/>
                    </a:lnTo>
                    <a:lnTo>
                      <a:pt x="2317662" y="1855286"/>
                    </a:lnTo>
                    <a:lnTo>
                      <a:pt x="2319888" y="1851722"/>
                    </a:lnTo>
                    <a:lnTo>
                      <a:pt x="2322782" y="1848602"/>
                    </a:lnTo>
                    <a:lnTo>
                      <a:pt x="2324563" y="1847043"/>
                    </a:lnTo>
                    <a:lnTo>
                      <a:pt x="2326121" y="1845929"/>
                    </a:lnTo>
                    <a:lnTo>
                      <a:pt x="2328125" y="1844592"/>
                    </a:lnTo>
                    <a:lnTo>
                      <a:pt x="2329905" y="1843478"/>
                    </a:lnTo>
                    <a:lnTo>
                      <a:pt x="2331909" y="1842586"/>
                    </a:lnTo>
                    <a:lnTo>
                      <a:pt x="2334357" y="1841695"/>
                    </a:lnTo>
                    <a:lnTo>
                      <a:pt x="2336361" y="1841027"/>
                    </a:lnTo>
                    <a:lnTo>
                      <a:pt x="2339032" y="1840358"/>
                    </a:lnTo>
                    <a:lnTo>
                      <a:pt x="2341258" y="1840136"/>
                    </a:lnTo>
                    <a:lnTo>
                      <a:pt x="2343707" y="1839913"/>
                    </a:lnTo>
                    <a:close/>
                    <a:moveTo>
                      <a:pt x="5144" y="1838326"/>
                    </a:moveTo>
                    <a:lnTo>
                      <a:pt x="5334" y="1838783"/>
                    </a:lnTo>
                    <a:lnTo>
                      <a:pt x="5715" y="1840153"/>
                    </a:lnTo>
                    <a:lnTo>
                      <a:pt x="6478" y="1844264"/>
                    </a:lnTo>
                    <a:lnTo>
                      <a:pt x="7621" y="1855911"/>
                    </a:lnTo>
                    <a:lnTo>
                      <a:pt x="8192" y="1867101"/>
                    </a:lnTo>
                    <a:lnTo>
                      <a:pt x="8573" y="1873039"/>
                    </a:lnTo>
                    <a:lnTo>
                      <a:pt x="9145" y="1879434"/>
                    </a:lnTo>
                    <a:lnTo>
                      <a:pt x="9335" y="1889483"/>
                    </a:lnTo>
                    <a:lnTo>
                      <a:pt x="9526" y="1899075"/>
                    </a:lnTo>
                    <a:lnTo>
                      <a:pt x="9335" y="1901815"/>
                    </a:lnTo>
                    <a:lnTo>
                      <a:pt x="9145" y="1902957"/>
                    </a:lnTo>
                    <a:lnTo>
                      <a:pt x="9145" y="1903414"/>
                    </a:lnTo>
                    <a:lnTo>
                      <a:pt x="8573" y="1901815"/>
                    </a:lnTo>
                    <a:lnTo>
                      <a:pt x="8192" y="1899303"/>
                    </a:lnTo>
                    <a:lnTo>
                      <a:pt x="7240" y="1891538"/>
                    </a:lnTo>
                    <a:lnTo>
                      <a:pt x="6478" y="1881718"/>
                    </a:lnTo>
                    <a:lnTo>
                      <a:pt x="5525" y="1870299"/>
                    </a:lnTo>
                    <a:lnTo>
                      <a:pt x="5144" y="1859108"/>
                    </a:lnTo>
                    <a:lnTo>
                      <a:pt x="4763" y="1849288"/>
                    </a:lnTo>
                    <a:lnTo>
                      <a:pt x="4763" y="1841751"/>
                    </a:lnTo>
                    <a:lnTo>
                      <a:pt x="4953" y="1839239"/>
                    </a:lnTo>
                    <a:lnTo>
                      <a:pt x="5144" y="1838326"/>
                    </a:lnTo>
                    <a:close/>
                    <a:moveTo>
                      <a:pt x="1746027" y="1836738"/>
                    </a:moveTo>
                    <a:lnTo>
                      <a:pt x="1750272" y="1837196"/>
                    </a:lnTo>
                    <a:lnTo>
                      <a:pt x="1754070" y="1838113"/>
                    </a:lnTo>
                    <a:lnTo>
                      <a:pt x="1757422" y="1839488"/>
                    </a:lnTo>
                    <a:lnTo>
                      <a:pt x="1760773" y="1840863"/>
                    </a:lnTo>
                    <a:lnTo>
                      <a:pt x="1763677" y="1842697"/>
                    </a:lnTo>
                    <a:lnTo>
                      <a:pt x="1766135" y="1844988"/>
                    </a:lnTo>
                    <a:lnTo>
                      <a:pt x="1768369" y="1847280"/>
                    </a:lnTo>
                    <a:lnTo>
                      <a:pt x="1770380" y="1850030"/>
                    </a:lnTo>
                    <a:lnTo>
                      <a:pt x="1772168" y="1852551"/>
                    </a:lnTo>
                    <a:lnTo>
                      <a:pt x="1773285" y="1855531"/>
                    </a:lnTo>
                    <a:lnTo>
                      <a:pt x="1774625" y="1858281"/>
                    </a:lnTo>
                    <a:lnTo>
                      <a:pt x="1775519" y="1861260"/>
                    </a:lnTo>
                    <a:lnTo>
                      <a:pt x="1775966" y="1864240"/>
                    </a:lnTo>
                    <a:lnTo>
                      <a:pt x="1776413" y="1866990"/>
                    </a:lnTo>
                    <a:lnTo>
                      <a:pt x="1776413" y="1869969"/>
                    </a:lnTo>
                    <a:lnTo>
                      <a:pt x="1776413" y="1872719"/>
                    </a:lnTo>
                    <a:lnTo>
                      <a:pt x="1775966" y="1875241"/>
                    </a:lnTo>
                    <a:lnTo>
                      <a:pt x="1775742" y="1877991"/>
                    </a:lnTo>
                    <a:lnTo>
                      <a:pt x="1774849" y="1880283"/>
                    </a:lnTo>
                    <a:lnTo>
                      <a:pt x="1774178" y="1882574"/>
                    </a:lnTo>
                    <a:lnTo>
                      <a:pt x="1773061" y="1884866"/>
                    </a:lnTo>
                    <a:lnTo>
                      <a:pt x="1772168" y="1886929"/>
                    </a:lnTo>
                    <a:lnTo>
                      <a:pt x="1770827" y="1888991"/>
                    </a:lnTo>
                    <a:lnTo>
                      <a:pt x="1769487" y="1890825"/>
                    </a:lnTo>
                    <a:lnTo>
                      <a:pt x="1767923" y="1892429"/>
                    </a:lnTo>
                    <a:lnTo>
                      <a:pt x="1766359" y="1894034"/>
                    </a:lnTo>
                    <a:lnTo>
                      <a:pt x="1764571" y="1895409"/>
                    </a:lnTo>
                    <a:lnTo>
                      <a:pt x="1762784" y="1896555"/>
                    </a:lnTo>
                    <a:lnTo>
                      <a:pt x="1759209" y="1899076"/>
                    </a:lnTo>
                    <a:lnTo>
                      <a:pt x="1755187" y="1900680"/>
                    </a:lnTo>
                    <a:lnTo>
                      <a:pt x="1750942" y="1901597"/>
                    </a:lnTo>
                    <a:lnTo>
                      <a:pt x="1748931" y="1901826"/>
                    </a:lnTo>
                    <a:lnTo>
                      <a:pt x="1746921" y="1901826"/>
                    </a:lnTo>
                    <a:lnTo>
                      <a:pt x="1744463" y="1901826"/>
                    </a:lnTo>
                    <a:lnTo>
                      <a:pt x="1742452" y="1901826"/>
                    </a:lnTo>
                    <a:lnTo>
                      <a:pt x="1740441" y="1901367"/>
                    </a:lnTo>
                    <a:lnTo>
                      <a:pt x="1738430" y="1900909"/>
                    </a:lnTo>
                    <a:lnTo>
                      <a:pt x="1735973" y="1900451"/>
                    </a:lnTo>
                    <a:lnTo>
                      <a:pt x="1733962" y="1899305"/>
                    </a:lnTo>
                    <a:lnTo>
                      <a:pt x="1732174" y="1898159"/>
                    </a:lnTo>
                    <a:lnTo>
                      <a:pt x="1730164" y="1897242"/>
                    </a:lnTo>
                    <a:lnTo>
                      <a:pt x="1728376" y="1895638"/>
                    </a:lnTo>
                    <a:lnTo>
                      <a:pt x="1726365" y="1894034"/>
                    </a:lnTo>
                    <a:lnTo>
                      <a:pt x="1724801" y="1892200"/>
                    </a:lnTo>
                    <a:lnTo>
                      <a:pt x="1723014" y="1890367"/>
                    </a:lnTo>
                    <a:lnTo>
                      <a:pt x="1721673" y="1888533"/>
                    </a:lnTo>
                    <a:lnTo>
                      <a:pt x="1720333" y="1886470"/>
                    </a:lnTo>
                    <a:lnTo>
                      <a:pt x="1718545" y="1882345"/>
                    </a:lnTo>
                    <a:lnTo>
                      <a:pt x="1716981" y="1878220"/>
                    </a:lnTo>
                    <a:lnTo>
                      <a:pt x="1716311" y="1873865"/>
                    </a:lnTo>
                    <a:lnTo>
                      <a:pt x="1716088" y="1869740"/>
                    </a:lnTo>
                    <a:lnTo>
                      <a:pt x="1716311" y="1865156"/>
                    </a:lnTo>
                    <a:lnTo>
                      <a:pt x="1716981" y="1861031"/>
                    </a:lnTo>
                    <a:lnTo>
                      <a:pt x="1718322" y="1857135"/>
                    </a:lnTo>
                    <a:lnTo>
                      <a:pt x="1720109" y="1853010"/>
                    </a:lnTo>
                    <a:lnTo>
                      <a:pt x="1722344" y="1849343"/>
                    </a:lnTo>
                    <a:lnTo>
                      <a:pt x="1725248" y="1845905"/>
                    </a:lnTo>
                    <a:lnTo>
                      <a:pt x="1726812" y="1844759"/>
                    </a:lnTo>
                    <a:lnTo>
                      <a:pt x="1728376" y="1843155"/>
                    </a:lnTo>
                    <a:lnTo>
                      <a:pt x="1730164" y="1841780"/>
                    </a:lnTo>
                    <a:lnTo>
                      <a:pt x="1732174" y="1840634"/>
                    </a:lnTo>
                    <a:lnTo>
                      <a:pt x="1734185" y="1839717"/>
                    </a:lnTo>
                    <a:lnTo>
                      <a:pt x="1736420" y="1838800"/>
                    </a:lnTo>
                    <a:lnTo>
                      <a:pt x="1738654" y="1838113"/>
                    </a:lnTo>
                    <a:lnTo>
                      <a:pt x="1740888" y="1837425"/>
                    </a:lnTo>
                    <a:lnTo>
                      <a:pt x="1743569" y="1836967"/>
                    </a:lnTo>
                    <a:lnTo>
                      <a:pt x="1746027" y="1836738"/>
                    </a:lnTo>
                    <a:close/>
                    <a:moveTo>
                      <a:pt x="23272" y="1831976"/>
                    </a:moveTo>
                    <a:lnTo>
                      <a:pt x="23880" y="1832203"/>
                    </a:lnTo>
                    <a:lnTo>
                      <a:pt x="24488" y="1832886"/>
                    </a:lnTo>
                    <a:lnTo>
                      <a:pt x="24894" y="1834024"/>
                    </a:lnTo>
                    <a:lnTo>
                      <a:pt x="25502" y="1835617"/>
                    </a:lnTo>
                    <a:lnTo>
                      <a:pt x="26515" y="1839258"/>
                    </a:lnTo>
                    <a:lnTo>
                      <a:pt x="27528" y="1844265"/>
                    </a:lnTo>
                    <a:lnTo>
                      <a:pt x="28339" y="1849499"/>
                    </a:lnTo>
                    <a:lnTo>
                      <a:pt x="28947" y="1855189"/>
                    </a:lnTo>
                    <a:lnTo>
                      <a:pt x="29960" y="1866796"/>
                    </a:lnTo>
                    <a:lnTo>
                      <a:pt x="30163" y="1873623"/>
                    </a:lnTo>
                    <a:lnTo>
                      <a:pt x="30163" y="1879768"/>
                    </a:lnTo>
                    <a:lnTo>
                      <a:pt x="29960" y="1885457"/>
                    </a:lnTo>
                    <a:lnTo>
                      <a:pt x="29555" y="1890009"/>
                    </a:lnTo>
                    <a:lnTo>
                      <a:pt x="28947" y="1893422"/>
                    </a:lnTo>
                    <a:lnTo>
                      <a:pt x="28542" y="1896153"/>
                    </a:lnTo>
                    <a:lnTo>
                      <a:pt x="27934" y="1896609"/>
                    </a:lnTo>
                    <a:lnTo>
                      <a:pt x="27528" y="1897064"/>
                    </a:lnTo>
                    <a:lnTo>
                      <a:pt x="27123" y="1897064"/>
                    </a:lnTo>
                    <a:lnTo>
                      <a:pt x="26515" y="1896609"/>
                    </a:lnTo>
                    <a:lnTo>
                      <a:pt x="25704" y="1895016"/>
                    </a:lnTo>
                    <a:lnTo>
                      <a:pt x="24894" y="1892740"/>
                    </a:lnTo>
                    <a:lnTo>
                      <a:pt x="24286" y="1889326"/>
                    </a:lnTo>
                    <a:lnTo>
                      <a:pt x="23272" y="1885002"/>
                    </a:lnTo>
                    <a:lnTo>
                      <a:pt x="22259" y="1875216"/>
                    </a:lnTo>
                    <a:lnTo>
                      <a:pt x="21043" y="1864065"/>
                    </a:lnTo>
                    <a:lnTo>
                      <a:pt x="20638" y="1852913"/>
                    </a:lnTo>
                    <a:lnTo>
                      <a:pt x="20638" y="1847906"/>
                    </a:lnTo>
                    <a:lnTo>
                      <a:pt x="20638" y="1843127"/>
                    </a:lnTo>
                    <a:lnTo>
                      <a:pt x="21043" y="1839031"/>
                    </a:lnTo>
                    <a:lnTo>
                      <a:pt x="21449" y="1835845"/>
                    </a:lnTo>
                    <a:lnTo>
                      <a:pt x="22259" y="1833114"/>
                    </a:lnTo>
                    <a:lnTo>
                      <a:pt x="22664" y="1832431"/>
                    </a:lnTo>
                    <a:lnTo>
                      <a:pt x="23272" y="1831976"/>
                    </a:lnTo>
                    <a:close/>
                    <a:moveTo>
                      <a:pt x="65172" y="1824038"/>
                    </a:moveTo>
                    <a:lnTo>
                      <a:pt x="66320" y="1824493"/>
                    </a:lnTo>
                    <a:lnTo>
                      <a:pt x="67469" y="1825176"/>
                    </a:lnTo>
                    <a:lnTo>
                      <a:pt x="68618" y="1826314"/>
                    </a:lnTo>
                    <a:lnTo>
                      <a:pt x="69537" y="1827451"/>
                    </a:lnTo>
                    <a:lnTo>
                      <a:pt x="70456" y="1829272"/>
                    </a:lnTo>
                    <a:lnTo>
                      <a:pt x="71146" y="1831548"/>
                    </a:lnTo>
                    <a:lnTo>
                      <a:pt x="72754" y="1836100"/>
                    </a:lnTo>
                    <a:lnTo>
                      <a:pt x="74133" y="1841789"/>
                    </a:lnTo>
                    <a:lnTo>
                      <a:pt x="74822" y="1847479"/>
                    </a:lnTo>
                    <a:lnTo>
                      <a:pt x="75741" y="1853168"/>
                    </a:lnTo>
                    <a:lnTo>
                      <a:pt x="76201" y="1859085"/>
                    </a:lnTo>
                    <a:lnTo>
                      <a:pt x="76201" y="1866368"/>
                    </a:lnTo>
                    <a:lnTo>
                      <a:pt x="75971" y="1872968"/>
                    </a:lnTo>
                    <a:lnTo>
                      <a:pt x="75052" y="1878657"/>
                    </a:lnTo>
                    <a:lnTo>
                      <a:pt x="74133" y="1883436"/>
                    </a:lnTo>
                    <a:lnTo>
                      <a:pt x="73214" y="1885257"/>
                    </a:lnTo>
                    <a:lnTo>
                      <a:pt x="72754" y="1886850"/>
                    </a:lnTo>
                    <a:lnTo>
                      <a:pt x="72065" y="1887760"/>
                    </a:lnTo>
                    <a:lnTo>
                      <a:pt x="71146" y="1888671"/>
                    </a:lnTo>
                    <a:lnTo>
                      <a:pt x="69997" y="1889126"/>
                    </a:lnTo>
                    <a:lnTo>
                      <a:pt x="69308" y="1889126"/>
                    </a:lnTo>
                    <a:lnTo>
                      <a:pt x="68159" y="1888898"/>
                    </a:lnTo>
                    <a:lnTo>
                      <a:pt x="67240" y="1887988"/>
                    </a:lnTo>
                    <a:lnTo>
                      <a:pt x="66320" y="1887305"/>
                    </a:lnTo>
                    <a:lnTo>
                      <a:pt x="65631" y="1885940"/>
                    </a:lnTo>
                    <a:lnTo>
                      <a:pt x="64253" y="1883209"/>
                    </a:lnTo>
                    <a:lnTo>
                      <a:pt x="62874" y="1879340"/>
                    </a:lnTo>
                    <a:lnTo>
                      <a:pt x="61955" y="1875243"/>
                    </a:lnTo>
                    <a:lnTo>
                      <a:pt x="60806" y="1870464"/>
                    </a:lnTo>
                    <a:lnTo>
                      <a:pt x="60117" y="1865230"/>
                    </a:lnTo>
                    <a:lnTo>
                      <a:pt x="59427" y="1859768"/>
                    </a:lnTo>
                    <a:lnTo>
                      <a:pt x="58968" y="1854534"/>
                    </a:lnTo>
                    <a:lnTo>
                      <a:pt x="58738" y="1849072"/>
                    </a:lnTo>
                    <a:lnTo>
                      <a:pt x="58738" y="1843837"/>
                    </a:lnTo>
                    <a:lnTo>
                      <a:pt x="59197" y="1838830"/>
                    </a:lnTo>
                    <a:lnTo>
                      <a:pt x="59887" y="1834279"/>
                    </a:lnTo>
                    <a:lnTo>
                      <a:pt x="60576" y="1830638"/>
                    </a:lnTo>
                    <a:lnTo>
                      <a:pt x="61955" y="1827451"/>
                    </a:lnTo>
                    <a:lnTo>
                      <a:pt x="62414" y="1826314"/>
                    </a:lnTo>
                    <a:lnTo>
                      <a:pt x="63333" y="1825176"/>
                    </a:lnTo>
                    <a:lnTo>
                      <a:pt x="64253" y="1824720"/>
                    </a:lnTo>
                    <a:lnTo>
                      <a:pt x="65172" y="1824038"/>
                    </a:lnTo>
                    <a:close/>
                    <a:moveTo>
                      <a:pt x="130351" y="1816101"/>
                    </a:moveTo>
                    <a:lnTo>
                      <a:pt x="131895" y="1816328"/>
                    </a:lnTo>
                    <a:lnTo>
                      <a:pt x="133218" y="1817235"/>
                    </a:lnTo>
                    <a:lnTo>
                      <a:pt x="134761" y="1818369"/>
                    </a:lnTo>
                    <a:lnTo>
                      <a:pt x="136084" y="1819729"/>
                    </a:lnTo>
                    <a:lnTo>
                      <a:pt x="137407" y="1821544"/>
                    </a:lnTo>
                    <a:lnTo>
                      <a:pt x="138730" y="1823585"/>
                    </a:lnTo>
                    <a:lnTo>
                      <a:pt x="139612" y="1825853"/>
                    </a:lnTo>
                    <a:lnTo>
                      <a:pt x="140494" y="1828347"/>
                    </a:lnTo>
                    <a:lnTo>
                      <a:pt x="142258" y="1833790"/>
                    </a:lnTo>
                    <a:lnTo>
                      <a:pt x="143140" y="1839687"/>
                    </a:lnTo>
                    <a:lnTo>
                      <a:pt x="144022" y="1845356"/>
                    </a:lnTo>
                    <a:lnTo>
                      <a:pt x="144242" y="1850799"/>
                    </a:lnTo>
                    <a:lnTo>
                      <a:pt x="144463" y="1854655"/>
                    </a:lnTo>
                    <a:lnTo>
                      <a:pt x="144242" y="1858737"/>
                    </a:lnTo>
                    <a:lnTo>
                      <a:pt x="144022" y="1862139"/>
                    </a:lnTo>
                    <a:lnTo>
                      <a:pt x="143581" y="1865540"/>
                    </a:lnTo>
                    <a:lnTo>
                      <a:pt x="142919" y="1868489"/>
                    </a:lnTo>
                    <a:lnTo>
                      <a:pt x="142258" y="1871437"/>
                    </a:lnTo>
                    <a:lnTo>
                      <a:pt x="141156" y="1873932"/>
                    </a:lnTo>
                    <a:lnTo>
                      <a:pt x="140274" y="1875973"/>
                    </a:lnTo>
                    <a:lnTo>
                      <a:pt x="139171" y="1877787"/>
                    </a:lnTo>
                    <a:lnTo>
                      <a:pt x="138069" y="1879374"/>
                    </a:lnTo>
                    <a:lnTo>
                      <a:pt x="136966" y="1880282"/>
                    </a:lnTo>
                    <a:lnTo>
                      <a:pt x="135643" y="1880962"/>
                    </a:lnTo>
                    <a:lnTo>
                      <a:pt x="134100" y="1881189"/>
                    </a:lnTo>
                    <a:lnTo>
                      <a:pt x="132777" y="1880962"/>
                    </a:lnTo>
                    <a:lnTo>
                      <a:pt x="131233" y="1880282"/>
                    </a:lnTo>
                    <a:lnTo>
                      <a:pt x="129690" y="1879148"/>
                    </a:lnTo>
                    <a:lnTo>
                      <a:pt x="128808" y="1878014"/>
                    </a:lnTo>
                    <a:lnTo>
                      <a:pt x="127926" y="1876653"/>
                    </a:lnTo>
                    <a:lnTo>
                      <a:pt x="126162" y="1873251"/>
                    </a:lnTo>
                    <a:lnTo>
                      <a:pt x="124619" y="1869396"/>
                    </a:lnTo>
                    <a:lnTo>
                      <a:pt x="123516" y="1865314"/>
                    </a:lnTo>
                    <a:lnTo>
                      <a:pt x="122193" y="1860324"/>
                    </a:lnTo>
                    <a:lnTo>
                      <a:pt x="121311" y="1855335"/>
                    </a:lnTo>
                    <a:lnTo>
                      <a:pt x="120870" y="1850119"/>
                    </a:lnTo>
                    <a:lnTo>
                      <a:pt x="120650" y="1844903"/>
                    </a:lnTo>
                    <a:lnTo>
                      <a:pt x="120870" y="1839687"/>
                    </a:lnTo>
                    <a:lnTo>
                      <a:pt x="121091" y="1834697"/>
                    </a:lnTo>
                    <a:lnTo>
                      <a:pt x="121973" y="1829935"/>
                    </a:lnTo>
                    <a:lnTo>
                      <a:pt x="122855" y="1825853"/>
                    </a:lnTo>
                    <a:lnTo>
                      <a:pt x="124178" y="1822451"/>
                    </a:lnTo>
                    <a:lnTo>
                      <a:pt x="124839" y="1820863"/>
                    </a:lnTo>
                    <a:lnTo>
                      <a:pt x="125942" y="1819503"/>
                    </a:lnTo>
                    <a:lnTo>
                      <a:pt x="126824" y="1818142"/>
                    </a:lnTo>
                    <a:lnTo>
                      <a:pt x="127926" y="1817461"/>
                    </a:lnTo>
                    <a:lnTo>
                      <a:pt x="129029" y="1816554"/>
                    </a:lnTo>
                    <a:lnTo>
                      <a:pt x="130351" y="1816101"/>
                    </a:lnTo>
                    <a:close/>
                    <a:moveTo>
                      <a:pt x="218429" y="1809751"/>
                    </a:moveTo>
                    <a:lnTo>
                      <a:pt x="220545" y="1809978"/>
                    </a:lnTo>
                    <a:lnTo>
                      <a:pt x="222662" y="1810885"/>
                    </a:lnTo>
                    <a:lnTo>
                      <a:pt x="224543" y="1811792"/>
                    </a:lnTo>
                    <a:lnTo>
                      <a:pt x="226190" y="1813379"/>
                    </a:lnTo>
                    <a:lnTo>
                      <a:pt x="227836" y="1815194"/>
                    </a:lnTo>
                    <a:lnTo>
                      <a:pt x="229482" y="1817008"/>
                    </a:lnTo>
                    <a:lnTo>
                      <a:pt x="230893" y="1819503"/>
                    </a:lnTo>
                    <a:lnTo>
                      <a:pt x="231834" y="1821997"/>
                    </a:lnTo>
                    <a:lnTo>
                      <a:pt x="233010" y="1824719"/>
                    </a:lnTo>
                    <a:lnTo>
                      <a:pt x="233951" y="1827213"/>
                    </a:lnTo>
                    <a:lnTo>
                      <a:pt x="235362" y="1833337"/>
                    </a:lnTo>
                    <a:lnTo>
                      <a:pt x="236303" y="1839006"/>
                    </a:lnTo>
                    <a:lnTo>
                      <a:pt x="236538" y="1844449"/>
                    </a:lnTo>
                    <a:lnTo>
                      <a:pt x="236538" y="1848758"/>
                    </a:lnTo>
                    <a:lnTo>
                      <a:pt x="236303" y="1852614"/>
                    </a:lnTo>
                    <a:lnTo>
                      <a:pt x="235832" y="1856469"/>
                    </a:lnTo>
                    <a:lnTo>
                      <a:pt x="234892" y="1859871"/>
                    </a:lnTo>
                    <a:lnTo>
                      <a:pt x="233951" y="1863046"/>
                    </a:lnTo>
                    <a:lnTo>
                      <a:pt x="232775" y="1865994"/>
                    </a:lnTo>
                    <a:lnTo>
                      <a:pt x="231364" y="1868262"/>
                    </a:lnTo>
                    <a:lnTo>
                      <a:pt x="229953" y="1870303"/>
                    </a:lnTo>
                    <a:lnTo>
                      <a:pt x="228306" y="1872117"/>
                    </a:lnTo>
                    <a:lnTo>
                      <a:pt x="226895" y="1873478"/>
                    </a:lnTo>
                    <a:lnTo>
                      <a:pt x="225014" y="1874158"/>
                    </a:lnTo>
                    <a:lnTo>
                      <a:pt x="222897" y="1874839"/>
                    </a:lnTo>
                    <a:lnTo>
                      <a:pt x="221016" y="1874612"/>
                    </a:lnTo>
                    <a:lnTo>
                      <a:pt x="218899" y="1873932"/>
                    </a:lnTo>
                    <a:lnTo>
                      <a:pt x="217018" y="1873024"/>
                    </a:lnTo>
                    <a:lnTo>
                      <a:pt x="215136" y="1871437"/>
                    </a:lnTo>
                    <a:lnTo>
                      <a:pt x="213725" y="1869849"/>
                    </a:lnTo>
                    <a:lnTo>
                      <a:pt x="212784" y="1868489"/>
                    </a:lnTo>
                    <a:lnTo>
                      <a:pt x="210432" y="1864860"/>
                    </a:lnTo>
                    <a:lnTo>
                      <a:pt x="208551" y="1861005"/>
                    </a:lnTo>
                    <a:lnTo>
                      <a:pt x="207140" y="1856469"/>
                    </a:lnTo>
                    <a:lnTo>
                      <a:pt x="205964" y="1851480"/>
                    </a:lnTo>
                    <a:lnTo>
                      <a:pt x="205023" y="1846490"/>
                    </a:lnTo>
                    <a:lnTo>
                      <a:pt x="204788" y="1841501"/>
                    </a:lnTo>
                    <a:lnTo>
                      <a:pt x="204788" y="1836738"/>
                    </a:lnTo>
                    <a:lnTo>
                      <a:pt x="205023" y="1831749"/>
                    </a:lnTo>
                    <a:lnTo>
                      <a:pt x="205964" y="1826987"/>
                    </a:lnTo>
                    <a:lnTo>
                      <a:pt x="207140" y="1822451"/>
                    </a:lnTo>
                    <a:lnTo>
                      <a:pt x="208316" y="1818595"/>
                    </a:lnTo>
                    <a:lnTo>
                      <a:pt x="209256" y="1817008"/>
                    </a:lnTo>
                    <a:lnTo>
                      <a:pt x="210197" y="1815420"/>
                    </a:lnTo>
                    <a:lnTo>
                      <a:pt x="211373" y="1813833"/>
                    </a:lnTo>
                    <a:lnTo>
                      <a:pt x="212784" y="1812699"/>
                    </a:lnTo>
                    <a:lnTo>
                      <a:pt x="213725" y="1811565"/>
                    </a:lnTo>
                    <a:lnTo>
                      <a:pt x="215371" y="1810885"/>
                    </a:lnTo>
                    <a:lnTo>
                      <a:pt x="216782" y="1809978"/>
                    </a:lnTo>
                    <a:lnTo>
                      <a:pt x="218429" y="1809751"/>
                    </a:lnTo>
                    <a:close/>
                    <a:moveTo>
                      <a:pt x="325766" y="1803401"/>
                    </a:moveTo>
                    <a:lnTo>
                      <a:pt x="328276" y="1803853"/>
                    </a:lnTo>
                    <a:lnTo>
                      <a:pt x="330558" y="1804531"/>
                    </a:lnTo>
                    <a:lnTo>
                      <a:pt x="332612" y="1805661"/>
                    </a:lnTo>
                    <a:lnTo>
                      <a:pt x="334666" y="1807017"/>
                    </a:lnTo>
                    <a:lnTo>
                      <a:pt x="336491" y="1808825"/>
                    </a:lnTo>
                    <a:lnTo>
                      <a:pt x="338089" y="1810859"/>
                    </a:lnTo>
                    <a:lnTo>
                      <a:pt x="339686" y="1813345"/>
                    </a:lnTo>
                    <a:lnTo>
                      <a:pt x="341055" y="1815605"/>
                    </a:lnTo>
                    <a:lnTo>
                      <a:pt x="342196" y="1818543"/>
                    </a:lnTo>
                    <a:lnTo>
                      <a:pt x="343109" y="1821029"/>
                    </a:lnTo>
                    <a:lnTo>
                      <a:pt x="344022" y="1823967"/>
                    </a:lnTo>
                    <a:lnTo>
                      <a:pt x="344707" y="1826905"/>
                    </a:lnTo>
                    <a:lnTo>
                      <a:pt x="345619" y="1832781"/>
                    </a:lnTo>
                    <a:lnTo>
                      <a:pt x="346076" y="1838205"/>
                    </a:lnTo>
                    <a:lnTo>
                      <a:pt x="345848" y="1842725"/>
                    </a:lnTo>
                    <a:lnTo>
                      <a:pt x="345163" y="1846793"/>
                    </a:lnTo>
                    <a:lnTo>
                      <a:pt x="344478" y="1850861"/>
                    </a:lnTo>
                    <a:lnTo>
                      <a:pt x="343566" y="1854477"/>
                    </a:lnTo>
                    <a:lnTo>
                      <a:pt x="342425" y="1857641"/>
                    </a:lnTo>
                    <a:lnTo>
                      <a:pt x="340827" y="1860353"/>
                    </a:lnTo>
                    <a:lnTo>
                      <a:pt x="339230" y="1863065"/>
                    </a:lnTo>
                    <a:lnTo>
                      <a:pt x="337404" y="1864873"/>
                    </a:lnTo>
                    <a:lnTo>
                      <a:pt x="335350" y="1866455"/>
                    </a:lnTo>
                    <a:lnTo>
                      <a:pt x="333068" y="1867585"/>
                    </a:lnTo>
                    <a:lnTo>
                      <a:pt x="330786" y="1868263"/>
                    </a:lnTo>
                    <a:lnTo>
                      <a:pt x="328732" y="1868489"/>
                    </a:lnTo>
                    <a:lnTo>
                      <a:pt x="326222" y="1868037"/>
                    </a:lnTo>
                    <a:lnTo>
                      <a:pt x="323940" y="1866907"/>
                    </a:lnTo>
                    <a:lnTo>
                      <a:pt x="321658" y="1865551"/>
                    </a:lnTo>
                    <a:lnTo>
                      <a:pt x="319148" y="1863291"/>
                    </a:lnTo>
                    <a:lnTo>
                      <a:pt x="318007" y="1861709"/>
                    </a:lnTo>
                    <a:lnTo>
                      <a:pt x="316637" y="1860127"/>
                    </a:lnTo>
                    <a:lnTo>
                      <a:pt x="314583" y="1856511"/>
                    </a:lnTo>
                    <a:lnTo>
                      <a:pt x="312758" y="1852217"/>
                    </a:lnTo>
                    <a:lnTo>
                      <a:pt x="311389" y="1847923"/>
                    </a:lnTo>
                    <a:lnTo>
                      <a:pt x="310247" y="1843177"/>
                    </a:lnTo>
                    <a:lnTo>
                      <a:pt x="309791" y="1838205"/>
                    </a:lnTo>
                    <a:lnTo>
                      <a:pt x="309563" y="1833685"/>
                    </a:lnTo>
                    <a:lnTo>
                      <a:pt x="309791" y="1828713"/>
                    </a:lnTo>
                    <a:lnTo>
                      <a:pt x="310247" y="1823967"/>
                    </a:lnTo>
                    <a:lnTo>
                      <a:pt x="311389" y="1819447"/>
                    </a:lnTo>
                    <a:lnTo>
                      <a:pt x="312758" y="1815605"/>
                    </a:lnTo>
                    <a:lnTo>
                      <a:pt x="314583" y="1811989"/>
                    </a:lnTo>
                    <a:lnTo>
                      <a:pt x="315496" y="1810181"/>
                    </a:lnTo>
                    <a:lnTo>
                      <a:pt x="316637" y="1808825"/>
                    </a:lnTo>
                    <a:lnTo>
                      <a:pt x="318007" y="1807243"/>
                    </a:lnTo>
                    <a:lnTo>
                      <a:pt x="319148" y="1806339"/>
                    </a:lnTo>
                    <a:lnTo>
                      <a:pt x="320745" y="1805209"/>
                    </a:lnTo>
                    <a:lnTo>
                      <a:pt x="322342" y="1804531"/>
                    </a:lnTo>
                    <a:lnTo>
                      <a:pt x="323940" y="1803853"/>
                    </a:lnTo>
                    <a:lnTo>
                      <a:pt x="325766" y="1803401"/>
                    </a:lnTo>
                    <a:close/>
                    <a:moveTo>
                      <a:pt x="450499" y="1797051"/>
                    </a:moveTo>
                    <a:lnTo>
                      <a:pt x="453464" y="1797504"/>
                    </a:lnTo>
                    <a:lnTo>
                      <a:pt x="455972" y="1798185"/>
                    </a:lnTo>
                    <a:lnTo>
                      <a:pt x="458708" y="1799545"/>
                    </a:lnTo>
                    <a:lnTo>
                      <a:pt x="460761" y="1800906"/>
                    </a:lnTo>
                    <a:lnTo>
                      <a:pt x="462813" y="1802720"/>
                    </a:lnTo>
                    <a:lnTo>
                      <a:pt x="464637" y="1804762"/>
                    </a:lnTo>
                    <a:lnTo>
                      <a:pt x="466234" y="1807029"/>
                    </a:lnTo>
                    <a:lnTo>
                      <a:pt x="467830" y="1809524"/>
                    </a:lnTo>
                    <a:lnTo>
                      <a:pt x="469198" y="1812246"/>
                    </a:lnTo>
                    <a:lnTo>
                      <a:pt x="470338" y="1814967"/>
                    </a:lnTo>
                    <a:lnTo>
                      <a:pt x="471023" y="1817688"/>
                    </a:lnTo>
                    <a:lnTo>
                      <a:pt x="471707" y="1820637"/>
                    </a:lnTo>
                    <a:lnTo>
                      <a:pt x="472391" y="1823812"/>
                    </a:lnTo>
                    <a:lnTo>
                      <a:pt x="472847" y="1826760"/>
                    </a:lnTo>
                    <a:lnTo>
                      <a:pt x="473075" y="1829481"/>
                    </a:lnTo>
                    <a:lnTo>
                      <a:pt x="473075" y="1832203"/>
                    </a:lnTo>
                    <a:lnTo>
                      <a:pt x="472847" y="1836512"/>
                    </a:lnTo>
                    <a:lnTo>
                      <a:pt x="472391" y="1840821"/>
                    </a:lnTo>
                    <a:lnTo>
                      <a:pt x="471251" y="1844676"/>
                    </a:lnTo>
                    <a:lnTo>
                      <a:pt x="470338" y="1848305"/>
                    </a:lnTo>
                    <a:lnTo>
                      <a:pt x="468742" y="1851480"/>
                    </a:lnTo>
                    <a:lnTo>
                      <a:pt x="467146" y="1854428"/>
                    </a:lnTo>
                    <a:lnTo>
                      <a:pt x="465094" y="1856923"/>
                    </a:lnTo>
                    <a:lnTo>
                      <a:pt x="462813" y="1858737"/>
                    </a:lnTo>
                    <a:lnTo>
                      <a:pt x="460533" y="1860324"/>
                    </a:lnTo>
                    <a:lnTo>
                      <a:pt x="458252" y="1861685"/>
                    </a:lnTo>
                    <a:lnTo>
                      <a:pt x="455516" y="1862139"/>
                    </a:lnTo>
                    <a:lnTo>
                      <a:pt x="453236" y="1862139"/>
                    </a:lnTo>
                    <a:lnTo>
                      <a:pt x="450271" y="1861912"/>
                    </a:lnTo>
                    <a:lnTo>
                      <a:pt x="447763" y="1860778"/>
                    </a:lnTo>
                    <a:lnTo>
                      <a:pt x="445026" y="1859417"/>
                    </a:lnTo>
                    <a:lnTo>
                      <a:pt x="442290" y="1857149"/>
                    </a:lnTo>
                    <a:lnTo>
                      <a:pt x="441149" y="1855562"/>
                    </a:lnTo>
                    <a:lnTo>
                      <a:pt x="439553" y="1853748"/>
                    </a:lnTo>
                    <a:lnTo>
                      <a:pt x="438413" y="1852160"/>
                    </a:lnTo>
                    <a:lnTo>
                      <a:pt x="437045" y="1850119"/>
                    </a:lnTo>
                    <a:lnTo>
                      <a:pt x="435220" y="1846037"/>
                    </a:lnTo>
                    <a:lnTo>
                      <a:pt x="433624" y="1841501"/>
                    </a:lnTo>
                    <a:lnTo>
                      <a:pt x="432712" y="1836965"/>
                    </a:lnTo>
                    <a:lnTo>
                      <a:pt x="431800" y="1832203"/>
                    </a:lnTo>
                    <a:lnTo>
                      <a:pt x="431800" y="1827213"/>
                    </a:lnTo>
                    <a:lnTo>
                      <a:pt x="432256" y="1822224"/>
                    </a:lnTo>
                    <a:lnTo>
                      <a:pt x="432712" y="1817688"/>
                    </a:lnTo>
                    <a:lnTo>
                      <a:pt x="434080" y="1813379"/>
                    </a:lnTo>
                    <a:lnTo>
                      <a:pt x="435677" y="1809070"/>
                    </a:lnTo>
                    <a:lnTo>
                      <a:pt x="436589" y="1807256"/>
                    </a:lnTo>
                    <a:lnTo>
                      <a:pt x="437729" y="1805442"/>
                    </a:lnTo>
                    <a:lnTo>
                      <a:pt x="438869" y="1803854"/>
                    </a:lnTo>
                    <a:lnTo>
                      <a:pt x="440237" y="1802494"/>
                    </a:lnTo>
                    <a:lnTo>
                      <a:pt x="441606" y="1801133"/>
                    </a:lnTo>
                    <a:lnTo>
                      <a:pt x="443202" y="1799999"/>
                    </a:lnTo>
                    <a:lnTo>
                      <a:pt x="445026" y="1799092"/>
                    </a:lnTo>
                    <a:lnTo>
                      <a:pt x="446622" y="1798185"/>
                    </a:lnTo>
                    <a:lnTo>
                      <a:pt x="448675" y="1797731"/>
                    </a:lnTo>
                    <a:lnTo>
                      <a:pt x="450499" y="1797051"/>
                    </a:lnTo>
                    <a:close/>
                    <a:moveTo>
                      <a:pt x="589856" y="1790701"/>
                    </a:moveTo>
                    <a:lnTo>
                      <a:pt x="593063" y="1790928"/>
                    </a:lnTo>
                    <a:lnTo>
                      <a:pt x="596040" y="1791835"/>
                    </a:lnTo>
                    <a:lnTo>
                      <a:pt x="598560" y="1793195"/>
                    </a:lnTo>
                    <a:lnTo>
                      <a:pt x="601079" y="1794329"/>
                    </a:lnTo>
                    <a:lnTo>
                      <a:pt x="603370" y="1796144"/>
                    </a:lnTo>
                    <a:lnTo>
                      <a:pt x="605431" y="1798412"/>
                    </a:lnTo>
                    <a:lnTo>
                      <a:pt x="607263" y="1800679"/>
                    </a:lnTo>
                    <a:lnTo>
                      <a:pt x="608867" y="1803401"/>
                    </a:lnTo>
                    <a:lnTo>
                      <a:pt x="610241" y="1805896"/>
                    </a:lnTo>
                    <a:lnTo>
                      <a:pt x="611615" y="1808844"/>
                    </a:lnTo>
                    <a:lnTo>
                      <a:pt x="612302" y="1811565"/>
                    </a:lnTo>
                    <a:lnTo>
                      <a:pt x="613219" y="1814513"/>
                    </a:lnTo>
                    <a:lnTo>
                      <a:pt x="613906" y="1817462"/>
                    </a:lnTo>
                    <a:lnTo>
                      <a:pt x="614135" y="1820183"/>
                    </a:lnTo>
                    <a:lnTo>
                      <a:pt x="614364" y="1823131"/>
                    </a:lnTo>
                    <a:lnTo>
                      <a:pt x="614364" y="1825853"/>
                    </a:lnTo>
                    <a:lnTo>
                      <a:pt x="614135" y="1830389"/>
                    </a:lnTo>
                    <a:lnTo>
                      <a:pt x="613448" y="1834924"/>
                    </a:lnTo>
                    <a:lnTo>
                      <a:pt x="612302" y="1838780"/>
                    </a:lnTo>
                    <a:lnTo>
                      <a:pt x="610699" y="1842408"/>
                    </a:lnTo>
                    <a:lnTo>
                      <a:pt x="608867" y="1845810"/>
                    </a:lnTo>
                    <a:lnTo>
                      <a:pt x="606805" y="1848758"/>
                    </a:lnTo>
                    <a:lnTo>
                      <a:pt x="604515" y="1851026"/>
                    </a:lnTo>
                    <a:lnTo>
                      <a:pt x="601766" y="1853294"/>
                    </a:lnTo>
                    <a:lnTo>
                      <a:pt x="598789" y="1854428"/>
                    </a:lnTo>
                    <a:lnTo>
                      <a:pt x="596040" y="1855562"/>
                    </a:lnTo>
                    <a:lnTo>
                      <a:pt x="593063" y="1855789"/>
                    </a:lnTo>
                    <a:lnTo>
                      <a:pt x="590085" y="1855789"/>
                    </a:lnTo>
                    <a:lnTo>
                      <a:pt x="587108" y="1855108"/>
                    </a:lnTo>
                    <a:lnTo>
                      <a:pt x="583901" y="1853521"/>
                    </a:lnTo>
                    <a:lnTo>
                      <a:pt x="580923" y="1851707"/>
                    </a:lnTo>
                    <a:lnTo>
                      <a:pt x="577946" y="1848985"/>
                    </a:lnTo>
                    <a:lnTo>
                      <a:pt x="576801" y="1847171"/>
                    </a:lnTo>
                    <a:lnTo>
                      <a:pt x="575197" y="1845357"/>
                    </a:lnTo>
                    <a:lnTo>
                      <a:pt x="573136" y="1841501"/>
                    </a:lnTo>
                    <a:lnTo>
                      <a:pt x="571303" y="1837192"/>
                    </a:lnTo>
                    <a:lnTo>
                      <a:pt x="569700" y="1832883"/>
                    </a:lnTo>
                    <a:lnTo>
                      <a:pt x="568784" y="1828121"/>
                    </a:lnTo>
                    <a:lnTo>
                      <a:pt x="568326" y="1823585"/>
                    </a:lnTo>
                    <a:lnTo>
                      <a:pt x="568326" y="1819049"/>
                    </a:lnTo>
                    <a:lnTo>
                      <a:pt x="568784" y="1814287"/>
                    </a:lnTo>
                    <a:lnTo>
                      <a:pt x="569929" y="1809751"/>
                    </a:lnTo>
                    <a:lnTo>
                      <a:pt x="571533" y="1805669"/>
                    </a:lnTo>
                    <a:lnTo>
                      <a:pt x="573365" y="1801813"/>
                    </a:lnTo>
                    <a:lnTo>
                      <a:pt x="574281" y="1800226"/>
                    </a:lnTo>
                    <a:lnTo>
                      <a:pt x="575655" y="1798412"/>
                    </a:lnTo>
                    <a:lnTo>
                      <a:pt x="577030" y="1797051"/>
                    </a:lnTo>
                    <a:lnTo>
                      <a:pt x="578633" y="1795463"/>
                    </a:lnTo>
                    <a:lnTo>
                      <a:pt x="580236" y="1794329"/>
                    </a:lnTo>
                    <a:lnTo>
                      <a:pt x="581840" y="1793422"/>
                    </a:lnTo>
                    <a:lnTo>
                      <a:pt x="583672" y="1792288"/>
                    </a:lnTo>
                    <a:lnTo>
                      <a:pt x="585733" y="1791608"/>
                    </a:lnTo>
                    <a:lnTo>
                      <a:pt x="587566" y="1790928"/>
                    </a:lnTo>
                    <a:lnTo>
                      <a:pt x="589856" y="1790701"/>
                    </a:lnTo>
                    <a:close/>
                    <a:moveTo>
                      <a:pt x="742508" y="1785938"/>
                    </a:moveTo>
                    <a:lnTo>
                      <a:pt x="745879" y="1786618"/>
                    </a:lnTo>
                    <a:lnTo>
                      <a:pt x="749025" y="1787072"/>
                    </a:lnTo>
                    <a:lnTo>
                      <a:pt x="751947" y="1788432"/>
                    </a:lnTo>
                    <a:lnTo>
                      <a:pt x="754418" y="1790020"/>
                    </a:lnTo>
                    <a:lnTo>
                      <a:pt x="756666" y="1791834"/>
                    </a:lnTo>
                    <a:lnTo>
                      <a:pt x="759137" y="1793875"/>
                    </a:lnTo>
                    <a:lnTo>
                      <a:pt x="760935" y="1796143"/>
                    </a:lnTo>
                    <a:lnTo>
                      <a:pt x="762733" y="1798638"/>
                    </a:lnTo>
                    <a:lnTo>
                      <a:pt x="764081" y="1801133"/>
                    </a:lnTo>
                    <a:lnTo>
                      <a:pt x="765205" y="1804081"/>
                    </a:lnTo>
                    <a:lnTo>
                      <a:pt x="766328" y="1807029"/>
                    </a:lnTo>
                    <a:lnTo>
                      <a:pt x="767003" y="1809750"/>
                    </a:lnTo>
                    <a:lnTo>
                      <a:pt x="767901" y="1812699"/>
                    </a:lnTo>
                    <a:lnTo>
                      <a:pt x="768126" y="1815874"/>
                    </a:lnTo>
                    <a:lnTo>
                      <a:pt x="768351" y="1818368"/>
                    </a:lnTo>
                    <a:lnTo>
                      <a:pt x="768351" y="1821317"/>
                    </a:lnTo>
                    <a:lnTo>
                      <a:pt x="767901" y="1826079"/>
                    </a:lnTo>
                    <a:lnTo>
                      <a:pt x="767003" y="1830388"/>
                    </a:lnTo>
                    <a:lnTo>
                      <a:pt x="765879" y="1834243"/>
                    </a:lnTo>
                    <a:lnTo>
                      <a:pt x="764306" y="1838099"/>
                    </a:lnTo>
                    <a:lnTo>
                      <a:pt x="762284" y="1841501"/>
                    </a:lnTo>
                    <a:lnTo>
                      <a:pt x="759812" y="1843995"/>
                    </a:lnTo>
                    <a:lnTo>
                      <a:pt x="757340" y="1846717"/>
                    </a:lnTo>
                    <a:lnTo>
                      <a:pt x="754643" y="1848531"/>
                    </a:lnTo>
                    <a:lnTo>
                      <a:pt x="751497" y="1850119"/>
                    </a:lnTo>
                    <a:lnTo>
                      <a:pt x="748576" y="1850799"/>
                    </a:lnTo>
                    <a:lnTo>
                      <a:pt x="745430" y="1851026"/>
                    </a:lnTo>
                    <a:lnTo>
                      <a:pt x="742059" y="1851026"/>
                    </a:lnTo>
                    <a:lnTo>
                      <a:pt x="738913" y="1850345"/>
                    </a:lnTo>
                    <a:lnTo>
                      <a:pt x="735542" y="1848985"/>
                    </a:lnTo>
                    <a:lnTo>
                      <a:pt x="732396" y="1846944"/>
                    </a:lnTo>
                    <a:lnTo>
                      <a:pt x="729250" y="1844222"/>
                    </a:lnTo>
                    <a:lnTo>
                      <a:pt x="727677" y="1842408"/>
                    </a:lnTo>
                    <a:lnTo>
                      <a:pt x="726554" y="1840594"/>
                    </a:lnTo>
                    <a:lnTo>
                      <a:pt x="725205" y="1838779"/>
                    </a:lnTo>
                    <a:lnTo>
                      <a:pt x="723857" y="1836738"/>
                    </a:lnTo>
                    <a:lnTo>
                      <a:pt x="722059" y="1832429"/>
                    </a:lnTo>
                    <a:lnTo>
                      <a:pt x="720486" y="1828120"/>
                    </a:lnTo>
                    <a:lnTo>
                      <a:pt x="719812" y="1823358"/>
                    </a:lnTo>
                    <a:lnTo>
                      <a:pt x="719138" y="1818595"/>
                    </a:lnTo>
                    <a:lnTo>
                      <a:pt x="719587" y="1814059"/>
                    </a:lnTo>
                    <a:lnTo>
                      <a:pt x="720037" y="1809524"/>
                    </a:lnTo>
                    <a:lnTo>
                      <a:pt x="721160" y="1804988"/>
                    </a:lnTo>
                    <a:lnTo>
                      <a:pt x="722509" y="1800906"/>
                    </a:lnTo>
                    <a:lnTo>
                      <a:pt x="724981" y="1797050"/>
                    </a:lnTo>
                    <a:lnTo>
                      <a:pt x="725879" y="1795463"/>
                    </a:lnTo>
                    <a:lnTo>
                      <a:pt x="727228" y="1793649"/>
                    </a:lnTo>
                    <a:lnTo>
                      <a:pt x="728801" y="1792288"/>
                    </a:lnTo>
                    <a:lnTo>
                      <a:pt x="730374" y="1790700"/>
                    </a:lnTo>
                    <a:lnTo>
                      <a:pt x="732171" y="1789793"/>
                    </a:lnTo>
                    <a:lnTo>
                      <a:pt x="733969" y="1788659"/>
                    </a:lnTo>
                    <a:lnTo>
                      <a:pt x="735767" y="1787525"/>
                    </a:lnTo>
                    <a:lnTo>
                      <a:pt x="737789" y="1786845"/>
                    </a:lnTo>
                    <a:lnTo>
                      <a:pt x="740261" y="1786391"/>
                    </a:lnTo>
                    <a:lnTo>
                      <a:pt x="742508" y="1785938"/>
                    </a:lnTo>
                    <a:close/>
                    <a:moveTo>
                      <a:pt x="2969442" y="1784350"/>
                    </a:moveTo>
                    <a:lnTo>
                      <a:pt x="2972661" y="1785030"/>
                    </a:lnTo>
                    <a:lnTo>
                      <a:pt x="2975881" y="1785937"/>
                    </a:lnTo>
                    <a:lnTo>
                      <a:pt x="2978410" y="1787298"/>
                    </a:lnTo>
                    <a:lnTo>
                      <a:pt x="2981170" y="1788885"/>
                    </a:lnTo>
                    <a:lnTo>
                      <a:pt x="2983240" y="1790700"/>
                    </a:lnTo>
                    <a:lnTo>
                      <a:pt x="2985309" y="1792968"/>
                    </a:lnTo>
                    <a:lnTo>
                      <a:pt x="2986919" y="1795462"/>
                    </a:lnTo>
                    <a:lnTo>
                      <a:pt x="2988529" y="1797957"/>
                    </a:lnTo>
                    <a:lnTo>
                      <a:pt x="2989909" y="1800905"/>
                    </a:lnTo>
                    <a:lnTo>
                      <a:pt x="2990599" y="1803853"/>
                    </a:lnTo>
                    <a:lnTo>
                      <a:pt x="2991518" y="1806575"/>
                    </a:lnTo>
                    <a:lnTo>
                      <a:pt x="2991978" y="1809523"/>
                    </a:lnTo>
                    <a:lnTo>
                      <a:pt x="2992438" y="1812471"/>
                    </a:lnTo>
                    <a:lnTo>
                      <a:pt x="2992438" y="1815420"/>
                    </a:lnTo>
                    <a:lnTo>
                      <a:pt x="2992438" y="1818141"/>
                    </a:lnTo>
                    <a:lnTo>
                      <a:pt x="2992208" y="1821089"/>
                    </a:lnTo>
                    <a:lnTo>
                      <a:pt x="2991518" y="1825625"/>
                    </a:lnTo>
                    <a:lnTo>
                      <a:pt x="2990139" y="1829934"/>
                    </a:lnTo>
                    <a:lnTo>
                      <a:pt x="2988529" y="1833789"/>
                    </a:lnTo>
                    <a:lnTo>
                      <a:pt x="2986689" y="1837418"/>
                    </a:lnTo>
                    <a:lnTo>
                      <a:pt x="2984389" y="1840593"/>
                    </a:lnTo>
                    <a:lnTo>
                      <a:pt x="2981630" y="1843088"/>
                    </a:lnTo>
                    <a:lnTo>
                      <a:pt x="2979100" y="1845582"/>
                    </a:lnTo>
                    <a:lnTo>
                      <a:pt x="2976111" y="1847397"/>
                    </a:lnTo>
                    <a:lnTo>
                      <a:pt x="2972891" y="1848757"/>
                    </a:lnTo>
                    <a:lnTo>
                      <a:pt x="2969671" y="1849211"/>
                    </a:lnTo>
                    <a:lnTo>
                      <a:pt x="2966682" y="1849438"/>
                    </a:lnTo>
                    <a:lnTo>
                      <a:pt x="2963232" y="1849211"/>
                    </a:lnTo>
                    <a:lnTo>
                      <a:pt x="2960013" y="1848077"/>
                    </a:lnTo>
                    <a:lnTo>
                      <a:pt x="2957023" y="1846490"/>
                    </a:lnTo>
                    <a:lnTo>
                      <a:pt x="2953804" y="1844448"/>
                    </a:lnTo>
                    <a:lnTo>
                      <a:pt x="2951274" y="1841727"/>
                    </a:lnTo>
                    <a:lnTo>
                      <a:pt x="2949664" y="1839913"/>
                    </a:lnTo>
                    <a:lnTo>
                      <a:pt x="2948285" y="1837872"/>
                    </a:lnTo>
                    <a:lnTo>
                      <a:pt x="2947365" y="1835831"/>
                    </a:lnTo>
                    <a:lnTo>
                      <a:pt x="2946215" y="1833789"/>
                    </a:lnTo>
                    <a:lnTo>
                      <a:pt x="2944835" y="1829707"/>
                    </a:lnTo>
                    <a:lnTo>
                      <a:pt x="2943915" y="1824945"/>
                    </a:lnTo>
                    <a:lnTo>
                      <a:pt x="2943225" y="1820409"/>
                    </a:lnTo>
                    <a:lnTo>
                      <a:pt x="2943225" y="1815873"/>
                    </a:lnTo>
                    <a:lnTo>
                      <a:pt x="2943915" y="1811111"/>
                    </a:lnTo>
                    <a:lnTo>
                      <a:pt x="2944605" y="1806348"/>
                    </a:lnTo>
                    <a:lnTo>
                      <a:pt x="2946215" y="1802266"/>
                    </a:lnTo>
                    <a:lnTo>
                      <a:pt x="2948285" y="1797957"/>
                    </a:lnTo>
                    <a:lnTo>
                      <a:pt x="2950814" y="1794328"/>
                    </a:lnTo>
                    <a:lnTo>
                      <a:pt x="2951964" y="1792741"/>
                    </a:lnTo>
                    <a:lnTo>
                      <a:pt x="2953574" y="1791153"/>
                    </a:lnTo>
                    <a:lnTo>
                      <a:pt x="2955184" y="1789566"/>
                    </a:lnTo>
                    <a:lnTo>
                      <a:pt x="2956793" y="1788432"/>
                    </a:lnTo>
                    <a:lnTo>
                      <a:pt x="2958633" y="1787298"/>
                    </a:lnTo>
                    <a:lnTo>
                      <a:pt x="2960473" y="1786164"/>
                    </a:lnTo>
                    <a:lnTo>
                      <a:pt x="2962543" y="1785484"/>
                    </a:lnTo>
                    <a:lnTo>
                      <a:pt x="2964842" y="1785030"/>
                    </a:lnTo>
                    <a:lnTo>
                      <a:pt x="2967142" y="1784577"/>
                    </a:lnTo>
                    <a:lnTo>
                      <a:pt x="2969442" y="1784350"/>
                    </a:lnTo>
                    <a:close/>
                    <a:moveTo>
                      <a:pt x="908242" y="1782763"/>
                    </a:moveTo>
                    <a:lnTo>
                      <a:pt x="911965" y="1782990"/>
                    </a:lnTo>
                    <a:lnTo>
                      <a:pt x="915455" y="1783897"/>
                    </a:lnTo>
                    <a:lnTo>
                      <a:pt x="918712" y="1785031"/>
                    </a:lnTo>
                    <a:lnTo>
                      <a:pt x="921504" y="1786618"/>
                    </a:lnTo>
                    <a:lnTo>
                      <a:pt x="924063" y="1788432"/>
                    </a:lnTo>
                    <a:lnTo>
                      <a:pt x="926389" y="1790700"/>
                    </a:lnTo>
                    <a:lnTo>
                      <a:pt x="928716" y="1792741"/>
                    </a:lnTo>
                    <a:lnTo>
                      <a:pt x="930577" y="1795236"/>
                    </a:lnTo>
                    <a:lnTo>
                      <a:pt x="932206" y="1797958"/>
                    </a:lnTo>
                    <a:lnTo>
                      <a:pt x="933369" y="1800679"/>
                    </a:lnTo>
                    <a:lnTo>
                      <a:pt x="934532" y="1803627"/>
                    </a:lnTo>
                    <a:lnTo>
                      <a:pt x="935230" y="1806575"/>
                    </a:lnTo>
                    <a:lnTo>
                      <a:pt x="936161" y="1809297"/>
                    </a:lnTo>
                    <a:lnTo>
                      <a:pt x="936393" y="1812472"/>
                    </a:lnTo>
                    <a:lnTo>
                      <a:pt x="936626" y="1815193"/>
                    </a:lnTo>
                    <a:lnTo>
                      <a:pt x="936626" y="1817915"/>
                    </a:lnTo>
                    <a:lnTo>
                      <a:pt x="936161" y="1822904"/>
                    </a:lnTo>
                    <a:lnTo>
                      <a:pt x="934997" y="1827440"/>
                    </a:lnTo>
                    <a:lnTo>
                      <a:pt x="933369" y="1831522"/>
                    </a:lnTo>
                    <a:lnTo>
                      <a:pt x="931275" y="1835604"/>
                    </a:lnTo>
                    <a:lnTo>
                      <a:pt x="928948" y="1838552"/>
                    </a:lnTo>
                    <a:lnTo>
                      <a:pt x="926157" y="1841501"/>
                    </a:lnTo>
                    <a:lnTo>
                      <a:pt x="923365" y="1843769"/>
                    </a:lnTo>
                    <a:lnTo>
                      <a:pt x="919875" y="1845810"/>
                    </a:lnTo>
                    <a:lnTo>
                      <a:pt x="916385" y="1846944"/>
                    </a:lnTo>
                    <a:lnTo>
                      <a:pt x="912895" y="1847851"/>
                    </a:lnTo>
                    <a:lnTo>
                      <a:pt x="909173" y="1847851"/>
                    </a:lnTo>
                    <a:lnTo>
                      <a:pt x="905451" y="1847170"/>
                    </a:lnTo>
                    <a:lnTo>
                      <a:pt x="903357" y="1846717"/>
                    </a:lnTo>
                    <a:lnTo>
                      <a:pt x="901496" y="1846263"/>
                    </a:lnTo>
                    <a:lnTo>
                      <a:pt x="899634" y="1845356"/>
                    </a:lnTo>
                    <a:lnTo>
                      <a:pt x="898006" y="1844449"/>
                    </a:lnTo>
                    <a:lnTo>
                      <a:pt x="896145" y="1843088"/>
                    </a:lnTo>
                    <a:lnTo>
                      <a:pt x="894516" y="1841727"/>
                    </a:lnTo>
                    <a:lnTo>
                      <a:pt x="892655" y="1840594"/>
                    </a:lnTo>
                    <a:lnTo>
                      <a:pt x="891026" y="1838552"/>
                    </a:lnTo>
                    <a:lnTo>
                      <a:pt x="889863" y="1836738"/>
                    </a:lnTo>
                    <a:lnTo>
                      <a:pt x="888467" y="1834924"/>
                    </a:lnTo>
                    <a:lnTo>
                      <a:pt x="886141" y="1831068"/>
                    </a:lnTo>
                    <a:lnTo>
                      <a:pt x="884512" y="1826986"/>
                    </a:lnTo>
                    <a:lnTo>
                      <a:pt x="883349" y="1822451"/>
                    </a:lnTo>
                    <a:lnTo>
                      <a:pt x="882651" y="1817915"/>
                    </a:lnTo>
                    <a:lnTo>
                      <a:pt x="882651" y="1813606"/>
                    </a:lnTo>
                    <a:lnTo>
                      <a:pt x="882884" y="1808843"/>
                    </a:lnTo>
                    <a:lnTo>
                      <a:pt x="883581" y="1804761"/>
                    </a:lnTo>
                    <a:lnTo>
                      <a:pt x="884977" y="1800452"/>
                    </a:lnTo>
                    <a:lnTo>
                      <a:pt x="886839" y="1796597"/>
                    </a:lnTo>
                    <a:lnTo>
                      <a:pt x="889165" y="1792968"/>
                    </a:lnTo>
                    <a:lnTo>
                      <a:pt x="890561" y="1791381"/>
                    </a:lnTo>
                    <a:lnTo>
                      <a:pt x="892190" y="1789793"/>
                    </a:lnTo>
                    <a:lnTo>
                      <a:pt x="893818" y="1788432"/>
                    </a:lnTo>
                    <a:lnTo>
                      <a:pt x="895447" y="1787298"/>
                    </a:lnTo>
                    <a:lnTo>
                      <a:pt x="897308" y="1785938"/>
                    </a:lnTo>
                    <a:lnTo>
                      <a:pt x="899169" y="1784804"/>
                    </a:lnTo>
                    <a:lnTo>
                      <a:pt x="901263" y="1784123"/>
                    </a:lnTo>
                    <a:lnTo>
                      <a:pt x="903357" y="1783443"/>
                    </a:lnTo>
                    <a:lnTo>
                      <a:pt x="905916" y="1782990"/>
                    </a:lnTo>
                    <a:lnTo>
                      <a:pt x="908242" y="1782763"/>
                    </a:lnTo>
                    <a:close/>
                    <a:moveTo>
                      <a:pt x="0" y="1779588"/>
                    </a:moveTo>
                    <a:lnTo>
                      <a:pt x="3175" y="1838326"/>
                    </a:lnTo>
                    <a:lnTo>
                      <a:pt x="2309" y="1832119"/>
                    </a:lnTo>
                    <a:lnTo>
                      <a:pt x="1443" y="1811062"/>
                    </a:lnTo>
                    <a:lnTo>
                      <a:pt x="0" y="1779588"/>
                    </a:lnTo>
                    <a:close/>
                    <a:moveTo>
                      <a:pt x="1652807" y="1771650"/>
                    </a:moveTo>
                    <a:lnTo>
                      <a:pt x="1657180" y="1772102"/>
                    </a:lnTo>
                    <a:lnTo>
                      <a:pt x="1661093" y="1773006"/>
                    </a:lnTo>
                    <a:lnTo>
                      <a:pt x="1664775" y="1774362"/>
                    </a:lnTo>
                    <a:lnTo>
                      <a:pt x="1667997" y="1775718"/>
                    </a:lnTo>
                    <a:lnTo>
                      <a:pt x="1670989" y="1777752"/>
                    </a:lnTo>
                    <a:lnTo>
                      <a:pt x="1673521" y="1779786"/>
                    </a:lnTo>
                    <a:lnTo>
                      <a:pt x="1676053" y="1782046"/>
                    </a:lnTo>
                    <a:lnTo>
                      <a:pt x="1678124" y="1784758"/>
                    </a:lnTo>
                    <a:lnTo>
                      <a:pt x="1679736" y="1787244"/>
                    </a:lnTo>
                    <a:lnTo>
                      <a:pt x="1681347" y="1790182"/>
                    </a:lnTo>
                    <a:lnTo>
                      <a:pt x="1682267" y="1792894"/>
                    </a:lnTo>
                    <a:lnTo>
                      <a:pt x="1683418" y="1795832"/>
                    </a:lnTo>
                    <a:lnTo>
                      <a:pt x="1683878" y="1798996"/>
                    </a:lnTo>
                    <a:lnTo>
                      <a:pt x="1684109" y="1801934"/>
                    </a:lnTo>
                    <a:lnTo>
                      <a:pt x="1684339" y="1804646"/>
                    </a:lnTo>
                    <a:lnTo>
                      <a:pt x="1684109" y="1807358"/>
                    </a:lnTo>
                    <a:lnTo>
                      <a:pt x="1683878" y="1809844"/>
                    </a:lnTo>
                    <a:lnTo>
                      <a:pt x="1683418" y="1812556"/>
                    </a:lnTo>
                    <a:lnTo>
                      <a:pt x="1682728" y="1814816"/>
                    </a:lnTo>
                    <a:lnTo>
                      <a:pt x="1682037" y="1817302"/>
                    </a:lnTo>
                    <a:lnTo>
                      <a:pt x="1680886" y="1819562"/>
                    </a:lnTo>
                    <a:lnTo>
                      <a:pt x="1679966" y="1821596"/>
                    </a:lnTo>
                    <a:lnTo>
                      <a:pt x="1678585" y="1823404"/>
                    </a:lnTo>
                    <a:lnTo>
                      <a:pt x="1677204" y="1825212"/>
                    </a:lnTo>
                    <a:lnTo>
                      <a:pt x="1675593" y="1827020"/>
                    </a:lnTo>
                    <a:lnTo>
                      <a:pt x="1673982" y="1828602"/>
                    </a:lnTo>
                    <a:lnTo>
                      <a:pt x="1672140" y="1830184"/>
                    </a:lnTo>
                    <a:lnTo>
                      <a:pt x="1670529" y="1831540"/>
                    </a:lnTo>
                    <a:lnTo>
                      <a:pt x="1668458" y="1832670"/>
                    </a:lnTo>
                    <a:lnTo>
                      <a:pt x="1666616" y="1833574"/>
                    </a:lnTo>
                    <a:lnTo>
                      <a:pt x="1664775" y="1834704"/>
                    </a:lnTo>
                    <a:lnTo>
                      <a:pt x="1662704" y="1835382"/>
                    </a:lnTo>
                    <a:lnTo>
                      <a:pt x="1660632" y="1836060"/>
                    </a:lnTo>
                    <a:lnTo>
                      <a:pt x="1658561" y="1836512"/>
                    </a:lnTo>
                    <a:lnTo>
                      <a:pt x="1656029" y="1836738"/>
                    </a:lnTo>
                    <a:lnTo>
                      <a:pt x="1653958" y="1836738"/>
                    </a:lnTo>
                    <a:lnTo>
                      <a:pt x="1651886" y="1836738"/>
                    </a:lnTo>
                    <a:lnTo>
                      <a:pt x="1649815" y="1836512"/>
                    </a:lnTo>
                    <a:lnTo>
                      <a:pt x="1647283" y="1836286"/>
                    </a:lnTo>
                    <a:lnTo>
                      <a:pt x="1645212" y="1835608"/>
                    </a:lnTo>
                    <a:lnTo>
                      <a:pt x="1643140" y="1834930"/>
                    </a:lnTo>
                    <a:lnTo>
                      <a:pt x="1641069" y="1834026"/>
                    </a:lnTo>
                    <a:lnTo>
                      <a:pt x="1638767" y="1833122"/>
                    </a:lnTo>
                    <a:lnTo>
                      <a:pt x="1636696" y="1831766"/>
                    </a:lnTo>
                    <a:lnTo>
                      <a:pt x="1634854" y="1830184"/>
                    </a:lnTo>
                    <a:lnTo>
                      <a:pt x="1633013" y="1828602"/>
                    </a:lnTo>
                    <a:lnTo>
                      <a:pt x="1631172" y="1826794"/>
                    </a:lnTo>
                    <a:lnTo>
                      <a:pt x="1629561" y="1824986"/>
                    </a:lnTo>
                    <a:lnTo>
                      <a:pt x="1627950" y="1823178"/>
                    </a:lnTo>
                    <a:lnTo>
                      <a:pt x="1626799" y="1821144"/>
                    </a:lnTo>
                    <a:lnTo>
                      <a:pt x="1624727" y="1817302"/>
                    </a:lnTo>
                    <a:lnTo>
                      <a:pt x="1623577" y="1813008"/>
                    </a:lnTo>
                    <a:lnTo>
                      <a:pt x="1622656" y="1808940"/>
                    </a:lnTo>
                    <a:lnTo>
                      <a:pt x="1622426" y="1804420"/>
                    </a:lnTo>
                    <a:lnTo>
                      <a:pt x="1622426" y="1800126"/>
                    </a:lnTo>
                    <a:lnTo>
                      <a:pt x="1623116" y="1795832"/>
                    </a:lnTo>
                    <a:lnTo>
                      <a:pt x="1624497" y="1791764"/>
                    </a:lnTo>
                    <a:lnTo>
                      <a:pt x="1626338" y="1787696"/>
                    </a:lnTo>
                    <a:lnTo>
                      <a:pt x="1628870" y="1784080"/>
                    </a:lnTo>
                    <a:lnTo>
                      <a:pt x="1631632" y="1781142"/>
                    </a:lnTo>
                    <a:lnTo>
                      <a:pt x="1633243" y="1779560"/>
                    </a:lnTo>
                    <a:lnTo>
                      <a:pt x="1634854" y="1778204"/>
                    </a:lnTo>
                    <a:lnTo>
                      <a:pt x="1636696" y="1776848"/>
                    </a:lnTo>
                    <a:lnTo>
                      <a:pt x="1638767" y="1775492"/>
                    </a:lnTo>
                    <a:lnTo>
                      <a:pt x="1641069" y="1774588"/>
                    </a:lnTo>
                    <a:lnTo>
                      <a:pt x="1643140" y="1773684"/>
                    </a:lnTo>
                    <a:lnTo>
                      <a:pt x="1645442" y="1773006"/>
                    </a:lnTo>
                    <a:lnTo>
                      <a:pt x="1647743" y="1772554"/>
                    </a:lnTo>
                    <a:lnTo>
                      <a:pt x="1650275" y="1771876"/>
                    </a:lnTo>
                    <a:lnTo>
                      <a:pt x="1652807" y="1771650"/>
                    </a:lnTo>
                    <a:close/>
                    <a:moveTo>
                      <a:pt x="10055" y="1768476"/>
                    </a:moveTo>
                    <a:lnTo>
                      <a:pt x="10478" y="1768701"/>
                    </a:lnTo>
                    <a:lnTo>
                      <a:pt x="10690" y="1769602"/>
                    </a:lnTo>
                    <a:lnTo>
                      <a:pt x="11748" y="1772079"/>
                    </a:lnTo>
                    <a:lnTo>
                      <a:pt x="12171" y="1775908"/>
                    </a:lnTo>
                    <a:lnTo>
                      <a:pt x="12806" y="1780638"/>
                    </a:lnTo>
                    <a:lnTo>
                      <a:pt x="13653" y="1791898"/>
                    </a:lnTo>
                    <a:lnTo>
                      <a:pt x="14076" y="1803159"/>
                    </a:lnTo>
                    <a:lnTo>
                      <a:pt x="14288" y="1812168"/>
                    </a:lnTo>
                    <a:lnTo>
                      <a:pt x="14076" y="1821402"/>
                    </a:lnTo>
                    <a:lnTo>
                      <a:pt x="13865" y="1825906"/>
                    </a:lnTo>
                    <a:lnTo>
                      <a:pt x="13441" y="1829510"/>
                    </a:lnTo>
                    <a:lnTo>
                      <a:pt x="12806" y="1831987"/>
                    </a:lnTo>
                    <a:lnTo>
                      <a:pt x="12595" y="1833113"/>
                    </a:lnTo>
                    <a:lnTo>
                      <a:pt x="12171" y="1833564"/>
                    </a:lnTo>
                    <a:lnTo>
                      <a:pt x="11960" y="1833339"/>
                    </a:lnTo>
                    <a:lnTo>
                      <a:pt x="11536" y="1832888"/>
                    </a:lnTo>
                    <a:lnTo>
                      <a:pt x="10901" y="1830636"/>
                    </a:lnTo>
                    <a:lnTo>
                      <a:pt x="10266" y="1827708"/>
                    </a:lnTo>
                    <a:lnTo>
                      <a:pt x="9631" y="1823429"/>
                    </a:lnTo>
                    <a:lnTo>
                      <a:pt x="8785" y="1813519"/>
                    </a:lnTo>
                    <a:lnTo>
                      <a:pt x="8361" y="1802258"/>
                    </a:lnTo>
                    <a:lnTo>
                      <a:pt x="7938" y="1790547"/>
                    </a:lnTo>
                    <a:lnTo>
                      <a:pt x="8361" y="1780187"/>
                    </a:lnTo>
                    <a:lnTo>
                      <a:pt x="8573" y="1775683"/>
                    </a:lnTo>
                    <a:lnTo>
                      <a:pt x="8785" y="1772304"/>
                    </a:lnTo>
                    <a:lnTo>
                      <a:pt x="9208" y="1769827"/>
                    </a:lnTo>
                    <a:lnTo>
                      <a:pt x="9631" y="1768926"/>
                    </a:lnTo>
                    <a:lnTo>
                      <a:pt x="10055" y="1768476"/>
                    </a:lnTo>
                    <a:close/>
                    <a:moveTo>
                      <a:pt x="37131" y="1762126"/>
                    </a:moveTo>
                    <a:lnTo>
                      <a:pt x="37777" y="1762352"/>
                    </a:lnTo>
                    <a:lnTo>
                      <a:pt x="38853" y="1763256"/>
                    </a:lnTo>
                    <a:lnTo>
                      <a:pt x="39499" y="1764386"/>
                    </a:lnTo>
                    <a:lnTo>
                      <a:pt x="39930" y="1765742"/>
                    </a:lnTo>
                    <a:lnTo>
                      <a:pt x="41221" y="1769584"/>
                    </a:lnTo>
                    <a:lnTo>
                      <a:pt x="42513" y="1774330"/>
                    </a:lnTo>
                    <a:lnTo>
                      <a:pt x="43158" y="1779980"/>
                    </a:lnTo>
                    <a:lnTo>
                      <a:pt x="43804" y="1785630"/>
                    </a:lnTo>
                    <a:lnTo>
                      <a:pt x="44235" y="1791280"/>
                    </a:lnTo>
                    <a:lnTo>
                      <a:pt x="44450" y="1797156"/>
                    </a:lnTo>
                    <a:lnTo>
                      <a:pt x="44235" y="1803936"/>
                    </a:lnTo>
                    <a:lnTo>
                      <a:pt x="44019" y="1810038"/>
                    </a:lnTo>
                    <a:lnTo>
                      <a:pt x="43374" y="1815462"/>
                    </a:lnTo>
                    <a:lnTo>
                      <a:pt x="42728" y="1820208"/>
                    </a:lnTo>
                    <a:lnTo>
                      <a:pt x="41652" y="1823824"/>
                    </a:lnTo>
                    <a:lnTo>
                      <a:pt x="41221" y="1825180"/>
                    </a:lnTo>
                    <a:lnTo>
                      <a:pt x="40791" y="1826310"/>
                    </a:lnTo>
                    <a:lnTo>
                      <a:pt x="39930" y="1826988"/>
                    </a:lnTo>
                    <a:lnTo>
                      <a:pt x="39499" y="1827214"/>
                    </a:lnTo>
                    <a:lnTo>
                      <a:pt x="38853" y="1827214"/>
                    </a:lnTo>
                    <a:lnTo>
                      <a:pt x="37992" y="1826988"/>
                    </a:lnTo>
                    <a:lnTo>
                      <a:pt x="37562" y="1826310"/>
                    </a:lnTo>
                    <a:lnTo>
                      <a:pt x="37131" y="1825406"/>
                    </a:lnTo>
                    <a:lnTo>
                      <a:pt x="36055" y="1822920"/>
                    </a:lnTo>
                    <a:lnTo>
                      <a:pt x="34979" y="1819530"/>
                    </a:lnTo>
                    <a:lnTo>
                      <a:pt x="34333" y="1815236"/>
                    </a:lnTo>
                    <a:lnTo>
                      <a:pt x="33472" y="1810716"/>
                    </a:lnTo>
                    <a:lnTo>
                      <a:pt x="32826" y="1805292"/>
                    </a:lnTo>
                    <a:lnTo>
                      <a:pt x="32396" y="1799868"/>
                    </a:lnTo>
                    <a:lnTo>
                      <a:pt x="31965" y="1794218"/>
                    </a:lnTo>
                    <a:lnTo>
                      <a:pt x="31750" y="1788794"/>
                    </a:lnTo>
                    <a:lnTo>
                      <a:pt x="31965" y="1783370"/>
                    </a:lnTo>
                    <a:lnTo>
                      <a:pt x="32396" y="1778172"/>
                    </a:lnTo>
                    <a:lnTo>
                      <a:pt x="32611" y="1773426"/>
                    </a:lnTo>
                    <a:lnTo>
                      <a:pt x="33257" y="1769132"/>
                    </a:lnTo>
                    <a:lnTo>
                      <a:pt x="34333" y="1765742"/>
                    </a:lnTo>
                    <a:lnTo>
                      <a:pt x="34763" y="1764612"/>
                    </a:lnTo>
                    <a:lnTo>
                      <a:pt x="35624" y="1763482"/>
                    </a:lnTo>
                    <a:lnTo>
                      <a:pt x="36270" y="1762804"/>
                    </a:lnTo>
                    <a:lnTo>
                      <a:pt x="37131" y="1762126"/>
                    </a:lnTo>
                    <a:close/>
                    <a:moveTo>
                      <a:pt x="90135" y="1754188"/>
                    </a:moveTo>
                    <a:lnTo>
                      <a:pt x="91511" y="1754649"/>
                    </a:lnTo>
                    <a:lnTo>
                      <a:pt x="92887" y="1755341"/>
                    </a:lnTo>
                    <a:lnTo>
                      <a:pt x="94263" y="1756495"/>
                    </a:lnTo>
                    <a:lnTo>
                      <a:pt x="95180" y="1757879"/>
                    </a:lnTo>
                    <a:lnTo>
                      <a:pt x="96327" y="1759725"/>
                    </a:lnTo>
                    <a:lnTo>
                      <a:pt x="97015" y="1761801"/>
                    </a:lnTo>
                    <a:lnTo>
                      <a:pt x="98620" y="1766646"/>
                    </a:lnTo>
                    <a:lnTo>
                      <a:pt x="99996" y="1772183"/>
                    </a:lnTo>
                    <a:lnTo>
                      <a:pt x="100684" y="1778412"/>
                    </a:lnTo>
                    <a:lnTo>
                      <a:pt x="101372" y="1784180"/>
                    </a:lnTo>
                    <a:lnTo>
                      <a:pt x="101601" y="1789717"/>
                    </a:lnTo>
                    <a:lnTo>
                      <a:pt x="101372" y="1797100"/>
                    </a:lnTo>
                    <a:lnTo>
                      <a:pt x="100454" y="1804021"/>
                    </a:lnTo>
                    <a:lnTo>
                      <a:pt x="99537" y="1810019"/>
                    </a:lnTo>
                    <a:lnTo>
                      <a:pt x="98620" y="1812327"/>
                    </a:lnTo>
                    <a:lnTo>
                      <a:pt x="97932" y="1814403"/>
                    </a:lnTo>
                    <a:lnTo>
                      <a:pt x="97015" y="1816710"/>
                    </a:lnTo>
                    <a:lnTo>
                      <a:pt x="96097" y="1818094"/>
                    </a:lnTo>
                    <a:lnTo>
                      <a:pt x="94951" y="1819248"/>
                    </a:lnTo>
                    <a:lnTo>
                      <a:pt x="93804" y="1820401"/>
                    </a:lnTo>
                    <a:lnTo>
                      <a:pt x="92887" y="1820632"/>
                    </a:lnTo>
                    <a:lnTo>
                      <a:pt x="91740" y="1820863"/>
                    </a:lnTo>
                    <a:lnTo>
                      <a:pt x="90365" y="1820632"/>
                    </a:lnTo>
                    <a:lnTo>
                      <a:pt x="89447" y="1819709"/>
                    </a:lnTo>
                    <a:lnTo>
                      <a:pt x="88301" y="1818786"/>
                    </a:lnTo>
                    <a:lnTo>
                      <a:pt x="87613" y="1817633"/>
                    </a:lnTo>
                    <a:lnTo>
                      <a:pt x="86008" y="1814403"/>
                    </a:lnTo>
                    <a:lnTo>
                      <a:pt x="84632" y="1810712"/>
                    </a:lnTo>
                    <a:lnTo>
                      <a:pt x="83256" y="1806328"/>
                    </a:lnTo>
                    <a:lnTo>
                      <a:pt x="82339" y="1801483"/>
                    </a:lnTo>
                    <a:lnTo>
                      <a:pt x="81421" y="1796177"/>
                    </a:lnTo>
                    <a:lnTo>
                      <a:pt x="81192" y="1790871"/>
                    </a:lnTo>
                    <a:lnTo>
                      <a:pt x="80963" y="1785334"/>
                    </a:lnTo>
                    <a:lnTo>
                      <a:pt x="80963" y="1779566"/>
                    </a:lnTo>
                    <a:lnTo>
                      <a:pt x="81192" y="1774259"/>
                    </a:lnTo>
                    <a:lnTo>
                      <a:pt x="82109" y="1769415"/>
                    </a:lnTo>
                    <a:lnTo>
                      <a:pt x="82797" y="1764800"/>
                    </a:lnTo>
                    <a:lnTo>
                      <a:pt x="84173" y="1761109"/>
                    </a:lnTo>
                    <a:lnTo>
                      <a:pt x="84861" y="1759263"/>
                    </a:lnTo>
                    <a:lnTo>
                      <a:pt x="85778" y="1757879"/>
                    </a:lnTo>
                    <a:lnTo>
                      <a:pt x="86696" y="1756495"/>
                    </a:lnTo>
                    <a:lnTo>
                      <a:pt x="87842" y="1755572"/>
                    </a:lnTo>
                    <a:lnTo>
                      <a:pt x="88989" y="1754649"/>
                    </a:lnTo>
                    <a:lnTo>
                      <a:pt x="90135" y="1754188"/>
                    </a:lnTo>
                    <a:close/>
                    <a:moveTo>
                      <a:pt x="166701" y="1747838"/>
                    </a:moveTo>
                    <a:lnTo>
                      <a:pt x="168486" y="1748063"/>
                    </a:lnTo>
                    <a:lnTo>
                      <a:pt x="170047" y="1748739"/>
                    </a:lnTo>
                    <a:lnTo>
                      <a:pt x="171831" y="1750090"/>
                    </a:lnTo>
                    <a:lnTo>
                      <a:pt x="173169" y="1751441"/>
                    </a:lnTo>
                    <a:lnTo>
                      <a:pt x="174731" y="1753243"/>
                    </a:lnTo>
                    <a:lnTo>
                      <a:pt x="175623" y="1755270"/>
                    </a:lnTo>
                    <a:lnTo>
                      <a:pt x="176738" y="1757522"/>
                    </a:lnTo>
                    <a:lnTo>
                      <a:pt x="177630" y="1760000"/>
                    </a:lnTo>
                    <a:lnTo>
                      <a:pt x="179192" y="1765405"/>
                    </a:lnTo>
                    <a:lnTo>
                      <a:pt x="180307" y="1771260"/>
                    </a:lnTo>
                    <a:lnTo>
                      <a:pt x="180976" y="1777116"/>
                    </a:lnTo>
                    <a:lnTo>
                      <a:pt x="180976" y="1782521"/>
                    </a:lnTo>
                    <a:lnTo>
                      <a:pt x="180976" y="1786575"/>
                    </a:lnTo>
                    <a:lnTo>
                      <a:pt x="180753" y="1790404"/>
                    </a:lnTo>
                    <a:lnTo>
                      <a:pt x="180307" y="1794007"/>
                    </a:lnTo>
                    <a:lnTo>
                      <a:pt x="179415" y="1797386"/>
                    </a:lnTo>
                    <a:lnTo>
                      <a:pt x="178745" y="1800088"/>
                    </a:lnTo>
                    <a:lnTo>
                      <a:pt x="177630" y="1803016"/>
                    </a:lnTo>
                    <a:lnTo>
                      <a:pt x="176738" y="1805494"/>
                    </a:lnTo>
                    <a:lnTo>
                      <a:pt x="175400" y="1807746"/>
                    </a:lnTo>
                    <a:lnTo>
                      <a:pt x="174062" y="1809547"/>
                    </a:lnTo>
                    <a:lnTo>
                      <a:pt x="172723" y="1810899"/>
                    </a:lnTo>
                    <a:lnTo>
                      <a:pt x="171385" y="1811800"/>
                    </a:lnTo>
                    <a:lnTo>
                      <a:pt x="169824" y="1812701"/>
                    </a:lnTo>
                    <a:lnTo>
                      <a:pt x="168263" y="1812926"/>
                    </a:lnTo>
                    <a:lnTo>
                      <a:pt x="166701" y="1812701"/>
                    </a:lnTo>
                    <a:lnTo>
                      <a:pt x="165140" y="1811800"/>
                    </a:lnTo>
                    <a:lnTo>
                      <a:pt x="163356" y="1810899"/>
                    </a:lnTo>
                    <a:lnTo>
                      <a:pt x="162240" y="1809547"/>
                    </a:lnTo>
                    <a:lnTo>
                      <a:pt x="161348" y="1808196"/>
                    </a:lnTo>
                    <a:lnTo>
                      <a:pt x="159118" y="1804818"/>
                    </a:lnTo>
                    <a:lnTo>
                      <a:pt x="157780" y="1800989"/>
                    </a:lnTo>
                    <a:lnTo>
                      <a:pt x="156218" y="1796485"/>
                    </a:lnTo>
                    <a:lnTo>
                      <a:pt x="155103" y="1791755"/>
                    </a:lnTo>
                    <a:lnTo>
                      <a:pt x="154657" y="1786575"/>
                    </a:lnTo>
                    <a:lnTo>
                      <a:pt x="153988" y="1781395"/>
                    </a:lnTo>
                    <a:lnTo>
                      <a:pt x="153988" y="1776215"/>
                    </a:lnTo>
                    <a:lnTo>
                      <a:pt x="154434" y="1771035"/>
                    </a:lnTo>
                    <a:lnTo>
                      <a:pt x="154880" y="1766080"/>
                    </a:lnTo>
                    <a:lnTo>
                      <a:pt x="155772" y="1761801"/>
                    </a:lnTo>
                    <a:lnTo>
                      <a:pt x="157110" y="1757522"/>
                    </a:lnTo>
                    <a:lnTo>
                      <a:pt x="158226" y="1755495"/>
                    </a:lnTo>
                    <a:lnTo>
                      <a:pt x="158895" y="1753919"/>
                    </a:lnTo>
                    <a:lnTo>
                      <a:pt x="160010" y="1752342"/>
                    </a:lnTo>
                    <a:lnTo>
                      <a:pt x="161125" y="1751216"/>
                    </a:lnTo>
                    <a:lnTo>
                      <a:pt x="162240" y="1749865"/>
                    </a:lnTo>
                    <a:lnTo>
                      <a:pt x="163579" y="1748964"/>
                    </a:lnTo>
                    <a:lnTo>
                      <a:pt x="165140" y="1748288"/>
                    </a:lnTo>
                    <a:lnTo>
                      <a:pt x="166701" y="1747838"/>
                    </a:lnTo>
                    <a:close/>
                    <a:moveTo>
                      <a:pt x="264660" y="1739901"/>
                    </a:moveTo>
                    <a:lnTo>
                      <a:pt x="267154" y="1740132"/>
                    </a:lnTo>
                    <a:lnTo>
                      <a:pt x="269195" y="1740827"/>
                    </a:lnTo>
                    <a:lnTo>
                      <a:pt x="271010" y="1741984"/>
                    </a:lnTo>
                    <a:lnTo>
                      <a:pt x="272824" y="1743605"/>
                    </a:lnTo>
                    <a:lnTo>
                      <a:pt x="274411" y="1745457"/>
                    </a:lnTo>
                    <a:lnTo>
                      <a:pt x="275999" y="1747541"/>
                    </a:lnTo>
                    <a:lnTo>
                      <a:pt x="277360" y="1749624"/>
                    </a:lnTo>
                    <a:lnTo>
                      <a:pt x="278267" y="1752402"/>
                    </a:lnTo>
                    <a:lnTo>
                      <a:pt x="279401" y="1754949"/>
                    </a:lnTo>
                    <a:lnTo>
                      <a:pt x="280081" y="1757959"/>
                    </a:lnTo>
                    <a:lnTo>
                      <a:pt x="281442" y="1763746"/>
                    </a:lnTo>
                    <a:lnTo>
                      <a:pt x="282349" y="1769997"/>
                    </a:lnTo>
                    <a:lnTo>
                      <a:pt x="282576" y="1775553"/>
                    </a:lnTo>
                    <a:lnTo>
                      <a:pt x="282349" y="1779721"/>
                    </a:lnTo>
                    <a:lnTo>
                      <a:pt x="281669" y="1784119"/>
                    </a:lnTo>
                    <a:lnTo>
                      <a:pt x="280988" y="1787823"/>
                    </a:lnTo>
                    <a:lnTo>
                      <a:pt x="280081" y="1791296"/>
                    </a:lnTo>
                    <a:lnTo>
                      <a:pt x="278947" y="1794537"/>
                    </a:lnTo>
                    <a:lnTo>
                      <a:pt x="277587" y="1797315"/>
                    </a:lnTo>
                    <a:lnTo>
                      <a:pt x="276226" y="1800093"/>
                    </a:lnTo>
                    <a:lnTo>
                      <a:pt x="274411" y="1802177"/>
                    </a:lnTo>
                    <a:lnTo>
                      <a:pt x="272824" y="1803798"/>
                    </a:lnTo>
                    <a:lnTo>
                      <a:pt x="271010" y="1805187"/>
                    </a:lnTo>
                    <a:lnTo>
                      <a:pt x="268969" y="1806113"/>
                    </a:lnTo>
                    <a:lnTo>
                      <a:pt x="267154" y="1806576"/>
                    </a:lnTo>
                    <a:lnTo>
                      <a:pt x="265113" y="1806576"/>
                    </a:lnTo>
                    <a:lnTo>
                      <a:pt x="262845" y="1805881"/>
                    </a:lnTo>
                    <a:lnTo>
                      <a:pt x="260804" y="1804724"/>
                    </a:lnTo>
                    <a:lnTo>
                      <a:pt x="258763" y="1803103"/>
                    </a:lnTo>
                    <a:lnTo>
                      <a:pt x="257629" y="1801714"/>
                    </a:lnTo>
                    <a:lnTo>
                      <a:pt x="256495" y="1800093"/>
                    </a:lnTo>
                    <a:lnTo>
                      <a:pt x="254227" y="1796389"/>
                    </a:lnTo>
                    <a:lnTo>
                      <a:pt x="252413" y="1792454"/>
                    </a:lnTo>
                    <a:lnTo>
                      <a:pt x="251279" y="1787592"/>
                    </a:lnTo>
                    <a:lnTo>
                      <a:pt x="250145" y="1782730"/>
                    </a:lnTo>
                    <a:lnTo>
                      <a:pt x="249691" y="1777637"/>
                    </a:lnTo>
                    <a:lnTo>
                      <a:pt x="249238" y="1772312"/>
                    </a:lnTo>
                    <a:lnTo>
                      <a:pt x="249238" y="1767219"/>
                    </a:lnTo>
                    <a:lnTo>
                      <a:pt x="249918" y="1762126"/>
                    </a:lnTo>
                    <a:lnTo>
                      <a:pt x="250825" y="1757496"/>
                    </a:lnTo>
                    <a:lnTo>
                      <a:pt x="252186" y="1752865"/>
                    </a:lnTo>
                    <a:lnTo>
                      <a:pt x="253774" y="1748930"/>
                    </a:lnTo>
                    <a:lnTo>
                      <a:pt x="254908" y="1747309"/>
                    </a:lnTo>
                    <a:lnTo>
                      <a:pt x="255815" y="1745457"/>
                    </a:lnTo>
                    <a:lnTo>
                      <a:pt x="257175" y="1744068"/>
                    </a:lnTo>
                    <a:lnTo>
                      <a:pt x="258536" y="1742679"/>
                    </a:lnTo>
                    <a:lnTo>
                      <a:pt x="260124" y="1741753"/>
                    </a:lnTo>
                    <a:lnTo>
                      <a:pt x="261258" y="1740827"/>
                    </a:lnTo>
                    <a:lnTo>
                      <a:pt x="263072" y="1740132"/>
                    </a:lnTo>
                    <a:lnTo>
                      <a:pt x="264660" y="1739901"/>
                    </a:lnTo>
                    <a:close/>
                    <a:moveTo>
                      <a:pt x="379879" y="1733551"/>
                    </a:moveTo>
                    <a:lnTo>
                      <a:pt x="382793" y="1733781"/>
                    </a:lnTo>
                    <a:lnTo>
                      <a:pt x="385034" y="1734704"/>
                    </a:lnTo>
                    <a:lnTo>
                      <a:pt x="387499" y="1735858"/>
                    </a:lnTo>
                    <a:lnTo>
                      <a:pt x="389292" y="1737242"/>
                    </a:lnTo>
                    <a:lnTo>
                      <a:pt x="391309" y="1739088"/>
                    </a:lnTo>
                    <a:lnTo>
                      <a:pt x="392878" y="1741164"/>
                    </a:lnTo>
                    <a:lnTo>
                      <a:pt x="394447" y="1743702"/>
                    </a:lnTo>
                    <a:lnTo>
                      <a:pt x="395792" y="1746240"/>
                    </a:lnTo>
                    <a:lnTo>
                      <a:pt x="396688" y="1749008"/>
                    </a:lnTo>
                    <a:lnTo>
                      <a:pt x="397809" y="1751777"/>
                    </a:lnTo>
                    <a:lnTo>
                      <a:pt x="398481" y="1754776"/>
                    </a:lnTo>
                    <a:lnTo>
                      <a:pt x="399153" y="1757775"/>
                    </a:lnTo>
                    <a:lnTo>
                      <a:pt x="399602" y="1760544"/>
                    </a:lnTo>
                    <a:lnTo>
                      <a:pt x="399826" y="1763543"/>
                    </a:lnTo>
                    <a:lnTo>
                      <a:pt x="400050" y="1769311"/>
                    </a:lnTo>
                    <a:lnTo>
                      <a:pt x="399826" y="1773925"/>
                    </a:lnTo>
                    <a:lnTo>
                      <a:pt x="399153" y="1778078"/>
                    </a:lnTo>
                    <a:lnTo>
                      <a:pt x="398257" y="1782230"/>
                    </a:lnTo>
                    <a:lnTo>
                      <a:pt x="396912" y="1785922"/>
                    </a:lnTo>
                    <a:lnTo>
                      <a:pt x="395343" y="1789382"/>
                    </a:lnTo>
                    <a:lnTo>
                      <a:pt x="393999" y="1792151"/>
                    </a:lnTo>
                    <a:lnTo>
                      <a:pt x="392206" y="1794689"/>
                    </a:lnTo>
                    <a:lnTo>
                      <a:pt x="389965" y="1796765"/>
                    </a:lnTo>
                    <a:lnTo>
                      <a:pt x="387948" y="1798380"/>
                    </a:lnTo>
                    <a:lnTo>
                      <a:pt x="385706" y="1799534"/>
                    </a:lnTo>
                    <a:lnTo>
                      <a:pt x="383241" y="1800226"/>
                    </a:lnTo>
                    <a:lnTo>
                      <a:pt x="380776" y="1800226"/>
                    </a:lnTo>
                    <a:lnTo>
                      <a:pt x="378310" y="1799995"/>
                    </a:lnTo>
                    <a:lnTo>
                      <a:pt x="376069" y="1798841"/>
                    </a:lnTo>
                    <a:lnTo>
                      <a:pt x="373604" y="1797227"/>
                    </a:lnTo>
                    <a:lnTo>
                      <a:pt x="371139" y="1794919"/>
                    </a:lnTo>
                    <a:lnTo>
                      <a:pt x="369794" y="1793304"/>
                    </a:lnTo>
                    <a:lnTo>
                      <a:pt x="368673" y="1791690"/>
                    </a:lnTo>
                    <a:lnTo>
                      <a:pt x="366656" y="1787998"/>
                    </a:lnTo>
                    <a:lnTo>
                      <a:pt x="364639" y="1783845"/>
                    </a:lnTo>
                    <a:lnTo>
                      <a:pt x="363519" y="1779000"/>
                    </a:lnTo>
                    <a:lnTo>
                      <a:pt x="362622" y="1774156"/>
                    </a:lnTo>
                    <a:lnTo>
                      <a:pt x="362174" y="1769311"/>
                    </a:lnTo>
                    <a:lnTo>
                      <a:pt x="361950" y="1764466"/>
                    </a:lnTo>
                    <a:lnTo>
                      <a:pt x="362398" y="1759390"/>
                    </a:lnTo>
                    <a:lnTo>
                      <a:pt x="363295" y="1754545"/>
                    </a:lnTo>
                    <a:lnTo>
                      <a:pt x="364191" y="1749931"/>
                    </a:lnTo>
                    <a:lnTo>
                      <a:pt x="365984" y="1745778"/>
                    </a:lnTo>
                    <a:lnTo>
                      <a:pt x="367777" y="1742087"/>
                    </a:lnTo>
                    <a:lnTo>
                      <a:pt x="369122" y="1740472"/>
                    </a:lnTo>
                    <a:lnTo>
                      <a:pt x="370466" y="1738857"/>
                    </a:lnTo>
                    <a:lnTo>
                      <a:pt x="371811" y="1737473"/>
                    </a:lnTo>
                    <a:lnTo>
                      <a:pt x="373156" y="1736550"/>
                    </a:lnTo>
                    <a:lnTo>
                      <a:pt x="374725" y="1735396"/>
                    </a:lnTo>
                    <a:lnTo>
                      <a:pt x="376293" y="1734704"/>
                    </a:lnTo>
                    <a:lnTo>
                      <a:pt x="378086" y="1733781"/>
                    </a:lnTo>
                    <a:lnTo>
                      <a:pt x="379879" y="1733551"/>
                    </a:lnTo>
                    <a:close/>
                    <a:moveTo>
                      <a:pt x="511184" y="1728788"/>
                    </a:moveTo>
                    <a:lnTo>
                      <a:pt x="514101" y="1729013"/>
                    </a:lnTo>
                    <a:lnTo>
                      <a:pt x="516794" y="1729689"/>
                    </a:lnTo>
                    <a:lnTo>
                      <a:pt x="519263" y="1730815"/>
                    </a:lnTo>
                    <a:lnTo>
                      <a:pt x="521507" y="1732391"/>
                    </a:lnTo>
                    <a:lnTo>
                      <a:pt x="523527" y="1734193"/>
                    </a:lnTo>
                    <a:lnTo>
                      <a:pt x="525322" y="1736220"/>
                    </a:lnTo>
                    <a:lnTo>
                      <a:pt x="527117" y="1738472"/>
                    </a:lnTo>
                    <a:lnTo>
                      <a:pt x="528464" y="1741175"/>
                    </a:lnTo>
                    <a:lnTo>
                      <a:pt x="529810" y="1743652"/>
                    </a:lnTo>
                    <a:lnTo>
                      <a:pt x="530708" y="1746580"/>
                    </a:lnTo>
                    <a:lnTo>
                      <a:pt x="531830" y="1749508"/>
                    </a:lnTo>
                    <a:lnTo>
                      <a:pt x="532279" y="1752210"/>
                    </a:lnTo>
                    <a:lnTo>
                      <a:pt x="532952" y="1755138"/>
                    </a:lnTo>
                    <a:lnTo>
                      <a:pt x="533401" y="1758066"/>
                    </a:lnTo>
                    <a:lnTo>
                      <a:pt x="533401" y="1760769"/>
                    </a:lnTo>
                    <a:lnTo>
                      <a:pt x="533401" y="1763697"/>
                    </a:lnTo>
                    <a:lnTo>
                      <a:pt x="533176" y="1768426"/>
                    </a:lnTo>
                    <a:lnTo>
                      <a:pt x="532054" y="1772705"/>
                    </a:lnTo>
                    <a:lnTo>
                      <a:pt x="531157" y="1776759"/>
                    </a:lnTo>
                    <a:lnTo>
                      <a:pt x="529586" y="1780588"/>
                    </a:lnTo>
                    <a:lnTo>
                      <a:pt x="527791" y="1783741"/>
                    </a:lnTo>
                    <a:lnTo>
                      <a:pt x="525546" y="1786444"/>
                    </a:lnTo>
                    <a:lnTo>
                      <a:pt x="523527" y="1789146"/>
                    </a:lnTo>
                    <a:lnTo>
                      <a:pt x="521058" y="1790948"/>
                    </a:lnTo>
                    <a:lnTo>
                      <a:pt x="518365" y="1792524"/>
                    </a:lnTo>
                    <a:lnTo>
                      <a:pt x="515897" y="1793200"/>
                    </a:lnTo>
                    <a:lnTo>
                      <a:pt x="512979" y="1793876"/>
                    </a:lnTo>
                    <a:lnTo>
                      <a:pt x="510062" y="1793425"/>
                    </a:lnTo>
                    <a:lnTo>
                      <a:pt x="507369" y="1792750"/>
                    </a:lnTo>
                    <a:lnTo>
                      <a:pt x="504452" y="1791398"/>
                    </a:lnTo>
                    <a:lnTo>
                      <a:pt x="501534" y="1789371"/>
                    </a:lnTo>
                    <a:lnTo>
                      <a:pt x="499066" y="1786894"/>
                    </a:lnTo>
                    <a:lnTo>
                      <a:pt x="497719" y="1784867"/>
                    </a:lnTo>
                    <a:lnTo>
                      <a:pt x="496373" y="1783516"/>
                    </a:lnTo>
                    <a:lnTo>
                      <a:pt x="494353" y="1779462"/>
                    </a:lnTo>
                    <a:lnTo>
                      <a:pt x="492782" y="1775183"/>
                    </a:lnTo>
                    <a:lnTo>
                      <a:pt x="491436" y="1770678"/>
                    </a:lnTo>
                    <a:lnTo>
                      <a:pt x="490762" y="1765949"/>
                    </a:lnTo>
                    <a:lnTo>
                      <a:pt x="490538" y="1761444"/>
                    </a:lnTo>
                    <a:lnTo>
                      <a:pt x="490762" y="1756715"/>
                    </a:lnTo>
                    <a:lnTo>
                      <a:pt x="491211" y="1752210"/>
                    </a:lnTo>
                    <a:lnTo>
                      <a:pt x="492333" y="1747931"/>
                    </a:lnTo>
                    <a:lnTo>
                      <a:pt x="493680" y="1743427"/>
                    </a:lnTo>
                    <a:lnTo>
                      <a:pt x="495475" y="1739823"/>
                    </a:lnTo>
                    <a:lnTo>
                      <a:pt x="497719" y="1736445"/>
                    </a:lnTo>
                    <a:lnTo>
                      <a:pt x="499066" y="1734869"/>
                    </a:lnTo>
                    <a:lnTo>
                      <a:pt x="500636" y="1733292"/>
                    </a:lnTo>
                    <a:lnTo>
                      <a:pt x="502207" y="1732391"/>
                    </a:lnTo>
                    <a:lnTo>
                      <a:pt x="503778" y="1731265"/>
                    </a:lnTo>
                    <a:lnTo>
                      <a:pt x="505125" y="1730139"/>
                    </a:lnTo>
                    <a:lnTo>
                      <a:pt x="507144" y="1729463"/>
                    </a:lnTo>
                    <a:lnTo>
                      <a:pt x="509164" y="1729013"/>
                    </a:lnTo>
                    <a:lnTo>
                      <a:pt x="511184" y="1728788"/>
                    </a:lnTo>
                    <a:close/>
                    <a:moveTo>
                      <a:pt x="658133" y="1722438"/>
                    </a:moveTo>
                    <a:lnTo>
                      <a:pt x="661308" y="1722668"/>
                    </a:lnTo>
                    <a:lnTo>
                      <a:pt x="664256" y="1723361"/>
                    </a:lnTo>
                    <a:lnTo>
                      <a:pt x="667204" y="1724514"/>
                    </a:lnTo>
                    <a:lnTo>
                      <a:pt x="669472" y="1726129"/>
                    </a:lnTo>
                    <a:lnTo>
                      <a:pt x="671967" y="1727975"/>
                    </a:lnTo>
                    <a:lnTo>
                      <a:pt x="674008" y="1730051"/>
                    </a:lnTo>
                    <a:lnTo>
                      <a:pt x="675822" y="1732358"/>
                    </a:lnTo>
                    <a:lnTo>
                      <a:pt x="677410" y="1735127"/>
                    </a:lnTo>
                    <a:lnTo>
                      <a:pt x="678771" y="1737665"/>
                    </a:lnTo>
                    <a:lnTo>
                      <a:pt x="679678" y="1740664"/>
                    </a:lnTo>
                    <a:lnTo>
                      <a:pt x="680812" y="1743663"/>
                    </a:lnTo>
                    <a:lnTo>
                      <a:pt x="681492" y="1746432"/>
                    </a:lnTo>
                    <a:lnTo>
                      <a:pt x="682172" y="1749661"/>
                    </a:lnTo>
                    <a:lnTo>
                      <a:pt x="682399" y="1752661"/>
                    </a:lnTo>
                    <a:lnTo>
                      <a:pt x="682626" y="1755660"/>
                    </a:lnTo>
                    <a:lnTo>
                      <a:pt x="682626" y="1758198"/>
                    </a:lnTo>
                    <a:lnTo>
                      <a:pt x="682172" y="1763043"/>
                    </a:lnTo>
                    <a:lnTo>
                      <a:pt x="681038" y="1767426"/>
                    </a:lnTo>
                    <a:lnTo>
                      <a:pt x="679678" y="1771810"/>
                    </a:lnTo>
                    <a:lnTo>
                      <a:pt x="678090" y="1775501"/>
                    </a:lnTo>
                    <a:lnTo>
                      <a:pt x="676049" y="1778731"/>
                    </a:lnTo>
                    <a:lnTo>
                      <a:pt x="674008" y="1781499"/>
                    </a:lnTo>
                    <a:lnTo>
                      <a:pt x="671513" y="1784268"/>
                    </a:lnTo>
                    <a:lnTo>
                      <a:pt x="668565" y="1786114"/>
                    </a:lnTo>
                    <a:lnTo>
                      <a:pt x="665617" y="1787728"/>
                    </a:lnTo>
                    <a:lnTo>
                      <a:pt x="662896" y="1788421"/>
                    </a:lnTo>
                    <a:lnTo>
                      <a:pt x="659721" y="1789113"/>
                    </a:lnTo>
                    <a:lnTo>
                      <a:pt x="656546" y="1788651"/>
                    </a:lnTo>
                    <a:lnTo>
                      <a:pt x="653371" y="1787959"/>
                    </a:lnTo>
                    <a:lnTo>
                      <a:pt x="650196" y="1786575"/>
                    </a:lnTo>
                    <a:lnTo>
                      <a:pt x="647021" y="1784499"/>
                    </a:lnTo>
                    <a:lnTo>
                      <a:pt x="644299" y="1781961"/>
                    </a:lnTo>
                    <a:lnTo>
                      <a:pt x="642938" y="1779884"/>
                    </a:lnTo>
                    <a:lnTo>
                      <a:pt x="641578" y="1778039"/>
                    </a:lnTo>
                    <a:lnTo>
                      <a:pt x="640444" y="1776193"/>
                    </a:lnTo>
                    <a:lnTo>
                      <a:pt x="639310" y="1774117"/>
                    </a:lnTo>
                    <a:lnTo>
                      <a:pt x="637496" y="1769964"/>
                    </a:lnTo>
                    <a:lnTo>
                      <a:pt x="636135" y="1765350"/>
                    </a:lnTo>
                    <a:lnTo>
                      <a:pt x="635454" y="1760505"/>
                    </a:lnTo>
                    <a:lnTo>
                      <a:pt x="635001" y="1755891"/>
                    </a:lnTo>
                    <a:lnTo>
                      <a:pt x="635001" y="1751046"/>
                    </a:lnTo>
                    <a:lnTo>
                      <a:pt x="635908" y="1746201"/>
                    </a:lnTo>
                    <a:lnTo>
                      <a:pt x="637042" y="1741817"/>
                    </a:lnTo>
                    <a:lnTo>
                      <a:pt x="638403" y="1737434"/>
                    </a:lnTo>
                    <a:lnTo>
                      <a:pt x="640671" y="1733512"/>
                    </a:lnTo>
                    <a:lnTo>
                      <a:pt x="641804" y="1731897"/>
                    </a:lnTo>
                    <a:lnTo>
                      <a:pt x="643165" y="1730051"/>
                    </a:lnTo>
                    <a:lnTo>
                      <a:pt x="644753" y="1728436"/>
                    </a:lnTo>
                    <a:lnTo>
                      <a:pt x="646340" y="1727052"/>
                    </a:lnTo>
                    <a:lnTo>
                      <a:pt x="647928" y="1725898"/>
                    </a:lnTo>
                    <a:lnTo>
                      <a:pt x="649742" y="1724745"/>
                    </a:lnTo>
                    <a:lnTo>
                      <a:pt x="651556" y="1723822"/>
                    </a:lnTo>
                    <a:lnTo>
                      <a:pt x="653597" y="1723130"/>
                    </a:lnTo>
                    <a:lnTo>
                      <a:pt x="655638" y="1722668"/>
                    </a:lnTo>
                    <a:lnTo>
                      <a:pt x="658133" y="1722438"/>
                    </a:lnTo>
                    <a:close/>
                    <a:moveTo>
                      <a:pt x="3041643" y="1720850"/>
                    </a:moveTo>
                    <a:lnTo>
                      <a:pt x="3044563" y="1721300"/>
                    </a:lnTo>
                    <a:lnTo>
                      <a:pt x="3047482" y="1722426"/>
                    </a:lnTo>
                    <a:lnTo>
                      <a:pt x="3050177" y="1723778"/>
                    </a:lnTo>
                    <a:lnTo>
                      <a:pt x="3052423" y="1725354"/>
                    </a:lnTo>
                    <a:lnTo>
                      <a:pt x="3054669" y="1727381"/>
                    </a:lnTo>
                    <a:lnTo>
                      <a:pt x="3056465" y="1729408"/>
                    </a:lnTo>
                    <a:lnTo>
                      <a:pt x="3058037" y="1731885"/>
                    </a:lnTo>
                    <a:lnTo>
                      <a:pt x="3059609" y="1734363"/>
                    </a:lnTo>
                    <a:lnTo>
                      <a:pt x="3060732" y="1737291"/>
                    </a:lnTo>
                    <a:lnTo>
                      <a:pt x="3061630" y="1739993"/>
                    </a:lnTo>
                    <a:lnTo>
                      <a:pt x="3062529" y="1742921"/>
                    </a:lnTo>
                    <a:lnTo>
                      <a:pt x="3063203" y="1746074"/>
                    </a:lnTo>
                    <a:lnTo>
                      <a:pt x="3063427" y="1749002"/>
                    </a:lnTo>
                    <a:lnTo>
                      <a:pt x="3063876" y="1751930"/>
                    </a:lnTo>
                    <a:lnTo>
                      <a:pt x="3063876" y="1754632"/>
                    </a:lnTo>
                    <a:lnTo>
                      <a:pt x="3063427" y="1757560"/>
                    </a:lnTo>
                    <a:lnTo>
                      <a:pt x="3062978" y="1762065"/>
                    </a:lnTo>
                    <a:lnTo>
                      <a:pt x="3061630" y="1766569"/>
                    </a:lnTo>
                    <a:lnTo>
                      <a:pt x="3060508" y="1770398"/>
                    </a:lnTo>
                    <a:lnTo>
                      <a:pt x="3058711" y="1773776"/>
                    </a:lnTo>
                    <a:lnTo>
                      <a:pt x="3056465" y="1777154"/>
                    </a:lnTo>
                    <a:lnTo>
                      <a:pt x="3054219" y="1779857"/>
                    </a:lnTo>
                    <a:lnTo>
                      <a:pt x="3051525" y="1782109"/>
                    </a:lnTo>
                    <a:lnTo>
                      <a:pt x="3048830" y="1783686"/>
                    </a:lnTo>
                    <a:lnTo>
                      <a:pt x="3045910" y="1785037"/>
                    </a:lnTo>
                    <a:lnTo>
                      <a:pt x="3042991" y="1785713"/>
                    </a:lnTo>
                    <a:lnTo>
                      <a:pt x="3040071" y="1785938"/>
                    </a:lnTo>
                    <a:lnTo>
                      <a:pt x="3037152" y="1785487"/>
                    </a:lnTo>
                    <a:lnTo>
                      <a:pt x="3034008" y="1784586"/>
                    </a:lnTo>
                    <a:lnTo>
                      <a:pt x="3031313" y="1783235"/>
                    </a:lnTo>
                    <a:lnTo>
                      <a:pt x="3028393" y="1780758"/>
                    </a:lnTo>
                    <a:lnTo>
                      <a:pt x="3025474" y="1778055"/>
                    </a:lnTo>
                    <a:lnTo>
                      <a:pt x="3024126" y="1776028"/>
                    </a:lnTo>
                    <a:lnTo>
                      <a:pt x="3023228" y="1774226"/>
                    </a:lnTo>
                    <a:lnTo>
                      <a:pt x="3021207" y="1770172"/>
                    </a:lnTo>
                    <a:lnTo>
                      <a:pt x="3019635" y="1766119"/>
                    </a:lnTo>
                    <a:lnTo>
                      <a:pt x="3018512" y="1761389"/>
                    </a:lnTo>
                    <a:lnTo>
                      <a:pt x="3017838" y="1756659"/>
                    </a:lnTo>
                    <a:lnTo>
                      <a:pt x="3017838" y="1751930"/>
                    </a:lnTo>
                    <a:lnTo>
                      <a:pt x="3018287" y="1747425"/>
                    </a:lnTo>
                    <a:lnTo>
                      <a:pt x="3018961" y="1742921"/>
                    </a:lnTo>
                    <a:lnTo>
                      <a:pt x="3020309" y="1738417"/>
                    </a:lnTo>
                    <a:lnTo>
                      <a:pt x="3022105" y="1734363"/>
                    </a:lnTo>
                    <a:lnTo>
                      <a:pt x="3024126" y="1730759"/>
                    </a:lnTo>
                    <a:lnTo>
                      <a:pt x="3025474" y="1729183"/>
                    </a:lnTo>
                    <a:lnTo>
                      <a:pt x="3026821" y="1727606"/>
                    </a:lnTo>
                    <a:lnTo>
                      <a:pt x="3028393" y="1726030"/>
                    </a:lnTo>
                    <a:lnTo>
                      <a:pt x="3029965" y="1724678"/>
                    </a:lnTo>
                    <a:lnTo>
                      <a:pt x="3031762" y="1723778"/>
                    </a:lnTo>
                    <a:lnTo>
                      <a:pt x="3033334" y="1722651"/>
                    </a:lnTo>
                    <a:lnTo>
                      <a:pt x="3035355" y="1721976"/>
                    </a:lnTo>
                    <a:lnTo>
                      <a:pt x="3037152" y="1721300"/>
                    </a:lnTo>
                    <a:lnTo>
                      <a:pt x="3039398" y="1721075"/>
                    </a:lnTo>
                    <a:lnTo>
                      <a:pt x="3041643" y="1720850"/>
                    </a:lnTo>
                    <a:close/>
                    <a:moveTo>
                      <a:pt x="816773" y="1717676"/>
                    </a:moveTo>
                    <a:lnTo>
                      <a:pt x="820159" y="1717906"/>
                    </a:lnTo>
                    <a:lnTo>
                      <a:pt x="823546" y="1718599"/>
                    </a:lnTo>
                    <a:lnTo>
                      <a:pt x="826481" y="1719983"/>
                    </a:lnTo>
                    <a:lnTo>
                      <a:pt x="829190" y="1721598"/>
                    </a:lnTo>
                    <a:lnTo>
                      <a:pt x="831674" y="1723443"/>
                    </a:lnTo>
                    <a:lnTo>
                      <a:pt x="833932" y="1725520"/>
                    </a:lnTo>
                    <a:lnTo>
                      <a:pt x="835738" y="1728058"/>
                    </a:lnTo>
                    <a:lnTo>
                      <a:pt x="837544" y="1730595"/>
                    </a:lnTo>
                    <a:lnTo>
                      <a:pt x="838899" y="1733364"/>
                    </a:lnTo>
                    <a:lnTo>
                      <a:pt x="840254" y="1736132"/>
                    </a:lnTo>
                    <a:lnTo>
                      <a:pt x="841157" y="1739132"/>
                    </a:lnTo>
                    <a:lnTo>
                      <a:pt x="842060" y="1742131"/>
                    </a:lnTo>
                    <a:lnTo>
                      <a:pt x="842511" y="1744899"/>
                    </a:lnTo>
                    <a:lnTo>
                      <a:pt x="842737" y="1747899"/>
                    </a:lnTo>
                    <a:lnTo>
                      <a:pt x="842963" y="1750898"/>
                    </a:lnTo>
                    <a:lnTo>
                      <a:pt x="842963" y="1753666"/>
                    </a:lnTo>
                    <a:lnTo>
                      <a:pt x="842511" y="1758742"/>
                    </a:lnTo>
                    <a:lnTo>
                      <a:pt x="841157" y="1763587"/>
                    </a:lnTo>
                    <a:lnTo>
                      <a:pt x="839576" y="1767740"/>
                    </a:lnTo>
                    <a:lnTo>
                      <a:pt x="837770" y="1771662"/>
                    </a:lnTo>
                    <a:lnTo>
                      <a:pt x="835512" y="1775122"/>
                    </a:lnTo>
                    <a:lnTo>
                      <a:pt x="833029" y="1777891"/>
                    </a:lnTo>
                    <a:lnTo>
                      <a:pt x="829868" y="1780429"/>
                    </a:lnTo>
                    <a:lnTo>
                      <a:pt x="826707" y="1782274"/>
                    </a:lnTo>
                    <a:lnTo>
                      <a:pt x="823546" y="1783428"/>
                    </a:lnTo>
                    <a:lnTo>
                      <a:pt x="819934" y="1784120"/>
                    </a:lnTo>
                    <a:lnTo>
                      <a:pt x="816547" y="1784351"/>
                    </a:lnTo>
                    <a:lnTo>
                      <a:pt x="814741" y="1784120"/>
                    </a:lnTo>
                    <a:lnTo>
                      <a:pt x="813160" y="1783889"/>
                    </a:lnTo>
                    <a:lnTo>
                      <a:pt x="811354" y="1783197"/>
                    </a:lnTo>
                    <a:lnTo>
                      <a:pt x="809548" y="1782736"/>
                    </a:lnTo>
                    <a:lnTo>
                      <a:pt x="807967" y="1782044"/>
                    </a:lnTo>
                    <a:lnTo>
                      <a:pt x="806161" y="1780890"/>
                    </a:lnTo>
                    <a:lnTo>
                      <a:pt x="804581" y="1779506"/>
                    </a:lnTo>
                    <a:lnTo>
                      <a:pt x="803000" y="1778122"/>
                    </a:lnTo>
                    <a:lnTo>
                      <a:pt x="801420" y="1776507"/>
                    </a:lnTo>
                    <a:lnTo>
                      <a:pt x="799839" y="1775122"/>
                    </a:lnTo>
                    <a:lnTo>
                      <a:pt x="798710" y="1773277"/>
                    </a:lnTo>
                    <a:lnTo>
                      <a:pt x="797356" y="1771200"/>
                    </a:lnTo>
                    <a:lnTo>
                      <a:pt x="795324" y="1767278"/>
                    </a:lnTo>
                    <a:lnTo>
                      <a:pt x="793743" y="1762895"/>
                    </a:lnTo>
                    <a:lnTo>
                      <a:pt x="792614" y="1758511"/>
                    </a:lnTo>
                    <a:lnTo>
                      <a:pt x="792163" y="1753666"/>
                    </a:lnTo>
                    <a:lnTo>
                      <a:pt x="792163" y="1749283"/>
                    </a:lnTo>
                    <a:lnTo>
                      <a:pt x="792614" y="1744669"/>
                    </a:lnTo>
                    <a:lnTo>
                      <a:pt x="793292" y="1740285"/>
                    </a:lnTo>
                    <a:lnTo>
                      <a:pt x="794646" y="1735902"/>
                    </a:lnTo>
                    <a:lnTo>
                      <a:pt x="796453" y="1731749"/>
                    </a:lnTo>
                    <a:lnTo>
                      <a:pt x="798936" y="1728288"/>
                    </a:lnTo>
                    <a:lnTo>
                      <a:pt x="800065" y="1726443"/>
                    </a:lnTo>
                    <a:lnTo>
                      <a:pt x="801420" y="1724828"/>
                    </a:lnTo>
                    <a:lnTo>
                      <a:pt x="803000" y="1723443"/>
                    </a:lnTo>
                    <a:lnTo>
                      <a:pt x="804806" y="1722059"/>
                    </a:lnTo>
                    <a:lnTo>
                      <a:pt x="806387" y="1721136"/>
                    </a:lnTo>
                    <a:lnTo>
                      <a:pt x="808193" y="1719983"/>
                    </a:lnTo>
                    <a:lnTo>
                      <a:pt x="810225" y="1719291"/>
                    </a:lnTo>
                    <a:lnTo>
                      <a:pt x="812483" y="1718368"/>
                    </a:lnTo>
                    <a:lnTo>
                      <a:pt x="814515" y="1717906"/>
                    </a:lnTo>
                    <a:lnTo>
                      <a:pt x="816773" y="1717676"/>
                    </a:lnTo>
                    <a:close/>
                    <a:moveTo>
                      <a:pt x="2521063" y="1709738"/>
                    </a:moveTo>
                    <a:lnTo>
                      <a:pt x="2525356" y="1710187"/>
                    </a:lnTo>
                    <a:lnTo>
                      <a:pt x="2529197" y="1710860"/>
                    </a:lnTo>
                    <a:lnTo>
                      <a:pt x="2532586" y="1712207"/>
                    </a:lnTo>
                    <a:lnTo>
                      <a:pt x="2535749" y="1714002"/>
                    </a:lnTo>
                    <a:lnTo>
                      <a:pt x="2538460" y="1715798"/>
                    </a:lnTo>
                    <a:lnTo>
                      <a:pt x="2541172" y="1718042"/>
                    </a:lnTo>
                    <a:lnTo>
                      <a:pt x="2543431" y="1720511"/>
                    </a:lnTo>
                    <a:lnTo>
                      <a:pt x="2545238" y="1723204"/>
                    </a:lnTo>
                    <a:lnTo>
                      <a:pt x="2546820" y="1725673"/>
                    </a:lnTo>
                    <a:lnTo>
                      <a:pt x="2548176" y="1728591"/>
                    </a:lnTo>
                    <a:lnTo>
                      <a:pt x="2549531" y="1731284"/>
                    </a:lnTo>
                    <a:lnTo>
                      <a:pt x="2550209" y="1734426"/>
                    </a:lnTo>
                    <a:lnTo>
                      <a:pt x="2550887" y="1737344"/>
                    </a:lnTo>
                    <a:lnTo>
                      <a:pt x="2551113" y="1740262"/>
                    </a:lnTo>
                    <a:lnTo>
                      <a:pt x="2551113" y="1742955"/>
                    </a:lnTo>
                    <a:lnTo>
                      <a:pt x="2551113" y="1745873"/>
                    </a:lnTo>
                    <a:lnTo>
                      <a:pt x="2550435" y="1748342"/>
                    </a:lnTo>
                    <a:lnTo>
                      <a:pt x="2549983" y="1751035"/>
                    </a:lnTo>
                    <a:lnTo>
                      <a:pt x="2549305" y="1753279"/>
                    </a:lnTo>
                    <a:lnTo>
                      <a:pt x="2548402" y="1755748"/>
                    </a:lnTo>
                    <a:lnTo>
                      <a:pt x="2547498" y="1757993"/>
                    </a:lnTo>
                    <a:lnTo>
                      <a:pt x="2546368" y="1760013"/>
                    </a:lnTo>
                    <a:lnTo>
                      <a:pt x="2545012" y="1761808"/>
                    </a:lnTo>
                    <a:lnTo>
                      <a:pt x="2543883" y="1763604"/>
                    </a:lnTo>
                    <a:lnTo>
                      <a:pt x="2542301" y="1765399"/>
                    </a:lnTo>
                    <a:lnTo>
                      <a:pt x="2540720" y="1766970"/>
                    </a:lnTo>
                    <a:lnTo>
                      <a:pt x="2538912" y="1768317"/>
                    </a:lnTo>
                    <a:lnTo>
                      <a:pt x="2537105" y="1769664"/>
                    </a:lnTo>
                    <a:lnTo>
                      <a:pt x="2535297" y="1771010"/>
                    </a:lnTo>
                    <a:lnTo>
                      <a:pt x="2533264" y="1771684"/>
                    </a:lnTo>
                    <a:lnTo>
                      <a:pt x="2531230" y="1772806"/>
                    </a:lnTo>
                    <a:lnTo>
                      <a:pt x="2529197" y="1773479"/>
                    </a:lnTo>
                    <a:lnTo>
                      <a:pt x="2527164" y="1773928"/>
                    </a:lnTo>
                    <a:lnTo>
                      <a:pt x="2525130" y="1774377"/>
                    </a:lnTo>
                    <a:lnTo>
                      <a:pt x="2522871" y="1774601"/>
                    </a:lnTo>
                    <a:lnTo>
                      <a:pt x="2520837" y="1774826"/>
                    </a:lnTo>
                    <a:lnTo>
                      <a:pt x="2518804" y="1774601"/>
                    </a:lnTo>
                    <a:lnTo>
                      <a:pt x="2516770" y="1774377"/>
                    </a:lnTo>
                    <a:lnTo>
                      <a:pt x="2514285" y="1773928"/>
                    </a:lnTo>
                    <a:lnTo>
                      <a:pt x="2512252" y="1773479"/>
                    </a:lnTo>
                    <a:lnTo>
                      <a:pt x="2510218" y="1772806"/>
                    </a:lnTo>
                    <a:lnTo>
                      <a:pt x="2508185" y="1771684"/>
                    </a:lnTo>
                    <a:lnTo>
                      <a:pt x="2506377" y="1770561"/>
                    </a:lnTo>
                    <a:lnTo>
                      <a:pt x="2504118" y="1769439"/>
                    </a:lnTo>
                    <a:lnTo>
                      <a:pt x="2502311" y="1767868"/>
                    </a:lnTo>
                    <a:lnTo>
                      <a:pt x="2500503" y="1766297"/>
                    </a:lnTo>
                    <a:lnTo>
                      <a:pt x="2498696" y="1764501"/>
                    </a:lnTo>
                    <a:lnTo>
                      <a:pt x="2497114" y="1762481"/>
                    </a:lnTo>
                    <a:lnTo>
                      <a:pt x="2495984" y="1760686"/>
                    </a:lnTo>
                    <a:lnTo>
                      <a:pt x="2494855" y="1758442"/>
                    </a:lnTo>
                    <a:lnTo>
                      <a:pt x="2492821" y="1754626"/>
                    </a:lnTo>
                    <a:lnTo>
                      <a:pt x="2491466" y="1750586"/>
                    </a:lnTo>
                    <a:lnTo>
                      <a:pt x="2491014" y="1746097"/>
                    </a:lnTo>
                    <a:lnTo>
                      <a:pt x="2490788" y="1741608"/>
                    </a:lnTo>
                    <a:lnTo>
                      <a:pt x="2491014" y="1737568"/>
                    </a:lnTo>
                    <a:lnTo>
                      <a:pt x="2491691" y="1733080"/>
                    </a:lnTo>
                    <a:lnTo>
                      <a:pt x="2493273" y="1729040"/>
                    </a:lnTo>
                    <a:lnTo>
                      <a:pt x="2495081" y="1725224"/>
                    </a:lnTo>
                    <a:lnTo>
                      <a:pt x="2497566" y="1721858"/>
                    </a:lnTo>
                    <a:lnTo>
                      <a:pt x="2500277" y="1718491"/>
                    </a:lnTo>
                    <a:lnTo>
                      <a:pt x="2501859" y="1716920"/>
                    </a:lnTo>
                    <a:lnTo>
                      <a:pt x="2503440" y="1715573"/>
                    </a:lnTo>
                    <a:lnTo>
                      <a:pt x="2505248" y="1714227"/>
                    </a:lnTo>
                    <a:lnTo>
                      <a:pt x="2507281" y="1713329"/>
                    </a:lnTo>
                    <a:lnTo>
                      <a:pt x="2509540" y="1712207"/>
                    </a:lnTo>
                    <a:lnTo>
                      <a:pt x="2511574" y="1711533"/>
                    </a:lnTo>
                    <a:lnTo>
                      <a:pt x="2513833" y="1710636"/>
                    </a:lnTo>
                    <a:lnTo>
                      <a:pt x="2516093" y="1710187"/>
                    </a:lnTo>
                    <a:lnTo>
                      <a:pt x="2518578" y="1709962"/>
                    </a:lnTo>
                    <a:lnTo>
                      <a:pt x="2521063" y="1709738"/>
                    </a:lnTo>
                    <a:close/>
                    <a:moveTo>
                      <a:pt x="2345418" y="1706563"/>
                    </a:moveTo>
                    <a:lnTo>
                      <a:pt x="2349759" y="1707250"/>
                    </a:lnTo>
                    <a:lnTo>
                      <a:pt x="2353643" y="1707937"/>
                    </a:lnTo>
                    <a:lnTo>
                      <a:pt x="2357298" y="1709312"/>
                    </a:lnTo>
                    <a:lnTo>
                      <a:pt x="2360496" y="1711145"/>
                    </a:lnTo>
                    <a:lnTo>
                      <a:pt x="2363466" y="1712978"/>
                    </a:lnTo>
                    <a:lnTo>
                      <a:pt x="2365980" y="1715040"/>
                    </a:lnTo>
                    <a:lnTo>
                      <a:pt x="2368493" y="1717790"/>
                    </a:lnTo>
                    <a:lnTo>
                      <a:pt x="2370549" y="1720310"/>
                    </a:lnTo>
                    <a:lnTo>
                      <a:pt x="2372148" y="1723060"/>
                    </a:lnTo>
                    <a:lnTo>
                      <a:pt x="2373519" y="1726038"/>
                    </a:lnTo>
                    <a:lnTo>
                      <a:pt x="2374661" y="1728788"/>
                    </a:lnTo>
                    <a:lnTo>
                      <a:pt x="2375575" y="1731995"/>
                    </a:lnTo>
                    <a:lnTo>
                      <a:pt x="2376032" y="1734974"/>
                    </a:lnTo>
                    <a:lnTo>
                      <a:pt x="2376489" y="1737724"/>
                    </a:lnTo>
                    <a:lnTo>
                      <a:pt x="2376489" y="1740702"/>
                    </a:lnTo>
                    <a:lnTo>
                      <a:pt x="2376260" y="1743681"/>
                    </a:lnTo>
                    <a:lnTo>
                      <a:pt x="2376032" y="1746201"/>
                    </a:lnTo>
                    <a:lnTo>
                      <a:pt x="2375575" y="1748951"/>
                    </a:lnTo>
                    <a:lnTo>
                      <a:pt x="2374661" y="1751242"/>
                    </a:lnTo>
                    <a:lnTo>
                      <a:pt x="2373976" y="1753533"/>
                    </a:lnTo>
                    <a:lnTo>
                      <a:pt x="2372833" y="1756053"/>
                    </a:lnTo>
                    <a:lnTo>
                      <a:pt x="2371463" y="1758116"/>
                    </a:lnTo>
                    <a:lnTo>
                      <a:pt x="2370320" y="1759949"/>
                    </a:lnTo>
                    <a:lnTo>
                      <a:pt x="2368950" y="1761782"/>
                    </a:lnTo>
                    <a:lnTo>
                      <a:pt x="2367350" y="1763615"/>
                    </a:lnTo>
                    <a:lnTo>
                      <a:pt x="2365751" y="1765218"/>
                    </a:lnTo>
                    <a:lnTo>
                      <a:pt x="2363923" y="1766593"/>
                    </a:lnTo>
                    <a:lnTo>
                      <a:pt x="2362096" y="1767968"/>
                    </a:lnTo>
                    <a:lnTo>
                      <a:pt x="2360268" y="1769114"/>
                    </a:lnTo>
                    <a:lnTo>
                      <a:pt x="2358212" y="1770259"/>
                    </a:lnTo>
                    <a:lnTo>
                      <a:pt x="2356384" y="1770947"/>
                    </a:lnTo>
                    <a:lnTo>
                      <a:pt x="2354100" y="1771863"/>
                    </a:lnTo>
                    <a:lnTo>
                      <a:pt x="2352043" y="1772321"/>
                    </a:lnTo>
                    <a:lnTo>
                      <a:pt x="2349987" y="1772550"/>
                    </a:lnTo>
                    <a:lnTo>
                      <a:pt x="2347703" y="1773009"/>
                    </a:lnTo>
                    <a:lnTo>
                      <a:pt x="2345418" y="1773238"/>
                    </a:lnTo>
                    <a:lnTo>
                      <a:pt x="2343362" y="1773009"/>
                    </a:lnTo>
                    <a:lnTo>
                      <a:pt x="2341077" y="1773009"/>
                    </a:lnTo>
                    <a:lnTo>
                      <a:pt x="2339021" y="1772321"/>
                    </a:lnTo>
                    <a:lnTo>
                      <a:pt x="2336736" y="1771863"/>
                    </a:lnTo>
                    <a:lnTo>
                      <a:pt x="2334452" y="1770947"/>
                    </a:lnTo>
                    <a:lnTo>
                      <a:pt x="2332396" y="1770030"/>
                    </a:lnTo>
                    <a:lnTo>
                      <a:pt x="2330568" y="1768884"/>
                    </a:lnTo>
                    <a:lnTo>
                      <a:pt x="2328512" y="1767510"/>
                    </a:lnTo>
                    <a:lnTo>
                      <a:pt x="2326684" y="1766364"/>
                    </a:lnTo>
                    <a:lnTo>
                      <a:pt x="2324857" y="1764531"/>
                    </a:lnTo>
                    <a:lnTo>
                      <a:pt x="2322800" y="1762698"/>
                    </a:lnTo>
                    <a:lnTo>
                      <a:pt x="2320973" y="1760865"/>
                    </a:lnTo>
                    <a:lnTo>
                      <a:pt x="2319830" y="1758574"/>
                    </a:lnTo>
                    <a:lnTo>
                      <a:pt x="2318688" y="1756741"/>
                    </a:lnTo>
                    <a:lnTo>
                      <a:pt x="2316632" y="1752846"/>
                    </a:lnTo>
                    <a:lnTo>
                      <a:pt x="2315261" y="1748263"/>
                    </a:lnTo>
                    <a:lnTo>
                      <a:pt x="2314576" y="1744139"/>
                    </a:lnTo>
                    <a:lnTo>
                      <a:pt x="2314576" y="1739557"/>
                    </a:lnTo>
                    <a:lnTo>
                      <a:pt x="2314804" y="1735203"/>
                    </a:lnTo>
                    <a:lnTo>
                      <a:pt x="2315490" y="1730850"/>
                    </a:lnTo>
                    <a:lnTo>
                      <a:pt x="2316860" y="1726726"/>
                    </a:lnTo>
                    <a:lnTo>
                      <a:pt x="2318917" y="1722831"/>
                    </a:lnTo>
                    <a:lnTo>
                      <a:pt x="2321430" y="1719165"/>
                    </a:lnTo>
                    <a:lnTo>
                      <a:pt x="2324171" y="1715957"/>
                    </a:lnTo>
                    <a:lnTo>
                      <a:pt x="2325770" y="1714353"/>
                    </a:lnTo>
                    <a:lnTo>
                      <a:pt x="2327370" y="1712978"/>
                    </a:lnTo>
                    <a:lnTo>
                      <a:pt x="2329426" y="1711603"/>
                    </a:lnTo>
                    <a:lnTo>
                      <a:pt x="2331253" y="1710458"/>
                    </a:lnTo>
                    <a:lnTo>
                      <a:pt x="2333538" y="1709541"/>
                    </a:lnTo>
                    <a:lnTo>
                      <a:pt x="2335594" y="1708625"/>
                    </a:lnTo>
                    <a:lnTo>
                      <a:pt x="2337879" y="1707708"/>
                    </a:lnTo>
                    <a:lnTo>
                      <a:pt x="2340163" y="1707250"/>
                    </a:lnTo>
                    <a:lnTo>
                      <a:pt x="2342905" y="1707021"/>
                    </a:lnTo>
                    <a:lnTo>
                      <a:pt x="2345418" y="1706563"/>
                    </a:lnTo>
                    <a:close/>
                    <a:moveTo>
                      <a:pt x="1587" y="1704976"/>
                    </a:moveTo>
                    <a:lnTo>
                      <a:pt x="2041" y="1705889"/>
                    </a:lnTo>
                    <a:lnTo>
                      <a:pt x="2268" y="1707487"/>
                    </a:lnTo>
                    <a:lnTo>
                      <a:pt x="2721" y="1711369"/>
                    </a:lnTo>
                    <a:lnTo>
                      <a:pt x="2948" y="1723243"/>
                    </a:lnTo>
                    <a:lnTo>
                      <a:pt x="3175" y="1734888"/>
                    </a:lnTo>
                    <a:lnTo>
                      <a:pt x="3175" y="1740597"/>
                    </a:lnTo>
                    <a:lnTo>
                      <a:pt x="3175" y="1747447"/>
                    </a:lnTo>
                    <a:lnTo>
                      <a:pt x="2948" y="1757494"/>
                    </a:lnTo>
                    <a:lnTo>
                      <a:pt x="2495" y="1766856"/>
                    </a:lnTo>
                    <a:lnTo>
                      <a:pt x="2268" y="1770052"/>
                    </a:lnTo>
                    <a:lnTo>
                      <a:pt x="2041" y="1770966"/>
                    </a:lnTo>
                    <a:lnTo>
                      <a:pt x="1587" y="1771651"/>
                    </a:lnTo>
                    <a:lnTo>
                      <a:pt x="1134" y="1770052"/>
                    </a:lnTo>
                    <a:lnTo>
                      <a:pt x="907" y="1767312"/>
                    </a:lnTo>
                    <a:lnTo>
                      <a:pt x="453" y="1759549"/>
                    </a:lnTo>
                    <a:lnTo>
                      <a:pt x="0" y="1749274"/>
                    </a:lnTo>
                    <a:lnTo>
                      <a:pt x="0" y="1737857"/>
                    </a:lnTo>
                    <a:lnTo>
                      <a:pt x="0" y="1726440"/>
                    </a:lnTo>
                    <a:lnTo>
                      <a:pt x="453" y="1716393"/>
                    </a:lnTo>
                    <a:lnTo>
                      <a:pt x="907" y="1708858"/>
                    </a:lnTo>
                    <a:lnTo>
                      <a:pt x="1361" y="1706346"/>
                    </a:lnTo>
                    <a:lnTo>
                      <a:pt x="1587" y="1704976"/>
                    </a:lnTo>
                    <a:close/>
                    <a:moveTo>
                      <a:pt x="1745457" y="1704975"/>
                    </a:moveTo>
                    <a:lnTo>
                      <a:pt x="1749554" y="1705662"/>
                    </a:lnTo>
                    <a:lnTo>
                      <a:pt x="1753652" y="1706349"/>
                    </a:lnTo>
                    <a:lnTo>
                      <a:pt x="1757066" y="1707724"/>
                    </a:lnTo>
                    <a:lnTo>
                      <a:pt x="1760480" y="1709328"/>
                    </a:lnTo>
                    <a:lnTo>
                      <a:pt x="1763212" y="1711161"/>
                    </a:lnTo>
                    <a:lnTo>
                      <a:pt x="1765943" y="1713452"/>
                    </a:lnTo>
                    <a:lnTo>
                      <a:pt x="1768219" y="1715973"/>
                    </a:lnTo>
                    <a:lnTo>
                      <a:pt x="1770040" y="1718493"/>
                    </a:lnTo>
                    <a:lnTo>
                      <a:pt x="1771861" y="1721243"/>
                    </a:lnTo>
                    <a:lnTo>
                      <a:pt x="1773455" y="1723992"/>
                    </a:lnTo>
                    <a:lnTo>
                      <a:pt x="1774593" y="1726971"/>
                    </a:lnTo>
                    <a:lnTo>
                      <a:pt x="1775276" y="1730178"/>
                    </a:lnTo>
                    <a:lnTo>
                      <a:pt x="1776186" y="1732928"/>
                    </a:lnTo>
                    <a:lnTo>
                      <a:pt x="1776414" y="1735906"/>
                    </a:lnTo>
                    <a:lnTo>
                      <a:pt x="1776414" y="1738885"/>
                    </a:lnTo>
                    <a:lnTo>
                      <a:pt x="1776414" y="1741405"/>
                    </a:lnTo>
                    <a:lnTo>
                      <a:pt x="1776186" y="1744384"/>
                    </a:lnTo>
                    <a:lnTo>
                      <a:pt x="1775503" y="1746904"/>
                    </a:lnTo>
                    <a:lnTo>
                      <a:pt x="1774820" y="1749425"/>
                    </a:lnTo>
                    <a:lnTo>
                      <a:pt x="1774138" y="1751716"/>
                    </a:lnTo>
                    <a:lnTo>
                      <a:pt x="1772999" y="1753778"/>
                    </a:lnTo>
                    <a:lnTo>
                      <a:pt x="1771861" y="1756069"/>
                    </a:lnTo>
                    <a:lnTo>
                      <a:pt x="1770723" y="1758131"/>
                    </a:lnTo>
                    <a:lnTo>
                      <a:pt x="1769130" y="1759964"/>
                    </a:lnTo>
                    <a:lnTo>
                      <a:pt x="1767764" y="1761797"/>
                    </a:lnTo>
                    <a:lnTo>
                      <a:pt x="1765943" y="1763401"/>
                    </a:lnTo>
                    <a:lnTo>
                      <a:pt x="1764350" y="1764776"/>
                    </a:lnTo>
                    <a:lnTo>
                      <a:pt x="1762529" y="1766380"/>
                    </a:lnTo>
                    <a:lnTo>
                      <a:pt x="1760708" y="1767296"/>
                    </a:lnTo>
                    <a:lnTo>
                      <a:pt x="1758659" y="1768442"/>
                    </a:lnTo>
                    <a:lnTo>
                      <a:pt x="1756838" y="1769129"/>
                    </a:lnTo>
                    <a:lnTo>
                      <a:pt x="1754562" y="1770046"/>
                    </a:lnTo>
                    <a:lnTo>
                      <a:pt x="1752514" y="1770733"/>
                    </a:lnTo>
                    <a:lnTo>
                      <a:pt x="1750465" y="1770962"/>
                    </a:lnTo>
                    <a:lnTo>
                      <a:pt x="1748189" y="1771192"/>
                    </a:lnTo>
                    <a:lnTo>
                      <a:pt x="1745912" y="1771650"/>
                    </a:lnTo>
                    <a:lnTo>
                      <a:pt x="1743864" y="1771650"/>
                    </a:lnTo>
                    <a:lnTo>
                      <a:pt x="1741588" y="1771192"/>
                    </a:lnTo>
                    <a:lnTo>
                      <a:pt x="1739539" y="1770962"/>
                    </a:lnTo>
                    <a:lnTo>
                      <a:pt x="1737263" y="1770275"/>
                    </a:lnTo>
                    <a:lnTo>
                      <a:pt x="1734987" y="1769817"/>
                    </a:lnTo>
                    <a:lnTo>
                      <a:pt x="1732938" y="1768671"/>
                    </a:lnTo>
                    <a:lnTo>
                      <a:pt x="1731117" y="1767526"/>
                    </a:lnTo>
                    <a:lnTo>
                      <a:pt x="1728841" y="1766380"/>
                    </a:lnTo>
                    <a:lnTo>
                      <a:pt x="1726792" y="1765005"/>
                    </a:lnTo>
                    <a:lnTo>
                      <a:pt x="1724971" y="1763401"/>
                    </a:lnTo>
                    <a:lnTo>
                      <a:pt x="1723150" y="1761568"/>
                    </a:lnTo>
                    <a:lnTo>
                      <a:pt x="1721557" y="1759506"/>
                    </a:lnTo>
                    <a:lnTo>
                      <a:pt x="1720191" y="1757673"/>
                    </a:lnTo>
                    <a:lnTo>
                      <a:pt x="1719053" y="1755840"/>
                    </a:lnTo>
                    <a:lnTo>
                      <a:pt x="1716777" y="1751487"/>
                    </a:lnTo>
                    <a:lnTo>
                      <a:pt x="1715639" y="1747363"/>
                    </a:lnTo>
                    <a:lnTo>
                      <a:pt x="1714728" y="1743009"/>
                    </a:lnTo>
                    <a:lnTo>
                      <a:pt x="1714501" y="1738656"/>
                    </a:lnTo>
                    <a:lnTo>
                      <a:pt x="1714728" y="1734073"/>
                    </a:lnTo>
                    <a:lnTo>
                      <a:pt x="1715639" y="1729949"/>
                    </a:lnTo>
                    <a:lnTo>
                      <a:pt x="1716777" y="1725596"/>
                    </a:lnTo>
                    <a:lnTo>
                      <a:pt x="1718826" y="1721701"/>
                    </a:lnTo>
                    <a:lnTo>
                      <a:pt x="1721102" y="1718035"/>
                    </a:lnTo>
                    <a:lnTo>
                      <a:pt x="1724061" y="1714598"/>
                    </a:lnTo>
                    <a:lnTo>
                      <a:pt x="1725427" y="1712994"/>
                    </a:lnTo>
                    <a:lnTo>
                      <a:pt x="1727475" y="1711619"/>
                    </a:lnTo>
                    <a:lnTo>
                      <a:pt x="1729296" y="1710245"/>
                    </a:lnTo>
                    <a:lnTo>
                      <a:pt x="1731345" y="1709099"/>
                    </a:lnTo>
                    <a:lnTo>
                      <a:pt x="1733393" y="1707953"/>
                    </a:lnTo>
                    <a:lnTo>
                      <a:pt x="1735442" y="1707266"/>
                    </a:lnTo>
                    <a:lnTo>
                      <a:pt x="1737946" y="1706349"/>
                    </a:lnTo>
                    <a:lnTo>
                      <a:pt x="1740222" y="1705891"/>
                    </a:lnTo>
                    <a:lnTo>
                      <a:pt x="1742726" y="1705433"/>
                    </a:lnTo>
                    <a:lnTo>
                      <a:pt x="1745457" y="1704975"/>
                    </a:lnTo>
                    <a:close/>
                    <a:moveTo>
                      <a:pt x="20637" y="1698626"/>
                    </a:moveTo>
                    <a:lnTo>
                      <a:pt x="21091" y="1698856"/>
                    </a:lnTo>
                    <a:lnTo>
                      <a:pt x="21545" y="1699545"/>
                    </a:lnTo>
                    <a:lnTo>
                      <a:pt x="22452" y="1700695"/>
                    </a:lnTo>
                    <a:lnTo>
                      <a:pt x="22678" y="1702304"/>
                    </a:lnTo>
                    <a:lnTo>
                      <a:pt x="23812" y="1706213"/>
                    </a:lnTo>
                    <a:lnTo>
                      <a:pt x="24266" y="1711041"/>
                    </a:lnTo>
                    <a:lnTo>
                      <a:pt x="24720" y="1716559"/>
                    </a:lnTo>
                    <a:lnTo>
                      <a:pt x="24946" y="1722537"/>
                    </a:lnTo>
                    <a:lnTo>
                      <a:pt x="25400" y="1734262"/>
                    </a:lnTo>
                    <a:lnTo>
                      <a:pt x="24946" y="1741390"/>
                    </a:lnTo>
                    <a:lnTo>
                      <a:pt x="24720" y="1747827"/>
                    </a:lnTo>
                    <a:lnTo>
                      <a:pt x="24266" y="1753575"/>
                    </a:lnTo>
                    <a:lnTo>
                      <a:pt x="23359" y="1758173"/>
                    </a:lnTo>
                    <a:lnTo>
                      <a:pt x="22678" y="1761852"/>
                    </a:lnTo>
                    <a:lnTo>
                      <a:pt x="21545" y="1764151"/>
                    </a:lnTo>
                    <a:lnTo>
                      <a:pt x="21091" y="1765071"/>
                    </a:lnTo>
                    <a:lnTo>
                      <a:pt x="20637" y="1765301"/>
                    </a:lnTo>
                    <a:lnTo>
                      <a:pt x="20411" y="1765301"/>
                    </a:lnTo>
                    <a:lnTo>
                      <a:pt x="19730" y="1765071"/>
                    </a:lnTo>
                    <a:lnTo>
                      <a:pt x="19050" y="1763461"/>
                    </a:lnTo>
                    <a:lnTo>
                      <a:pt x="18143" y="1760702"/>
                    </a:lnTo>
                    <a:lnTo>
                      <a:pt x="17462" y="1757254"/>
                    </a:lnTo>
                    <a:lnTo>
                      <a:pt x="17009" y="1753115"/>
                    </a:lnTo>
                    <a:lnTo>
                      <a:pt x="16102" y="1742999"/>
                    </a:lnTo>
                    <a:lnTo>
                      <a:pt x="15875" y="1731733"/>
                    </a:lnTo>
                    <a:lnTo>
                      <a:pt x="15875" y="1720238"/>
                    </a:lnTo>
                    <a:lnTo>
                      <a:pt x="16328" y="1714950"/>
                    </a:lnTo>
                    <a:lnTo>
                      <a:pt x="17009" y="1709892"/>
                    </a:lnTo>
                    <a:lnTo>
                      <a:pt x="17462" y="1705983"/>
                    </a:lnTo>
                    <a:lnTo>
                      <a:pt x="18143" y="1702534"/>
                    </a:lnTo>
                    <a:lnTo>
                      <a:pt x="19277" y="1699775"/>
                    </a:lnTo>
                    <a:lnTo>
                      <a:pt x="19730" y="1699086"/>
                    </a:lnTo>
                    <a:lnTo>
                      <a:pt x="20637" y="1698626"/>
                    </a:lnTo>
                    <a:close/>
                    <a:moveTo>
                      <a:pt x="61804" y="1692276"/>
                    </a:moveTo>
                    <a:lnTo>
                      <a:pt x="63108" y="1692499"/>
                    </a:lnTo>
                    <a:lnTo>
                      <a:pt x="63978" y="1693170"/>
                    </a:lnTo>
                    <a:lnTo>
                      <a:pt x="64848" y="1694512"/>
                    </a:lnTo>
                    <a:lnTo>
                      <a:pt x="65935" y="1695631"/>
                    </a:lnTo>
                    <a:lnTo>
                      <a:pt x="66588" y="1697420"/>
                    </a:lnTo>
                    <a:lnTo>
                      <a:pt x="67240" y="1699657"/>
                    </a:lnTo>
                    <a:lnTo>
                      <a:pt x="68328" y="1704354"/>
                    </a:lnTo>
                    <a:lnTo>
                      <a:pt x="68980" y="1709946"/>
                    </a:lnTo>
                    <a:lnTo>
                      <a:pt x="69632" y="1715537"/>
                    </a:lnTo>
                    <a:lnTo>
                      <a:pt x="69850" y="1721353"/>
                    </a:lnTo>
                    <a:lnTo>
                      <a:pt x="69850" y="1726945"/>
                    </a:lnTo>
                    <a:lnTo>
                      <a:pt x="69632" y="1734326"/>
                    </a:lnTo>
                    <a:lnTo>
                      <a:pt x="68763" y="1741036"/>
                    </a:lnTo>
                    <a:lnTo>
                      <a:pt x="67893" y="1746628"/>
                    </a:lnTo>
                    <a:lnTo>
                      <a:pt x="66370" y="1751325"/>
                    </a:lnTo>
                    <a:lnTo>
                      <a:pt x="65935" y="1753114"/>
                    </a:lnTo>
                    <a:lnTo>
                      <a:pt x="64848" y="1754680"/>
                    </a:lnTo>
                    <a:lnTo>
                      <a:pt x="63978" y="1756022"/>
                    </a:lnTo>
                    <a:lnTo>
                      <a:pt x="63326" y="1756693"/>
                    </a:lnTo>
                    <a:lnTo>
                      <a:pt x="62239" y="1757364"/>
                    </a:lnTo>
                    <a:lnTo>
                      <a:pt x="61586" y="1757364"/>
                    </a:lnTo>
                    <a:lnTo>
                      <a:pt x="60499" y="1756916"/>
                    </a:lnTo>
                    <a:lnTo>
                      <a:pt x="59629" y="1756245"/>
                    </a:lnTo>
                    <a:lnTo>
                      <a:pt x="58977" y="1755127"/>
                    </a:lnTo>
                    <a:lnTo>
                      <a:pt x="58324" y="1754232"/>
                    </a:lnTo>
                    <a:lnTo>
                      <a:pt x="57237" y="1751325"/>
                    </a:lnTo>
                    <a:lnTo>
                      <a:pt x="56367" y="1747522"/>
                    </a:lnTo>
                    <a:lnTo>
                      <a:pt x="55280" y="1743273"/>
                    </a:lnTo>
                    <a:lnTo>
                      <a:pt x="54845" y="1738352"/>
                    </a:lnTo>
                    <a:lnTo>
                      <a:pt x="54410" y="1733207"/>
                    </a:lnTo>
                    <a:lnTo>
                      <a:pt x="54410" y="1727839"/>
                    </a:lnTo>
                    <a:lnTo>
                      <a:pt x="53975" y="1722471"/>
                    </a:lnTo>
                    <a:lnTo>
                      <a:pt x="54410" y="1717103"/>
                    </a:lnTo>
                    <a:lnTo>
                      <a:pt x="54845" y="1711959"/>
                    </a:lnTo>
                    <a:lnTo>
                      <a:pt x="55280" y="1707038"/>
                    </a:lnTo>
                    <a:lnTo>
                      <a:pt x="56367" y="1702565"/>
                    </a:lnTo>
                    <a:lnTo>
                      <a:pt x="57237" y="1698762"/>
                    </a:lnTo>
                    <a:lnTo>
                      <a:pt x="58542" y="1695631"/>
                    </a:lnTo>
                    <a:lnTo>
                      <a:pt x="59412" y="1694512"/>
                    </a:lnTo>
                    <a:lnTo>
                      <a:pt x="60064" y="1693394"/>
                    </a:lnTo>
                    <a:lnTo>
                      <a:pt x="61151" y="1692499"/>
                    </a:lnTo>
                    <a:lnTo>
                      <a:pt x="61804" y="1692276"/>
                    </a:lnTo>
                    <a:close/>
                    <a:moveTo>
                      <a:pt x="127794" y="1684338"/>
                    </a:moveTo>
                    <a:lnTo>
                      <a:pt x="129367" y="1684561"/>
                    </a:lnTo>
                    <a:lnTo>
                      <a:pt x="130939" y="1685456"/>
                    </a:lnTo>
                    <a:lnTo>
                      <a:pt x="132287" y="1686351"/>
                    </a:lnTo>
                    <a:lnTo>
                      <a:pt x="133635" y="1687916"/>
                    </a:lnTo>
                    <a:lnTo>
                      <a:pt x="134534" y="1689706"/>
                    </a:lnTo>
                    <a:lnTo>
                      <a:pt x="135657" y="1691719"/>
                    </a:lnTo>
                    <a:lnTo>
                      <a:pt x="136556" y="1694179"/>
                    </a:lnTo>
                    <a:lnTo>
                      <a:pt x="137454" y="1696416"/>
                    </a:lnTo>
                    <a:lnTo>
                      <a:pt x="138353" y="1701784"/>
                    </a:lnTo>
                    <a:lnTo>
                      <a:pt x="139476" y="1707823"/>
                    </a:lnTo>
                    <a:lnTo>
                      <a:pt x="139701" y="1713415"/>
                    </a:lnTo>
                    <a:lnTo>
                      <a:pt x="139701" y="1719007"/>
                    </a:lnTo>
                    <a:lnTo>
                      <a:pt x="139476" y="1723033"/>
                    </a:lnTo>
                    <a:lnTo>
                      <a:pt x="139252" y="1726835"/>
                    </a:lnTo>
                    <a:lnTo>
                      <a:pt x="138353" y="1730414"/>
                    </a:lnTo>
                    <a:lnTo>
                      <a:pt x="137904" y="1733769"/>
                    </a:lnTo>
                    <a:lnTo>
                      <a:pt x="137230" y="1736900"/>
                    </a:lnTo>
                    <a:lnTo>
                      <a:pt x="136106" y="1739808"/>
                    </a:lnTo>
                    <a:lnTo>
                      <a:pt x="135208" y="1742045"/>
                    </a:lnTo>
                    <a:lnTo>
                      <a:pt x="134085" y="1744281"/>
                    </a:lnTo>
                    <a:lnTo>
                      <a:pt x="132737" y="1746071"/>
                    </a:lnTo>
                    <a:lnTo>
                      <a:pt x="131389" y="1747413"/>
                    </a:lnTo>
                    <a:lnTo>
                      <a:pt x="130266" y="1748531"/>
                    </a:lnTo>
                    <a:lnTo>
                      <a:pt x="128918" y="1749202"/>
                    </a:lnTo>
                    <a:lnTo>
                      <a:pt x="127345" y="1749426"/>
                    </a:lnTo>
                    <a:lnTo>
                      <a:pt x="125997" y="1749202"/>
                    </a:lnTo>
                    <a:lnTo>
                      <a:pt x="124425" y="1748531"/>
                    </a:lnTo>
                    <a:lnTo>
                      <a:pt x="123301" y="1747413"/>
                    </a:lnTo>
                    <a:lnTo>
                      <a:pt x="122178" y="1746071"/>
                    </a:lnTo>
                    <a:lnTo>
                      <a:pt x="121279" y="1744952"/>
                    </a:lnTo>
                    <a:lnTo>
                      <a:pt x="119932" y="1741597"/>
                    </a:lnTo>
                    <a:lnTo>
                      <a:pt x="118584" y="1737571"/>
                    </a:lnTo>
                    <a:lnTo>
                      <a:pt x="117460" y="1733322"/>
                    </a:lnTo>
                    <a:lnTo>
                      <a:pt x="116786" y="1728624"/>
                    </a:lnTo>
                    <a:lnTo>
                      <a:pt x="116113" y="1723480"/>
                    </a:lnTo>
                    <a:lnTo>
                      <a:pt x="115888" y="1718336"/>
                    </a:lnTo>
                    <a:lnTo>
                      <a:pt x="116113" y="1712968"/>
                    </a:lnTo>
                    <a:lnTo>
                      <a:pt x="116562" y="1707823"/>
                    </a:lnTo>
                    <a:lnTo>
                      <a:pt x="117236" y="1702902"/>
                    </a:lnTo>
                    <a:lnTo>
                      <a:pt x="118359" y="1698205"/>
                    </a:lnTo>
                    <a:lnTo>
                      <a:pt x="119482" y="1694179"/>
                    </a:lnTo>
                    <a:lnTo>
                      <a:pt x="121055" y="1690601"/>
                    </a:lnTo>
                    <a:lnTo>
                      <a:pt x="122178" y="1689035"/>
                    </a:lnTo>
                    <a:lnTo>
                      <a:pt x="122852" y="1687693"/>
                    </a:lnTo>
                    <a:lnTo>
                      <a:pt x="123975" y="1686351"/>
                    </a:lnTo>
                    <a:lnTo>
                      <a:pt x="125323" y="1685680"/>
                    </a:lnTo>
                    <a:lnTo>
                      <a:pt x="126671" y="1684785"/>
                    </a:lnTo>
                    <a:lnTo>
                      <a:pt x="127794" y="1684338"/>
                    </a:lnTo>
                    <a:close/>
                    <a:moveTo>
                      <a:pt x="216694" y="1676401"/>
                    </a:moveTo>
                    <a:lnTo>
                      <a:pt x="218720" y="1676631"/>
                    </a:lnTo>
                    <a:lnTo>
                      <a:pt x="220746" y="1677320"/>
                    </a:lnTo>
                    <a:lnTo>
                      <a:pt x="222322" y="1678470"/>
                    </a:lnTo>
                    <a:lnTo>
                      <a:pt x="224123" y="1680079"/>
                    </a:lnTo>
                    <a:lnTo>
                      <a:pt x="225473" y="1681919"/>
                    </a:lnTo>
                    <a:lnTo>
                      <a:pt x="226599" y="1683988"/>
                    </a:lnTo>
                    <a:lnTo>
                      <a:pt x="227724" y="1686057"/>
                    </a:lnTo>
                    <a:lnTo>
                      <a:pt x="228850" y="1688816"/>
                    </a:lnTo>
                    <a:lnTo>
                      <a:pt x="229525" y="1691345"/>
                    </a:lnTo>
                    <a:lnTo>
                      <a:pt x="230425" y="1694334"/>
                    </a:lnTo>
                    <a:lnTo>
                      <a:pt x="231326" y="1700542"/>
                    </a:lnTo>
                    <a:lnTo>
                      <a:pt x="231776" y="1706290"/>
                    </a:lnTo>
                    <a:lnTo>
                      <a:pt x="231776" y="1712037"/>
                    </a:lnTo>
                    <a:lnTo>
                      <a:pt x="231326" y="1716406"/>
                    </a:lnTo>
                    <a:lnTo>
                      <a:pt x="230875" y="1720544"/>
                    </a:lnTo>
                    <a:lnTo>
                      <a:pt x="229975" y="1724223"/>
                    </a:lnTo>
                    <a:lnTo>
                      <a:pt x="229300" y="1727901"/>
                    </a:lnTo>
                    <a:lnTo>
                      <a:pt x="227949" y="1731120"/>
                    </a:lnTo>
                    <a:lnTo>
                      <a:pt x="226599" y="1734109"/>
                    </a:lnTo>
                    <a:lnTo>
                      <a:pt x="225473" y="1736408"/>
                    </a:lnTo>
                    <a:lnTo>
                      <a:pt x="223897" y="1738937"/>
                    </a:lnTo>
                    <a:lnTo>
                      <a:pt x="222322" y="1740547"/>
                    </a:lnTo>
                    <a:lnTo>
                      <a:pt x="220521" y="1741696"/>
                    </a:lnTo>
                    <a:lnTo>
                      <a:pt x="218720" y="1742846"/>
                    </a:lnTo>
                    <a:lnTo>
                      <a:pt x="216919" y="1743076"/>
                    </a:lnTo>
                    <a:lnTo>
                      <a:pt x="215119" y="1743076"/>
                    </a:lnTo>
                    <a:lnTo>
                      <a:pt x="213318" y="1742616"/>
                    </a:lnTo>
                    <a:lnTo>
                      <a:pt x="211292" y="1741236"/>
                    </a:lnTo>
                    <a:lnTo>
                      <a:pt x="209491" y="1739627"/>
                    </a:lnTo>
                    <a:lnTo>
                      <a:pt x="208591" y="1738248"/>
                    </a:lnTo>
                    <a:lnTo>
                      <a:pt x="207240" y="1736638"/>
                    </a:lnTo>
                    <a:lnTo>
                      <a:pt x="205440" y="1732960"/>
                    </a:lnTo>
                    <a:lnTo>
                      <a:pt x="204089" y="1728821"/>
                    </a:lnTo>
                    <a:lnTo>
                      <a:pt x="202738" y="1724223"/>
                    </a:lnTo>
                    <a:lnTo>
                      <a:pt x="202063" y="1719165"/>
                    </a:lnTo>
                    <a:lnTo>
                      <a:pt x="201838" y="1714337"/>
                    </a:lnTo>
                    <a:lnTo>
                      <a:pt x="201613" y="1709049"/>
                    </a:lnTo>
                    <a:lnTo>
                      <a:pt x="201838" y="1703990"/>
                    </a:lnTo>
                    <a:lnTo>
                      <a:pt x="202513" y="1698932"/>
                    </a:lnTo>
                    <a:lnTo>
                      <a:pt x="203639" y="1694104"/>
                    </a:lnTo>
                    <a:lnTo>
                      <a:pt x="204989" y="1689506"/>
                    </a:lnTo>
                    <a:lnTo>
                      <a:pt x="206565" y="1685597"/>
                    </a:lnTo>
                    <a:lnTo>
                      <a:pt x="207465" y="1683758"/>
                    </a:lnTo>
                    <a:lnTo>
                      <a:pt x="208591" y="1682149"/>
                    </a:lnTo>
                    <a:lnTo>
                      <a:pt x="209491" y="1680539"/>
                    </a:lnTo>
                    <a:lnTo>
                      <a:pt x="210842" y="1679390"/>
                    </a:lnTo>
                    <a:lnTo>
                      <a:pt x="212192" y="1678240"/>
                    </a:lnTo>
                    <a:lnTo>
                      <a:pt x="213768" y="1677320"/>
                    </a:lnTo>
                    <a:lnTo>
                      <a:pt x="215119" y="1676631"/>
                    </a:lnTo>
                    <a:lnTo>
                      <a:pt x="216694" y="1676401"/>
                    </a:lnTo>
                    <a:close/>
                    <a:moveTo>
                      <a:pt x="323850" y="1670051"/>
                    </a:moveTo>
                    <a:lnTo>
                      <a:pt x="326282" y="1670280"/>
                    </a:lnTo>
                    <a:lnTo>
                      <a:pt x="328713" y="1671196"/>
                    </a:lnTo>
                    <a:lnTo>
                      <a:pt x="330703" y="1672342"/>
                    </a:lnTo>
                    <a:lnTo>
                      <a:pt x="332471" y="1673717"/>
                    </a:lnTo>
                    <a:lnTo>
                      <a:pt x="334018" y="1675550"/>
                    </a:lnTo>
                    <a:lnTo>
                      <a:pt x="335566" y="1677612"/>
                    </a:lnTo>
                    <a:lnTo>
                      <a:pt x="336892" y="1680132"/>
                    </a:lnTo>
                    <a:lnTo>
                      <a:pt x="337997" y="1682653"/>
                    </a:lnTo>
                    <a:lnTo>
                      <a:pt x="338881" y="1685402"/>
                    </a:lnTo>
                    <a:lnTo>
                      <a:pt x="339766" y="1688152"/>
                    </a:lnTo>
                    <a:lnTo>
                      <a:pt x="340429" y="1691130"/>
                    </a:lnTo>
                    <a:lnTo>
                      <a:pt x="340871" y="1694109"/>
                    </a:lnTo>
                    <a:lnTo>
                      <a:pt x="341313" y="1700066"/>
                    </a:lnTo>
                    <a:lnTo>
                      <a:pt x="341313" y="1705565"/>
                    </a:lnTo>
                    <a:lnTo>
                      <a:pt x="341092" y="1710377"/>
                    </a:lnTo>
                    <a:lnTo>
                      <a:pt x="340429" y="1714730"/>
                    </a:lnTo>
                    <a:lnTo>
                      <a:pt x="339323" y="1718854"/>
                    </a:lnTo>
                    <a:lnTo>
                      <a:pt x="338218" y="1722520"/>
                    </a:lnTo>
                    <a:lnTo>
                      <a:pt x="336892" y="1725728"/>
                    </a:lnTo>
                    <a:lnTo>
                      <a:pt x="335345" y="1728706"/>
                    </a:lnTo>
                    <a:lnTo>
                      <a:pt x="333576" y="1731227"/>
                    </a:lnTo>
                    <a:lnTo>
                      <a:pt x="331366" y="1733289"/>
                    </a:lnTo>
                    <a:lnTo>
                      <a:pt x="329376" y="1734893"/>
                    </a:lnTo>
                    <a:lnTo>
                      <a:pt x="327387" y="1736038"/>
                    </a:lnTo>
                    <a:lnTo>
                      <a:pt x="325177" y="1736726"/>
                    </a:lnTo>
                    <a:lnTo>
                      <a:pt x="322966" y="1736726"/>
                    </a:lnTo>
                    <a:lnTo>
                      <a:pt x="320756" y="1736497"/>
                    </a:lnTo>
                    <a:lnTo>
                      <a:pt x="318545" y="1735580"/>
                    </a:lnTo>
                    <a:lnTo>
                      <a:pt x="316114" y="1733976"/>
                    </a:lnTo>
                    <a:lnTo>
                      <a:pt x="314124" y="1731456"/>
                    </a:lnTo>
                    <a:lnTo>
                      <a:pt x="312798" y="1729852"/>
                    </a:lnTo>
                    <a:lnTo>
                      <a:pt x="311914" y="1728248"/>
                    </a:lnTo>
                    <a:lnTo>
                      <a:pt x="310146" y="1724353"/>
                    </a:lnTo>
                    <a:lnTo>
                      <a:pt x="308598" y="1720229"/>
                    </a:lnTo>
                    <a:lnTo>
                      <a:pt x="307493" y="1715646"/>
                    </a:lnTo>
                    <a:lnTo>
                      <a:pt x="306830" y="1710835"/>
                    </a:lnTo>
                    <a:lnTo>
                      <a:pt x="306388" y="1706023"/>
                    </a:lnTo>
                    <a:lnTo>
                      <a:pt x="306388" y="1700982"/>
                    </a:lnTo>
                    <a:lnTo>
                      <a:pt x="307051" y="1695942"/>
                    </a:lnTo>
                    <a:lnTo>
                      <a:pt x="307714" y="1691130"/>
                    </a:lnTo>
                    <a:lnTo>
                      <a:pt x="309040" y="1686548"/>
                    </a:lnTo>
                    <a:lnTo>
                      <a:pt x="310588" y="1682423"/>
                    </a:lnTo>
                    <a:lnTo>
                      <a:pt x="312577" y="1678757"/>
                    </a:lnTo>
                    <a:lnTo>
                      <a:pt x="313682" y="1676924"/>
                    </a:lnTo>
                    <a:lnTo>
                      <a:pt x="315009" y="1675550"/>
                    </a:lnTo>
                    <a:lnTo>
                      <a:pt x="316114" y="1673946"/>
                    </a:lnTo>
                    <a:lnTo>
                      <a:pt x="317440" y="1673029"/>
                    </a:lnTo>
                    <a:lnTo>
                      <a:pt x="318987" y="1671884"/>
                    </a:lnTo>
                    <a:lnTo>
                      <a:pt x="320535" y="1671196"/>
                    </a:lnTo>
                    <a:lnTo>
                      <a:pt x="322303" y="1670509"/>
                    </a:lnTo>
                    <a:lnTo>
                      <a:pt x="323850" y="1670051"/>
                    </a:lnTo>
                    <a:close/>
                    <a:moveTo>
                      <a:pt x="447789" y="1663701"/>
                    </a:moveTo>
                    <a:lnTo>
                      <a:pt x="450526" y="1664159"/>
                    </a:lnTo>
                    <a:lnTo>
                      <a:pt x="453034" y="1664846"/>
                    </a:lnTo>
                    <a:lnTo>
                      <a:pt x="455543" y="1665992"/>
                    </a:lnTo>
                    <a:lnTo>
                      <a:pt x="457595" y="1667596"/>
                    </a:lnTo>
                    <a:lnTo>
                      <a:pt x="459647" y="1669429"/>
                    </a:lnTo>
                    <a:lnTo>
                      <a:pt x="461244" y="1671491"/>
                    </a:lnTo>
                    <a:lnTo>
                      <a:pt x="462840" y="1673782"/>
                    </a:lnTo>
                    <a:lnTo>
                      <a:pt x="464208" y="1676532"/>
                    </a:lnTo>
                    <a:lnTo>
                      <a:pt x="465348" y="1679052"/>
                    </a:lnTo>
                    <a:lnTo>
                      <a:pt x="466261" y="1682031"/>
                    </a:lnTo>
                    <a:lnTo>
                      <a:pt x="466945" y="1685009"/>
                    </a:lnTo>
                    <a:lnTo>
                      <a:pt x="467857" y="1687759"/>
                    </a:lnTo>
                    <a:lnTo>
                      <a:pt x="468085" y="1690966"/>
                    </a:lnTo>
                    <a:lnTo>
                      <a:pt x="468313" y="1693945"/>
                    </a:lnTo>
                    <a:lnTo>
                      <a:pt x="468313" y="1696695"/>
                    </a:lnTo>
                    <a:lnTo>
                      <a:pt x="468313" y="1699444"/>
                    </a:lnTo>
                    <a:lnTo>
                      <a:pt x="467857" y="1704256"/>
                    </a:lnTo>
                    <a:lnTo>
                      <a:pt x="466945" y="1708380"/>
                    </a:lnTo>
                    <a:lnTo>
                      <a:pt x="466032" y="1712275"/>
                    </a:lnTo>
                    <a:lnTo>
                      <a:pt x="464436" y="1715712"/>
                    </a:lnTo>
                    <a:lnTo>
                      <a:pt x="462840" y="1719149"/>
                    </a:lnTo>
                    <a:lnTo>
                      <a:pt x="461016" y="1722127"/>
                    </a:lnTo>
                    <a:lnTo>
                      <a:pt x="458735" y="1724419"/>
                    </a:lnTo>
                    <a:lnTo>
                      <a:pt x="456455" y="1726710"/>
                    </a:lnTo>
                    <a:lnTo>
                      <a:pt x="454174" y="1728543"/>
                    </a:lnTo>
                    <a:lnTo>
                      <a:pt x="451666" y="1729459"/>
                    </a:lnTo>
                    <a:lnTo>
                      <a:pt x="449158" y="1730376"/>
                    </a:lnTo>
                    <a:lnTo>
                      <a:pt x="446421" y="1730376"/>
                    </a:lnTo>
                    <a:lnTo>
                      <a:pt x="443913" y="1729918"/>
                    </a:lnTo>
                    <a:lnTo>
                      <a:pt x="441176" y="1729001"/>
                    </a:lnTo>
                    <a:lnTo>
                      <a:pt x="438668" y="1727397"/>
                    </a:lnTo>
                    <a:lnTo>
                      <a:pt x="436159" y="1725335"/>
                    </a:lnTo>
                    <a:lnTo>
                      <a:pt x="435019" y="1723731"/>
                    </a:lnTo>
                    <a:lnTo>
                      <a:pt x="433651" y="1721898"/>
                    </a:lnTo>
                    <a:lnTo>
                      <a:pt x="432283" y="1720065"/>
                    </a:lnTo>
                    <a:lnTo>
                      <a:pt x="431371" y="1718232"/>
                    </a:lnTo>
                    <a:lnTo>
                      <a:pt x="429774" y="1713879"/>
                    </a:lnTo>
                    <a:lnTo>
                      <a:pt x="428406" y="1709296"/>
                    </a:lnTo>
                    <a:lnTo>
                      <a:pt x="427494" y="1704485"/>
                    </a:lnTo>
                    <a:lnTo>
                      <a:pt x="427038" y="1699444"/>
                    </a:lnTo>
                    <a:lnTo>
                      <a:pt x="427266" y="1694403"/>
                    </a:lnTo>
                    <a:lnTo>
                      <a:pt x="427950" y="1689363"/>
                    </a:lnTo>
                    <a:lnTo>
                      <a:pt x="428634" y="1684551"/>
                    </a:lnTo>
                    <a:lnTo>
                      <a:pt x="430230" y="1680198"/>
                    </a:lnTo>
                    <a:lnTo>
                      <a:pt x="432055" y="1675844"/>
                    </a:lnTo>
                    <a:lnTo>
                      <a:pt x="433195" y="1674011"/>
                    </a:lnTo>
                    <a:lnTo>
                      <a:pt x="434335" y="1672178"/>
                    </a:lnTo>
                    <a:lnTo>
                      <a:pt x="435703" y="1670574"/>
                    </a:lnTo>
                    <a:lnTo>
                      <a:pt x="437072" y="1668971"/>
                    </a:lnTo>
                    <a:lnTo>
                      <a:pt x="438668" y="1667825"/>
                    </a:lnTo>
                    <a:lnTo>
                      <a:pt x="440264" y="1666450"/>
                    </a:lnTo>
                    <a:lnTo>
                      <a:pt x="441860" y="1665534"/>
                    </a:lnTo>
                    <a:lnTo>
                      <a:pt x="443685" y="1664617"/>
                    </a:lnTo>
                    <a:lnTo>
                      <a:pt x="445737" y="1664159"/>
                    </a:lnTo>
                    <a:lnTo>
                      <a:pt x="447789" y="1663701"/>
                    </a:lnTo>
                    <a:close/>
                    <a:moveTo>
                      <a:pt x="588284" y="1658938"/>
                    </a:moveTo>
                    <a:lnTo>
                      <a:pt x="591491" y="1659166"/>
                    </a:lnTo>
                    <a:lnTo>
                      <a:pt x="594469" y="1660079"/>
                    </a:lnTo>
                    <a:lnTo>
                      <a:pt x="596988" y="1660993"/>
                    </a:lnTo>
                    <a:lnTo>
                      <a:pt x="599508" y="1662591"/>
                    </a:lnTo>
                    <a:lnTo>
                      <a:pt x="601569" y="1664418"/>
                    </a:lnTo>
                    <a:lnTo>
                      <a:pt x="603401" y="1666701"/>
                    </a:lnTo>
                    <a:lnTo>
                      <a:pt x="605234" y="1668985"/>
                    </a:lnTo>
                    <a:lnTo>
                      <a:pt x="606608" y="1671725"/>
                    </a:lnTo>
                    <a:lnTo>
                      <a:pt x="607753" y="1674236"/>
                    </a:lnTo>
                    <a:lnTo>
                      <a:pt x="608898" y="1677205"/>
                    </a:lnTo>
                    <a:lnTo>
                      <a:pt x="609586" y="1679945"/>
                    </a:lnTo>
                    <a:lnTo>
                      <a:pt x="610502" y="1682913"/>
                    </a:lnTo>
                    <a:lnTo>
                      <a:pt x="610960" y="1686110"/>
                    </a:lnTo>
                    <a:lnTo>
                      <a:pt x="611189" y="1689079"/>
                    </a:lnTo>
                    <a:lnTo>
                      <a:pt x="611189" y="1691819"/>
                    </a:lnTo>
                    <a:lnTo>
                      <a:pt x="611189" y="1694787"/>
                    </a:lnTo>
                    <a:lnTo>
                      <a:pt x="610502" y="1699582"/>
                    </a:lnTo>
                    <a:lnTo>
                      <a:pt x="609586" y="1703921"/>
                    </a:lnTo>
                    <a:lnTo>
                      <a:pt x="608440" y="1708259"/>
                    </a:lnTo>
                    <a:lnTo>
                      <a:pt x="606608" y="1711912"/>
                    </a:lnTo>
                    <a:lnTo>
                      <a:pt x="604776" y="1715337"/>
                    </a:lnTo>
                    <a:lnTo>
                      <a:pt x="602256" y="1718078"/>
                    </a:lnTo>
                    <a:lnTo>
                      <a:pt x="599737" y="1720589"/>
                    </a:lnTo>
                    <a:lnTo>
                      <a:pt x="596988" y="1722644"/>
                    </a:lnTo>
                    <a:lnTo>
                      <a:pt x="594469" y="1724014"/>
                    </a:lnTo>
                    <a:lnTo>
                      <a:pt x="591262" y="1724928"/>
                    </a:lnTo>
                    <a:lnTo>
                      <a:pt x="588284" y="1725613"/>
                    </a:lnTo>
                    <a:lnTo>
                      <a:pt x="585078" y="1725156"/>
                    </a:lnTo>
                    <a:lnTo>
                      <a:pt x="582329" y="1724471"/>
                    </a:lnTo>
                    <a:lnTo>
                      <a:pt x="579352" y="1723101"/>
                    </a:lnTo>
                    <a:lnTo>
                      <a:pt x="576374" y="1721046"/>
                    </a:lnTo>
                    <a:lnTo>
                      <a:pt x="573626" y="1718078"/>
                    </a:lnTo>
                    <a:lnTo>
                      <a:pt x="572251" y="1716479"/>
                    </a:lnTo>
                    <a:lnTo>
                      <a:pt x="570877" y="1714652"/>
                    </a:lnTo>
                    <a:lnTo>
                      <a:pt x="568816" y="1710771"/>
                    </a:lnTo>
                    <a:lnTo>
                      <a:pt x="567212" y="1706432"/>
                    </a:lnTo>
                    <a:lnTo>
                      <a:pt x="565838" y="1701865"/>
                    </a:lnTo>
                    <a:lnTo>
                      <a:pt x="565380" y="1697070"/>
                    </a:lnTo>
                    <a:lnTo>
                      <a:pt x="565151" y="1692275"/>
                    </a:lnTo>
                    <a:lnTo>
                      <a:pt x="565380" y="1687708"/>
                    </a:lnTo>
                    <a:lnTo>
                      <a:pt x="566067" y="1682913"/>
                    </a:lnTo>
                    <a:lnTo>
                      <a:pt x="567441" y="1678347"/>
                    </a:lnTo>
                    <a:lnTo>
                      <a:pt x="569045" y="1674236"/>
                    </a:lnTo>
                    <a:lnTo>
                      <a:pt x="571106" y="1670355"/>
                    </a:lnTo>
                    <a:lnTo>
                      <a:pt x="572251" y="1668528"/>
                    </a:lnTo>
                    <a:lnTo>
                      <a:pt x="573855" y="1666930"/>
                    </a:lnTo>
                    <a:lnTo>
                      <a:pt x="575229" y="1665331"/>
                    </a:lnTo>
                    <a:lnTo>
                      <a:pt x="576832" y="1663733"/>
                    </a:lnTo>
                    <a:lnTo>
                      <a:pt x="578206" y="1662591"/>
                    </a:lnTo>
                    <a:lnTo>
                      <a:pt x="580268" y="1661449"/>
                    </a:lnTo>
                    <a:lnTo>
                      <a:pt x="582100" y="1660536"/>
                    </a:lnTo>
                    <a:lnTo>
                      <a:pt x="583933" y="1659851"/>
                    </a:lnTo>
                    <a:lnTo>
                      <a:pt x="585994" y="1659166"/>
                    </a:lnTo>
                    <a:lnTo>
                      <a:pt x="588284" y="1658938"/>
                    </a:lnTo>
                    <a:close/>
                    <a:moveTo>
                      <a:pt x="2970102" y="1651000"/>
                    </a:moveTo>
                    <a:lnTo>
                      <a:pt x="2973425" y="1651913"/>
                    </a:lnTo>
                    <a:lnTo>
                      <a:pt x="2976526" y="1652598"/>
                    </a:lnTo>
                    <a:lnTo>
                      <a:pt x="2979184" y="1653968"/>
                    </a:lnTo>
                    <a:lnTo>
                      <a:pt x="2981842" y="1655795"/>
                    </a:lnTo>
                    <a:lnTo>
                      <a:pt x="2983836" y="1657622"/>
                    </a:lnTo>
                    <a:lnTo>
                      <a:pt x="2985829" y="1659905"/>
                    </a:lnTo>
                    <a:lnTo>
                      <a:pt x="2987601" y="1662417"/>
                    </a:lnTo>
                    <a:lnTo>
                      <a:pt x="2989152" y="1664928"/>
                    </a:lnTo>
                    <a:lnTo>
                      <a:pt x="2990481" y="1667897"/>
                    </a:lnTo>
                    <a:lnTo>
                      <a:pt x="2991810" y="1670865"/>
                    </a:lnTo>
                    <a:lnTo>
                      <a:pt x="2992475" y="1673605"/>
                    </a:lnTo>
                    <a:lnTo>
                      <a:pt x="2993361" y="1676802"/>
                    </a:lnTo>
                    <a:lnTo>
                      <a:pt x="2993804" y="1679770"/>
                    </a:lnTo>
                    <a:lnTo>
                      <a:pt x="2994025" y="1682739"/>
                    </a:lnTo>
                    <a:lnTo>
                      <a:pt x="2994025" y="1685707"/>
                    </a:lnTo>
                    <a:lnTo>
                      <a:pt x="2994025" y="1688447"/>
                    </a:lnTo>
                    <a:lnTo>
                      <a:pt x="2993361" y="1693014"/>
                    </a:lnTo>
                    <a:lnTo>
                      <a:pt x="2992253" y="1697581"/>
                    </a:lnTo>
                    <a:lnTo>
                      <a:pt x="2990924" y="1701691"/>
                    </a:lnTo>
                    <a:lnTo>
                      <a:pt x="2989152" y="1705116"/>
                    </a:lnTo>
                    <a:lnTo>
                      <a:pt x="2987158" y="1708541"/>
                    </a:lnTo>
                    <a:lnTo>
                      <a:pt x="2984943" y="1711281"/>
                    </a:lnTo>
                    <a:lnTo>
                      <a:pt x="2982064" y="1713565"/>
                    </a:lnTo>
                    <a:lnTo>
                      <a:pt x="2979627" y="1715391"/>
                    </a:lnTo>
                    <a:lnTo>
                      <a:pt x="2976526" y="1716761"/>
                    </a:lnTo>
                    <a:lnTo>
                      <a:pt x="2973425" y="1717675"/>
                    </a:lnTo>
                    <a:lnTo>
                      <a:pt x="2970324" y="1717675"/>
                    </a:lnTo>
                    <a:lnTo>
                      <a:pt x="2967222" y="1717218"/>
                    </a:lnTo>
                    <a:lnTo>
                      <a:pt x="2963900" y="1716305"/>
                    </a:lnTo>
                    <a:lnTo>
                      <a:pt x="2960799" y="1714706"/>
                    </a:lnTo>
                    <a:lnTo>
                      <a:pt x="2957919" y="1712651"/>
                    </a:lnTo>
                    <a:lnTo>
                      <a:pt x="2955039" y="1709455"/>
                    </a:lnTo>
                    <a:lnTo>
                      <a:pt x="2953710" y="1707856"/>
                    </a:lnTo>
                    <a:lnTo>
                      <a:pt x="2952381" y="1705801"/>
                    </a:lnTo>
                    <a:lnTo>
                      <a:pt x="2951274" y="1703974"/>
                    </a:lnTo>
                    <a:lnTo>
                      <a:pt x="2950166" y="1701691"/>
                    </a:lnTo>
                    <a:lnTo>
                      <a:pt x="2948394" y="1697353"/>
                    </a:lnTo>
                    <a:lnTo>
                      <a:pt x="2947065" y="1692557"/>
                    </a:lnTo>
                    <a:lnTo>
                      <a:pt x="2946622" y="1687762"/>
                    </a:lnTo>
                    <a:lnTo>
                      <a:pt x="2946400" y="1683196"/>
                    </a:lnTo>
                    <a:lnTo>
                      <a:pt x="2946622" y="1678400"/>
                    </a:lnTo>
                    <a:lnTo>
                      <a:pt x="2947286" y="1673605"/>
                    </a:lnTo>
                    <a:lnTo>
                      <a:pt x="2948615" y="1669267"/>
                    </a:lnTo>
                    <a:lnTo>
                      <a:pt x="2950387" y="1665157"/>
                    </a:lnTo>
                    <a:lnTo>
                      <a:pt x="2952381" y="1661275"/>
                    </a:lnTo>
                    <a:lnTo>
                      <a:pt x="2953710" y="1659677"/>
                    </a:lnTo>
                    <a:lnTo>
                      <a:pt x="2955261" y="1658078"/>
                    </a:lnTo>
                    <a:lnTo>
                      <a:pt x="2956590" y="1656480"/>
                    </a:lnTo>
                    <a:lnTo>
                      <a:pt x="2958362" y="1655338"/>
                    </a:lnTo>
                    <a:lnTo>
                      <a:pt x="2959912" y="1654196"/>
                    </a:lnTo>
                    <a:lnTo>
                      <a:pt x="2961906" y="1653055"/>
                    </a:lnTo>
                    <a:lnTo>
                      <a:pt x="2963678" y="1652370"/>
                    </a:lnTo>
                    <a:lnTo>
                      <a:pt x="2965672" y="1651913"/>
                    </a:lnTo>
                    <a:lnTo>
                      <a:pt x="2968108" y="1651228"/>
                    </a:lnTo>
                    <a:lnTo>
                      <a:pt x="2970102" y="1651000"/>
                    </a:lnTo>
                    <a:close/>
                    <a:moveTo>
                      <a:pt x="906920" y="1649413"/>
                    </a:moveTo>
                    <a:lnTo>
                      <a:pt x="910517" y="1649871"/>
                    </a:lnTo>
                    <a:lnTo>
                      <a:pt x="913890" y="1650787"/>
                    </a:lnTo>
                    <a:lnTo>
                      <a:pt x="917037" y="1651704"/>
                    </a:lnTo>
                    <a:lnTo>
                      <a:pt x="919736" y="1653308"/>
                    </a:lnTo>
                    <a:lnTo>
                      <a:pt x="922209" y="1655141"/>
                    </a:lnTo>
                    <a:lnTo>
                      <a:pt x="924682" y="1657203"/>
                    </a:lnTo>
                    <a:lnTo>
                      <a:pt x="926481" y="1659952"/>
                    </a:lnTo>
                    <a:lnTo>
                      <a:pt x="928280" y="1662244"/>
                    </a:lnTo>
                    <a:lnTo>
                      <a:pt x="929404" y="1665222"/>
                    </a:lnTo>
                    <a:lnTo>
                      <a:pt x="930753" y="1667743"/>
                    </a:lnTo>
                    <a:lnTo>
                      <a:pt x="931877" y="1670950"/>
                    </a:lnTo>
                    <a:lnTo>
                      <a:pt x="932552" y="1673929"/>
                    </a:lnTo>
                    <a:lnTo>
                      <a:pt x="933226" y="1676908"/>
                    </a:lnTo>
                    <a:lnTo>
                      <a:pt x="933451" y="1679886"/>
                    </a:lnTo>
                    <a:lnTo>
                      <a:pt x="933451" y="1682865"/>
                    </a:lnTo>
                    <a:lnTo>
                      <a:pt x="933451" y="1685614"/>
                    </a:lnTo>
                    <a:lnTo>
                      <a:pt x="932552" y="1690426"/>
                    </a:lnTo>
                    <a:lnTo>
                      <a:pt x="931652" y="1695237"/>
                    </a:lnTo>
                    <a:lnTo>
                      <a:pt x="929853" y="1699591"/>
                    </a:lnTo>
                    <a:lnTo>
                      <a:pt x="927605" y="1703486"/>
                    </a:lnTo>
                    <a:lnTo>
                      <a:pt x="925132" y="1706923"/>
                    </a:lnTo>
                    <a:lnTo>
                      <a:pt x="922434" y="1709901"/>
                    </a:lnTo>
                    <a:lnTo>
                      <a:pt x="919511" y="1712193"/>
                    </a:lnTo>
                    <a:lnTo>
                      <a:pt x="916138" y="1714026"/>
                    </a:lnTo>
                    <a:lnTo>
                      <a:pt x="912765" y="1715400"/>
                    </a:lnTo>
                    <a:lnTo>
                      <a:pt x="908943" y="1716088"/>
                    </a:lnTo>
                    <a:lnTo>
                      <a:pt x="905346" y="1716088"/>
                    </a:lnTo>
                    <a:lnTo>
                      <a:pt x="903547" y="1716088"/>
                    </a:lnTo>
                    <a:lnTo>
                      <a:pt x="901973" y="1715630"/>
                    </a:lnTo>
                    <a:lnTo>
                      <a:pt x="900174" y="1715171"/>
                    </a:lnTo>
                    <a:lnTo>
                      <a:pt x="898376" y="1714484"/>
                    </a:lnTo>
                    <a:lnTo>
                      <a:pt x="896577" y="1713797"/>
                    </a:lnTo>
                    <a:lnTo>
                      <a:pt x="895003" y="1712651"/>
                    </a:lnTo>
                    <a:lnTo>
                      <a:pt x="893204" y="1711276"/>
                    </a:lnTo>
                    <a:lnTo>
                      <a:pt x="891630" y="1710131"/>
                    </a:lnTo>
                    <a:lnTo>
                      <a:pt x="890057" y="1708527"/>
                    </a:lnTo>
                    <a:lnTo>
                      <a:pt x="888707" y="1706923"/>
                    </a:lnTo>
                    <a:lnTo>
                      <a:pt x="887358" y="1705090"/>
                    </a:lnTo>
                    <a:lnTo>
                      <a:pt x="886009" y="1703257"/>
                    </a:lnTo>
                    <a:lnTo>
                      <a:pt x="883986" y="1698903"/>
                    </a:lnTo>
                    <a:lnTo>
                      <a:pt x="882412" y="1694779"/>
                    </a:lnTo>
                    <a:lnTo>
                      <a:pt x="881288" y="1690197"/>
                    </a:lnTo>
                    <a:lnTo>
                      <a:pt x="881063" y="1685614"/>
                    </a:lnTo>
                    <a:lnTo>
                      <a:pt x="881063" y="1681032"/>
                    </a:lnTo>
                    <a:lnTo>
                      <a:pt x="881513" y="1676220"/>
                    </a:lnTo>
                    <a:lnTo>
                      <a:pt x="882637" y="1671867"/>
                    </a:lnTo>
                    <a:lnTo>
                      <a:pt x="883986" y="1667514"/>
                    </a:lnTo>
                    <a:lnTo>
                      <a:pt x="886009" y="1663618"/>
                    </a:lnTo>
                    <a:lnTo>
                      <a:pt x="888258" y="1659952"/>
                    </a:lnTo>
                    <a:lnTo>
                      <a:pt x="889832" y="1658349"/>
                    </a:lnTo>
                    <a:lnTo>
                      <a:pt x="891181" y="1656745"/>
                    </a:lnTo>
                    <a:lnTo>
                      <a:pt x="892979" y="1655141"/>
                    </a:lnTo>
                    <a:lnTo>
                      <a:pt x="894553" y="1653766"/>
                    </a:lnTo>
                    <a:lnTo>
                      <a:pt x="896352" y="1652850"/>
                    </a:lnTo>
                    <a:lnTo>
                      <a:pt x="898376" y="1651704"/>
                    </a:lnTo>
                    <a:lnTo>
                      <a:pt x="900174" y="1651017"/>
                    </a:lnTo>
                    <a:lnTo>
                      <a:pt x="902648" y="1650100"/>
                    </a:lnTo>
                    <a:lnTo>
                      <a:pt x="904671" y="1649871"/>
                    </a:lnTo>
                    <a:lnTo>
                      <a:pt x="906920" y="1649413"/>
                    </a:lnTo>
                    <a:close/>
                    <a:moveTo>
                      <a:pt x="1588" y="1649413"/>
                    </a:moveTo>
                    <a:lnTo>
                      <a:pt x="0" y="1703388"/>
                    </a:lnTo>
                    <a:lnTo>
                      <a:pt x="595" y="1678546"/>
                    </a:lnTo>
                    <a:lnTo>
                      <a:pt x="1588" y="1649413"/>
                    </a:lnTo>
                    <a:close/>
                    <a:moveTo>
                      <a:pt x="2621358" y="1644650"/>
                    </a:moveTo>
                    <a:lnTo>
                      <a:pt x="2624027" y="1644650"/>
                    </a:lnTo>
                    <a:lnTo>
                      <a:pt x="2627807" y="1645099"/>
                    </a:lnTo>
                    <a:lnTo>
                      <a:pt x="2631587" y="1645996"/>
                    </a:lnTo>
                    <a:lnTo>
                      <a:pt x="2634700" y="1647119"/>
                    </a:lnTo>
                    <a:lnTo>
                      <a:pt x="2637814" y="1648690"/>
                    </a:lnTo>
                    <a:lnTo>
                      <a:pt x="2640705" y="1650934"/>
                    </a:lnTo>
                    <a:lnTo>
                      <a:pt x="2642928" y="1652954"/>
                    </a:lnTo>
                    <a:lnTo>
                      <a:pt x="2644930" y="1655423"/>
                    </a:lnTo>
                    <a:lnTo>
                      <a:pt x="2647153" y="1658116"/>
                    </a:lnTo>
                    <a:lnTo>
                      <a:pt x="2648488" y="1660585"/>
                    </a:lnTo>
                    <a:lnTo>
                      <a:pt x="2649822" y="1663503"/>
                    </a:lnTo>
                    <a:lnTo>
                      <a:pt x="2650934" y="1666645"/>
                    </a:lnTo>
                    <a:lnTo>
                      <a:pt x="2651601" y="1669338"/>
                    </a:lnTo>
                    <a:lnTo>
                      <a:pt x="2652490" y="1672480"/>
                    </a:lnTo>
                    <a:lnTo>
                      <a:pt x="2652713" y="1675398"/>
                    </a:lnTo>
                    <a:lnTo>
                      <a:pt x="2652713" y="1678316"/>
                    </a:lnTo>
                    <a:lnTo>
                      <a:pt x="2652713" y="1680785"/>
                    </a:lnTo>
                    <a:lnTo>
                      <a:pt x="2652490" y="1683478"/>
                    </a:lnTo>
                    <a:lnTo>
                      <a:pt x="2651823" y="1685947"/>
                    </a:lnTo>
                    <a:lnTo>
                      <a:pt x="2651379" y="1688416"/>
                    </a:lnTo>
                    <a:lnTo>
                      <a:pt x="2650711" y="1690436"/>
                    </a:lnTo>
                    <a:lnTo>
                      <a:pt x="2649600" y="1692456"/>
                    </a:lnTo>
                    <a:lnTo>
                      <a:pt x="2648932" y="1694476"/>
                    </a:lnTo>
                    <a:lnTo>
                      <a:pt x="2646486" y="1698067"/>
                    </a:lnTo>
                    <a:lnTo>
                      <a:pt x="2643818" y="1701433"/>
                    </a:lnTo>
                    <a:lnTo>
                      <a:pt x="2640705" y="1704127"/>
                    </a:lnTo>
                    <a:lnTo>
                      <a:pt x="2637369" y="1706371"/>
                    </a:lnTo>
                    <a:lnTo>
                      <a:pt x="2633811" y="1708167"/>
                    </a:lnTo>
                    <a:lnTo>
                      <a:pt x="2630253" y="1709289"/>
                    </a:lnTo>
                    <a:lnTo>
                      <a:pt x="2626250" y="1709738"/>
                    </a:lnTo>
                    <a:lnTo>
                      <a:pt x="2622248" y="1709738"/>
                    </a:lnTo>
                    <a:lnTo>
                      <a:pt x="2620469" y="1709513"/>
                    </a:lnTo>
                    <a:lnTo>
                      <a:pt x="2618467" y="1709289"/>
                    </a:lnTo>
                    <a:lnTo>
                      <a:pt x="2616243" y="1708391"/>
                    </a:lnTo>
                    <a:lnTo>
                      <a:pt x="2614465" y="1707942"/>
                    </a:lnTo>
                    <a:lnTo>
                      <a:pt x="2612463" y="1706820"/>
                    </a:lnTo>
                    <a:lnTo>
                      <a:pt x="2610684" y="1705922"/>
                    </a:lnTo>
                    <a:lnTo>
                      <a:pt x="2608905" y="1704576"/>
                    </a:lnTo>
                    <a:lnTo>
                      <a:pt x="2607126" y="1703229"/>
                    </a:lnTo>
                    <a:lnTo>
                      <a:pt x="2605570" y="1701658"/>
                    </a:lnTo>
                    <a:lnTo>
                      <a:pt x="2603791" y="1699862"/>
                    </a:lnTo>
                    <a:lnTo>
                      <a:pt x="2602234" y="1698067"/>
                    </a:lnTo>
                    <a:lnTo>
                      <a:pt x="2600900" y="1696047"/>
                    </a:lnTo>
                    <a:lnTo>
                      <a:pt x="2599788" y="1694251"/>
                    </a:lnTo>
                    <a:lnTo>
                      <a:pt x="2598676" y="1692231"/>
                    </a:lnTo>
                    <a:lnTo>
                      <a:pt x="2597119" y="1687742"/>
                    </a:lnTo>
                    <a:lnTo>
                      <a:pt x="2596007" y="1683478"/>
                    </a:lnTo>
                    <a:lnTo>
                      <a:pt x="2595563" y="1678765"/>
                    </a:lnTo>
                    <a:lnTo>
                      <a:pt x="2595563" y="1674276"/>
                    </a:lnTo>
                    <a:lnTo>
                      <a:pt x="2596007" y="1669787"/>
                    </a:lnTo>
                    <a:lnTo>
                      <a:pt x="2597119" y="1665523"/>
                    </a:lnTo>
                    <a:lnTo>
                      <a:pt x="2598898" y="1661483"/>
                    </a:lnTo>
                    <a:lnTo>
                      <a:pt x="2600900" y="1657443"/>
                    </a:lnTo>
                    <a:lnTo>
                      <a:pt x="2602234" y="1655647"/>
                    </a:lnTo>
                    <a:lnTo>
                      <a:pt x="2603568" y="1653852"/>
                    </a:lnTo>
                    <a:lnTo>
                      <a:pt x="2605125" y="1652281"/>
                    </a:lnTo>
                    <a:lnTo>
                      <a:pt x="2606904" y="1651159"/>
                    </a:lnTo>
                    <a:lnTo>
                      <a:pt x="2608460" y="1649587"/>
                    </a:lnTo>
                    <a:lnTo>
                      <a:pt x="2610462" y="1648465"/>
                    </a:lnTo>
                    <a:lnTo>
                      <a:pt x="2612463" y="1647567"/>
                    </a:lnTo>
                    <a:lnTo>
                      <a:pt x="2614465" y="1646445"/>
                    </a:lnTo>
                    <a:lnTo>
                      <a:pt x="2616688" y="1645548"/>
                    </a:lnTo>
                    <a:lnTo>
                      <a:pt x="2619134" y="1645099"/>
                    </a:lnTo>
                    <a:lnTo>
                      <a:pt x="2621358" y="1644650"/>
                    </a:lnTo>
                    <a:close/>
                    <a:moveTo>
                      <a:pt x="2429555" y="1641475"/>
                    </a:moveTo>
                    <a:lnTo>
                      <a:pt x="2433667" y="1642148"/>
                    </a:lnTo>
                    <a:lnTo>
                      <a:pt x="2437780" y="1643046"/>
                    </a:lnTo>
                    <a:lnTo>
                      <a:pt x="2441435" y="1644392"/>
                    </a:lnTo>
                    <a:lnTo>
                      <a:pt x="2444633" y="1645964"/>
                    </a:lnTo>
                    <a:lnTo>
                      <a:pt x="2447375" y="1647759"/>
                    </a:lnTo>
                    <a:lnTo>
                      <a:pt x="2450117" y="1650004"/>
                    </a:lnTo>
                    <a:lnTo>
                      <a:pt x="2452401" y="1652472"/>
                    </a:lnTo>
                    <a:lnTo>
                      <a:pt x="2454457" y="1654941"/>
                    </a:lnTo>
                    <a:lnTo>
                      <a:pt x="2456057" y="1657859"/>
                    </a:lnTo>
                    <a:lnTo>
                      <a:pt x="2457656" y="1660552"/>
                    </a:lnTo>
                    <a:lnTo>
                      <a:pt x="2458798" y="1663470"/>
                    </a:lnTo>
                    <a:lnTo>
                      <a:pt x="2459483" y="1666388"/>
                    </a:lnTo>
                    <a:lnTo>
                      <a:pt x="2460397" y="1669530"/>
                    </a:lnTo>
                    <a:lnTo>
                      <a:pt x="2460626" y="1672223"/>
                    </a:lnTo>
                    <a:lnTo>
                      <a:pt x="2460626" y="1675141"/>
                    </a:lnTo>
                    <a:lnTo>
                      <a:pt x="2460626" y="1678059"/>
                    </a:lnTo>
                    <a:lnTo>
                      <a:pt x="2460397" y="1680528"/>
                    </a:lnTo>
                    <a:lnTo>
                      <a:pt x="2459712" y="1683221"/>
                    </a:lnTo>
                    <a:lnTo>
                      <a:pt x="2459027" y="1685465"/>
                    </a:lnTo>
                    <a:lnTo>
                      <a:pt x="2458341" y="1687710"/>
                    </a:lnTo>
                    <a:lnTo>
                      <a:pt x="2457199" y="1689954"/>
                    </a:lnTo>
                    <a:lnTo>
                      <a:pt x="2456057" y="1691974"/>
                    </a:lnTo>
                    <a:lnTo>
                      <a:pt x="2454914" y="1693770"/>
                    </a:lnTo>
                    <a:lnTo>
                      <a:pt x="2453315" y="1695565"/>
                    </a:lnTo>
                    <a:lnTo>
                      <a:pt x="2451944" y="1697361"/>
                    </a:lnTo>
                    <a:lnTo>
                      <a:pt x="2450117" y="1698932"/>
                    </a:lnTo>
                    <a:lnTo>
                      <a:pt x="2448517" y="1700503"/>
                    </a:lnTo>
                    <a:lnTo>
                      <a:pt x="2446690" y="1701401"/>
                    </a:lnTo>
                    <a:lnTo>
                      <a:pt x="2444862" y="1702747"/>
                    </a:lnTo>
                    <a:lnTo>
                      <a:pt x="2442806" y="1703869"/>
                    </a:lnTo>
                    <a:lnTo>
                      <a:pt x="2438693" y="1705441"/>
                    </a:lnTo>
                    <a:lnTo>
                      <a:pt x="2436637" y="1705889"/>
                    </a:lnTo>
                    <a:lnTo>
                      <a:pt x="2434581" y="1706338"/>
                    </a:lnTo>
                    <a:lnTo>
                      <a:pt x="2432068" y="1706563"/>
                    </a:lnTo>
                    <a:lnTo>
                      <a:pt x="2430012" y="1706563"/>
                    </a:lnTo>
                    <a:lnTo>
                      <a:pt x="2427956" y="1706563"/>
                    </a:lnTo>
                    <a:lnTo>
                      <a:pt x="2425671" y="1706338"/>
                    </a:lnTo>
                    <a:lnTo>
                      <a:pt x="2423387" y="1706114"/>
                    </a:lnTo>
                    <a:lnTo>
                      <a:pt x="2421330" y="1705665"/>
                    </a:lnTo>
                    <a:lnTo>
                      <a:pt x="2419274" y="1704767"/>
                    </a:lnTo>
                    <a:lnTo>
                      <a:pt x="2417218" y="1703869"/>
                    </a:lnTo>
                    <a:lnTo>
                      <a:pt x="2415162" y="1702747"/>
                    </a:lnTo>
                    <a:lnTo>
                      <a:pt x="2412877" y="1701401"/>
                    </a:lnTo>
                    <a:lnTo>
                      <a:pt x="2411050" y="1700278"/>
                    </a:lnTo>
                    <a:lnTo>
                      <a:pt x="2409222" y="1698707"/>
                    </a:lnTo>
                    <a:lnTo>
                      <a:pt x="2407394" y="1696912"/>
                    </a:lnTo>
                    <a:lnTo>
                      <a:pt x="2405795" y="1694667"/>
                    </a:lnTo>
                    <a:lnTo>
                      <a:pt x="2404653" y="1692647"/>
                    </a:lnTo>
                    <a:lnTo>
                      <a:pt x="2403282" y="1690852"/>
                    </a:lnTo>
                    <a:lnTo>
                      <a:pt x="2401226" y="1686812"/>
                    </a:lnTo>
                    <a:lnTo>
                      <a:pt x="2399855" y="1682548"/>
                    </a:lnTo>
                    <a:lnTo>
                      <a:pt x="2398941" y="1678283"/>
                    </a:lnTo>
                    <a:lnTo>
                      <a:pt x="2398713" y="1673794"/>
                    </a:lnTo>
                    <a:lnTo>
                      <a:pt x="2398713" y="1669530"/>
                    </a:lnTo>
                    <a:lnTo>
                      <a:pt x="2399627" y="1665266"/>
                    </a:lnTo>
                    <a:lnTo>
                      <a:pt x="2400769" y="1661226"/>
                    </a:lnTo>
                    <a:lnTo>
                      <a:pt x="2402825" y="1657186"/>
                    </a:lnTo>
                    <a:lnTo>
                      <a:pt x="2405110" y="1653595"/>
                    </a:lnTo>
                    <a:lnTo>
                      <a:pt x="2406709" y="1652023"/>
                    </a:lnTo>
                    <a:lnTo>
                      <a:pt x="2408080" y="1650677"/>
                    </a:lnTo>
                    <a:lnTo>
                      <a:pt x="2409450" y="1649106"/>
                    </a:lnTo>
                    <a:lnTo>
                      <a:pt x="2411507" y="1647759"/>
                    </a:lnTo>
                    <a:lnTo>
                      <a:pt x="2413334" y="1646412"/>
                    </a:lnTo>
                    <a:lnTo>
                      <a:pt x="2415390" y="1645066"/>
                    </a:lnTo>
                    <a:lnTo>
                      <a:pt x="2417447" y="1644392"/>
                    </a:lnTo>
                    <a:lnTo>
                      <a:pt x="2419503" y="1643270"/>
                    </a:lnTo>
                    <a:lnTo>
                      <a:pt x="2422016" y="1642821"/>
                    </a:lnTo>
                    <a:lnTo>
                      <a:pt x="2424300" y="1642373"/>
                    </a:lnTo>
                    <a:lnTo>
                      <a:pt x="2426813" y="1641699"/>
                    </a:lnTo>
                    <a:lnTo>
                      <a:pt x="2429555" y="1641475"/>
                    </a:lnTo>
                    <a:close/>
                    <a:moveTo>
                      <a:pt x="1652477" y="1639888"/>
                    </a:moveTo>
                    <a:lnTo>
                      <a:pt x="1656706" y="1640111"/>
                    </a:lnTo>
                    <a:lnTo>
                      <a:pt x="1660491" y="1641230"/>
                    </a:lnTo>
                    <a:lnTo>
                      <a:pt x="1663830" y="1642124"/>
                    </a:lnTo>
                    <a:lnTo>
                      <a:pt x="1666946" y="1643914"/>
                    </a:lnTo>
                    <a:lnTo>
                      <a:pt x="1669840" y="1645703"/>
                    </a:lnTo>
                    <a:lnTo>
                      <a:pt x="1672288" y="1647940"/>
                    </a:lnTo>
                    <a:lnTo>
                      <a:pt x="1674514" y="1650177"/>
                    </a:lnTo>
                    <a:lnTo>
                      <a:pt x="1676518" y="1652861"/>
                    </a:lnTo>
                    <a:lnTo>
                      <a:pt x="1678076" y="1655545"/>
                    </a:lnTo>
                    <a:lnTo>
                      <a:pt x="1679634" y="1658452"/>
                    </a:lnTo>
                    <a:lnTo>
                      <a:pt x="1680747" y="1661360"/>
                    </a:lnTo>
                    <a:lnTo>
                      <a:pt x="1681638" y="1664044"/>
                    </a:lnTo>
                    <a:lnTo>
                      <a:pt x="1682306" y="1667176"/>
                    </a:lnTo>
                    <a:lnTo>
                      <a:pt x="1682528" y="1670083"/>
                    </a:lnTo>
                    <a:lnTo>
                      <a:pt x="1682751" y="1672767"/>
                    </a:lnTo>
                    <a:lnTo>
                      <a:pt x="1682528" y="1675451"/>
                    </a:lnTo>
                    <a:lnTo>
                      <a:pt x="1682306" y="1678359"/>
                    </a:lnTo>
                    <a:lnTo>
                      <a:pt x="1681638" y="1680819"/>
                    </a:lnTo>
                    <a:lnTo>
                      <a:pt x="1680970" y="1683056"/>
                    </a:lnTo>
                    <a:lnTo>
                      <a:pt x="1680302" y="1685516"/>
                    </a:lnTo>
                    <a:lnTo>
                      <a:pt x="1679189" y="1687753"/>
                    </a:lnTo>
                    <a:lnTo>
                      <a:pt x="1678076" y="1689766"/>
                    </a:lnTo>
                    <a:lnTo>
                      <a:pt x="1676963" y="1692003"/>
                    </a:lnTo>
                    <a:lnTo>
                      <a:pt x="1675628" y="1693792"/>
                    </a:lnTo>
                    <a:lnTo>
                      <a:pt x="1674069" y="1695582"/>
                    </a:lnTo>
                    <a:lnTo>
                      <a:pt x="1672511" y="1697147"/>
                    </a:lnTo>
                    <a:lnTo>
                      <a:pt x="1670730" y="1698266"/>
                    </a:lnTo>
                    <a:lnTo>
                      <a:pt x="1669172" y="1699831"/>
                    </a:lnTo>
                    <a:lnTo>
                      <a:pt x="1667169" y="1700950"/>
                    </a:lnTo>
                    <a:lnTo>
                      <a:pt x="1665388" y="1702068"/>
                    </a:lnTo>
                    <a:lnTo>
                      <a:pt x="1663384" y="1702963"/>
                    </a:lnTo>
                    <a:lnTo>
                      <a:pt x="1661381" y="1703857"/>
                    </a:lnTo>
                    <a:lnTo>
                      <a:pt x="1659378" y="1704305"/>
                    </a:lnTo>
                    <a:lnTo>
                      <a:pt x="1657152" y="1704752"/>
                    </a:lnTo>
                    <a:lnTo>
                      <a:pt x="1655148" y="1704976"/>
                    </a:lnTo>
                    <a:lnTo>
                      <a:pt x="1652922" y="1704976"/>
                    </a:lnTo>
                    <a:lnTo>
                      <a:pt x="1650919" y="1704976"/>
                    </a:lnTo>
                    <a:lnTo>
                      <a:pt x="1648693" y="1704752"/>
                    </a:lnTo>
                    <a:lnTo>
                      <a:pt x="1646689" y="1704528"/>
                    </a:lnTo>
                    <a:lnTo>
                      <a:pt x="1644463" y="1704081"/>
                    </a:lnTo>
                    <a:lnTo>
                      <a:pt x="1642237" y="1703186"/>
                    </a:lnTo>
                    <a:lnTo>
                      <a:pt x="1640234" y="1702515"/>
                    </a:lnTo>
                    <a:lnTo>
                      <a:pt x="1638453" y="1701397"/>
                    </a:lnTo>
                    <a:lnTo>
                      <a:pt x="1636450" y="1700055"/>
                    </a:lnTo>
                    <a:lnTo>
                      <a:pt x="1634669" y="1698713"/>
                    </a:lnTo>
                    <a:lnTo>
                      <a:pt x="1632443" y="1697147"/>
                    </a:lnTo>
                    <a:lnTo>
                      <a:pt x="1630885" y="1695358"/>
                    </a:lnTo>
                    <a:lnTo>
                      <a:pt x="1629104" y="1693121"/>
                    </a:lnTo>
                    <a:lnTo>
                      <a:pt x="1627991" y="1691332"/>
                    </a:lnTo>
                    <a:lnTo>
                      <a:pt x="1626878" y="1689319"/>
                    </a:lnTo>
                    <a:lnTo>
                      <a:pt x="1624874" y="1685516"/>
                    </a:lnTo>
                    <a:lnTo>
                      <a:pt x="1623539" y="1681267"/>
                    </a:lnTo>
                    <a:lnTo>
                      <a:pt x="1622871" y="1677017"/>
                    </a:lnTo>
                    <a:lnTo>
                      <a:pt x="1622426" y="1672544"/>
                    </a:lnTo>
                    <a:lnTo>
                      <a:pt x="1622871" y="1668294"/>
                    </a:lnTo>
                    <a:lnTo>
                      <a:pt x="1623539" y="1664044"/>
                    </a:lnTo>
                    <a:lnTo>
                      <a:pt x="1624874" y="1660018"/>
                    </a:lnTo>
                    <a:lnTo>
                      <a:pt x="1626655" y="1656216"/>
                    </a:lnTo>
                    <a:lnTo>
                      <a:pt x="1628881" y="1652413"/>
                    </a:lnTo>
                    <a:lnTo>
                      <a:pt x="1631775" y="1649058"/>
                    </a:lnTo>
                    <a:lnTo>
                      <a:pt x="1633333" y="1647716"/>
                    </a:lnTo>
                    <a:lnTo>
                      <a:pt x="1634891" y="1646151"/>
                    </a:lnTo>
                    <a:lnTo>
                      <a:pt x="1636672" y="1644808"/>
                    </a:lnTo>
                    <a:lnTo>
                      <a:pt x="1638676" y="1643690"/>
                    </a:lnTo>
                    <a:lnTo>
                      <a:pt x="1640679" y="1642795"/>
                    </a:lnTo>
                    <a:lnTo>
                      <a:pt x="1642682" y="1641677"/>
                    </a:lnTo>
                    <a:lnTo>
                      <a:pt x="1645131" y="1641230"/>
                    </a:lnTo>
                    <a:lnTo>
                      <a:pt x="1647357" y="1640335"/>
                    </a:lnTo>
                    <a:lnTo>
                      <a:pt x="1650028" y="1640111"/>
                    </a:lnTo>
                    <a:lnTo>
                      <a:pt x="1652477" y="1639888"/>
                    </a:lnTo>
                    <a:close/>
                    <a:moveTo>
                      <a:pt x="11727" y="1636713"/>
                    </a:moveTo>
                    <a:lnTo>
                      <a:pt x="12239" y="1637388"/>
                    </a:lnTo>
                    <a:lnTo>
                      <a:pt x="12751" y="1638740"/>
                    </a:lnTo>
                    <a:lnTo>
                      <a:pt x="13264" y="1640541"/>
                    </a:lnTo>
                    <a:lnTo>
                      <a:pt x="13776" y="1643019"/>
                    </a:lnTo>
                    <a:lnTo>
                      <a:pt x="14032" y="1648424"/>
                    </a:lnTo>
                    <a:lnTo>
                      <a:pt x="14288" y="1654280"/>
                    </a:lnTo>
                    <a:lnTo>
                      <a:pt x="14032" y="1665766"/>
                    </a:lnTo>
                    <a:lnTo>
                      <a:pt x="14032" y="1671396"/>
                    </a:lnTo>
                    <a:lnTo>
                      <a:pt x="13520" y="1680405"/>
                    </a:lnTo>
                    <a:lnTo>
                      <a:pt x="12239" y="1689639"/>
                    </a:lnTo>
                    <a:lnTo>
                      <a:pt x="11727" y="1694143"/>
                    </a:lnTo>
                    <a:lnTo>
                      <a:pt x="11215" y="1697747"/>
                    </a:lnTo>
                    <a:lnTo>
                      <a:pt x="10191" y="1700224"/>
                    </a:lnTo>
                    <a:lnTo>
                      <a:pt x="9679" y="1701125"/>
                    </a:lnTo>
                    <a:lnTo>
                      <a:pt x="9423" y="1701801"/>
                    </a:lnTo>
                    <a:lnTo>
                      <a:pt x="8654" y="1701350"/>
                    </a:lnTo>
                    <a:lnTo>
                      <a:pt x="8142" y="1700224"/>
                    </a:lnTo>
                    <a:lnTo>
                      <a:pt x="7374" y="1697972"/>
                    </a:lnTo>
                    <a:lnTo>
                      <a:pt x="6862" y="1694594"/>
                    </a:lnTo>
                    <a:lnTo>
                      <a:pt x="6350" y="1690315"/>
                    </a:lnTo>
                    <a:lnTo>
                      <a:pt x="6350" y="1685585"/>
                    </a:lnTo>
                    <a:lnTo>
                      <a:pt x="6350" y="1679955"/>
                    </a:lnTo>
                    <a:lnTo>
                      <a:pt x="6862" y="1668694"/>
                    </a:lnTo>
                    <a:lnTo>
                      <a:pt x="7886" y="1657433"/>
                    </a:lnTo>
                    <a:lnTo>
                      <a:pt x="8911" y="1647298"/>
                    </a:lnTo>
                    <a:lnTo>
                      <a:pt x="10447" y="1640091"/>
                    </a:lnTo>
                    <a:lnTo>
                      <a:pt x="11215" y="1637839"/>
                    </a:lnTo>
                    <a:lnTo>
                      <a:pt x="11727" y="1636713"/>
                    </a:lnTo>
                    <a:close/>
                    <a:moveTo>
                      <a:pt x="39103" y="1628776"/>
                    </a:moveTo>
                    <a:lnTo>
                      <a:pt x="39771" y="1629007"/>
                    </a:lnTo>
                    <a:lnTo>
                      <a:pt x="40662" y="1629933"/>
                    </a:lnTo>
                    <a:lnTo>
                      <a:pt x="41331" y="1630859"/>
                    </a:lnTo>
                    <a:lnTo>
                      <a:pt x="41776" y="1632480"/>
                    </a:lnTo>
                    <a:lnTo>
                      <a:pt x="42890" y="1636184"/>
                    </a:lnTo>
                    <a:lnTo>
                      <a:pt x="43559" y="1641277"/>
                    </a:lnTo>
                    <a:lnTo>
                      <a:pt x="44227" y="1646602"/>
                    </a:lnTo>
                    <a:lnTo>
                      <a:pt x="44450" y="1652621"/>
                    </a:lnTo>
                    <a:lnTo>
                      <a:pt x="44450" y="1658641"/>
                    </a:lnTo>
                    <a:lnTo>
                      <a:pt x="44227" y="1664197"/>
                    </a:lnTo>
                    <a:lnTo>
                      <a:pt x="43559" y="1671605"/>
                    </a:lnTo>
                    <a:lnTo>
                      <a:pt x="42890" y="1677856"/>
                    </a:lnTo>
                    <a:lnTo>
                      <a:pt x="41776" y="1683412"/>
                    </a:lnTo>
                    <a:lnTo>
                      <a:pt x="40885" y="1688274"/>
                    </a:lnTo>
                    <a:lnTo>
                      <a:pt x="39548" y="1691978"/>
                    </a:lnTo>
                    <a:lnTo>
                      <a:pt x="39103" y="1693367"/>
                    </a:lnTo>
                    <a:lnTo>
                      <a:pt x="38211" y="1694525"/>
                    </a:lnTo>
                    <a:lnTo>
                      <a:pt x="37766" y="1695219"/>
                    </a:lnTo>
                    <a:lnTo>
                      <a:pt x="37097" y="1695451"/>
                    </a:lnTo>
                    <a:lnTo>
                      <a:pt x="36206" y="1695451"/>
                    </a:lnTo>
                    <a:lnTo>
                      <a:pt x="35760" y="1695219"/>
                    </a:lnTo>
                    <a:lnTo>
                      <a:pt x="35092" y="1694525"/>
                    </a:lnTo>
                    <a:lnTo>
                      <a:pt x="34646" y="1693599"/>
                    </a:lnTo>
                    <a:lnTo>
                      <a:pt x="33978" y="1691052"/>
                    </a:lnTo>
                    <a:lnTo>
                      <a:pt x="33087" y="1687579"/>
                    </a:lnTo>
                    <a:lnTo>
                      <a:pt x="32641" y="1683181"/>
                    </a:lnTo>
                    <a:lnTo>
                      <a:pt x="32195" y="1678319"/>
                    </a:lnTo>
                    <a:lnTo>
                      <a:pt x="31750" y="1672994"/>
                    </a:lnTo>
                    <a:lnTo>
                      <a:pt x="31750" y="1667438"/>
                    </a:lnTo>
                    <a:lnTo>
                      <a:pt x="31750" y="1661650"/>
                    </a:lnTo>
                    <a:lnTo>
                      <a:pt x="32195" y="1656094"/>
                    </a:lnTo>
                    <a:lnTo>
                      <a:pt x="32418" y="1650538"/>
                    </a:lnTo>
                    <a:lnTo>
                      <a:pt x="33087" y="1644981"/>
                    </a:lnTo>
                    <a:lnTo>
                      <a:pt x="33978" y="1640351"/>
                    </a:lnTo>
                    <a:lnTo>
                      <a:pt x="34646" y="1635953"/>
                    </a:lnTo>
                    <a:lnTo>
                      <a:pt x="35983" y="1632480"/>
                    </a:lnTo>
                    <a:lnTo>
                      <a:pt x="36652" y="1631322"/>
                    </a:lnTo>
                    <a:lnTo>
                      <a:pt x="37543" y="1630165"/>
                    </a:lnTo>
                    <a:lnTo>
                      <a:pt x="38211" y="1629470"/>
                    </a:lnTo>
                    <a:lnTo>
                      <a:pt x="39103" y="1628776"/>
                    </a:lnTo>
                    <a:close/>
                    <a:moveTo>
                      <a:pt x="92199" y="1622426"/>
                    </a:moveTo>
                    <a:lnTo>
                      <a:pt x="93804" y="1622651"/>
                    </a:lnTo>
                    <a:lnTo>
                      <a:pt x="94951" y="1623327"/>
                    </a:lnTo>
                    <a:lnTo>
                      <a:pt x="96327" y="1624678"/>
                    </a:lnTo>
                    <a:lnTo>
                      <a:pt x="97015" y="1626029"/>
                    </a:lnTo>
                    <a:lnTo>
                      <a:pt x="98161" y="1627831"/>
                    </a:lnTo>
                    <a:lnTo>
                      <a:pt x="98849" y="1629858"/>
                    </a:lnTo>
                    <a:lnTo>
                      <a:pt x="100225" y="1634588"/>
                    </a:lnTo>
                    <a:lnTo>
                      <a:pt x="100913" y="1639993"/>
                    </a:lnTo>
                    <a:lnTo>
                      <a:pt x="101601" y="1645623"/>
                    </a:lnTo>
                    <a:lnTo>
                      <a:pt x="101601" y="1651479"/>
                    </a:lnTo>
                    <a:lnTo>
                      <a:pt x="101372" y="1657109"/>
                    </a:lnTo>
                    <a:lnTo>
                      <a:pt x="100454" y="1664992"/>
                    </a:lnTo>
                    <a:lnTo>
                      <a:pt x="99078" y="1671748"/>
                    </a:lnTo>
                    <a:lnTo>
                      <a:pt x="98391" y="1674676"/>
                    </a:lnTo>
                    <a:lnTo>
                      <a:pt x="97473" y="1677604"/>
                    </a:lnTo>
                    <a:lnTo>
                      <a:pt x="96556" y="1680082"/>
                    </a:lnTo>
                    <a:lnTo>
                      <a:pt x="95409" y="1682334"/>
                    </a:lnTo>
                    <a:lnTo>
                      <a:pt x="94492" y="1684135"/>
                    </a:lnTo>
                    <a:lnTo>
                      <a:pt x="93346" y="1685487"/>
                    </a:lnTo>
                    <a:lnTo>
                      <a:pt x="92199" y="1686388"/>
                    </a:lnTo>
                    <a:lnTo>
                      <a:pt x="91053" y="1687289"/>
                    </a:lnTo>
                    <a:lnTo>
                      <a:pt x="89906" y="1687514"/>
                    </a:lnTo>
                    <a:lnTo>
                      <a:pt x="88530" y="1687289"/>
                    </a:lnTo>
                    <a:lnTo>
                      <a:pt x="87613" y="1686388"/>
                    </a:lnTo>
                    <a:lnTo>
                      <a:pt x="86466" y="1685487"/>
                    </a:lnTo>
                    <a:lnTo>
                      <a:pt x="85778" y="1684135"/>
                    </a:lnTo>
                    <a:lnTo>
                      <a:pt x="84861" y="1682784"/>
                    </a:lnTo>
                    <a:lnTo>
                      <a:pt x="83485" y="1679406"/>
                    </a:lnTo>
                    <a:lnTo>
                      <a:pt x="82568" y="1675577"/>
                    </a:lnTo>
                    <a:lnTo>
                      <a:pt x="81651" y="1671073"/>
                    </a:lnTo>
                    <a:lnTo>
                      <a:pt x="81192" y="1666568"/>
                    </a:lnTo>
                    <a:lnTo>
                      <a:pt x="80963" y="1661388"/>
                    </a:lnTo>
                    <a:lnTo>
                      <a:pt x="80963" y="1656208"/>
                    </a:lnTo>
                    <a:lnTo>
                      <a:pt x="81192" y="1651028"/>
                    </a:lnTo>
                    <a:lnTo>
                      <a:pt x="81651" y="1645623"/>
                    </a:lnTo>
                    <a:lnTo>
                      <a:pt x="82568" y="1640894"/>
                    </a:lnTo>
                    <a:lnTo>
                      <a:pt x="83485" y="1636389"/>
                    </a:lnTo>
                    <a:lnTo>
                      <a:pt x="84861" y="1632335"/>
                    </a:lnTo>
                    <a:lnTo>
                      <a:pt x="86466" y="1628507"/>
                    </a:lnTo>
                    <a:lnTo>
                      <a:pt x="88072" y="1625804"/>
                    </a:lnTo>
                    <a:lnTo>
                      <a:pt x="89218" y="1624453"/>
                    </a:lnTo>
                    <a:lnTo>
                      <a:pt x="90135" y="1623777"/>
                    </a:lnTo>
                    <a:lnTo>
                      <a:pt x="91282" y="1622876"/>
                    </a:lnTo>
                    <a:lnTo>
                      <a:pt x="92199" y="1622426"/>
                    </a:lnTo>
                    <a:close/>
                    <a:moveTo>
                      <a:pt x="168606" y="1614488"/>
                    </a:moveTo>
                    <a:lnTo>
                      <a:pt x="170406" y="1614713"/>
                    </a:lnTo>
                    <a:lnTo>
                      <a:pt x="171980" y="1615389"/>
                    </a:lnTo>
                    <a:lnTo>
                      <a:pt x="173554" y="1616740"/>
                    </a:lnTo>
                    <a:lnTo>
                      <a:pt x="175128" y="1618091"/>
                    </a:lnTo>
                    <a:lnTo>
                      <a:pt x="176028" y="1619893"/>
                    </a:lnTo>
                    <a:lnTo>
                      <a:pt x="177153" y="1621920"/>
                    </a:lnTo>
                    <a:lnTo>
                      <a:pt x="178277" y="1624172"/>
                    </a:lnTo>
                    <a:lnTo>
                      <a:pt x="178952" y="1626650"/>
                    </a:lnTo>
                    <a:lnTo>
                      <a:pt x="179626" y="1629127"/>
                    </a:lnTo>
                    <a:lnTo>
                      <a:pt x="180301" y="1632055"/>
                    </a:lnTo>
                    <a:lnTo>
                      <a:pt x="180751" y="1637685"/>
                    </a:lnTo>
                    <a:lnTo>
                      <a:pt x="180976" y="1643541"/>
                    </a:lnTo>
                    <a:lnTo>
                      <a:pt x="180976" y="1649171"/>
                    </a:lnTo>
                    <a:lnTo>
                      <a:pt x="180526" y="1653225"/>
                    </a:lnTo>
                    <a:lnTo>
                      <a:pt x="180076" y="1657279"/>
                    </a:lnTo>
                    <a:lnTo>
                      <a:pt x="179177" y="1661108"/>
                    </a:lnTo>
                    <a:lnTo>
                      <a:pt x="178277" y="1664486"/>
                    </a:lnTo>
                    <a:lnTo>
                      <a:pt x="177153" y="1667864"/>
                    </a:lnTo>
                    <a:lnTo>
                      <a:pt x="175803" y="1670342"/>
                    </a:lnTo>
                    <a:lnTo>
                      <a:pt x="174454" y="1673044"/>
                    </a:lnTo>
                    <a:lnTo>
                      <a:pt x="172879" y="1675071"/>
                    </a:lnTo>
                    <a:lnTo>
                      <a:pt x="171530" y="1676873"/>
                    </a:lnTo>
                    <a:lnTo>
                      <a:pt x="169956" y="1678224"/>
                    </a:lnTo>
                    <a:lnTo>
                      <a:pt x="168381" y="1678900"/>
                    </a:lnTo>
                    <a:lnTo>
                      <a:pt x="166807" y="1679576"/>
                    </a:lnTo>
                    <a:lnTo>
                      <a:pt x="165008" y="1679576"/>
                    </a:lnTo>
                    <a:lnTo>
                      <a:pt x="163434" y="1678675"/>
                    </a:lnTo>
                    <a:lnTo>
                      <a:pt x="161859" y="1677774"/>
                    </a:lnTo>
                    <a:lnTo>
                      <a:pt x="160285" y="1676197"/>
                    </a:lnTo>
                    <a:lnTo>
                      <a:pt x="159161" y="1674621"/>
                    </a:lnTo>
                    <a:lnTo>
                      <a:pt x="158261" y="1673044"/>
                    </a:lnTo>
                    <a:lnTo>
                      <a:pt x="156912" y="1669666"/>
                    </a:lnTo>
                    <a:lnTo>
                      <a:pt x="155562" y="1665387"/>
                    </a:lnTo>
                    <a:lnTo>
                      <a:pt x="154887" y="1661108"/>
                    </a:lnTo>
                    <a:lnTo>
                      <a:pt x="154438" y="1656378"/>
                    </a:lnTo>
                    <a:lnTo>
                      <a:pt x="153988" y="1651424"/>
                    </a:lnTo>
                    <a:lnTo>
                      <a:pt x="153988" y="1646243"/>
                    </a:lnTo>
                    <a:lnTo>
                      <a:pt x="154663" y="1641289"/>
                    </a:lnTo>
                    <a:lnTo>
                      <a:pt x="155112" y="1636334"/>
                    </a:lnTo>
                    <a:lnTo>
                      <a:pt x="156237" y="1631830"/>
                    </a:lnTo>
                    <a:lnTo>
                      <a:pt x="157811" y="1627325"/>
                    </a:lnTo>
                    <a:lnTo>
                      <a:pt x="159161" y="1623496"/>
                    </a:lnTo>
                    <a:lnTo>
                      <a:pt x="161185" y="1620118"/>
                    </a:lnTo>
                    <a:lnTo>
                      <a:pt x="162084" y="1618767"/>
                    </a:lnTo>
                    <a:lnTo>
                      <a:pt x="163434" y="1617416"/>
                    </a:lnTo>
                    <a:lnTo>
                      <a:pt x="164333" y="1616515"/>
                    </a:lnTo>
                    <a:lnTo>
                      <a:pt x="165683" y="1615389"/>
                    </a:lnTo>
                    <a:lnTo>
                      <a:pt x="167032" y="1614938"/>
                    </a:lnTo>
                    <a:lnTo>
                      <a:pt x="168606" y="1614488"/>
                    </a:lnTo>
                    <a:close/>
                    <a:moveTo>
                      <a:pt x="266701" y="1608138"/>
                    </a:moveTo>
                    <a:lnTo>
                      <a:pt x="269195" y="1608364"/>
                    </a:lnTo>
                    <a:lnTo>
                      <a:pt x="271010" y="1609042"/>
                    </a:lnTo>
                    <a:lnTo>
                      <a:pt x="273051" y="1610172"/>
                    </a:lnTo>
                    <a:lnTo>
                      <a:pt x="274638" y="1611754"/>
                    </a:lnTo>
                    <a:lnTo>
                      <a:pt x="276226" y="1613562"/>
                    </a:lnTo>
                    <a:lnTo>
                      <a:pt x="277587" y="1615370"/>
                    </a:lnTo>
                    <a:lnTo>
                      <a:pt x="278494" y="1617630"/>
                    </a:lnTo>
                    <a:lnTo>
                      <a:pt x="279628" y="1620342"/>
                    </a:lnTo>
                    <a:lnTo>
                      <a:pt x="280308" y="1622828"/>
                    </a:lnTo>
                    <a:lnTo>
                      <a:pt x="281215" y="1625766"/>
                    </a:lnTo>
                    <a:lnTo>
                      <a:pt x="281896" y="1631416"/>
                    </a:lnTo>
                    <a:lnTo>
                      <a:pt x="282576" y="1637292"/>
                    </a:lnTo>
                    <a:lnTo>
                      <a:pt x="282122" y="1642716"/>
                    </a:lnTo>
                    <a:lnTo>
                      <a:pt x="281669" y="1647010"/>
                    </a:lnTo>
                    <a:lnTo>
                      <a:pt x="280988" y="1651078"/>
                    </a:lnTo>
                    <a:lnTo>
                      <a:pt x="280081" y="1654920"/>
                    </a:lnTo>
                    <a:lnTo>
                      <a:pt x="278720" y="1658310"/>
                    </a:lnTo>
                    <a:lnTo>
                      <a:pt x="277587" y="1661474"/>
                    </a:lnTo>
                    <a:lnTo>
                      <a:pt x="276226" y="1664186"/>
                    </a:lnTo>
                    <a:lnTo>
                      <a:pt x="274411" y="1666898"/>
                    </a:lnTo>
                    <a:lnTo>
                      <a:pt x="272824" y="1668932"/>
                    </a:lnTo>
                    <a:lnTo>
                      <a:pt x="271010" y="1670514"/>
                    </a:lnTo>
                    <a:lnTo>
                      <a:pt x="268969" y="1671870"/>
                    </a:lnTo>
                    <a:lnTo>
                      <a:pt x="267154" y="1672774"/>
                    </a:lnTo>
                    <a:lnTo>
                      <a:pt x="264886" y="1673226"/>
                    </a:lnTo>
                    <a:lnTo>
                      <a:pt x="262845" y="1673226"/>
                    </a:lnTo>
                    <a:lnTo>
                      <a:pt x="261031" y="1672322"/>
                    </a:lnTo>
                    <a:lnTo>
                      <a:pt x="258990" y="1671418"/>
                    </a:lnTo>
                    <a:lnTo>
                      <a:pt x="257175" y="1669836"/>
                    </a:lnTo>
                    <a:lnTo>
                      <a:pt x="255815" y="1668254"/>
                    </a:lnTo>
                    <a:lnTo>
                      <a:pt x="254681" y="1666898"/>
                    </a:lnTo>
                    <a:lnTo>
                      <a:pt x="253774" y="1665090"/>
                    </a:lnTo>
                    <a:lnTo>
                      <a:pt x="252867" y="1663282"/>
                    </a:lnTo>
                    <a:lnTo>
                      <a:pt x="251506" y="1658988"/>
                    </a:lnTo>
                    <a:lnTo>
                      <a:pt x="250372" y="1654694"/>
                    </a:lnTo>
                    <a:lnTo>
                      <a:pt x="249465" y="1649948"/>
                    </a:lnTo>
                    <a:lnTo>
                      <a:pt x="249238" y="1644976"/>
                    </a:lnTo>
                    <a:lnTo>
                      <a:pt x="249238" y="1639778"/>
                    </a:lnTo>
                    <a:lnTo>
                      <a:pt x="249918" y="1634806"/>
                    </a:lnTo>
                    <a:lnTo>
                      <a:pt x="250599" y="1629834"/>
                    </a:lnTo>
                    <a:lnTo>
                      <a:pt x="251959" y="1625314"/>
                    </a:lnTo>
                    <a:lnTo>
                      <a:pt x="253547" y="1620794"/>
                    </a:lnTo>
                    <a:lnTo>
                      <a:pt x="255361" y="1616952"/>
                    </a:lnTo>
                    <a:lnTo>
                      <a:pt x="256722" y="1615370"/>
                    </a:lnTo>
                    <a:lnTo>
                      <a:pt x="257629" y="1613562"/>
                    </a:lnTo>
                    <a:lnTo>
                      <a:pt x="258990" y="1612206"/>
                    </a:lnTo>
                    <a:lnTo>
                      <a:pt x="260351" y="1610850"/>
                    </a:lnTo>
                    <a:lnTo>
                      <a:pt x="261938" y="1609946"/>
                    </a:lnTo>
                    <a:lnTo>
                      <a:pt x="263299" y="1609042"/>
                    </a:lnTo>
                    <a:lnTo>
                      <a:pt x="264886" y="1608364"/>
                    </a:lnTo>
                    <a:lnTo>
                      <a:pt x="266701" y="1608138"/>
                    </a:lnTo>
                    <a:close/>
                    <a:moveTo>
                      <a:pt x="381789" y="1601788"/>
                    </a:moveTo>
                    <a:lnTo>
                      <a:pt x="384494" y="1602014"/>
                    </a:lnTo>
                    <a:lnTo>
                      <a:pt x="386749" y="1602692"/>
                    </a:lnTo>
                    <a:lnTo>
                      <a:pt x="389003" y="1604048"/>
                    </a:lnTo>
                    <a:lnTo>
                      <a:pt x="391032" y="1605404"/>
                    </a:lnTo>
                    <a:lnTo>
                      <a:pt x="392610" y="1607212"/>
                    </a:lnTo>
                    <a:lnTo>
                      <a:pt x="394188" y="1609246"/>
                    </a:lnTo>
                    <a:lnTo>
                      <a:pt x="395541" y="1611732"/>
                    </a:lnTo>
                    <a:lnTo>
                      <a:pt x="396668" y="1614218"/>
                    </a:lnTo>
                    <a:lnTo>
                      <a:pt x="397795" y="1616930"/>
                    </a:lnTo>
                    <a:lnTo>
                      <a:pt x="398472" y="1619416"/>
                    </a:lnTo>
                    <a:lnTo>
                      <a:pt x="398923" y="1622354"/>
                    </a:lnTo>
                    <a:lnTo>
                      <a:pt x="399599" y="1625518"/>
                    </a:lnTo>
                    <a:lnTo>
                      <a:pt x="399824" y="1628230"/>
                    </a:lnTo>
                    <a:lnTo>
                      <a:pt x="400050" y="1631168"/>
                    </a:lnTo>
                    <a:lnTo>
                      <a:pt x="399824" y="1636592"/>
                    </a:lnTo>
                    <a:lnTo>
                      <a:pt x="399374" y="1641112"/>
                    </a:lnTo>
                    <a:lnTo>
                      <a:pt x="398472" y="1645180"/>
                    </a:lnTo>
                    <a:lnTo>
                      <a:pt x="397119" y="1649022"/>
                    </a:lnTo>
                    <a:lnTo>
                      <a:pt x="395992" y="1652864"/>
                    </a:lnTo>
                    <a:lnTo>
                      <a:pt x="394188" y="1655802"/>
                    </a:lnTo>
                    <a:lnTo>
                      <a:pt x="392385" y="1658740"/>
                    </a:lnTo>
                    <a:lnTo>
                      <a:pt x="390356" y="1661452"/>
                    </a:lnTo>
                    <a:lnTo>
                      <a:pt x="388101" y="1663486"/>
                    </a:lnTo>
                    <a:lnTo>
                      <a:pt x="386072" y="1665068"/>
                    </a:lnTo>
                    <a:lnTo>
                      <a:pt x="383818" y="1665972"/>
                    </a:lnTo>
                    <a:lnTo>
                      <a:pt x="381113" y="1666876"/>
                    </a:lnTo>
                    <a:lnTo>
                      <a:pt x="378858" y="1666876"/>
                    </a:lnTo>
                    <a:lnTo>
                      <a:pt x="376378" y="1666650"/>
                    </a:lnTo>
                    <a:lnTo>
                      <a:pt x="374124" y="1665520"/>
                    </a:lnTo>
                    <a:lnTo>
                      <a:pt x="371869" y="1663938"/>
                    </a:lnTo>
                    <a:lnTo>
                      <a:pt x="369390" y="1661904"/>
                    </a:lnTo>
                    <a:lnTo>
                      <a:pt x="368037" y="1660322"/>
                    </a:lnTo>
                    <a:lnTo>
                      <a:pt x="367135" y="1658740"/>
                    </a:lnTo>
                    <a:lnTo>
                      <a:pt x="365332" y="1654898"/>
                    </a:lnTo>
                    <a:lnTo>
                      <a:pt x="363753" y="1650604"/>
                    </a:lnTo>
                    <a:lnTo>
                      <a:pt x="362626" y="1646310"/>
                    </a:lnTo>
                    <a:lnTo>
                      <a:pt x="362175" y="1641564"/>
                    </a:lnTo>
                    <a:lnTo>
                      <a:pt x="361950" y="1636592"/>
                    </a:lnTo>
                    <a:lnTo>
                      <a:pt x="362175" y="1631846"/>
                    </a:lnTo>
                    <a:lnTo>
                      <a:pt x="362626" y="1627100"/>
                    </a:lnTo>
                    <a:lnTo>
                      <a:pt x="363753" y="1622354"/>
                    </a:lnTo>
                    <a:lnTo>
                      <a:pt x="365332" y="1617834"/>
                    </a:lnTo>
                    <a:lnTo>
                      <a:pt x="367135" y="1613766"/>
                    </a:lnTo>
                    <a:lnTo>
                      <a:pt x="369164" y="1610150"/>
                    </a:lnTo>
                    <a:lnTo>
                      <a:pt x="370517" y="1608568"/>
                    </a:lnTo>
                    <a:lnTo>
                      <a:pt x="371869" y="1606986"/>
                    </a:lnTo>
                    <a:lnTo>
                      <a:pt x="373222" y="1605630"/>
                    </a:lnTo>
                    <a:lnTo>
                      <a:pt x="374800" y="1604726"/>
                    </a:lnTo>
                    <a:lnTo>
                      <a:pt x="376378" y="1603596"/>
                    </a:lnTo>
                    <a:lnTo>
                      <a:pt x="377956" y="1602692"/>
                    </a:lnTo>
                    <a:lnTo>
                      <a:pt x="379760" y="1602240"/>
                    </a:lnTo>
                    <a:lnTo>
                      <a:pt x="381789" y="1601788"/>
                    </a:lnTo>
                    <a:close/>
                    <a:moveTo>
                      <a:pt x="512646" y="1595438"/>
                    </a:moveTo>
                    <a:lnTo>
                      <a:pt x="515804" y="1595665"/>
                    </a:lnTo>
                    <a:lnTo>
                      <a:pt x="518286" y="1596345"/>
                    </a:lnTo>
                    <a:lnTo>
                      <a:pt x="520542" y="1597479"/>
                    </a:lnTo>
                    <a:lnTo>
                      <a:pt x="523024" y="1599066"/>
                    </a:lnTo>
                    <a:lnTo>
                      <a:pt x="525054" y="1600881"/>
                    </a:lnTo>
                    <a:lnTo>
                      <a:pt x="526633" y="1602922"/>
                    </a:lnTo>
                    <a:lnTo>
                      <a:pt x="528212" y="1605190"/>
                    </a:lnTo>
                    <a:lnTo>
                      <a:pt x="529566" y="1607684"/>
                    </a:lnTo>
                    <a:lnTo>
                      <a:pt x="530694" y="1610406"/>
                    </a:lnTo>
                    <a:lnTo>
                      <a:pt x="531596" y="1613127"/>
                    </a:lnTo>
                    <a:lnTo>
                      <a:pt x="532273" y="1616075"/>
                    </a:lnTo>
                    <a:lnTo>
                      <a:pt x="532950" y="1619024"/>
                    </a:lnTo>
                    <a:lnTo>
                      <a:pt x="533401" y="1621972"/>
                    </a:lnTo>
                    <a:lnTo>
                      <a:pt x="533401" y="1624920"/>
                    </a:lnTo>
                    <a:lnTo>
                      <a:pt x="533401" y="1627642"/>
                    </a:lnTo>
                    <a:lnTo>
                      <a:pt x="533401" y="1630363"/>
                    </a:lnTo>
                    <a:lnTo>
                      <a:pt x="532498" y="1635126"/>
                    </a:lnTo>
                    <a:lnTo>
                      <a:pt x="531596" y="1639435"/>
                    </a:lnTo>
                    <a:lnTo>
                      <a:pt x="530243" y="1643743"/>
                    </a:lnTo>
                    <a:lnTo>
                      <a:pt x="528438" y="1647372"/>
                    </a:lnTo>
                    <a:lnTo>
                      <a:pt x="526633" y="1650774"/>
                    </a:lnTo>
                    <a:lnTo>
                      <a:pt x="524377" y="1653495"/>
                    </a:lnTo>
                    <a:lnTo>
                      <a:pt x="521896" y="1655990"/>
                    </a:lnTo>
                    <a:lnTo>
                      <a:pt x="519414" y="1658031"/>
                    </a:lnTo>
                    <a:lnTo>
                      <a:pt x="516707" y="1659392"/>
                    </a:lnTo>
                    <a:lnTo>
                      <a:pt x="513774" y="1660299"/>
                    </a:lnTo>
                    <a:lnTo>
                      <a:pt x="511067" y="1660526"/>
                    </a:lnTo>
                    <a:lnTo>
                      <a:pt x="508134" y="1660526"/>
                    </a:lnTo>
                    <a:lnTo>
                      <a:pt x="505653" y="1659845"/>
                    </a:lnTo>
                    <a:lnTo>
                      <a:pt x="502720" y="1658485"/>
                    </a:lnTo>
                    <a:lnTo>
                      <a:pt x="500013" y="1656444"/>
                    </a:lnTo>
                    <a:lnTo>
                      <a:pt x="497531" y="1653495"/>
                    </a:lnTo>
                    <a:lnTo>
                      <a:pt x="496178" y="1651908"/>
                    </a:lnTo>
                    <a:lnTo>
                      <a:pt x="495275" y="1650094"/>
                    </a:lnTo>
                    <a:lnTo>
                      <a:pt x="493245" y="1646238"/>
                    </a:lnTo>
                    <a:lnTo>
                      <a:pt x="491891" y="1642156"/>
                    </a:lnTo>
                    <a:lnTo>
                      <a:pt x="490989" y="1637620"/>
                    </a:lnTo>
                    <a:lnTo>
                      <a:pt x="490538" y="1632858"/>
                    </a:lnTo>
                    <a:lnTo>
                      <a:pt x="490538" y="1628322"/>
                    </a:lnTo>
                    <a:lnTo>
                      <a:pt x="490763" y="1623559"/>
                    </a:lnTo>
                    <a:lnTo>
                      <a:pt x="491440" y="1618797"/>
                    </a:lnTo>
                    <a:lnTo>
                      <a:pt x="492794" y="1614488"/>
                    </a:lnTo>
                    <a:lnTo>
                      <a:pt x="494373" y="1610179"/>
                    </a:lnTo>
                    <a:lnTo>
                      <a:pt x="496403" y="1606550"/>
                    </a:lnTo>
                    <a:lnTo>
                      <a:pt x="499110" y="1603149"/>
                    </a:lnTo>
                    <a:lnTo>
                      <a:pt x="500464" y="1601561"/>
                    </a:lnTo>
                    <a:lnTo>
                      <a:pt x="501818" y="1599973"/>
                    </a:lnTo>
                    <a:lnTo>
                      <a:pt x="503397" y="1599066"/>
                    </a:lnTo>
                    <a:lnTo>
                      <a:pt x="504976" y="1597932"/>
                    </a:lnTo>
                    <a:lnTo>
                      <a:pt x="506781" y="1596798"/>
                    </a:lnTo>
                    <a:lnTo>
                      <a:pt x="508585" y="1596118"/>
                    </a:lnTo>
                    <a:lnTo>
                      <a:pt x="510841" y="1595665"/>
                    </a:lnTo>
                    <a:lnTo>
                      <a:pt x="512646" y="1595438"/>
                    </a:lnTo>
                    <a:close/>
                    <a:moveTo>
                      <a:pt x="659721" y="1590676"/>
                    </a:moveTo>
                    <a:lnTo>
                      <a:pt x="662669" y="1591128"/>
                    </a:lnTo>
                    <a:lnTo>
                      <a:pt x="665844" y="1591806"/>
                    </a:lnTo>
                    <a:lnTo>
                      <a:pt x="668565" y="1593162"/>
                    </a:lnTo>
                    <a:lnTo>
                      <a:pt x="670833" y="1594518"/>
                    </a:lnTo>
                    <a:lnTo>
                      <a:pt x="673101" y="1596326"/>
                    </a:lnTo>
                    <a:lnTo>
                      <a:pt x="675142" y="1598360"/>
                    </a:lnTo>
                    <a:lnTo>
                      <a:pt x="676956" y="1600620"/>
                    </a:lnTo>
                    <a:lnTo>
                      <a:pt x="678090" y="1603332"/>
                    </a:lnTo>
                    <a:lnTo>
                      <a:pt x="679451" y="1605818"/>
                    </a:lnTo>
                    <a:lnTo>
                      <a:pt x="680585" y="1608756"/>
                    </a:lnTo>
                    <a:lnTo>
                      <a:pt x="681265" y="1611694"/>
                    </a:lnTo>
                    <a:lnTo>
                      <a:pt x="681719" y="1614406"/>
                    </a:lnTo>
                    <a:lnTo>
                      <a:pt x="682399" y="1617344"/>
                    </a:lnTo>
                    <a:lnTo>
                      <a:pt x="682626" y="1620282"/>
                    </a:lnTo>
                    <a:lnTo>
                      <a:pt x="682626" y="1622994"/>
                    </a:lnTo>
                    <a:lnTo>
                      <a:pt x="682399" y="1625932"/>
                    </a:lnTo>
                    <a:lnTo>
                      <a:pt x="681719" y="1630678"/>
                    </a:lnTo>
                    <a:lnTo>
                      <a:pt x="680585" y="1634972"/>
                    </a:lnTo>
                    <a:lnTo>
                      <a:pt x="679224" y="1639040"/>
                    </a:lnTo>
                    <a:lnTo>
                      <a:pt x="677410" y="1642656"/>
                    </a:lnTo>
                    <a:lnTo>
                      <a:pt x="675142" y="1646046"/>
                    </a:lnTo>
                    <a:lnTo>
                      <a:pt x="672647" y="1648758"/>
                    </a:lnTo>
                    <a:lnTo>
                      <a:pt x="670153" y="1651244"/>
                    </a:lnTo>
                    <a:lnTo>
                      <a:pt x="667204" y="1653278"/>
                    </a:lnTo>
                    <a:lnTo>
                      <a:pt x="664256" y="1654634"/>
                    </a:lnTo>
                    <a:lnTo>
                      <a:pt x="661081" y="1655538"/>
                    </a:lnTo>
                    <a:lnTo>
                      <a:pt x="658133" y="1655764"/>
                    </a:lnTo>
                    <a:lnTo>
                      <a:pt x="654958" y="1655764"/>
                    </a:lnTo>
                    <a:lnTo>
                      <a:pt x="652010" y="1655086"/>
                    </a:lnTo>
                    <a:lnTo>
                      <a:pt x="648835" y="1653504"/>
                    </a:lnTo>
                    <a:lnTo>
                      <a:pt x="646113" y="1651696"/>
                    </a:lnTo>
                    <a:lnTo>
                      <a:pt x="643165" y="1648758"/>
                    </a:lnTo>
                    <a:lnTo>
                      <a:pt x="641804" y="1647176"/>
                    </a:lnTo>
                    <a:lnTo>
                      <a:pt x="640671" y="1645368"/>
                    </a:lnTo>
                    <a:lnTo>
                      <a:pt x="639537" y="1643334"/>
                    </a:lnTo>
                    <a:lnTo>
                      <a:pt x="638403" y="1641526"/>
                    </a:lnTo>
                    <a:lnTo>
                      <a:pt x="636815" y="1637458"/>
                    </a:lnTo>
                    <a:lnTo>
                      <a:pt x="635908" y="1632712"/>
                    </a:lnTo>
                    <a:lnTo>
                      <a:pt x="635001" y="1628192"/>
                    </a:lnTo>
                    <a:lnTo>
                      <a:pt x="635001" y="1623672"/>
                    </a:lnTo>
                    <a:lnTo>
                      <a:pt x="635681" y="1618926"/>
                    </a:lnTo>
                    <a:lnTo>
                      <a:pt x="636362" y="1614180"/>
                    </a:lnTo>
                    <a:lnTo>
                      <a:pt x="637722" y="1609886"/>
                    </a:lnTo>
                    <a:lnTo>
                      <a:pt x="639537" y="1605592"/>
                    </a:lnTo>
                    <a:lnTo>
                      <a:pt x="641804" y="1601750"/>
                    </a:lnTo>
                    <a:lnTo>
                      <a:pt x="643165" y="1600168"/>
                    </a:lnTo>
                    <a:lnTo>
                      <a:pt x="644526" y="1598360"/>
                    </a:lnTo>
                    <a:lnTo>
                      <a:pt x="646113" y="1596778"/>
                    </a:lnTo>
                    <a:lnTo>
                      <a:pt x="647701" y="1595422"/>
                    </a:lnTo>
                    <a:lnTo>
                      <a:pt x="649515" y="1594066"/>
                    </a:lnTo>
                    <a:lnTo>
                      <a:pt x="651329" y="1593162"/>
                    </a:lnTo>
                    <a:lnTo>
                      <a:pt x="653144" y="1592258"/>
                    </a:lnTo>
                    <a:lnTo>
                      <a:pt x="655185" y="1591580"/>
                    </a:lnTo>
                    <a:lnTo>
                      <a:pt x="657226" y="1591128"/>
                    </a:lnTo>
                    <a:lnTo>
                      <a:pt x="659721" y="1590676"/>
                    </a:lnTo>
                    <a:close/>
                    <a:moveTo>
                      <a:pt x="3038050" y="1587500"/>
                    </a:moveTo>
                    <a:lnTo>
                      <a:pt x="3040296" y="1587500"/>
                    </a:lnTo>
                    <a:lnTo>
                      <a:pt x="3043215" y="1587952"/>
                    </a:lnTo>
                    <a:lnTo>
                      <a:pt x="3046135" y="1589082"/>
                    </a:lnTo>
                    <a:lnTo>
                      <a:pt x="3049054" y="1590438"/>
                    </a:lnTo>
                    <a:lnTo>
                      <a:pt x="3051300" y="1592020"/>
                    </a:lnTo>
                    <a:lnTo>
                      <a:pt x="3053546" y="1594054"/>
                    </a:lnTo>
                    <a:lnTo>
                      <a:pt x="3055342" y="1596088"/>
                    </a:lnTo>
                    <a:lnTo>
                      <a:pt x="3057364" y="1598348"/>
                    </a:lnTo>
                    <a:lnTo>
                      <a:pt x="3058711" y="1601060"/>
                    </a:lnTo>
                    <a:lnTo>
                      <a:pt x="3060058" y="1603998"/>
                    </a:lnTo>
                    <a:lnTo>
                      <a:pt x="3061406" y="1606710"/>
                    </a:lnTo>
                    <a:lnTo>
                      <a:pt x="3062080" y="1609648"/>
                    </a:lnTo>
                    <a:lnTo>
                      <a:pt x="3062978" y="1612586"/>
                    </a:lnTo>
                    <a:lnTo>
                      <a:pt x="3063427" y="1615750"/>
                    </a:lnTo>
                    <a:lnTo>
                      <a:pt x="3063876" y="1618462"/>
                    </a:lnTo>
                    <a:lnTo>
                      <a:pt x="3063876" y="1621400"/>
                    </a:lnTo>
                    <a:lnTo>
                      <a:pt x="3063876" y="1623886"/>
                    </a:lnTo>
                    <a:lnTo>
                      <a:pt x="3063427" y="1628632"/>
                    </a:lnTo>
                    <a:lnTo>
                      <a:pt x="3062753" y="1633152"/>
                    </a:lnTo>
                    <a:lnTo>
                      <a:pt x="3061406" y="1636994"/>
                    </a:lnTo>
                    <a:lnTo>
                      <a:pt x="3059834" y="1640610"/>
                    </a:lnTo>
                    <a:lnTo>
                      <a:pt x="3057813" y="1643774"/>
                    </a:lnTo>
                    <a:lnTo>
                      <a:pt x="3055792" y="1646712"/>
                    </a:lnTo>
                    <a:lnTo>
                      <a:pt x="3053097" y="1648746"/>
                    </a:lnTo>
                    <a:lnTo>
                      <a:pt x="3050626" y="1650554"/>
                    </a:lnTo>
                    <a:lnTo>
                      <a:pt x="3047707" y="1651910"/>
                    </a:lnTo>
                    <a:lnTo>
                      <a:pt x="3044787" y="1652588"/>
                    </a:lnTo>
                    <a:lnTo>
                      <a:pt x="3042092" y="1652588"/>
                    </a:lnTo>
                    <a:lnTo>
                      <a:pt x="3038948" y="1652362"/>
                    </a:lnTo>
                    <a:lnTo>
                      <a:pt x="3035804" y="1651232"/>
                    </a:lnTo>
                    <a:lnTo>
                      <a:pt x="3032660" y="1649650"/>
                    </a:lnTo>
                    <a:lnTo>
                      <a:pt x="3029741" y="1647616"/>
                    </a:lnTo>
                    <a:lnTo>
                      <a:pt x="3027046" y="1644678"/>
                    </a:lnTo>
                    <a:lnTo>
                      <a:pt x="3025698" y="1642870"/>
                    </a:lnTo>
                    <a:lnTo>
                      <a:pt x="3024351" y="1640836"/>
                    </a:lnTo>
                    <a:lnTo>
                      <a:pt x="3022105" y="1636994"/>
                    </a:lnTo>
                    <a:lnTo>
                      <a:pt x="3020309" y="1632474"/>
                    </a:lnTo>
                    <a:lnTo>
                      <a:pt x="3019186" y="1628180"/>
                    </a:lnTo>
                    <a:lnTo>
                      <a:pt x="3018512" y="1623434"/>
                    </a:lnTo>
                    <a:lnTo>
                      <a:pt x="3017838" y="1618688"/>
                    </a:lnTo>
                    <a:lnTo>
                      <a:pt x="3018287" y="1614168"/>
                    </a:lnTo>
                    <a:lnTo>
                      <a:pt x="3018961" y="1609648"/>
                    </a:lnTo>
                    <a:lnTo>
                      <a:pt x="3020084" y="1605128"/>
                    </a:lnTo>
                    <a:lnTo>
                      <a:pt x="3021656" y="1601060"/>
                    </a:lnTo>
                    <a:lnTo>
                      <a:pt x="3023677" y="1597444"/>
                    </a:lnTo>
                    <a:lnTo>
                      <a:pt x="3024576" y="1595862"/>
                    </a:lnTo>
                    <a:lnTo>
                      <a:pt x="3025923" y="1594280"/>
                    </a:lnTo>
                    <a:lnTo>
                      <a:pt x="3027270" y="1592698"/>
                    </a:lnTo>
                    <a:lnTo>
                      <a:pt x="3028842" y="1591342"/>
                    </a:lnTo>
                    <a:lnTo>
                      <a:pt x="3030414" y="1590438"/>
                    </a:lnTo>
                    <a:lnTo>
                      <a:pt x="3032211" y="1589308"/>
                    </a:lnTo>
                    <a:lnTo>
                      <a:pt x="3034008" y="1588630"/>
                    </a:lnTo>
                    <a:lnTo>
                      <a:pt x="3036029" y="1587952"/>
                    </a:lnTo>
                    <a:lnTo>
                      <a:pt x="3038050" y="1587500"/>
                    </a:lnTo>
                    <a:close/>
                    <a:moveTo>
                      <a:pt x="818127" y="1585913"/>
                    </a:moveTo>
                    <a:lnTo>
                      <a:pt x="821514" y="1586138"/>
                    </a:lnTo>
                    <a:lnTo>
                      <a:pt x="824901" y="1586814"/>
                    </a:lnTo>
                    <a:lnTo>
                      <a:pt x="827610" y="1588165"/>
                    </a:lnTo>
                    <a:lnTo>
                      <a:pt x="830319" y="1589741"/>
                    </a:lnTo>
                    <a:lnTo>
                      <a:pt x="832577" y="1591543"/>
                    </a:lnTo>
                    <a:lnTo>
                      <a:pt x="834609" y="1593570"/>
                    </a:lnTo>
                    <a:lnTo>
                      <a:pt x="836641" y="1596048"/>
                    </a:lnTo>
                    <a:lnTo>
                      <a:pt x="838447" y="1598300"/>
                    </a:lnTo>
                    <a:lnTo>
                      <a:pt x="839576" y="1601228"/>
                    </a:lnTo>
                    <a:lnTo>
                      <a:pt x="840705" y="1603705"/>
                    </a:lnTo>
                    <a:lnTo>
                      <a:pt x="841834" y="1606633"/>
                    </a:lnTo>
                    <a:lnTo>
                      <a:pt x="842286" y="1609786"/>
                    </a:lnTo>
                    <a:lnTo>
                      <a:pt x="842737" y="1612488"/>
                    </a:lnTo>
                    <a:lnTo>
                      <a:pt x="842963" y="1615416"/>
                    </a:lnTo>
                    <a:lnTo>
                      <a:pt x="842963" y="1618344"/>
                    </a:lnTo>
                    <a:lnTo>
                      <a:pt x="842737" y="1620822"/>
                    </a:lnTo>
                    <a:lnTo>
                      <a:pt x="842060" y="1625776"/>
                    </a:lnTo>
                    <a:lnTo>
                      <a:pt x="840931" y="1630506"/>
                    </a:lnTo>
                    <a:lnTo>
                      <a:pt x="839125" y="1634560"/>
                    </a:lnTo>
                    <a:lnTo>
                      <a:pt x="837093" y="1638614"/>
                    </a:lnTo>
                    <a:lnTo>
                      <a:pt x="834383" y="1641542"/>
                    </a:lnTo>
                    <a:lnTo>
                      <a:pt x="831900" y="1644469"/>
                    </a:lnTo>
                    <a:lnTo>
                      <a:pt x="828739" y="1646722"/>
                    </a:lnTo>
                    <a:lnTo>
                      <a:pt x="825578" y="1648523"/>
                    </a:lnTo>
                    <a:lnTo>
                      <a:pt x="822191" y="1649875"/>
                    </a:lnTo>
                    <a:lnTo>
                      <a:pt x="818805" y="1650776"/>
                    </a:lnTo>
                    <a:lnTo>
                      <a:pt x="815192" y="1651001"/>
                    </a:lnTo>
                    <a:lnTo>
                      <a:pt x="813612" y="1650776"/>
                    </a:lnTo>
                    <a:lnTo>
                      <a:pt x="811806" y="1650550"/>
                    </a:lnTo>
                    <a:lnTo>
                      <a:pt x="809999" y="1649875"/>
                    </a:lnTo>
                    <a:lnTo>
                      <a:pt x="808419" y="1649199"/>
                    </a:lnTo>
                    <a:lnTo>
                      <a:pt x="806613" y="1648298"/>
                    </a:lnTo>
                    <a:lnTo>
                      <a:pt x="805032" y="1647397"/>
                    </a:lnTo>
                    <a:lnTo>
                      <a:pt x="803452" y="1646271"/>
                    </a:lnTo>
                    <a:lnTo>
                      <a:pt x="801871" y="1644920"/>
                    </a:lnTo>
                    <a:lnTo>
                      <a:pt x="800291" y="1643343"/>
                    </a:lnTo>
                    <a:lnTo>
                      <a:pt x="799162" y="1641542"/>
                    </a:lnTo>
                    <a:lnTo>
                      <a:pt x="797807" y="1639965"/>
                    </a:lnTo>
                    <a:lnTo>
                      <a:pt x="796453" y="1637938"/>
                    </a:lnTo>
                    <a:lnTo>
                      <a:pt x="794646" y="1634109"/>
                    </a:lnTo>
                    <a:lnTo>
                      <a:pt x="793292" y="1630055"/>
                    </a:lnTo>
                    <a:lnTo>
                      <a:pt x="792614" y="1625551"/>
                    </a:lnTo>
                    <a:lnTo>
                      <a:pt x="792163" y="1621047"/>
                    </a:lnTo>
                    <a:lnTo>
                      <a:pt x="792389" y="1616542"/>
                    </a:lnTo>
                    <a:lnTo>
                      <a:pt x="792840" y="1612038"/>
                    </a:lnTo>
                    <a:lnTo>
                      <a:pt x="793969" y="1607534"/>
                    </a:lnTo>
                    <a:lnTo>
                      <a:pt x="795550" y="1603480"/>
                    </a:lnTo>
                    <a:lnTo>
                      <a:pt x="797582" y="1599651"/>
                    </a:lnTo>
                    <a:lnTo>
                      <a:pt x="799839" y="1596273"/>
                    </a:lnTo>
                    <a:lnTo>
                      <a:pt x="802774" y="1592895"/>
                    </a:lnTo>
                    <a:lnTo>
                      <a:pt x="804355" y="1591543"/>
                    </a:lnTo>
                    <a:lnTo>
                      <a:pt x="805935" y="1590192"/>
                    </a:lnTo>
                    <a:lnTo>
                      <a:pt x="807742" y="1589291"/>
                    </a:lnTo>
                    <a:lnTo>
                      <a:pt x="809548" y="1588165"/>
                    </a:lnTo>
                    <a:lnTo>
                      <a:pt x="811580" y="1587489"/>
                    </a:lnTo>
                    <a:lnTo>
                      <a:pt x="813612" y="1586588"/>
                    </a:lnTo>
                    <a:lnTo>
                      <a:pt x="815644" y="1586138"/>
                    </a:lnTo>
                    <a:lnTo>
                      <a:pt x="818127" y="1585913"/>
                    </a:lnTo>
                    <a:close/>
                    <a:moveTo>
                      <a:pt x="2520390" y="1576388"/>
                    </a:moveTo>
                    <a:lnTo>
                      <a:pt x="2524426" y="1576849"/>
                    </a:lnTo>
                    <a:lnTo>
                      <a:pt x="2528239" y="1577541"/>
                    </a:lnTo>
                    <a:lnTo>
                      <a:pt x="2531602" y="1578926"/>
                    </a:lnTo>
                    <a:lnTo>
                      <a:pt x="2534742" y="1580771"/>
                    </a:lnTo>
                    <a:lnTo>
                      <a:pt x="2537657" y="1582617"/>
                    </a:lnTo>
                    <a:lnTo>
                      <a:pt x="2540124" y="1584693"/>
                    </a:lnTo>
                    <a:lnTo>
                      <a:pt x="2542591" y="1587462"/>
                    </a:lnTo>
                    <a:lnTo>
                      <a:pt x="2544609" y="1590000"/>
                    </a:lnTo>
                    <a:lnTo>
                      <a:pt x="2546179" y="1592768"/>
                    </a:lnTo>
                    <a:lnTo>
                      <a:pt x="2547749" y="1595767"/>
                    </a:lnTo>
                    <a:lnTo>
                      <a:pt x="2549094" y="1598536"/>
                    </a:lnTo>
                    <a:lnTo>
                      <a:pt x="2549767" y="1601535"/>
                    </a:lnTo>
                    <a:lnTo>
                      <a:pt x="2550216" y="1604765"/>
                    </a:lnTo>
                    <a:lnTo>
                      <a:pt x="2550888" y="1607534"/>
                    </a:lnTo>
                    <a:lnTo>
                      <a:pt x="2551113" y="1610533"/>
                    </a:lnTo>
                    <a:lnTo>
                      <a:pt x="2550888" y="1613301"/>
                    </a:lnTo>
                    <a:lnTo>
                      <a:pt x="2550440" y="1615839"/>
                    </a:lnTo>
                    <a:lnTo>
                      <a:pt x="2549991" y="1618377"/>
                    </a:lnTo>
                    <a:lnTo>
                      <a:pt x="2549543" y="1620684"/>
                    </a:lnTo>
                    <a:lnTo>
                      <a:pt x="2548646" y="1622991"/>
                    </a:lnTo>
                    <a:lnTo>
                      <a:pt x="2547973" y="1625298"/>
                    </a:lnTo>
                    <a:lnTo>
                      <a:pt x="2546852" y="1627375"/>
                    </a:lnTo>
                    <a:lnTo>
                      <a:pt x="2545955" y="1629220"/>
                    </a:lnTo>
                    <a:lnTo>
                      <a:pt x="2544609" y="1631066"/>
                    </a:lnTo>
                    <a:lnTo>
                      <a:pt x="2541694" y="1634296"/>
                    </a:lnTo>
                    <a:lnTo>
                      <a:pt x="2538554" y="1637064"/>
                    </a:lnTo>
                    <a:lnTo>
                      <a:pt x="2534966" y="1639602"/>
                    </a:lnTo>
                    <a:lnTo>
                      <a:pt x="2531378" y="1641217"/>
                    </a:lnTo>
                    <a:lnTo>
                      <a:pt x="2527566" y="1642140"/>
                    </a:lnTo>
                    <a:lnTo>
                      <a:pt x="2523529" y="1643063"/>
                    </a:lnTo>
                    <a:lnTo>
                      <a:pt x="2519268" y="1642832"/>
                    </a:lnTo>
                    <a:lnTo>
                      <a:pt x="2517250" y="1642832"/>
                    </a:lnTo>
                    <a:lnTo>
                      <a:pt x="2515456" y="1642140"/>
                    </a:lnTo>
                    <a:lnTo>
                      <a:pt x="2513438" y="1641678"/>
                    </a:lnTo>
                    <a:lnTo>
                      <a:pt x="2511195" y="1640756"/>
                    </a:lnTo>
                    <a:lnTo>
                      <a:pt x="2509177" y="1640064"/>
                    </a:lnTo>
                    <a:lnTo>
                      <a:pt x="2507158" y="1638679"/>
                    </a:lnTo>
                    <a:lnTo>
                      <a:pt x="2505364" y="1637756"/>
                    </a:lnTo>
                    <a:lnTo>
                      <a:pt x="2503570" y="1636141"/>
                    </a:lnTo>
                    <a:lnTo>
                      <a:pt x="2501776" y="1634527"/>
                    </a:lnTo>
                    <a:lnTo>
                      <a:pt x="2499982" y="1632681"/>
                    </a:lnTo>
                    <a:lnTo>
                      <a:pt x="2498412" y="1630835"/>
                    </a:lnTo>
                    <a:lnTo>
                      <a:pt x="2496843" y="1628989"/>
                    </a:lnTo>
                    <a:lnTo>
                      <a:pt x="2495497" y="1626682"/>
                    </a:lnTo>
                    <a:lnTo>
                      <a:pt x="2494600" y="1624606"/>
                    </a:lnTo>
                    <a:lnTo>
                      <a:pt x="2493479" y="1622530"/>
                    </a:lnTo>
                    <a:lnTo>
                      <a:pt x="2492806" y="1620453"/>
                    </a:lnTo>
                    <a:lnTo>
                      <a:pt x="2491685" y="1615839"/>
                    </a:lnTo>
                    <a:lnTo>
                      <a:pt x="2490788" y="1611456"/>
                    </a:lnTo>
                    <a:lnTo>
                      <a:pt x="2490788" y="1606611"/>
                    </a:lnTo>
                    <a:lnTo>
                      <a:pt x="2491685" y="1601996"/>
                    </a:lnTo>
                    <a:lnTo>
                      <a:pt x="2492806" y="1597844"/>
                    </a:lnTo>
                    <a:lnTo>
                      <a:pt x="2494152" y="1593460"/>
                    </a:lnTo>
                    <a:lnTo>
                      <a:pt x="2495273" y="1591384"/>
                    </a:lnTo>
                    <a:lnTo>
                      <a:pt x="2496618" y="1589538"/>
                    </a:lnTo>
                    <a:lnTo>
                      <a:pt x="2497964" y="1587693"/>
                    </a:lnTo>
                    <a:lnTo>
                      <a:pt x="2499085" y="1586078"/>
                    </a:lnTo>
                    <a:lnTo>
                      <a:pt x="2500655" y="1584232"/>
                    </a:lnTo>
                    <a:lnTo>
                      <a:pt x="2502449" y="1582848"/>
                    </a:lnTo>
                    <a:lnTo>
                      <a:pt x="2504019" y="1581694"/>
                    </a:lnTo>
                    <a:lnTo>
                      <a:pt x="2506037" y="1580310"/>
                    </a:lnTo>
                    <a:lnTo>
                      <a:pt x="2508280" y="1579156"/>
                    </a:lnTo>
                    <a:lnTo>
                      <a:pt x="2510298" y="1578233"/>
                    </a:lnTo>
                    <a:lnTo>
                      <a:pt x="2512541" y="1577541"/>
                    </a:lnTo>
                    <a:lnTo>
                      <a:pt x="2515232" y="1576849"/>
                    </a:lnTo>
                    <a:lnTo>
                      <a:pt x="2517474" y="1576618"/>
                    </a:lnTo>
                    <a:lnTo>
                      <a:pt x="2520390" y="1576388"/>
                    </a:lnTo>
                    <a:close/>
                    <a:moveTo>
                      <a:pt x="2345192" y="1574800"/>
                    </a:moveTo>
                    <a:lnTo>
                      <a:pt x="2349274" y="1575475"/>
                    </a:lnTo>
                    <a:lnTo>
                      <a:pt x="2353356" y="1576376"/>
                    </a:lnTo>
                    <a:lnTo>
                      <a:pt x="2356985" y="1577728"/>
                    </a:lnTo>
                    <a:lnTo>
                      <a:pt x="2360160" y="1579304"/>
                    </a:lnTo>
                    <a:lnTo>
                      <a:pt x="2362881" y="1581106"/>
                    </a:lnTo>
                    <a:lnTo>
                      <a:pt x="2365603" y="1583133"/>
                    </a:lnTo>
                    <a:lnTo>
                      <a:pt x="2367871" y="1585835"/>
                    </a:lnTo>
                    <a:lnTo>
                      <a:pt x="2369912" y="1588088"/>
                    </a:lnTo>
                    <a:lnTo>
                      <a:pt x="2371726" y="1591015"/>
                    </a:lnTo>
                    <a:lnTo>
                      <a:pt x="2373087" y="1593718"/>
                    </a:lnTo>
                    <a:lnTo>
                      <a:pt x="2374448" y="1596646"/>
                    </a:lnTo>
                    <a:lnTo>
                      <a:pt x="2375128" y="1599574"/>
                    </a:lnTo>
                    <a:lnTo>
                      <a:pt x="2376035" y="1602727"/>
                    </a:lnTo>
                    <a:lnTo>
                      <a:pt x="2376262" y="1605429"/>
                    </a:lnTo>
                    <a:lnTo>
                      <a:pt x="2376489" y="1608357"/>
                    </a:lnTo>
                    <a:lnTo>
                      <a:pt x="2376489" y="1610835"/>
                    </a:lnTo>
                    <a:lnTo>
                      <a:pt x="2376035" y="1613537"/>
                    </a:lnTo>
                    <a:lnTo>
                      <a:pt x="2375582" y="1616240"/>
                    </a:lnTo>
                    <a:lnTo>
                      <a:pt x="2374901" y="1618717"/>
                    </a:lnTo>
                    <a:lnTo>
                      <a:pt x="2374221" y="1620969"/>
                    </a:lnTo>
                    <a:lnTo>
                      <a:pt x="2373087" y="1623222"/>
                    </a:lnTo>
                    <a:lnTo>
                      <a:pt x="2372180" y="1625249"/>
                    </a:lnTo>
                    <a:lnTo>
                      <a:pt x="2370819" y="1627276"/>
                    </a:lnTo>
                    <a:lnTo>
                      <a:pt x="2369458" y="1629077"/>
                    </a:lnTo>
                    <a:lnTo>
                      <a:pt x="2367871" y="1630654"/>
                    </a:lnTo>
                    <a:lnTo>
                      <a:pt x="2366283" y="1632230"/>
                    </a:lnTo>
                    <a:lnTo>
                      <a:pt x="2364469" y="1633807"/>
                    </a:lnTo>
                    <a:lnTo>
                      <a:pt x="2362881" y="1635158"/>
                    </a:lnTo>
                    <a:lnTo>
                      <a:pt x="2360840" y="1636059"/>
                    </a:lnTo>
                    <a:lnTo>
                      <a:pt x="2359026" y="1637185"/>
                    </a:lnTo>
                    <a:lnTo>
                      <a:pt x="2356985" y="1638086"/>
                    </a:lnTo>
                    <a:lnTo>
                      <a:pt x="2354944" y="1638762"/>
                    </a:lnTo>
                    <a:lnTo>
                      <a:pt x="2352676" y="1639212"/>
                    </a:lnTo>
                    <a:lnTo>
                      <a:pt x="2350635" y="1639663"/>
                    </a:lnTo>
                    <a:lnTo>
                      <a:pt x="2348594" y="1639888"/>
                    </a:lnTo>
                    <a:lnTo>
                      <a:pt x="2346553" y="1639888"/>
                    </a:lnTo>
                    <a:lnTo>
                      <a:pt x="2344058" y="1639888"/>
                    </a:lnTo>
                    <a:lnTo>
                      <a:pt x="2342017" y="1639663"/>
                    </a:lnTo>
                    <a:lnTo>
                      <a:pt x="2339976" y="1639437"/>
                    </a:lnTo>
                    <a:lnTo>
                      <a:pt x="2337708" y="1638987"/>
                    </a:lnTo>
                    <a:lnTo>
                      <a:pt x="2335440" y="1638086"/>
                    </a:lnTo>
                    <a:lnTo>
                      <a:pt x="2333399" y="1637185"/>
                    </a:lnTo>
                    <a:lnTo>
                      <a:pt x="2331358" y="1636059"/>
                    </a:lnTo>
                    <a:lnTo>
                      <a:pt x="2329317" y="1634708"/>
                    </a:lnTo>
                    <a:lnTo>
                      <a:pt x="2327503" y="1633356"/>
                    </a:lnTo>
                    <a:lnTo>
                      <a:pt x="2325688" y="1631780"/>
                    </a:lnTo>
                    <a:lnTo>
                      <a:pt x="2323874" y="1629978"/>
                    </a:lnTo>
                    <a:lnTo>
                      <a:pt x="2322060" y="1627726"/>
                    </a:lnTo>
                    <a:lnTo>
                      <a:pt x="2320699" y="1625924"/>
                    </a:lnTo>
                    <a:lnTo>
                      <a:pt x="2319338" y="1623897"/>
                    </a:lnTo>
                    <a:lnTo>
                      <a:pt x="2317297" y="1620069"/>
                    </a:lnTo>
                    <a:lnTo>
                      <a:pt x="2315936" y="1615564"/>
                    </a:lnTo>
                    <a:lnTo>
                      <a:pt x="2314803" y="1611510"/>
                    </a:lnTo>
                    <a:lnTo>
                      <a:pt x="2314576" y="1607006"/>
                    </a:lnTo>
                    <a:lnTo>
                      <a:pt x="2314803" y="1602727"/>
                    </a:lnTo>
                    <a:lnTo>
                      <a:pt x="2315483" y="1598448"/>
                    </a:lnTo>
                    <a:lnTo>
                      <a:pt x="2316617" y="1594394"/>
                    </a:lnTo>
                    <a:lnTo>
                      <a:pt x="2318658" y="1590790"/>
                    </a:lnTo>
                    <a:lnTo>
                      <a:pt x="2320926" y="1587187"/>
                    </a:lnTo>
                    <a:lnTo>
                      <a:pt x="2322287" y="1585160"/>
                    </a:lnTo>
                    <a:lnTo>
                      <a:pt x="2323874" y="1583808"/>
                    </a:lnTo>
                    <a:lnTo>
                      <a:pt x="2325462" y="1582457"/>
                    </a:lnTo>
                    <a:lnTo>
                      <a:pt x="2327276" y="1581106"/>
                    </a:lnTo>
                    <a:lnTo>
                      <a:pt x="2329090" y="1579755"/>
                    </a:lnTo>
                    <a:lnTo>
                      <a:pt x="2330904" y="1578628"/>
                    </a:lnTo>
                    <a:lnTo>
                      <a:pt x="2332946" y="1577728"/>
                    </a:lnTo>
                    <a:lnTo>
                      <a:pt x="2335213" y="1576601"/>
                    </a:lnTo>
                    <a:lnTo>
                      <a:pt x="2337255" y="1576151"/>
                    </a:lnTo>
                    <a:lnTo>
                      <a:pt x="2339976" y="1575701"/>
                    </a:lnTo>
                    <a:lnTo>
                      <a:pt x="2342697" y="1575250"/>
                    </a:lnTo>
                    <a:lnTo>
                      <a:pt x="2345192" y="1574800"/>
                    </a:lnTo>
                    <a:close/>
                    <a:moveTo>
                      <a:pt x="1745457" y="1573213"/>
                    </a:moveTo>
                    <a:lnTo>
                      <a:pt x="1749525" y="1573662"/>
                    </a:lnTo>
                    <a:lnTo>
                      <a:pt x="1753592" y="1574559"/>
                    </a:lnTo>
                    <a:lnTo>
                      <a:pt x="1757207" y="1575682"/>
                    </a:lnTo>
                    <a:lnTo>
                      <a:pt x="1760145" y="1577253"/>
                    </a:lnTo>
                    <a:lnTo>
                      <a:pt x="1763082" y="1579273"/>
                    </a:lnTo>
                    <a:lnTo>
                      <a:pt x="1765794" y="1581293"/>
                    </a:lnTo>
                    <a:lnTo>
                      <a:pt x="1768053" y="1583761"/>
                    </a:lnTo>
                    <a:lnTo>
                      <a:pt x="1770087" y="1586230"/>
                    </a:lnTo>
                    <a:lnTo>
                      <a:pt x="1771669" y="1588924"/>
                    </a:lnTo>
                    <a:lnTo>
                      <a:pt x="1773250" y="1591617"/>
                    </a:lnTo>
                    <a:lnTo>
                      <a:pt x="1774380" y="1594535"/>
                    </a:lnTo>
                    <a:lnTo>
                      <a:pt x="1775058" y="1597452"/>
                    </a:lnTo>
                    <a:lnTo>
                      <a:pt x="1775962" y="1600146"/>
                    </a:lnTo>
                    <a:lnTo>
                      <a:pt x="1776188" y="1603288"/>
                    </a:lnTo>
                    <a:lnTo>
                      <a:pt x="1776414" y="1605981"/>
                    </a:lnTo>
                    <a:lnTo>
                      <a:pt x="1776188" y="1608674"/>
                    </a:lnTo>
                    <a:lnTo>
                      <a:pt x="1775962" y="1611368"/>
                    </a:lnTo>
                    <a:lnTo>
                      <a:pt x="1775284" y="1613837"/>
                    </a:lnTo>
                    <a:lnTo>
                      <a:pt x="1774606" y="1616305"/>
                    </a:lnTo>
                    <a:lnTo>
                      <a:pt x="1773702" y="1618550"/>
                    </a:lnTo>
                    <a:lnTo>
                      <a:pt x="1772798" y="1620794"/>
                    </a:lnTo>
                    <a:lnTo>
                      <a:pt x="1771669" y="1623039"/>
                    </a:lnTo>
                    <a:lnTo>
                      <a:pt x="1770313" y="1625059"/>
                    </a:lnTo>
                    <a:lnTo>
                      <a:pt x="1768731" y="1626854"/>
                    </a:lnTo>
                    <a:lnTo>
                      <a:pt x="1767601" y="1628425"/>
                    </a:lnTo>
                    <a:lnTo>
                      <a:pt x="1765794" y="1629996"/>
                    </a:lnTo>
                    <a:lnTo>
                      <a:pt x="1764212" y="1631568"/>
                    </a:lnTo>
                    <a:lnTo>
                      <a:pt x="1762404" y="1632690"/>
                    </a:lnTo>
                    <a:lnTo>
                      <a:pt x="1760597" y="1634036"/>
                    </a:lnTo>
                    <a:lnTo>
                      <a:pt x="1758337" y="1635159"/>
                    </a:lnTo>
                    <a:lnTo>
                      <a:pt x="1756529" y="1635832"/>
                    </a:lnTo>
                    <a:lnTo>
                      <a:pt x="1754496" y="1636730"/>
                    </a:lnTo>
                    <a:lnTo>
                      <a:pt x="1752462" y="1637179"/>
                    </a:lnTo>
                    <a:lnTo>
                      <a:pt x="1750202" y="1637627"/>
                    </a:lnTo>
                    <a:lnTo>
                      <a:pt x="1747943" y="1637852"/>
                    </a:lnTo>
                    <a:lnTo>
                      <a:pt x="1745909" y="1638301"/>
                    </a:lnTo>
                    <a:lnTo>
                      <a:pt x="1743650" y="1637852"/>
                    </a:lnTo>
                    <a:lnTo>
                      <a:pt x="1741616" y="1637852"/>
                    </a:lnTo>
                    <a:lnTo>
                      <a:pt x="1739356" y="1637403"/>
                    </a:lnTo>
                    <a:lnTo>
                      <a:pt x="1737097" y="1636954"/>
                    </a:lnTo>
                    <a:lnTo>
                      <a:pt x="1735063" y="1636056"/>
                    </a:lnTo>
                    <a:lnTo>
                      <a:pt x="1733029" y="1635383"/>
                    </a:lnTo>
                    <a:lnTo>
                      <a:pt x="1730770" y="1634261"/>
                    </a:lnTo>
                    <a:lnTo>
                      <a:pt x="1728962" y="1633139"/>
                    </a:lnTo>
                    <a:lnTo>
                      <a:pt x="1726929" y="1631568"/>
                    </a:lnTo>
                    <a:lnTo>
                      <a:pt x="1725121" y="1629996"/>
                    </a:lnTo>
                    <a:lnTo>
                      <a:pt x="1723313" y="1628201"/>
                    </a:lnTo>
                    <a:lnTo>
                      <a:pt x="1721731" y="1625956"/>
                    </a:lnTo>
                    <a:lnTo>
                      <a:pt x="1720150" y="1624161"/>
                    </a:lnTo>
                    <a:lnTo>
                      <a:pt x="1719246" y="1622365"/>
                    </a:lnTo>
                    <a:lnTo>
                      <a:pt x="1716986" y="1618325"/>
                    </a:lnTo>
                    <a:lnTo>
                      <a:pt x="1715857" y="1614061"/>
                    </a:lnTo>
                    <a:lnTo>
                      <a:pt x="1714727" y="1609797"/>
                    </a:lnTo>
                    <a:lnTo>
                      <a:pt x="1714501" y="1605532"/>
                    </a:lnTo>
                    <a:lnTo>
                      <a:pt x="1714727" y="1601268"/>
                    </a:lnTo>
                    <a:lnTo>
                      <a:pt x="1715405" y="1597004"/>
                    </a:lnTo>
                    <a:lnTo>
                      <a:pt x="1716760" y="1592964"/>
                    </a:lnTo>
                    <a:lnTo>
                      <a:pt x="1718794" y="1589148"/>
                    </a:lnTo>
                    <a:lnTo>
                      <a:pt x="1721280" y="1585557"/>
                    </a:lnTo>
                    <a:lnTo>
                      <a:pt x="1723991" y="1582415"/>
                    </a:lnTo>
                    <a:lnTo>
                      <a:pt x="1725573" y="1580844"/>
                    </a:lnTo>
                    <a:lnTo>
                      <a:pt x="1727380" y="1579497"/>
                    </a:lnTo>
                    <a:lnTo>
                      <a:pt x="1729188" y="1578150"/>
                    </a:lnTo>
                    <a:lnTo>
                      <a:pt x="1731222" y="1577028"/>
                    </a:lnTo>
                    <a:lnTo>
                      <a:pt x="1733255" y="1576130"/>
                    </a:lnTo>
                    <a:lnTo>
                      <a:pt x="1735515" y="1575233"/>
                    </a:lnTo>
                    <a:lnTo>
                      <a:pt x="1737775" y="1574335"/>
                    </a:lnTo>
                    <a:lnTo>
                      <a:pt x="1740260" y="1573886"/>
                    </a:lnTo>
                    <a:lnTo>
                      <a:pt x="1742746" y="1573662"/>
                    </a:lnTo>
                    <a:lnTo>
                      <a:pt x="1745457" y="1573213"/>
                    </a:lnTo>
                    <a:close/>
                    <a:moveTo>
                      <a:pt x="9145" y="1571626"/>
                    </a:moveTo>
                    <a:lnTo>
                      <a:pt x="9145" y="1572308"/>
                    </a:lnTo>
                    <a:lnTo>
                      <a:pt x="9526" y="1573674"/>
                    </a:lnTo>
                    <a:lnTo>
                      <a:pt x="9526" y="1577998"/>
                    </a:lnTo>
                    <a:lnTo>
                      <a:pt x="9145" y="1589149"/>
                    </a:lnTo>
                    <a:lnTo>
                      <a:pt x="8573" y="1600756"/>
                    </a:lnTo>
                    <a:lnTo>
                      <a:pt x="8383" y="1606218"/>
                    </a:lnTo>
                    <a:lnTo>
                      <a:pt x="7621" y="1615094"/>
                    </a:lnTo>
                    <a:lnTo>
                      <a:pt x="7049" y="1624652"/>
                    </a:lnTo>
                    <a:lnTo>
                      <a:pt x="6097" y="1632390"/>
                    </a:lnTo>
                    <a:lnTo>
                      <a:pt x="5715" y="1635348"/>
                    </a:lnTo>
                    <a:lnTo>
                      <a:pt x="5334" y="1636714"/>
                    </a:lnTo>
                    <a:lnTo>
                      <a:pt x="5144" y="1635348"/>
                    </a:lnTo>
                    <a:lnTo>
                      <a:pt x="4763" y="1633072"/>
                    </a:lnTo>
                    <a:lnTo>
                      <a:pt x="4763" y="1625335"/>
                    </a:lnTo>
                    <a:lnTo>
                      <a:pt x="5334" y="1615094"/>
                    </a:lnTo>
                    <a:lnTo>
                      <a:pt x="5906" y="1603715"/>
                    </a:lnTo>
                    <a:lnTo>
                      <a:pt x="6859" y="1592336"/>
                    </a:lnTo>
                    <a:lnTo>
                      <a:pt x="7621" y="1582322"/>
                    </a:lnTo>
                    <a:lnTo>
                      <a:pt x="8573" y="1575039"/>
                    </a:lnTo>
                    <a:lnTo>
                      <a:pt x="8764" y="1572764"/>
                    </a:lnTo>
                    <a:lnTo>
                      <a:pt x="9145" y="1571626"/>
                    </a:lnTo>
                    <a:close/>
                    <a:moveTo>
                      <a:pt x="27565" y="1565276"/>
                    </a:moveTo>
                    <a:lnTo>
                      <a:pt x="27998" y="1565503"/>
                    </a:lnTo>
                    <a:lnTo>
                      <a:pt x="28864" y="1566414"/>
                    </a:lnTo>
                    <a:lnTo>
                      <a:pt x="29080" y="1567324"/>
                    </a:lnTo>
                    <a:lnTo>
                      <a:pt x="29513" y="1568689"/>
                    </a:lnTo>
                    <a:lnTo>
                      <a:pt x="29946" y="1572558"/>
                    </a:lnTo>
                    <a:lnTo>
                      <a:pt x="30163" y="1577338"/>
                    </a:lnTo>
                    <a:lnTo>
                      <a:pt x="30163" y="1582799"/>
                    </a:lnTo>
                    <a:lnTo>
                      <a:pt x="30163" y="1588717"/>
                    </a:lnTo>
                    <a:lnTo>
                      <a:pt x="29730" y="1599868"/>
                    </a:lnTo>
                    <a:lnTo>
                      <a:pt x="29080" y="1606695"/>
                    </a:lnTo>
                    <a:lnTo>
                      <a:pt x="28215" y="1613068"/>
                    </a:lnTo>
                    <a:lnTo>
                      <a:pt x="27349" y="1618757"/>
                    </a:lnTo>
                    <a:lnTo>
                      <a:pt x="26266" y="1623309"/>
                    </a:lnTo>
                    <a:lnTo>
                      <a:pt x="25184" y="1626950"/>
                    </a:lnTo>
                    <a:lnTo>
                      <a:pt x="24318" y="1629226"/>
                    </a:lnTo>
                    <a:lnTo>
                      <a:pt x="23669" y="1629909"/>
                    </a:lnTo>
                    <a:lnTo>
                      <a:pt x="23236" y="1630364"/>
                    </a:lnTo>
                    <a:lnTo>
                      <a:pt x="22803" y="1630364"/>
                    </a:lnTo>
                    <a:lnTo>
                      <a:pt x="22370" y="1629909"/>
                    </a:lnTo>
                    <a:lnTo>
                      <a:pt x="21720" y="1628543"/>
                    </a:lnTo>
                    <a:lnTo>
                      <a:pt x="21287" y="1625812"/>
                    </a:lnTo>
                    <a:lnTo>
                      <a:pt x="20854" y="1622398"/>
                    </a:lnTo>
                    <a:lnTo>
                      <a:pt x="20638" y="1618302"/>
                    </a:lnTo>
                    <a:lnTo>
                      <a:pt x="20638" y="1608288"/>
                    </a:lnTo>
                    <a:lnTo>
                      <a:pt x="21071" y="1597365"/>
                    </a:lnTo>
                    <a:lnTo>
                      <a:pt x="21937" y="1586213"/>
                    </a:lnTo>
                    <a:lnTo>
                      <a:pt x="22586" y="1580979"/>
                    </a:lnTo>
                    <a:lnTo>
                      <a:pt x="23236" y="1576427"/>
                    </a:lnTo>
                    <a:lnTo>
                      <a:pt x="24318" y="1572331"/>
                    </a:lnTo>
                    <a:lnTo>
                      <a:pt x="25184" y="1568917"/>
                    </a:lnTo>
                    <a:lnTo>
                      <a:pt x="26266" y="1566641"/>
                    </a:lnTo>
                    <a:lnTo>
                      <a:pt x="26916" y="1565958"/>
                    </a:lnTo>
                    <a:lnTo>
                      <a:pt x="27565" y="1565276"/>
                    </a:lnTo>
                    <a:close/>
                    <a:moveTo>
                      <a:pt x="69537" y="1558926"/>
                    </a:moveTo>
                    <a:lnTo>
                      <a:pt x="70686" y="1559371"/>
                    </a:lnTo>
                    <a:lnTo>
                      <a:pt x="71605" y="1559817"/>
                    </a:lnTo>
                    <a:lnTo>
                      <a:pt x="72524" y="1561154"/>
                    </a:lnTo>
                    <a:lnTo>
                      <a:pt x="73214" y="1562491"/>
                    </a:lnTo>
                    <a:lnTo>
                      <a:pt x="74133" y="1564273"/>
                    </a:lnTo>
                    <a:lnTo>
                      <a:pt x="74592" y="1566278"/>
                    </a:lnTo>
                    <a:lnTo>
                      <a:pt x="75282" y="1570957"/>
                    </a:lnTo>
                    <a:lnTo>
                      <a:pt x="75971" y="1576082"/>
                    </a:lnTo>
                    <a:lnTo>
                      <a:pt x="76201" y="1581652"/>
                    </a:lnTo>
                    <a:lnTo>
                      <a:pt x="75971" y="1587445"/>
                    </a:lnTo>
                    <a:lnTo>
                      <a:pt x="75741" y="1592792"/>
                    </a:lnTo>
                    <a:lnTo>
                      <a:pt x="74592" y="1599922"/>
                    </a:lnTo>
                    <a:lnTo>
                      <a:pt x="73214" y="1606384"/>
                    </a:lnTo>
                    <a:lnTo>
                      <a:pt x="71835" y="1611954"/>
                    </a:lnTo>
                    <a:lnTo>
                      <a:pt x="69997" y="1616633"/>
                    </a:lnTo>
                    <a:lnTo>
                      <a:pt x="69308" y="1618415"/>
                    </a:lnTo>
                    <a:lnTo>
                      <a:pt x="68159" y="1619975"/>
                    </a:lnTo>
                    <a:lnTo>
                      <a:pt x="67469" y="1621312"/>
                    </a:lnTo>
                    <a:lnTo>
                      <a:pt x="66320" y="1621980"/>
                    </a:lnTo>
                    <a:lnTo>
                      <a:pt x="65401" y="1622426"/>
                    </a:lnTo>
                    <a:lnTo>
                      <a:pt x="64482" y="1622426"/>
                    </a:lnTo>
                    <a:lnTo>
                      <a:pt x="63563" y="1622203"/>
                    </a:lnTo>
                    <a:lnTo>
                      <a:pt x="62644" y="1621535"/>
                    </a:lnTo>
                    <a:lnTo>
                      <a:pt x="62185" y="1620643"/>
                    </a:lnTo>
                    <a:lnTo>
                      <a:pt x="61265" y="1619529"/>
                    </a:lnTo>
                    <a:lnTo>
                      <a:pt x="60346" y="1616633"/>
                    </a:lnTo>
                    <a:lnTo>
                      <a:pt x="59427" y="1613068"/>
                    </a:lnTo>
                    <a:lnTo>
                      <a:pt x="58968" y="1608612"/>
                    </a:lnTo>
                    <a:lnTo>
                      <a:pt x="58738" y="1604156"/>
                    </a:lnTo>
                    <a:lnTo>
                      <a:pt x="58738" y="1599254"/>
                    </a:lnTo>
                    <a:lnTo>
                      <a:pt x="58738" y="1593684"/>
                    </a:lnTo>
                    <a:lnTo>
                      <a:pt x="58968" y="1588559"/>
                    </a:lnTo>
                    <a:lnTo>
                      <a:pt x="59657" y="1583212"/>
                    </a:lnTo>
                    <a:lnTo>
                      <a:pt x="60576" y="1578087"/>
                    </a:lnTo>
                    <a:lnTo>
                      <a:pt x="61265" y="1573408"/>
                    </a:lnTo>
                    <a:lnTo>
                      <a:pt x="62644" y="1569175"/>
                    </a:lnTo>
                    <a:lnTo>
                      <a:pt x="64023" y="1565387"/>
                    </a:lnTo>
                    <a:lnTo>
                      <a:pt x="65631" y="1562491"/>
                    </a:lnTo>
                    <a:lnTo>
                      <a:pt x="66550" y="1561154"/>
                    </a:lnTo>
                    <a:lnTo>
                      <a:pt x="67469" y="1560263"/>
                    </a:lnTo>
                    <a:lnTo>
                      <a:pt x="68388" y="1559371"/>
                    </a:lnTo>
                    <a:lnTo>
                      <a:pt x="69537" y="1558926"/>
                    </a:lnTo>
                    <a:close/>
                    <a:moveTo>
                      <a:pt x="134542" y="1550988"/>
                    </a:moveTo>
                    <a:lnTo>
                      <a:pt x="136306" y="1551216"/>
                    </a:lnTo>
                    <a:lnTo>
                      <a:pt x="137629" y="1551901"/>
                    </a:lnTo>
                    <a:lnTo>
                      <a:pt x="138731" y="1553043"/>
                    </a:lnTo>
                    <a:lnTo>
                      <a:pt x="140054" y="1554642"/>
                    </a:lnTo>
                    <a:lnTo>
                      <a:pt x="141157" y="1556469"/>
                    </a:lnTo>
                    <a:lnTo>
                      <a:pt x="141818" y="1558296"/>
                    </a:lnTo>
                    <a:lnTo>
                      <a:pt x="142700" y="1560580"/>
                    </a:lnTo>
                    <a:lnTo>
                      <a:pt x="143141" y="1563092"/>
                    </a:lnTo>
                    <a:lnTo>
                      <a:pt x="144023" y="1568573"/>
                    </a:lnTo>
                    <a:lnTo>
                      <a:pt x="144464" y="1574282"/>
                    </a:lnTo>
                    <a:lnTo>
                      <a:pt x="144464" y="1579992"/>
                    </a:lnTo>
                    <a:lnTo>
                      <a:pt x="144243" y="1585701"/>
                    </a:lnTo>
                    <a:lnTo>
                      <a:pt x="143582" y="1589584"/>
                    </a:lnTo>
                    <a:lnTo>
                      <a:pt x="142920" y="1593466"/>
                    </a:lnTo>
                    <a:lnTo>
                      <a:pt x="142038" y="1597120"/>
                    </a:lnTo>
                    <a:lnTo>
                      <a:pt x="141377" y="1600318"/>
                    </a:lnTo>
                    <a:lnTo>
                      <a:pt x="140275" y="1603515"/>
                    </a:lnTo>
                    <a:lnTo>
                      <a:pt x="139172" y="1606484"/>
                    </a:lnTo>
                    <a:lnTo>
                      <a:pt x="138070" y="1608768"/>
                    </a:lnTo>
                    <a:lnTo>
                      <a:pt x="136747" y="1610823"/>
                    </a:lnTo>
                    <a:lnTo>
                      <a:pt x="135644" y="1612650"/>
                    </a:lnTo>
                    <a:lnTo>
                      <a:pt x="134101" y="1614249"/>
                    </a:lnTo>
                    <a:lnTo>
                      <a:pt x="132778" y="1615391"/>
                    </a:lnTo>
                    <a:lnTo>
                      <a:pt x="131455" y="1615847"/>
                    </a:lnTo>
                    <a:lnTo>
                      <a:pt x="129911" y="1616076"/>
                    </a:lnTo>
                    <a:lnTo>
                      <a:pt x="128589" y="1615847"/>
                    </a:lnTo>
                    <a:lnTo>
                      <a:pt x="127486" y="1615391"/>
                    </a:lnTo>
                    <a:lnTo>
                      <a:pt x="126163" y="1614020"/>
                    </a:lnTo>
                    <a:lnTo>
                      <a:pt x="125061" y="1612650"/>
                    </a:lnTo>
                    <a:lnTo>
                      <a:pt x="124399" y="1611280"/>
                    </a:lnTo>
                    <a:lnTo>
                      <a:pt x="123076" y="1608311"/>
                    </a:lnTo>
                    <a:lnTo>
                      <a:pt x="121974" y="1604200"/>
                    </a:lnTo>
                    <a:lnTo>
                      <a:pt x="121312" y="1599861"/>
                    </a:lnTo>
                    <a:lnTo>
                      <a:pt x="120871" y="1595065"/>
                    </a:lnTo>
                    <a:lnTo>
                      <a:pt x="120651" y="1589812"/>
                    </a:lnTo>
                    <a:lnTo>
                      <a:pt x="120871" y="1584788"/>
                    </a:lnTo>
                    <a:lnTo>
                      <a:pt x="121312" y="1579535"/>
                    </a:lnTo>
                    <a:lnTo>
                      <a:pt x="121753" y="1574282"/>
                    </a:lnTo>
                    <a:lnTo>
                      <a:pt x="122856" y="1569258"/>
                    </a:lnTo>
                    <a:lnTo>
                      <a:pt x="124179" y="1564919"/>
                    </a:lnTo>
                    <a:lnTo>
                      <a:pt x="125943" y="1560580"/>
                    </a:lnTo>
                    <a:lnTo>
                      <a:pt x="127707" y="1556926"/>
                    </a:lnTo>
                    <a:lnTo>
                      <a:pt x="128589" y="1555555"/>
                    </a:lnTo>
                    <a:lnTo>
                      <a:pt x="129691" y="1554413"/>
                    </a:lnTo>
                    <a:lnTo>
                      <a:pt x="130793" y="1553043"/>
                    </a:lnTo>
                    <a:lnTo>
                      <a:pt x="131896" y="1552130"/>
                    </a:lnTo>
                    <a:lnTo>
                      <a:pt x="133219" y="1551445"/>
                    </a:lnTo>
                    <a:lnTo>
                      <a:pt x="134542" y="1550988"/>
                    </a:lnTo>
                    <a:close/>
                    <a:moveTo>
                      <a:pt x="222662" y="1543051"/>
                    </a:moveTo>
                    <a:lnTo>
                      <a:pt x="224779" y="1543506"/>
                    </a:lnTo>
                    <a:lnTo>
                      <a:pt x="226660" y="1544189"/>
                    </a:lnTo>
                    <a:lnTo>
                      <a:pt x="228306" y="1545327"/>
                    </a:lnTo>
                    <a:lnTo>
                      <a:pt x="229953" y="1546920"/>
                    </a:lnTo>
                    <a:lnTo>
                      <a:pt x="231364" y="1548513"/>
                    </a:lnTo>
                    <a:lnTo>
                      <a:pt x="232540" y="1550561"/>
                    </a:lnTo>
                    <a:lnTo>
                      <a:pt x="233480" y="1552837"/>
                    </a:lnTo>
                    <a:lnTo>
                      <a:pt x="234421" y="1555113"/>
                    </a:lnTo>
                    <a:lnTo>
                      <a:pt x="235127" y="1557843"/>
                    </a:lnTo>
                    <a:lnTo>
                      <a:pt x="235597" y="1560802"/>
                    </a:lnTo>
                    <a:lnTo>
                      <a:pt x="236303" y="1566492"/>
                    </a:lnTo>
                    <a:lnTo>
                      <a:pt x="236538" y="1572181"/>
                    </a:lnTo>
                    <a:lnTo>
                      <a:pt x="236068" y="1577871"/>
                    </a:lnTo>
                    <a:lnTo>
                      <a:pt x="235362" y="1581967"/>
                    </a:lnTo>
                    <a:lnTo>
                      <a:pt x="234656" y="1585836"/>
                    </a:lnTo>
                    <a:lnTo>
                      <a:pt x="233480" y="1589705"/>
                    </a:lnTo>
                    <a:lnTo>
                      <a:pt x="232540" y="1593118"/>
                    </a:lnTo>
                    <a:lnTo>
                      <a:pt x="230893" y="1596305"/>
                    </a:lnTo>
                    <a:lnTo>
                      <a:pt x="229482" y="1599263"/>
                    </a:lnTo>
                    <a:lnTo>
                      <a:pt x="227836" y="1601539"/>
                    </a:lnTo>
                    <a:lnTo>
                      <a:pt x="225955" y="1603815"/>
                    </a:lnTo>
                    <a:lnTo>
                      <a:pt x="224308" y="1605635"/>
                    </a:lnTo>
                    <a:lnTo>
                      <a:pt x="222427" y="1606773"/>
                    </a:lnTo>
                    <a:lnTo>
                      <a:pt x="220545" y="1607684"/>
                    </a:lnTo>
                    <a:lnTo>
                      <a:pt x="218664" y="1608139"/>
                    </a:lnTo>
                    <a:lnTo>
                      <a:pt x="216782" y="1607911"/>
                    </a:lnTo>
                    <a:lnTo>
                      <a:pt x="214901" y="1607456"/>
                    </a:lnTo>
                    <a:lnTo>
                      <a:pt x="213019" y="1606318"/>
                    </a:lnTo>
                    <a:lnTo>
                      <a:pt x="211138" y="1604725"/>
                    </a:lnTo>
                    <a:lnTo>
                      <a:pt x="209962" y="1603132"/>
                    </a:lnTo>
                    <a:lnTo>
                      <a:pt x="209256" y="1601539"/>
                    </a:lnTo>
                    <a:lnTo>
                      <a:pt x="207610" y="1598125"/>
                    </a:lnTo>
                    <a:lnTo>
                      <a:pt x="206199" y="1594256"/>
                    </a:lnTo>
                    <a:lnTo>
                      <a:pt x="205258" y="1589705"/>
                    </a:lnTo>
                    <a:lnTo>
                      <a:pt x="204788" y="1584926"/>
                    </a:lnTo>
                    <a:lnTo>
                      <a:pt x="204788" y="1580146"/>
                    </a:lnTo>
                    <a:lnTo>
                      <a:pt x="205023" y="1574912"/>
                    </a:lnTo>
                    <a:lnTo>
                      <a:pt x="205729" y="1569905"/>
                    </a:lnTo>
                    <a:lnTo>
                      <a:pt x="206434" y="1564898"/>
                    </a:lnTo>
                    <a:lnTo>
                      <a:pt x="207845" y="1560347"/>
                    </a:lnTo>
                    <a:lnTo>
                      <a:pt x="209492" y="1556023"/>
                    </a:lnTo>
                    <a:lnTo>
                      <a:pt x="211608" y="1552154"/>
                    </a:lnTo>
                    <a:lnTo>
                      <a:pt x="213725" y="1548740"/>
                    </a:lnTo>
                    <a:lnTo>
                      <a:pt x="215136" y="1547375"/>
                    </a:lnTo>
                    <a:lnTo>
                      <a:pt x="216547" y="1546009"/>
                    </a:lnTo>
                    <a:lnTo>
                      <a:pt x="217723" y="1545099"/>
                    </a:lnTo>
                    <a:lnTo>
                      <a:pt x="219369" y="1544189"/>
                    </a:lnTo>
                    <a:lnTo>
                      <a:pt x="221016" y="1543506"/>
                    </a:lnTo>
                    <a:lnTo>
                      <a:pt x="222662" y="1543051"/>
                    </a:lnTo>
                    <a:close/>
                    <a:moveTo>
                      <a:pt x="329542" y="1536701"/>
                    </a:moveTo>
                    <a:lnTo>
                      <a:pt x="332297" y="1537158"/>
                    </a:lnTo>
                    <a:lnTo>
                      <a:pt x="334364" y="1537614"/>
                    </a:lnTo>
                    <a:lnTo>
                      <a:pt x="336431" y="1538985"/>
                    </a:lnTo>
                    <a:lnTo>
                      <a:pt x="338038" y="1540355"/>
                    </a:lnTo>
                    <a:lnTo>
                      <a:pt x="339876" y="1542182"/>
                    </a:lnTo>
                    <a:lnTo>
                      <a:pt x="341253" y="1544237"/>
                    </a:lnTo>
                    <a:lnTo>
                      <a:pt x="342172" y="1546521"/>
                    </a:lnTo>
                    <a:lnTo>
                      <a:pt x="343320" y="1549033"/>
                    </a:lnTo>
                    <a:lnTo>
                      <a:pt x="344009" y="1551545"/>
                    </a:lnTo>
                    <a:lnTo>
                      <a:pt x="344928" y="1554514"/>
                    </a:lnTo>
                    <a:lnTo>
                      <a:pt x="345387" y="1557483"/>
                    </a:lnTo>
                    <a:lnTo>
                      <a:pt x="345617" y="1560224"/>
                    </a:lnTo>
                    <a:lnTo>
                      <a:pt x="346076" y="1566162"/>
                    </a:lnTo>
                    <a:lnTo>
                      <a:pt x="345617" y="1571643"/>
                    </a:lnTo>
                    <a:lnTo>
                      <a:pt x="344928" y="1575982"/>
                    </a:lnTo>
                    <a:lnTo>
                      <a:pt x="344009" y="1580321"/>
                    </a:lnTo>
                    <a:lnTo>
                      <a:pt x="342861" y="1583975"/>
                    </a:lnTo>
                    <a:lnTo>
                      <a:pt x="341253" y="1587629"/>
                    </a:lnTo>
                    <a:lnTo>
                      <a:pt x="339646" y="1590827"/>
                    </a:lnTo>
                    <a:lnTo>
                      <a:pt x="337809" y="1593567"/>
                    </a:lnTo>
                    <a:lnTo>
                      <a:pt x="335972" y="1596079"/>
                    </a:lnTo>
                    <a:lnTo>
                      <a:pt x="333905" y="1598135"/>
                    </a:lnTo>
                    <a:lnTo>
                      <a:pt x="331379" y="1599733"/>
                    </a:lnTo>
                    <a:lnTo>
                      <a:pt x="329312" y="1601104"/>
                    </a:lnTo>
                    <a:lnTo>
                      <a:pt x="327016" y="1601560"/>
                    </a:lnTo>
                    <a:lnTo>
                      <a:pt x="324490" y="1601789"/>
                    </a:lnTo>
                    <a:lnTo>
                      <a:pt x="322423" y="1601560"/>
                    </a:lnTo>
                    <a:lnTo>
                      <a:pt x="320126" y="1600418"/>
                    </a:lnTo>
                    <a:lnTo>
                      <a:pt x="317830" y="1598820"/>
                    </a:lnTo>
                    <a:lnTo>
                      <a:pt x="315763" y="1596764"/>
                    </a:lnTo>
                    <a:lnTo>
                      <a:pt x="314845" y="1595166"/>
                    </a:lnTo>
                    <a:lnTo>
                      <a:pt x="313696" y="1593567"/>
                    </a:lnTo>
                    <a:lnTo>
                      <a:pt x="312089" y="1589913"/>
                    </a:lnTo>
                    <a:lnTo>
                      <a:pt x="310711" y="1585802"/>
                    </a:lnTo>
                    <a:lnTo>
                      <a:pt x="310022" y="1581235"/>
                    </a:lnTo>
                    <a:lnTo>
                      <a:pt x="309563" y="1576667"/>
                    </a:lnTo>
                    <a:lnTo>
                      <a:pt x="309563" y="1571871"/>
                    </a:lnTo>
                    <a:lnTo>
                      <a:pt x="309793" y="1566847"/>
                    </a:lnTo>
                    <a:lnTo>
                      <a:pt x="310481" y="1562051"/>
                    </a:lnTo>
                    <a:lnTo>
                      <a:pt x="311859" y="1557483"/>
                    </a:lnTo>
                    <a:lnTo>
                      <a:pt x="313237" y="1552916"/>
                    </a:lnTo>
                    <a:lnTo>
                      <a:pt x="315074" y="1548805"/>
                    </a:lnTo>
                    <a:lnTo>
                      <a:pt x="317371" y="1544922"/>
                    </a:lnTo>
                    <a:lnTo>
                      <a:pt x="318749" y="1543324"/>
                    </a:lnTo>
                    <a:lnTo>
                      <a:pt x="320126" y="1541953"/>
                    </a:lnTo>
                    <a:lnTo>
                      <a:pt x="321275" y="1540583"/>
                    </a:lnTo>
                    <a:lnTo>
                      <a:pt x="322882" y="1539441"/>
                    </a:lnTo>
                    <a:lnTo>
                      <a:pt x="324490" y="1538528"/>
                    </a:lnTo>
                    <a:lnTo>
                      <a:pt x="326097" y="1537614"/>
                    </a:lnTo>
                    <a:lnTo>
                      <a:pt x="327705" y="1537158"/>
                    </a:lnTo>
                    <a:lnTo>
                      <a:pt x="329542" y="1536701"/>
                    </a:lnTo>
                    <a:close/>
                    <a:moveTo>
                      <a:pt x="452789" y="1530351"/>
                    </a:moveTo>
                    <a:lnTo>
                      <a:pt x="455525" y="1530578"/>
                    </a:lnTo>
                    <a:lnTo>
                      <a:pt x="458034" y="1531489"/>
                    </a:lnTo>
                    <a:lnTo>
                      <a:pt x="460542" y="1532627"/>
                    </a:lnTo>
                    <a:lnTo>
                      <a:pt x="462366" y="1533992"/>
                    </a:lnTo>
                    <a:lnTo>
                      <a:pt x="464191" y="1535813"/>
                    </a:lnTo>
                    <a:lnTo>
                      <a:pt x="466015" y="1537861"/>
                    </a:lnTo>
                    <a:lnTo>
                      <a:pt x="467155" y="1540364"/>
                    </a:lnTo>
                    <a:lnTo>
                      <a:pt x="468295" y="1542640"/>
                    </a:lnTo>
                    <a:lnTo>
                      <a:pt x="469436" y="1545371"/>
                    </a:lnTo>
                    <a:lnTo>
                      <a:pt x="470120" y="1548102"/>
                    </a:lnTo>
                    <a:lnTo>
                      <a:pt x="471032" y="1551061"/>
                    </a:lnTo>
                    <a:lnTo>
                      <a:pt x="471260" y="1554019"/>
                    </a:lnTo>
                    <a:lnTo>
                      <a:pt x="471488" y="1556750"/>
                    </a:lnTo>
                    <a:lnTo>
                      <a:pt x="471488" y="1559709"/>
                    </a:lnTo>
                    <a:lnTo>
                      <a:pt x="471488" y="1562440"/>
                    </a:lnTo>
                    <a:lnTo>
                      <a:pt x="471260" y="1565171"/>
                    </a:lnTo>
                    <a:lnTo>
                      <a:pt x="470348" y="1569950"/>
                    </a:lnTo>
                    <a:lnTo>
                      <a:pt x="469436" y="1574501"/>
                    </a:lnTo>
                    <a:lnTo>
                      <a:pt x="468067" y="1578370"/>
                    </a:lnTo>
                    <a:lnTo>
                      <a:pt x="466243" y="1582012"/>
                    </a:lnTo>
                    <a:lnTo>
                      <a:pt x="464419" y="1585425"/>
                    </a:lnTo>
                    <a:lnTo>
                      <a:pt x="461910" y="1588384"/>
                    </a:lnTo>
                    <a:lnTo>
                      <a:pt x="459630" y="1590660"/>
                    </a:lnTo>
                    <a:lnTo>
                      <a:pt x="457349" y="1592480"/>
                    </a:lnTo>
                    <a:lnTo>
                      <a:pt x="454613" y="1594073"/>
                    </a:lnTo>
                    <a:lnTo>
                      <a:pt x="452105" y="1595211"/>
                    </a:lnTo>
                    <a:lnTo>
                      <a:pt x="449140" y="1595439"/>
                    </a:lnTo>
                    <a:lnTo>
                      <a:pt x="446632" y="1595439"/>
                    </a:lnTo>
                    <a:lnTo>
                      <a:pt x="443895" y="1594528"/>
                    </a:lnTo>
                    <a:lnTo>
                      <a:pt x="441159" y="1592935"/>
                    </a:lnTo>
                    <a:lnTo>
                      <a:pt x="438878" y="1591115"/>
                    </a:lnTo>
                    <a:lnTo>
                      <a:pt x="436598" y="1588611"/>
                    </a:lnTo>
                    <a:lnTo>
                      <a:pt x="435230" y="1586791"/>
                    </a:lnTo>
                    <a:lnTo>
                      <a:pt x="434546" y="1584970"/>
                    </a:lnTo>
                    <a:lnTo>
                      <a:pt x="432493" y="1581101"/>
                    </a:lnTo>
                    <a:lnTo>
                      <a:pt x="431353" y="1577005"/>
                    </a:lnTo>
                    <a:lnTo>
                      <a:pt x="430441" y="1572453"/>
                    </a:lnTo>
                    <a:lnTo>
                      <a:pt x="430213" y="1567902"/>
                    </a:lnTo>
                    <a:lnTo>
                      <a:pt x="430213" y="1563122"/>
                    </a:lnTo>
                    <a:lnTo>
                      <a:pt x="430669" y="1558343"/>
                    </a:lnTo>
                    <a:lnTo>
                      <a:pt x="431809" y="1554019"/>
                    </a:lnTo>
                    <a:lnTo>
                      <a:pt x="433177" y="1549468"/>
                    </a:lnTo>
                    <a:lnTo>
                      <a:pt x="434774" y="1545371"/>
                    </a:lnTo>
                    <a:lnTo>
                      <a:pt x="436826" y="1541730"/>
                    </a:lnTo>
                    <a:lnTo>
                      <a:pt x="439334" y="1538316"/>
                    </a:lnTo>
                    <a:lnTo>
                      <a:pt x="440703" y="1536723"/>
                    </a:lnTo>
                    <a:lnTo>
                      <a:pt x="442071" y="1535358"/>
                    </a:lnTo>
                    <a:lnTo>
                      <a:pt x="443667" y="1533992"/>
                    </a:lnTo>
                    <a:lnTo>
                      <a:pt x="445491" y="1533082"/>
                    </a:lnTo>
                    <a:lnTo>
                      <a:pt x="447088" y="1531944"/>
                    </a:lnTo>
                    <a:lnTo>
                      <a:pt x="448912" y="1531261"/>
                    </a:lnTo>
                    <a:lnTo>
                      <a:pt x="450736" y="1530578"/>
                    </a:lnTo>
                    <a:lnTo>
                      <a:pt x="452789" y="1530351"/>
                    </a:lnTo>
                    <a:close/>
                    <a:moveTo>
                      <a:pt x="592834" y="1525588"/>
                    </a:moveTo>
                    <a:lnTo>
                      <a:pt x="596040" y="1525816"/>
                    </a:lnTo>
                    <a:lnTo>
                      <a:pt x="598789" y="1526501"/>
                    </a:lnTo>
                    <a:lnTo>
                      <a:pt x="601537" y="1527872"/>
                    </a:lnTo>
                    <a:lnTo>
                      <a:pt x="603828" y="1529242"/>
                    </a:lnTo>
                    <a:lnTo>
                      <a:pt x="605660" y="1531069"/>
                    </a:lnTo>
                    <a:lnTo>
                      <a:pt x="607493" y="1533124"/>
                    </a:lnTo>
                    <a:lnTo>
                      <a:pt x="609096" y="1535636"/>
                    </a:lnTo>
                    <a:lnTo>
                      <a:pt x="610699" y="1537920"/>
                    </a:lnTo>
                    <a:lnTo>
                      <a:pt x="611844" y="1540661"/>
                    </a:lnTo>
                    <a:lnTo>
                      <a:pt x="612532" y="1543401"/>
                    </a:lnTo>
                    <a:lnTo>
                      <a:pt x="613448" y="1546370"/>
                    </a:lnTo>
                    <a:lnTo>
                      <a:pt x="613906" y="1549339"/>
                    </a:lnTo>
                    <a:lnTo>
                      <a:pt x="614135" y="1552080"/>
                    </a:lnTo>
                    <a:lnTo>
                      <a:pt x="614364" y="1555049"/>
                    </a:lnTo>
                    <a:lnTo>
                      <a:pt x="614135" y="1558018"/>
                    </a:lnTo>
                    <a:lnTo>
                      <a:pt x="614135" y="1560530"/>
                    </a:lnTo>
                    <a:lnTo>
                      <a:pt x="613448" y="1565326"/>
                    </a:lnTo>
                    <a:lnTo>
                      <a:pt x="612073" y="1569665"/>
                    </a:lnTo>
                    <a:lnTo>
                      <a:pt x="610470" y="1573776"/>
                    </a:lnTo>
                    <a:lnTo>
                      <a:pt x="608638" y="1577430"/>
                    </a:lnTo>
                    <a:lnTo>
                      <a:pt x="606576" y="1580855"/>
                    </a:lnTo>
                    <a:lnTo>
                      <a:pt x="604057" y="1583596"/>
                    </a:lnTo>
                    <a:lnTo>
                      <a:pt x="601537" y="1586108"/>
                    </a:lnTo>
                    <a:lnTo>
                      <a:pt x="598560" y="1587935"/>
                    </a:lnTo>
                    <a:lnTo>
                      <a:pt x="595582" y="1589534"/>
                    </a:lnTo>
                    <a:lnTo>
                      <a:pt x="592834" y="1590447"/>
                    </a:lnTo>
                    <a:lnTo>
                      <a:pt x="589856" y="1590676"/>
                    </a:lnTo>
                    <a:lnTo>
                      <a:pt x="586649" y="1590447"/>
                    </a:lnTo>
                    <a:lnTo>
                      <a:pt x="583901" y="1589762"/>
                    </a:lnTo>
                    <a:lnTo>
                      <a:pt x="580923" y="1588392"/>
                    </a:lnTo>
                    <a:lnTo>
                      <a:pt x="577946" y="1586337"/>
                    </a:lnTo>
                    <a:lnTo>
                      <a:pt x="575426" y="1583596"/>
                    </a:lnTo>
                    <a:lnTo>
                      <a:pt x="574052" y="1581997"/>
                    </a:lnTo>
                    <a:lnTo>
                      <a:pt x="572907" y="1580170"/>
                    </a:lnTo>
                    <a:lnTo>
                      <a:pt x="571074" y="1576288"/>
                    </a:lnTo>
                    <a:lnTo>
                      <a:pt x="569471" y="1572177"/>
                    </a:lnTo>
                    <a:lnTo>
                      <a:pt x="568784" y="1567609"/>
                    </a:lnTo>
                    <a:lnTo>
                      <a:pt x="568326" y="1563270"/>
                    </a:lnTo>
                    <a:lnTo>
                      <a:pt x="568326" y="1558474"/>
                    </a:lnTo>
                    <a:lnTo>
                      <a:pt x="568784" y="1553678"/>
                    </a:lnTo>
                    <a:lnTo>
                      <a:pt x="569929" y="1548882"/>
                    </a:lnTo>
                    <a:lnTo>
                      <a:pt x="571074" y="1544772"/>
                    </a:lnTo>
                    <a:lnTo>
                      <a:pt x="572907" y="1540661"/>
                    </a:lnTo>
                    <a:lnTo>
                      <a:pt x="575426" y="1536550"/>
                    </a:lnTo>
                    <a:lnTo>
                      <a:pt x="577946" y="1533124"/>
                    </a:lnTo>
                    <a:lnTo>
                      <a:pt x="579549" y="1531982"/>
                    </a:lnTo>
                    <a:lnTo>
                      <a:pt x="581152" y="1530384"/>
                    </a:lnTo>
                    <a:lnTo>
                      <a:pt x="582985" y="1529242"/>
                    </a:lnTo>
                    <a:lnTo>
                      <a:pt x="584588" y="1528100"/>
                    </a:lnTo>
                    <a:lnTo>
                      <a:pt x="586649" y="1527186"/>
                    </a:lnTo>
                    <a:lnTo>
                      <a:pt x="588482" y="1526273"/>
                    </a:lnTo>
                    <a:lnTo>
                      <a:pt x="590772" y="1525816"/>
                    </a:lnTo>
                    <a:lnTo>
                      <a:pt x="592834" y="1525588"/>
                    </a:lnTo>
                    <a:close/>
                    <a:moveTo>
                      <a:pt x="745099" y="1520826"/>
                    </a:moveTo>
                    <a:lnTo>
                      <a:pt x="748485" y="1521281"/>
                    </a:lnTo>
                    <a:lnTo>
                      <a:pt x="751646" y="1522191"/>
                    </a:lnTo>
                    <a:lnTo>
                      <a:pt x="754355" y="1523102"/>
                    </a:lnTo>
                    <a:lnTo>
                      <a:pt x="756838" y="1524695"/>
                    </a:lnTo>
                    <a:lnTo>
                      <a:pt x="759321" y="1526515"/>
                    </a:lnTo>
                    <a:lnTo>
                      <a:pt x="761127" y="1528791"/>
                    </a:lnTo>
                    <a:lnTo>
                      <a:pt x="762933" y="1530839"/>
                    </a:lnTo>
                    <a:lnTo>
                      <a:pt x="764287" y="1533343"/>
                    </a:lnTo>
                    <a:lnTo>
                      <a:pt x="765416" y="1536074"/>
                    </a:lnTo>
                    <a:lnTo>
                      <a:pt x="766545" y="1538805"/>
                    </a:lnTo>
                    <a:lnTo>
                      <a:pt x="767222" y="1541763"/>
                    </a:lnTo>
                    <a:lnTo>
                      <a:pt x="767899" y="1544722"/>
                    </a:lnTo>
                    <a:lnTo>
                      <a:pt x="768351" y="1547453"/>
                    </a:lnTo>
                    <a:lnTo>
                      <a:pt x="768351" y="1550411"/>
                    </a:lnTo>
                    <a:lnTo>
                      <a:pt x="768351" y="1553142"/>
                    </a:lnTo>
                    <a:lnTo>
                      <a:pt x="768125" y="1555873"/>
                    </a:lnTo>
                    <a:lnTo>
                      <a:pt x="767222" y="1560880"/>
                    </a:lnTo>
                    <a:lnTo>
                      <a:pt x="766093" y="1565432"/>
                    </a:lnTo>
                    <a:lnTo>
                      <a:pt x="764287" y="1569528"/>
                    </a:lnTo>
                    <a:lnTo>
                      <a:pt x="762030" y="1573397"/>
                    </a:lnTo>
                    <a:lnTo>
                      <a:pt x="759772" y="1576583"/>
                    </a:lnTo>
                    <a:lnTo>
                      <a:pt x="756838" y="1579542"/>
                    </a:lnTo>
                    <a:lnTo>
                      <a:pt x="754129" y="1581817"/>
                    </a:lnTo>
                    <a:lnTo>
                      <a:pt x="750968" y="1583638"/>
                    </a:lnTo>
                    <a:lnTo>
                      <a:pt x="747582" y="1585003"/>
                    </a:lnTo>
                    <a:lnTo>
                      <a:pt x="744422" y="1585914"/>
                    </a:lnTo>
                    <a:lnTo>
                      <a:pt x="741035" y="1585914"/>
                    </a:lnTo>
                    <a:lnTo>
                      <a:pt x="739229" y="1585914"/>
                    </a:lnTo>
                    <a:lnTo>
                      <a:pt x="737649" y="1585231"/>
                    </a:lnTo>
                    <a:lnTo>
                      <a:pt x="735843" y="1584776"/>
                    </a:lnTo>
                    <a:lnTo>
                      <a:pt x="734263" y="1584321"/>
                    </a:lnTo>
                    <a:lnTo>
                      <a:pt x="732683" y="1583410"/>
                    </a:lnTo>
                    <a:lnTo>
                      <a:pt x="731103" y="1582500"/>
                    </a:lnTo>
                    <a:lnTo>
                      <a:pt x="729522" y="1581362"/>
                    </a:lnTo>
                    <a:lnTo>
                      <a:pt x="728394" y="1579997"/>
                    </a:lnTo>
                    <a:lnTo>
                      <a:pt x="726813" y="1578404"/>
                    </a:lnTo>
                    <a:lnTo>
                      <a:pt x="725459" y="1576583"/>
                    </a:lnTo>
                    <a:lnTo>
                      <a:pt x="724330" y="1574990"/>
                    </a:lnTo>
                    <a:lnTo>
                      <a:pt x="723427" y="1573169"/>
                    </a:lnTo>
                    <a:lnTo>
                      <a:pt x="721621" y="1569300"/>
                    </a:lnTo>
                    <a:lnTo>
                      <a:pt x="720267" y="1565204"/>
                    </a:lnTo>
                    <a:lnTo>
                      <a:pt x="719364" y="1560652"/>
                    </a:lnTo>
                    <a:lnTo>
                      <a:pt x="719138" y="1556101"/>
                    </a:lnTo>
                    <a:lnTo>
                      <a:pt x="719364" y="1551777"/>
                    </a:lnTo>
                    <a:lnTo>
                      <a:pt x="720267" y="1547225"/>
                    </a:lnTo>
                    <a:lnTo>
                      <a:pt x="721395" y="1542901"/>
                    </a:lnTo>
                    <a:lnTo>
                      <a:pt x="722750" y="1538577"/>
                    </a:lnTo>
                    <a:lnTo>
                      <a:pt x="725007" y="1534708"/>
                    </a:lnTo>
                    <a:lnTo>
                      <a:pt x="727265" y="1531294"/>
                    </a:lnTo>
                    <a:lnTo>
                      <a:pt x="730200" y="1527881"/>
                    </a:lnTo>
                    <a:lnTo>
                      <a:pt x="731780" y="1526515"/>
                    </a:lnTo>
                    <a:lnTo>
                      <a:pt x="733134" y="1525377"/>
                    </a:lnTo>
                    <a:lnTo>
                      <a:pt x="735166" y="1524239"/>
                    </a:lnTo>
                    <a:lnTo>
                      <a:pt x="736972" y="1523102"/>
                    </a:lnTo>
                    <a:lnTo>
                      <a:pt x="739004" y="1522419"/>
                    </a:lnTo>
                    <a:lnTo>
                      <a:pt x="740810" y="1521508"/>
                    </a:lnTo>
                    <a:lnTo>
                      <a:pt x="743067" y="1521281"/>
                    </a:lnTo>
                    <a:lnTo>
                      <a:pt x="745099" y="1520826"/>
                    </a:lnTo>
                    <a:close/>
                    <a:moveTo>
                      <a:pt x="12701" y="1520826"/>
                    </a:moveTo>
                    <a:lnTo>
                      <a:pt x="10081" y="1545396"/>
                    </a:lnTo>
                    <a:lnTo>
                      <a:pt x="7938" y="1565276"/>
                    </a:lnTo>
                    <a:lnTo>
                      <a:pt x="12701" y="1520826"/>
                    </a:lnTo>
                    <a:close/>
                    <a:moveTo>
                      <a:pt x="2965480" y="1519238"/>
                    </a:moveTo>
                    <a:lnTo>
                      <a:pt x="2968818" y="1519693"/>
                    </a:lnTo>
                    <a:lnTo>
                      <a:pt x="2971934" y="1520831"/>
                    </a:lnTo>
                    <a:lnTo>
                      <a:pt x="2974827" y="1522196"/>
                    </a:lnTo>
                    <a:lnTo>
                      <a:pt x="2977275" y="1523562"/>
                    </a:lnTo>
                    <a:lnTo>
                      <a:pt x="2979723" y="1525610"/>
                    </a:lnTo>
                    <a:lnTo>
                      <a:pt x="2981726" y="1527886"/>
                    </a:lnTo>
                    <a:lnTo>
                      <a:pt x="2983506" y="1530162"/>
                    </a:lnTo>
                    <a:lnTo>
                      <a:pt x="2985287" y="1532893"/>
                    </a:lnTo>
                    <a:lnTo>
                      <a:pt x="2986844" y="1535396"/>
                    </a:lnTo>
                    <a:lnTo>
                      <a:pt x="2987735" y="1538355"/>
                    </a:lnTo>
                    <a:lnTo>
                      <a:pt x="2988847" y="1541313"/>
                    </a:lnTo>
                    <a:lnTo>
                      <a:pt x="2989960" y="1544044"/>
                    </a:lnTo>
                    <a:lnTo>
                      <a:pt x="2990405" y="1547230"/>
                    </a:lnTo>
                    <a:lnTo>
                      <a:pt x="2990628" y="1550189"/>
                    </a:lnTo>
                    <a:lnTo>
                      <a:pt x="2990850" y="1552692"/>
                    </a:lnTo>
                    <a:lnTo>
                      <a:pt x="2990850" y="1555651"/>
                    </a:lnTo>
                    <a:lnTo>
                      <a:pt x="2990628" y="1560430"/>
                    </a:lnTo>
                    <a:lnTo>
                      <a:pt x="2989960" y="1564526"/>
                    </a:lnTo>
                    <a:lnTo>
                      <a:pt x="2988625" y="1568395"/>
                    </a:lnTo>
                    <a:lnTo>
                      <a:pt x="2987067" y="1572264"/>
                    </a:lnTo>
                    <a:lnTo>
                      <a:pt x="2985064" y="1575223"/>
                    </a:lnTo>
                    <a:lnTo>
                      <a:pt x="2982616" y="1577954"/>
                    </a:lnTo>
                    <a:lnTo>
                      <a:pt x="2980391" y="1580229"/>
                    </a:lnTo>
                    <a:lnTo>
                      <a:pt x="2977497" y="1582050"/>
                    </a:lnTo>
                    <a:lnTo>
                      <a:pt x="2974827" y="1583188"/>
                    </a:lnTo>
                    <a:lnTo>
                      <a:pt x="2971711" y="1583871"/>
                    </a:lnTo>
                    <a:lnTo>
                      <a:pt x="2968596" y="1584326"/>
                    </a:lnTo>
                    <a:lnTo>
                      <a:pt x="2965480" y="1583643"/>
                    </a:lnTo>
                    <a:lnTo>
                      <a:pt x="2962142" y="1582960"/>
                    </a:lnTo>
                    <a:lnTo>
                      <a:pt x="2959026" y="1581367"/>
                    </a:lnTo>
                    <a:lnTo>
                      <a:pt x="2956133" y="1579091"/>
                    </a:lnTo>
                    <a:lnTo>
                      <a:pt x="2953017" y="1576133"/>
                    </a:lnTo>
                    <a:lnTo>
                      <a:pt x="2951459" y="1574540"/>
                    </a:lnTo>
                    <a:lnTo>
                      <a:pt x="2950124" y="1572492"/>
                    </a:lnTo>
                    <a:lnTo>
                      <a:pt x="2947899" y="1568395"/>
                    </a:lnTo>
                    <a:lnTo>
                      <a:pt x="2945673" y="1564299"/>
                    </a:lnTo>
                    <a:lnTo>
                      <a:pt x="2944561" y="1559519"/>
                    </a:lnTo>
                    <a:lnTo>
                      <a:pt x="2943448" y="1555195"/>
                    </a:lnTo>
                    <a:lnTo>
                      <a:pt x="2943225" y="1550416"/>
                    </a:lnTo>
                    <a:lnTo>
                      <a:pt x="2943225" y="1545637"/>
                    </a:lnTo>
                    <a:lnTo>
                      <a:pt x="2943670" y="1541313"/>
                    </a:lnTo>
                    <a:lnTo>
                      <a:pt x="2944783" y="1536761"/>
                    </a:lnTo>
                    <a:lnTo>
                      <a:pt x="2946341" y="1532893"/>
                    </a:lnTo>
                    <a:lnTo>
                      <a:pt x="2947231" y="1531072"/>
                    </a:lnTo>
                    <a:lnTo>
                      <a:pt x="2948344" y="1529251"/>
                    </a:lnTo>
                    <a:lnTo>
                      <a:pt x="2949679" y="1527658"/>
                    </a:lnTo>
                    <a:lnTo>
                      <a:pt x="2951014" y="1526065"/>
                    </a:lnTo>
                    <a:lnTo>
                      <a:pt x="2952350" y="1524472"/>
                    </a:lnTo>
                    <a:lnTo>
                      <a:pt x="2953907" y="1523107"/>
                    </a:lnTo>
                    <a:lnTo>
                      <a:pt x="2955465" y="1522196"/>
                    </a:lnTo>
                    <a:lnTo>
                      <a:pt x="2957246" y="1521058"/>
                    </a:lnTo>
                    <a:lnTo>
                      <a:pt x="2959026" y="1520376"/>
                    </a:lnTo>
                    <a:lnTo>
                      <a:pt x="2961252" y="1519693"/>
                    </a:lnTo>
                    <a:lnTo>
                      <a:pt x="2963254" y="1519465"/>
                    </a:lnTo>
                    <a:lnTo>
                      <a:pt x="2965480" y="1519238"/>
                    </a:lnTo>
                    <a:close/>
                    <a:moveTo>
                      <a:pt x="909857" y="1516063"/>
                    </a:moveTo>
                    <a:lnTo>
                      <a:pt x="913454" y="1516291"/>
                    </a:lnTo>
                    <a:lnTo>
                      <a:pt x="916827" y="1516976"/>
                    </a:lnTo>
                    <a:lnTo>
                      <a:pt x="919750" y="1518347"/>
                    </a:lnTo>
                    <a:lnTo>
                      <a:pt x="922673" y="1519945"/>
                    </a:lnTo>
                    <a:lnTo>
                      <a:pt x="924921" y="1521544"/>
                    </a:lnTo>
                    <a:lnTo>
                      <a:pt x="926945" y="1523599"/>
                    </a:lnTo>
                    <a:lnTo>
                      <a:pt x="928743" y="1525883"/>
                    </a:lnTo>
                    <a:lnTo>
                      <a:pt x="930542" y="1528624"/>
                    </a:lnTo>
                    <a:lnTo>
                      <a:pt x="931891" y="1531136"/>
                    </a:lnTo>
                    <a:lnTo>
                      <a:pt x="933015" y="1534105"/>
                    </a:lnTo>
                    <a:lnTo>
                      <a:pt x="933915" y="1537074"/>
                    </a:lnTo>
                    <a:lnTo>
                      <a:pt x="934589" y="1539814"/>
                    </a:lnTo>
                    <a:lnTo>
                      <a:pt x="935039" y="1542783"/>
                    </a:lnTo>
                    <a:lnTo>
                      <a:pt x="935039" y="1545752"/>
                    </a:lnTo>
                    <a:lnTo>
                      <a:pt x="935039" y="1548264"/>
                    </a:lnTo>
                    <a:lnTo>
                      <a:pt x="935039" y="1551233"/>
                    </a:lnTo>
                    <a:lnTo>
                      <a:pt x="933915" y="1556257"/>
                    </a:lnTo>
                    <a:lnTo>
                      <a:pt x="932790" y="1560597"/>
                    </a:lnTo>
                    <a:lnTo>
                      <a:pt x="930992" y="1564936"/>
                    </a:lnTo>
                    <a:lnTo>
                      <a:pt x="928518" y="1568818"/>
                    </a:lnTo>
                    <a:lnTo>
                      <a:pt x="926045" y="1572016"/>
                    </a:lnTo>
                    <a:lnTo>
                      <a:pt x="923122" y="1574985"/>
                    </a:lnTo>
                    <a:lnTo>
                      <a:pt x="919975" y="1577268"/>
                    </a:lnTo>
                    <a:lnTo>
                      <a:pt x="916602" y="1579095"/>
                    </a:lnTo>
                    <a:lnTo>
                      <a:pt x="913229" y="1580466"/>
                    </a:lnTo>
                    <a:lnTo>
                      <a:pt x="909632" y="1580922"/>
                    </a:lnTo>
                    <a:lnTo>
                      <a:pt x="906034" y="1581151"/>
                    </a:lnTo>
                    <a:lnTo>
                      <a:pt x="904236" y="1580922"/>
                    </a:lnTo>
                    <a:lnTo>
                      <a:pt x="902662" y="1580694"/>
                    </a:lnTo>
                    <a:lnTo>
                      <a:pt x="900863" y="1580237"/>
                    </a:lnTo>
                    <a:lnTo>
                      <a:pt x="899064" y="1579552"/>
                    </a:lnTo>
                    <a:lnTo>
                      <a:pt x="897266" y="1578639"/>
                    </a:lnTo>
                    <a:lnTo>
                      <a:pt x="895692" y="1577725"/>
                    </a:lnTo>
                    <a:lnTo>
                      <a:pt x="894118" y="1576355"/>
                    </a:lnTo>
                    <a:lnTo>
                      <a:pt x="892544" y="1575213"/>
                    </a:lnTo>
                    <a:lnTo>
                      <a:pt x="890970" y="1573614"/>
                    </a:lnTo>
                    <a:lnTo>
                      <a:pt x="889396" y="1572016"/>
                    </a:lnTo>
                    <a:lnTo>
                      <a:pt x="888272" y="1570189"/>
                    </a:lnTo>
                    <a:lnTo>
                      <a:pt x="887148" y="1568362"/>
                    </a:lnTo>
                    <a:lnTo>
                      <a:pt x="885349" y="1564251"/>
                    </a:lnTo>
                    <a:lnTo>
                      <a:pt x="884000" y="1560140"/>
                    </a:lnTo>
                    <a:lnTo>
                      <a:pt x="882876" y="1555572"/>
                    </a:lnTo>
                    <a:lnTo>
                      <a:pt x="882651" y="1551233"/>
                    </a:lnTo>
                    <a:lnTo>
                      <a:pt x="882876" y="1546666"/>
                    </a:lnTo>
                    <a:lnTo>
                      <a:pt x="883775" y="1542326"/>
                    </a:lnTo>
                    <a:lnTo>
                      <a:pt x="884899" y="1537759"/>
                    </a:lnTo>
                    <a:lnTo>
                      <a:pt x="886248" y="1533648"/>
                    </a:lnTo>
                    <a:lnTo>
                      <a:pt x="888497" y="1529537"/>
                    </a:lnTo>
                    <a:lnTo>
                      <a:pt x="890970" y="1526111"/>
                    </a:lnTo>
                    <a:lnTo>
                      <a:pt x="894118" y="1523142"/>
                    </a:lnTo>
                    <a:lnTo>
                      <a:pt x="895692" y="1521772"/>
                    </a:lnTo>
                    <a:lnTo>
                      <a:pt x="897490" y="1520402"/>
                    </a:lnTo>
                    <a:lnTo>
                      <a:pt x="899289" y="1519032"/>
                    </a:lnTo>
                    <a:lnTo>
                      <a:pt x="901088" y="1518347"/>
                    </a:lnTo>
                    <a:lnTo>
                      <a:pt x="903111" y="1517205"/>
                    </a:lnTo>
                    <a:lnTo>
                      <a:pt x="905585" y="1516748"/>
                    </a:lnTo>
                    <a:lnTo>
                      <a:pt x="907608" y="1516291"/>
                    </a:lnTo>
                    <a:lnTo>
                      <a:pt x="909857" y="1516063"/>
                    </a:lnTo>
                    <a:close/>
                    <a:moveTo>
                      <a:pt x="2427053" y="1508125"/>
                    </a:moveTo>
                    <a:lnTo>
                      <a:pt x="2431394" y="1508583"/>
                    </a:lnTo>
                    <a:lnTo>
                      <a:pt x="2435278" y="1509500"/>
                    </a:lnTo>
                    <a:lnTo>
                      <a:pt x="2438933" y="1510875"/>
                    </a:lnTo>
                    <a:lnTo>
                      <a:pt x="2442132" y="1512250"/>
                    </a:lnTo>
                    <a:lnTo>
                      <a:pt x="2445330" y="1514542"/>
                    </a:lnTo>
                    <a:lnTo>
                      <a:pt x="2447843" y="1516605"/>
                    </a:lnTo>
                    <a:lnTo>
                      <a:pt x="2450356" y="1518896"/>
                    </a:lnTo>
                    <a:lnTo>
                      <a:pt x="2452184" y="1521647"/>
                    </a:lnTo>
                    <a:lnTo>
                      <a:pt x="2454012" y="1524168"/>
                    </a:lnTo>
                    <a:lnTo>
                      <a:pt x="2455611" y="1527147"/>
                    </a:lnTo>
                    <a:lnTo>
                      <a:pt x="2456982" y="1530126"/>
                    </a:lnTo>
                    <a:lnTo>
                      <a:pt x="2457667" y="1532877"/>
                    </a:lnTo>
                    <a:lnTo>
                      <a:pt x="2458581" y="1535856"/>
                    </a:lnTo>
                    <a:lnTo>
                      <a:pt x="2458809" y="1538835"/>
                    </a:lnTo>
                    <a:lnTo>
                      <a:pt x="2459038" y="1541585"/>
                    </a:lnTo>
                    <a:lnTo>
                      <a:pt x="2459038" y="1544336"/>
                    </a:lnTo>
                    <a:lnTo>
                      <a:pt x="2458809" y="1546857"/>
                    </a:lnTo>
                    <a:lnTo>
                      <a:pt x="2458124" y="1549607"/>
                    </a:lnTo>
                    <a:lnTo>
                      <a:pt x="2457667" y="1551899"/>
                    </a:lnTo>
                    <a:lnTo>
                      <a:pt x="2456982" y="1554420"/>
                    </a:lnTo>
                    <a:lnTo>
                      <a:pt x="2455839" y="1556482"/>
                    </a:lnTo>
                    <a:lnTo>
                      <a:pt x="2454697" y="1558545"/>
                    </a:lnTo>
                    <a:lnTo>
                      <a:pt x="2453555" y="1560378"/>
                    </a:lnTo>
                    <a:lnTo>
                      <a:pt x="2452184" y="1562212"/>
                    </a:lnTo>
                    <a:lnTo>
                      <a:pt x="2450585" y="1563816"/>
                    </a:lnTo>
                    <a:lnTo>
                      <a:pt x="2448985" y="1565421"/>
                    </a:lnTo>
                    <a:lnTo>
                      <a:pt x="2447386" y="1567025"/>
                    </a:lnTo>
                    <a:lnTo>
                      <a:pt x="2445559" y="1568400"/>
                    </a:lnTo>
                    <a:lnTo>
                      <a:pt x="2443731" y="1569317"/>
                    </a:lnTo>
                    <a:lnTo>
                      <a:pt x="2441903" y="1570463"/>
                    </a:lnTo>
                    <a:lnTo>
                      <a:pt x="2437791" y="1572067"/>
                    </a:lnTo>
                    <a:lnTo>
                      <a:pt x="2433450" y="1572754"/>
                    </a:lnTo>
                    <a:lnTo>
                      <a:pt x="2431394" y="1572984"/>
                    </a:lnTo>
                    <a:lnTo>
                      <a:pt x="2429338" y="1573213"/>
                    </a:lnTo>
                    <a:lnTo>
                      <a:pt x="2426825" y="1573213"/>
                    </a:lnTo>
                    <a:lnTo>
                      <a:pt x="2424769" y="1572984"/>
                    </a:lnTo>
                    <a:lnTo>
                      <a:pt x="2422712" y="1572525"/>
                    </a:lnTo>
                    <a:lnTo>
                      <a:pt x="2420656" y="1572067"/>
                    </a:lnTo>
                    <a:lnTo>
                      <a:pt x="2418143" y="1571379"/>
                    </a:lnTo>
                    <a:lnTo>
                      <a:pt x="2416087" y="1570463"/>
                    </a:lnTo>
                    <a:lnTo>
                      <a:pt x="2414259" y="1569317"/>
                    </a:lnTo>
                    <a:lnTo>
                      <a:pt x="2412203" y="1567942"/>
                    </a:lnTo>
                    <a:lnTo>
                      <a:pt x="2410147" y="1566796"/>
                    </a:lnTo>
                    <a:lnTo>
                      <a:pt x="2408319" y="1565191"/>
                    </a:lnTo>
                    <a:lnTo>
                      <a:pt x="2406263" y="1563358"/>
                    </a:lnTo>
                    <a:lnTo>
                      <a:pt x="2404892" y="1561066"/>
                    </a:lnTo>
                    <a:lnTo>
                      <a:pt x="2402151" y="1557399"/>
                    </a:lnTo>
                    <a:lnTo>
                      <a:pt x="2400095" y="1553274"/>
                    </a:lnTo>
                    <a:lnTo>
                      <a:pt x="2398496" y="1549149"/>
                    </a:lnTo>
                    <a:lnTo>
                      <a:pt x="2397353" y="1544794"/>
                    </a:lnTo>
                    <a:lnTo>
                      <a:pt x="2397125" y="1540440"/>
                    </a:lnTo>
                    <a:lnTo>
                      <a:pt x="2397125" y="1536085"/>
                    </a:lnTo>
                    <a:lnTo>
                      <a:pt x="2398039" y="1531960"/>
                    </a:lnTo>
                    <a:lnTo>
                      <a:pt x="2399181" y="1527605"/>
                    </a:lnTo>
                    <a:lnTo>
                      <a:pt x="2400780" y="1523709"/>
                    </a:lnTo>
                    <a:lnTo>
                      <a:pt x="2403293" y="1520271"/>
                    </a:lnTo>
                    <a:lnTo>
                      <a:pt x="2404436" y="1518438"/>
                    </a:lnTo>
                    <a:lnTo>
                      <a:pt x="2405806" y="1517063"/>
                    </a:lnTo>
                    <a:lnTo>
                      <a:pt x="2407406" y="1515459"/>
                    </a:lnTo>
                    <a:lnTo>
                      <a:pt x="2409233" y="1514084"/>
                    </a:lnTo>
                    <a:lnTo>
                      <a:pt x="2411061" y="1512938"/>
                    </a:lnTo>
                    <a:lnTo>
                      <a:pt x="2412889" y="1511792"/>
                    </a:lnTo>
                    <a:lnTo>
                      <a:pt x="2414945" y="1510875"/>
                    </a:lnTo>
                    <a:lnTo>
                      <a:pt x="2417229" y="1509958"/>
                    </a:lnTo>
                    <a:lnTo>
                      <a:pt x="2419514" y="1509271"/>
                    </a:lnTo>
                    <a:lnTo>
                      <a:pt x="2421799" y="1508583"/>
                    </a:lnTo>
                    <a:lnTo>
                      <a:pt x="2424540" y="1508354"/>
                    </a:lnTo>
                    <a:lnTo>
                      <a:pt x="2427053" y="1508125"/>
                    </a:lnTo>
                    <a:close/>
                    <a:moveTo>
                      <a:pt x="2250965" y="1506538"/>
                    </a:moveTo>
                    <a:lnTo>
                      <a:pt x="2255259" y="1506995"/>
                    </a:lnTo>
                    <a:lnTo>
                      <a:pt x="2259100" y="1507908"/>
                    </a:lnTo>
                    <a:lnTo>
                      <a:pt x="2262715" y="1509278"/>
                    </a:lnTo>
                    <a:lnTo>
                      <a:pt x="2266105" y="1510877"/>
                    </a:lnTo>
                    <a:lnTo>
                      <a:pt x="2269042" y="1512704"/>
                    </a:lnTo>
                    <a:lnTo>
                      <a:pt x="2271528" y="1514759"/>
                    </a:lnTo>
                    <a:lnTo>
                      <a:pt x="2274013" y="1517043"/>
                    </a:lnTo>
                    <a:lnTo>
                      <a:pt x="2276047" y="1519784"/>
                    </a:lnTo>
                    <a:lnTo>
                      <a:pt x="2277855" y="1522296"/>
                    </a:lnTo>
                    <a:lnTo>
                      <a:pt x="2279436" y="1525265"/>
                    </a:lnTo>
                    <a:lnTo>
                      <a:pt x="2280340" y="1528234"/>
                    </a:lnTo>
                    <a:lnTo>
                      <a:pt x="2281470" y="1530974"/>
                    </a:lnTo>
                    <a:lnTo>
                      <a:pt x="2281922" y="1534172"/>
                    </a:lnTo>
                    <a:lnTo>
                      <a:pt x="2282600" y="1537141"/>
                    </a:lnTo>
                    <a:lnTo>
                      <a:pt x="2282826" y="1539653"/>
                    </a:lnTo>
                    <a:lnTo>
                      <a:pt x="2282600" y="1542622"/>
                    </a:lnTo>
                    <a:lnTo>
                      <a:pt x="2282148" y="1545134"/>
                    </a:lnTo>
                    <a:lnTo>
                      <a:pt x="2281696" y="1547646"/>
                    </a:lnTo>
                    <a:lnTo>
                      <a:pt x="2281244" y="1549930"/>
                    </a:lnTo>
                    <a:lnTo>
                      <a:pt x="2280340" y="1552214"/>
                    </a:lnTo>
                    <a:lnTo>
                      <a:pt x="2279436" y="1554497"/>
                    </a:lnTo>
                    <a:lnTo>
                      <a:pt x="2278307" y="1556553"/>
                    </a:lnTo>
                    <a:lnTo>
                      <a:pt x="2276951" y="1558380"/>
                    </a:lnTo>
                    <a:lnTo>
                      <a:pt x="2275821" y="1560207"/>
                    </a:lnTo>
                    <a:lnTo>
                      <a:pt x="2274239" y="1562034"/>
                    </a:lnTo>
                    <a:lnTo>
                      <a:pt x="2272658" y="1563632"/>
                    </a:lnTo>
                    <a:lnTo>
                      <a:pt x="2270850" y="1565003"/>
                    </a:lnTo>
                    <a:lnTo>
                      <a:pt x="2269042" y="1566373"/>
                    </a:lnTo>
                    <a:lnTo>
                      <a:pt x="2267235" y="1567287"/>
                    </a:lnTo>
                    <a:lnTo>
                      <a:pt x="2265427" y="1568428"/>
                    </a:lnTo>
                    <a:lnTo>
                      <a:pt x="2261134" y="1570027"/>
                    </a:lnTo>
                    <a:lnTo>
                      <a:pt x="2257066" y="1570941"/>
                    </a:lnTo>
                    <a:lnTo>
                      <a:pt x="2254581" y="1571169"/>
                    </a:lnTo>
                    <a:lnTo>
                      <a:pt x="2252547" y="1571626"/>
                    </a:lnTo>
                    <a:lnTo>
                      <a:pt x="2250513" y="1571169"/>
                    </a:lnTo>
                    <a:lnTo>
                      <a:pt x="2248254" y="1571169"/>
                    </a:lnTo>
                    <a:lnTo>
                      <a:pt x="2245994" y="1570712"/>
                    </a:lnTo>
                    <a:lnTo>
                      <a:pt x="2243735" y="1570255"/>
                    </a:lnTo>
                    <a:lnTo>
                      <a:pt x="2241701" y="1569342"/>
                    </a:lnTo>
                    <a:lnTo>
                      <a:pt x="2239667" y="1568657"/>
                    </a:lnTo>
                    <a:lnTo>
                      <a:pt x="2237408" y="1567515"/>
                    </a:lnTo>
                    <a:lnTo>
                      <a:pt x="2235600" y="1566373"/>
                    </a:lnTo>
                    <a:lnTo>
                      <a:pt x="2233567" y="1565003"/>
                    </a:lnTo>
                    <a:lnTo>
                      <a:pt x="2231759" y="1563404"/>
                    </a:lnTo>
                    <a:lnTo>
                      <a:pt x="2229951" y="1561577"/>
                    </a:lnTo>
                    <a:lnTo>
                      <a:pt x="2228143" y="1559522"/>
                    </a:lnTo>
                    <a:lnTo>
                      <a:pt x="2226788" y="1557695"/>
                    </a:lnTo>
                    <a:lnTo>
                      <a:pt x="2225432" y="1555639"/>
                    </a:lnTo>
                    <a:lnTo>
                      <a:pt x="2223398" y="1551528"/>
                    </a:lnTo>
                    <a:lnTo>
                      <a:pt x="2222043" y="1547418"/>
                    </a:lnTo>
                    <a:lnTo>
                      <a:pt x="2221139" y="1543078"/>
                    </a:lnTo>
                    <a:lnTo>
                      <a:pt x="2220913" y="1538739"/>
                    </a:lnTo>
                    <a:lnTo>
                      <a:pt x="2220913" y="1534400"/>
                    </a:lnTo>
                    <a:lnTo>
                      <a:pt x="2221591" y="1530289"/>
                    </a:lnTo>
                    <a:lnTo>
                      <a:pt x="2222946" y="1525950"/>
                    </a:lnTo>
                    <a:lnTo>
                      <a:pt x="2224754" y="1522296"/>
                    </a:lnTo>
                    <a:lnTo>
                      <a:pt x="2226788" y="1518642"/>
                    </a:lnTo>
                    <a:lnTo>
                      <a:pt x="2228369" y="1517043"/>
                    </a:lnTo>
                    <a:lnTo>
                      <a:pt x="2229725" y="1515445"/>
                    </a:lnTo>
                    <a:lnTo>
                      <a:pt x="2231307" y="1513846"/>
                    </a:lnTo>
                    <a:lnTo>
                      <a:pt x="2233115" y="1512704"/>
                    </a:lnTo>
                    <a:lnTo>
                      <a:pt x="2234922" y="1511334"/>
                    </a:lnTo>
                    <a:lnTo>
                      <a:pt x="2236730" y="1510192"/>
                    </a:lnTo>
                    <a:lnTo>
                      <a:pt x="2238764" y="1509278"/>
                    </a:lnTo>
                    <a:lnTo>
                      <a:pt x="2241249" y="1508365"/>
                    </a:lnTo>
                    <a:lnTo>
                      <a:pt x="2243509" y="1507680"/>
                    </a:lnTo>
                    <a:lnTo>
                      <a:pt x="2245768" y="1506995"/>
                    </a:lnTo>
                    <a:lnTo>
                      <a:pt x="2248480" y="1506766"/>
                    </a:lnTo>
                    <a:lnTo>
                      <a:pt x="2250965" y="1506538"/>
                    </a:lnTo>
                    <a:close/>
                    <a:moveTo>
                      <a:pt x="1650251" y="1506538"/>
                    </a:moveTo>
                    <a:lnTo>
                      <a:pt x="1652700" y="1506538"/>
                    </a:lnTo>
                    <a:lnTo>
                      <a:pt x="1656929" y="1506766"/>
                    </a:lnTo>
                    <a:lnTo>
                      <a:pt x="1660713" y="1507451"/>
                    </a:lnTo>
                    <a:lnTo>
                      <a:pt x="1664275" y="1508822"/>
                    </a:lnTo>
                    <a:lnTo>
                      <a:pt x="1667391" y="1510420"/>
                    </a:lnTo>
                    <a:lnTo>
                      <a:pt x="1670285" y="1512247"/>
                    </a:lnTo>
                    <a:lnTo>
                      <a:pt x="1672734" y="1514303"/>
                    </a:lnTo>
                    <a:lnTo>
                      <a:pt x="1674737" y="1516815"/>
                    </a:lnTo>
                    <a:lnTo>
                      <a:pt x="1676963" y="1519327"/>
                    </a:lnTo>
                    <a:lnTo>
                      <a:pt x="1678299" y="1522068"/>
                    </a:lnTo>
                    <a:lnTo>
                      <a:pt x="1679857" y="1524808"/>
                    </a:lnTo>
                    <a:lnTo>
                      <a:pt x="1680970" y="1527777"/>
                    </a:lnTo>
                    <a:lnTo>
                      <a:pt x="1681638" y="1530746"/>
                    </a:lnTo>
                    <a:lnTo>
                      <a:pt x="1682528" y="1533486"/>
                    </a:lnTo>
                    <a:lnTo>
                      <a:pt x="1682751" y="1536455"/>
                    </a:lnTo>
                    <a:lnTo>
                      <a:pt x="1682751" y="1539424"/>
                    </a:lnTo>
                    <a:lnTo>
                      <a:pt x="1682751" y="1541936"/>
                    </a:lnTo>
                    <a:lnTo>
                      <a:pt x="1682306" y="1544677"/>
                    </a:lnTo>
                    <a:lnTo>
                      <a:pt x="1681638" y="1547189"/>
                    </a:lnTo>
                    <a:lnTo>
                      <a:pt x="1681193" y="1549701"/>
                    </a:lnTo>
                    <a:lnTo>
                      <a:pt x="1680302" y="1551985"/>
                    </a:lnTo>
                    <a:lnTo>
                      <a:pt x="1679189" y="1554269"/>
                    </a:lnTo>
                    <a:lnTo>
                      <a:pt x="1678076" y="1556553"/>
                    </a:lnTo>
                    <a:lnTo>
                      <a:pt x="1676963" y="1558380"/>
                    </a:lnTo>
                    <a:lnTo>
                      <a:pt x="1675628" y="1560207"/>
                    </a:lnTo>
                    <a:lnTo>
                      <a:pt x="1674069" y="1562034"/>
                    </a:lnTo>
                    <a:lnTo>
                      <a:pt x="1672511" y="1563632"/>
                    </a:lnTo>
                    <a:lnTo>
                      <a:pt x="1670730" y="1565231"/>
                    </a:lnTo>
                    <a:lnTo>
                      <a:pt x="1669172" y="1566373"/>
                    </a:lnTo>
                    <a:lnTo>
                      <a:pt x="1667169" y="1567515"/>
                    </a:lnTo>
                    <a:lnTo>
                      <a:pt x="1665388" y="1568657"/>
                    </a:lnTo>
                    <a:lnTo>
                      <a:pt x="1661158" y="1570027"/>
                    </a:lnTo>
                    <a:lnTo>
                      <a:pt x="1659155" y="1570941"/>
                    </a:lnTo>
                    <a:lnTo>
                      <a:pt x="1657152" y="1571169"/>
                    </a:lnTo>
                    <a:lnTo>
                      <a:pt x="1655148" y="1571397"/>
                    </a:lnTo>
                    <a:lnTo>
                      <a:pt x="1652922" y="1571626"/>
                    </a:lnTo>
                    <a:lnTo>
                      <a:pt x="1650919" y="1571626"/>
                    </a:lnTo>
                    <a:lnTo>
                      <a:pt x="1648693" y="1571397"/>
                    </a:lnTo>
                    <a:lnTo>
                      <a:pt x="1646689" y="1571169"/>
                    </a:lnTo>
                    <a:lnTo>
                      <a:pt x="1644463" y="1570712"/>
                    </a:lnTo>
                    <a:lnTo>
                      <a:pt x="1642460" y="1569799"/>
                    </a:lnTo>
                    <a:lnTo>
                      <a:pt x="1640456" y="1568885"/>
                    </a:lnTo>
                    <a:lnTo>
                      <a:pt x="1638453" y="1567743"/>
                    </a:lnTo>
                    <a:lnTo>
                      <a:pt x="1636450" y="1566830"/>
                    </a:lnTo>
                    <a:lnTo>
                      <a:pt x="1634669" y="1565231"/>
                    </a:lnTo>
                    <a:lnTo>
                      <a:pt x="1632888" y="1563632"/>
                    </a:lnTo>
                    <a:lnTo>
                      <a:pt x="1630885" y="1561805"/>
                    </a:lnTo>
                    <a:lnTo>
                      <a:pt x="1629549" y="1559522"/>
                    </a:lnTo>
                    <a:lnTo>
                      <a:pt x="1628213" y="1557695"/>
                    </a:lnTo>
                    <a:lnTo>
                      <a:pt x="1626878" y="1555868"/>
                    </a:lnTo>
                    <a:lnTo>
                      <a:pt x="1624874" y="1551757"/>
                    </a:lnTo>
                    <a:lnTo>
                      <a:pt x="1623539" y="1547418"/>
                    </a:lnTo>
                    <a:lnTo>
                      <a:pt x="1622871" y="1543307"/>
                    </a:lnTo>
                    <a:lnTo>
                      <a:pt x="1622426" y="1538739"/>
                    </a:lnTo>
                    <a:lnTo>
                      <a:pt x="1622871" y="1534628"/>
                    </a:lnTo>
                    <a:lnTo>
                      <a:pt x="1623539" y="1530518"/>
                    </a:lnTo>
                    <a:lnTo>
                      <a:pt x="1624874" y="1526178"/>
                    </a:lnTo>
                    <a:lnTo>
                      <a:pt x="1626655" y="1522524"/>
                    </a:lnTo>
                    <a:lnTo>
                      <a:pt x="1628881" y="1518870"/>
                    </a:lnTo>
                    <a:lnTo>
                      <a:pt x="1631775" y="1515445"/>
                    </a:lnTo>
                    <a:lnTo>
                      <a:pt x="1633333" y="1514074"/>
                    </a:lnTo>
                    <a:lnTo>
                      <a:pt x="1635114" y="1512476"/>
                    </a:lnTo>
                    <a:lnTo>
                      <a:pt x="1636895" y="1511562"/>
                    </a:lnTo>
                    <a:lnTo>
                      <a:pt x="1638898" y="1510192"/>
                    </a:lnTo>
                    <a:lnTo>
                      <a:pt x="1640902" y="1509050"/>
                    </a:lnTo>
                    <a:lnTo>
                      <a:pt x="1643128" y="1508365"/>
                    </a:lnTo>
                    <a:lnTo>
                      <a:pt x="1645354" y="1507451"/>
                    </a:lnTo>
                    <a:lnTo>
                      <a:pt x="1647580" y="1506995"/>
                    </a:lnTo>
                    <a:lnTo>
                      <a:pt x="1650251" y="1506538"/>
                    </a:lnTo>
                    <a:close/>
                    <a:moveTo>
                      <a:pt x="23038" y="1503363"/>
                    </a:moveTo>
                    <a:lnTo>
                      <a:pt x="23232" y="1504053"/>
                    </a:lnTo>
                    <a:lnTo>
                      <a:pt x="23619" y="1505203"/>
                    </a:lnTo>
                    <a:lnTo>
                      <a:pt x="23813" y="1509573"/>
                    </a:lnTo>
                    <a:lnTo>
                      <a:pt x="23813" y="1514862"/>
                    </a:lnTo>
                    <a:lnTo>
                      <a:pt x="23619" y="1520842"/>
                    </a:lnTo>
                    <a:lnTo>
                      <a:pt x="22651" y="1532342"/>
                    </a:lnTo>
                    <a:lnTo>
                      <a:pt x="22264" y="1537862"/>
                    </a:lnTo>
                    <a:lnTo>
                      <a:pt x="21490" y="1546831"/>
                    </a:lnTo>
                    <a:lnTo>
                      <a:pt x="20134" y="1556491"/>
                    </a:lnTo>
                    <a:lnTo>
                      <a:pt x="19360" y="1560631"/>
                    </a:lnTo>
                    <a:lnTo>
                      <a:pt x="18585" y="1564311"/>
                    </a:lnTo>
                    <a:lnTo>
                      <a:pt x="17811" y="1567071"/>
                    </a:lnTo>
                    <a:lnTo>
                      <a:pt x="17424" y="1567761"/>
                    </a:lnTo>
                    <a:lnTo>
                      <a:pt x="17037" y="1568451"/>
                    </a:lnTo>
                    <a:lnTo>
                      <a:pt x="16649" y="1567991"/>
                    </a:lnTo>
                    <a:lnTo>
                      <a:pt x="16262" y="1567071"/>
                    </a:lnTo>
                    <a:lnTo>
                      <a:pt x="15875" y="1564541"/>
                    </a:lnTo>
                    <a:lnTo>
                      <a:pt x="15875" y="1561091"/>
                    </a:lnTo>
                    <a:lnTo>
                      <a:pt x="15875" y="1556951"/>
                    </a:lnTo>
                    <a:lnTo>
                      <a:pt x="16068" y="1552121"/>
                    </a:lnTo>
                    <a:lnTo>
                      <a:pt x="16262" y="1546831"/>
                    </a:lnTo>
                    <a:lnTo>
                      <a:pt x="17424" y="1535562"/>
                    </a:lnTo>
                    <a:lnTo>
                      <a:pt x="18779" y="1524062"/>
                    </a:lnTo>
                    <a:lnTo>
                      <a:pt x="20328" y="1513942"/>
                    </a:lnTo>
                    <a:lnTo>
                      <a:pt x="21683" y="1506583"/>
                    </a:lnTo>
                    <a:lnTo>
                      <a:pt x="22264" y="1504513"/>
                    </a:lnTo>
                    <a:lnTo>
                      <a:pt x="23038" y="1503363"/>
                    </a:lnTo>
                    <a:close/>
                    <a:moveTo>
                      <a:pt x="50120" y="1497013"/>
                    </a:moveTo>
                    <a:lnTo>
                      <a:pt x="51028" y="1497471"/>
                    </a:lnTo>
                    <a:lnTo>
                      <a:pt x="51708" y="1498159"/>
                    </a:lnTo>
                    <a:lnTo>
                      <a:pt x="52388" y="1499305"/>
                    </a:lnTo>
                    <a:lnTo>
                      <a:pt x="52842" y="1500909"/>
                    </a:lnTo>
                    <a:lnTo>
                      <a:pt x="53522" y="1504576"/>
                    </a:lnTo>
                    <a:lnTo>
                      <a:pt x="53976" y="1509159"/>
                    </a:lnTo>
                    <a:lnTo>
                      <a:pt x="53976" y="1514889"/>
                    </a:lnTo>
                    <a:lnTo>
                      <a:pt x="53976" y="1520389"/>
                    </a:lnTo>
                    <a:lnTo>
                      <a:pt x="53295" y="1526119"/>
                    </a:lnTo>
                    <a:lnTo>
                      <a:pt x="52842" y="1531619"/>
                    </a:lnTo>
                    <a:lnTo>
                      <a:pt x="51708" y="1538495"/>
                    </a:lnTo>
                    <a:lnTo>
                      <a:pt x="50801" y="1544912"/>
                    </a:lnTo>
                    <a:lnTo>
                      <a:pt x="49213" y="1550412"/>
                    </a:lnTo>
                    <a:lnTo>
                      <a:pt x="47852" y="1554996"/>
                    </a:lnTo>
                    <a:lnTo>
                      <a:pt x="46265" y="1558663"/>
                    </a:lnTo>
                    <a:lnTo>
                      <a:pt x="45585" y="1560038"/>
                    </a:lnTo>
                    <a:lnTo>
                      <a:pt x="44904" y="1560955"/>
                    </a:lnTo>
                    <a:lnTo>
                      <a:pt x="44224" y="1561872"/>
                    </a:lnTo>
                    <a:lnTo>
                      <a:pt x="43317" y="1562101"/>
                    </a:lnTo>
                    <a:lnTo>
                      <a:pt x="42863" y="1562101"/>
                    </a:lnTo>
                    <a:lnTo>
                      <a:pt x="42183" y="1561413"/>
                    </a:lnTo>
                    <a:lnTo>
                      <a:pt x="41956" y="1560955"/>
                    </a:lnTo>
                    <a:lnTo>
                      <a:pt x="41275" y="1560267"/>
                    </a:lnTo>
                    <a:lnTo>
                      <a:pt x="40595" y="1557517"/>
                    </a:lnTo>
                    <a:lnTo>
                      <a:pt x="40368" y="1554309"/>
                    </a:lnTo>
                    <a:lnTo>
                      <a:pt x="39915" y="1550183"/>
                    </a:lnTo>
                    <a:lnTo>
                      <a:pt x="39688" y="1545370"/>
                    </a:lnTo>
                    <a:lnTo>
                      <a:pt x="39915" y="1540099"/>
                    </a:lnTo>
                    <a:lnTo>
                      <a:pt x="40368" y="1534828"/>
                    </a:lnTo>
                    <a:lnTo>
                      <a:pt x="40595" y="1529098"/>
                    </a:lnTo>
                    <a:lnTo>
                      <a:pt x="41275" y="1523598"/>
                    </a:lnTo>
                    <a:lnTo>
                      <a:pt x="42183" y="1518327"/>
                    </a:lnTo>
                    <a:lnTo>
                      <a:pt x="42863" y="1513056"/>
                    </a:lnTo>
                    <a:lnTo>
                      <a:pt x="44224" y="1508243"/>
                    </a:lnTo>
                    <a:lnTo>
                      <a:pt x="45585" y="1504347"/>
                    </a:lnTo>
                    <a:lnTo>
                      <a:pt x="46718" y="1500909"/>
                    </a:lnTo>
                    <a:lnTo>
                      <a:pt x="47626" y="1499534"/>
                    </a:lnTo>
                    <a:lnTo>
                      <a:pt x="48306" y="1498388"/>
                    </a:lnTo>
                    <a:lnTo>
                      <a:pt x="49213" y="1497700"/>
                    </a:lnTo>
                    <a:lnTo>
                      <a:pt x="50120" y="1497013"/>
                    </a:lnTo>
                    <a:close/>
                    <a:moveTo>
                      <a:pt x="102585" y="1490663"/>
                    </a:moveTo>
                    <a:lnTo>
                      <a:pt x="103931" y="1490886"/>
                    </a:lnTo>
                    <a:lnTo>
                      <a:pt x="104828" y="1491781"/>
                    </a:lnTo>
                    <a:lnTo>
                      <a:pt x="105950" y="1492675"/>
                    </a:lnTo>
                    <a:lnTo>
                      <a:pt x="106847" y="1494240"/>
                    </a:lnTo>
                    <a:lnTo>
                      <a:pt x="107744" y="1495805"/>
                    </a:lnTo>
                    <a:lnTo>
                      <a:pt x="108193" y="1497818"/>
                    </a:lnTo>
                    <a:lnTo>
                      <a:pt x="109090" y="1502513"/>
                    </a:lnTo>
                    <a:lnTo>
                      <a:pt x="109539" y="1507656"/>
                    </a:lnTo>
                    <a:lnTo>
                      <a:pt x="109539" y="1513469"/>
                    </a:lnTo>
                    <a:lnTo>
                      <a:pt x="109315" y="1519059"/>
                    </a:lnTo>
                    <a:lnTo>
                      <a:pt x="108866" y="1524425"/>
                    </a:lnTo>
                    <a:lnTo>
                      <a:pt x="107520" y="1532027"/>
                    </a:lnTo>
                    <a:lnTo>
                      <a:pt x="105950" y="1538511"/>
                    </a:lnTo>
                    <a:lnTo>
                      <a:pt x="104828" y="1541642"/>
                    </a:lnTo>
                    <a:lnTo>
                      <a:pt x="103931" y="1544548"/>
                    </a:lnTo>
                    <a:lnTo>
                      <a:pt x="102809" y="1546784"/>
                    </a:lnTo>
                    <a:lnTo>
                      <a:pt x="101463" y="1549020"/>
                    </a:lnTo>
                    <a:lnTo>
                      <a:pt x="100566" y="1550809"/>
                    </a:lnTo>
                    <a:lnTo>
                      <a:pt x="99220" y="1551927"/>
                    </a:lnTo>
                    <a:lnTo>
                      <a:pt x="97874" y="1553045"/>
                    </a:lnTo>
                    <a:lnTo>
                      <a:pt x="96977" y="1553716"/>
                    </a:lnTo>
                    <a:lnTo>
                      <a:pt x="95631" y="1554163"/>
                    </a:lnTo>
                    <a:lnTo>
                      <a:pt x="94509" y="1553716"/>
                    </a:lnTo>
                    <a:lnTo>
                      <a:pt x="93612" y="1553045"/>
                    </a:lnTo>
                    <a:lnTo>
                      <a:pt x="92490" y="1551927"/>
                    </a:lnTo>
                    <a:lnTo>
                      <a:pt x="91817" y="1550809"/>
                    </a:lnTo>
                    <a:lnTo>
                      <a:pt x="91144" y="1549467"/>
                    </a:lnTo>
                    <a:lnTo>
                      <a:pt x="90247" y="1546337"/>
                    </a:lnTo>
                    <a:lnTo>
                      <a:pt x="89350" y="1542536"/>
                    </a:lnTo>
                    <a:lnTo>
                      <a:pt x="88901" y="1538064"/>
                    </a:lnTo>
                    <a:lnTo>
                      <a:pt x="88901" y="1533369"/>
                    </a:lnTo>
                    <a:lnTo>
                      <a:pt x="88901" y="1528673"/>
                    </a:lnTo>
                    <a:lnTo>
                      <a:pt x="89350" y="1523754"/>
                    </a:lnTo>
                    <a:lnTo>
                      <a:pt x="89798" y="1518612"/>
                    </a:lnTo>
                    <a:lnTo>
                      <a:pt x="90695" y="1513469"/>
                    </a:lnTo>
                    <a:lnTo>
                      <a:pt x="91817" y="1508774"/>
                    </a:lnTo>
                    <a:lnTo>
                      <a:pt x="92939" y="1504078"/>
                    </a:lnTo>
                    <a:lnTo>
                      <a:pt x="94509" y="1500277"/>
                    </a:lnTo>
                    <a:lnTo>
                      <a:pt x="96304" y="1496700"/>
                    </a:lnTo>
                    <a:lnTo>
                      <a:pt x="98098" y="1493793"/>
                    </a:lnTo>
                    <a:lnTo>
                      <a:pt x="99220" y="1492675"/>
                    </a:lnTo>
                    <a:lnTo>
                      <a:pt x="100342" y="1491781"/>
                    </a:lnTo>
                    <a:lnTo>
                      <a:pt x="101239" y="1491334"/>
                    </a:lnTo>
                    <a:lnTo>
                      <a:pt x="102585" y="1490663"/>
                    </a:lnTo>
                    <a:close/>
                    <a:moveTo>
                      <a:pt x="179350" y="1482726"/>
                    </a:moveTo>
                    <a:lnTo>
                      <a:pt x="181208" y="1482950"/>
                    </a:lnTo>
                    <a:lnTo>
                      <a:pt x="183067" y="1483848"/>
                    </a:lnTo>
                    <a:lnTo>
                      <a:pt x="184461" y="1484745"/>
                    </a:lnTo>
                    <a:lnTo>
                      <a:pt x="185855" y="1486316"/>
                    </a:lnTo>
                    <a:lnTo>
                      <a:pt x="186784" y="1487887"/>
                    </a:lnTo>
                    <a:lnTo>
                      <a:pt x="187945" y="1489906"/>
                    </a:lnTo>
                    <a:lnTo>
                      <a:pt x="188642" y="1492374"/>
                    </a:lnTo>
                    <a:lnTo>
                      <a:pt x="189339" y="1494618"/>
                    </a:lnTo>
                    <a:lnTo>
                      <a:pt x="189804" y="1497086"/>
                    </a:lnTo>
                    <a:lnTo>
                      <a:pt x="190036" y="1500003"/>
                    </a:lnTo>
                    <a:lnTo>
                      <a:pt x="190501" y="1505388"/>
                    </a:lnTo>
                    <a:lnTo>
                      <a:pt x="190269" y="1511222"/>
                    </a:lnTo>
                    <a:lnTo>
                      <a:pt x="189804" y="1516607"/>
                    </a:lnTo>
                    <a:lnTo>
                      <a:pt x="188875" y="1520646"/>
                    </a:lnTo>
                    <a:lnTo>
                      <a:pt x="188178" y="1524685"/>
                    </a:lnTo>
                    <a:lnTo>
                      <a:pt x="187016" y="1528275"/>
                    </a:lnTo>
                    <a:lnTo>
                      <a:pt x="186087" y="1531865"/>
                    </a:lnTo>
                    <a:lnTo>
                      <a:pt x="184461" y="1535007"/>
                    </a:lnTo>
                    <a:lnTo>
                      <a:pt x="183067" y="1537475"/>
                    </a:lnTo>
                    <a:lnTo>
                      <a:pt x="181441" y="1540167"/>
                    </a:lnTo>
                    <a:lnTo>
                      <a:pt x="179814" y="1542187"/>
                    </a:lnTo>
                    <a:lnTo>
                      <a:pt x="178188" y="1543758"/>
                    </a:lnTo>
                    <a:lnTo>
                      <a:pt x="176562" y="1545104"/>
                    </a:lnTo>
                    <a:lnTo>
                      <a:pt x="174703" y="1545777"/>
                    </a:lnTo>
                    <a:lnTo>
                      <a:pt x="173077" y="1546226"/>
                    </a:lnTo>
                    <a:lnTo>
                      <a:pt x="171683" y="1546226"/>
                    </a:lnTo>
                    <a:lnTo>
                      <a:pt x="169825" y="1545553"/>
                    </a:lnTo>
                    <a:lnTo>
                      <a:pt x="168431" y="1544431"/>
                    </a:lnTo>
                    <a:lnTo>
                      <a:pt x="166805" y="1542860"/>
                    </a:lnTo>
                    <a:lnTo>
                      <a:pt x="165875" y="1541738"/>
                    </a:lnTo>
                    <a:lnTo>
                      <a:pt x="165178" y="1540167"/>
                    </a:lnTo>
                    <a:lnTo>
                      <a:pt x="163784" y="1536802"/>
                    </a:lnTo>
                    <a:lnTo>
                      <a:pt x="162855" y="1532538"/>
                    </a:lnTo>
                    <a:lnTo>
                      <a:pt x="162158" y="1528500"/>
                    </a:lnTo>
                    <a:lnTo>
                      <a:pt x="161926" y="1523788"/>
                    </a:lnTo>
                    <a:lnTo>
                      <a:pt x="162158" y="1518851"/>
                    </a:lnTo>
                    <a:lnTo>
                      <a:pt x="162391" y="1513915"/>
                    </a:lnTo>
                    <a:lnTo>
                      <a:pt x="163320" y="1508978"/>
                    </a:lnTo>
                    <a:lnTo>
                      <a:pt x="164249" y="1504266"/>
                    </a:lnTo>
                    <a:lnTo>
                      <a:pt x="165643" y="1499554"/>
                    </a:lnTo>
                    <a:lnTo>
                      <a:pt x="167269" y="1495291"/>
                    </a:lnTo>
                    <a:lnTo>
                      <a:pt x="169128" y="1491477"/>
                    </a:lnTo>
                    <a:lnTo>
                      <a:pt x="171219" y="1488335"/>
                    </a:lnTo>
                    <a:lnTo>
                      <a:pt x="172612" y="1486765"/>
                    </a:lnTo>
                    <a:lnTo>
                      <a:pt x="174006" y="1485643"/>
                    </a:lnTo>
                    <a:lnTo>
                      <a:pt x="175168" y="1484521"/>
                    </a:lnTo>
                    <a:lnTo>
                      <a:pt x="176330" y="1483848"/>
                    </a:lnTo>
                    <a:lnTo>
                      <a:pt x="177956" y="1483175"/>
                    </a:lnTo>
                    <a:lnTo>
                      <a:pt x="179350" y="1482726"/>
                    </a:lnTo>
                    <a:close/>
                    <a:moveTo>
                      <a:pt x="275878" y="1476376"/>
                    </a:moveTo>
                    <a:lnTo>
                      <a:pt x="277835" y="1476601"/>
                    </a:lnTo>
                    <a:lnTo>
                      <a:pt x="280010" y="1477502"/>
                    </a:lnTo>
                    <a:lnTo>
                      <a:pt x="281750" y="1478402"/>
                    </a:lnTo>
                    <a:lnTo>
                      <a:pt x="283272" y="1479753"/>
                    </a:lnTo>
                    <a:lnTo>
                      <a:pt x="284359" y="1481555"/>
                    </a:lnTo>
                    <a:lnTo>
                      <a:pt x="285664" y="1483581"/>
                    </a:lnTo>
                    <a:lnTo>
                      <a:pt x="286751" y="1486058"/>
                    </a:lnTo>
                    <a:lnTo>
                      <a:pt x="287404" y="1488310"/>
                    </a:lnTo>
                    <a:lnTo>
                      <a:pt x="287839" y="1491012"/>
                    </a:lnTo>
                    <a:lnTo>
                      <a:pt x="288491" y="1493489"/>
                    </a:lnTo>
                    <a:lnTo>
                      <a:pt x="288926" y="1499119"/>
                    </a:lnTo>
                    <a:lnTo>
                      <a:pt x="288926" y="1504973"/>
                    </a:lnTo>
                    <a:lnTo>
                      <a:pt x="288491" y="1510378"/>
                    </a:lnTo>
                    <a:lnTo>
                      <a:pt x="287621" y="1514656"/>
                    </a:lnTo>
                    <a:lnTo>
                      <a:pt x="286751" y="1518709"/>
                    </a:lnTo>
                    <a:lnTo>
                      <a:pt x="285664" y="1522537"/>
                    </a:lnTo>
                    <a:lnTo>
                      <a:pt x="284142" y="1526140"/>
                    </a:lnTo>
                    <a:lnTo>
                      <a:pt x="282619" y="1529292"/>
                    </a:lnTo>
                    <a:lnTo>
                      <a:pt x="280880" y="1531995"/>
                    </a:lnTo>
                    <a:lnTo>
                      <a:pt x="279140" y="1534471"/>
                    </a:lnTo>
                    <a:lnTo>
                      <a:pt x="277183" y="1536498"/>
                    </a:lnTo>
                    <a:lnTo>
                      <a:pt x="275226" y="1538074"/>
                    </a:lnTo>
                    <a:lnTo>
                      <a:pt x="273268" y="1539200"/>
                    </a:lnTo>
                    <a:lnTo>
                      <a:pt x="271094" y="1539651"/>
                    </a:lnTo>
                    <a:lnTo>
                      <a:pt x="269136" y="1539876"/>
                    </a:lnTo>
                    <a:lnTo>
                      <a:pt x="267397" y="1539651"/>
                    </a:lnTo>
                    <a:lnTo>
                      <a:pt x="265440" y="1538525"/>
                    </a:lnTo>
                    <a:lnTo>
                      <a:pt x="263700" y="1537174"/>
                    </a:lnTo>
                    <a:lnTo>
                      <a:pt x="261960" y="1534922"/>
                    </a:lnTo>
                    <a:lnTo>
                      <a:pt x="260873" y="1533796"/>
                    </a:lnTo>
                    <a:lnTo>
                      <a:pt x="260220" y="1531995"/>
                    </a:lnTo>
                    <a:lnTo>
                      <a:pt x="258916" y="1528167"/>
                    </a:lnTo>
                    <a:lnTo>
                      <a:pt x="257828" y="1524339"/>
                    </a:lnTo>
                    <a:lnTo>
                      <a:pt x="257393" y="1520060"/>
                    </a:lnTo>
                    <a:lnTo>
                      <a:pt x="257176" y="1515331"/>
                    </a:lnTo>
                    <a:lnTo>
                      <a:pt x="257176" y="1510603"/>
                    </a:lnTo>
                    <a:lnTo>
                      <a:pt x="257611" y="1505649"/>
                    </a:lnTo>
                    <a:lnTo>
                      <a:pt x="258698" y="1500920"/>
                    </a:lnTo>
                    <a:lnTo>
                      <a:pt x="259568" y="1496642"/>
                    </a:lnTo>
                    <a:lnTo>
                      <a:pt x="261090" y="1492138"/>
                    </a:lnTo>
                    <a:lnTo>
                      <a:pt x="262830" y="1488085"/>
                    </a:lnTo>
                    <a:lnTo>
                      <a:pt x="265005" y="1484707"/>
                    </a:lnTo>
                    <a:lnTo>
                      <a:pt x="267397" y="1481555"/>
                    </a:lnTo>
                    <a:lnTo>
                      <a:pt x="268702" y="1480204"/>
                    </a:lnTo>
                    <a:lnTo>
                      <a:pt x="270006" y="1479078"/>
                    </a:lnTo>
                    <a:lnTo>
                      <a:pt x="271311" y="1477952"/>
                    </a:lnTo>
                    <a:lnTo>
                      <a:pt x="272833" y="1477051"/>
                    </a:lnTo>
                    <a:lnTo>
                      <a:pt x="274356" y="1476601"/>
                    </a:lnTo>
                    <a:lnTo>
                      <a:pt x="275878" y="1476376"/>
                    </a:lnTo>
                    <a:close/>
                    <a:moveTo>
                      <a:pt x="390169" y="1470026"/>
                    </a:moveTo>
                    <a:lnTo>
                      <a:pt x="392649" y="1470697"/>
                    </a:lnTo>
                    <a:lnTo>
                      <a:pt x="395129" y="1471144"/>
                    </a:lnTo>
                    <a:lnTo>
                      <a:pt x="397158" y="1472485"/>
                    </a:lnTo>
                    <a:lnTo>
                      <a:pt x="398961" y="1473603"/>
                    </a:lnTo>
                    <a:lnTo>
                      <a:pt x="400539" y="1475392"/>
                    </a:lnTo>
                    <a:lnTo>
                      <a:pt x="402117" y="1477628"/>
                    </a:lnTo>
                    <a:lnTo>
                      <a:pt x="403019" y="1479640"/>
                    </a:lnTo>
                    <a:lnTo>
                      <a:pt x="404146" y="1482100"/>
                    </a:lnTo>
                    <a:lnTo>
                      <a:pt x="404823" y="1484783"/>
                    </a:lnTo>
                    <a:lnTo>
                      <a:pt x="405725" y="1487242"/>
                    </a:lnTo>
                    <a:lnTo>
                      <a:pt x="405950" y="1490149"/>
                    </a:lnTo>
                    <a:lnTo>
                      <a:pt x="406401" y="1493056"/>
                    </a:lnTo>
                    <a:lnTo>
                      <a:pt x="406401" y="1498645"/>
                    </a:lnTo>
                    <a:lnTo>
                      <a:pt x="405950" y="1504012"/>
                    </a:lnTo>
                    <a:lnTo>
                      <a:pt x="405274" y="1508483"/>
                    </a:lnTo>
                    <a:lnTo>
                      <a:pt x="404146" y="1512285"/>
                    </a:lnTo>
                    <a:lnTo>
                      <a:pt x="402794" y="1516086"/>
                    </a:lnTo>
                    <a:lnTo>
                      <a:pt x="401216" y="1519439"/>
                    </a:lnTo>
                    <a:lnTo>
                      <a:pt x="399412" y="1522570"/>
                    </a:lnTo>
                    <a:lnTo>
                      <a:pt x="397383" y="1525476"/>
                    </a:lnTo>
                    <a:lnTo>
                      <a:pt x="395354" y="1527712"/>
                    </a:lnTo>
                    <a:lnTo>
                      <a:pt x="392874" y="1529725"/>
                    </a:lnTo>
                    <a:lnTo>
                      <a:pt x="390620" y="1531290"/>
                    </a:lnTo>
                    <a:lnTo>
                      <a:pt x="388365" y="1532631"/>
                    </a:lnTo>
                    <a:lnTo>
                      <a:pt x="385885" y="1533079"/>
                    </a:lnTo>
                    <a:lnTo>
                      <a:pt x="383406" y="1533526"/>
                    </a:lnTo>
                    <a:lnTo>
                      <a:pt x="380926" y="1532855"/>
                    </a:lnTo>
                    <a:lnTo>
                      <a:pt x="378671" y="1532184"/>
                    </a:lnTo>
                    <a:lnTo>
                      <a:pt x="376642" y="1530619"/>
                    </a:lnTo>
                    <a:lnTo>
                      <a:pt x="374613" y="1528607"/>
                    </a:lnTo>
                    <a:lnTo>
                      <a:pt x="373261" y="1527042"/>
                    </a:lnTo>
                    <a:lnTo>
                      <a:pt x="372133" y="1525476"/>
                    </a:lnTo>
                    <a:lnTo>
                      <a:pt x="371457" y="1523688"/>
                    </a:lnTo>
                    <a:lnTo>
                      <a:pt x="370555" y="1521899"/>
                    </a:lnTo>
                    <a:lnTo>
                      <a:pt x="369428" y="1517651"/>
                    </a:lnTo>
                    <a:lnTo>
                      <a:pt x="368526" y="1513403"/>
                    </a:lnTo>
                    <a:lnTo>
                      <a:pt x="368301" y="1508707"/>
                    </a:lnTo>
                    <a:lnTo>
                      <a:pt x="368301" y="1504012"/>
                    </a:lnTo>
                    <a:lnTo>
                      <a:pt x="368752" y="1499540"/>
                    </a:lnTo>
                    <a:lnTo>
                      <a:pt x="369654" y="1494844"/>
                    </a:lnTo>
                    <a:lnTo>
                      <a:pt x="371006" y="1490149"/>
                    </a:lnTo>
                    <a:lnTo>
                      <a:pt x="372810" y="1485901"/>
                    </a:lnTo>
                    <a:lnTo>
                      <a:pt x="374839" y="1481876"/>
                    </a:lnTo>
                    <a:lnTo>
                      <a:pt x="377093" y="1478299"/>
                    </a:lnTo>
                    <a:lnTo>
                      <a:pt x="378446" y="1476733"/>
                    </a:lnTo>
                    <a:lnTo>
                      <a:pt x="379799" y="1475168"/>
                    </a:lnTo>
                    <a:lnTo>
                      <a:pt x="381377" y="1474050"/>
                    </a:lnTo>
                    <a:lnTo>
                      <a:pt x="382955" y="1472932"/>
                    </a:lnTo>
                    <a:lnTo>
                      <a:pt x="384758" y="1471814"/>
                    </a:lnTo>
                    <a:lnTo>
                      <a:pt x="386111" y="1471144"/>
                    </a:lnTo>
                    <a:lnTo>
                      <a:pt x="388365" y="1470697"/>
                    </a:lnTo>
                    <a:lnTo>
                      <a:pt x="390169" y="1470026"/>
                    </a:lnTo>
                    <a:close/>
                    <a:moveTo>
                      <a:pt x="521556" y="1463676"/>
                    </a:moveTo>
                    <a:lnTo>
                      <a:pt x="524349" y="1463900"/>
                    </a:lnTo>
                    <a:lnTo>
                      <a:pt x="527375" y="1464798"/>
                    </a:lnTo>
                    <a:lnTo>
                      <a:pt x="529702" y="1465920"/>
                    </a:lnTo>
                    <a:lnTo>
                      <a:pt x="531796" y="1467266"/>
                    </a:lnTo>
                    <a:lnTo>
                      <a:pt x="533891" y="1469061"/>
                    </a:lnTo>
                    <a:lnTo>
                      <a:pt x="535287" y="1471080"/>
                    </a:lnTo>
                    <a:lnTo>
                      <a:pt x="536916" y="1473324"/>
                    </a:lnTo>
                    <a:lnTo>
                      <a:pt x="538080" y="1475792"/>
                    </a:lnTo>
                    <a:lnTo>
                      <a:pt x="539243" y="1478485"/>
                    </a:lnTo>
                    <a:lnTo>
                      <a:pt x="539942" y="1480953"/>
                    </a:lnTo>
                    <a:lnTo>
                      <a:pt x="540407" y="1483870"/>
                    </a:lnTo>
                    <a:lnTo>
                      <a:pt x="541105" y="1486563"/>
                    </a:lnTo>
                    <a:lnTo>
                      <a:pt x="541338" y="1489480"/>
                    </a:lnTo>
                    <a:lnTo>
                      <a:pt x="541338" y="1492397"/>
                    </a:lnTo>
                    <a:lnTo>
                      <a:pt x="541105" y="1495089"/>
                    </a:lnTo>
                    <a:lnTo>
                      <a:pt x="540640" y="1497782"/>
                    </a:lnTo>
                    <a:lnTo>
                      <a:pt x="539942" y="1502494"/>
                    </a:lnTo>
                    <a:lnTo>
                      <a:pt x="538545" y="1506757"/>
                    </a:lnTo>
                    <a:lnTo>
                      <a:pt x="536916" y="1510796"/>
                    </a:lnTo>
                    <a:lnTo>
                      <a:pt x="535054" y="1514386"/>
                    </a:lnTo>
                    <a:lnTo>
                      <a:pt x="532727" y="1517303"/>
                    </a:lnTo>
                    <a:lnTo>
                      <a:pt x="530400" y="1520220"/>
                    </a:lnTo>
                    <a:lnTo>
                      <a:pt x="527840" y="1522464"/>
                    </a:lnTo>
                    <a:lnTo>
                      <a:pt x="525280" y="1524483"/>
                    </a:lnTo>
                    <a:lnTo>
                      <a:pt x="522255" y="1525829"/>
                    </a:lnTo>
                    <a:lnTo>
                      <a:pt x="519229" y="1526951"/>
                    </a:lnTo>
                    <a:lnTo>
                      <a:pt x="516669" y="1527176"/>
                    </a:lnTo>
                    <a:lnTo>
                      <a:pt x="513644" y="1526951"/>
                    </a:lnTo>
                    <a:lnTo>
                      <a:pt x="510619" y="1526278"/>
                    </a:lnTo>
                    <a:lnTo>
                      <a:pt x="508059" y="1524932"/>
                    </a:lnTo>
                    <a:lnTo>
                      <a:pt x="505266" y="1523137"/>
                    </a:lnTo>
                    <a:lnTo>
                      <a:pt x="502939" y="1520220"/>
                    </a:lnTo>
                    <a:lnTo>
                      <a:pt x="501775" y="1518649"/>
                    </a:lnTo>
                    <a:lnTo>
                      <a:pt x="500844" y="1516854"/>
                    </a:lnTo>
                    <a:lnTo>
                      <a:pt x="498982" y="1513264"/>
                    </a:lnTo>
                    <a:lnTo>
                      <a:pt x="497819" y="1509225"/>
                    </a:lnTo>
                    <a:lnTo>
                      <a:pt x="497121" y="1504738"/>
                    </a:lnTo>
                    <a:lnTo>
                      <a:pt x="496888" y="1500250"/>
                    </a:lnTo>
                    <a:lnTo>
                      <a:pt x="497121" y="1495762"/>
                    </a:lnTo>
                    <a:lnTo>
                      <a:pt x="497586" y="1491050"/>
                    </a:lnTo>
                    <a:lnTo>
                      <a:pt x="498750" y="1486563"/>
                    </a:lnTo>
                    <a:lnTo>
                      <a:pt x="500379" y="1482299"/>
                    </a:lnTo>
                    <a:lnTo>
                      <a:pt x="502240" y="1478485"/>
                    </a:lnTo>
                    <a:lnTo>
                      <a:pt x="504335" y="1474446"/>
                    </a:lnTo>
                    <a:lnTo>
                      <a:pt x="506895" y="1471080"/>
                    </a:lnTo>
                    <a:lnTo>
                      <a:pt x="508524" y="1469958"/>
                    </a:lnTo>
                    <a:lnTo>
                      <a:pt x="510153" y="1468388"/>
                    </a:lnTo>
                    <a:lnTo>
                      <a:pt x="511782" y="1467266"/>
                    </a:lnTo>
                    <a:lnTo>
                      <a:pt x="513644" y="1466144"/>
                    </a:lnTo>
                    <a:lnTo>
                      <a:pt x="515506" y="1465246"/>
                    </a:lnTo>
                    <a:lnTo>
                      <a:pt x="517367" y="1464798"/>
                    </a:lnTo>
                    <a:lnTo>
                      <a:pt x="519229" y="1463900"/>
                    </a:lnTo>
                    <a:lnTo>
                      <a:pt x="521556" y="1463676"/>
                    </a:lnTo>
                    <a:close/>
                    <a:moveTo>
                      <a:pt x="823913" y="1454151"/>
                    </a:moveTo>
                    <a:lnTo>
                      <a:pt x="827769" y="1454376"/>
                    </a:lnTo>
                    <a:lnTo>
                      <a:pt x="830717" y="1455277"/>
                    </a:lnTo>
                    <a:lnTo>
                      <a:pt x="833665" y="1456403"/>
                    </a:lnTo>
                    <a:lnTo>
                      <a:pt x="835933" y="1457754"/>
                    </a:lnTo>
                    <a:lnTo>
                      <a:pt x="838428" y="1459555"/>
                    </a:lnTo>
                    <a:lnTo>
                      <a:pt x="840469" y="1461807"/>
                    </a:lnTo>
                    <a:lnTo>
                      <a:pt x="842283" y="1464059"/>
                    </a:lnTo>
                    <a:lnTo>
                      <a:pt x="843644" y="1466310"/>
                    </a:lnTo>
                    <a:lnTo>
                      <a:pt x="845004" y="1469012"/>
                    </a:lnTo>
                    <a:lnTo>
                      <a:pt x="845912" y="1471940"/>
                    </a:lnTo>
                    <a:lnTo>
                      <a:pt x="846819" y="1474417"/>
                    </a:lnTo>
                    <a:lnTo>
                      <a:pt x="847272" y="1477344"/>
                    </a:lnTo>
                    <a:lnTo>
                      <a:pt x="847726" y="1480046"/>
                    </a:lnTo>
                    <a:lnTo>
                      <a:pt x="847726" y="1482973"/>
                    </a:lnTo>
                    <a:lnTo>
                      <a:pt x="847726" y="1485901"/>
                    </a:lnTo>
                    <a:lnTo>
                      <a:pt x="847499" y="1488378"/>
                    </a:lnTo>
                    <a:lnTo>
                      <a:pt x="846365" y="1493332"/>
                    </a:lnTo>
                    <a:lnTo>
                      <a:pt x="845231" y="1497835"/>
                    </a:lnTo>
                    <a:lnTo>
                      <a:pt x="842963" y="1501888"/>
                    </a:lnTo>
                    <a:lnTo>
                      <a:pt x="840922" y="1505491"/>
                    </a:lnTo>
                    <a:lnTo>
                      <a:pt x="838428" y="1508869"/>
                    </a:lnTo>
                    <a:lnTo>
                      <a:pt x="835479" y="1511796"/>
                    </a:lnTo>
                    <a:lnTo>
                      <a:pt x="832304" y="1513823"/>
                    </a:lnTo>
                    <a:lnTo>
                      <a:pt x="828903" y="1515624"/>
                    </a:lnTo>
                    <a:lnTo>
                      <a:pt x="825501" y="1516975"/>
                    </a:lnTo>
                    <a:lnTo>
                      <a:pt x="822099" y="1517651"/>
                    </a:lnTo>
                    <a:lnTo>
                      <a:pt x="818697" y="1517651"/>
                    </a:lnTo>
                    <a:lnTo>
                      <a:pt x="816883" y="1517651"/>
                    </a:lnTo>
                    <a:lnTo>
                      <a:pt x="815296" y="1517200"/>
                    </a:lnTo>
                    <a:lnTo>
                      <a:pt x="813481" y="1516975"/>
                    </a:lnTo>
                    <a:lnTo>
                      <a:pt x="811894" y="1516300"/>
                    </a:lnTo>
                    <a:lnTo>
                      <a:pt x="810079" y="1515399"/>
                    </a:lnTo>
                    <a:lnTo>
                      <a:pt x="808492" y="1514273"/>
                    </a:lnTo>
                    <a:lnTo>
                      <a:pt x="807131" y="1513372"/>
                    </a:lnTo>
                    <a:lnTo>
                      <a:pt x="805771" y="1512021"/>
                    </a:lnTo>
                    <a:lnTo>
                      <a:pt x="804183" y="1510445"/>
                    </a:lnTo>
                    <a:lnTo>
                      <a:pt x="802822" y="1508869"/>
                    </a:lnTo>
                    <a:lnTo>
                      <a:pt x="801462" y="1507067"/>
                    </a:lnTo>
                    <a:lnTo>
                      <a:pt x="800554" y="1505266"/>
                    </a:lnTo>
                    <a:lnTo>
                      <a:pt x="798967" y="1501438"/>
                    </a:lnTo>
                    <a:lnTo>
                      <a:pt x="797606" y="1497160"/>
                    </a:lnTo>
                    <a:lnTo>
                      <a:pt x="796926" y="1493106"/>
                    </a:lnTo>
                    <a:lnTo>
                      <a:pt x="796926" y="1488603"/>
                    </a:lnTo>
                    <a:lnTo>
                      <a:pt x="797153" y="1484325"/>
                    </a:lnTo>
                    <a:lnTo>
                      <a:pt x="797833" y="1479821"/>
                    </a:lnTo>
                    <a:lnTo>
                      <a:pt x="798967" y="1475768"/>
                    </a:lnTo>
                    <a:lnTo>
                      <a:pt x="800781" y="1471489"/>
                    </a:lnTo>
                    <a:lnTo>
                      <a:pt x="802822" y="1467661"/>
                    </a:lnTo>
                    <a:lnTo>
                      <a:pt x="805544" y="1464284"/>
                    </a:lnTo>
                    <a:lnTo>
                      <a:pt x="808265" y="1461131"/>
                    </a:lnTo>
                    <a:lnTo>
                      <a:pt x="809853" y="1459555"/>
                    </a:lnTo>
                    <a:lnTo>
                      <a:pt x="811667" y="1458429"/>
                    </a:lnTo>
                    <a:lnTo>
                      <a:pt x="813481" y="1457303"/>
                    </a:lnTo>
                    <a:lnTo>
                      <a:pt x="815296" y="1456403"/>
                    </a:lnTo>
                    <a:lnTo>
                      <a:pt x="817563" y="1455502"/>
                    </a:lnTo>
                    <a:lnTo>
                      <a:pt x="819604" y="1455051"/>
                    </a:lnTo>
                    <a:lnTo>
                      <a:pt x="821872" y="1454376"/>
                    </a:lnTo>
                    <a:lnTo>
                      <a:pt x="823913" y="1454151"/>
                    </a:lnTo>
                    <a:close/>
                    <a:moveTo>
                      <a:pt x="2872844" y="1452563"/>
                    </a:moveTo>
                    <a:lnTo>
                      <a:pt x="2875152" y="1452563"/>
                    </a:lnTo>
                    <a:lnTo>
                      <a:pt x="2878844" y="1453013"/>
                    </a:lnTo>
                    <a:lnTo>
                      <a:pt x="2882306" y="1453914"/>
                    </a:lnTo>
                    <a:lnTo>
                      <a:pt x="2885306" y="1455265"/>
                    </a:lnTo>
                    <a:lnTo>
                      <a:pt x="2888076" y="1456841"/>
                    </a:lnTo>
                    <a:lnTo>
                      <a:pt x="2890614" y="1458868"/>
                    </a:lnTo>
                    <a:lnTo>
                      <a:pt x="2892922" y="1460894"/>
                    </a:lnTo>
                    <a:lnTo>
                      <a:pt x="2894999" y="1463146"/>
                    </a:lnTo>
                    <a:lnTo>
                      <a:pt x="2896846" y="1465848"/>
                    </a:lnTo>
                    <a:lnTo>
                      <a:pt x="2898461" y="1468325"/>
                    </a:lnTo>
                    <a:lnTo>
                      <a:pt x="2899846" y="1471252"/>
                    </a:lnTo>
                    <a:lnTo>
                      <a:pt x="2901230" y="1474180"/>
                    </a:lnTo>
                    <a:lnTo>
                      <a:pt x="2901923" y="1476882"/>
                    </a:lnTo>
                    <a:lnTo>
                      <a:pt x="2902846" y="1479809"/>
                    </a:lnTo>
                    <a:lnTo>
                      <a:pt x="2903307" y="1482737"/>
                    </a:lnTo>
                    <a:lnTo>
                      <a:pt x="2903538" y="1485439"/>
                    </a:lnTo>
                    <a:lnTo>
                      <a:pt x="2903538" y="1488141"/>
                    </a:lnTo>
                    <a:lnTo>
                      <a:pt x="2903307" y="1492869"/>
                    </a:lnTo>
                    <a:lnTo>
                      <a:pt x="2902154" y="1496923"/>
                    </a:lnTo>
                    <a:lnTo>
                      <a:pt x="2901230" y="1500751"/>
                    </a:lnTo>
                    <a:lnTo>
                      <a:pt x="2899384" y="1504354"/>
                    </a:lnTo>
                    <a:lnTo>
                      <a:pt x="2897076" y="1507281"/>
                    </a:lnTo>
                    <a:lnTo>
                      <a:pt x="2894768" y="1510208"/>
                    </a:lnTo>
                    <a:lnTo>
                      <a:pt x="2892230" y="1512235"/>
                    </a:lnTo>
                    <a:lnTo>
                      <a:pt x="2889230" y="1514036"/>
                    </a:lnTo>
                    <a:lnTo>
                      <a:pt x="2885999" y="1515387"/>
                    </a:lnTo>
                    <a:lnTo>
                      <a:pt x="2882768" y="1516063"/>
                    </a:lnTo>
                    <a:lnTo>
                      <a:pt x="2879306" y="1516063"/>
                    </a:lnTo>
                    <a:lnTo>
                      <a:pt x="2875844" y="1515838"/>
                    </a:lnTo>
                    <a:lnTo>
                      <a:pt x="2872382" y="1514712"/>
                    </a:lnTo>
                    <a:lnTo>
                      <a:pt x="2868921" y="1513361"/>
                    </a:lnTo>
                    <a:lnTo>
                      <a:pt x="2865459" y="1511109"/>
                    </a:lnTo>
                    <a:lnTo>
                      <a:pt x="2862459" y="1508407"/>
                    </a:lnTo>
                    <a:lnTo>
                      <a:pt x="2860843" y="1506830"/>
                    </a:lnTo>
                    <a:lnTo>
                      <a:pt x="2859227" y="1504804"/>
                    </a:lnTo>
                    <a:lnTo>
                      <a:pt x="2857612" y="1503002"/>
                    </a:lnTo>
                    <a:lnTo>
                      <a:pt x="2856458" y="1500751"/>
                    </a:lnTo>
                    <a:lnTo>
                      <a:pt x="2854381" y="1496698"/>
                    </a:lnTo>
                    <a:lnTo>
                      <a:pt x="2852765" y="1492194"/>
                    </a:lnTo>
                    <a:lnTo>
                      <a:pt x="2851842" y="1487690"/>
                    </a:lnTo>
                    <a:lnTo>
                      <a:pt x="2851150" y="1483187"/>
                    </a:lnTo>
                    <a:lnTo>
                      <a:pt x="2851150" y="1478458"/>
                    </a:lnTo>
                    <a:lnTo>
                      <a:pt x="2851842" y="1474180"/>
                    </a:lnTo>
                    <a:lnTo>
                      <a:pt x="2852765" y="1469901"/>
                    </a:lnTo>
                    <a:lnTo>
                      <a:pt x="2854381" y="1465848"/>
                    </a:lnTo>
                    <a:lnTo>
                      <a:pt x="2855535" y="1464047"/>
                    </a:lnTo>
                    <a:lnTo>
                      <a:pt x="2856458" y="1462245"/>
                    </a:lnTo>
                    <a:lnTo>
                      <a:pt x="2857842" y="1460669"/>
                    </a:lnTo>
                    <a:lnTo>
                      <a:pt x="2859227" y="1459093"/>
                    </a:lnTo>
                    <a:lnTo>
                      <a:pt x="2860843" y="1457742"/>
                    </a:lnTo>
                    <a:lnTo>
                      <a:pt x="2862459" y="1456391"/>
                    </a:lnTo>
                    <a:lnTo>
                      <a:pt x="2864305" y="1455490"/>
                    </a:lnTo>
                    <a:lnTo>
                      <a:pt x="2866382" y="1454364"/>
                    </a:lnTo>
                    <a:lnTo>
                      <a:pt x="2868228" y="1453689"/>
                    </a:lnTo>
                    <a:lnTo>
                      <a:pt x="2870536" y="1453013"/>
                    </a:lnTo>
                    <a:lnTo>
                      <a:pt x="2872844" y="1452563"/>
                    </a:lnTo>
                    <a:close/>
                    <a:moveTo>
                      <a:pt x="993656" y="1449388"/>
                    </a:moveTo>
                    <a:lnTo>
                      <a:pt x="997270" y="1449619"/>
                    </a:lnTo>
                    <a:lnTo>
                      <a:pt x="1000657" y="1450542"/>
                    </a:lnTo>
                    <a:lnTo>
                      <a:pt x="1003819" y="1451465"/>
                    </a:lnTo>
                    <a:lnTo>
                      <a:pt x="1006303" y="1453081"/>
                    </a:lnTo>
                    <a:lnTo>
                      <a:pt x="1009013" y="1454927"/>
                    </a:lnTo>
                    <a:lnTo>
                      <a:pt x="1011046" y="1457004"/>
                    </a:lnTo>
                    <a:lnTo>
                      <a:pt x="1012852" y="1459543"/>
                    </a:lnTo>
                    <a:lnTo>
                      <a:pt x="1014659" y="1461851"/>
                    </a:lnTo>
                    <a:lnTo>
                      <a:pt x="1016014" y="1464621"/>
                    </a:lnTo>
                    <a:lnTo>
                      <a:pt x="1016918" y="1467391"/>
                    </a:lnTo>
                    <a:lnTo>
                      <a:pt x="1017821" y="1470391"/>
                    </a:lnTo>
                    <a:lnTo>
                      <a:pt x="1018498" y="1473392"/>
                    </a:lnTo>
                    <a:lnTo>
                      <a:pt x="1018724" y="1476162"/>
                    </a:lnTo>
                    <a:lnTo>
                      <a:pt x="1019176" y="1479162"/>
                    </a:lnTo>
                    <a:lnTo>
                      <a:pt x="1019176" y="1481932"/>
                    </a:lnTo>
                    <a:lnTo>
                      <a:pt x="1018724" y="1484471"/>
                    </a:lnTo>
                    <a:lnTo>
                      <a:pt x="1017821" y="1489548"/>
                    </a:lnTo>
                    <a:lnTo>
                      <a:pt x="1016466" y="1494395"/>
                    </a:lnTo>
                    <a:lnTo>
                      <a:pt x="1014433" y="1498319"/>
                    </a:lnTo>
                    <a:lnTo>
                      <a:pt x="1012175" y="1502243"/>
                    </a:lnTo>
                    <a:lnTo>
                      <a:pt x="1009465" y="1505474"/>
                    </a:lnTo>
                    <a:lnTo>
                      <a:pt x="1006303" y="1508475"/>
                    </a:lnTo>
                    <a:lnTo>
                      <a:pt x="1003141" y="1510783"/>
                    </a:lnTo>
                    <a:lnTo>
                      <a:pt x="999754" y="1512398"/>
                    </a:lnTo>
                    <a:lnTo>
                      <a:pt x="996141" y="1513783"/>
                    </a:lnTo>
                    <a:lnTo>
                      <a:pt x="992527" y="1514476"/>
                    </a:lnTo>
                    <a:lnTo>
                      <a:pt x="988914" y="1514476"/>
                    </a:lnTo>
                    <a:lnTo>
                      <a:pt x="987107" y="1514476"/>
                    </a:lnTo>
                    <a:lnTo>
                      <a:pt x="985300" y="1514014"/>
                    </a:lnTo>
                    <a:lnTo>
                      <a:pt x="983494" y="1513553"/>
                    </a:lnTo>
                    <a:lnTo>
                      <a:pt x="981687" y="1512860"/>
                    </a:lnTo>
                    <a:lnTo>
                      <a:pt x="979880" y="1512168"/>
                    </a:lnTo>
                    <a:lnTo>
                      <a:pt x="978299" y="1511014"/>
                    </a:lnTo>
                    <a:lnTo>
                      <a:pt x="976493" y="1510090"/>
                    </a:lnTo>
                    <a:lnTo>
                      <a:pt x="974912" y="1508475"/>
                    </a:lnTo>
                    <a:lnTo>
                      <a:pt x="973331" y="1507090"/>
                    </a:lnTo>
                    <a:lnTo>
                      <a:pt x="971976" y="1505243"/>
                    </a:lnTo>
                    <a:lnTo>
                      <a:pt x="970621" y="1503628"/>
                    </a:lnTo>
                    <a:lnTo>
                      <a:pt x="969492" y="1501781"/>
                    </a:lnTo>
                    <a:lnTo>
                      <a:pt x="968363" y="1499704"/>
                    </a:lnTo>
                    <a:lnTo>
                      <a:pt x="967685" y="1497858"/>
                    </a:lnTo>
                    <a:lnTo>
                      <a:pt x="966330" y="1493472"/>
                    </a:lnTo>
                    <a:lnTo>
                      <a:pt x="965427" y="1489087"/>
                    </a:lnTo>
                    <a:lnTo>
                      <a:pt x="965201" y="1484471"/>
                    </a:lnTo>
                    <a:lnTo>
                      <a:pt x="965427" y="1479854"/>
                    </a:lnTo>
                    <a:lnTo>
                      <a:pt x="966330" y="1475469"/>
                    </a:lnTo>
                    <a:lnTo>
                      <a:pt x="967233" y="1471084"/>
                    </a:lnTo>
                    <a:lnTo>
                      <a:pt x="969266" y="1466929"/>
                    </a:lnTo>
                    <a:lnTo>
                      <a:pt x="971524" y="1463236"/>
                    </a:lnTo>
                    <a:lnTo>
                      <a:pt x="974009" y="1459543"/>
                    </a:lnTo>
                    <a:lnTo>
                      <a:pt x="975364" y="1457928"/>
                    </a:lnTo>
                    <a:lnTo>
                      <a:pt x="977170" y="1456312"/>
                    </a:lnTo>
                    <a:lnTo>
                      <a:pt x="978751" y="1454927"/>
                    </a:lnTo>
                    <a:lnTo>
                      <a:pt x="980558" y="1453542"/>
                    </a:lnTo>
                    <a:lnTo>
                      <a:pt x="982590" y="1452619"/>
                    </a:lnTo>
                    <a:lnTo>
                      <a:pt x="984397" y="1451465"/>
                    </a:lnTo>
                    <a:lnTo>
                      <a:pt x="986655" y="1450773"/>
                    </a:lnTo>
                    <a:lnTo>
                      <a:pt x="988914" y="1450080"/>
                    </a:lnTo>
                    <a:lnTo>
                      <a:pt x="991172" y="1449619"/>
                    </a:lnTo>
                    <a:lnTo>
                      <a:pt x="993656" y="1449388"/>
                    </a:lnTo>
                    <a:close/>
                    <a:moveTo>
                      <a:pt x="2514600" y="1444625"/>
                    </a:moveTo>
                    <a:lnTo>
                      <a:pt x="2518682" y="1445077"/>
                    </a:lnTo>
                    <a:lnTo>
                      <a:pt x="2522764" y="1445981"/>
                    </a:lnTo>
                    <a:lnTo>
                      <a:pt x="2526393" y="1447336"/>
                    </a:lnTo>
                    <a:lnTo>
                      <a:pt x="2529341" y="1448918"/>
                    </a:lnTo>
                    <a:lnTo>
                      <a:pt x="2532289" y="1450726"/>
                    </a:lnTo>
                    <a:lnTo>
                      <a:pt x="2535010" y="1452986"/>
                    </a:lnTo>
                    <a:lnTo>
                      <a:pt x="2537278" y="1455246"/>
                    </a:lnTo>
                    <a:lnTo>
                      <a:pt x="2539319" y="1457732"/>
                    </a:lnTo>
                    <a:lnTo>
                      <a:pt x="2541134" y="1460443"/>
                    </a:lnTo>
                    <a:lnTo>
                      <a:pt x="2542721" y="1463155"/>
                    </a:lnTo>
                    <a:lnTo>
                      <a:pt x="2544082" y="1466093"/>
                    </a:lnTo>
                    <a:lnTo>
                      <a:pt x="2545216" y="1468804"/>
                    </a:lnTo>
                    <a:lnTo>
                      <a:pt x="2545669" y="1471968"/>
                    </a:lnTo>
                    <a:lnTo>
                      <a:pt x="2546123" y="1474680"/>
                    </a:lnTo>
                    <a:lnTo>
                      <a:pt x="2546350" y="1477392"/>
                    </a:lnTo>
                    <a:lnTo>
                      <a:pt x="2546350" y="1480103"/>
                    </a:lnTo>
                    <a:lnTo>
                      <a:pt x="2546123" y="1482589"/>
                    </a:lnTo>
                    <a:lnTo>
                      <a:pt x="2545896" y="1485075"/>
                    </a:lnTo>
                    <a:lnTo>
                      <a:pt x="2545443" y="1487109"/>
                    </a:lnTo>
                    <a:lnTo>
                      <a:pt x="2544535" y="1489143"/>
                    </a:lnTo>
                    <a:lnTo>
                      <a:pt x="2543855" y="1491176"/>
                    </a:lnTo>
                    <a:lnTo>
                      <a:pt x="2542721" y="1493436"/>
                    </a:lnTo>
                    <a:lnTo>
                      <a:pt x="2541814" y="1495244"/>
                    </a:lnTo>
                    <a:lnTo>
                      <a:pt x="2540680" y="1496600"/>
                    </a:lnTo>
                    <a:lnTo>
                      <a:pt x="2537732" y="1499764"/>
                    </a:lnTo>
                    <a:lnTo>
                      <a:pt x="2534784" y="1502701"/>
                    </a:lnTo>
                    <a:lnTo>
                      <a:pt x="2531382" y="1504735"/>
                    </a:lnTo>
                    <a:lnTo>
                      <a:pt x="2527527" y="1506317"/>
                    </a:lnTo>
                    <a:lnTo>
                      <a:pt x="2523671" y="1507673"/>
                    </a:lnTo>
                    <a:lnTo>
                      <a:pt x="2519589" y="1508125"/>
                    </a:lnTo>
                    <a:lnTo>
                      <a:pt x="2515280" y="1508125"/>
                    </a:lnTo>
                    <a:lnTo>
                      <a:pt x="2511198" y="1507673"/>
                    </a:lnTo>
                    <a:lnTo>
                      <a:pt x="2509157" y="1507221"/>
                    </a:lnTo>
                    <a:lnTo>
                      <a:pt x="2507343" y="1506317"/>
                    </a:lnTo>
                    <a:lnTo>
                      <a:pt x="2505075" y="1505639"/>
                    </a:lnTo>
                    <a:lnTo>
                      <a:pt x="2503034" y="1504509"/>
                    </a:lnTo>
                    <a:lnTo>
                      <a:pt x="2501219" y="1503153"/>
                    </a:lnTo>
                    <a:lnTo>
                      <a:pt x="2499405" y="1502023"/>
                    </a:lnTo>
                    <a:lnTo>
                      <a:pt x="2497591" y="1500441"/>
                    </a:lnTo>
                    <a:lnTo>
                      <a:pt x="2495777" y="1498860"/>
                    </a:lnTo>
                    <a:lnTo>
                      <a:pt x="2493962" y="1497052"/>
                    </a:lnTo>
                    <a:lnTo>
                      <a:pt x="2492602" y="1495244"/>
                    </a:lnTo>
                    <a:lnTo>
                      <a:pt x="2491241" y="1492984"/>
                    </a:lnTo>
                    <a:lnTo>
                      <a:pt x="2490107" y="1491176"/>
                    </a:lnTo>
                    <a:lnTo>
                      <a:pt x="2488973" y="1489143"/>
                    </a:lnTo>
                    <a:lnTo>
                      <a:pt x="2488293" y="1486883"/>
                    </a:lnTo>
                    <a:lnTo>
                      <a:pt x="2486932" y="1482589"/>
                    </a:lnTo>
                    <a:lnTo>
                      <a:pt x="2486025" y="1478296"/>
                    </a:lnTo>
                    <a:lnTo>
                      <a:pt x="2486025" y="1473776"/>
                    </a:lnTo>
                    <a:lnTo>
                      <a:pt x="2486252" y="1469482"/>
                    </a:lnTo>
                    <a:lnTo>
                      <a:pt x="2487385" y="1465189"/>
                    </a:lnTo>
                    <a:lnTo>
                      <a:pt x="2488973" y="1461121"/>
                    </a:lnTo>
                    <a:lnTo>
                      <a:pt x="2490107" y="1459313"/>
                    </a:lnTo>
                    <a:lnTo>
                      <a:pt x="2491014" y="1457506"/>
                    </a:lnTo>
                    <a:lnTo>
                      <a:pt x="2492375" y="1455698"/>
                    </a:lnTo>
                    <a:lnTo>
                      <a:pt x="2493735" y="1454116"/>
                    </a:lnTo>
                    <a:lnTo>
                      <a:pt x="2495323" y="1452534"/>
                    </a:lnTo>
                    <a:lnTo>
                      <a:pt x="2496910" y="1450952"/>
                    </a:lnTo>
                    <a:lnTo>
                      <a:pt x="2498725" y="1449596"/>
                    </a:lnTo>
                    <a:lnTo>
                      <a:pt x="2500539" y="1448466"/>
                    </a:lnTo>
                    <a:lnTo>
                      <a:pt x="2502580" y="1447562"/>
                    </a:lnTo>
                    <a:lnTo>
                      <a:pt x="2504621" y="1446433"/>
                    </a:lnTo>
                    <a:lnTo>
                      <a:pt x="2506889" y="1445755"/>
                    </a:lnTo>
                    <a:lnTo>
                      <a:pt x="2509384" y="1445077"/>
                    </a:lnTo>
                    <a:lnTo>
                      <a:pt x="2511878" y="1444851"/>
                    </a:lnTo>
                    <a:lnTo>
                      <a:pt x="2514600" y="1444625"/>
                    </a:lnTo>
                    <a:close/>
                    <a:moveTo>
                      <a:pt x="2341211" y="1443038"/>
                    </a:moveTo>
                    <a:lnTo>
                      <a:pt x="2345338" y="1443488"/>
                    </a:lnTo>
                    <a:lnTo>
                      <a:pt x="2349466" y="1444389"/>
                    </a:lnTo>
                    <a:lnTo>
                      <a:pt x="2353135" y="1445515"/>
                    </a:lnTo>
                    <a:lnTo>
                      <a:pt x="2356345" y="1447091"/>
                    </a:lnTo>
                    <a:lnTo>
                      <a:pt x="2359326" y="1449343"/>
                    </a:lnTo>
                    <a:lnTo>
                      <a:pt x="2362078" y="1451369"/>
                    </a:lnTo>
                    <a:lnTo>
                      <a:pt x="2364371" y="1453621"/>
                    </a:lnTo>
                    <a:lnTo>
                      <a:pt x="2366435" y="1456098"/>
                    </a:lnTo>
                    <a:lnTo>
                      <a:pt x="2368498" y="1458800"/>
                    </a:lnTo>
                    <a:lnTo>
                      <a:pt x="2369645" y="1461502"/>
                    </a:lnTo>
                    <a:lnTo>
                      <a:pt x="2371021" y="1464204"/>
                    </a:lnTo>
                    <a:lnTo>
                      <a:pt x="2372167" y="1467132"/>
                    </a:lnTo>
                    <a:lnTo>
                      <a:pt x="2372855" y="1470059"/>
                    </a:lnTo>
                    <a:lnTo>
                      <a:pt x="2373084" y="1472761"/>
                    </a:lnTo>
                    <a:lnTo>
                      <a:pt x="2373314" y="1475688"/>
                    </a:lnTo>
                    <a:lnTo>
                      <a:pt x="2373314" y="1478391"/>
                    </a:lnTo>
                    <a:lnTo>
                      <a:pt x="2373084" y="1480868"/>
                    </a:lnTo>
                    <a:lnTo>
                      <a:pt x="2372626" y="1483119"/>
                    </a:lnTo>
                    <a:lnTo>
                      <a:pt x="2372167" y="1485596"/>
                    </a:lnTo>
                    <a:lnTo>
                      <a:pt x="2371250" y="1487848"/>
                    </a:lnTo>
                    <a:lnTo>
                      <a:pt x="2370333" y="1489875"/>
                    </a:lnTo>
                    <a:lnTo>
                      <a:pt x="2369186" y="1492126"/>
                    </a:lnTo>
                    <a:lnTo>
                      <a:pt x="2367810" y="1493928"/>
                    </a:lnTo>
                    <a:lnTo>
                      <a:pt x="2366435" y="1495729"/>
                    </a:lnTo>
                    <a:lnTo>
                      <a:pt x="2365288" y="1497305"/>
                    </a:lnTo>
                    <a:lnTo>
                      <a:pt x="2363683" y="1498882"/>
                    </a:lnTo>
                    <a:lnTo>
                      <a:pt x="2361848" y="1500233"/>
                    </a:lnTo>
                    <a:lnTo>
                      <a:pt x="2360243" y="1501359"/>
                    </a:lnTo>
                    <a:lnTo>
                      <a:pt x="2358409" y="1502710"/>
                    </a:lnTo>
                    <a:lnTo>
                      <a:pt x="2356345" y="1503385"/>
                    </a:lnTo>
                    <a:lnTo>
                      <a:pt x="2352217" y="1504962"/>
                    </a:lnTo>
                    <a:lnTo>
                      <a:pt x="2348090" y="1506087"/>
                    </a:lnTo>
                    <a:lnTo>
                      <a:pt x="2343504" y="1506538"/>
                    </a:lnTo>
                    <a:lnTo>
                      <a:pt x="2341440" y="1506313"/>
                    </a:lnTo>
                    <a:lnTo>
                      <a:pt x="2339147" y="1506313"/>
                    </a:lnTo>
                    <a:lnTo>
                      <a:pt x="2336854" y="1505862"/>
                    </a:lnTo>
                    <a:lnTo>
                      <a:pt x="2334790" y="1505187"/>
                    </a:lnTo>
                    <a:lnTo>
                      <a:pt x="2332726" y="1504511"/>
                    </a:lnTo>
                    <a:lnTo>
                      <a:pt x="2330433" y="1503610"/>
                    </a:lnTo>
                    <a:lnTo>
                      <a:pt x="2328599" y="1502710"/>
                    </a:lnTo>
                    <a:lnTo>
                      <a:pt x="2326306" y="1501359"/>
                    </a:lnTo>
                    <a:lnTo>
                      <a:pt x="2324242" y="1500008"/>
                    </a:lnTo>
                    <a:lnTo>
                      <a:pt x="2322408" y="1498431"/>
                    </a:lnTo>
                    <a:lnTo>
                      <a:pt x="2320573" y="1496630"/>
                    </a:lnTo>
                    <a:lnTo>
                      <a:pt x="2318968" y="1494829"/>
                    </a:lnTo>
                    <a:lnTo>
                      <a:pt x="2317363" y="1493027"/>
                    </a:lnTo>
                    <a:lnTo>
                      <a:pt x="2316446" y="1491001"/>
                    </a:lnTo>
                    <a:lnTo>
                      <a:pt x="2314152" y="1487173"/>
                    </a:lnTo>
                    <a:lnTo>
                      <a:pt x="2312777" y="1483119"/>
                    </a:lnTo>
                    <a:lnTo>
                      <a:pt x="2311630" y="1478841"/>
                    </a:lnTo>
                    <a:lnTo>
                      <a:pt x="2311401" y="1474563"/>
                    </a:lnTo>
                    <a:lnTo>
                      <a:pt x="2311630" y="1470509"/>
                    </a:lnTo>
                    <a:lnTo>
                      <a:pt x="2312089" y="1466456"/>
                    </a:lnTo>
                    <a:lnTo>
                      <a:pt x="2313465" y="1462178"/>
                    </a:lnTo>
                    <a:lnTo>
                      <a:pt x="2315070" y="1458575"/>
                    </a:lnTo>
                    <a:lnTo>
                      <a:pt x="2317363" y="1454972"/>
                    </a:lnTo>
                    <a:lnTo>
                      <a:pt x="2320114" y="1451820"/>
                    </a:lnTo>
                    <a:lnTo>
                      <a:pt x="2321720" y="1450243"/>
                    </a:lnTo>
                    <a:lnTo>
                      <a:pt x="2323554" y="1448892"/>
                    </a:lnTo>
                    <a:lnTo>
                      <a:pt x="2325159" y="1447766"/>
                    </a:lnTo>
                    <a:lnTo>
                      <a:pt x="2327223" y="1446641"/>
                    </a:lnTo>
                    <a:lnTo>
                      <a:pt x="2329057" y="1445515"/>
                    </a:lnTo>
                    <a:lnTo>
                      <a:pt x="2331350" y="1444839"/>
                    </a:lnTo>
                    <a:lnTo>
                      <a:pt x="2333644" y="1444389"/>
                    </a:lnTo>
                    <a:lnTo>
                      <a:pt x="2335937" y="1443488"/>
                    </a:lnTo>
                    <a:lnTo>
                      <a:pt x="2338459" y="1443263"/>
                    </a:lnTo>
                    <a:lnTo>
                      <a:pt x="2341211" y="1443038"/>
                    </a:lnTo>
                    <a:close/>
                    <a:moveTo>
                      <a:pt x="1549627" y="1443038"/>
                    </a:moveTo>
                    <a:lnTo>
                      <a:pt x="1553936" y="1443263"/>
                    </a:lnTo>
                    <a:lnTo>
                      <a:pt x="1557565" y="1443938"/>
                    </a:lnTo>
                    <a:lnTo>
                      <a:pt x="1560966" y="1445290"/>
                    </a:lnTo>
                    <a:lnTo>
                      <a:pt x="1564141" y="1446866"/>
                    </a:lnTo>
                    <a:lnTo>
                      <a:pt x="1566863" y="1448667"/>
                    </a:lnTo>
                    <a:lnTo>
                      <a:pt x="1569584" y="1450694"/>
                    </a:lnTo>
                    <a:lnTo>
                      <a:pt x="1571625" y="1453171"/>
                    </a:lnTo>
                    <a:lnTo>
                      <a:pt x="1573666" y="1455423"/>
                    </a:lnTo>
                    <a:lnTo>
                      <a:pt x="1575254" y="1457899"/>
                    </a:lnTo>
                    <a:lnTo>
                      <a:pt x="1576615" y="1460827"/>
                    </a:lnTo>
                    <a:lnTo>
                      <a:pt x="1577748" y="1463754"/>
                    </a:lnTo>
                    <a:lnTo>
                      <a:pt x="1578429" y="1466456"/>
                    </a:lnTo>
                    <a:lnTo>
                      <a:pt x="1578882" y="1469383"/>
                    </a:lnTo>
                    <a:lnTo>
                      <a:pt x="1579563" y="1472311"/>
                    </a:lnTo>
                    <a:lnTo>
                      <a:pt x="1579563" y="1474788"/>
                    </a:lnTo>
                    <a:lnTo>
                      <a:pt x="1579109" y="1477715"/>
                    </a:lnTo>
                    <a:lnTo>
                      <a:pt x="1578882" y="1480192"/>
                    </a:lnTo>
                    <a:lnTo>
                      <a:pt x="1578429" y="1482669"/>
                    </a:lnTo>
                    <a:lnTo>
                      <a:pt x="1577748" y="1485146"/>
                    </a:lnTo>
                    <a:lnTo>
                      <a:pt x="1576841" y="1487398"/>
                    </a:lnTo>
                    <a:lnTo>
                      <a:pt x="1575707" y="1489649"/>
                    </a:lnTo>
                    <a:lnTo>
                      <a:pt x="1574573" y="1491676"/>
                    </a:lnTo>
                    <a:lnTo>
                      <a:pt x="1573440" y="1493477"/>
                    </a:lnTo>
                    <a:lnTo>
                      <a:pt x="1571852" y="1495279"/>
                    </a:lnTo>
                    <a:lnTo>
                      <a:pt x="1570265" y="1497080"/>
                    </a:lnTo>
                    <a:lnTo>
                      <a:pt x="1568677" y="1498657"/>
                    </a:lnTo>
                    <a:lnTo>
                      <a:pt x="1567090" y="1500008"/>
                    </a:lnTo>
                    <a:lnTo>
                      <a:pt x="1565275" y="1501359"/>
                    </a:lnTo>
                    <a:lnTo>
                      <a:pt x="1561647" y="1503610"/>
                    </a:lnTo>
                    <a:lnTo>
                      <a:pt x="1557565" y="1505187"/>
                    </a:lnTo>
                    <a:lnTo>
                      <a:pt x="1553256" y="1506313"/>
                    </a:lnTo>
                    <a:lnTo>
                      <a:pt x="1551215" y="1506538"/>
                    </a:lnTo>
                    <a:lnTo>
                      <a:pt x="1549173" y="1506538"/>
                    </a:lnTo>
                    <a:lnTo>
                      <a:pt x="1547132" y="1506538"/>
                    </a:lnTo>
                    <a:lnTo>
                      <a:pt x="1545091" y="1506538"/>
                    </a:lnTo>
                    <a:lnTo>
                      <a:pt x="1542823" y="1505862"/>
                    </a:lnTo>
                    <a:lnTo>
                      <a:pt x="1540782" y="1505412"/>
                    </a:lnTo>
                    <a:lnTo>
                      <a:pt x="1538741" y="1504962"/>
                    </a:lnTo>
                    <a:lnTo>
                      <a:pt x="1536700" y="1503836"/>
                    </a:lnTo>
                    <a:lnTo>
                      <a:pt x="1534659" y="1502935"/>
                    </a:lnTo>
                    <a:lnTo>
                      <a:pt x="1532618" y="1501584"/>
                    </a:lnTo>
                    <a:lnTo>
                      <a:pt x="1530577" y="1500233"/>
                    </a:lnTo>
                    <a:lnTo>
                      <a:pt x="1528990" y="1498657"/>
                    </a:lnTo>
                    <a:lnTo>
                      <a:pt x="1527175" y="1496855"/>
                    </a:lnTo>
                    <a:lnTo>
                      <a:pt x="1525588" y="1495054"/>
                    </a:lnTo>
                    <a:lnTo>
                      <a:pt x="1524454" y="1493252"/>
                    </a:lnTo>
                    <a:lnTo>
                      <a:pt x="1523093" y="1491451"/>
                    </a:lnTo>
                    <a:lnTo>
                      <a:pt x="1521279" y="1487623"/>
                    </a:lnTo>
                    <a:lnTo>
                      <a:pt x="1520145" y="1483344"/>
                    </a:lnTo>
                    <a:lnTo>
                      <a:pt x="1519465" y="1479291"/>
                    </a:lnTo>
                    <a:lnTo>
                      <a:pt x="1519238" y="1474788"/>
                    </a:lnTo>
                    <a:lnTo>
                      <a:pt x="1519465" y="1470735"/>
                    </a:lnTo>
                    <a:lnTo>
                      <a:pt x="1520372" y="1466456"/>
                    </a:lnTo>
                    <a:lnTo>
                      <a:pt x="1521732" y="1462403"/>
                    </a:lnTo>
                    <a:lnTo>
                      <a:pt x="1523547" y="1458800"/>
                    </a:lnTo>
                    <a:lnTo>
                      <a:pt x="1526041" y="1455197"/>
                    </a:lnTo>
                    <a:lnTo>
                      <a:pt x="1528763" y="1452045"/>
                    </a:lnTo>
                    <a:lnTo>
                      <a:pt x="1532165" y="1449118"/>
                    </a:lnTo>
                    <a:lnTo>
                      <a:pt x="1533979" y="1447992"/>
                    </a:lnTo>
                    <a:lnTo>
                      <a:pt x="1535793" y="1446641"/>
                    </a:lnTo>
                    <a:lnTo>
                      <a:pt x="1537834" y="1445740"/>
                    </a:lnTo>
                    <a:lnTo>
                      <a:pt x="1540102" y="1444839"/>
                    </a:lnTo>
                    <a:lnTo>
                      <a:pt x="1542370" y="1443938"/>
                    </a:lnTo>
                    <a:lnTo>
                      <a:pt x="1544638" y="1443488"/>
                    </a:lnTo>
                    <a:lnTo>
                      <a:pt x="1547132" y="1443263"/>
                    </a:lnTo>
                    <a:lnTo>
                      <a:pt x="1549627" y="1443038"/>
                    </a:lnTo>
                    <a:close/>
                    <a:moveTo>
                      <a:pt x="25173" y="1443038"/>
                    </a:moveTo>
                    <a:lnTo>
                      <a:pt x="25400" y="1443945"/>
                    </a:lnTo>
                    <a:lnTo>
                      <a:pt x="25400" y="1445079"/>
                    </a:lnTo>
                    <a:lnTo>
                      <a:pt x="25173" y="1449161"/>
                    </a:lnTo>
                    <a:lnTo>
                      <a:pt x="24039" y="1460273"/>
                    </a:lnTo>
                    <a:lnTo>
                      <a:pt x="21771" y="1477056"/>
                    </a:lnTo>
                    <a:lnTo>
                      <a:pt x="20411" y="1485447"/>
                    </a:lnTo>
                    <a:lnTo>
                      <a:pt x="18823" y="1494745"/>
                    </a:lnTo>
                    <a:lnTo>
                      <a:pt x="17236" y="1502682"/>
                    </a:lnTo>
                    <a:lnTo>
                      <a:pt x="16782" y="1505177"/>
                    </a:lnTo>
                    <a:lnTo>
                      <a:pt x="15875" y="1506538"/>
                    </a:lnTo>
                    <a:lnTo>
                      <a:pt x="15875" y="1505177"/>
                    </a:lnTo>
                    <a:lnTo>
                      <a:pt x="15875" y="1502909"/>
                    </a:lnTo>
                    <a:lnTo>
                      <a:pt x="16555" y="1495652"/>
                    </a:lnTo>
                    <a:lnTo>
                      <a:pt x="17689" y="1485673"/>
                    </a:lnTo>
                    <a:lnTo>
                      <a:pt x="19277" y="1474334"/>
                    </a:lnTo>
                    <a:lnTo>
                      <a:pt x="21091" y="1463222"/>
                    </a:lnTo>
                    <a:lnTo>
                      <a:pt x="22678" y="1453470"/>
                    </a:lnTo>
                    <a:lnTo>
                      <a:pt x="24266" y="1446440"/>
                    </a:lnTo>
                    <a:lnTo>
                      <a:pt x="24946" y="1444172"/>
                    </a:lnTo>
                    <a:lnTo>
                      <a:pt x="25173" y="1443038"/>
                    </a:lnTo>
                    <a:close/>
                    <a:moveTo>
                      <a:pt x="1745571" y="1441450"/>
                    </a:moveTo>
                    <a:lnTo>
                      <a:pt x="1749653" y="1441675"/>
                    </a:lnTo>
                    <a:lnTo>
                      <a:pt x="1753735" y="1442576"/>
                    </a:lnTo>
                    <a:lnTo>
                      <a:pt x="1757364" y="1443702"/>
                    </a:lnTo>
                    <a:lnTo>
                      <a:pt x="1760539" y="1445278"/>
                    </a:lnTo>
                    <a:lnTo>
                      <a:pt x="1763260" y="1447079"/>
                    </a:lnTo>
                    <a:lnTo>
                      <a:pt x="1765982" y="1449331"/>
                    </a:lnTo>
                    <a:lnTo>
                      <a:pt x="1768249" y="1451583"/>
                    </a:lnTo>
                    <a:lnTo>
                      <a:pt x="1770064" y="1454060"/>
                    </a:lnTo>
                    <a:lnTo>
                      <a:pt x="1771878" y="1456762"/>
                    </a:lnTo>
                    <a:lnTo>
                      <a:pt x="1773239" y="1459239"/>
                    </a:lnTo>
                    <a:lnTo>
                      <a:pt x="1774373" y="1462166"/>
                    </a:lnTo>
                    <a:lnTo>
                      <a:pt x="1775280" y="1465093"/>
                    </a:lnTo>
                    <a:lnTo>
                      <a:pt x="1775960" y="1467795"/>
                    </a:lnTo>
                    <a:lnTo>
                      <a:pt x="1776187" y="1470723"/>
                    </a:lnTo>
                    <a:lnTo>
                      <a:pt x="1776414" y="1473650"/>
                    </a:lnTo>
                    <a:lnTo>
                      <a:pt x="1776187" y="1476127"/>
                    </a:lnTo>
                    <a:lnTo>
                      <a:pt x="1775960" y="1478829"/>
                    </a:lnTo>
                    <a:lnTo>
                      <a:pt x="1775280" y="1481306"/>
                    </a:lnTo>
                    <a:lnTo>
                      <a:pt x="1774599" y="1483783"/>
                    </a:lnTo>
                    <a:lnTo>
                      <a:pt x="1773692" y="1486035"/>
                    </a:lnTo>
                    <a:lnTo>
                      <a:pt x="1772785" y="1488061"/>
                    </a:lnTo>
                    <a:lnTo>
                      <a:pt x="1771651" y="1490313"/>
                    </a:lnTo>
                    <a:lnTo>
                      <a:pt x="1770290" y="1492340"/>
                    </a:lnTo>
                    <a:lnTo>
                      <a:pt x="1768703" y="1494141"/>
                    </a:lnTo>
                    <a:lnTo>
                      <a:pt x="1767569" y="1495717"/>
                    </a:lnTo>
                    <a:lnTo>
                      <a:pt x="1765755" y="1497294"/>
                    </a:lnTo>
                    <a:lnTo>
                      <a:pt x="1764167" y="1498870"/>
                    </a:lnTo>
                    <a:lnTo>
                      <a:pt x="1762353" y="1499996"/>
                    </a:lnTo>
                    <a:lnTo>
                      <a:pt x="1760539" y="1501122"/>
                    </a:lnTo>
                    <a:lnTo>
                      <a:pt x="1758271" y="1502248"/>
                    </a:lnTo>
                    <a:lnTo>
                      <a:pt x="1754415" y="1503599"/>
                    </a:lnTo>
                    <a:lnTo>
                      <a:pt x="1750333" y="1504725"/>
                    </a:lnTo>
                    <a:lnTo>
                      <a:pt x="1748292" y="1504950"/>
                    </a:lnTo>
                    <a:lnTo>
                      <a:pt x="1745797" y="1504950"/>
                    </a:lnTo>
                    <a:lnTo>
                      <a:pt x="1743756" y="1504950"/>
                    </a:lnTo>
                    <a:lnTo>
                      <a:pt x="1741488" y="1504950"/>
                    </a:lnTo>
                    <a:lnTo>
                      <a:pt x="1739221" y="1504499"/>
                    </a:lnTo>
                    <a:lnTo>
                      <a:pt x="1737180" y="1504049"/>
                    </a:lnTo>
                    <a:lnTo>
                      <a:pt x="1735138" y="1503148"/>
                    </a:lnTo>
                    <a:lnTo>
                      <a:pt x="1733097" y="1502473"/>
                    </a:lnTo>
                    <a:lnTo>
                      <a:pt x="1731056" y="1501347"/>
                    </a:lnTo>
                    <a:lnTo>
                      <a:pt x="1728788" y="1499996"/>
                    </a:lnTo>
                    <a:lnTo>
                      <a:pt x="1726974" y="1498870"/>
                    </a:lnTo>
                    <a:lnTo>
                      <a:pt x="1725160" y="1497294"/>
                    </a:lnTo>
                    <a:lnTo>
                      <a:pt x="1723345" y="1495492"/>
                    </a:lnTo>
                    <a:lnTo>
                      <a:pt x="1721758" y="1493241"/>
                    </a:lnTo>
                    <a:lnTo>
                      <a:pt x="1720170" y="1491439"/>
                    </a:lnTo>
                    <a:lnTo>
                      <a:pt x="1719263" y="1489638"/>
                    </a:lnTo>
                    <a:lnTo>
                      <a:pt x="1716995" y="1485810"/>
                    </a:lnTo>
                    <a:lnTo>
                      <a:pt x="1715861" y="1481756"/>
                    </a:lnTo>
                    <a:lnTo>
                      <a:pt x="1714954" y="1477253"/>
                    </a:lnTo>
                    <a:lnTo>
                      <a:pt x="1714501" y="1473200"/>
                    </a:lnTo>
                    <a:lnTo>
                      <a:pt x="1714728" y="1468921"/>
                    </a:lnTo>
                    <a:lnTo>
                      <a:pt x="1715861" y="1464868"/>
                    </a:lnTo>
                    <a:lnTo>
                      <a:pt x="1716995" y="1460590"/>
                    </a:lnTo>
                    <a:lnTo>
                      <a:pt x="1719037" y="1456987"/>
                    </a:lnTo>
                    <a:lnTo>
                      <a:pt x="1721304" y="1453384"/>
                    </a:lnTo>
                    <a:lnTo>
                      <a:pt x="1724253" y="1450232"/>
                    </a:lnTo>
                    <a:lnTo>
                      <a:pt x="1725613" y="1448655"/>
                    </a:lnTo>
                    <a:lnTo>
                      <a:pt x="1727654" y="1447530"/>
                    </a:lnTo>
                    <a:lnTo>
                      <a:pt x="1729469" y="1446178"/>
                    </a:lnTo>
                    <a:lnTo>
                      <a:pt x="1731283" y="1445053"/>
                    </a:lnTo>
                    <a:lnTo>
                      <a:pt x="1733551" y="1444152"/>
                    </a:lnTo>
                    <a:lnTo>
                      <a:pt x="1735592" y="1443251"/>
                    </a:lnTo>
                    <a:lnTo>
                      <a:pt x="1738087" y="1442576"/>
                    </a:lnTo>
                    <a:lnTo>
                      <a:pt x="1740355" y="1441900"/>
                    </a:lnTo>
                    <a:lnTo>
                      <a:pt x="1742849" y="1441675"/>
                    </a:lnTo>
                    <a:lnTo>
                      <a:pt x="1745571" y="1441450"/>
                    </a:lnTo>
                    <a:close/>
                    <a:moveTo>
                      <a:pt x="42410" y="1436688"/>
                    </a:moveTo>
                    <a:lnTo>
                      <a:pt x="42863" y="1436915"/>
                    </a:lnTo>
                    <a:lnTo>
                      <a:pt x="43544" y="1437822"/>
                    </a:lnTo>
                    <a:lnTo>
                      <a:pt x="43997" y="1438956"/>
                    </a:lnTo>
                    <a:lnTo>
                      <a:pt x="44224" y="1440316"/>
                    </a:lnTo>
                    <a:lnTo>
                      <a:pt x="44451" y="1444172"/>
                    </a:lnTo>
                    <a:lnTo>
                      <a:pt x="44451" y="1448707"/>
                    </a:lnTo>
                    <a:lnTo>
                      <a:pt x="43997" y="1453923"/>
                    </a:lnTo>
                    <a:lnTo>
                      <a:pt x="43544" y="1459366"/>
                    </a:lnTo>
                    <a:lnTo>
                      <a:pt x="42183" y="1470479"/>
                    </a:lnTo>
                    <a:lnTo>
                      <a:pt x="41049" y="1477282"/>
                    </a:lnTo>
                    <a:lnTo>
                      <a:pt x="39688" y="1483179"/>
                    </a:lnTo>
                    <a:lnTo>
                      <a:pt x="38554" y="1488622"/>
                    </a:lnTo>
                    <a:lnTo>
                      <a:pt x="37194" y="1493157"/>
                    </a:lnTo>
                    <a:lnTo>
                      <a:pt x="35833" y="1496786"/>
                    </a:lnTo>
                    <a:lnTo>
                      <a:pt x="34472" y="1499281"/>
                    </a:lnTo>
                    <a:lnTo>
                      <a:pt x="34019" y="1499734"/>
                    </a:lnTo>
                    <a:lnTo>
                      <a:pt x="33565" y="1500188"/>
                    </a:lnTo>
                    <a:lnTo>
                      <a:pt x="33112" y="1500188"/>
                    </a:lnTo>
                    <a:lnTo>
                      <a:pt x="32431" y="1499734"/>
                    </a:lnTo>
                    <a:lnTo>
                      <a:pt x="31978" y="1498373"/>
                    </a:lnTo>
                    <a:lnTo>
                      <a:pt x="31751" y="1496106"/>
                    </a:lnTo>
                    <a:lnTo>
                      <a:pt x="31751" y="1492704"/>
                    </a:lnTo>
                    <a:lnTo>
                      <a:pt x="31751" y="1488395"/>
                    </a:lnTo>
                    <a:lnTo>
                      <a:pt x="32204" y="1478870"/>
                    </a:lnTo>
                    <a:lnTo>
                      <a:pt x="33565" y="1467984"/>
                    </a:lnTo>
                    <a:lnTo>
                      <a:pt x="35379" y="1457325"/>
                    </a:lnTo>
                    <a:lnTo>
                      <a:pt x="36060" y="1452336"/>
                    </a:lnTo>
                    <a:lnTo>
                      <a:pt x="37421" y="1447800"/>
                    </a:lnTo>
                    <a:lnTo>
                      <a:pt x="38554" y="1443718"/>
                    </a:lnTo>
                    <a:lnTo>
                      <a:pt x="39688" y="1440316"/>
                    </a:lnTo>
                    <a:lnTo>
                      <a:pt x="41049" y="1438048"/>
                    </a:lnTo>
                    <a:lnTo>
                      <a:pt x="41956" y="1437368"/>
                    </a:lnTo>
                    <a:lnTo>
                      <a:pt x="42410" y="1436688"/>
                    </a:lnTo>
                    <a:close/>
                    <a:moveTo>
                      <a:pt x="84272" y="1428751"/>
                    </a:moveTo>
                    <a:lnTo>
                      <a:pt x="85324" y="1428978"/>
                    </a:lnTo>
                    <a:lnTo>
                      <a:pt x="85955" y="1429885"/>
                    </a:lnTo>
                    <a:lnTo>
                      <a:pt x="86797" y="1430792"/>
                    </a:lnTo>
                    <a:lnTo>
                      <a:pt x="87428" y="1432153"/>
                    </a:lnTo>
                    <a:lnTo>
                      <a:pt x="87849" y="1433967"/>
                    </a:lnTo>
                    <a:lnTo>
                      <a:pt x="88270" y="1436008"/>
                    </a:lnTo>
                    <a:lnTo>
                      <a:pt x="88690" y="1440544"/>
                    </a:lnTo>
                    <a:lnTo>
                      <a:pt x="88901" y="1445986"/>
                    </a:lnTo>
                    <a:lnTo>
                      <a:pt x="88690" y="1451429"/>
                    </a:lnTo>
                    <a:lnTo>
                      <a:pt x="88270" y="1457326"/>
                    </a:lnTo>
                    <a:lnTo>
                      <a:pt x="87428" y="1462542"/>
                    </a:lnTo>
                    <a:lnTo>
                      <a:pt x="85955" y="1469572"/>
                    </a:lnTo>
                    <a:lnTo>
                      <a:pt x="84483" y="1475922"/>
                    </a:lnTo>
                    <a:lnTo>
                      <a:pt x="82799" y="1481592"/>
                    </a:lnTo>
                    <a:lnTo>
                      <a:pt x="80906" y="1486128"/>
                    </a:lnTo>
                    <a:lnTo>
                      <a:pt x="79854" y="1487942"/>
                    </a:lnTo>
                    <a:lnTo>
                      <a:pt x="79223" y="1489529"/>
                    </a:lnTo>
                    <a:lnTo>
                      <a:pt x="78171" y="1490663"/>
                    </a:lnTo>
                    <a:lnTo>
                      <a:pt x="77329" y="1491344"/>
                    </a:lnTo>
                    <a:lnTo>
                      <a:pt x="76277" y="1492024"/>
                    </a:lnTo>
                    <a:lnTo>
                      <a:pt x="75646" y="1492251"/>
                    </a:lnTo>
                    <a:lnTo>
                      <a:pt x="74804" y="1491797"/>
                    </a:lnTo>
                    <a:lnTo>
                      <a:pt x="73963" y="1491117"/>
                    </a:lnTo>
                    <a:lnTo>
                      <a:pt x="73331" y="1490210"/>
                    </a:lnTo>
                    <a:lnTo>
                      <a:pt x="72911" y="1489076"/>
                    </a:lnTo>
                    <a:lnTo>
                      <a:pt x="72279" y="1486128"/>
                    </a:lnTo>
                    <a:lnTo>
                      <a:pt x="71648" y="1482499"/>
                    </a:lnTo>
                    <a:lnTo>
                      <a:pt x="71438" y="1478417"/>
                    </a:lnTo>
                    <a:lnTo>
                      <a:pt x="71438" y="1473654"/>
                    </a:lnTo>
                    <a:lnTo>
                      <a:pt x="71648" y="1468665"/>
                    </a:lnTo>
                    <a:lnTo>
                      <a:pt x="72279" y="1463449"/>
                    </a:lnTo>
                    <a:lnTo>
                      <a:pt x="72911" y="1458233"/>
                    </a:lnTo>
                    <a:lnTo>
                      <a:pt x="73542" y="1453017"/>
                    </a:lnTo>
                    <a:lnTo>
                      <a:pt x="74804" y="1447801"/>
                    </a:lnTo>
                    <a:lnTo>
                      <a:pt x="76067" y="1443038"/>
                    </a:lnTo>
                    <a:lnTo>
                      <a:pt x="77329" y="1438956"/>
                    </a:lnTo>
                    <a:lnTo>
                      <a:pt x="78802" y="1435328"/>
                    </a:lnTo>
                    <a:lnTo>
                      <a:pt x="80485" y="1432153"/>
                    </a:lnTo>
                    <a:lnTo>
                      <a:pt x="81327" y="1431019"/>
                    </a:lnTo>
                    <a:lnTo>
                      <a:pt x="82379" y="1430111"/>
                    </a:lnTo>
                    <a:lnTo>
                      <a:pt x="83431" y="1429204"/>
                    </a:lnTo>
                    <a:lnTo>
                      <a:pt x="84272" y="1428751"/>
                    </a:lnTo>
                    <a:close/>
                    <a:moveTo>
                      <a:pt x="148772" y="1422401"/>
                    </a:moveTo>
                    <a:lnTo>
                      <a:pt x="150359" y="1422628"/>
                    </a:lnTo>
                    <a:lnTo>
                      <a:pt x="151493" y="1423308"/>
                    </a:lnTo>
                    <a:lnTo>
                      <a:pt x="152854" y="1424442"/>
                    </a:lnTo>
                    <a:lnTo>
                      <a:pt x="153988" y="1425803"/>
                    </a:lnTo>
                    <a:lnTo>
                      <a:pt x="154668" y="1427617"/>
                    </a:lnTo>
                    <a:lnTo>
                      <a:pt x="155575" y="1429658"/>
                    </a:lnTo>
                    <a:lnTo>
                      <a:pt x="156029" y="1431699"/>
                    </a:lnTo>
                    <a:lnTo>
                      <a:pt x="156483" y="1434194"/>
                    </a:lnTo>
                    <a:lnTo>
                      <a:pt x="157163" y="1439636"/>
                    </a:lnTo>
                    <a:lnTo>
                      <a:pt x="157163" y="1445079"/>
                    </a:lnTo>
                    <a:lnTo>
                      <a:pt x="156483" y="1450749"/>
                    </a:lnTo>
                    <a:lnTo>
                      <a:pt x="156029" y="1455965"/>
                    </a:lnTo>
                    <a:lnTo>
                      <a:pt x="155122" y="1460047"/>
                    </a:lnTo>
                    <a:lnTo>
                      <a:pt x="154215" y="1463676"/>
                    </a:lnTo>
                    <a:lnTo>
                      <a:pt x="153081" y="1467304"/>
                    </a:lnTo>
                    <a:lnTo>
                      <a:pt x="152174" y="1470479"/>
                    </a:lnTo>
                    <a:lnTo>
                      <a:pt x="151040" y="1473654"/>
                    </a:lnTo>
                    <a:lnTo>
                      <a:pt x="149679" y="1476149"/>
                    </a:lnTo>
                    <a:lnTo>
                      <a:pt x="148091" y="1478417"/>
                    </a:lnTo>
                    <a:lnTo>
                      <a:pt x="146958" y="1480685"/>
                    </a:lnTo>
                    <a:lnTo>
                      <a:pt x="145597" y="1482499"/>
                    </a:lnTo>
                    <a:lnTo>
                      <a:pt x="144009" y="1484086"/>
                    </a:lnTo>
                    <a:lnTo>
                      <a:pt x="142649" y="1484994"/>
                    </a:lnTo>
                    <a:lnTo>
                      <a:pt x="141061" y="1485674"/>
                    </a:lnTo>
                    <a:lnTo>
                      <a:pt x="139927" y="1485901"/>
                    </a:lnTo>
                    <a:lnTo>
                      <a:pt x="138340" y="1485674"/>
                    </a:lnTo>
                    <a:lnTo>
                      <a:pt x="136979" y="1484767"/>
                    </a:lnTo>
                    <a:lnTo>
                      <a:pt x="135845" y="1483633"/>
                    </a:lnTo>
                    <a:lnTo>
                      <a:pt x="135165" y="1482499"/>
                    </a:lnTo>
                    <a:lnTo>
                      <a:pt x="134258" y="1481138"/>
                    </a:lnTo>
                    <a:lnTo>
                      <a:pt x="133124" y="1477963"/>
                    </a:lnTo>
                    <a:lnTo>
                      <a:pt x="132216" y="1474108"/>
                    </a:lnTo>
                    <a:lnTo>
                      <a:pt x="131763" y="1469799"/>
                    </a:lnTo>
                    <a:lnTo>
                      <a:pt x="131763" y="1465263"/>
                    </a:lnTo>
                    <a:lnTo>
                      <a:pt x="131990" y="1460274"/>
                    </a:lnTo>
                    <a:lnTo>
                      <a:pt x="132443" y="1455285"/>
                    </a:lnTo>
                    <a:lnTo>
                      <a:pt x="133350" y="1450069"/>
                    </a:lnTo>
                    <a:lnTo>
                      <a:pt x="134258" y="1445079"/>
                    </a:lnTo>
                    <a:lnTo>
                      <a:pt x="135618" y="1440317"/>
                    </a:lnTo>
                    <a:lnTo>
                      <a:pt x="137206" y="1436008"/>
                    </a:lnTo>
                    <a:lnTo>
                      <a:pt x="139020" y="1431699"/>
                    </a:lnTo>
                    <a:lnTo>
                      <a:pt x="141061" y="1428297"/>
                    </a:lnTo>
                    <a:lnTo>
                      <a:pt x="142195" y="1426710"/>
                    </a:lnTo>
                    <a:lnTo>
                      <a:pt x="143556" y="1425576"/>
                    </a:lnTo>
                    <a:lnTo>
                      <a:pt x="144463" y="1424442"/>
                    </a:lnTo>
                    <a:lnTo>
                      <a:pt x="145824" y="1423308"/>
                    </a:lnTo>
                    <a:lnTo>
                      <a:pt x="147184" y="1422854"/>
                    </a:lnTo>
                    <a:lnTo>
                      <a:pt x="148772" y="1422401"/>
                    </a:lnTo>
                    <a:close/>
                    <a:moveTo>
                      <a:pt x="236422" y="1414463"/>
                    </a:moveTo>
                    <a:lnTo>
                      <a:pt x="238624" y="1414691"/>
                    </a:lnTo>
                    <a:lnTo>
                      <a:pt x="240385" y="1415376"/>
                    </a:lnTo>
                    <a:lnTo>
                      <a:pt x="241927" y="1416519"/>
                    </a:lnTo>
                    <a:lnTo>
                      <a:pt x="243027" y="1417889"/>
                    </a:lnTo>
                    <a:lnTo>
                      <a:pt x="244128" y="1419716"/>
                    </a:lnTo>
                    <a:lnTo>
                      <a:pt x="245009" y="1421772"/>
                    </a:lnTo>
                    <a:lnTo>
                      <a:pt x="245890" y="1423828"/>
                    </a:lnTo>
                    <a:lnTo>
                      <a:pt x="246550" y="1426340"/>
                    </a:lnTo>
                    <a:lnTo>
                      <a:pt x="247211" y="1428853"/>
                    </a:lnTo>
                    <a:lnTo>
                      <a:pt x="247431" y="1431822"/>
                    </a:lnTo>
                    <a:lnTo>
                      <a:pt x="247651" y="1437304"/>
                    </a:lnTo>
                    <a:lnTo>
                      <a:pt x="247431" y="1443015"/>
                    </a:lnTo>
                    <a:lnTo>
                      <a:pt x="246990" y="1448269"/>
                    </a:lnTo>
                    <a:lnTo>
                      <a:pt x="246110" y="1452608"/>
                    </a:lnTo>
                    <a:lnTo>
                      <a:pt x="245009" y="1456492"/>
                    </a:lnTo>
                    <a:lnTo>
                      <a:pt x="243908" y="1460146"/>
                    </a:lnTo>
                    <a:lnTo>
                      <a:pt x="242587" y="1463572"/>
                    </a:lnTo>
                    <a:lnTo>
                      <a:pt x="241046" y="1466770"/>
                    </a:lnTo>
                    <a:lnTo>
                      <a:pt x="239505" y="1469283"/>
                    </a:lnTo>
                    <a:lnTo>
                      <a:pt x="237743" y="1472024"/>
                    </a:lnTo>
                    <a:lnTo>
                      <a:pt x="235982" y="1473851"/>
                    </a:lnTo>
                    <a:lnTo>
                      <a:pt x="234221" y="1475679"/>
                    </a:lnTo>
                    <a:lnTo>
                      <a:pt x="232459" y="1477049"/>
                    </a:lnTo>
                    <a:lnTo>
                      <a:pt x="230698" y="1477734"/>
                    </a:lnTo>
                    <a:lnTo>
                      <a:pt x="228937" y="1477963"/>
                    </a:lnTo>
                    <a:lnTo>
                      <a:pt x="227175" y="1477963"/>
                    </a:lnTo>
                    <a:lnTo>
                      <a:pt x="225414" y="1477506"/>
                    </a:lnTo>
                    <a:lnTo>
                      <a:pt x="223873" y="1476364"/>
                    </a:lnTo>
                    <a:lnTo>
                      <a:pt x="222332" y="1474993"/>
                    </a:lnTo>
                    <a:lnTo>
                      <a:pt x="221231" y="1473623"/>
                    </a:lnTo>
                    <a:lnTo>
                      <a:pt x="220570" y="1472024"/>
                    </a:lnTo>
                    <a:lnTo>
                      <a:pt x="219249" y="1468598"/>
                    </a:lnTo>
                    <a:lnTo>
                      <a:pt x="218148" y="1464715"/>
                    </a:lnTo>
                    <a:lnTo>
                      <a:pt x="217708" y="1460146"/>
                    </a:lnTo>
                    <a:lnTo>
                      <a:pt x="217488" y="1455349"/>
                    </a:lnTo>
                    <a:lnTo>
                      <a:pt x="217708" y="1450781"/>
                    </a:lnTo>
                    <a:lnTo>
                      <a:pt x="218148" y="1445756"/>
                    </a:lnTo>
                    <a:lnTo>
                      <a:pt x="219249" y="1440731"/>
                    </a:lnTo>
                    <a:lnTo>
                      <a:pt x="220350" y="1435934"/>
                    </a:lnTo>
                    <a:lnTo>
                      <a:pt x="221891" y="1431137"/>
                    </a:lnTo>
                    <a:lnTo>
                      <a:pt x="223653" y="1427026"/>
                    </a:lnTo>
                    <a:lnTo>
                      <a:pt x="225634" y="1423371"/>
                    </a:lnTo>
                    <a:lnTo>
                      <a:pt x="228056" y="1419945"/>
                    </a:lnTo>
                    <a:lnTo>
                      <a:pt x="229377" y="1418574"/>
                    </a:lnTo>
                    <a:lnTo>
                      <a:pt x="230698" y="1417204"/>
                    </a:lnTo>
                    <a:lnTo>
                      <a:pt x="232019" y="1416290"/>
                    </a:lnTo>
                    <a:lnTo>
                      <a:pt x="233560" y="1415376"/>
                    </a:lnTo>
                    <a:lnTo>
                      <a:pt x="234881" y="1414920"/>
                    </a:lnTo>
                    <a:lnTo>
                      <a:pt x="236422" y="1414463"/>
                    </a:lnTo>
                    <a:close/>
                    <a:moveTo>
                      <a:pt x="342812" y="1408113"/>
                    </a:moveTo>
                    <a:lnTo>
                      <a:pt x="345094" y="1408340"/>
                    </a:lnTo>
                    <a:lnTo>
                      <a:pt x="347148" y="1409251"/>
                    </a:lnTo>
                    <a:lnTo>
                      <a:pt x="349202" y="1410161"/>
                    </a:lnTo>
                    <a:lnTo>
                      <a:pt x="351027" y="1411527"/>
                    </a:lnTo>
                    <a:lnTo>
                      <a:pt x="352397" y="1413348"/>
                    </a:lnTo>
                    <a:lnTo>
                      <a:pt x="353538" y="1415396"/>
                    </a:lnTo>
                    <a:lnTo>
                      <a:pt x="354679" y="1417444"/>
                    </a:lnTo>
                    <a:lnTo>
                      <a:pt x="355591" y="1419948"/>
                    </a:lnTo>
                    <a:lnTo>
                      <a:pt x="356276" y="1422451"/>
                    </a:lnTo>
                    <a:lnTo>
                      <a:pt x="356732" y="1425410"/>
                    </a:lnTo>
                    <a:lnTo>
                      <a:pt x="356961" y="1427914"/>
                    </a:lnTo>
                    <a:lnTo>
                      <a:pt x="357189" y="1430873"/>
                    </a:lnTo>
                    <a:lnTo>
                      <a:pt x="357189" y="1436563"/>
                    </a:lnTo>
                    <a:lnTo>
                      <a:pt x="356504" y="1441797"/>
                    </a:lnTo>
                    <a:lnTo>
                      <a:pt x="355591" y="1446349"/>
                    </a:lnTo>
                    <a:lnTo>
                      <a:pt x="354450" y="1450218"/>
                    </a:lnTo>
                    <a:lnTo>
                      <a:pt x="353081" y="1454315"/>
                    </a:lnTo>
                    <a:lnTo>
                      <a:pt x="351256" y="1457729"/>
                    </a:lnTo>
                    <a:lnTo>
                      <a:pt x="349430" y="1460688"/>
                    </a:lnTo>
                    <a:lnTo>
                      <a:pt x="347604" y="1463647"/>
                    </a:lnTo>
                    <a:lnTo>
                      <a:pt x="345322" y="1465923"/>
                    </a:lnTo>
                    <a:lnTo>
                      <a:pt x="343268" y="1467744"/>
                    </a:lnTo>
                    <a:lnTo>
                      <a:pt x="340986" y="1469337"/>
                    </a:lnTo>
                    <a:lnTo>
                      <a:pt x="338476" y="1470702"/>
                    </a:lnTo>
                    <a:lnTo>
                      <a:pt x="336194" y="1471158"/>
                    </a:lnTo>
                    <a:lnTo>
                      <a:pt x="334140" y="1471613"/>
                    </a:lnTo>
                    <a:lnTo>
                      <a:pt x="331858" y="1470930"/>
                    </a:lnTo>
                    <a:lnTo>
                      <a:pt x="329576" y="1470247"/>
                    </a:lnTo>
                    <a:lnTo>
                      <a:pt x="327522" y="1468654"/>
                    </a:lnTo>
                    <a:lnTo>
                      <a:pt x="325696" y="1466606"/>
                    </a:lnTo>
                    <a:lnTo>
                      <a:pt x="324555" y="1465240"/>
                    </a:lnTo>
                    <a:lnTo>
                      <a:pt x="323871" y="1463419"/>
                    </a:lnTo>
                    <a:lnTo>
                      <a:pt x="322273" y="1460005"/>
                    </a:lnTo>
                    <a:lnTo>
                      <a:pt x="321589" y="1455908"/>
                    </a:lnTo>
                    <a:lnTo>
                      <a:pt x="320676" y="1451584"/>
                    </a:lnTo>
                    <a:lnTo>
                      <a:pt x="320676" y="1446805"/>
                    </a:lnTo>
                    <a:lnTo>
                      <a:pt x="320904" y="1442253"/>
                    </a:lnTo>
                    <a:lnTo>
                      <a:pt x="321589" y="1437473"/>
                    </a:lnTo>
                    <a:lnTo>
                      <a:pt x="322502" y="1432693"/>
                    </a:lnTo>
                    <a:lnTo>
                      <a:pt x="323871" y="1427914"/>
                    </a:lnTo>
                    <a:lnTo>
                      <a:pt x="325696" y="1423817"/>
                    </a:lnTo>
                    <a:lnTo>
                      <a:pt x="327750" y="1419948"/>
                    </a:lnTo>
                    <a:lnTo>
                      <a:pt x="330261" y="1416306"/>
                    </a:lnTo>
                    <a:lnTo>
                      <a:pt x="332771" y="1413120"/>
                    </a:lnTo>
                    <a:lnTo>
                      <a:pt x="334368" y="1411754"/>
                    </a:lnTo>
                    <a:lnTo>
                      <a:pt x="335966" y="1410616"/>
                    </a:lnTo>
                    <a:lnTo>
                      <a:pt x="337563" y="1409706"/>
                    </a:lnTo>
                    <a:lnTo>
                      <a:pt x="339161" y="1408796"/>
                    </a:lnTo>
                    <a:lnTo>
                      <a:pt x="340986" y="1408340"/>
                    </a:lnTo>
                    <a:lnTo>
                      <a:pt x="342812" y="1408113"/>
                    </a:lnTo>
                    <a:close/>
                    <a:moveTo>
                      <a:pt x="465498" y="1401763"/>
                    </a:moveTo>
                    <a:lnTo>
                      <a:pt x="468234" y="1402218"/>
                    </a:lnTo>
                    <a:lnTo>
                      <a:pt x="470743" y="1402901"/>
                    </a:lnTo>
                    <a:lnTo>
                      <a:pt x="472795" y="1404039"/>
                    </a:lnTo>
                    <a:lnTo>
                      <a:pt x="475076" y="1405177"/>
                    </a:lnTo>
                    <a:lnTo>
                      <a:pt x="476444" y="1406998"/>
                    </a:lnTo>
                    <a:lnTo>
                      <a:pt x="478040" y="1409274"/>
                    </a:lnTo>
                    <a:lnTo>
                      <a:pt x="479408" y="1411322"/>
                    </a:lnTo>
                    <a:lnTo>
                      <a:pt x="480549" y="1413825"/>
                    </a:lnTo>
                    <a:lnTo>
                      <a:pt x="481233" y="1416329"/>
                    </a:lnTo>
                    <a:lnTo>
                      <a:pt x="481917" y="1419060"/>
                    </a:lnTo>
                    <a:lnTo>
                      <a:pt x="482373" y="1421791"/>
                    </a:lnTo>
                    <a:lnTo>
                      <a:pt x="482601" y="1424750"/>
                    </a:lnTo>
                    <a:lnTo>
                      <a:pt x="482601" y="1427481"/>
                    </a:lnTo>
                    <a:lnTo>
                      <a:pt x="482601" y="1430440"/>
                    </a:lnTo>
                    <a:lnTo>
                      <a:pt x="482373" y="1432944"/>
                    </a:lnTo>
                    <a:lnTo>
                      <a:pt x="482145" y="1435675"/>
                    </a:lnTo>
                    <a:lnTo>
                      <a:pt x="481005" y="1440455"/>
                    </a:lnTo>
                    <a:lnTo>
                      <a:pt x="479636" y="1444779"/>
                    </a:lnTo>
                    <a:lnTo>
                      <a:pt x="478040" y="1448876"/>
                    </a:lnTo>
                    <a:lnTo>
                      <a:pt x="476216" y="1452290"/>
                    </a:lnTo>
                    <a:lnTo>
                      <a:pt x="473935" y="1455704"/>
                    </a:lnTo>
                    <a:lnTo>
                      <a:pt x="471883" y="1458207"/>
                    </a:lnTo>
                    <a:lnTo>
                      <a:pt x="469147" y="1460938"/>
                    </a:lnTo>
                    <a:lnTo>
                      <a:pt x="466638" y="1462759"/>
                    </a:lnTo>
                    <a:lnTo>
                      <a:pt x="463902" y="1463897"/>
                    </a:lnTo>
                    <a:lnTo>
                      <a:pt x="461393" y="1465035"/>
                    </a:lnTo>
                    <a:lnTo>
                      <a:pt x="458657" y="1465263"/>
                    </a:lnTo>
                    <a:lnTo>
                      <a:pt x="456148" y="1465263"/>
                    </a:lnTo>
                    <a:lnTo>
                      <a:pt x="453412" y="1464580"/>
                    </a:lnTo>
                    <a:lnTo>
                      <a:pt x="450903" y="1463214"/>
                    </a:lnTo>
                    <a:lnTo>
                      <a:pt x="448395" y="1461166"/>
                    </a:lnTo>
                    <a:lnTo>
                      <a:pt x="446343" y="1458435"/>
                    </a:lnTo>
                    <a:lnTo>
                      <a:pt x="445203" y="1456842"/>
                    </a:lnTo>
                    <a:lnTo>
                      <a:pt x="444518" y="1455021"/>
                    </a:lnTo>
                    <a:lnTo>
                      <a:pt x="442922" y="1451379"/>
                    </a:lnTo>
                    <a:lnTo>
                      <a:pt x="441782" y="1447282"/>
                    </a:lnTo>
                    <a:lnTo>
                      <a:pt x="441326" y="1442958"/>
                    </a:lnTo>
                    <a:lnTo>
                      <a:pt x="441326" y="1438634"/>
                    </a:lnTo>
                    <a:lnTo>
                      <a:pt x="441554" y="1433854"/>
                    </a:lnTo>
                    <a:lnTo>
                      <a:pt x="442466" y="1429302"/>
                    </a:lnTo>
                    <a:lnTo>
                      <a:pt x="443378" y="1424978"/>
                    </a:lnTo>
                    <a:lnTo>
                      <a:pt x="444974" y="1420426"/>
                    </a:lnTo>
                    <a:lnTo>
                      <a:pt x="446799" y="1416557"/>
                    </a:lnTo>
                    <a:lnTo>
                      <a:pt x="449307" y="1412687"/>
                    </a:lnTo>
                    <a:lnTo>
                      <a:pt x="451816" y="1409501"/>
                    </a:lnTo>
                    <a:lnTo>
                      <a:pt x="454780" y="1406542"/>
                    </a:lnTo>
                    <a:lnTo>
                      <a:pt x="456376" y="1405177"/>
                    </a:lnTo>
                    <a:lnTo>
                      <a:pt x="458201" y="1404266"/>
                    </a:lnTo>
                    <a:lnTo>
                      <a:pt x="459797" y="1403356"/>
                    </a:lnTo>
                    <a:lnTo>
                      <a:pt x="461621" y="1402673"/>
                    </a:lnTo>
                    <a:lnTo>
                      <a:pt x="463446" y="1402218"/>
                    </a:lnTo>
                    <a:lnTo>
                      <a:pt x="465498" y="1401763"/>
                    </a:lnTo>
                    <a:close/>
                    <a:moveTo>
                      <a:pt x="31750" y="1400176"/>
                    </a:moveTo>
                    <a:lnTo>
                      <a:pt x="28194" y="1417129"/>
                    </a:lnTo>
                    <a:lnTo>
                      <a:pt x="25400" y="1430339"/>
                    </a:lnTo>
                    <a:lnTo>
                      <a:pt x="31750" y="1400176"/>
                    </a:lnTo>
                    <a:close/>
                    <a:moveTo>
                      <a:pt x="603061" y="1397001"/>
                    </a:moveTo>
                    <a:lnTo>
                      <a:pt x="606157" y="1397228"/>
                    </a:lnTo>
                    <a:lnTo>
                      <a:pt x="608590" y="1398139"/>
                    </a:lnTo>
                    <a:lnTo>
                      <a:pt x="611244" y="1399049"/>
                    </a:lnTo>
                    <a:lnTo>
                      <a:pt x="613234" y="1400642"/>
                    </a:lnTo>
                    <a:lnTo>
                      <a:pt x="615003" y="1402236"/>
                    </a:lnTo>
                    <a:lnTo>
                      <a:pt x="616772" y="1404284"/>
                    </a:lnTo>
                    <a:lnTo>
                      <a:pt x="618320" y="1406787"/>
                    </a:lnTo>
                    <a:lnTo>
                      <a:pt x="619426" y="1409063"/>
                    </a:lnTo>
                    <a:lnTo>
                      <a:pt x="620311" y="1411795"/>
                    </a:lnTo>
                    <a:lnTo>
                      <a:pt x="621195" y="1414298"/>
                    </a:lnTo>
                    <a:lnTo>
                      <a:pt x="621637" y="1417257"/>
                    </a:lnTo>
                    <a:lnTo>
                      <a:pt x="621859" y="1420216"/>
                    </a:lnTo>
                    <a:lnTo>
                      <a:pt x="622301" y="1422719"/>
                    </a:lnTo>
                    <a:lnTo>
                      <a:pt x="622301" y="1425678"/>
                    </a:lnTo>
                    <a:lnTo>
                      <a:pt x="621859" y="1428409"/>
                    </a:lnTo>
                    <a:lnTo>
                      <a:pt x="621637" y="1431141"/>
                    </a:lnTo>
                    <a:lnTo>
                      <a:pt x="620753" y="1435693"/>
                    </a:lnTo>
                    <a:lnTo>
                      <a:pt x="619426" y="1440017"/>
                    </a:lnTo>
                    <a:lnTo>
                      <a:pt x="617657" y="1443886"/>
                    </a:lnTo>
                    <a:lnTo>
                      <a:pt x="615888" y="1447755"/>
                    </a:lnTo>
                    <a:lnTo>
                      <a:pt x="613455" y="1450714"/>
                    </a:lnTo>
                    <a:lnTo>
                      <a:pt x="611023" y="1453673"/>
                    </a:lnTo>
                    <a:lnTo>
                      <a:pt x="608369" y="1455949"/>
                    </a:lnTo>
                    <a:lnTo>
                      <a:pt x="605715" y="1457770"/>
                    </a:lnTo>
                    <a:lnTo>
                      <a:pt x="602840" y="1459135"/>
                    </a:lnTo>
                    <a:lnTo>
                      <a:pt x="599965" y="1460273"/>
                    </a:lnTo>
                    <a:lnTo>
                      <a:pt x="597090" y="1460501"/>
                    </a:lnTo>
                    <a:lnTo>
                      <a:pt x="594216" y="1460501"/>
                    </a:lnTo>
                    <a:lnTo>
                      <a:pt x="591341" y="1459590"/>
                    </a:lnTo>
                    <a:lnTo>
                      <a:pt x="588687" y="1458452"/>
                    </a:lnTo>
                    <a:lnTo>
                      <a:pt x="586033" y="1456404"/>
                    </a:lnTo>
                    <a:lnTo>
                      <a:pt x="583822" y="1453673"/>
                    </a:lnTo>
                    <a:lnTo>
                      <a:pt x="582495" y="1452080"/>
                    </a:lnTo>
                    <a:lnTo>
                      <a:pt x="581389" y="1450259"/>
                    </a:lnTo>
                    <a:lnTo>
                      <a:pt x="580726" y="1448438"/>
                    </a:lnTo>
                    <a:lnTo>
                      <a:pt x="579841" y="1446617"/>
                    </a:lnTo>
                    <a:lnTo>
                      <a:pt x="578735" y="1442293"/>
                    </a:lnTo>
                    <a:lnTo>
                      <a:pt x="577851" y="1437968"/>
                    </a:lnTo>
                    <a:lnTo>
                      <a:pt x="577851" y="1433417"/>
                    </a:lnTo>
                    <a:lnTo>
                      <a:pt x="578072" y="1429092"/>
                    </a:lnTo>
                    <a:lnTo>
                      <a:pt x="578957" y="1424313"/>
                    </a:lnTo>
                    <a:lnTo>
                      <a:pt x="579841" y="1419761"/>
                    </a:lnTo>
                    <a:lnTo>
                      <a:pt x="581389" y="1415664"/>
                    </a:lnTo>
                    <a:lnTo>
                      <a:pt x="583379" y="1411567"/>
                    </a:lnTo>
                    <a:lnTo>
                      <a:pt x="585812" y="1407698"/>
                    </a:lnTo>
                    <a:lnTo>
                      <a:pt x="588687" y="1404739"/>
                    </a:lnTo>
                    <a:lnTo>
                      <a:pt x="590014" y="1403146"/>
                    </a:lnTo>
                    <a:lnTo>
                      <a:pt x="591562" y="1401780"/>
                    </a:lnTo>
                    <a:lnTo>
                      <a:pt x="593331" y="1400415"/>
                    </a:lnTo>
                    <a:lnTo>
                      <a:pt x="595100" y="1399504"/>
                    </a:lnTo>
                    <a:lnTo>
                      <a:pt x="597090" y="1398594"/>
                    </a:lnTo>
                    <a:lnTo>
                      <a:pt x="599081" y="1397911"/>
                    </a:lnTo>
                    <a:lnTo>
                      <a:pt x="601071" y="1397228"/>
                    </a:lnTo>
                    <a:lnTo>
                      <a:pt x="603061" y="1397001"/>
                    </a:lnTo>
                    <a:close/>
                    <a:moveTo>
                      <a:pt x="754290" y="1392238"/>
                    </a:moveTo>
                    <a:lnTo>
                      <a:pt x="757692" y="1392918"/>
                    </a:lnTo>
                    <a:lnTo>
                      <a:pt x="760640" y="1393372"/>
                    </a:lnTo>
                    <a:lnTo>
                      <a:pt x="763362" y="1394732"/>
                    </a:lnTo>
                    <a:lnTo>
                      <a:pt x="765857" y="1395866"/>
                    </a:lnTo>
                    <a:lnTo>
                      <a:pt x="767898" y="1397907"/>
                    </a:lnTo>
                    <a:lnTo>
                      <a:pt x="769939" y="1399948"/>
                    </a:lnTo>
                    <a:lnTo>
                      <a:pt x="771526" y="1401990"/>
                    </a:lnTo>
                    <a:lnTo>
                      <a:pt x="772887" y="1404484"/>
                    </a:lnTo>
                    <a:lnTo>
                      <a:pt x="773794" y="1407206"/>
                    </a:lnTo>
                    <a:lnTo>
                      <a:pt x="774928" y="1409927"/>
                    </a:lnTo>
                    <a:lnTo>
                      <a:pt x="775382" y="1412648"/>
                    </a:lnTo>
                    <a:lnTo>
                      <a:pt x="775835" y="1415370"/>
                    </a:lnTo>
                    <a:lnTo>
                      <a:pt x="776289" y="1418091"/>
                    </a:lnTo>
                    <a:lnTo>
                      <a:pt x="776289" y="1421040"/>
                    </a:lnTo>
                    <a:lnTo>
                      <a:pt x="776289" y="1423761"/>
                    </a:lnTo>
                    <a:lnTo>
                      <a:pt x="775609" y="1426256"/>
                    </a:lnTo>
                    <a:lnTo>
                      <a:pt x="774701" y="1431245"/>
                    </a:lnTo>
                    <a:lnTo>
                      <a:pt x="773341" y="1435781"/>
                    </a:lnTo>
                    <a:lnTo>
                      <a:pt x="771300" y="1439863"/>
                    </a:lnTo>
                    <a:lnTo>
                      <a:pt x="769258" y="1443491"/>
                    </a:lnTo>
                    <a:lnTo>
                      <a:pt x="766537" y="1446666"/>
                    </a:lnTo>
                    <a:lnTo>
                      <a:pt x="763589" y="1449615"/>
                    </a:lnTo>
                    <a:lnTo>
                      <a:pt x="760640" y="1451882"/>
                    </a:lnTo>
                    <a:lnTo>
                      <a:pt x="757465" y="1453697"/>
                    </a:lnTo>
                    <a:lnTo>
                      <a:pt x="754064" y="1454831"/>
                    </a:lnTo>
                    <a:lnTo>
                      <a:pt x="750889" y="1455511"/>
                    </a:lnTo>
                    <a:lnTo>
                      <a:pt x="747487" y="1455738"/>
                    </a:lnTo>
                    <a:lnTo>
                      <a:pt x="744085" y="1455284"/>
                    </a:lnTo>
                    <a:lnTo>
                      <a:pt x="742497" y="1454831"/>
                    </a:lnTo>
                    <a:lnTo>
                      <a:pt x="740910" y="1454150"/>
                    </a:lnTo>
                    <a:lnTo>
                      <a:pt x="739322" y="1453243"/>
                    </a:lnTo>
                    <a:lnTo>
                      <a:pt x="737735" y="1452336"/>
                    </a:lnTo>
                    <a:lnTo>
                      <a:pt x="736601" y="1450975"/>
                    </a:lnTo>
                    <a:lnTo>
                      <a:pt x="735013" y="1450068"/>
                    </a:lnTo>
                    <a:lnTo>
                      <a:pt x="733653" y="1448481"/>
                    </a:lnTo>
                    <a:lnTo>
                      <a:pt x="732292" y="1446893"/>
                    </a:lnTo>
                    <a:lnTo>
                      <a:pt x="731385" y="1445079"/>
                    </a:lnTo>
                    <a:lnTo>
                      <a:pt x="730251" y="1443265"/>
                    </a:lnTo>
                    <a:lnTo>
                      <a:pt x="728663" y="1439409"/>
                    </a:lnTo>
                    <a:lnTo>
                      <a:pt x="727529" y="1435327"/>
                    </a:lnTo>
                    <a:lnTo>
                      <a:pt x="727076" y="1431018"/>
                    </a:lnTo>
                    <a:lnTo>
                      <a:pt x="727076" y="1426709"/>
                    </a:lnTo>
                    <a:lnTo>
                      <a:pt x="727529" y="1422400"/>
                    </a:lnTo>
                    <a:lnTo>
                      <a:pt x="728437" y="1417865"/>
                    </a:lnTo>
                    <a:lnTo>
                      <a:pt x="729797" y="1413782"/>
                    </a:lnTo>
                    <a:lnTo>
                      <a:pt x="731612" y="1409927"/>
                    </a:lnTo>
                    <a:lnTo>
                      <a:pt x="733653" y="1405845"/>
                    </a:lnTo>
                    <a:lnTo>
                      <a:pt x="736147" y="1402443"/>
                    </a:lnTo>
                    <a:lnTo>
                      <a:pt x="739096" y="1399268"/>
                    </a:lnTo>
                    <a:lnTo>
                      <a:pt x="740683" y="1398134"/>
                    </a:lnTo>
                    <a:lnTo>
                      <a:pt x="742271" y="1396773"/>
                    </a:lnTo>
                    <a:lnTo>
                      <a:pt x="744085" y="1395640"/>
                    </a:lnTo>
                    <a:lnTo>
                      <a:pt x="745899" y="1394732"/>
                    </a:lnTo>
                    <a:lnTo>
                      <a:pt x="747940" y="1393825"/>
                    </a:lnTo>
                    <a:lnTo>
                      <a:pt x="749981" y="1393145"/>
                    </a:lnTo>
                    <a:lnTo>
                      <a:pt x="752249" y="1392465"/>
                    </a:lnTo>
                    <a:lnTo>
                      <a:pt x="754290" y="1392238"/>
                    </a:lnTo>
                    <a:close/>
                    <a:moveTo>
                      <a:pt x="918315" y="1387475"/>
                    </a:moveTo>
                    <a:lnTo>
                      <a:pt x="922037" y="1387702"/>
                    </a:lnTo>
                    <a:lnTo>
                      <a:pt x="925294" y="1388613"/>
                    </a:lnTo>
                    <a:lnTo>
                      <a:pt x="928319" y="1389751"/>
                    </a:lnTo>
                    <a:lnTo>
                      <a:pt x="930878" y="1391116"/>
                    </a:lnTo>
                    <a:lnTo>
                      <a:pt x="933205" y="1392937"/>
                    </a:lnTo>
                    <a:lnTo>
                      <a:pt x="935531" y="1394986"/>
                    </a:lnTo>
                    <a:lnTo>
                      <a:pt x="937392" y="1397261"/>
                    </a:lnTo>
                    <a:lnTo>
                      <a:pt x="939021" y="1399765"/>
                    </a:lnTo>
                    <a:lnTo>
                      <a:pt x="940184" y="1402496"/>
                    </a:lnTo>
                    <a:lnTo>
                      <a:pt x="941347" y="1405000"/>
                    </a:lnTo>
                    <a:lnTo>
                      <a:pt x="942045" y="1407959"/>
                    </a:lnTo>
                    <a:lnTo>
                      <a:pt x="942743" y="1410462"/>
                    </a:lnTo>
                    <a:lnTo>
                      <a:pt x="942976" y="1413421"/>
                    </a:lnTo>
                    <a:lnTo>
                      <a:pt x="942976" y="1416380"/>
                    </a:lnTo>
                    <a:lnTo>
                      <a:pt x="942976" y="1419111"/>
                    </a:lnTo>
                    <a:lnTo>
                      <a:pt x="942743" y="1421842"/>
                    </a:lnTo>
                    <a:lnTo>
                      <a:pt x="941580" y="1426622"/>
                    </a:lnTo>
                    <a:lnTo>
                      <a:pt x="939951" y="1430946"/>
                    </a:lnTo>
                    <a:lnTo>
                      <a:pt x="937858" y="1435270"/>
                    </a:lnTo>
                    <a:lnTo>
                      <a:pt x="935531" y="1438912"/>
                    </a:lnTo>
                    <a:lnTo>
                      <a:pt x="932739" y="1441871"/>
                    </a:lnTo>
                    <a:lnTo>
                      <a:pt x="929482" y="1444830"/>
                    </a:lnTo>
                    <a:lnTo>
                      <a:pt x="926225" y="1447333"/>
                    </a:lnTo>
                    <a:lnTo>
                      <a:pt x="922968" y="1449154"/>
                    </a:lnTo>
                    <a:lnTo>
                      <a:pt x="919478" y="1450064"/>
                    </a:lnTo>
                    <a:lnTo>
                      <a:pt x="915523" y="1450975"/>
                    </a:lnTo>
                    <a:lnTo>
                      <a:pt x="911801" y="1450975"/>
                    </a:lnTo>
                    <a:lnTo>
                      <a:pt x="908311" y="1450292"/>
                    </a:lnTo>
                    <a:lnTo>
                      <a:pt x="906450" y="1450064"/>
                    </a:lnTo>
                    <a:lnTo>
                      <a:pt x="904588" y="1449382"/>
                    </a:lnTo>
                    <a:lnTo>
                      <a:pt x="902960" y="1448471"/>
                    </a:lnTo>
                    <a:lnTo>
                      <a:pt x="901331" y="1447561"/>
                    </a:lnTo>
                    <a:lnTo>
                      <a:pt x="899703" y="1446423"/>
                    </a:lnTo>
                    <a:lnTo>
                      <a:pt x="898307" y="1445057"/>
                    </a:lnTo>
                    <a:lnTo>
                      <a:pt x="896678" y="1443464"/>
                    </a:lnTo>
                    <a:lnTo>
                      <a:pt x="895282" y="1441871"/>
                    </a:lnTo>
                    <a:lnTo>
                      <a:pt x="893887" y="1440050"/>
                    </a:lnTo>
                    <a:lnTo>
                      <a:pt x="892956" y="1438229"/>
                    </a:lnTo>
                    <a:lnTo>
                      <a:pt x="891327" y="1434588"/>
                    </a:lnTo>
                    <a:lnTo>
                      <a:pt x="889931" y="1430491"/>
                    </a:lnTo>
                    <a:lnTo>
                      <a:pt x="889001" y="1426167"/>
                    </a:lnTo>
                    <a:lnTo>
                      <a:pt x="889001" y="1421842"/>
                    </a:lnTo>
                    <a:lnTo>
                      <a:pt x="889466" y="1417290"/>
                    </a:lnTo>
                    <a:lnTo>
                      <a:pt x="890164" y="1413193"/>
                    </a:lnTo>
                    <a:lnTo>
                      <a:pt x="891793" y="1408641"/>
                    </a:lnTo>
                    <a:lnTo>
                      <a:pt x="893421" y="1404772"/>
                    </a:lnTo>
                    <a:lnTo>
                      <a:pt x="895748" y="1400903"/>
                    </a:lnTo>
                    <a:lnTo>
                      <a:pt x="898540" y="1397489"/>
                    </a:lnTo>
                    <a:lnTo>
                      <a:pt x="901797" y="1394303"/>
                    </a:lnTo>
                    <a:lnTo>
                      <a:pt x="903193" y="1392937"/>
                    </a:lnTo>
                    <a:lnTo>
                      <a:pt x="905286" y="1391572"/>
                    </a:lnTo>
                    <a:lnTo>
                      <a:pt x="907148" y="1390661"/>
                    </a:lnTo>
                    <a:lnTo>
                      <a:pt x="909241" y="1389751"/>
                    </a:lnTo>
                    <a:lnTo>
                      <a:pt x="911335" y="1388840"/>
                    </a:lnTo>
                    <a:lnTo>
                      <a:pt x="913429" y="1388158"/>
                    </a:lnTo>
                    <a:lnTo>
                      <a:pt x="915988" y="1387702"/>
                    </a:lnTo>
                    <a:lnTo>
                      <a:pt x="918315" y="1387475"/>
                    </a:lnTo>
                    <a:close/>
                    <a:moveTo>
                      <a:pt x="1091534" y="1384300"/>
                    </a:moveTo>
                    <a:lnTo>
                      <a:pt x="1095650" y="1384753"/>
                    </a:lnTo>
                    <a:lnTo>
                      <a:pt x="1099080" y="1385660"/>
                    </a:lnTo>
                    <a:lnTo>
                      <a:pt x="1102281" y="1386568"/>
                    </a:lnTo>
                    <a:lnTo>
                      <a:pt x="1104796" y="1388155"/>
                    </a:lnTo>
                    <a:lnTo>
                      <a:pt x="1107540" y="1389969"/>
                    </a:lnTo>
                    <a:lnTo>
                      <a:pt x="1109598" y="1392010"/>
                    </a:lnTo>
                    <a:lnTo>
                      <a:pt x="1111656" y="1394278"/>
                    </a:lnTo>
                    <a:lnTo>
                      <a:pt x="1113256" y="1396773"/>
                    </a:lnTo>
                    <a:lnTo>
                      <a:pt x="1114628" y="1399041"/>
                    </a:lnTo>
                    <a:lnTo>
                      <a:pt x="1115543" y="1401989"/>
                    </a:lnTo>
                    <a:lnTo>
                      <a:pt x="1116686" y="1404937"/>
                    </a:lnTo>
                    <a:lnTo>
                      <a:pt x="1117144" y="1407432"/>
                    </a:lnTo>
                    <a:lnTo>
                      <a:pt x="1117601" y="1410380"/>
                    </a:lnTo>
                    <a:lnTo>
                      <a:pt x="1117601" y="1413328"/>
                    </a:lnTo>
                    <a:lnTo>
                      <a:pt x="1117601" y="1415823"/>
                    </a:lnTo>
                    <a:lnTo>
                      <a:pt x="1117372" y="1418544"/>
                    </a:lnTo>
                    <a:lnTo>
                      <a:pt x="1116915" y="1421039"/>
                    </a:lnTo>
                    <a:lnTo>
                      <a:pt x="1116458" y="1423534"/>
                    </a:lnTo>
                    <a:lnTo>
                      <a:pt x="1114857" y="1427843"/>
                    </a:lnTo>
                    <a:lnTo>
                      <a:pt x="1113028" y="1432152"/>
                    </a:lnTo>
                    <a:lnTo>
                      <a:pt x="1110284" y="1435780"/>
                    </a:lnTo>
                    <a:lnTo>
                      <a:pt x="1107769" y="1438955"/>
                    </a:lnTo>
                    <a:lnTo>
                      <a:pt x="1104568" y="1441677"/>
                    </a:lnTo>
                    <a:lnTo>
                      <a:pt x="1101138" y="1443718"/>
                    </a:lnTo>
                    <a:lnTo>
                      <a:pt x="1097479" y="1445532"/>
                    </a:lnTo>
                    <a:lnTo>
                      <a:pt x="1093821" y="1446893"/>
                    </a:lnTo>
                    <a:lnTo>
                      <a:pt x="1090162" y="1447573"/>
                    </a:lnTo>
                    <a:lnTo>
                      <a:pt x="1086047" y="1447800"/>
                    </a:lnTo>
                    <a:lnTo>
                      <a:pt x="1082388" y="1447119"/>
                    </a:lnTo>
                    <a:lnTo>
                      <a:pt x="1080559" y="1446666"/>
                    </a:lnTo>
                    <a:lnTo>
                      <a:pt x="1078730" y="1445985"/>
                    </a:lnTo>
                    <a:lnTo>
                      <a:pt x="1076900" y="1445078"/>
                    </a:lnTo>
                    <a:lnTo>
                      <a:pt x="1075300" y="1444171"/>
                    </a:lnTo>
                    <a:lnTo>
                      <a:pt x="1073471" y="1443037"/>
                    </a:lnTo>
                    <a:lnTo>
                      <a:pt x="1071870" y="1441677"/>
                    </a:lnTo>
                    <a:lnTo>
                      <a:pt x="1070269" y="1440089"/>
                    </a:lnTo>
                    <a:lnTo>
                      <a:pt x="1068669" y="1438502"/>
                    </a:lnTo>
                    <a:lnTo>
                      <a:pt x="1067297" y="1436687"/>
                    </a:lnTo>
                    <a:lnTo>
                      <a:pt x="1066382" y="1434873"/>
                    </a:lnTo>
                    <a:lnTo>
                      <a:pt x="1065239" y="1433059"/>
                    </a:lnTo>
                    <a:lnTo>
                      <a:pt x="1064324" y="1431244"/>
                    </a:lnTo>
                    <a:lnTo>
                      <a:pt x="1062952" y="1427162"/>
                    </a:lnTo>
                    <a:lnTo>
                      <a:pt x="1062038" y="1422853"/>
                    </a:lnTo>
                    <a:lnTo>
                      <a:pt x="1062038" y="1418544"/>
                    </a:lnTo>
                    <a:lnTo>
                      <a:pt x="1062495" y="1414009"/>
                    </a:lnTo>
                    <a:lnTo>
                      <a:pt x="1063181" y="1409927"/>
                    </a:lnTo>
                    <a:lnTo>
                      <a:pt x="1064553" y="1405618"/>
                    </a:lnTo>
                    <a:lnTo>
                      <a:pt x="1066382" y="1401535"/>
                    </a:lnTo>
                    <a:lnTo>
                      <a:pt x="1068440" y="1397907"/>
                    </a:lnTo>
                    <a:lnTo>
                      <a:pt x="1071413" y="1394278"/>
                    </a:lnTo>
                    <a:lnTo>
                      <a:pt x="1074614" y="1391330"/>
                    </a:lnTo>
                    <a:lnTo>
                      <a:pt x="1076443" y="1389743"/>
                    </a:lnTo>
                    <a:lnTo>
                      <a:pt x="1078272" y="1388609"/>
                    </a:lnTo>
                    <a:lnTo>
                      <a:pt x="1080330" y="1387475"/>
                    </a:lnTo>
                    <a:lnTo>
                      <a:pt x="1082388" y="1386568"/>
                    </a:lnTo>
                    <a:lnTo>
                      <a:pt x="1084446" y="1385887"/>
                    </a:lnTo>
                    <a:lnTo>
                      <a:pt x="1086961" y="1384980"/>
                    </a:lnTo>
                    <a:lnTo>
                      <a:pt x="1089248" y="1384753"/>
                    </a:lnTo>
                    <a:lnTo>
                      <a:pt x="1091534" y="1384300"/>
                    </a:lnTo>
                    <a:close/>
                    <a:moveTo>
                      <a:pt x="2420605" y="1379538"/>
                    </a:moveTo>
                    <a:lnTo>
                      <a:pt x="2424898" y="1380223"/>
                    </a:lnTo>
                    <a:lnTo>
                      <a:pt x="2428739" y="1381137"/>
                    </a:lnTo>
                    <a:lnTo>
                      <a:pt x="2432353" y="1382279"/>
                    </a:lnTo>
                    <a:lnTo>
                      <a:pt x="2435517" y="1383878"/>
                    </a:lnTo>
                    <a:lnTo>
                      <a:pt x="2438680" y="1385705"/>
                    </a:lnTo>
                    <a:lnTo>
                      <a:pt x="2441165" y="1387989"/>
                    </a:lnTo>
                    <a:lnTo>
                      <a:pt x="2443424" y="1390045"/>
                    </a:lnTo>
                    <a:lnTo>
                      <a:pt x="2445684" y="1392786"/>
                    </a:lnTo>
                    <a:lnTo>
                      <a:pt x="2447491" y="1395299"/>
                    </a:lnTo>
                    <a:lnTo>
                      <a:pt x="2449073" y="1398268"/>
                    </a:lnTo>
                    <a:lnTo>
                      <a:pt x="2450202" y="1401009"/>
                    </a:lnTo>
                    <a:lnTo>
                      <a:pt x="2451332" y="1403750"/>
                    </a:lnTo>
                    <a:lnTo>
                      <a:pt x="2452010" y="1406719"/>
                    </a:lnTo>
                    <a:lnTo>
                      <a:pt x="2452688" y="1409689"/>
                    </a:lnTo>
                    <a:lnTo>
                      <a:pt x="2452688" y="1412430"/>
                    </a:lnTo>
                    <a:lnTo>
                      <a:pt x="2452688" y="1415171"/>
                    </a:lnTo>
                    <a:lnTo>
                      <a:pt x="2452688" y="1417455"/>
                    </a:lnTo>
                    <a:lnTo>
                      <a:pt x="2452010" y="1419968"/>
                    </a:lnTo>
                    <a:lnTo>
                      <a:pt x="2451558" y="1422023"/>
                    </a:lnTo>
                    <a:lnTo>
                      <a:pt x="2451106" y="1424079"/>
                    </a:lnTo>
                    <a:lnTo>
                      <a:pt x="2450202" y="1426135"/>
                    </a:lnTo>
                    <a:lnTo>
                      <a:pt x="2449299" y="1427962"/>
                    </a:lnTo>
                    <a:lnTo>
                      <a:pt x="2448169" y="1429790"/>
                    </a:lnTo>
                    <a:lnTo>
                      <a:pt x="2446813" y="1431617"/>
                    </a:lnTo>
                    <a:lnTo>
                      <a:pt x="2444328" y="1434815"/>
                    </a:lnTo>
                    <a:lnTo>
                      <a:pt x="2441165" y="1437556"/>
                    </a:lnTo>
                    <a:lnTo>
                      <a:pt x="2437776" y="1439611"/>
                    </a:lnTo>
                    <a:lnTo>
                      <a:pt x="2433935" y="1441439"/>
                    </a:lnTo>
                    <a:lnTo>
                      <a:pt x="2430094" y="1442581"/>
                    </a:lnTo>
                    <a:lnTo>
                      <a:pt x="2426027" y="1443038"/>
                    </a:lnTo>
                    <a:lnTo>
                      <a:pt x="2421960" y="1443038"/>
                    </a:lnTo>
                    <a:lnTo>
                      <a:pt x="2417668" y="1442581"/>
                    </a:lnTo>
                    <a:lnTo>
                      <a:pt x="2415634" y="1441896"/>
                    </a:lnTo>
                    <a:lnTo>
                      <a:pt x="2413601" y="1441210"/>
                    </a:lnTo>
                    <a:lnTo>
                      <a:pt x="2411567" y="1440297"/>
                    </a:lnTo>
                    <a:lnTo>
                      <a:pt x="2409534" y="1439383"/>
                    </a:lnTo>
                    <a:lnTo>
                      <a:pt x="2407726" y="1438241"/>
                    </a:lnTo>
                    <a:lnTo>
                      <a:pt x="2405693" y="1436870"/>
                    </a:lnTo>
                    <a:lnTo>
                      <a:pt x="2403660" y="1435500"/>
                    </a:lnTo>
                    <a:lnTo>
                      <a:pt x="2402078" y="1433901"/>
                    </a:lnTo>
                    <a:lnTo>
                      <a:pt x="2400271" y="1432074"/>
                    </a:lnTo>
                    <a:lnTo>
                      <a:pt x="2399141" y="1430018"/>
                    </a:lnTo>
                    <a:lnTo>
                      <a:pt x="2397559" y="1427962"/>
                    </a:lnTo>
                    <a:lnTo>
                      <a:pt x="2396430" y="1426135"/>
                    </a:lnTo>
                    <a:lnTo>
                      <a:pt x="2394622" y="1422023"/>
                    </a:lnTo>
                    <a:lnTo>
                      <a:pt x="2393041" y="1417683"/>
                    </a:lnTo>
                    <a:lnTo>
                      <a:pt x="2392589" y="1413344"/>
                    </a:lnTo>
                    <a:lnTo>
                      <a:pt x="2392363" y="1408775"/>
                    </a:lnTo>
                    <a:lnTo>
                      <a:pt x="2392589" y="1404435"/>
                    </a:lnTo>
                    <a:lnTo>
                      <a:pt x="2393492" y="1400095"/>
                    </a:lnTo>
                    <a:lnTo>
                      <a:pt x="2395074" y="1396212"/>
                    </a:lnTo>
                    <a:lnTo>
                      <a:pt x="2396204" y="1394385"/>
                    </a:lnTo>
                    <a:lnTo>
                      <a:pt x="2397107" y="1392558"/>
                    </a:lnTo>
                    <a:lnTo>
                      <a:pt x="2398463" y="1390730"/>
                    </a:lnTo>
                    <a:lnTo>
                      <a:pt x="2399819" y="1389131"/>
                    </a:lnTo>
                    <a:lnTo>
                      <a:pt x="2401400" y="1387532"/>
                    </a:lnTo>
                    <a:lnTo>
                      <a:pt x="2402982" y="1385933"/>
                    </a:lnTo>
                    <a:lnTo>
                      <a:pt x="2404789" y="1384563"/>
                    </a:lnTo>
                    <a:lnTo>
                      <a:pt x="2406597" y="1383649"/>
                    </a:lnTo>
                    <a:lnTo>
                      <a:pt x="2408630" y="1382507"/>
                    </a:lnTo>
                    <a:lnTo>
                      <a:pt x="2410664" y="1381822"/>
                    </a:lnTo>
                    <a:lnTo>
                      <a:pt x="2413149" y="1380908"/>
                    </a:lnTo>
                    <a:lnTo>
                      <a:pt x="2415408" y="1380451"/>
                    </a:lnTo>
                    <a:lnTo>
                      <a:pt x="2418119" y="1379995"/>
                    </a:lnTo>
                    <a:lnTo>
                      <a:pt x="2420605" y="1379538"/>
                    </a:lnTo>
                    <a:close/>
                    <a:moveTo>
                      <a:pt x="2246570" y="1377950"/>
                    </a:moveTo>
                    <a:lnTo>
                      <a:pt x="2250783" y="1378635"/>
                    </a:lnTo>
                    <a:lnTo>
                      <a:pt x="2254776" y="1379320"/>
                    </a:lnTo>
                    <a:lnTo>
                      <a:pt x="2258102" y="1380691"/>
                    </a:lnTo>
                    <a:lnTo>
                      <a:pt x="2261429" y="1382290"/>
                    </a:lnTo>
                    <a:lnTo>
                      <a:pt x="2264090" y="1384117"/>
                    </a:lnTo>
                    <a:lnTo>
                      <a:pt x="2266974" y="1386173"/>
                    </a:lnTo>
                    <a:lnTo>
                      <a:pt x="2269191" y="1388685"/>
                    </a:lnTo>
                    <a:lnTo>
                      <a:pt x="2271409" y="1390970"/>
                    </a:lnTo>
                    <a:lnTo>
                      <a:pt x="2272740" y="1393482"/>
                    </a:lnTo>
                    <a:lnTo>
                      <a:pt x="2274292" y="1396452"/>
                    </a:lnTo>
                    <a:lnTo>
                      <a:pt x="2275623" y="1399421"/>
                    </a:lnTo>
                    <a:lnTo>
                      <a:pt x="2276732" y="1402162"/>
                    </a:lnTo>
                    <a:lnTo>
                      <a:pt x="2277397" y="1405131"/>
                    </a:lnTo>
                    <a:lnTo>
                      <a:pt x="2277619" y="1407872"/>
                    </a:lnTo>
                    <a:lnTo>
                      <a:pt x="2278063" y="1410613"/>
                    </a:lnTo>
                    <a:lnTo>
                      <a:pt x="2278063" y="1413354"/>
                    </a:lnTo>
                    <a:lnTo>
                      <a:pt x="2277619" y="1415867"/>
                    </a:lnTo>
                    <a:lnTo>
                      <a:pt x="2277176" y="1418380"/>
                    </a:lnTo>
                    <a:lnTo>
                      <a:pt x="2276732" y="1420664"/>
                    </a:lnTo>
                    <a:lnTo>
                      <a:pt x="2275845" y="1422720"/>
                    </a:lnTo>
                    <a:lnTo>
                      <a:pt x="2275180" y="1425232"/>
                    </a:lnTo>
                    <a:lnTo>
                      <a:pt x="2273849" y="1427059"/>
                    </a:lnTo>
                    <a:lnTo>
                      <a:pt x="2272740" y="1428887"/>
                    </a:lnTo>
                    <a:lnTo>
                      <a:pt x="2271631" y="1430714"/>
                    </a:lnTo>
                    <a:lnTo>
                      <a:pt x="2270079" y="1432313"/>
                    </a:lnTo>
                    <a:lnTo>
                      <a:pt x="2268526" y="1433912"/>
                    </a:lnTo>
                    <a:lnTo>
                      <a:pt x="2266974" y="1435054"/>
                    </a:lnTo>
                    <a:lnTo>
                      <a:pt x="2265199" y="1436425"/>
                    </a:lnTo>
                    <a:lnTo>
                      <a:pt x="2261651" y="1438480"/>
                    </a:lnTo>
                    <a:lnTo>
                      <a:pt x="2257437" y="1440079"/>
                    </a:lnTo>
                    <a:lnTo>
                      <a:pt x="2253445" y="1441221"/>
                    </a:lnTo>
                    <a:lnTo>
                      <a:pt x="2249453" y="1441450"/>
                    </a:lnTo>
                    <a:lnTo>
                      <a:pt x="2247013" y="1441450"/>
                    </a:lnTo>
                    <a:lnTo>
                      <a:pt x="2245017" y="1441221"/>
                    </a:lnTo>
                    <a:lnTo>
                      <a:pt x="2242799" y="1440993"/>
                    </a:lnTo>
                    <a:lnTo>
                      <a:pt x="2240581" y="1440308"/>
                    </a:lnTo>
                    <a:lnTo>
                      <a:pt x="2238585" y="1439622"/>
                    </a:lnTo>
                    <a:lnTo>
                      <a:pt x="2236589" y="1438937"/>
                    </a:lnTo>
                    <a:lnTo>
                      <a:pt x="2234593" y="1437795"/>
                    </a:lnTo>
                    <a:lnTo>
                      <a:pt x="2232597" y="1436425"/>
                    </a:lnTo>
                    <a:lnTo>
                      <a:pt x="2230601" y="1435054"/>
                    </a:lnTo>
                    <a:lnTo>
                      <a:pt x="2228605" y="1433455"/>
                    </a:lnTo>
                    <a:lnTo>
                      <a:pt x="2226831" y="1431628"/>
                    </a:lnTo>
                    <a:lnTo>
                      <a:pt x="2225278" y="1429800"/>
                    </a:lnTo>
                    <a:lnTo>
                      <a:pt x="2222617" y="1426146"/>
                    </a:lnTo>
                    <a:lnTo>
                      <a:pt x="2220399" y="1422263"/>
                    </a:lnTo>
                    <a:lnTo>
                      <a:pt x="2219068" y="1418151"/>
                    </a:lnTo>
                    <a:lnTo>
                      <a:pt x="2218181" y="1413811"/>
                    </a:lnTo>
                    <a:lnTo>
                      <a:pt x="2217738" y="1409700"/>
                    </a:lnTo>
                    <a:lnTo>
                      <a:pt x="2217738" y="1405360"/>
                    </a:lnTo>
                    <a:lnTo>
                      <a:pt x="2218403" y="1401248"/>
                    </a:lnTo>
                    <a:lnTo>
                      <a:pt x="2219512" y="1397365"/>
                    </a:lnTo>
                    <a:lnTo>
                      <a:pt x="2221286" y="1393482"/>
                    </a:lnTo>
                    <a:lnTo>
                      <a:pt x="2223282" y="1389827"/>
                    </a:lnTo>
                    <a:lnTo>
                      <a:pt x="2226166" y="1386630"/>
                    </a:lnTo>
                    <a:lnTo>
                      <a:pt x="2227718" y="1385488"/>
                    </a:lnTo>
                    <a:lnTo>
                      <a:pt x="2229270" y="1384117"/>
                    </a:lnTo>
                    <a:lnTo>
                      <a:pt x="2231045" y="1382747"/>
                    </a:lnTo>
                    <a:lnTo>
                      <a:pt x="2233041" y="1381833"/>
                    </a:lnTo>
                    <a:lnTo>
                      <a:pt x="2234815" y="1380691"/>
                    </a:lnTo>
                    <a:lnTo>
                      <a:pt x="2237033" y="1380006"/>
                    </a:lnTo>
                    <a:lnTo>
                      <a:pt x="2239029" y="1379092"/>
                    </a:lnTo>
                    <a:lnTo>
                      <a:pt x="2241690" y="1378635"/>
                    </a:lnTo>
                    <a:lnTo>
                      <a:pt x="2243908" y="1378407"/>
                    </a:lnTo>
                    <a:lnTo>
                      <a:pt x="2246570" y="1377950"/>
                    </a:lnTo>
                    <a:close/>
                    <a:moveTo>
                      <a:pt x="1850232" y="1377950"/>
                    </a:moveTo>
                    <a:lnTo>
                      <a:pt x="1854557" y="1378173"/>
                    </a:lnTo>
                    <a:lnTo>
                      <a:pt x="1858199" y="1379291"/>
                    </a:lnTo>
                    <a:lnTo>
                      <a:pt x="1861841" y="1380185"/>
                    </a:lnTo>
                    <a:lnTo>
                      <a:pt x="1865028" y="1381749"/>
                    </a:lnTo>
                    <a:lnTo>
                      <a:pt x="1867759" y="1383538"/>
                    </a:lnTo>
                    <a:lnTo>
                      <a:pt x="1870491" y="1385549"/>
                    </a:lnTo>
                    <a:lnTo>
                      <a:pt x="1872767" y="1388008"/>
                    </a:lnTo>
                    <a:lnTo>
                      <a:pt x="1874815" y="1390243"/>
                    </a:lnTo>
                    <a:lnTo>
                      <a:pt x="1876409" y="1392925"/>
                    </a:lnTo>
                    <a:lnTo>
                      <a:pt x="1878002" y="1395384"/>
                    </a:lnTo>
                    <a:lnTo>
                      <a:pt x="1879140" y="1398289"/>
                    </a:lnTo>
                    <a:lnTo>
                      <a:pt x="1880278" y="1401195"/>
                    </a:lnTo>
                    <a:lnTo>
                      <a:pt x="1880734" y="1403877"/>
                    </a:lnTo>
                    <a:lnTo>
                      <a:pt x="1880961" y="1406783"/>
                    </a:lnTo>
                    <a:lnTo>
                      <a:pt x="1881189" y="1409242"/>
                    </a:lnTo>
                    <a:lnTo>
                      <a:pt x="1880961" y="1411924"/>
                    </a:lnTo>
                    <a:lnTo>
                      <a:pt x="1880734" y="1414382"/>
                    </a:lnTo>
                    <a:lnTo>
                      <a:pt x="1880278" y="1416841"/>
                    </a:lnTo>
                    <a:lnTo>
                      <a:pt x="1879595" y="1419076"/>
                    </a:lnTo>
                    <a:lnTo>
                      <a:pt x="1878685" y="1421311"/>
                    </a:lnTo>
                    <a:lnTo>
                      <a:pt x="1877774" y="1423546"/>
                    </a:lnTo>
                    <a:lnTo>
                      <a:pt x="1876409" y="1425558"/>
                    </a:lnTo>
                    <a:lnTo>
                      <a:pt x="1875271" y="1427346"/>
                    </a:lnTo>
                    <a:lnTo>
                      <a:pt x="1873905" y="1429134"/>
                    </a:lnTo>
                    <a:lnTo>
                      <a:pt x="1872312" y="1430699"/>
                    </a:lnTo>
                    <a:lnTo>
                      <a:pt x="1870718" y="1432263"/>
                    </a:lnTo>
                    <a:lnTo>
                      <a:pt x="1869125" y="1433604"/>
                    </a:lnTo>
                    <a:lnTo>
                      <a:pt x="1867304" y="1434722"/>
                    </a:lnTo>
                    <a:lnTo>
                      <a:pt x="1863434" y="1436957"/>
                    </a:lnTo>
                    <a:lnTo>
                      <a:pt x="1859565" y="1438522"/>
                    </a:lnTo>
                    <a:lnTo>
                      <a:pt x="1855012" y="1439416"/>
                    </a:lnTo>
                    <a:lnTo>
                      <a:pt x="1850915" y="1439863"/>
                    </a:lnTo>
                    <a:lnTo>
                      <a:pt x="1848411" y="1439863"/>
                    </a:lnTo>
                    <a:lnTo>
                      <a:pt x="1846363" y="1439639"/>
                    </a:lnTo>
                    <a:lnTo>
                      <a:pt x="1844314" y="1439192"/>
                    </a:lnTo>
                    <a:lnTo>
                      <a:pt x="1841810" y="1438969"/>
                    </a:lnTo>
                    <a:lnTo>
                      <a:pt x="1839762" y="1438075"/>
                    </a:lnTo>
                    <a:lnTo>
                      <a:pt x="1837713" y="1437404"/>
                    </a:lnTo>
                    <a:lnTo>
                      <a:pt x="1835664" y="1436287"/>
                    </a:lnTo>
                    <a:lnTo>
                      <a:pt x="1833844" y="1435169"/>
                    </a:lnTo>
                    <a:lnTo>
                      <a:pt x="1831567" y="1433828"/>
                    </a:lnTo>
                    <a:lnTo>
                      <a:pt x="1829746" y="1432263"/>
                    </a:lnTo>
                    <a:lnTo>
                      <a:pt x="1828381" y="1430699"/>
                    </a:lnTo>
                    <a:lnTo>
                      <a:pt x="1826332" y="1428687"/>
                    </a:lnTo>
                    <a:lnTo>
                      <a:pt x="1825194" y="1426899"/>
                    </a:lnTo>
                    <a:lnTo>
                      <a:pt x="1823828" y="1425111"/>
                    </a:lnTo>
                    <a:lnTo>
                      <a:pt x="1822007" y="1421088"/>
                    </a:lnTo>
                    <a:lnTo>
                      <a:pt x="1820414" y="1417064"/>
                    </a:lnTo>
                    <a:lnTo>
                      <a:pt x="1819503" y="1412818"/>
                    </a:lnTo>
                    <a:lnTo>
                      <a:pt x="1819276" y="1408794"/>
                    </a:lnTo>
                    <a:lnTo>
                      <a:pt x="1819503" y="1404771"/>
                    </a:lnTo>
                    <a:lnTo>
                      <a:pt x="1820414" y="1400525"/>
                    </a:lnTo>
                    <a:lnTo>
                      <a:pt x="1821780" y="1396725"/>
                    </a:lnTo>
                    <a:lnTo>
                      <a:pt x="1823601" y="1393149"/>
                    </a:lnTo>
                    <a:lnTo>
                      <a:pt x="1825877" y="1389572"/>
                    </a:lnTo>
                    <a:lnTo>
                      <a:pt x="1828836" y="1386443"/>
                    </a:lnTo>
                    <a:lnTo>
                      <a:pt x="1830429" y="1385102"/>
                    </a:lnTo>
                    <a:lnTo>
                      <a:pt x="1832023" y="1383761"/>
                    </a:lnTo>
                    <a:lnTo>
                      <a:pt x="1833844" y="1382644"/>
                    </a:lnTo>
                    <a:lnTo>
                      <a:pt x="1835892" y="1381526"/>
                    </a:lnTo>
                    <a:lnTo>
                      <a:pt x="1837941" y="1380408"/>
                    </a:lnTo>
                    <a:lnTo>
                      <a:pt x="1839989" y="1379738"/>
                    </a:lnTo>
                    <a:lnTo>
                      <a:pt x="1842493" y="1378844"/>
                    </a:lnTo>
                    <a:lnTo>
                      <a:pt x="1844997" y="1378397"/>
                    </a:lnTo>
                    <a:lnTo>
                      <a:pt x="1847501" y="1378173"/>
                    </a:lnTo>
                    <a:lnTo>
                      <a:pt x="1850232" y="1377950"/>
                    </a:lnTo>
                    <a:close/>
                    <a:moveTo>
                      <a:pt x="1654512" y="1377950"/>
                    </a:moveTo>
                    <a:lnTo>
                      <a:pt x="1658773" y="1378407"/>
                    </a:lnTo>
                    <a:lnTo>
                      <a:pt x="1662585" y="1379320"/>
                    </a:lnTo>
                    <a:lnTo>
                      <a:pt x="1665949" y="1380462"/>
                    </a:lnTo>
                    <a:lnTo>
                      <a:pt x="1669088" y="1381833"/>
                    </a:lnTo>
                    <a:lnTo>
                      <a:pt x="1671779" y="1383660"/>
                    </a:lnTo>
                    <a:lnTo>
                      <a:pt x="1674470" y="1385944"/>
                    </a:lnTo>
                    <a:lnTo>
                      <a:pt x="1676489" y="1388229"/>
                    </a:lnTo>
                    <a:lnTo>
                      <a:pt x="1678507" y="1390513"/>
                    </a:lnTo>
                    <a:lnTo>
                      <a:pt x="1680077" y="1393254"/>
                    </a:lnTo>
                    <a:lnTo>
                      <a:pt x="1681422" y="1395766"/>
                    </a:lnTo>
                    <a:lnTo>
                      <a:pt x="1682768" y="1398736"/>
                    </a:lnTo>
                    <a:lnTo>
                      <a:pt x="1683441" y="1401705"/>
                    </a:lnTo>
                    <a:lnTo>
                      <a:pt x="1683889" y="1404446"/>
                    </a:lnTo>
                    <a:lnTo>
                      <a:pt x="1684338" y="1407416"/>
                    </a:lnTo>
                    <a:lnTo>
                      <a:pt x="1684338" y="1410157"/>
                    </a:lnTo>
                    <a:lnTo>
                      <a:pt x="1684338" y="1412669"/>
                    </a:lnTo>
                    <a:lnTo>
                      <a:pt x="1683665" y="1415410"/>
                    </a:lnTo>
                    <a:lnTo>
                      <a:pt x="1683216" y="1417694"/>
                    </a:lnTo>
                    <a:lnTo>
                      <a:pt x="1682768" y="1419979"/>
                    </a:lnTo>
                    <a:lnTo>
                      <a:pt x="1681647" y="1422491"/>
                    </a:lnTo>
                    <a:lnTo>
                      <a:pt x="1680525" y="1424547"/>
                    </a:lnTo>
                    <a:lnTo>
                      <a:pt x="1679628" y="1426603"/>
                    </a:lnTo>
                    <a:lnTo>
                      <a:pt x="1678283" y="1428430"/>
                    </a:lnTo>
                    <a:lnTo>
                      <a:pt x="1676937" y="1430257"/>
                    </a:lnTo>
                    <a:lnTo>
                      <a:pt x="1675367" y="1431856"/>
                    </a:lnTo>
                    <a:lnTo>
                      <a:pt x="1673798" y="1433455"/>
                    </a:lnTo>
                    <a:lnTo>
                      <a:pt x="1670210" y="1436196"/>
                    </a:lnTo>
                    <a:lnTo>
                      <a:pt x="1666621" y="1438252"/>
                    </a:lnTo>
                    <a:lnTo>
                      <a:pt x="1662585" y="1439851"/>
                    </a:lnTo>
                    <a:lnTo>
                      <a:pt x="1658324" y="1440765"/>
                    </a:lnTo>
                    <a:lnTo>
                      <a:pt x="1654287" y="1441450"/>
                    </a:lnTo>
                    <a:lnTo>
                      <a:pt x="1652045" y="1441450"/>
                    </a:lnTo>
                    <a:lnTo>
                      <a:pt x="1649802" y="1441221"/>
                    </a:lnTo>
                    <a:lnTo>
                      <a:pt x="1647784" y="1440765"/>
                    </a:lnTo>
                    <a:lnTo>
                      <a:pt x="1645766" y="1440308"/>
                    </a:lnTo>
                    <a:lnTo>
                      <a:pt x="1643747" y="1439851"/>
                    </a:lnTo>
                    <a:lnTo>
                      <a:pt x="1641729" y="1438709"/>
                    </a:lnTo>
                    <a:lnTo>
                      <a:pt x="1639486" y="1437795"/>
                    </a:lnTo>
                    <a:lnTo>
                      <a:pt x="1637692" y="1436653"/>
                    </a:lnTo>
                    <a:lnTo>
                      <a:pt x="1635898" y="1435282"/>
                    </a:lnTo>
                    <a:lnTo>
                      <a:pt x="1634104" y="1433684"/>
                    </a:lnTo>
                    <a:lnTo>
                      <a:pt x="1632310" y="1431856"/>
                    </a:lnTo>
                    <a:lnTo>
                      <a:pt x="1630740" y="1430029"/>
                    </a:lnTo>
                    <a:lnTo>
                      <a:pt x="1629395" y="1428202"/>
                    </a:lnTo>
                    <a:lnTo>
                      <a:pt x="1628274" y="1426374"/>
                    </a:lnTo>
                    <a:lnTo>
                      <a:pt x="1626480" y="1422491"/>
                    </a:lnTo>
                    <a:lnTo>
                      <a:pt x="1625134" y="1418151"/>
                    </a:lnTo>
                    <a:lnTo>
                      <a:pt x="1624237" y="1414040"/>
                    </a:lnTo>
                    <a:lnTo>
                      <a:pt x="1624013" y="1409928"/>
                    </a:lnTo>
                    <a:lnTo>
                      <a:pt x="1624237" y="1405588"/>
                    </a:lnTo>
                    <a:lnTo>
                      <a:pt x="1625134" y="1401477"/>
                    </a:lnTo>
                    <a:lnTo>
                      <a:pt x="1626704" y="1397365"/>
                    </a:lnTo>
                    <a:lnTo>
                      <a:pt x="1628498" y="1393711"/>
                    </a:lnTo>
                    <a:lnTo>
                      <a:pt x="1630740" y="1390056"/>
                    </a:lnTo>
                    <a:lnTo>
                      <a:pt x="1633656" y="1386858"/>
                    </a:lnTo>
                    <a:lnTo>
                      <a:pt x="1635226" y="1385259"/>
                    </a:lnTo>
                    <a:lnTo>
                      <a:pt x="1637020" y="1384117"/>
                    </a:lnTo>
                    <a:lnTo>
                      <a:pt x="1638814" y="1382975"/>
                    </a:lnTo>
                    <a:lnTo>
                      <a:pt x="1640608" y="1381604"/>
                    </a:lnTo>
                    <a:lnTo>
                      <a:pt x="1642626" y="1380919"/>
                    </a:lnTo>
                    <a:lnTo>
                      <a:pt x="1644644" y="1379777"/>
                    </a:lnTo>
                    <a:lnTo>
                      <a:pt x="1647111" y="1379320"/>
                    </a:lnTo>
                    <a:lnTo>
                      <a:pt x="1649354" y="1378407"/>
                    </a:lnTo>
                    <a:lnTo>
                      <a:pt x="1652045" y="1378178"/>
                    </a:lnTo>
                    <a:lnTo>
                      <a:pt x="1654512" y="1377950"/>
                    </a:lnTo>
                    <a:close/>
                    <a:moveTo>
                      <a:pt x="43574" y="1376363"/>
                    </a:moveTo>
                    <a:lnTo>
                      <a:pt x="44231" y="1377276"/>
                    </a:lnTo>
                    <a:lnTo>
                      <a:pt x="44231" y="1378419"/>
                    </a:lnTo>
                    <a:lnTo>
                      <a:pt x="44450" y="1382530"/>
                    </a:lnTo>
                    <a:lnTo>
                      <a:pt x="44012" y="1387784"/>
                    </a:lnTo>
                    <a:lnTo>
                      <a:pt x="43136" y="1393494"/>
                    </a:lnTo>
                    <a:lnTo>
                      <a:pt x="41603" y="1404458"/>
                    </a:lnTo>
                    <a:lnTo>
                      <a:pt x="40727" y="1410169"/>
                    </a:lnTo>
                    <a:lnTo>
                      <a:pt x="39195" y="1418848"/>
                    </a:lnTo>
                    <a:lnTo>
                      <a:pt x="36786" y="1427985"/>
                    </a:lnTo>
                    <a:lnTo>
                      <a:pt x="35910" y="1432097"/>
                    </a:lnTo>
                    <a:lnTo>
                      <a:pt x="34815" y="1435523"/>
                    </a:lnTo>
                    <a:lnTo>
                      <a:pt x="33940" y="1438264"/>
                    </a:lnTo>
                    <a:lnTo>
                      <a:pt x="33283" y="1439406"/>
                    </a:lnTo>
                    <a:lnTo>
                      <a:pt x="32845" y="1439863"/>
                    </a:lnTo>
                    <a:lnTo>
                      <a:pt x="32407" y="1439406"/>
                    </a:lnTo>
                    <a:lnTo>
                      <a:pt x="31969" y="1438492"/>
                    </a:lnTo>
                    <a:lnTo>
                      <a:pt x="31750" y="1436208"/>
                    </a:lnTo>
                    <a:lnTo>
                      <a:pt x="31750" y="1432782"/>
                    </a:lnTo>
                    <a:lnTo>
                      <a:pt x="31969" y="1428670"/>
                    </a:lnTo>
                    <a:lnTo>
                      <a:pt x="33502" y="1418848"/>
                    </a:lnTo>
                    <a:lnTo>
                      <a:pt x="35253" y="1407656"/>
                    </a:lnTo>
                    <a:lnTo>
                      <a:pt x="37881" y="1396692"/>
                    </a:lnTo>
                    <a:lnTo>
                      <a:pt x="40071" y="1386870"/>
                    </a:lnTo>
                    <a:lnTo>
                      <a:pt x="42260" y="1379789"/>
                    </a:lnTo>
                    <a:lnTo>
                      <a:pt x="42917" y="1377505"/>
                    </a:lnTo>
                    <a:lnTo>
                      <a:pt x="43574" y="1376363"/>
                    </a:lnTo>
                    <a:close/>
                    <a:moveTo>
                      <a:pt x="70237" y="1370013"/>
                    </a:moveTo>
                    <a:lnTo>
                      <a:pt x="71095" y="1370243"/>
                    </a:lnTo>
                    <a:lnTo>
                      <a:pt x="71524" y="1370703"/>
                    </a:lnTo>
                    <a:lnTo>
                      <a:pt x="71953" y="1371853"/>
                    </a:lnTo>
                    <a:lnTo>
                      <a:pt x="72382" y="1373464"/>
                    </a:lnTo>
                    <a:lnTo>
                      <a:pt x="73026" y="1377145"/>
                    </a:lnTo>
                    <a:lnTo>
                      <a:pt x="73026" y="1381516"/>
                    </a:lnTo>
                    <a:lnTo>
                      <a:pt x="72811" y="1386808"/>
                    </a:lnTo>
                    <a:lnTo>
                      <a:pt x="71953" y="1392330"/>
                    </a:lnTo>
                    <a:lnTo>
                      <a:pt x="71310" y="1398312"/>
                    </a:lnTo>
                    <a:lnTo>
                      <a:pt x="70452" y="1403603"/>
                    </a:lnTo>
                    <a:lnTo>
                      <a:pt x="68950" y="1410736"/>
                    </a:lnTo>
                    <a:lnTo>
                      <a:pt x="67234" y="1417178"/>
                    </a:lnTo>
                    <a:lnTo>
                      <a:pt x="65517" y="1422929"/>
                    </a:lnTo>
                    <a:lnTo>
                      <a:pt x="63801" y="1427531"/>
                    </a:lnTo>
                    <a:lnTo>
                      <a:pt x="62300" y="1430752"/>
                    </a:lnTo>
                    <a:lnTo>
                      <a:pt x="61656" y="1431902"/>
                    </a:lnTo>
                    <a:lnTo>
                      <a:pt x="60583" y="1432823"/>
                    </a:lnTo>
                    <a:lnTo>
                      <a:pt x="60154" y="1433283"/>
                    </a:lnTo>
                    <a:lnTo>
                      <a:pt x="59296" y="1433513"/>
                    </a:lnTo>
                    <a:lnTo>
                      <a:pt x="58653" y="1433053"/>
                    </a:lnTo>
                    <a:lnTo>
                      <a:pt x="58224" y="1432362"/>
                    </a:lnTo>
                    <a:lnTo>
                      <a:pt x="57580" y="1430292"/>
                    </a:lnTo>
                    <a:lnTo>
                      <a:pt x="57151" y="1427761"/>
                    </a:lnTo>
                    <a:lnTo>
                      <a:pt x="57151" y="1424080"/>
                    </a:lnTo>
                    <a:lnTo>
                      <a:pt x="57365" y="1419708"/>
                    </a:lnTo>
                    <a:lnTo>
                      <a:pt x="57580" y="1414877"/>
                    </a:lnTo>
                    <a:lnTo>
                      <a:pt x="58224" y="1410045"/>
                    </a:lnTo>
                    <a:lnTo>
                      <a:pt x="59725" y="1399232"/>
                    </a:lnTo>
                    <a:lnTo>
                      <a:pt x="60798" y="1393940"/>
                    </a:lnTo>
                    <a:lnTo>
                      <a:pt x="61870" y="1389109"/>
                    </a:lnTo>
                    <a:lnTo>
                      <a:pt x="63158" y="1384277"/>
                    </a:lnTo>
                    <a:lnTo>
                      <a:pt x="64230" y="1379906"/>
                    </a:lnTo>
                    <a:lnTo>
                      <a:pt x="65732" y="1376225"/>
                    </a:lnTo>
                    <a:lnTo>
                      <a:pt x="67234" y="1373004"/>
                    </a:lnTo>
                    <a:lnTo>
                      <a:pt x="68735" y="1370933"/>
                    </a:lnTo>
                    <a:lnTo>
                      <a:pt x="69593" y="1370243"/>
                    </a:lnTo>
                    <a:lnTo>
                      <a:pt x="70237" y="1370013"/>
                    </a:lnTo>
                    <a:close/>
                    <a:moveTo>
                      <a:pt x="122751" y="1362076"/>
                    </a:moveTo>
                    <a:lnTo>
                      <a:pt x="124098" y="1362534"/>
                    </a:lnTo>
                    <a:lnTo>
                      <a:pt x="125220" y="1362993"/>
                    </a:lnTo>
                    <a:lnTo>
                      <a:pt x="125894" y="1363910"/>
                    </a:lnTo>
                    <a:lnTo>
                      <a:pt x="126792" y="1365514"/>
                    </a:lnTo>
                    <a:lnTo>
                      <a:pt x="127465" y="1367119"/>
                    </a:lnTo>
                    <a:lnTo>
                      <a:pt x="127914" y="1369182"/>
                    </a:lnTo>
                    <a:lnTo>
                      <a:pt x="128588" y="1373767"/>
                    </a:lnTo>
                    <a:lnTo>
                      <a:pt x="128588" y="1379040"/>
                    </a:lnTo>
                    <a:lnTo>
                      <a:pt x="128139" y="1384541"/>
                    </a:lnTo>
                    <a:lnTo>
                      <a:pt x="127465" y="1390502"/>
                    </a:lnTo>
                    <a:lnTo>
                      <a:pt x="126792" y="1395774"/>
                    </a:lnTo>
                    <a:lnTo>
                      <a:pt x="124771" y="1403339"/>
                    </a:lnTo>
                    <a:lnTo>
                      <a:pt x="122751" y="1409987"/>
                    </a:lnTo>
                    <a:lnTo>
                      <a:pt x="120506" y="1415718"/>
                    </a:lnTo>
                    <a:lnTo>
                      <a:pt x="119159" y="1418240"/>
                    </a:lnTo>
                    <a:lnTo>
                      <a:pt x="117812" y="1420303"/>
                    </a:lnTo>
                    <a:lnTo>
                      <a:pt x="116690" y="1422137"/>
                    </a:lnTo>
                    <a:lnTo>
                      <a:pt x="115343" y="1423513"/>
                    </a:lnTo>
                    <a:lnTo>
                      <a:pt x="113996" y="1424430"/>
                    </a:lnTo>
                    <a:lnTo>
                      <a:pt x="112873" y="1425347"/>
                    </a:lnTo>
                    <a:lnTo>
                      <a:pt x="111751" y="1425576"/>
                    </a:lnTo>
                    <a:lnTo>
                      <a:pt x="110628" y="1425347"/>
                    </a:lnTo>
                    <a:lnTo>
                      <a:pt x="109730" y="1424430"/>
                    </a:lnTo>
                    <a:lnTo>
                      <a:pt x="108608" y="1423513"/>
                    </a:lnTo>
                    <a:lnTo>
                      <a:pt x="108159" y="1422366"/>
                    </a:lnTo>
                    <a:lnTo>
                      <a:pt x="107485" y="1420762"/>
                    </a:lnTo>
                    <a:lnTo>
                      <a:pt x="106812" y="1417552"/>
                    </a:lnTo>
                    <a:lnTo>
                      <a:pt x="106363" y="1413884"/>
                    </a:lnTo>
                    <a:lnTo>
                      <a:pt x="106363" y="1409758"/>
                    </a:lnTo>
                    <a:lnTo>
                      <a:pt x="106363" y="1404944"/>
                    </a:lnTo>
                    <a:lnTo>
                      <a:pt x="106812" y="1399901"/>
                    </a:lnTo>
                    <a:lnTo>
                      <a:pt x="107485" y="1394857"/>
                    </a:lnTo>
                    <a:lnTo>
                      <a:pt x="108383" y="1389814"/>
                    </a:lnTo>
                    <a:lnTo>
                      <a:pt x="109730" y="1384771"/>
                    </a:lnTo>
                    <a:lnTo>
                      <a:pt x="110853" y="1380186"/>
                    </a:lnTo>
                    <a:lnTo>
                      <a:pt x="112424" y="1375601"/>
                    </a:lnTo>
                    <a:lnTo>
                      <a:pt x="114220" y="1371475"/>
                    </a:lnTo>
                    <a:lnTo>
                      <a:pt x="116016" y="1368036"/>
                    </a:lnTo>
                    <a:lnTo>
                      <a:pt x="118261" y="1365285"/>
                    </a:lnTo>
                    <a:lnTo>
                      <a:pt x="119384" y="1363910"/>
                    </a:lnTo>
                    <a:lnTo>
                      <a:pt x="120506" y="1363222"/>
                    </a:lnTo>
                    <a:lnTo>
                      <a:pt x="121404" y="1362534"/>
                    </a:lnTo>
                    <a:lnTo>
                      <a:pt x="122751" y="1362076"/>
                    </a:lnTo>
                    <a:close/>
                    <a:moveTo>
                      <a:pt x="197304" y="1355726"/>
                    </a:moveTo>
                    <a:lnTo>
                      <a:pt x="199119" y="1355949"/>
                    </a:lnTo>
                    <a:lnTo>
                      <a:pt x="200706" y="1356843"/>
                    </a:lnTo>
                    <a:lnTo>
                      <a:pt x="202067" y="1357737"/>
                    </a:lnTo>
                    <a:lnTo>
                      <a:pt x="202974" y="1359078"/>
                    </a:lnTo>
                    <a:lnTo>
                      <a:pt x="204108" y="1360867"/>
                    </a:lnTo>
                    <a:lnTo>
                      <a:pt x="204788" y="1362655"/>
                    </a:lnTo>
                    <a:lnTo>
                      <a:pt x="205469" y="1365113"/>
                    </a:lnTo>
                    <a:lnTo>
                      <a:pt x="205922" y="1367348"/>
                    </a:lnTo>
                    <a:lnTo>
                      <a:pt x="206376" y="1372489"/>
                    </a:lnTo>
                    <a:lnTo>
                      <a:pt x="206376" y="1377854"/>
                    </a:lnTo>
                    <a:lnTo>
                      <a:pt x="205922" y="1383218"/>
                    </a:lnTo>
                    <a:lnTo>
                      <a:pt x="205015" y="1388359"/>
                    </a:lnTo>
                    <a:lnTo>
                      <a:pt x="204108" y="1392605"/>
                    </a:lnTo>
                    <a:lnTo>
                      <a:pt x="202974" y="1396405"/>
                    </a:lnTo>
                    <a:lnTo>
                      <a:pt x="201613" y="1399981"/>
                    </a:lnTo>
                    <a:lnTo>
                      <a:pt x="200479" y="1403334"/>
                    </a:lnTo>
                    <a:lnTo>
                      <a:pt x="198892" y="1406240"/>
                    </a:lnTo>
                    <a:lnTo>
                      <a:pt x="197304" y="1409145"/>
                    </a:lnTo>
                    <a:lnTo>
                      <a:pt x="195717" y="1411380"/>
                    </a:lnTo>
                    <a:lnTo>
                      <a:pt x="193903" y="1413392"/>
                    </a:lnTo>
                    <a:lnTo>
                      <a:pt x="192315" y="1414957"/>
                    </a:lnTo>
                    <a:lnTo>
                      <a:pt x="190501" y="1416298"/>
                    </a:lnTo>
                    <a:lnTo>
                      <a:pt x="188687" y="1416968"/>
                    </a:lnTo>
                    <a:lnTo>
                      <a:pt x="187099" y="1417639"/>
                    </a:lnTo>
                    <a:lnTo>
                      <a:pt x="185512" y="1417639"/>
                    </a:lnTo>
                    <a:lnTo>
                      <a:pt x="183924" y="1416968"/>
                    </a:lnTo>
                    <a:lnTo>
                      <a:pt x="182337" y="1415627"/>
                    </a:lnTo>
                    <a:lnTo>
                      <a:pt x="180976" y="1414286"/>
                    </a:lnTo>
                    <a:lnTo>
                      <a:pt x="180296" y="1412945"/>
                    </a:lnTo>
                    <a:lnTo>
                      <a:pt x="179842" y="1411604"/>
                    </a:lnTo>
                    <a:lnTo>
                      <a:pt x="178708" y="1408251"/>
                    </a:lnTo>
                    <a:lnTo>
                      <a:pt x="178028" y="1404452"/>
                    </a:lnTo>
                    <a:lnTo>
                      <a:pt x="177801" y="1399981"/>
                    </a:lnTo>
                    <a:lnTo>
                      <a:pt x="178028" y="1395735"/>
                    </a:lnTo>
                    <a:lnTo>
                      <a:pt x="178254" y="1390817"/>
                    </a:lnTo>
                    <a:lnTo>
                      <a:pt x="178935" y="1386123"/>
                    </a:lnTo>
                    <a:lnTo>
                      <a:pt x="180069" y="1381206"/>
                    </a:lnTo>
                    <a:lnTo>
                      <a:pt x="181429" y="1376512"/>
                    </a:lnTo>
                    <a:lnTo>
                      <a:pt x="183017" y="1372266"/>
                    </a:lnTo>
                    <a:lnTo>
                      <a:pt x="184831" y="1368019"/>
                    </a:lnTo>
                    <a:lnTo>
                      <a:pt x="186872" y="1364219"/>
                    </a:lnTo>
                    <a:lnTo>
                      <a:pt x="189140" y="1361090"/>
                    </a:lnTo>
                    <a:lnTo>
                      <a:pt x="191862" y="1358631"/>
                    </a:lnTo>
                    <a:lnTo>
                      <a:pt x="192996" y="1357514"/>
                    </a:lnTo>
                    <a:lnTo>
                      <a:pt x="194356" y="1356843"/>
                    </a:lnTo>
                    <a:lnTo>
                      <a:pt x="195717" y="1355949"/>
                    </a:lnTo>
                    <a:lnTo>
                      <a:pt x="197304" y="1355726"/>
                    </a:lnTo>
                    <a:close/>
                    <a:moveTo>
                      <a:pt x="293730" y="1349376"/>
                    </a:moveTo>
                    <a:lnTo>
                      <a:pt x="296074" y="1349601"/>
                    </a:lnTo>
                    <a:lnTo>
                      <a:pt x="298184" y="1350501"/>
                    </a:lnTo>
                    <a:lnTo>
                      <a:pt x="299825" y="1351402"/>
                    </a:lnTo>
                    <a:lnTo>
                      <a:pt x="301466" y="1352753"/>
                    </a:lnTo>
                    <a:lnTo>
                      <a:pt x="302638" y="1354554"/>
                    </a:lnTo>
                    <a:lnTo>
                      <a:pt x="303810" y="1356355"/>
                    </a:lnTo>
                    <a:lnTo>
                      <a:pt x="304513" y="1358832"/>
                    </a:lnTo>
                    <a:lnTo>
                      <a:pt x="305450" y="1361083"/>
                    </a:lnTo>
                    <a:lnTo>
                      <a:pt x="305685" y="1363785"/>
                    </a:lnTo>
                    <a:lnTo>
                      <a:pt x="306153" y="1366261"/>
                    </a:lnTo>
                    <a:lnTo>
                      <a:pt x="306388" y="1371664"/>
                    </a:lnTo>
                    <a:lnTo>
                      <a:pt x="305919" y="1377068"/>
                    </a:lnTo>
                    <a:lnTo>
                      <a:pt x="305216" y="1382696"/>
                    </a:lnTo>
                    <a:lnTo>
                      <a:pt x="304044" y="1386749"/>
                    </a:lnTo>
                    <a:lnTo>
                      <a:pt x="302638" y="1390576"/>
                    </a:lnTo>
                    <a:lnTo>
                      <a:pt x="301466" y="1394629"/>
                    </a:lnTo>
                    <a:lnTo>
                      <a:pt x="299590" y="1398006"/>
                    </a:lnTo>
                    <a:lnTo>
                      <a:pt x="297950" y="1400932"/>
                    </a:lnTo>
                    <a:lnTo>
                      <a:pt x="295606" y="1403634"/>
                    </a:lnTo>
                    <a:lnTo>
                      <a:pt x="293730" y="1405885"/>
                    </a:lnTo>
                    <a:lnTo>
                      <a:pt x="291621" y="1407912"/>
                    </a:lnTo>
                    <a:lnTo>
                      <a:pt x="289277" y="1409488"/>
                    </a:lnTo>
                    <a:lnTo>
                      <a:pt x="287167" y="1410613"/>
                    </a:lnTo>
                    <a:lnTo>
                      <a:pt x="284823" y="1411289"/>
                    </a:lnTo>
                    <a:lnTo>
                      <a:pt x="282714" y="1411289"/>
                    </a:lnTo>
                    <a:lnTo>
                      <a:pt x="280839" y="1411064"/>
                    </a:lnTo>
                    <a:lnTo>
                      <a:pt x="278729" y="1410388"/>
                    </a:lnTo>
                    <a:lnTo>
                      <a:pt x="277088" y="1408812"/>
                    </a:lnTo>
                    <a:lnTo>
                      <a:pt x="275213" y="1406786"/>
                    </a:lnTo>
                    <a:lnTo>
                      <a:pt x="274276" y="1405210"/>
                    </a:lnTo>
                    <a:lnTo>
                      <a:pt x="273572" y="1403634"/>
                    </a:lnTo>
                    <a:lnTo>
                      <a:pt x="272400" y="1400257"/>
                    </a:lnTo>
                    <a:lnTo>
                      <a:pt x="271697" y="1395979"/>
                    </a:lnTo>
                    <a:lnTo>
                      <a:pt x="271463" y="1391927"/>
                    </a:lnTo>
                    <a:lnTo>
                      <a:pt x="271463" y="1387424"/>
                    </a:lnTo>
                    <a:lnTo>
                      <a:pt x="271932" y="1382921"/>
                    </a:lnTo>
                    <a:lnTo>
                      <a:pt x="272869" y="1378193"/>
                    </a:lnTo>
                    <a:lnTo>
                      <a:pt x="273807" y="1373466"/>
                    </a:lnTo>
                    <a:lnTo>
                      <a:pt x="275448" y="1369188"/>
                    </a:lnTo>
                    <a:lnTo>
                      <a:pt x="277323" y="1364910"/>
                    </a:lnTo>
                    <a:lnTo>
                      <a:pt x="279198" y="1360858"/>
                    </a:lnTo>
                    <a:lnTo>
                      <a:pt x="281776" y="1357481"/>
                    </a:lnTo>
                    <a:lnTo>
                      <a:pt x="284355" y="1354329"/>
                    </a:lnTo>
                    <a:lnTo>
                      <a:pt x="285995" y="1352978"/>
                    </a:lnTo>
                    <a:lnTo>
                      <a:pt x="287402" y="1352077"/>
                    </a:lnTo>
                    <a:lnTo>
                      <a:pt x="289043" y="1350952"/>
                    </a:lnTo>
                    <a:lnTo>
                      <a:pt x="290683" y="1350501"/>
                    </a:lnTo>
                    <a:lnTo>
                      <a:pt x="292090" y="1349601"/>
                    </a:lnTo>
                    <a:lnTo>
                      <a:pt x="293730" y="1349376"/>
                    </a:lnTo>
                    <a:close/>
                    <a:moveTo>
                      <a:pt x="407047" y="1343026"/>
                    </a:moveTo>
                    <a:lnTo>
                      <a:pt x="409816" y="1343250"/>
                    </a:lnTo>
                    <a:lnTo>
                      <a:pt x="411892" y="1343923"/>
                    </a:lnTo>
                    <a:lnTo>
                      <a:pt x="413969" y="1345045"/>
                    </a:lnTo>
                    <a:lnTo>
                      <a:pt x="415815" y="1346166"/>
                    </a:lnTo>
                    <a:lnTo>
                      <a:pt x="417430" y="1348185"/>
                    </a:lnTo>
                    <a:lnTo>
                      <a:pt x="418815" y="1349980"/>
                    </a:lnTo>
                    <a:lnTo>
                      <a:pt x="419738" y="1352223"/>
                    </a:lnTo>
                    <a:lnTo>
                      <a:pt x="420661" y="1354466"/>
                    </a:lnTo>
                    <a:lnTo>
                      <a:pt x="421353" y="1357158"/>
                    </a:lnTo>
                    <a:lnTo>
                      <a:pt x="421584" y="1359626"/>
                    </a:lnTo>
                    <a:lnTo>
                      <a:pt x="422276" y="1362317"/>
                    </a:lnTo>
                    <a:lnTo>
                      <a:pt x="422276" y="1365234"/>
                    </a:lnTo>
                    <a:lnTo>
                      <a:pt x="422045" y="1370617"/>
                    </a:lnTo>
                    <a:lnTo>
                      <a:pt x="421122" y="1376001"/>
                    </a:lnTo>
                    <a:lnTo>
                      <a:pt x="420199" y="1380488"/>
                    </a:lnTo>
                    <a:lnTo>
                      <a:pt x="418815" y="1384750"/>
                    </a:lnTo>
                    <a:lnTo>
                      <a:pt x="416969" y="1388563"/>
                    </a:lnTo>
                    <a:lnTo>
                      <a:pt x="415123" y="1391928"/>
                    </a:lnTo>
                    <a:lnTo>
                      <a:pt x="412815" y="1395069"/>
                    </a:lnTo>
                    <a:lnTo>
                      <a:pt x="410508" y="1397985"/>
                    </a:lnTo>
                    <a:lnTo>
                      <a:pt x="408200" y="1400228"/>
                    </a:lnTo>
                    <a:lnTo>
                      <a:pt x="405662" y="1402023"/>
                    </a:lnTo>
                    <a:lnTo>
                      <a:pt x="403124" y="1403593"/>
                    </a:lnTo>
                    <a:lnTo>
                      <a:pt x="400355" y="1404490"/>
                    </a:lnTo>
                    <a:lnTo>
                      <a:pt x="398048" y="1404939"/>
                    </a:lnTo>
                    <a:lnTo>
                      <a:pt x="395279" y="1404714"/>
                    </a:lnTo>
                    <a:lnTo>
                      <a:pt x="392971" y="1403817"/>
                    </a:lnTo>
                    <a:lnTo>
                      <a:pt x="390895" y="1402696"/>
                    </a:lnTo>
                    <a:lnTo>
                      <a:pt x="388818" y="1400901"/>
                    </a:lnTo>
                    <a:lnTo>
                      <a:pt x="386511" y="1398209"/>
                    </a:lnTo>
                    <a:lnTo>
                      <a:pt x="385818" y="1396639"/>
                    </a:lnTo>
                    <a:lnTo>
                      <a:pt x="385126" y="1394844"/>
                    </a:lnTo>
                    <a:lnTo>
                      <a:pt x="383742" y="1391255"/>
                    </a:lnTo>
                    <a:lnTo>
                      <a:pt x="382819" y="1387442"/>
                    </a:lnTo>
                    <a:lnTo>
                      <a:pt x="382588" y="1382955"/>
                    </a:lnTo>
                    <a:lnTo>
                      <a:pt x="382819" y="1378469"/>
                    </a:lnTo>
                    <a:lnTo>
                      <a:pt x="383280" y="1374207"/>
                    </a:lnTo>
                    <a:lnTo>
                      <a:pt x="384203" y="1369720"/>
                    </a:lnTo>
                    <a:lnTo>
                      <a:pt x="385588" y="1365458"/>
                    </a:lnTo>
                    <a:lnTo>
                      <a:pt x="387203" y="1361196"/>
                    </a:lnTo>
                    <a:lnTo>
                      <a:pt x="389049" y="1357158"/>
                    </a:lnTo>
                    <a:lnTo>
                      <a:pt x="391356" y="1353569"/>
                    </a:lnTo>
                    <a:lnTo>
                      <a:pt x="394125" y="1350204"/>
                    </a:lnTo>
                    <a:lnTo>
                      <a:pt x="396894" y="1347512"/>
                    </a:lnTo>
                    <a:lnTo>
                      <a:pt x="398278" y="1346166"/>
                    </a:lnTo>
                    <a:lnTo>
                      <a:pt x="399894" y="1345269"/>
                    </a:lnTo>
                    <a:lnTo>
                      <a:pt x="401740" y="1344372"/>
                    </a:lnTo>
                    <a:lnTo>
                      <a:pt x="403355" y="1343699"/>
                    </a:lnTo>
                    <a:lnTo>
                      <a:pt x="405201" y="1343250"/>
                    </a:lnTo>
                    <a:lnTo>
                      <a:pt x="407047" y="1343026"/>
                    </a:lnTo>
                    <a:close/>
                    <a:moveTo>
                      <a:pt x="536118" y="1336676"/>
                    </a:moveTo>
                    <a:lnTo>
                      <a:pt x="539144" y="1336905"/>
                    </a:lnTo>
                    <a:lnTo>
                      <a:pt x="541704" y="1337822"/>
                    </a:lnTo>
                    <a:lnTo>
                      <a:pt x="544031" y="1338739"/>
                    </a:lnTo>
                    <a:lnTo>
                      <a:pt x="546125" y="1340114"/>
                    </a:lnTo>
                    <a:lnTo>
                      <a:pt x="547987" y="1341948"/>
                    </a:lnTo>
                    <a:lnTo>
                      <a:pt x="549616" y="1344011"/>
                    </a:lnTo>
                    <a:lnTo>
                      <a:pt x="551012" y="1346304"/>
                    </a:lnTo>
                    <a:lnTo>
                      <a:pt x="551943" y="1348596"/>
                    </a:lnTo>
                    <a:lnTo>
                      <a:pt x="552874" y="1351347"/>
                    </a:lnTo>
                    <a:lnTo>
                      <a:pt x="553340" y="1353869"/>
                    </a:lnTo>
                    <a:lnTo>
                      <a:pt x="553805" y="1356849"/>
                    </a:lnTo>
                    <a:lnTo>
                      <a:pt x="554038" y="1359371"/>
                    </a:lnTo>
                    <a:lnTo>
                      <a:pt x="554038" y="1362351"/>
                    </a:lnTo>
                    <a:lnTo>
                      <a:pt x="554038" y="1365331"/>
                    </a:lnTo>
                    <a:lnTo>
                      <a:pt x="553805" y="1367853"/>
                    </a:lnTo>
                    <a:lnTo>
                      <a:pt x="553340" y="1370604"/>
                    </a:lnTo>
                    <a:lnTo>
                      <a:pt x="552176" y="1375188"/>
                    </a:lnTo>
                    <a:lnTo>
                      <a:pt x="550547" y="1379544"/>
                    </a:lnTo>
                    <a:lnTo>
                      <a:pt x="548685" y="1383441"/>
                    </a:lnTo>
                    <a:lnTo>
                      <a:pt x="546823" y="1387109"/>
                    </a:lnTo>
                    <a:lnTo>
                      <a:pt x="544496" y="1390318"/>
                    </a:lnTo>
                    <a:lnTo>
                      <a:pt x="541704" y="1392840"/>
                    </a:lnTo>
                    <a:lnTo>
                      <a:pt x="539376" y="1395362"/>
                    </a:lnTo>
                    <a:lnTo>
                      <a:pt x="536351" y="1397425"/>
                    </a:lnTo>
                    <a:lnTo>
                      <a:pt x="533558" y="1398800"/>
                    </a:lnTo>
                    <a:lnTo>
                      <a:pt x="530766" y="1399488"/>
                    </a:lnTo>
                    <a:lnTo>
                      <a:pt x="527740" y="1400176"/>
                    </a:lnTo>
                    <a:lnTo>
                      <a:pt x="524948" y="1399717"/>
                    </a:lnTo>
                    <a:lnTo>
                      <a:pt x="522155" y="1399030"/>
                    </a:lnTo>
                    <a:lnTo>
                      <a:pt x="519595" y="1397654"/>
                    </a:lnTo>
                    <a:lnTo>
                      <a:pt x="517035" y="1395820"/>
                    </a:lnTo>
                    <a:lnTo>
                      <a:pt x="514708" y="1393298"/>
                    </a:lnTo>
                    <a:lnTo>
                      <a:pt x="513544" y="1391694"/>
                    </a:lnTo>
                    <a:lnTo>
                      <a:pt x="512846" y="1389860"/>
                    </a:lnTo>
                    <a:lnTo>
                      <a:pt x="511217" y="1386192"/>
                    </a:lnTo>
                    <a:lnTo>
                      <a:pt x="510053" y="1381836"/>
                    </a:lnTo>
                    <a:lnTo>
                      <a:pt x="509588" y="1377710"/>
                    </a:lnTo>
                    <a:lnTo>
                      <a:pt x="509588" y="1373125"/>
                    </a:lnTo>
                    <a:lnTo>
                      <a:pt x="510053" y="1368770"/>
                    </a:lnTo>
                    <a:lnTo>
                      <a:pt x="510984" y="1363956"/>
                    </a:lnTo>
                    <a:lnTo>
                      <a:pt x="512381" y="1359600"/>
                    </a:lnTo>
                    <a:lnTo>
                      <a:pt x="514010" y="1355244"/>
                    </a:lnTo>
                    <a:lnTo>
                      <a:pt x="516104" y="1351347"/>
                    </a:lnTo>
                    <a:lnTo>
                      <a:pt x="518664" y="1347450"/>
                    </a:lnTo>
                    <a:lnTo>
                      <a:pt x="521457" y="1344011"/>
                    </a:lnTo>
                    <a:lnTo>
                      <a:pt x="524715" y="1341490"/>
                    </a:lnTo>
                    <a:lnTo>
                      <a:pt x="526344" y="1340114"/>
                    </a:lnTo>
                    <a:lnTo>
                      <a:pt x="528206" y="1339197"/>
                    </a:lnTo>
                    <a:lnTo>
                      <a:pt x="530067" y="1338280"/>
                    </a:lnTo>
                    <a:lnTo>
                      <a:pt x="531929" y="1337593"/>
                    </a:lnTo>
                    <a:lnTo>
                      <a:pt x="534024" y="1336905"/>
                    </a:lnTo>
                    <a:lnTo>
                      <a:pt x="536118" y="1336676"/>
                    </a:lnTo>
                    <a:close/>
                    <a:moveTo>
                      <a:pt x="679710" y="1331913"/>
                    </a:moveTo>
                    <a:lnTo>
                      <a:pt x="682915" y="1332136"/>
                    </a:lnTo>
                    <a:lnTo>
                      <a:pt x="685892" y="1333030"/>
                    </a:lnTo>
                    <a:lnTo>
                      <a:pt x="688411" y="1333924"/>
                    </a:lnTo>
                    <a:lnTo>
                      <a:pt x="690700" y="1335489"/>
                    </a:lnTo>
                    <a:lnTo>
                      <a:pt x="692761" y="1337054"/>
                    </a:lnTo>
                    <a:lnTo>
                      <a:pt x="694593" y="1339065"/>
                    </a:lnTo>
                    <a:lnTo>
                      <a:pt x="695966" y="1341524"/>
                    </a:lnTo>
                    <a:lnTo>
                      <a:pt x="697111" y="1343759"/>
                    </a:lnTo>
                    <a:lnTo>
                      <a:pt x="698256" y="1346441"/>
                    </a:lnTo>
                    <a:lnTo>
                      <a:pt x="698943" y="1348900"/>
                    </a:lnTo>
                    <a:lnTo>
                      <a:pt x="699630" y="1351582"/>
                    </a:lnTo>
                    <a:lnTo>
                      <a:pt x="699859" y="1354264"/>
                    </a:lnTo>
                    <a:lnTo>
                      <a:pt x="700088" y="1357170"/>
                    </a:lnTo>
                    <a:lnTo>
                      <a:pt x="699859" y="1359852"/>
                    </a:lnTo>
                    <a:lnTo>
                      <a:pt x="699859" y="1362534"/>
                    </a:lnTo>
                    <a:lnTo>
                      <a:pt x="699401" y="1365216"/>
                    </a:lnTo>
                    <a:lnTo>
                      <a:pt x="698256" y="1369686"/>
                    </a:lnTo>
                    <a:lnTo>
                      <a:pt x="696653" y="1374157"/>
                    </a:lnTo>
                    <a:lnTo>
                      <a:pt x="694593" y="1378180"/>
                    </a:lnTo>
                    <a:lnTo>
                      <a:pt x="692303" y="1381980"/>
                    </a:lnTo>
                    <a:lnTo>
                      <a:pt x="689555" y="1384885"/>
                    </a:lnTo>
                    <a:lnTo>
                      <a:pt x="686808" y="1387567"/>
                    </a:lnTo>
                    <a:lnTo>
                      <a:pt x="683831" y="1389803"/>
                    </a:lnTo>
                    <a:lnTo>
                      <a:pt x="680855" y="1391591"/>
                    </a:lnTo>
                    <a:lnTo>
                      <a:pt x="677420" y="1392932"/>
                    </a:lnTo>
                    <a:lnTo>
                      <a:pt x="674215" y="1393379"/>
                    </a:lnTo>
                    <a:lnTo>
                      <a:pt x="671009" y="1393826"/>
                    </a:lnTo>
                    <a:lnTo>
                      <a:pt x="668033" y="1393155"/>
                    </a:lnTo>
                    <a:lnTo>
                      <a:pt x="666430" y="1392708"/>
                    </a:lnTo>
                    <a:lnTo>
                      <a:pt x="664827" y="1392261"/>
                    </a:lnTo>
                    <a:lnTo>
                      <a:pt x="663453" y="1391367"/>
                    </a:lnTo>
                    <a:lnTo>
                      <a:pt x="661850" y="1390473"/>
                    </a:lnTo>
                    <a:lnTo>
                      <a:pt x="660477" y="1389355"/>
                    </a:lnTo>
                    <a:lnTo>
                      <a:pt x="659332" y="1388014"/>
                    </a:lnTo>
                    <a:lnTo>
                      <a:pt x="657958" y="1386673"/>
                    </a:lnTo>
                    <a:lnTo>
                      <a:pt x="656813" y="1384885"/>
                    </a:lnTo>
                    <a:lnTo>
                      <a:pt x="655897" y="1383321"/>
                    </a:lnTo>
                    <a:lnTo>
                      <a:pt x="654982" y="1381533"/>
                    </a:lnTo>
                    <a:lnTo>
                      <a:pt x="653608" y="1377733"/>
                    </a:lnTo>
                    <a:lnTo>
                      <a:pt x="652692" y="1373933"/>
                    </a:lnTo>
                    <a:lnTo>
                      <a:pt x="652463" y="1369686"/>
                    </a:lnTo>
                    <a:lnTo>
                      <a:pt x="652463" y="1365440"/>
                    </a:lnTo>
                    <a:lnTo>
                      <a:pt x="652921" y="1361193"/>
                    </a:lnTo>
                    <a:lnTo>
                      <a:pt x="654066" y="1356946"/>
                    </a:lnTo>
                    <a:lnTo>
                      <a:pt x="655210" y="1352699"/>
                    </a:lnTo>
                    <a:lnTo>
                      <a:pt x="657042" y="1348900"/>
                    </a:lnTo>
                    <a:lnTo>
                      <a:pt x="659561" y="1345100"/>
                    </a:lnTo>
                    <a:lnTo>
                      <a:pt x="661850" y="1341747"/>
                    </a:lnTo>
                    <a:lnTo>
                      <a:pt x="664827" y="1338842"/>
                    </a:lnTo>
                    <a:lnTo>
                      <a:pt x="668262" y="1336383"/>
                    </a:lnTo>
                    <a:lnTo>
                      <a:pt x="669864" y="1335042"/>
                    </a:lnTo>
                    <a:lnTo>
                      <a:pt x="671696" y="1334371"/>
                    </a:lnTo>
                    <a:lnTo>
                      <a:pt x="673757" y="1333477"/>
                    </a:lnTo>
                    <a:lnTo>
                      <a:pt x="675588" y="1332807"/>
                    </a:lnTo>
                    <a:lnTo>
                      <a:pt x="677649" y="1332136"/>
                    </a:lnTo>
                    <a:lnTo>
                      <a:pt x="679710" y="1331913"/>
                    </a:lnTo>
                    <a:close/>
                    <a:moveTo>
                      <a:pt x="835403" y="1327151"/>
                    </a:moveTo>
                    <a:lnTo>
                      <a:pt x="838713" y="1327375"/>
                    </a:lnTo>
                    <a:lnTo>
                      <a:pt x="841803" y="1328048"/>
                    </a:lnTo>
                    <a:lnTo>
                      <a:pt x="844451" y="1329170"/>
                    </a:lnTo>
                    <a:lnTo>
                      <a:pt x="846879" y="1330740"/>
                    </a:lnTo>
                    <a:lnTo>
                      <a:pt x="849085" y="1332310"/>
                    </a:lnTo>
                    <a:lnTo>
                      <a:pt x="850851" y="1334329"/>
                    </a:lnTo>
                    <a:lnTo>
                      <a:pt x="852616" y="1336572"/>
                    </a:lnTo>
                    <a:lnTo>
                      <a:pt x="853941" y="1339040"/>
                    </a:lnTo>
                    <a:lnTo>
                      <a:pt x="855044" y="1341507"/>
                    </a:lnTo>
                    <a:lnTo>
                      <a:pt x="855927" y="1344199"/>
                    </a:lnTo>
                    <a:lnTo>
                      <a:pt x="856368" y="1346667"/>
                    </a:lnTo>
                    <a:lnTo>
                      <a:pt x="857030" y="1349583"/>
                    </a:lnTo>
                    <a:lnTo>
                      <a:pt x="857251" y="1352275"/>
                    </a:lnTo>
                    <a:lnTo>
                      <a:pt x="857251" y="1354967"/>
                    </a:lnTo>
                    <a:lnTo>
                      <a:pt x="857030" y="1357883"/>
                    </a:lnTo>
                    <a:lnTo>
                      <a:pt x="856810" y="1360350"/>
                    </a:lnTo>
                    <a:lnTo>
                      <a:pt x="855485" y="1365061"/>
                    </a:lnTo>
                    <a:lnTo>
                      <a:pt x="853941" y="1369323"/>
                    </a:lnTo>
                    <a:lnTo>
                      <a:pt x="852175" y="1373586"/>
                    </a:lnTo>
                    <a:lnTo>
                      <a:pt x="849527" y="1377175"/>
                    </a:lnTo>
                    <a:lnTo>
                      <a:pt x="847099" y="1380315"/>
                    </a:lnTo>
                    <a:lnTo>
                      <a:pt x="844230" y="1382783"/>
                    </a:lnTo>
                    <a:lnTo>
                      <a:pt x="841141" y="1385250"/>
                    </a:lnTo>
                    <a:lnTo>
                      <a:pt x="837830" y="1387045"/>
                    </a:lnTo>
                    <a:lnTo>
                      <a:pt x="834520" y="1388391"/>
                    </a:lnTo>
                    <a:lnTo>
                      <a:pt x="831210" y="1388839"/>
                    </a:lnTo>
                    <a:lnTo>
                      <a:pt x="828120" y="1389064"/>
                    </a:lnTo>
                    <a:lnTo>
                      <a:pt x="824810" y="1388615"/>
                    </a:lnTo>
                    <a:lnTo>
                      <a:pt x="822824" y="1387942"/>
                    </a:lnTo>
                    <a:lnTo>
                      <a:pt x="821500" y="1387269"/>
                    </a:lnTo>
                    <a:lnTo>
                      <a:pt x="819955" y="1386372"/>
                    </a:lnTo>
                    <a:lnTo>
                      <a:pt x="818410" y="1385699"/>
                    </a:lnTo>
                    <a:lnTo>
                      <a:pt x="816865" y="1384353"/>
                    </a:lnTo>
                    <a:lnTo>
                      <a:pt x="815541" y="1383007"/>
                    </a:lnTo>
                    <a:lnTo>
                      <a:pt x="814217" y="1381885"/>
                    </a:lnTo>
                    <a:lnTo>
                      <a:pt x="813114" y="1380315"/>
                    </a:lnTo>
                    <a:lnTo>
                      <a:pt x="811790" y="1378521"/>
                    </a:lnTo>
                    <a:lnTo>
                      <a:pt x="810907" y="1376726"/>
                    </a:lnTo>
                    <a:lnTo>
                      <a:pt x="809362" y="1373137"/>
                    </a:lnTo>
                    <a:lnTo>
                      <a:pt x="808479" y="1368875"/>
                    </a:lnTo>
                    <a:lnTo>
                      <a:pt x="808038" y="1364837"/>
                    </a:lnTo>
                    <a:lnTo>
                      <a:pt x="808038" y="1360575"/>
                    </a:lnTo>
                    <a:lnTo>
                      <a:pt x="808479" y="1356313"/>
                    </a:lnTo>
                    <a:lnTo>
                      <a:pt x="809141" y="1352051"/>
                    </a:lnTo>
                    <a:lnTo>
                      <a:pt x="810686" y="1347788"/>
                    </a:lnTo>
                    <a:lnTo>
                      <a:pt x="812452" y="1343751"/>
                    </a:lnTo>
                    <a:lnTo>
                      <a:pt x="814438" y="1340161"/>
                    </a:lnTo>
                    <a:lnTo>
                      <a:pt x="817086" y="1336797"/>
                    </a:lnTo>
                    <a:lnTo>
                      <a:pt x="820176" y="1333880"/>
                    </a:lnTo>
                    <a:lnTo>
                      <a:pt x="823486" y="1331189"/>
                    </a:lnTo>
                    <a:lnTo>
                      <a:pt x="825251" y="1330067"/>
                    </a:lnTo>
                    <a:lnTo>
                      <a:pt x="827238" y="1329170"/>
                    </a:lnTo>
                    <a:lnTo>
                      <a:pt x="829003" y="1328272"/>
                    </a:lnTo>
                    <a:lnTo>
                      <a:pt x="830989" y="1327824"/>
                    </a:lnTo>
                    <a:lnTo>
                      <a:pt x="833417" y="1327375"/>
                    </a:lnTo>
                    <a:lnTo>
                      <a:pt x="835403" y="1327151"/>
                    </a:lnTo>
                    <a:close/>
                    <a:moveTo>
                      <a:pt x="2863654" y="1325563"/>
                    </a:moveTo>
                    <a:lnTo>
                      <a:pt x="2867250" y="1326233"/>
                    </a:lnTo>
                    <a:lnTo>
                      <a:pt x="2870397" y="1326904"/>
                    </a:lnTo>
                    <a:lnTo>
                      <a:pt x="2873544" y="1328245"/>
                    </a:lnTo>
                    <a:lnTo>
                      <a:pt x="2876241" y="1329809"/>
                    </a:lnTo>
                    <a:lnTo>
                      <a:pt x="2878714" y="1331598"/>
                    </a:lnTo>
                    <a:lnTo>
                      <a:pt x="2880962" y="1333609"/>
                    </a:lnTo>
                    <a:lnTo>
                      <a:pt x="2882985" y="1335844"/>
                    </a:lnTo>
                    <a:lnTo>
                      <a:pt x="2885008" y="1338526"/>
                    </a:lnTo>
                    <a:lnTo>
                      <a:pt x="2886581" y="1340985"/>
                    </a:lnTo>
                    <a:lnTo>
                      <a:pt x="2888154" y="1343667"/>
                    </a:lnTo>
                    <a:lnTo>
                      <a:pt x="2889503" y="1346573"/>
                    </a:lnTo>
                    <a:lnTo>
                      <a:pt x="2890177" y="1349255"/>
                    </a:lnTo>
                    <a:lnTo>
                      <a:pt x="2891301" y="1352161"/>
                    </a:lnTo>
                    <a:lnTo>
                      <a:pt x="2891751" y="1354843"/>
                    </a:lnTo>
                    <a:lnTo>
                      <a:pt x="2891976" y="1357525"/>
                    </a:lnTo>
                    <a:lnTo>
                      <a:pt x="2892425" y="1360207"/>
                    </a:lnTo>
                    <a:lnTo>
                      <a:pt x="2891976" y="1364454"/>
                    </a:lnTo>
                    <a:lnTo>
                      <a:pt x="2891526" y="1368701"/>
                    </a:lnTo>
                    <a:lnTo>
                      <a:pt x="2890627" y="1372500"/>
                    </a:lnTo>
                    <a:lnTo>
                      <a:pt x="2889054" y="1375853"/>
                    </a:lnTo>
                    <a:lnTo>
                      <a:pt x="2887255" y="1378759"/>
                    </a:lnTo>
                    <a:lnTo>
                      <a:pt x="2884783" y="1381441"/>
                    </a:lnTo>
                    <a:lnTo>
                      <a:pt x="2882535" y="1383453"/>
                    </a:lnTo>
                    <a:lnTo>
                      <a:pt x="2879613" y="1385017"/>
                    </a:lnTo>
                    <a:lnTo>
                      <a:pt x="2876691" y="1386358"/>
                    </a:lnTo>
                    <a:lnTo>
                      <a:pt x="2873769" y="1387252"/>
                    </a:lnTo>
                    <a:lnTo>
                      <a:pt x="2870397" y="1387476"/>
                    </a:lnTo>
                    <a:lnTo>
                      <a:pt x="2867025" y="1386805"/>
                    </a:lnTo>
                    <a:lnTo>
                      <a:pt x="2863654" y="1386135"/>
                    </a:lnTo>
                    <a:lnTo>
                      <a:pt x="2860281" y="1384570"/>
                    </a:lnTo>
                    <a:lnTo>
                      <a:pt x="2856910" y="1382558"/>
                    </a:lnTo>
                    <a:lnTo>
                      <a:pt x="2853538" y="1379653"/>
                    </a:lnTo>
                    <a:lnTo>
                      <a:pt x="2851740" y="1377865"/>
                    </a:lnTo>
                    <a:lnTo>
                      <a:pt x="2850166" y="1376300"/>
                    </a:lnTo>
                    <a:lnTo>
                      <a:pt x="2847469" y="1372500"/>
                    </a:lnTo>
                    <a:lnTo>
                      <a:pt x="2845221" y="1368477"/>
                    </a:lnTo>
                    <a:lnTo>
                      <a:pt x="2843648" y="1364007"/>
                    </a:lnTo>
                    <a:lnTo>
                      <a:pt x="2842299" y="1359537"/>
                    </a:lnTo>
                    <a:lnTo>
                      <a:pt x="2841625" y="1355290"/>
                    </a:lnTo>
                    <a:lnTo>
                      <a:pt x="2841625" y="1350820"/>
                    </a:lnTo>
                    <a:lnTo>
                      <a:pt x="2841850" y="1346573"/>
                    </a:lnTo>
                    <a:lnTo>
                      <a:pt x="2842973" y="1342326"/>
                    </a:lnTo>
                    <a:lnTo>
                      <a:pt x="2844097" y="1338526"/>
                    </a:lnTo>
                    <a:lnTo>
                      <a:pt x="2845221" y="1336738"/>
                    </a:lnTo>
                    <a:lnTo>
                      <a:pt x="2846345" y="1335174"/>
                    </a:lnTo>
                    <a:lnTo>
                      <a:pt x="2847244" y="1333386"/>
                    </a:lnTo>
                    <a:lnTo>
                      <a:pt x="2848593" y="1332045"/>
                    </a:lnTo>
                    <a:lnTo>
                      <a:pt x="2849942" y="1330704"/>
                    </a:lnTo>
                    <a:lnTo>
                      <a:pt x="2851740" y="1329586"/>
                    </a:lnTo>
                    <a:lnTo>
                      <a:pt x="2853313" y="1328468"/>
                    </a:lnTo>
                    <a:lnTo>
                      <a:pt x="2855111" y="1327351"/>
                    </a:lnTo>
                    <a:lnTo>
                      <a:pt x="2857134" y="1326680"/>
                    </a:lnTo>
                    <a:lnTo>
                      <a:pt x="2859157" y="1326233"/>
                    </a:lnTo>
                    <a:lnTo>
                      <a:pt x="2861181" y="1326010"/>
                    </a:lnTo>
                    <a:lnTo>
                      <a:pt x="2863654" y="1325563"/>
                    </a:lnTo>
                    <a:close/>
                    <a:moveTo>
                      <a:pt x="1002744" y="1322388"/>
                    </a:moveTo>
                    <a:lnTo>
                      <a:pt x="1006388" y="1322617"/>
                    </a:lnTo>
                    <a:lnTo>
                      <a:pt x="1009577" y="1323534"/>
                    </a:lnTo>
                    <a:lnTo>
                      <a:pt x="1012765" y="1324680"/>
                    </a:lnTo>
                    <a:lnTo>
                      <a:pt x="1015270" y="1326056"/>
                    </a:lnTo>
                    <a:lnTo>
                      <a:pt x="1017775" y="1327890"/>
                    </a:lnTo>
                    <a:lnTo>
                      <a:pt x="1019825" y="1329953"/>
                    </a:lnTo>
                    <a:lnTo>
                      <a:pt x="1021647" y="1332245"/>
                    </a:lnTo>
                    <a:lnTo>
                      <a:pt x="1023241" y="1334538"/>
                    </a:lnTo>
                    <a:lnTo>
                      <a:pt x="1024608" y="1337288"/>
                    </a:lnTo>
                    <a:lnTo>
                      <a:pt x="1025519" y="1339810"/>
                    </a:lnTo>
                    <a:lnTo>
                      <a:pt x="1026202" y="1342790"/>
                    </a:lnTo>
                    <a:lnTo>
                      <a:pt x="1026885" y="1345312"/>
                    </a:lnTo>
                    <a:lnTo>
                      <a:pt x="1027113" y="1348292"/>
                    </a:lnTo>
                    <a:lnTo>
                      <a:pt x="1027113" y="1351272"/>
                    </a:lnTo>
                    <a:lnTo>
                      <a:pt x="1027113" y="1353794"/>
                    </a:lnTo>
                    <a:lnTo>
                      <a:pt x="1026657" y="1356545"/>
                    </a:lnTo>
                    <a:lnTo>
                      <a:pt x="1025519" y="1361359"/>
                    </a:lnTo>
                    <a:lnTo>
                      <a:pt x="1023924" y="1365714"/>
                    </a:lnTo>
                    <a:lnTo>
                      <a:pt x="1021875" y="1370070"/>
                    </a:lnTo>
                    <a:lnTo>
                      <a:pt x="1019597" y="1373738"/>
                    </a:lnTo>
                    <a:lnTo>
                      <a:pt x="1016637" y="1376947"/>
                    </a:lnTo>
                    <a:lnTo>
                      <a:pt x="1013448" y="1379698"/>
                    </a:lnTo>
                    <a:lnTo>
                      <a:pt x="1010488" y="1381761"/>
                    </a:lnTo>
                    <a:lnTo>
                      <a:pt x="1007072" y="1383595"/>
                    </a:lnTo>
                    <a:lnTo>
                      <a:pt x="1003428" y="1384971"/>
                    </a:lnTo>
                    <a:lnTo>
                      <a:pt x="999556" y="1385659"/>
                    </a:lnTo>
                    <a:lnTo>
                      <a:pt x="995912" y="1385888"/>
                    </a:lnTo>
                    <a:lnTo>
                      <a:pt x="992268" y="1385200"/>
                    </a:lnTo>
                    <a:lnTo>
                      <a:pt x="990446" y="1384742"/>
                    </a:lnTo>
                    <a:lnTo>
                      <a:pt x="988624" y="1384054"/>
                    </a:lnTo>
                    <a:lnTo>
                      <a:pt x="987030" y="1383137"/>
                    </a:lnTo>
                    <a:lnTo>
                      <a:pt x="985208" y="1382449"/>
                    </a:lnTo>
                    <a:lnTo>
                      <a:pt x="983614" y="1381074"/>
                    </a:lnTo>
                    <a:lnTo>
                      <a:pt x="982020" y="1379698"/>
                    </a:lnTo>
                    <a:lnTo>
                      <a:pt x="980653" y="1378323"/>
                    </a:lnTo>
                    <a:lnTo>
                      <a:pt x="979287" y="1376489"/>
                    </a:lnTo>
                    <a:lnTo>
                      <a:pt x="978148" y="1374884"/>
                    </a:lnTo>
                    <a:lnTo>
                      <a:pt x="976782" y="1373050"/>
                    </a:lnTo>
                    <a:lnTo>
                      <a:pt x="976099" y="1371216"/>
                    </a:lnTo>
                    <a:lnTo>
                      <a:pt x="975188" y="1369153"/>
                    </a:lnTo>
                    <a:lnTo>
                      <a:pt x="974049" y="1365256"/>
                    </a:lnTo>
                    <a:lnTo>
                      <a:pt x="973366" y="1360900"/>
                    </a:lnTo>
                    <a:lnTo>
                      <a:pt x="973138" y="1356545"/>
                    </a:lnTo>
                    <a:lnTo>
                      <a:pt x="973593" y="1352189"/>
                    </a:lnTo>
                    <a:lnTo>
                      <a:pt x="974504" y="1347834"/>
                    </a:lnTo>
                    <a:lnTo>
                      <a:pt x="976099" y="1343478"/>
                    </a:lnTo>
                    <a:lnTo>
                      <a:pt x="977920" y="1339581"/>
                    </a:lnTo>
                    <a:lnTo>
                      <a:pt x="980198" y="1335913"/>
                    </a:lnTo>
                    <a:lnTo>
                      <a:pt x="982931" y="1332245"/>
                    </a:lnTo>
                    <a:lnTo>
                      <a:pt x="986119" y="1329265"/>
                    </a:lnTo>
                    <a:lnTo>
                      <a:pt x="987941" y="1327890"/>
                    </a:lnTo>
                    <a:lnTo>
                      <a:pt x="989763" y="1326743"/>
                    </a:lnTo>
                    <a:lnTo>
                      <a:pt x="991585" y="1325597"/>
                    </a:lnTo>
                    <a:lnTo>
                      <a:pt x="993635" y="1324680"/>
                    </a:lnTo>
                    <a:lnTo>
                      <a:pt x="995684" y="1323763"/>
                    </a:lnTo>
                    <a:lnTo>
                      <a:pt x="997962" y="1323305"/>
                    </a:lnTo>
                    <a:lnTo>
                      <a:pt x="1000467" y="1322617"/>
                    </a:lnTo>
                    <a:lnTo>
                      <a:pt x="1002744" y="1322388"/>
                    </a:lnTo>
                    <a:close/>
                    <a:moveTo>
                      <a:pt x="50801" y="1317626"/>
                    </a:moveTo>
                    <a:lnTo>
                      <a:pt x="50801" y="1318079"/>
                    </a:lnTo>
                    <a:lnTo>
                      <a:pt x="50801" y="1319440"/>
                    </a:lnTo>
                    <a:lnTo>
                      <a:pt x="50325" y="1323295"/>
                    </a:lnTo>
                    <a:lnTo>
                      <a:pt x="48181" y="1334408"/>
                    </a:lnTo>
                    <a:lnTo>
                      <a:pt x="44609" y="1350510"/>
                    </a:lnTo>
                    <a:lnTo>
                      <a:pt x="40323" y="1367973"/>
                    </a:lnTo>
                    <a:lnTo>
                      <a:pt x="38180" y="1375683"/>
                    </a:lnTo>
                    <a:lnTo>
                      <a:pt x="37465" y="1378178"/>
                    </a:lnTo>
                    <a:lnTo>
                      <a:pt x="36513" y="1379539"/>
                    </a:lnTo>
                    <a:lnTo>
                      <a:pt x="36513" y="1378178"/>
                    </a:lnTo>
                    <a:lnTo>
                      <a:pt x="36989" y="1375910"/>
                    </a:lnTo>
                    <a:lnTo>
                      <a:pt x="37942" y="1368653"/>
                    </a:lnTo>
                    <a:lnTo>
                      <a:pt x="39847" y="1358901"/>
                    </a:lnTo>
                    <a:lnTo>
                      <a:pt x="42466" y="1348242"/>
                    </a:lnTo>
                    <a:lnTo>
                      <a:pt x="47467" y="1327831"/>
                    </a:lnTo>
                    <a:lnTo>
                      <a:pt x="49372" y="1320801"/>
                    </a:lnTo>
                    <a:lnTo>
                      <a:pt x="50801" y="1317626"/>
                    </a:lnTo>
                    <a:close/>
                    <a:moveTo>
                      <a:pt x="2507324" y="1317625"/>
                    </a:moveTo>
                    <a:lnTo>
                      <a:pt x="2511665" y="1318315"/>
                    </a:lnTo>
                    <a:lnTo>
                      <a:pt x="2515550" y="1319235"/>
                    </a:lnTo>
                    <a:lnTo>
                      <a:pt x="2518977" y="1320386"/>
                    </a:lnTo>
                    <a:lnTo>
                      <a:pt x="2522176" y="1321996"/>
                    </a:lnTo>
                    <a:lnTo>
                      <a:pt x="2525147" y="1323837"/>
                    </a:lnTo>
                    <a:lnTo>
                      <a:pt x="2527889" y="1325907"/>
                    </a:lnTo>
                    <a:lnTo>
                      <a:pt x="2530174" y="1328208"/>
                    </a:lnTo>
                    <a:lnTo>
                      <a:pt x="2532459" y="1330739"/>
                    </a:lnTo>
                    <a:lnTo>
                      <a:pt x="2534287" y="1333270"/>
                    </a:lnTo>
                    <a:lnTo>
                      <a:pt x="2535887" y="1336261"/>
                    </a:lnTo>
                    <a:lnTo>
                      <a:pt x="2537029" y="1339252"/>
                    </a:lnTo>
                    <a:lnTo>
                      <a:pt x="2538172" y="1341782"/>
                    </a:lnTo>
                    <a:lnTo>
                      <a:pt x="2539086" y="1344773"/>
                    </a:lnTo>
                    <a:lnTo>
                      <a:pt x="2539771" y="1347764"/>
                    </a:lnTo>
                    <a:lnTo>
                      <a:pt x="2540000" y="1350295"/>
                    </a:lnTo>
                    <a:lnTo>
                      <a:pt x="2540000" y="1353056"/>
                    </a:lnTo>
                    <a:lnTo>
                      <a:pt x="2540000" y="1355357"/>
                    </a:lnTo>
                    <a:lnTo>
                      <a:pt x="2539543" y="1357657"/>
                    </a:lnTo>
                    <a:lnTo>
                      <a:pt x="2539086" y="1359958"/>
                    </a:lnTo>
                    <a:lnTo>
                      <a:pt x="2538400" y="1362259"/>
                    </a:lnTo>
                    <a:lnTo>
                      <a:pt x="2537715" y="1364099"/>
                    </a:lnTo>
                    <a:lnTo>
                      <a:pt x="2536801" y="1366170"/>
                    </a:lnTo>
                    <a:lnTo>
                      <a:pt x="2535887" y="1367781"/>
                    </a:lnTo>
                    <a:lnTo>
                      <a:pt x="2534744" y="1369621"/>
                    </a:lnTo>
                    <a:lnTo>
                      <a:pt x="2532002" y="1372842"/>
                    </a:lnTo>
                    <a:lnTo>
                      <a:pt x="2529032" y="1375373"/>
                    </a:lnTo>
                    <a:lnTo>
                      <a:pt x="2525604" y="1377674"/>
                    </a:lnTo>
                    <a:lnTo>
                      <a:pt x="2521719" y="1379284"/>
                    </a:lnTo>
                    <a:lnTo>
                      <a:pt x="2517835" y="1380204"/>
                    </a:lnTo>
                    <a:lnTo>
                      <a:pt x="2513950" y="1381125"/>
                    </a:lnTo>
                    <a:lnTo>
                      <a:pt x="2509837" y="1381125"/>
                    </a:lnTo>
                    <a:lnTo>
                      <a:pt x="2505724" y="1380204"/>
                    </a:lnTo>
                    <a:lnTo>
                      <a:pt x="2501611" y="1379284"/>
                    </a:lnTo>
                    <a:lnTo>
                      <a:pt x="2499555" y="1378134"/>
                    </a:lnTo>
                    <a:lnTo>
                      <a:pt x="2497727" y="1377444"/>
                    </a:lnTo>
                    <a:lnTo>
                      <a:pt x="2495442" y="1376063"/>
                    </a:lnTo>
                    <a:lnTo>
                      <a:pt x="2493613" y="1374683"/>
                    </a:lnTo>
                    <a:lnTo>
                      <a:pt x="2491785" y="1373072"/>
                    </a:lnTo>
                    <a:lnTo>
                      <a:pt x="2489957" y="1371462"/>
                    </a:lnTo>
                    <a:lnTo>
                      <a:pt x="2488129" y="1369621"/>
                    </a:lnTo>
                    <a:lnTo>
                      <a:pt x="2486758" y="1367781"/>
                    </a:lnTo>
                    <a:lnTo>
                      <a:pt x="2485159" y="1365940"/>
                    </a:lnTo>
                    <a:lnTo>
                      <a:pt x="2484245" y="1363869"/>
                    </a:lnTo>
                    <a:lnTo>
                      <a:pt x="2482188" y="1359958"/>
                    </a:lnTo>
                    <a:lnTo>
                      <a:pt x="2480817" y="1355587"/>
                    </a:lnTo>
                    <a:lnTo>
                      <a:pt x="2479903" y="1351215"/>
                    </a:lnTo>
                    <a:lnTo>
                      <a:pt x="2479675" y="1346614"/>
                    </a:lnTo>
                    <a:lnTo>
                      <a:pt x="2479903" y="1342473"/>
                    </a:lnTo>
                    <a:lnTo>
                      <a:pt x="2480817" y="1338101"/>
                    </a:lnTo>
                    <a:lnTo>
                      <a:pt x="2482188" y="1334190"/>
                    </a:lnTo>
                    <a:lnTo>
                      <a:pt x="2483102" y="1332349"/>
                    </a:lnTo>
                    <a:lnTo>
                      <a:pt x="2484245" y="1330509"/>
                    </a:lnTo>
                    <a:lnTo>
                      <a:pt x="2485616" y="1328668"/>
                    </a:lnTo>
                    <a:lnTo>
                      <a:pt x="2486758" y="1327058"/>
                    </a:lnTo>
                    <a:lnTo>
                      <a:pt x="2488129" y="1325447"/>
                    </a:lnTo>
                    <a:lnTo>
                      <a:pt x="2489729" y="1324067"/>
                    </a:lnTo>
                    <a:lnTo>
                      <a:pt x="2491557" y="1322686"/>
                    </a:lnTo>
                    <a:lnTo>
                      <a:pt x="2493385" y="1321766"/>
                    </a:lnTo>
                    <a:lnTo>
                      <a:pt x="2495442" y="1320616"/>
                    </a:lnTo>
                    <a:lnTo>
                      <a:pt x="2497727" y="1319465"/>
                    </a:lnTo>
                    <a:lnTo>
                      <a:pt x="2499783" y="1319005"/>
                    </a:lnTo>
                    <a:lnTo>
                      <a:pt x="2502068" y="1318545"/>
                    </a:lnTo>
                    <a:lnTo>
                      <a:pt x="2504810" y="1318085"/>
                    </a:lnTo>
                    <a:lnTo>
                      <a:pt x="2507324" y="1317625"/>
                    </a:lnTo>
                    <a:close/>
                    <a:moveTo>
                      <a:pt x="2334894" y="1316038"/>
                    </a:moveTo>
                    <a:lnTo>
                      <a:pt x="2339155" y="1316716"/>
                    </a:lnTo>
                    <a:lnTo>
                      <a:pt x="2342967" y="1317394"/>
                    </a:lnTo>
                    <a:lnTo>
                      <a:pt x="2346555" y="1318749"/>
                    </a:lnTo>
                    <a:lnTo>
                      <a:pt x="2349695" y="1320105"/>
                    </a:lnTo>
                    <a:lnTo>
                      <a:pt x="2352835" y="1321913"/>
                    </a:lnTo>
                    <a:lnTo>
                      <a:pt x="2355301" y="1323946"/>
                    </a:lnTo>
                    <a:lnTo>
                      <a:pt x="2357768" y="1326206"/>
                    </a:lnTo>
                    <a:lnTo>
                      <a:pt x="2359787" y="1328917"/>
                    </a:lnTo>
                    <a:lnTo>
                      <a:pt x="2361581" y="1331403"/>
                    </a:lnTo>
                    <a:lnTo>
                      <a:pt x="2363150" y="1334115"/>
                    </a:lnTo>
                    <a:lnTo>
                      <a:pt x="2364496" y="1336826"/>
                    </a:lnTo>
                    <a:lnTo>
                      <a:pt x="2365393" y="1339538"/>
                    </a:lnTo>
                    <a:lnTo>
                      <a:pt x="2366290" y="1342475"/>
                    </a:lnTo>
                    <a:lnTo>
                      <a:pt x="2366738" y="1345187"/>
                    </a:lnTo>
                    <a:lnTo>
                      <a:pt x="2366963" y="1347898"/>
                    </a:lnTo>
                    <a:lnTo>
                      <a:pt x="2366963" y="1350384"/>
                    </a:lnTo>
                    <a:lnTo>
                      <a:pt x="2366738" y="1353095"/>
                    </a:lnTo>
                    <a:lnTo>
                      <a:pt x="2366290" y="1355355"/>
                    </a:lnTo>
                    <a:lnTo>
                      <a:pt x="2365617" y="1357840"/>
                    </a:lnTo>
                    <a:lnTo>
                      <a:pt x="2364944" y="1359874"/>
                    </a:lnTo>
                    <a:lnTo>
                      <a:pt x="2364047" y="1361908"/>
                    </a:lnTo>
                    <a:lnTo>
                      <a:pt x="2363150" y="1363941"/>
                    </a:lnTo>
                    <a:lnTo>
                      <a:pt x="2362029" y="1365749"/>
                    </a:lnTo>
                    <a:lnTo>
                      <a:pt x="2360684" y="1367557"/>
                    </a:lnTo>
                    <a:lnTo>
                      <a:pt x="2359338" y="1369138"/>
                    </a:lnTo>
                    <a:lnTo>
                      <a:pt x="2357992" y="1370494"/>
                    </a:lnTo>
                    <a:lnTo>
                      <a:pt x="2356198" y="1372076"/>
                    </a:lnTo>
                    <a:lnTo>
                      <a:pt x="2354629" y="1373206"/>
                    </a:lnTo>
                    <a:lnTo>
                      <a:pt x="2351041" y="1375239"/>
                    </a:lnTo>
                    <a:lnTo>
                      <a:pt x="2347004" y="1376821"/>
                    </a:lnTo>
                    <a:lnTo>
                      <a:pt x="2342967" y="1377725"/>
                    </a:lnTo>
                    <a:lnTo>
                      <a:pt x="2338482" y="1377951"/>
                    </a:lnTo>
                    <a:lnTo>
                      <a:pt x="2336464" y="1377951"/>
                    </a:lnTo>
                    <a:lnTo>
                      <a:pt x="2334446" y="1377725"/>
                    </a:lnTo>
                    <a:lnTo>
                      <a:pt x="2332203" y="1377499"/>
                    </a:lnTo>
                    <a:lnTo>
                      <a:pt x="2329960" y="1377047"/>
                    </a:lnTo>
                    <a:lnTo>
                      <a:pt x="2327942" y="1376143"/>
                    </a:lnTo>
                    <a:lnTo>
                      <a:pt x="2325924" y="1375465"/>
                    </a:lnTo>
                    <a:lnTo>
                      <a:pt x="2323906" y="1374335"/>
                    </a:lnTo>
                    <a:lnTo>
                      <a:pt x="2321887" y="1373206"/>
                    </a:lnTo>
                    <a:lnTo>
                      <a:pt x="2319869" y="1371850"/>
                    </a:lnTo>
                    <a:lnTo>
                      <a:pt x="2317851" y="1370268"/>
                    </a:lnTo>
                    <a:lnTo>
                      <a:pt x="2316057" y="1368460"/>
                    </a:lnTo>
                    <a:lnTo>
                      <a:pt x="2314487" y="1366653"/>
                    </a:lnTo>
                    <a:lnTo>
                      <a:pt x="2311796" y="1363037"/>
                    </a:lnTo>
                    <a:lnTo>
                      <a:pt x="2309553" y="1358970"/>
                    </a:lnTo>
                    <a:lnTo>
                      <a:pt x="2307983" y="1355129"/>
                    </a:lnTo>
                    <a:lnTo>
                      <a:pt x="2307086" y="1351062"/>
                    </a:lnTo>
                    <a:lnTo>
                      <a:pt x="2306638" y="1346768"/>
                    </a:lnTo>
                    <a:lnTo>
                      <a:pt x="2306638" y="1342701"/>
                    </a:lnTo>
                    <a:lnTo>
                      <a:pt x="2307086" y="1338408"/>
                    </a:lnTo>
                    <a:lnTo>
                      <a:pt x="2307983" y="1334566"/>
                    </a:lnTo>
                    <a:lnTo>
                      <a:pt x="2310002" y="1330951"/>
                    </a:lnTo>
                    <a:lnTo>
                      <a:pt x="2312020" y="1327562"/>
                    </a:lnTo>
                    <a:lnTo>
                      <a:pt x="2314487" y="1324398"/>
                    </a:lnTo>
                    <a:lnTo>
                      <a:pt x="2316057" y="1323043"/>
                    </a:lnTo>
                    <a:lnTo>
                      <a:pt x="2317626" y="1321913"/>
                    </a:lnTo>
                    <a:lnTo>
                      <a:pt x="2319420" y="1320557"/>
                    </a:lnTo>
                    <a:lnTo>
                      <a:pt x="2321214" y="1319427"/>
                    </a:lnTo>
                    <a:lnTo>
                      <a:pt x="2323233" y="1318749"/>
                    </a:lnTo>
                    <a:lnTo>
                      <a:pt x="2325475" y="1317619"/>
                    </a:lnTo>
                    <a:lnTo>
                      <a:pt x="2327494" y="1317168"/>
                    </a:lnTo>
                    <a:lnTo>
                      <a:pt x="2329960" y="1316716"/>
                    </a:lnTo>
                    <a:lnTo>
                      <a:pt x="2332427" y="1316490"/>
                    </a:lnTo>
                    <a:lnTo>
                      <a:pt x="2334894" y="1316038"/>
                    </a:lnTo>
                    <a:close/>
                    <a:moveTo>
                      <a:pt x="1551785" y="1316038"/>
                    </a:moveTo>
                    <a:lnTo>
                      <a:pt x="1555883" y="1316488"/>
                    </a:lnTo>
                    <a:lnTo>
                      <a:pt x="1559752" y="1317389"/>
                    </a:lnTo>
                    <a:lnTo>
                      <a:pt x="1562939" y="1318289"/>
                    </a:lnTo>
                    <a:lnTo>
                      <a:pt x="1566126" y="1319865"/>
                    </a:lnTo>
                    <a:lnTo>
                      <a:pt x="1568858" y="1321666"/>
                    </a:lnTo>
                    <a:lnTo>
                      <a:pt x="1571362" y="1323467"/>
                    </a:lnTo>
                    <a:lnTo>
                      <a:pt x="1573639" y="1325944"/>
                    </a:lnTo>
                    <a:lnTo>
                      <a:pt x="1575460" y="1328195"/>
                    </a:lnTo>
                    <a:lnTo>
                      <a:pt x="1577053" y="1330897"/>
                    </a:lnTo>
                    <a:lnTo>
                      <a:pt x="1578191" y="1333599"/>
                    </a:lnTo>
                    <a:lnTo>
                      <a:pt x="1579330" y="1336300"/>
                    </a:lnTo>
                    <a:lnTo>
                      <a:pt x="1580013" y="1339002"/>
                    </a:lnTo>
                    <a:lnTo>
                      <a:pt x="1580695" y="1341929"/>
                    </a:lnTo>
                    <a:lnTo>
                      <a:pt x="1580923" y="1344630"/>
                    </a:lnTo>
                    <a:lnTo>
                      <a:pt x="1581151" y="1347332"/>
                    </a:lnTo>
                    <a:lnTo>
                      <a:pt x="1580923" y="1350034"/>
                    </a:lnTo>
                    <a:lnTo>
                      <a:pt x="1580468" y="1352285"/>
                    </a:lnTo>
                    <a:lnTo>
                      <a:pt x="1579785" y="1354762"/>
                    </a:lnTo>
                    <a:lnTo>
                      <a:pt x="1579102" y="1357013"/>
                    </a:lnTo>
                    <a:lnTo>
                      <a:pt x="1578191" y="1359264"/>
                    </a:lnTo>
                    <a:lnTo>
                      <a:pt x="1577281" y="1361291"/>
                    </a:lnTo>
                    <a:lnTo>
                      <a:pt x="1576143" y="1363317"/>
                    </a:lnTo>
                    <a:lnTo>
                      <a:pt x="1574777" y="1365343"/>
                    </a:lnTo>
                    <a:lnTo>
                      <a:pt x="1573183" y="1366919"/>
                    </a:lnTo>
                    <a:lnTo>
                      <a:pt x="1572045" y="1368720"/>
                    </a:lnTo>
                    <a:lnTo>
                      <a:pt x="1570224" y="1369846"/>
                    </a:lnTo>
                    <a:lnTo>
                      <a:pt x="1566809" y="1372773"/>
                    </a:lnTo>
                    <a:lnTo>
                      <a:pt x="1562939" y="1374799"/>
                    </a:lnTo>
                    <a:lnTo>
                      <a:pt x="1558842" y="1376375"/>
                    </a:lnTo>
                    <a:lnTo>
                      <a:pt x="1554744" y="1377500"/>
                    </a:lnTo>
                    <a:lnTo>
                      <a:pt x="1550419" y="1377951"/>
                    </a:lnTo>
                    <a:lnTo>
                      <a:pt x="1548370" y="1377726"/>
                    </a:lnTo>
                    <a:lnTo>
                      <a:pt x="1546322" y="1377726"/>
                    </a:lnTo>
                    <a:lnTo>
                      <a:pt x="1544273" y="1377500"/>
                    </a:lnTo>
                    <a:lnTo>
                      <a:pt x="1541996" y="1377050"/>
                    </a:lnTo>
                    <a:lnTo>
                      <a:pt x="1539948" y="1376150"/>
                    </a:lnTo>
                    <a:lnTo>
                      <a:pt x="1537899" y="1375474"/>
                    </a:lnTo>
                    <a:lnTo>
                      <a:pt x="1536078" y="1374349"/>
                    </a:lnTo>
                    <a:lnTo>
                      <a:pt x="1534257" y="1373223"/>
                    </a:lnTo>
                    <a:lnTo>
                      <a:pt x="1532435" y="1372097"/>
                    </a:lnTo>
                    <a:lnTo>
                      <a:pt x="1530614" y="1370521"/>
                    </a:lnTo>
                    <a:lnTo>
                      <a:pt x="1529021" y="1368720"/>
                    </a:lnTo>
                    <a:lnTo>
                      <a:pt x="1527427" y="1366919"/>
                    </a:lnTo>
                    <a:lnTo>
                      <a:pt x="1526062" y="1365118"/>
                    </a:lnTo>
                    <a:lnTo>
                      <a:pt x="1524696" y="1363317"/>
                    </a:lnTo>
                    <a:lnTo>
                      <a:pt x="1522875" y="1359264"/>
                    </a:lnTo>
                    <a:lnTo>
                      <a:pt x="1521964" y="1355437"/>
                    </a:lnTo>
                    <a:lnTo>
                      <a:pt x="1521053" y="1351384"/>
                    </a:lnTo>
                    <a:lnTo>
                      <a:pt x="1520826" y="1347107"/>
                    </a:lnTo>
                    <a:lnTo>
                      <a:pt x="1521281" y="1343054"/>
                    </a:lnTo>
                    <a:lnTo>
                      <a:pt x="1522192" y="1339002"/>
                    </a:lnTo>
                    <a:lnTo>
                      <a:pt x="1523557" y="1335174"/>
                    </a:lnTo>
                    <a:lnTo>
                      <a:pt x="1525606" y="1331347"/>
                    </a:lnTo>
                    <a:lnTo>
                      <a:pt x="1527883" y="1327970"/>
                    </a:lnTo>
                    <a:lnTo>
                      <a:pt x="1530842" y="1324818"/>
                    </a:lnTo>
                    <a:lnTo>
                      <a:pt x="1534029" y="1321891"/>
                    </a:lnTo>
                    <a:lnTo>
                      <a:pt x="1535850" y="1320991"/>
                    </a:lnTo>
                    <a:lnTo>
                      <a:pt x="1537899" y="1319640"/>
                    </a:lnTo>
                    <a:lnTo>
                      <a:pt x="1539948" y="1318965"/>
                    </a:lnTo>
                    <a:lnTo>
                      <a:pt x="1541996" y="1317839"/>
                    </a:lnTo>
                    <a:lnTo>
                      <a:pt x="1544500" y="1317389"/>
                    </a:lnTo>
                    <a:lnTo>
                      <a:pt x="1546777" y="1316713"/>
                    </a:lnTo>
                    <a:lnTo>
                      <a:pt x="1549053" y="1316263"/>
                    </a:lnTo>
                    <a:lnTo>
                      <a:pt x="1551785" y="1316038"/>
                    </a:lnTo>
                    <a:close/>
                    <a:moveTo>
                      <a:pt x="2139171" y="1314450"/>
                    </a:moveTo>
                    <a:lnTo>
                      <a:pt x="2143178" y="1315140"/>
                    </a:lnTo>
                    <a:lnTo>
                      <a:pt x="2146962" y="1315830"/>
                    </a:lnTo>
                    <a:lnTo>
                      <a:pt x="2150301" y="1317211"/>
                    </a:lnTo>
                    <a:lnTo>
                      <a:pt x="2153640" y="1318821"/>
                    </a:lnTo>
                    <a:lnTo>
                      <a:pt x="2156534" y="1320662"/>
                    </a:lnTo>
                    <a:lnTo>
                      <a:pt x="2158983" y="1322732"/>
                    </a:lnTo>
                    <a:lnTo>
                      <a:pt x="2161431" y="1324803"/>
                    </a:lnTo>
                    <a:lnTo>
                      <a:pt x="2163435" y="1327564"/>
                    </a:lnTo>
                    <a:lnTo>
                      <a:pt x="2165216" y="1330095"/>
                    </a:lnTo>
                    <a:lnTo>
                      <a:pt x="2166774" y="1332856"/>
                    </a:lnTo>
                    <a:lnTo>
                      <a:pt x="2167887" y="1335846"/>
                    </a:lnTo>
                    <a:lnTo>
                      <a:pt x="2168777" y="1338377"/>
                    </a:lnTo>
                    <a:lnTo>
                      <a:pt x="2169668" y="1341368"/>
                    </a:lnTo>
                    <a:lnTo>
                      <a:pt x="2170113" y="1344129"/>
                    </a:lnTo>
                    <a:lnTo>
                      <a:pt x="2170113" y="1346890"/>
                    </a:lnTo>
                    <a:lnTo>
                      <a:pt x="2170113" y="1349421"/>
                    </a:lnTo>
                    <a:lnTo>
                      <a:pt x="2169890" y="1352182"/>
                    </a:lnTo>
                    <a:lnTo>
                      <a:pt x="2169668" y="1354482"/>
                    </a:lnTo>
                    <a:lnTo>
                      <a:pt x="2168777" y="1357013"/>
                    </a:lnTo>
                    <a:lnTo>
                      <a:pt x="2168109" y="1359084"/>
                    </a:lnTo>
                    <a:lnTo>
                      <a:pt x="2167219" y="1361154"/>
                    </a:lnTo>
                    <a:lnTo>
                      <a:pt x="2166329" y="1363225"/>
                    </a:lnTo>
                    <a:lnTo>
                      <a:pt x="2164993" y="1365066"/>
                    </a:lnTo>
                    <a:lnTo>
                      <a:pt x="2163657" y="1366906"/>
                    </a:lnTo>
                    <a:lnTo>
                      <a:pt x="2162099" y="1368517"/>
                    </a:lnTo>
                    <a:lnTo>
                      <a:pt x="2160541" y="1370127"/>
                    </a:lnTo>
                    <a:lnTo>
                      <a:pt x="2158983" y="1371508"/>
                    </a:lnTo>
                    <a:lnTo>
                      <a:pt x="2157202" y="1372888"/>
                    </a:lnTo>
                    <a:lnTo>
                      <a:pt x="2153640" y="1374959"/>
                    </a:lnTo>
                    <a:lnTo>
                      <a:pt x="2149856" y="1376569"/>
                    </a:lnTo>
                    <a:lnTo>
                      <a:pt x="2145404" y="1377260"/>
                    </a:lnTo>
                    <a:lnTo>
                      <a:pt x="2141397" y="1377950"/>
                    </a:lnTo>
                    <a:lnTo>
                      <a:pt x="2139394" y="1377950"/>
                    </a:lnTo>
                    <a:lnTo>
                      <a:pt x="2136945" y="1377720"/>
                    </a:lnTo>
                    <a:lnTo>
                      <a:pt x="2134942" y="1377260"/>
                    </a:lnTo>
                    <a:lnTo>
                      <a:pt x="2132938" y="1376799"/>
                    </a:lnTo>
                    <a:lnTo>
                      <a:pt x="2130712" y="1376109"/>
                    </a:lnTo>
                    <a:lnTo>
                      <a:pt x="2128486" y="1375189"/>
                    </a:lnTo>
                    <a:lnTo>
                      <a:pt x="2126483" y="1374269"/>
                    </a:lnTo>
                    <a:lnTo>
                      <a:pt x="2124702" y="1372888"/>
                    </a:lnTo>
                    <a:lnTo>
                      <a:pt x="2122699" y="1371508"/>
                    </a:lnTo>
                    <a:lnTo>
                      <a:pt x="2120918" y="1369897"/>
                    </a:lnTo>
                    <a:lnTo>
                      <a:pt x="2119137" y="1368057"/>
                    </a:lnTo>
                    <a:lnTo>
                      <a:pt x="2117356" y="1366216"/>
                    </a:lnTo>
                    <a:lnTo>
                      <a:pt x="2114685" y="1362535"/>
                    </a:lnTo>
                    <a:lnTo>
                      <a:pt x="2112682" y="1358624"/>
                    </a:lnTo>
                    <a:lnTo>
                      <a:pt x="2111123" y="1354482"/>
                    </a:lnTo>
                    <a:lnTo>
                      <a:pt x="2110010" y="1350341"/>
                    </a:lnTo>
                    <a:lnTo>
                      <a:pt x="2109788" y="1345970"/>
                    </a:lnTo>
                    <a:lnTo>
                      <a:pt x="2109788" y="1341828"/>
                    </a:lnTo>
                    <a:lnTo>
                      <a:pt x="2110678" y="1337687"/>
                    </a:lnTo>
                    <a:lnTo>
                      <a:pt x="2111569" y="1333546"/>
                    </a:lnTo>
                    <a:lnTo>
                      <a:pt x="2113349" y="1329865"/>
                    </a:lnTo>
                    <a:lnTo>
                      <a:pt x="2115575" y="1326414"/>
                    </a:lnTo>
                    <a:lnTo>
                      <a:pt x="2118247" y="1323193"/>
                    </a:lnTo>
                    <a:lnTo>
                      <a:pt x="2119805" y="1322042"/>
                    </a:lnTo>
                    <a:lnTo>
                      <a:pt x="2121363" y="1320662"/>
                    </a:lnTo>
                    <a:lnTo>
                      <a:pt x="2123144" y="1319281"/>
                    </a:lnTo>
                    <a:lnTo>
                      <a:pt x="2125147" y="1318361"/>
                    </a:lnTo>
                    <a:lnTo>
                      <a:pt x="2127373" y="1317211"/>
                    </a:lnTo>
                    <a:lnTo>
                      <a:pt x="2129377" y="1316520"/>
                    </a:lnTo>
                    <a:lnTo>
                      <a:pt x="2131603" y="1315830"/>
                    </a:lnTo>
                    <a:lnTo>
                      <a:pt x="2134051" y="1315370"/>
                    </a:lnTo>
                    <a:lnTo>
                      <a:pt x="2136500" y="1314910"/>
                    </a:lnTo>
                    <a:lnTo>
                      <a:pt x="2139171" y="1314450"/>
                    </a:lnTo>
                    <a:close/>
                    <a:moveTo>
                      <a:pt x="1941849" y="1314450"/>
                    </a:moveTo>
                    <a:lnTo>
                      <a:pt x="1946205" y="1314900"/>
                    </a:lnTo>
                    <a:lnTo>
                      <a:pt x="1950104" y="1315801"/>
                    </a:lnTo>
                    <a:lnTo>
                      <a:pt x="1953543" y="1317151"/>
                    </a:lnTo>
                    <a:lnTo>
                      <a:pt x="1956983" y="1318277"/>
                    </a:lnTo>
                    <a:lnTo>
                      <a:pt x="1959964" y="1320078"/>
                    </a:lnTo>
                    <a:lnTo>
                      <a:pt x="1962486" y="1322330"/>
                    </a:lnTo>
                    <a:lnTo>
                      <a:pt x="1964779" y="1324581"/>
                    </a:lnTo>
                    <a:lnTo>
                      <a:pt x="1966843" y="1326832"/>
                    </a:lnTo>
                    <a:lnTo>
                      <a:pt x="1968678" y="1329534"/>
                    </a:lnTo>
                    <a:lnTo>
                      <a:pt x="1970283" y="1332011"/>
                    </a:lnTo>
                    <a:lnTo>
                      <a:pt x="1971200" y="1334937"/>
                    </a:lnTo>
                    <a:lnTo>
                      <a:pt x="1972347" y="1337864"/>
                    </a:lnTo>
                    <a:lnTo>
                      <a:pt x="1972805" y="1340566"/>
                    </a:lnTo>
                    <a:lnTo>
                      <a:pt x="1973264" y="1343267"/>
                    </a:lnTo>
                    <a:lnTo>
                      <a:pt x="1973264" y="1346194"/>
                    </a:lnTo>
                    <a:lnTo>
                      <a:pt x="1973264" y="1348671"/>
                    </a:lnTo>
                    <a:lnTo>
                      <a:pt x="1973034" y="1351147"/>
                    </a:lnTo>
                    <a:lnTo>
                      <a:pt x="1972576" y="1353399"/>
                    </a:lnTo>
                    <a:lnTo>
                      <a:pt x="1971659" y="1355650"/>
                    </a:lnTo>
                    <a:lnTo>
                      <a:pt x="1970971" y="1358127"/>
                    </a:lnTo>
                    <a:lnTo>
                      <a:pt x="1969824" y="1360153"/>
                    </a:lnTo>
                    <a:lnTo>
                      <a:pt x="1968907" y="1361954"/>
                    </a:lnTo>
                    <a:lnTo>
                      <a:pt x="1967531" y="1363755"/>
                    </a:lnTo>
                    <a:lnTo>
                      <a:pt x="1966155" y="1365556"/>
                    </a:lnTo>
                    <a:lnTo>
                      <a:pt x="1964550" y="1367132"/>
                    </a:lnTo>
                    <a:lnTo>
                      <a:pt x="1962945" y="1368708"/>
                    </a:lnTo>
                    <a:lnTo>
                      <a:pt x="1961569" y="1370059"/>
                    </a:lnTo>
                    <a:lnTo>
                      <a:pt x="1959505" y="1371185"/>
                    </a:lnTo>
                    <a:lnTo>
                      <a:pt x="1955836" y="1373436"/>
                    </a:lnTo>
                    <a:lnTo>
                      <a:pt x="1951709" y="1374787"/>
                    </a:lnTo>
                    <a:lnTo>
                      <a:pt x="1947352" y="1375912"/>
                    </a:lnTo>
                    <a:lnTo>
                      <a:pt x="1942995" y="1376363"/>
                    </a:lnTo>
                    <a:lnTo>
                      <a:pt x="1940931" y="1376363"/>
                    </a:lnTo>
                    <a:lnTo>
                      <a:pt x="1938638" y="1376138"/>
                    </a:lnTo>
                    <a:lnTo>
                      <a:pt x="1936345" y="1375687"/>
                    </a:lnTo>
                    <a:lnTo>
                      <a:pt x="1934281" y="1375462"/>
                    </a:lnTo>
                    <a:lnTo>
                      <a:pt x="1932218" y="1374562"/>
                    </a:lnTo>
                    <a:lnTo>
                      <a:pt x="1929925" y="1373886"/>
                    </a:lnTo>
                    <a:lnTo>
                      <a:pt x="1927861" y="1372761"/>
                    </a:lnTo>
                    <a:lnTo>
                      <a:pt x="1925797" y="1371635"/>
                    </a:lnTo>
                    <a:lnTo>
                      <a:pt x="1923963" y="1370284"/>
                    </a:lnTo>
                    <a:lnTo>
                      <a:pt x="1922128" y="1368708"/>
                    </a:lnTo>
                    <a:lnTo>
                      <a:pt x="1920294" y="1367132"/>
                    </a:lnTo>
                    <a:lnTo>
                      <a:pt x="1918689" y="1365106"/>
                    </a:lnTo>
                    <a:lnTo>
                      <a:pt x="1915937" y="1361504"/>
                    </a:lnTo>
                    <a:lnTo>
                      <a:pt x="1913873" y="1357451"/>
                    </a:lnTo>
                    <a:lnTo>
                      <a:pt x="1912268" y="1353624"/>
                    </a:lnTo>
                    <a:lnTo>
                      <a:pt x="1911580" y="1349571"/>
                    </a:lnTo>
                    <a:lnTo>
                      <a:pt x="1911351" y="1345294"/>
                    </a:lnTo>
                    <a:lnTo>
                      <a:pt x="1911351" y="1341241"/>
                    </a:lnTo>
                    <a:lnTo>
                      <a:pt x="1912039" y="1337189"/>
                    </a:lnTo>
                    <a:lnTo>
                      <a:pt x="1913415" y="1333361"/>
                    </a:lnTo>
                    <a:lnTo>
                      <a:pt x="1915249" y="1329759"/>
                    </a:lnTo>
                    <a:lnTo>
                      <a:pt x="1917542" y="1326157"/>
                    </a:lnTo>
                    <a:lnTo>
                      <a:pt x="1920294" y="1323005"/>
                    </a:lnTo>
                    <a:lnTo>
                      <a:pt x="1921899" y="1321654"/>
                    </a:lnTo>
                    <a:lnTo>
                      <a:pt x="1923733" y="1320528"/>
                    </a:lnTo>
                    <a:lnTo>
                      <a:pt x="1925568" y="1319178"/>
                    </a:lnTo>
                    <a:lnTo>
                      <a:pt x="1927402" y="1318052"/>
                    </a:lnTo>
                    <a:lnTo>
                      <a:pt x="1929466" y="1317151"/>
                    </a:lnTo>
                    <a:lnTo>
                      <a:pt x="1931988" y="1316251"/>
                    </a:lnTo>
                    <a:lnTo>
                      <a:pt x="1934281" y="1315801"/>
                    </a:lnTo>
                    <a:lnTo>
                      <a:pt x="1936575" y="1315350"/>
                    </a:lnTo>
                    <a:lnTo>
                      <a:pt x="1939097" y="1314675"/>
                    </a:lnTo>
                    <a:lnTo>
                      <a:pt x="1941849" y="1314450"/>
                    </a:lnTo>
                    <a:close/>
                    <a:moveTo>
                      <a:pt x="1746362" y="1314450"/>
                    </a:moveTo>
                    <a:lnTo>
                      <a:pt x="1750623" y="1315123"/>
                    </a:lnTo>
                    <a:lnTo>
                      <a:pt x="1754211" y="1315796"/>
                    </a:lnTo>
                    <a:lnTo>
                      <a:pt x="1757799" y="1316917"/>
                    </a:lnTo>
                    <a:lnTo>
                      <a:pt x="1760939" y="1318488"/>
                    </a:lnTo>
                    <a:lnTo>
                      <a:pt x="1763854" y="1320282"/>
                    </a:lnTo>
                    <a:lnTo>
                      <a:pt x="1766097" y="1322301"/>
                    </a:lnTo>
                    <a:lnTo>
                      <a:pt x="1768340" y="1324544"/>
                    </a:lnTo>
                    <a:lnTo>
                      <a:pt x="1770134" y="1327012"/>
                    </a:lnTo>
                    <a:lnTo>
                      <a:pt x="1771928" y="1329479"/>
                    </a:lnTo>
                    <a:lnTo>
                      <a:pt x="1773273" y="1332171"/>
                    </a:lnTo>
                    <a:lnTo>
                      <a:pt x="1774394" y="1334863"/>
                    </a:lnTo>
                    <a:lnTo>
                      <a:pt x="1775291" y="1337555"/>
                    </a:lnTo>
                    <a:lnTo>
                      <a:pt x="1775964" y="1340247"/>
                    </a:lnTo>
                    <a:lnTo>
                      <a:pt x="1776188" y="1343163"/>
                    </a:lnTo>
                    <a:lnTo>
                      <a:pt x="1776413" y="1345855"/>
                    </a:lnTo>
                    <a:lnTo>
                      <a:pt x="1776188" y="1348322"/>
                    </a:lnTo>
                    <a:lnTo>
                      <a:pt x="1775964" y="1351014"/>
                    </a:lnTo>
                    <a:lnTo>
                      <a:pt x="1775291" y="1353258"/>
                    </a:lnTo>
                    <a:lnTo>
                      <a:pt x="1774619" y="1355501"/>
                    </a:lnTo>
                    <a:lnTo>
                      <a:pt x="1773946" y="1357744"/>
                    </a:lnTo>
                    <a:lnTo>
                      <a:pt x="1772825" y="1359763"/>
                    </a:lnTo>
                    <a:lnTo>
                      <a:pt x="1771703" y="1361782"/>
                    </a:lnTo>
                    <a:lnTo>
                      <a:pt x="1770582" y="1363576"/>
                    </a:lnTo>
                    <a:lnTo>
                      <a:pt x="1769012" y="1365371"/>
                    </a:lnTo>
                    <a:lnTo>
                      <a:pt x="1767667" y="1366941"/>
                    </a:lnTo>
                    <a:lnTo>
                      <a:pt x="1765873" y="1368511"/>
                    </a:lnTo>
                    <a:lnTo>
                      <a:pt x="1762509" y="1371203"/>
                    </a:lnTo>
                    <a:lnTo>
                      <a:pt x="1758696" y="1373222"/>
                    </a:lnTo>
                    <a:lnTo>
                      <a:pt x="1754660" y="1374792"/>
                    </a:lnTo>
                    <a:lnTo>
                      <a:pt x="1750623" y="1375690"/>
                    </a:lnTo>
                    <a:lnTo>
                      <a:pt x="1746138" y="1376363"/>
                    </a:lnTo>
                    <a:lnTo>
                      <a:pt x="1744120" y="1375914"/>
                    </a:lnTo>
                    <a:lnTo>
                      <a:pt x="1742102" y="1375914"/>
                    </a:lnTo>
                    <a:lnTo>
                      <a:pt x="1740083" y="1375465"/>
                    </a:lnTo>
                    <a:lnTo>
                      <a:pt x="1737616" y="1375241"/>
                    </a:lnTo>
                    <a:lnTo>
                      <a:pt x="1735598" y="1374344"/>
                    </a:lnTo>
                    <a:lnTo>
                      <a:pt x="1733580" y="1373671"/>
                    </a:lnTo>
                    <a:lnTo>
                      <a:pt x="1731786" y="1372549"/>
                    </a:lnTo>
                    <a:lnTo>
                      <a:pt x="1729767" y="1371652"/>
                    </a:lnTo>
                    <a:lnTo>
                      <a:pt x="1727973" y="1370082"/>
                    </a:lnTo>
                    <a:lnTo>
                      <a:pt x="1725955" y="1368736"/>
                    </a:lnTo>
                    <a:lnTo>
                      <a:pt x="1724609" y="1366941"/>
                    </a:lnTo>
                    <a:lnTo>
                      <a:pt x="1722815" y="1365147"/>
                    </a:lnTo>
                    <a:lnTo>
                      <a:pt x="1721470" y="1363352"/>
                    </a:lnTo>
                    <a:lnTo>
                      <a:pt x="1720349" y="1361557"/>
                    </a:lnTo>
                    <a:lnTo>
                      <a:pt x="1718330" y="1357744"/>
                    </a:lnTo>
                    <a:lnTo>
                      <a:pt x="1716985" y="1353482"/>
                    </a:lnTo>
                    <a:lnTo>
                      <a:pt x="1716312" y="1349668"/>
                    </a:lnTo>
                    <a:lnTo>
                      <a:pt x="1716088" y="1345406"/>
                    </a:lnTo>
                    <a:lnTo>
                      <a:pt x="1716312" y="1341368"/>
                    </a:lnTo>
                    <a:lnTo>
                      <a:pt x="1716985" y="1337331"/>
                    </a:lnTo>
                    <a:lnTo>
                      <a:pt x="1718330" y="1333293"/>
                    </a:lnTo>
                    <a:lnTo>
                      <a:pt x="1720124" y="1329704"/>
                    </a:lnTo>
                    <a:lnTo>
                      <a:pt x="1722367" y="1326339"/>
                    </a:lnTo>
                    <a:lnTo>
                      <a:pt x="1725282" y="1323198"/>
                    </a:lnTo>
                    <a:lnTo>
                      <a:pt x="1726852" y="1321852"/>
                    </a:lnTo>
                    <a:lnTo>
                      <a:pt x="1728646" y="1320506"/>
                    </a:lnTo>
                    <a:lnTo>
                      <a:pt x="1730440" y="1319385"/>
                    </a:lnTo>
                    <a:lnTo>
                      <a:pt x="1732458" y="1318039"/>
                    </a:lnTo>
                    <a:lnTo>
                      <a:pt x="1734477" y="1317366"/>
                    </a:lnTo>
                    <a:lnTo>
                      <a:pt x="1736719" y="1316244"/>
                    </a:lnTo>
                    <a:lnTo>
                      <a:pt x="1738962" y="1315796"/>
                    </a:lnTo>
                    <a:lnTo>
                      <a:pt x="1741204" y="1315347"/>
                    </a:lnTo>
                    <a:lnTo>
                      <a:pt x="1743896" y="1314674"/>
                    </a:lnTo>
                    <a:lnTo>
                      <a:pt x="1746362" y="1314450"/>
                    </a:lnTo>
                    <a:close/>
                    <a:moveTo>
                      <a:pt x="68490" y="1311276"/>
                    </a:moveTo>
                    <a:lnTo>
                      <a:pt x="69171" y="1311503"/>
                    </a:lnTo>
                    <a:lnTo>
                      <a:pt x="69397" y="1312410"/>
                    </a:lnTo>
                    <a:lnTo>
                      <a:pt x="69624" y="1313317"/>
                    </a:lnTo>
                    <a:lnTo>
                      <a:pt x="69851" y="1314678"/>
                    </a:lnTo>
                    <a:lnTo>
                      <a:pt x="69851" y="1318306"/>
                    </a:lnTo>
                    <a:lnTo>
                      <a:pt x="69624" y="1322842"/>
                    </a:lnTo>
                    <a:lnTo>
                      <a:pt x="68944" y="1328058"/>
                    </a:lnTo>
                    <a:lnTo>
                      <a:pt x="68037" y="1333501"/>
                    </a:lnTo>
                    <a:lnTo>
                      <a:pt x="65769" y="1344160"/>
                    </a:lnTo>
                    <a:lnTo>
                      <a:pt x="64181" y="1350737"/>
                    </a:lnTo>
                    <a:lnTo>
                      <a:pt x="62594" y="1356860"/>
                    </a:lnTo>
                    <a:lnTo>
                      <a:pt x="60779" y="1362303"/>
                    </a:lnTo>
                    <a:lnTo>
                      <a:pt x="59192" y="1366385"/>
                    </a:lnTo>
                    <a:lnTo>
                      <a:pt x="57831" y="1369787"/>
                    </a:lnTo>
                    <a:lnTo>
                      <a:pt x="56244" y="1372282"/>
                    </a:lnTo>
                    <a:lnTo>
                      <a:pt x="55790" y="1372962"/>
                    </a:lnTo>
                    <a:lnTo>
                      <a:pt x="55337" y="1373189"/>
                    </a:lnTo>
                    <a:lnTo>
                      <a:pt x="54656" y="1373189"/>
                    </a:lnTo>
                    <a:lnTo>
                      <a:pt x="54429" y="1372962"/>
                    </a:lnTo>
                    <a:lnTo>
                      <a:pt x="53976" y="1371374"/>
                    </a:lnTo>
                    <a:lnTo>
                      <a:pt x="53976" y="1369107"/>
                    </a:lnTo>
                    <a:lnTo>
                      <a:pt x="53976" y="1365932"/>
                    </a:lnTo>
                    <a:lnTo>
                      <a:pt x="54203" y="1362076"/>
                    </a:lnTo>
                    <a:lnTo>
                      <a:pt x="55563" y="1352551"/>
                    </a:lnTo>
                    <a:lnTo>
                      <a:pt x="57604" y="1341892"/>
                    </a:lnTo>
                    <a:lnTo>
                      <a:pt x="59872" y="1331460"/>
                    </a:lnTo>
                    <a:lnTo>
                      <a:pt x="61233" y="1326471"/>
                    </a:lnTo>
                    <a:lnTo>
                      <a:pt x="62821" y="1321935"/>
                    </a:lnTo>
                    <a:lnTo>
                      <a:pt x="64181" y="1318079"/>
                    </a:lnTo>
                    <a:lnTo>
                      <a:pt x="65769" y="1314904"/>
                    </a:lnTo>
                    <a:lnTo>
                      <a:pt x="67129" y="1312636"/>
                    </a:lnTo>
                    <a:lnTo>
                      <a:pt x="67810" y="1311729"/>
                    </a:lnTo>
                    <a:lnTo>
                      <a:pt x="68490" y="1311276"/>
                    </a:lnTo>
                    <a:close/>
                    <a:moveTo>
                      <a:pt x="108900" y="1303338"/>
                    </a:moveTo>
                    <a:lnTo>
                      <a:pt x="110022" y="1303565"/>
                    </a:lnTo>
                    <a:lnTo>
                      <a:pt x="110695" y="1304472"/>
                    </a:lnTo>
                    <a:lnTo>
                      <a:pt x="111592" y="1305379"/>
                    </a:lnTo>
                    <a:lnTo>
                      <a:pt x="112041" y="1306740"/>
                    </a:lnTo>
                    <a:lnTo>
                      <a:pt x="112265" y="1308554"/>
                    </a:lnTo>
                    <a:lnTo>
                      <a:pt x="112490" y="1310368"/>
                    </a:lnTo>
                    <a:lnTo>
                      <a:pt x="112714" y="1315131"/>
                    </a:lnTo>
                    <a:lnTo>
                      <a:pt x="112490" y="1320120"/>
                    </a:lnTo>
                    <a:lnTo>
                      <a:pt x="111817" y="1325563"/>
                    </a:lnTo>
                    <a:lnTo>
                      <a:pt x="110919" y="1331006"/>
                    </a:lnTo>
                    <a:lnTo>
                      <a:pt x="110022" y="1336222"/>
                    </a:lnTo>
                    <a:lnTo>
                      <a:pt x="108227" y="1343252"/>
                    </a:lnTo>
                    <a:lnTo>
                      <a:pt x="105984" y="1349602"/>
                    </a:lnTo>
                    <a:lnTo>
                      <a:pt x="103741" y="1355045"/>
                    </a:lnTo>
                    <a:lnTo>
                      <a:pt x="101722" y="1359581"/>
                    </a:lnTo>
                    <a:lnTo>
                      <a:pt x="99254" y="1362529"/>
                    </a:lnTo>
                    <a:lnTo>
                      <a:pt x="98357" y="1363890"/>
                    </a:lnTo>
                    <a:lnTo>
                      <a:pt x="97235" y="1364797"/>
                    </a:lnTo>
                    <a:lnTo>
                      <a:pt x="96562" y="1365251"/>
                    </a:lnTo>
                    <a:lnTo>
                      <a:pt x="95441" y="1365251"/>
                    </a:lnTo>
                    <a:lnTo>
                      <a:pt x="94768" y="1365024"/>
                    </a:lnTo>
                    <a:lnTo>
                      <a:pt x="93870" y="1364117"/>
                    </a:lnTo>
                    <a:lnTo>
                      <a:pt x="93422" y="1363436"/>
                    </a:lnTo>
                    <a:lnTo>
                      <a:pt x="93198" y="1362303"/>
                    </a:lnTo>
                    <a:lnTo>
                      <a:pt x="92300" y="1359581"/>
                    </a:lnTo>
                    <a:lnTo>
                      <a:pt x="92076" y="1355726"/>
                    </a:lnTo>
                    <a:lnTo>
                      <a:pt x="92300" y="1351870"/>
                    </a:lnTo>
                    <a:lnTo>
                      <a:pt x="92749" y="1347108"/>
                    </a:lnTo>
                    <a:lnTo>
                      <a:pt x="93198" y="1342572"/>
                    </a:lnTo>
                    <a:lnTo>
                      <a:pt x="93870" y="1337356"/>
                    </a:lnTo>
                    <a:lnTo>
                      <a:pt x="94992" y="1332367"/>
                    </a:lnTo>
                    <a:lnTo>
                      <a:pt x="96338" y="1327150"/>
                    </a:lnTo>
                    <a:lnTo>
                      <a:pt x="97908" y="1322161"/>
                    </a:lnTo>
                    <a:lnTo>
                      <a:pt x="99254" y="1317399"/>
                    </a:lnTo>
                    <a:lnTo>
                      <a:pt x="100825" y="1313316"/>
                    </a:lnTo>
                    <a:lnTo>
                      <a:pt x="103068" y="1309688"/>
                    </a:lnTo>
                    <a:lnTo>
                      <a:pt x="104862" y="1306740"/>
                    </a:lnTo>
                    <a:lnTo>
                      <a:pt x="105760" y="1305606"/>
                    </a:lnTo>
                    <a:lnTo>
                      <a:pt x="106881" y="1304698"/>
                    </a:lnTo>
                    <a:lnTo>
                      <a:pt x="107779" y="1303791"/>
                    </a:lnTo>
                    <a:lnTo>
                      <a:pt x="108900" y="1303338"/>
                    </a:lnTo>
                    <a:close/>
                    <a:moveTo>
                      <a:pt x="172008" y="1296988"/>
                    </a:moveTo>
                    <a:lnTo>
                      <a:pt x="173622" y="1297215"/>
                    </a:lnTo>
                    <a:lnTo>
                      <a:pt x="175006" y="1297895"/>
                    </a:lnTo>
                    <a:lnTo>
                      <a:pt x="176160" y="1299029"/>
                    </a:lnTo>
                    <a:lnTo>
                      <a:pt x="177082" y="1300390"/>
                    </a:lnTo>
                    <a:lnTo>
                      <a:pt x="177774" y="1301977"/>
                    </a:lnTo>
                    <a:lnTo>
                      <a:pt x="178466" y="1304018"/>
                    </a:lnTo>
                    <a:lnTo>
                      <a:pt x="178928" y="1306059"/>
                    </a:lnTo>
                    <a:lnTo>
                      <a:pt x="179158" y="1308554"/>
                    </a:lnTo>
                    <a:lnTo>
                      <a:pt x="179389" y="1313770"/>
                    </a:lnTo>
                    <a:lnTo>
                      <a:pt x="178928" y="1318986"/>
                    </a:lnTo>
                    <a:lnTo>
                      <a:pt x="178236" y="1324429"/>
                    </a:lnTo>
                    <a:lnTo>
                      <a:pt x="177082" y="1329872"/>
                    </a:lnTo>
                    <a:lnTo>
                      <a:pt x="175929" y="1333727"/>
                    </a:lnTo>
                    <a:lnTo>
                      <a:pt x="175006" y="1337583"/>
                    </a:lnTo>
                    <a:lnTo>
                      <a:pt x="173622" y="1340985"/>
                    </a:lnTo>
                    <a:lnTo>
                      <a:pt x="172008" y="1344386"/>
                    </a:lnTo>
                    <a:lnTo>
                      <a:pt x="170624" y="1347561"/>
                    </a:lnTo>
                    <a:lnTo>
                      <a:pt x="169009" y="1350283"/>
                    </a:lnTo>
                    <a:lnTo>
                      <a:pt x="167394" y="1352551"/>
                    </a:lnTo>
                    <a:lnTo>
                      <a:pt x="166010" y="1354592"/>
                    </a:lnTo>
                    <a:lnTo>
                      <a:pt x="164396" y="1356179"/>
                    </a:lnTo>
                    <a:lnTo>
                      <a:pt x="162781" y="1357540"/>
                    </a:lnTo>
                    <a:lnTo>
                      <a:pt x="161166" y="1358220"/>
                    </a:lnTo>
                    <a:lnTo>
                      <a:pt x="159552" y="1358901"/>
                    </a:lnTo>
                    <a:lnTo>
                      <a:pt x="158168" y="1358674"/>
                    </a:lnTo>
                    <a:lnTo>
                      <a:pt x="156784" y="1357994"/>
                    </a:lnTo>
                    <a:lnTo>
                      <a:pt x="155630" y="1357086"/>
                    </a:lnTo>
                    <a:lnTo>
                      <a:pt x="154477" y="1355499"/>
                    </a:lnTo>
                    <a:lnTo>
                      <a:pt x="153324" y="1352777"/>
                    </a:lnTo>
                    <a:lnTo>
                      <a:pt x="152632" y="1349376"/>
                    </a:lnTo>
                    <a:lnTo>
                      <a:pt x="152401" y="1345520"/>
                    </a:lnTo>
                    <a:lnTo>
                      <a:pt x="152401" y="1341438"/>
                    </a:lnTo>
                    <a:lnTo>
                      <a:pt x="152632" y="1336902"/>
                    </a:lnTo>
                    <a:lnTo>
                      <a:pt x="153093" y="1331913"/>
                    </a:lnTo>
                    <a:lnTo>
                      <a:pt x="154246" y="1327150"/>
                    </a:lnTo>
                    <a:lnTo>
                      <a:pt x="155630" y="1322615"/>
                    </a:lnTo>
                    <a:lnTo>
                      <a:pt x="156784" y="1317852"/>
                    </a:lnTo>
                    <a:lnTo>
                      <a:pt x="158398" y="1313316"/>
                    </a:lnTo>
                    <a:lnTo>
                      <a:pt x="160244" y="1309234"/>
                    </a:lnTo>
                    <a:lnTo>
                      <a:pt x="162550" y="1305606"/>
                    </a:lnTo>
                    <a:lnTo>
                      <a:pt x="164857" y="1302431"/>
                    </a:lnTo>
                    <a:lnTo>
                      <a:pt x="166933" y="1299709"/>
                    </a:lnTo>
                    <a:lnTo>
                      <a:pt x="168317" y="1298802"/>
                    </a:lnTo>
                    <a:lnTo>
                      <a:pt x="169701" y="1297895"/>
                    </a:lnTo>
                    <a:lnTo>
                      <a:pt x="170854" y="1297215"/>
                    </a:lnTo>
                    <a:lnTo>
                      <a:pt x="172008" y="1296988"/>
                    </a:lnTo>
                    <a:close/>
                    <a:moveTo>
                      <a:pt x="258226" y="1289051"/>
                    </a:moveTo>
                    <a:lnTo>
                      <a:pt x="260239" y="1289278"/>
                    </a:lnTo>
                    <a:lnTo>
                      <a:pt x="261804" y="1289961"/>
                    </a:lnTo>
                    <a:lnTo>
                      <a:pt x="263369" y="1291099"/>
                    </a:lnTo>
                    <a:lnTo>
                      <a:pt x="264710" y="1292465"/>
                    </a:lnTo>
                    <a:lnTo>
                      <a:pt x="265605" y="1294286"/>
                    </a:lnTo>
                    <a:lnTo>
                      <a:pt x="266499" y="1296107"/>
                    </a:lnTo>
                    <a:lnTo>
                      <a:pt x="267170" y="1298156"/>
                    </a:lnTo>
                    <a:lnTo>
                      <a:pt x="267841" y="1300432"/>
                    </a:lnTo>
                    <a:lnTo>
                      <a:pt x="268064" y="1303163"/>
                    </a:lnTo>
                    <a:lnTo>
                      <a:pt x="268288" y="1305667"/>
                    </a:lnTo>
                    <a:lnTo>
                      <a:pt x="268064" y="1311358"/>
                    </a:lnTo>
                    <a:lnTo>
                      <a:pt x="267617" y="1316821"/>
                    </a:lnTo>
                    <a:lnTo>
                      <a:pt x="266499" y="1322056"/>
                    </a:lnTo>
                    <a:lnTo>
                      <a:pt x="265381" y="1326153"/>
                    </a:lnTo>
                    <a:lnTo>
                      <a:pt x="264263" y="1330250"/>
                    </a:lnTo>
                    <a:lnTo>
                      <a:pt x="262698" y="1333892"/>
                    </a:lnTo>
                    <a:lnTo>
                      <a:pt x="260909" y="1337306"/>
                    </a:lnTo>
                    <a:lnTo>
                      <a:pt x="259344" y="1340266"/>
                    </a:lnTo>
                    <a:lnTo>
                      <a:pt x="257108" y="1343225"/>
                    </a:lnTo>
                    <a:lnTo>
                      <a:pt x="255320" y="1345501"/>
                    </a:lnTo>
                    <a:lnTo>
                      <a:pt x="253307" y="1347549"/>
                    </a:lnTo>
                    <a:lnTo>
                      <a:pt x="251519" y="1348915"/>
                    </a:lnTo>
                    <a:lnTo>
                      <a:pt x="249506" y="1350053"/>
                    </a:lnTo>
                    <a:lnTo>
                      <a:pt x="247717" y="1350964"/>
                    </a:lnTo>
                    <a:lnTo>
                      <a:pt x="245705" y="1350964"/>
                    </a:lnTo>
                    <a:lnTo>
                      <a:pt x="243916" y="1350509"/>
                    </a:lnTo>
                    <a:lnTo>
                      <a:pt x="242351" y="1349826"/>
                    </a:lnTo>
                    <a:lnTo>
                      <a:pt x="240786" y="1348232"/>
                    </a:lnTo>
                    <a:lnTo>
                      <a:pt x="239445" y="1346184"/>
                    </a:lnTo>
                    <a:lnTo>
                      <a:pt x="238103" y="1343225"/>
                    </a:lnTo>
                    <a:lnTo>
                      <a:pt x="237209" y="1339583"/>
                    </a:lnTo>
                    <a:lnTo>
                      <a:pt x="236761" y="1335713"/>
                    </a:lnTo>
                    <a:lnTo>
                      <a:pt x="236538" y="1331388"/>
                    </a:lnTo>
                    <a:lnTo>
                      <a:pt x="236761" y="1327064"/>
                    </a:lnTo>
                    <a:lnTo>
                      <a:pt x="237656" y="1322283"/>
                    </a:lnTo>
                    <a:lnTo>
                      <a:pt x="238327" y="1317731"/>
                    </a:lnTo>
                    <a:lnTo>
                      <a:pt x="239668" y="1313179"/>
                    </a:lnTo>
                    <a:lnTo>
                      <a:pt x="241233" y="1308626"/>
                    </a:lnTo>
                    <a:lnTo>
                      <a:pt x="243022" y="1304529"/>
                    </a:lnTo>
                    <a:lnTo>
                      <a:pt x="245034" y="1300432"/>
                    </a:lnTo>
                    <a:lnTo>
                      <a:pt x="247494" y="1297017"/>
                    </a:lnTo>
                    <a:lnTo>
                      <a:pt x="249730" y="1294058"/>
                    </a:lnTo>
                    <a:lnTo>
                      <a:pt x="252636" y="1291555"/>
                    </a:lnTo>
                    <a:lnTo>
                      <a:pt x="253754" y="1290872"/>
                    </a:lnTo>
                    <a:lnTo>
                      <a:pt x="255320" y="1289961"/>
                    </a:lnTo>
                    <a:lnTo>
                      <a:pt x="256661" y="1289278"/>
                    </a:lnTo>
                    <a:lnTo>
                      <a:pt x="258226" y="1289051"/>
                    </a:lnTo>
                    <a:close/>
                    <a:moveTo>
                      <a:pt x="363617" y="1282701"/>
                    </a:moveTo>
                    <a:lnTo>
                      <a:pt x="365871" y="1282928"/>
                    </a:lnTo>
                    <a:lnTo>
                      <a:pt x="367899" y="1283839"/>
                    </a:lnTo>
                    <a:lnTo>
                      <a:pt x="369703" y="1284749"/>
                    </a:lnTo>
                    <a:lnTo>
                      <a:pt x="371280" y="1286115"/>
                    </a:lnTo>
                    <a:lnTo>
                      <a:pt x="372633" y="1287936"/>
                    </a:lnTo>
                    <a:lnTo>
                      <a:pt x="373760" y="1289757"/>
                    </a:lnTo>
                    <a:lnTo>
                      <a:pt x="374661" y="1292033"/>
                    </a:lnTo>
                    <a:lnTo>
                      <a:pt x="375563" y="1294537"/>
                    </a:lnTo>
                    <a:lnTo>
                      <a:pt x="376013" y="1296813"/>
                    </a:lnTo>
                    <a:lnTo>
                      <a:pt x="376239" y="1299545"/>
                    </a:lnTo>
                    <a:lnTo>
                      <a:pt x="376239" y="1302276"/>
                    </a:lnTo>
                    <a:lnTo>
                      <a:pt x="376239" y="1305008"/>
                    </a:lnTo>
                    <a:lnTo>
                      <a:pt x="376013" y="1310471"/>
                    </a:lnTo>
                    <a:lnTo>
                      <a:pt x="374887" y="1315706"/>
                    </a:lnTo>
                    <a:lnTo>
                      <a:pt x="373985" y="1319803"/>
                    </a:lnTo>
                    <a:lnTo>
                      <a:pt x="372407" y="1324128"/>
                    </a:lnTo>
                    <a:lnTo>
                      <a:pt x="370830" y="1327770"/>
                    </a:lnTo>
                    <a:lnTo>
                      <a:pt x="369026" y="1331184"/>
                    </a:lnTo>
                    <a:lnTo>
                      <a:pt x="367223" y="1334143"/>
                    </a:lnTo>
                    <a:lnTo>
                      <a:pt x="365195" y="1336875"/>
                    </a:lnTo>
                    <a:lnTo>
                      <a:pt x="362716" y="1339378"/>
                    </a:lnTo>
                    <a:lnTo>
                      <a:pt x="360687" y="1341199"/>
                    </a:lnTo>
                    <a:lnTo>
                      <a:pt x="358433" y="1342793"/>
                    </a:lnTo>
                    <a:lnTo>
                      <a:pt x="355954" y="1343703"/>
                    </a:lnTo>
                    <a:lnTo>
                      <a:pt x="353700" y="1344614"/>
                    </a:lnTo>
                    <a:lnTo>
                      <a:pt x="351671" y="1344614"/>
                    </a:lnTo>
                    <a:lnTo>
                      <a:pt x="349192" y="1344386"/>
                    </a:lnTo>
                    <a:lnTo>
                      <a:pt x="347389" y="1343248"/>
                    </a:lnTo>
                    <a:lnTo>
                      <a:pt x="345361" y="1341882"/>
                    </a:lnTo>
                    <a:lnTo>
                      <a:pt x="343783" y="1339834"/>
                    </a:lnTo>
                    <a:lnTo>
                      <a:pt x="342881" y="1338468"/>
                    </a:lnTo>
                    <a:lnTo>
                      <a:pt x="341980" y="1336647"/>
                    </a:lnTo>
                    <a:lnTo>
                      <a:pt x="341078" y="1333233"/>
                    </a:lnTo>
                    <a:lnTo>
                      <a:pt x="340177" y="1329363"/>
                    </a:lnTo>
                    <a:lnTo>
                      <a:pt x="339726" y="1325266"/>
                    </a:lnTo>
                    <a:lnTo>
                      <a:pt x="339951" y="1320714"/>
                    </a:lnTo>
                    <a:lnTo>
                      <a:pt x="340402" y="1315933"/>
                    </a:lnTo>
                    <a:lnTo>
                      <a:pt x="341304" y="1311153"/>
                    </a:lnTo>
                    <a:lnTo>
                      <a:pt x="342431" y="1306829"/>
                    </a:lnTo>
                    <a:lnTo>
                      <a:pt x="344234" y="1302276"/>
                    </a:lnTo>
                    <a:lnTo>
                      <a:pt x="346262" y="1298179"/>
                    </a:lnTo>
                    <a:lnTo>
                      <a:pt x="348516" y="1294309"/>
                    </a:lnTo>
                    <a:lnTo>
                      <a:pt x="350770" y="1290895"/>
                    </a:lnTo>
                    <a:lnTo>
                      <a:pt x="353700" y="1287708"/>
                    </a:lnTo>
                    <a:lnTo>
                      <a:pt x="355278" y="1286570"/>
                    </a:lnTo>
                    <a:lnTo>
                      <a:pt x="356855" y="1285205"/>
                    </a:lnTo>
                    <a:lnTo>
                      <a:pt x="358433" y="1284522"/>
                    </a:lnTo>
                    <a:lnTo>
                      <a:pt x="360236" y="1283839"/>
                    </a:lnTo>
                    <a:lnTo>
                      <a:pt x="361814" y="1283156"/>
                    </a:lnTo>
                    <a:lnTo>
                      <a:pt x="363617" y="1282701"/>
                    </a:lnTo>
                    <a:close/>
                    <a:moveTo>
                      <a:pt x="484641" y="1276351"/>
                    </a:moveTo>
                    <a:lnTo>
                      <a:pt x="487363" y="1277031"/>
                    </a:lnTo>
                    <a:lnTo>
                      <a:pt x="489631" y="1277485"/>
                    </a:lnTo>
                    <a:lnTo>
                      <a:pt x="491672" y="1278619"/>
                    </a:lnTo>
                    <a:lnTo>
                      <a:pt x="493486" y="1280206"/>
                    </a:lnTo>
                    <a:lnTo>
                      <a:pt x="495074" y="1281567"/>
                    </a:lnTo>
                    <a:lnTo>
                      <a:pt x="496434" y="1283835"/>
                    </a:lnTo>
                    <a:lnTo>
                      <a:pt x="497795" y="1285876"/>
                    </a:lnTo>
                    <a:lnTo>
                      <a:pt x="498475" y="1288144"/>
                    </a:lnTo>
                    <a:lnTo>
                      <a:pt x="499383" y="1290865"/>
                    </a:lnTo>
                    <a:lnTo>
                      <a:pt x="499836" y="1293360"/>
                    </a:lnTo>
                    <a:lnTo>
                      <a:pt x="500063" y="1296081"/>
                    </a:lnTo>
                    <a:lnTo>
                      <a:pt x="500063" y="1298803"/>
                    </a:lnTo>
                    <a:lnTo>
                      <a:pt x="500063" y="1301524"/>
                    </a:lnTo>
                    <a:lnTo>
                      <a:pt x="499836" y="1304472"/>
                    </a:lnTo>
                    <a:lnTo>
                      <a:pt x="498929" y="1309689"/>
                    </a:lnTo>
                    <a:lnTo>
                      <a:pt x="497795" y="1313997"/>
                    </a:lnTo>
                    <a:lnTo>
                      <a:pt x="496208" y="1318306"/>
                    </a:lnTo>
                    <a:lnTo>
                      <a:pt x="494393" y="1322162"/>
                    </a:lnTo>
                    <a:lnTo>
                      <a:pt x="492579" y="1325564"/>
                    </a:lnTo>
                    <a:lnTo>
                      <a:pt x="490084" y="1328739"/>
                    </a:lnTo>
                    <a:lnTo>
                      <a:pt x="487816" y="1331460"/>
                    </a:lnTo>
                    <a:lnTo>
                      <a:pt x="485095" y="1333955"/>
                    </a:lnTo>
                    <a:lnTo>
                      <a:pt x="482600" y="1335769"/>
                    </a:lnTo>
                    <a:lnTo>
                      <a:pt x="479879" y="1337130"/>
                    </a:lnTo>
                    <a:lnTo>
                      <a:pt x="477158" y="1337810"/>
                    </a:lnTo>
                    <a:lnTo>
                      <a:pt x="474436" y="1338264"/>
                    </a:lnTo>
                    <a:lnTo>
                      <a:pt x="471941" y="1338037"/>
                    </a:lnTo>
                    <a:lnTo>
                      <a:pt x="469220" y="1337583"/>
                    </a:lnTo>
                    <a:lnTo>
                      <a:pt x="466952" y="1336223"/>
                    </a:lnTo>
                    <a:lnTo>
                      <a:pt x="464911" y="1334182"/>
                    </a:lnTo>
                    <a:lnTo>
                      <a:pt x="462643" y="1331460"/>
                    </a:lnTo>
                    <a:lnTo>
                      <a:pt x="461963" y="1330099"/>
                    </a:lnTo>
                    <a:lnTo>
                      <a:pt x="461056" y="1328512"/>
                    </a:lnTo>
                    <a:lnTo>
                      <a:pt x="459922" y="1324883"/>
                    </a:lnTo>
                    <a:lnTo>
                      <a:pt x="459015" y="1320801"/>
                    </a:lnTo>
                    <a:lnTo>
                      <a:pt x="458788" y="1316492"/>
                    </a:lnTo>
                    <a:lnTo>
                      <a:pt x="459015" y="1312183"/>
                    </a:lnTo>
                    <a:lnTo>
                      <a:pt x="459468" y="1307874"/>
                    </a:lnTo>
                    <a:lnTo>
                      <a:pt x="460602" y="1303338"/>
                    </a:lnTo>
                    <a:lnTo>
                      <a:pt x="461963" y="1298803"/>
                    </a:lnTo>
                    <a:lnTo>
                      <a:pt x="463550" y="1294721"/>
                    </a:lnTo>
                    <a:lnTo>
                      <a:pt x="465591" y="1290865"/>
                    </a:lnTo>
                    <a:lnTo>
                      <a:pt x="468086" y="1287237"/>
                    </a:lnTo>
                    <a:lnTo>
                      <a:pt x="470808" y="1284062"/>
                    </a:lnTo>
                    <a:lnTo>
                      <a:pt x="473983" y="1281113"/>
                    </a:lnTo>
                    <a:lnTo>
                      <a:pt x="475570" y="1280206"/>
                    </a:lnTo>
                    <a:lnTo>
                      <a:pt x="477158" y="1279072"/>
                    </a:lnTo>
                    <a:lnTo>
                      <a:pt x="478972" y="1277938"/>
                    </a:lnTo>
                    <a:lnTo>
                      <a:pt x="480786" y="1277485"/>
                    </a:lnTo>
                    <a:lnTo>
                      <a:pt x="482600" y="1277031"/>
                    </a:lnTo>
                    <a:lnTo>
                      <a:pt x="484641" y="1276351"/>
                    </a:lnTo>
                    <a:close/>
                    <a:moveTo>
                      <a:pt x="769273" y="1266826"/>
                    </a:moveTo>
                    <a:lnTo>
                      <a:pt x="772153" y="1267054"/>
                    </a:lnTo>
                    <a:lnTo>
                      <a:pt x="775033" y="1267740"/>
                    </a:lnTo>
                    <a:lnTo>
                      <a:pt x="777691" y="1268882"/>
                    </a:lnTo>
                    <a:lnTo>
                      <a:pt x="779906" y="1270253"/>
                    </a:lnTo>
                    <a:lnTo>
                      <a:pt x="781900" y="1272080"/>
                    </a:lnTo>
                    <a:lnTo>
                      <a:pt x="783672" y="1273908"/>
                    </a:lnTo>
                    <a:lnTo>
                      <a:pt x="785222" y="1276193"/>
                    </a:lnTo>
                    <a:lnTo>
                      <a:pt x="786330" y="1278706"/>
                    </a:lnTo>
                    <a:lnTo>
                      <a:pt x="787216" y="1280990"/>
                    </a:lnTo>
                    <a:lnTo>
                      <a:pt x="788102" y="1283503"/>
                    </a:lnTo>
                    <a:lnTo>
                      <a:pt x="788545" y="1286473"/>
                    </a:lnTo>
                    <a:lnTo>
                      <a:pt x="788988" y="1289215"/>
                    </a:lnTo>
                    <a:lnTo>
                      <a:pt x="788988" y="1291956"/>
                    </a:lnTo>
                    <a:lnTo>
                      <a:pt x="788988" y="1294698"/>
                    </a:lnTo>
                    <a:lnTo>
                      <a:pt x="788766" y="1297440"/>
                    </a:lnTo>
                    <a:lnTo>
                      <a:pt x="788323" y="1299953"/>
                    </a:lnTo>
                    <a:lnTo>
                      <a:pt x="787216" y="1304750"/>
                    </a:lnTo>
                    <a:lnTo>
                      <a:pt x="785444" y="1309091"/>
                    </a:lnTo>
                    <a:lnTo>
                      <a:pt x="783450" y="1312975"/>
                    </a:lnTo>
                    <a:lnTo>
                      <a:pt x="781235" y="1316859"/>
                    </a:lnTo>
                    <a:lnTo>
                      <a:pt x="778577" y="1319829"/>
                    </a:lnTo>
                    <a:lnTo>
                      <a:pt x="775697" y="1322799"/>
                    </a:lnTo>
                    <a:lnTo>
                      <a:pt x="772818" y="1324855"/>
                    </a:lnTo>
                    <a:lnTo>
                      <a:pt x="769495" y="1326683"/>
                    </a:lnTo>
                    <a:lnTo>
                      <a:pt x="766394" y="1328053"/>
                    </a:lnTo>
                    <a:lnTo>
                      <a:pt x="763071" y="1328510"/>
                    </a:lnTo>
                    <a:lnTo>
                      <a:pt x="759748" y="1328739"/>
                    </a:lnTo>
                    <a:lnTo>
                      <a:pt x="756647" y="1328282"/>
                    </a:lnTo>
                    <a:lnTo>
                      <a:pt x="755097" y="1327825"/>
                    </a:lnTo>
                    <a:lnTo>
                      <a:pt x="753546" y="1327368"/>
                    </a:lnTo>
                    <a:lnTo>
                      <a:pt x="751995" y="1326454"/>
                    </a:lnTo>
                    <a:lnTo>
                      <a:pt x="750888" y="1325540"/>
                    </a:lnTo>
                    <a:lnTo>
                      <a:pt x="749337" y="1324398"/>
                    </a:lnTo>
                    <a:lnTo>
                      <a:pt x="748008" y="1323027"/>
                    </a:lnTo>
                    <a:lnTo>
                      <a:pt x="746901" y="1321656"/>
                    </a:lnTo>
                    <a:lnTo>
                      <a:pt x="745793" y="1319829"/>
                    </a:lnTo>
                    <a:lnTo>
                      <a:pt x="744686" y="1318230"/>
                    </a:lnTo>
                    <a:lnTo>
                      <a:pt x="744021" y="1316402"/>
                    </a:lnTo>
                    <a:lnTo>
                      <a:pt x="742470" y="1312746"/>
                    </a:lnTo>
                    <a:lnTo>
                      <a:pt x="741584" y="1308863"/>
                    </a:lnTo>
                    <a:lnTo>
                      <a:pt x="741363" y="1304750"/>
                    </a:lnTo>
                    <a:lnTo>
                      <a:pt x="741363" y="1300410"/>
                    </a:lnTo>
                    <a:lnTo>
                      <a:pt x="742027" y="1296069"/>
                    </a:lnTo>
                    <a:lnTo>
                      <a:pt x="743135" y="1291728"/>
                    </a:lnTo>
                    <a:lnTo>
                      <a:pt x="744464" y="1287616"/>
                    </a:lnTo>
                    <a:lnTo>
                      <a:pt x="746236" y="1283503"/>
                    </a:lnTo>
                    <a:lnTo>
                      <a:pt x="748451" y="1279848"/>
                    </a:lnTo>
                    <a:lnTo>
                      <a:pt x="751109" y="1276421"/>
                    </a:lnTo>
                    <a:lnTo>
                      <a:pt x="754211" y="1273223"/>
                    </a:lnTo>
                    <a:lnTo>
                      <a:pt x="757533" y="1270938"/>
                    </a:lnTo>
                    <a:lnTo>
                      <a:pt x="759305" y="1270024"/>
                    </a:lnTo>
                    <a:lnTo>
                      <a:pt x="761077" y="1268882"/>
                    </a:lnTo>
                    <a:lnTo>
                      <a:pt x="762850" y="1267968"/>
                    </a:lnTo>
                    <a:lnTo>
                      <a:pt x="764843" y="1267511"/>
                    </a:lnTo>
                    <a:lnTo>
                      <a:pt x="766837" y="1267054"/>
                    </a:lnTo>
                    <a:lnTo>
                      <a:pt x="769273" y="1266826"/>
                    </a:lnTo>
                    <a:close/>
                    <a:moveTo>
                      <a:pt x="931311" y="1262063"/>
                    </a:moveTo>
                    <a:lnTo>
                      <a:pt x="934728" y="1262290"/>
                    </a:lnTo>
                    <a:lnTo>
                      <a:pt x="937917" y="1263201"/>
                    </a:lnTo>
                    <a:lnTo>
                      <a:pt x="940878" y="1264111"/>
                    </a:lnTo>
                    <a:lnTo>
                      <a:pt x="943383" y="1265477"/>
                    </a:lnTo>
                    <a:lnTo>
                      <a:pt x="945433" y="1267298"/>
                    </a:lnTo>
                    <a:lnTo>
                      <a:pt x="947711" y="1269574"/>
                    </a:lnTo>
                    <a:lnTo>
                      <a:pt x="949306" y="1271623"/>
                    </a:lnTo>
                    <a:lnTo>
                      <a:pt x="950672" y="1273899"/>
                    </a:lnTo>
                    <a:lnTo>
                      <a:pt x="951811" y="1276631"/>
                    </a:lnTo>
                    <a:lnTo>
                      <a:pt x="952950" y="1279134"/>
                    </a:lnTo>
                    <a:lnTo>
                      <a:pt x="953406" y="1281866"/>
                    </a:lnTo>
                    <a:lnTo>
                      <a:pt x="953861" y="1284597"/>
                    </a:lnTo>
                    <a:lnTo>
                      <a:pt x="954089" y="1287329"/>
                    </a:lnTo>
                    <a:lnTo>
                      <a:pt x="954089" y="1290060"/>
                    </a:lnTo>
                    <a:lnTo>
                      <a:pt x="953861" y="1292792"/>
                    </a:lnTo>
                    <a:lnTo>
                      <a:pt x="953406" y="1295523"/>
                    </a:lnTo>
                    <a:lnTo>
                      <a:pt x="952267" y="1300076"/>
                    </a:lnTo>
                    <a:lnTo>
                      <a:pt x="950672" y="1304628"/>
                    </a:lnTo>
                    <a:lnTo>
                      <a:pt x="948395" y="1308498"/>
                    </a:lnTo>
                    <a:lnTo>
                      <a:pt x="946117" y="1312139"/>
                    </a:lnTo>
                    <a:lnTo>
                      <a:pt x="943156" y="1315326"/>
                    </a:lnTo>
                    <a:lnTo>
                      <a:pt x="940195" y="1318058"/>
                    </a:lnTo>
                    <a:lnTo>
                      <a:pt x="936778" y="1320334"/>
                    </a:lnTo>
                    <a:lnTo>
                      <a:pt x="933361" y="1321927"/>
                    </a:lnTo>
                    <a:lnTo>
                      <a:pt x="929945" y="1323293"/>
                    </a:lnTo>
                    <a:lnTo>
                      <a:pt x="926300" y="1323748"/>
                    </a:lnTo>
                    <a:lnTo>
                      <a:pt x="922884" y="1323976"/>
                    </a:lnTo>
                    <a:lnTo>
                      <a:pt x="919239" y="1323521"/>
                    </a:lnTo>
                    <a:lnTo>
                      <a:pt x="917645" y="1322838"/>
                    </a:lnTo>
                    <a:lnTo>
                      <a:pt x="915823" y="1322382"/>
                    </a:lnTo>
                    <a:lnTo>
                      <a:pt x="914228" y="1321700"/>
                    </a:lnTo>
                    <a:lnTo>
                      <a:pt x="912634" y="1320561"/>
                    </a:lnTo>
                    <a:lnTo>
                      <a:pt x="911267" y="1319423"/>
                    </a:lnTo>
                    <a:lnTo>
                      <a:pt x="909901" y="1318285"/>
                    </a:lnTo>
                    <a:lnTo>
                      <a:pt x="908306" y="1316692"/>
                    </a:lnTo>
                    <a:lnTo>
                      <a:pt x="906940" y="1315099"/>
                    </a:lnTo>
                    <a:lnTo>
                      <a:pt x="906029" y="1313505"/>
                    </a:lnTo>
                    <a:lnTo>
                      <a:pt x="904890" y="1311684"/>
                    </a:lnTo>
                    <a:lnTo>
                      <a:pt x="903295" y="1308042"/>
                    </a:lnTo>
                    <a:lnTo>
                      <a:pt x="902156" y="1303717"/>
                    </a:lnTo>
                    <a:lnTo>
                      <a:pt x="901701" y="1299848"/>
                    </a:lnTo>
                    <a:lnTo>
                      <a:pt x="901701" y="1295523"/>
                    </a:lnTo>
                    <a:lnTo>
                      <a:pt x="902156" y="1291198"/>
                    </a:lnTo>
                    <a:lnTo>
                      <a:pt x="903295" y="1287101"/>
                    </a:lnTo>
                    <a:lnTo>
                      <a:pt x="904890" y="1282776"/>
                    </a:lnTo>
                    <a:lnTo>
                      <a:pt x="906712" y="1278907"/>
                    </a:lnTo>
                    <a:lnTo>
                      <a:pt x="908990" y="1275265"/>
                    </a:lnTo>
                    <a:lnTo>
                      <a:pt x="911723" y="1271850"/>
                    </a:lnTo>
                    <a:lnTo>
                      <a:pt x="914912" y="1268664"/>
                    </a:lnTo>
                    <a:lnTo>
                      <a:pt x="918556" y="1266388"/>
                    </a:lnTo>
                    <a:lnTo>
                      <a:pt x="920378" y="1265022"/>
                    </a:lnTo>
                    <a:lnTo>
                      <a:pt x="922428" y="1264111"/>
                    </a:lnTo>
                    <a:lnTo>
                      <a:pt x="924478" y="1263428"/>
                    </a:lnTo>
                    <a:lnTo>
                      <a:pt x="926528" y="1262746"/>
                    </a:lnTo>
                    <a:lnTo>
                      <a:pt x="929034" y="1262290"/>
                    </a:lnTo>
                    <a:lnTo>
                      <a:pt x="931311" y="1262063"/>
                    </a:lnTo>
                    <a:close/>
                    <a:moveTo>
                      <a:pt x="2774984" y="1260475"/>
                    </a:moveTo>
                    <a:lnTo>
                      <a:pt x="2777511" y="1260475"/>
                    </a:lnTo>
                    <a:lnTo>
                      <a:pt x="2781185" y="1261158"/>
                    </a:lnTo>
                    <a:lnTo>
                      <a:pt x="2784631" y="1261840"/>
                    </a:lnTo>
                    <a:lnTo>
                      <a:pt x="2787846" y="1263206"/>
                    </a:lnTo>
                    <a:lnTo>
                      <a:pt x="2791062" y="1264800"/>
                    </a:lnTo>
                    <a:lnTo>
                      <a:pt x="2793818" y="1266621"/>
                    </a:lnTo>
                    <a:lnTo>
                      <a:pt x="2796115" y="1268669"/>
                    </a:lnTo>
                    <a:lnTo>
                      <a:pt x="2798411" y="1270945"/>
                    </a:lnTo>
                    <a:lnTo>
                      <a:pt x="2800249" y="1273449"/>
                    </a:lnTo>
                    <a:lnTo>
                      <a:pt x="2802086" y="1275953"/>
                    </a:lnTo>
                    <a:lnTo>
                      <a:pt x="2803694" y="1278684"/>
                    </a:lnTo>
                    <a:lnTo>
                      <a:pt x="2805072" y="1281416"/>
                    </a:lnTo>
                    <a:lnTo>
                      <a:pt x="2806221" y="1284375"/>
                    </a:lnTo>
                    <a:lnTo>
                      <a:pt x="2806910" y="1287106"/>
                    </a:lnTo>
                    <a:lnTo>
                      <a:pt x="2807828" y="1289838"/>
                    </a:lnTo>
                    <a:lnTo>
                      <a:pt x="2808058" y="1292569"/>
                    </a:lnTo>
                    <a:lnTo>
                      <a:pt x="2808288" y="1295073"/>
                    </a:lnTo>
                    <a:lnTo>
                      <a:pt x="2808288" y="1299626"/>
                    </a:lnTo>
                    <a:lnTo>
                      <a:pt x="2807369" y="1303723"/>
                    </a:lnTo>
                    <a:lnTo>
                      <a:pt x="2806450" y="1307365"/>
                    </a:lnTo>
                    <a:lnTo>
                      <a:pt x="2804843" y="1310779"/>
                    </a:lnTo>
                    <a:lnTo>
                      <a:pt x="2803005" y="1313966"/>
                    </a:lnTo>
                    <a:lnTo>
                      <a:pt x="2800708" y="1316470"/>
                    </a:lnTo>
                    <a:lnTo>
                      <a:pt x="2797952" y="1318746"/>
                    </a:lnTo>
                    <a:lnTo>
                      <a:pt x="2794966" y="1320339"/>
                    </a:lnTo>
                    <a:lnTo>
                      <a:pt x="2791980" y="1321705"/>
                    </a:lnTo>
                    <a:lnTo>
                      <a:pt x="2788765" y="1322160"/>
                    </a:lnTo>
                    <a:lnTo>
                      <a:pt x="2785320" y="1322388"/>
                    </a:lnTo>
                    <a:lnTo>
                      <a:pt x="2781645" y="1322160"/>
                    </a:lnTo>
                    <a:lnTo>
                      <a:pt x="2778200" y="1321022"/>
                    </a:lnTo>
                    <a:lnTo>
                      <a:pt x="2774525" y="1319429"/>
                    </a:lnTo>
                    <a:lnTo>
                      <a:pt x="2770620" y="1317380"/>
                    </a:lnTo>
                    <a:lnTo>
                      <a:pt x="2767175" y="1314876"/>
                    </a:lnTo>
                    <a:lnTo>
                      <a:pt x="2765337" y="1313055"/>
                    </a:lnTo>
                    <a:lnTo>
                      <a:pt x="2763500" y="1311007"/>
                    </a:lnTo>
                    <a:lnTo>
                      <a:pt x="2760744" y="1307365"/>
                    </a:lnTo>
                    <a:lnTo>
                      <a:pt x="2758217" y="1303268"/>
                    </a:lnTo>
                    <a:lnTo>
                      <a:pt x="2756380" y="1298943"/>
                    </a:lnTo>
                    <a:lnTo>
                      <a:pt x="2755002" y="1294618"/>
                    </a:lnTo>
                    <a:lnTo>
                      <a:pt x="2754542" y="1290293"/>
                    </a:lnTo>
                    <a:lnTo>
                      <a:pt x="2754313" y="1285968"/>
                    </a:lnTo>
                    <a:lnTo>
                      <a:pt x="2754542" y="1281644"/>
                    </a:lnTo>
                    <a:lnTo>
                      <a:pt x="2755461" y="1277774"/>
                    </a:lnTo>
                    <a:lnTo>
                      <a:pt x="2756610" y="1274132"/>
                    </a:lnTo>
                    <a:lnTo>
                      <a:pt x="2758447" y="1270490"/>
                    </a:lnTo>
                    <a:lnTo>
                      <a:pt x="2759825" y="1268897"/>
                    </a:lnTo>
                    <a:lnTo>
                      <a:pt x="2760973" y="1267531"/>
                    </a:lnTo>
                    <a:lnTo>
                      <a:pt x="2762352" y="1266393"/>
                    </a:lnTo>
                    <a:lnTo>
                      <a:pt x="2763730" y="1265027"/>
                    </a:lnTo>
                    <a:lnTo>
                      <a:pt x="2765337" y="1263889"/>
                    </a:lnTo>
                    <a:lnTo>
                      <a:pt x="2766945" y="1262979"/>
                    </a:lnTo>
                    <a:lnTo>
                      <a:pt x="2768783" y="1262068"/>
                    </a:lnTo>
                    <a:lnTo>
                      <a:pt x="2770620" y="1261385"/>
                    </a:lnTo>
                    <a:lnTo>
                      <a:pt x="2772917" y="1261158"/>
                    </a:lnTo>
                    <a:lnTo>
                      <a:pt x="2774984" y="1260475"/>
                    </a:lnTo>
                    <a:close/>
                    <a:moveTo>
                      <a:pt x="1101227" y="1258888"/>
                    </a:moveTo>
                    <a:lnTo>
                      <a:pt x="1104795" y="1259345"/>
                    </a:lnTo>
                    <a:lnTo>
                      <a:pt x="1107918" y="1260259"/>
                    </a:lnTo>
                    <a:lnTo>
                      <a:pt x="1111040" y="1261401"/>
                    </a:lnTo>
                    <a:lnTo>
                      <a:pt x="1113717" y="1262543"/>
                    </a:lnTo>
                    <a:lnTo>
                      <a:pt x="1116170" y="1264371"/>
                    </a:lnTo>
                    <a:lnTo>
                      <a:pt x="1118178" y="1266199"/>
                    </a:lnTo>
                    <a:lnTo>
                      <a:pt x="1119962" y="1268712"/>
                    </a:lnTo>
                    <a:lnTo>
                      <a:pt x="1121523" y="1270996"/>
                    </a:lnTo>
                    <a:lnTo>
                      <a:pt x="1122861" y="1273738"/>
                    </a:lnTo>
                    <a:lnTo>
                      <a:pt x="1123977" y="1276251"/>
                    </a:lnTo>
                    <a:lnTo>
                      <a:pt x="1124423" y="1278992"/>
                    </a:lnTo>
                    <a:lnTo>
                      <a:pt x="1125092" y="1281734"/>
                    </a:lnTo>
                    <a:lnTo>
                      <a:pt x="1125538" y="1284475"/>
                    </a:lnTo>
                    <a:lnTo>
                      <a:pt x="1125538" y="1287445"/>
                    </a:lnTo>
                    <a:lnTo>
                      <a:pt x="1125092" y="1289958"/>
                    </a:lnTo>
                    <a:lnTo>
                      <a:pt x="1124869" y="1292700"/>
                    </a:lnTo>
                    <a:lnTo>
                      <a:pt x="1124423" y="1294985"/>
                    </a:lnTo>
                    <a:lnTo>
                      <a:pt x="1123977" y="1297269"/>
                    </a:lnTo>
                    <a:lnTo>
                      <a:pt x="1123084" y="1299782"/>
                    </a:lnTo>
                    <a:lnTo>
                      <a:pt x="1122192" y="1301838"/>
                    </a:lnTo>
                    <a:lnTo>
                      <a:pt x="1119739" y="1305951"/>
                    </a:lnTo>
                    <a:lnTo>
                      <a:pt x="1117285" y="1309606"/>
                    </a:lnTo>
                    <a:lnTo>
                      <a:pt x="1114163" y="1312805"/>
                    </a:lnTo>
                    <a:lnTo>
                      <a:pt x="1111040" y="1315546"/>
                    </a:lnTo>
                    <a:lnTo>
                      <a:pt x="1107472" y="1317602"/>
                    </a:lnTo>
                    <a:lnTo>
                      <a:pt x="1103903" y="1319202"/>
                    </a:lnTo>
                    <a:lnTo>
                      <a:pt x="1100112" y="1320115"/>
                    </a:lnTo>
                    <a:lnTo>
                      <a:pt x="1096097" y="1320801"/>
                    </a:lnTo>
                    <a:lnTo>
                      <a:pt x="1092305" y="1320572"/>
                    </a:lnTo>
                    <a:lnTo>
                      <a:pt x="1090521" y="1320115"/>
                    </a:lnTo>
                    <a:lnTo>
                      <a:pt x="1088737" y="1319658"/>
                    </a:lnTo>
                    <a:lnTo>
                      <a:pt x="1086952" y="1319202"/>
                    </a:lnTo>
                    <a:lnTo>
                      <a:pt x="1085168" y="1318288"/>
                    </a:lnTo>
                    <a:lnTo>
                      <a:pt x="1083384" y="1317374"/>
                    </a:lnTo>
                    <a:lnTo>
                      <a:pt x="1081823" y="1316232"/>
                    </a:lnTo>
                    <a:lnTo>
                      <a:pt x="1080261" y="1314861"/>
                    </a:lnTo>
                    <a:lnTo>
                      <a:pt x="1078700" y="1313490"/>
                    </a:lnTo>
                    <a:lnTo>
                      <a:pt x="1077362" y="1311891"/>
                    </a:lnTo>
                    <a:lnTo>
                      <a:pt x="1076247" y="1310063"/>
                    </a:lnTo>
                    <a:lnTo>
                      <a:pt x="1074016" y="1306636"/>
                    </a:lnTo>
                    <a:lnTo>
                      <a:pt x="1072901" y="1302524"/>
                    </a:lnTo>
                    <a:lnTo>
                      <a:pt x="1072009" y="1298640"/>
                    </a:lnTo>
                    <a:lnTo>
                      <a:pt x="1071563" y="1294756"/>
                    </a:lnTo>
                    <a:lnTo>
                      <a:pt x="1071786" y="1290415"/>
                    </a:lnTo>
                    <a:lnTo>
                      <a:pt x="1072232" y="1286303"/>
                    </a:lnTo>
                    <a:lnTo>
                      <a:pt x="1073570" y="1282419"/>
                    </a:lnTo>
                    <a:lnTo>
                      <a:pt x="1074908" y="1278307"/>
                    </a:lnTo>
                    <a:lnTo>
                      <a:pt x="1076916" y="1274652"/>
                    </a:lnTo>
                    <a:lnTo>
                      <a:pt x="1079146" y="1271225"/>
                    </a:lnTo>
                    <a:lnTo>
                      <a:pt x="1082046" y="1268026"/>
                    </a:lnTo>
                    <a:lnTo>
                      <a:pt x="1085168" y="1265285"/>
                    </a:lnTo>
                    <a:lnTo>
                      <a:pt x="1088737" y="1262772"/>
                    </a:lnTo>
                    <a:lnTo>
                      <a:pt x="1090521" y="1261858"/>
                    </a:lnTo>
                    <a:lnTo>
                      <a:pt x="1092528" y="1260944"/>
                    </a:lnTo>
                    <a:lnTo>
                      <a:pt x="1094536" y="1260259"/>
                    </a:lnTo>
                    <a:lnTo>
                      <a:pt x="1096766" y="1259802"/>
                    </a:lnTo>
                    <a:lnTo>
                      <a:pt x="1098996" y="1259116"/>
                    </a:lnTo>
                    <a:lnTo>
                      <a:pt x="1101227" y="1258888"/>
                    </a:lnTo>
                    <a:close/>
                    <a:moveTo>
                      <a:pt x="2602163" y="1257300"/>
                    </a:moveTo>
                    <a:lnTo>
                      <a:pt x="2605988" y="1257983"/>
                    </a:lnTo>
                    <a:lnTo>
                      <a:pt x="2609813" y="1258893"/>
                    </a:lnTo>
                    <a:lnTo>
                      <a:pt x="2613188" y="1260031"/>
                    </a:lnTo>
                    <a:lnTo>
                      <a:pt x="2616113" y="1261625"/>
                    </a:lnTo>
                    <a:lnTo>
                      <a:pt x="2619038" y="1263446"/>
                    </a:lnTo>
                    <a:lnTo>
                      <a:pt x="2621738" y="1265494"/>
                    </a:lnTo>
                    <a:lnTo>
                      <a:pt x="2623988" y="1267770"/>
                    </a:lnTo>
                    <a:lnTo>
                      <a:pt x="2626013" y="1270274"/>
                    </a:lnTo>
                    <a:lnTo>
                      <a:pt x="2627813" y="1272778"/>
                    </a:lnTo>
                    <a:lnTo>
                      <a:pt x="2629388" y="1275509"/>
                    </a:lnTo>
                    <a:lnTo>
                      <a:pt x="2630738" y="1278241"/>
                    </a:lnTo>
                    <a:lnTo>
                      <a:pt x="2631638" y="1280972"/>
                    </a:lnTo>
                    <a:lnTo>
                      <a:pt x="2632538" y="1283931"/>
                    </a:lnTo>
                    <a:lnTo>
                      <a:pt x="2632988" y="1286435"/>
                    </a:lnTo>
                    <a:lnTo>
                      <a:pt x="2633663" y="1289394"/>
                    </a:lnTo>
                    <a:lnTo>
                      <a:pt x="2633663" y="1291671"/>
                    </a:lnTo>
                    <a:lnTo>
                      <a:pt x="2633663" y="1294402"/>
                    </a:lnTo>
                    <a:lnTo>
                      <a:pt x="2633213" y="1296451"/>
                    </a:lnTo>
                    <a:lnTo>
                      <a:pt x="2632988" y="1298727"/>
                    </a:lnTo>
                    <a:lnTo>
                      <a:pt x="2632538" y="1300775"/>
                    </a:lnTo>
                    <a:lnTo>
                      <a:pt x="2631638" y="1303052"/>
                    </a:lnTo>
                    <a:lnTo>
                      <a:pt x="2630963" y="1304873"/>
                    </a:lnTo>
                    <a:lnTo>
                      <a:pt x="2630288" y="1306694"/>
                    </a:lnTo>
                    <a:lnTo>
                      <a:pt x="2629163" y="1308287"/>
                    </a:lnTo>
                    <a:lnTo>
                      <a:pt x="2626913" y="1311246"/>
                    </a:lnTo>
                    <a:lnTo>
                      <a:pt x="2623988" y="1313977"/>
                    </a:lnTo>
                    <a:lnTo>
                      <a:pt x="2620838" y="1316026"/>
                    </a:lnTo>
                    <a:lnTo>
                      <a:pt x="2617463" y="1317619"/>
                    </a:lnTo>
                    <a:lnTo>
                      <a:pt x="2613863" y="1318758"/>
                    </a:lnTo>
                    <a:lnTo>
                      <a:pt x="2610263" y="1319213"/>
                    </a:lnTo>
                    <a:lnTo>
                      <a:pt x="2606438" y="1319213"/>
                    </a:lnTo>
                    <a:lnTo>
                      <a:pt x="2602163" y="1318530"/>
                    </a:lnTo>
                    <a:lnTo>
                      <a:pt x="2598338" y="1317392"/>
                    </a:lnTo>
                    <a:lnTo>
                      <a:pt x="2594513" y="1315571"/>
                    </a:lnTo>
                    <a:lnTo>
                      <a:pt x="2592713" y="1314205"/>
                    </a:lnTo>
                    <a:lnTo>
                      <a:pt x="2590913" y="1312839"/>
                    </a:lnTo>
                    <a:lnTo>
                      <a:pt x="2588663" y="1311246"/>
                    </a:lnTo>
                    <a:lnTo>
                      <a:pt x="2586863" y="1309880"/>
                    </a:lnTo>
                    <a:lnTo>
                      <a:pt x="2585288" y="1308059"/>
                    </a:lnTo>
                    <a:lnTo>
                      <a:pt x="2584163" y="1306011"/>
                    </a:lnTo>
                    <a:lnTo>
                      <a:pt x="2581463" y="1302369"/>
                    </a:lnTo>
                    <a:lnTo>
                      <a:pt x="2579438" y="1298272"/>
                    </a:lnTo>
                    <a:lnTo>
                      <a:pt x="2577863" y="1293947"/>
                    </a:lnTo>
                    <a:lnTo>
                      <a:pt x="2576963" y="1289850"/>
                    </a:lnTo>
                    <a:lnTo>
                      <a:pt x="2576513" y="1285752"/>
                    </a:lnTo>
                    <a:lnTo>
                      <a:pt x="2576738" y="1281200"/>
                    </a:lnTo>
                    <a:lnTo>
                      <a:pt x="2577638" y="1277330"/>
                    </a:lnTo>
                    <a:lnTo>
                      <a:pt x="2578988" y="1273233"/>
                    </a:lnTo>
                    <a:lnTo>
                      <a:pt x="2580338" y="1269591"/>
                    </a:lnTo>
                    <a:lnTo>
                      <a:pt x="2581688" y="1267998"/>
                    </a:lnTo>
                    <a:lnTo>
                      <a:pt x="2582813" y="1266177"/>
                    </a:lnTo>
                    <a:lnTo>
                      <a:pt x="2584163" y="1265039"/>
                    </a:lnTo>
                    <a:lnTo>
                      <a:pt x="2585513" y="1263446"/>
                    </a:lnTo>
                    <a:lnTo>
                      <a:pt x="2587088" y="1262307"/>
                    </a:lnTo>
                    <a:lnTo>
                      <a:pt x="2588888" y="1260942"/>
                    </a:lnTo>
                    <a:lnTo>
                      <a:pt x="2590913" y="1260031"/>
                    </a:lnTo>
                    <a:lnTo>
                      <a:pt x="2592938" y="1259121"/>
                    </a:lnTo>
                    <a:lnTo>
                      <a:pt x="2594963" y="1258665"/>
                    </a:lnTo>
                    <a:lnTo>
                      <a:pt x="2597213" y="1257983"/>
                    </a:lnTo>
                    <a:lnTo>
                      <a:pt x="2599688" y="1257527"/>
                    </a:lnTo>
                    <a:lnTo>
                      <a:pt x="2602163" y="1257300"/>
                    </a:lnTo>
                    <a:close/>
                    <a:moveTo>
                      <a:pt x="2412197" y="1255713"/>
                    </a:moveTo>
                    <a:lnTo>
                      <a:pt x="2416295" y="1256160"/>
                    </a:lnTo>
                    <a:lnTo>
                      <a:pt x="2420164" y="1256830"/>
                    </a:lnTo>
                    <a:lnTo>
                      <a:pt x="2423807" y="1258170"/>
                    </a:lnTo>
                    <a:lnTo>
                      <a:pt x="2426994" y="1259734"/>
                    </a:lnTo>
                    <a:lnTo>
                      <a:pt x="2429725" y="1261522"/>
                    </a:lnTo>
                    <a:lnTo>
                      <a:pt x="2432685" y="1263533"/>
                    </a:lnTo>
                    <a:lnTo>
                      <a:pt x="2434961" y="1265767"/>
                    </a:lnTo>
                    <a:lnTo>
                      <a:pt x="2437238" y="1268225"/>
                    </a:lnTo>
                    <a:lnTo>
                      <a:pt x="2439059" y="1270682"/>
                    </a:lnTo>
                    <a:lnTo>
                      <a:pt x="2440652" y="1273363"/>
                    </a:lnTo>
                    <a:lnTo>
                      <a:pt x="2441790" y="1276045"/>
                    </a:lnTo>
                    <a:lnTo>
                      <a:pt x="2442929" y="1278726"/>
                    </a:lnTo>
                    <a:lnTo>
                      <a:pt x="2443612" y="1281407"/>
                    </a:lnTo>
                    <a:lnTo>
                      <a:pt x="2444522" y="1284311"/>
                    </a:lnTo>
                    <a:lnTo>
                      <a:pt x="2444750" y="1286769"/>
                    </a:lnTo>
                    <a:lnTo>
                      <a:pt x="2444750" y="1289450"/>
                    </a:lnTo>
                    <a:lnTo>
                      <a:pt x="2444750" y="1291684"/>
                    </a:lnTo>
                    <a:lnTo>
                      <a:pt x="2444294" y="1293919"/>
                    </a:lnTo>
                    <a:lnTo>
                      <a:pt x="2444067" y="1296153"/>
                    </a:lnTo>
                    <a:lnTo>
                      <a:pt x="2443156" y="1298164"/>
                    </a:lnTo>
                    <a:lnTo>
                      <a:pt x="2442473" y="1299951"/>
                    </a:lnTo>
                    <a:lnTo>
                      <a:pt x="2441563" y="1301962"/>
                    </a:lnTo>
                    <a:lnTo>
                      <a:pt x="2440652" y="1303749"/>
                    </a:lnTo>
                    <a:lnTo>
                      <a:pt x="2439514" y="1305313"/>
                    </a:lnTo>
                    <a:lnTo>
                      <a:pt x="2437010" y="1308441"/>
                    </a:lnTo>
                    <a:lnTo>
                      <a:pt x="2433823" y="1310676"/>
                    </a:lnTo>
                    <a:lnTo>
                      <a:pt x="2430408" y="1312686"/>
                    </a:lnTo>
                    <a:lnTo>
                      <a:pt x="2426766" y="1314474"/>
                    </a:lnTo>
                    <a:lnTo>
                      <a:pt x="2422896" y="1315591"/>
                    </a:lnTo>
                    <a:lnTo>
                      <a:pt x="2418799" y="1316038"/>
                    </a:lnTo>
                    <a:lnTo>
                      <a:pt x="2414701" y="1316038"/>
                    </a:lnTo>
                    <a:lnTo>
                      <a:pt x="2410604" y="1315591"/>
                    </a:lnTo>
                    <a:lnTo>
                      <a:pt x="2406506" y="1314250"/>
                    </a:lnTo>
                    <a:lnTo>
                      <a:pt x="2404457" y="1313580"/>
                    </a:lnTo>
                    <a:lnTo>
                      <a:pt x="2402408" y="1312463"/>
                    </a:lnTo>
                    <a:lnTo>
                      <a:pt x="2400360" y="1311569"/>
                    </a:lnTo>
                    <a:lnTo>
                      <a:pt x="2398311" y="1310229"/>
                    </a:lnTo>
                    <a:lnTo>
                      <a:pt x="2396490" y="1308665"/>
                    </a:lnTo>
                    <a:lnTo>
                      <a:pt x="2394669" y="1307101"/>
                    </a:lnTo>
                    <a:lnTo>
                      <a:pt x="2393075" y="1305313"/>
                    </a:lnTo>
                    <a:lnTo>
                      <a:pt x="2391482" y="1303749"/>
                    </a:lnTo>
                    <a:lnTo>
                      <a:pt x="2390343" y="1301738"/>
                    </a:lnTo>
                    <a:lnTo>
                      <a:pt x="2388978" y="1299951"/>
                    </a:lnTo>
                    <a:lnTo>
                      <a:pt x="2387156" y="1296153"/>
                    </a:lnTo>
                    <a:lnTo>
                      <a:pt x="2385563" y="1291908"/>
                    </a:lnTo>
                    <a:lnTo>
                      <a:pt x="2384652" y="1287663"/>
                    </a:lnTo>
                    <a:lnTo>
                      <a:pt x="2384425" y="1283418"/>
                    </a:lnTo>
                    <a:lnTo>
                      <a:pt x="2384652" y="1279396"/>
                    </a:lnTo>
                    <a:lnTo>
                      <a:pt x="2385563" y="1275151"/>
                    </a:lnTo>
                    <a:lnTo>
                      <a:pt x="2387156" y="1271353"/>
                    </a:lnTo>
                    <a:lnTo>
                      <a:pt x="2387839" y="1269565"/>
                    </a:lnTo>
                    <a:lnTo>
                      <a:pt x="2388978" y="1267778"/>
                    </a:lnTo>
                    <a:lnTo>
                      <a:pt x="2390343" y="1266214"/>
                    </a:lnTo>
                    <a:lnTo>
                      <a:pt x="2391482" y="1264650"/>
                    </a:lnTo>
                    <a:lnTo>
                      <a:pt x="2393075" y="1263086"/>
                    </a:lnTo>
                    <a:lnTo>
                      <a:pt x="2394669" y="1261745"/>
                    </a:lnTo>
                    <a:lnTo>
                      <a:pt x="2396262" y="1260628"/>
                    </a:lnTo>
                    <a:lnTo>
                      <a:pt x="2398083" y="1259511"/>
                    </a:lnTo>
                    <a:lnTo>
                      <a:pt x="2400132" y="1258394"/>
                    </a:lnTo>
                    <a:lnTo>
                      <a:pt x="2402408" y="1257500"/>
                    </a:lnTo>
                    <a:lnTo>
                      <a:pt x="2404685" y="1256830"/>
                    </a:lnTo>
                    <a:lnTo>
                      <a:pt x="2406961" y="1256383"/>
                    </a:lnTo>
                    <a:lnTo>
                      <a:pt x="2409465" y="1255936"/>
                    </a:lnTo>
                    <a:lnTo>
                      <a:pt x="2412197" y="1255713"/>
                    </a:lnTo>
                    <a:close/>
                    <a:moveTo>
                      <a:pt x="2240496" y="1254125"/>
                    </a:moveTo>
                    <a:lnTo>
                      <a:pt x="2244885" y="1254572"/>
                    </a:lnTo>
                    <a:lnTo>
                      <a:pt x="2248813" y="1255465"/>
                    </a:lnTo>
                    <a:lnTo>
                      <a:pt x="2252278" y="1256582"/>
                    </a:lnTo>
                    <a:lnTo>
                      <a:pt x="2255743" y="1258146"/>
                    </a:lnTo>
                    <a:lnTo>
                      <a:pt x="2258747" y="1259710"/>
                    </a:lnTo>
                    <a:lnTo>
                      <a:pt x="2261288" y="1261721"/>
                    </a:lnTo>
                    <a:lnTo>
                      <a:pt x="2263829" y="1264179"/>
                    </a:lnTo>
                    <a:lnTo>
                      <a:pt x="2265908" y="1266413"/>
                    </a:lnTo>
                    <a:lnTo>
                      <a:pt x="2267756" y="1269094"/>
                    </a:lnTo>
                    <a:lnTo>
                      <a:pt x="2269373" y="1271552"/>
                    </a:lnTo>
                    <a:lnTo>
                      <a:pt x="2270760" y="1274457"/>
                    </a:lnTo>
                    <a:lnTo>
                      <a:pt x="2271684" y="1276914"/>
                    </a:lnTo>
                    <a:lnTo>
                      <a:pt x="2272608" y="1279819"/>
                    </a:lnTo>
                    <a:lnTo>
                      <a:pt x="2273070" y="1282276"/>
                    </a:lnTo>
                    <a:lnTo>
                      <a:pt x="2273301" y="1285181"/>
                    </a:lnTo>
                    <a:lnTo>
                      <a:pt x="2273301" y="1287639"/>
                    </a:lnTo>
                    <a:lnTo>
                      <a:pt x="2273070" y="1290096"/>
                    </a:lnTo>
                    <a:lnTo>
                      <a:pt x="2272839" y="1292331"/>
                    </a:lnTo>
                    <a:lnTo>
                      <a:pt x="2272146" y="1294788"/>
                    </a:lnTo>
                    <a:lnTo>
                      <a:pt x="2271453" y="1296799"/>
                    </a:lnTo>
                    <a:lnTo>
                      <a:pt x="2270760" y="1298810"/>
                    </a:lnTo>
                    <a:lnTo>
                      <a:pt x="2269604" y="1300597"/>
                    </a:lnTo>
                    <a:lnTo>
                      <a:pt x="2268218" y="1302385"/>
                    </a:lnTo>
                    <a:lnTo>
                      <a:pt x="2266832" y="1304172"/>
                    </a:lnTo>
                    <a:lnTo>
                      <a:pt x="2265677" y="1305736"/>
                    </a:lnTo>
                    <a:lnTo>
                      <a:pt x="2264060" y="1307300"/>
                    </a:lnTo>
                    <a:lnTo>
                      <a:pt x="2262443" y="1308641"/>
                    </a:lnTo>
                    <a:lnTo>
                      <a:pt x="2260595" y="1309981"/>
                    </a:lnTo>
                    <a:lnTo>
                      <a:pt x="2256898" y="1311769"/>
                    </a:lnTo>
                    <a:lnTo>
                      <a:pt x="2252740" y="1313333"/>
                    </a:lnTo>
                    <a:lnTo>
                      <a:pt x="2248582" y="1314226"/>
                    </a:lnTo>
                    <a:lnTo>
                      <a:pt x="2244423" y="1314450"/>
                    </a:lnTo>
                    <a:lnTo>
                      <a:pt x="2239803" y="1314226"/>
                    </a:lnTo>
                    <a:lnTo>
                      <a:pt x="2237724" y="1314003"/>
                    </a:lnTo>
                    <a:lnTo>
                      <a:pt x="2235645" y="1313556"/>
                    </a:lnTo>
                    <a:lnTo>
                      <a:pt x="2233335" y="1312662"/>
                    </a:lnTo>
                    <a:lnTo>
                      <a:pt x="2231255" y="1311992"/>
                    </a:lnTo>
                    <a:lnTo>
                      <a:pt x="2229176" y="1310875"/>
                    </a:lnTo>
                    <a:lnTo>
                      <a:pt x="2227097" y="1309981"/>
                    </a:lnTo>
                    <a:lnTo>
                      <a:pt x="2224787" y="1308417"/>
                    </a:lnTo>
                    <a:lnTo>
                      <a:pt x="2222939" y="1307077"/>
                    </a:lnTo>
                    <a:lnTo>
                      <a:pt x="2221091" y="1305289"/>
                    </a:lnTo>
                    <a:lnTo>
                      <a:pt x="2219242" y="1303502"/>
                    </a:lnTo>
                    <a:lnTo>
                      <a:pt x="2216701" y="1299927"/>
                    </a:lnTo>
                    <a:lnTo>
                      <a:pt x="2214622" y="1296129"/>
                    </a:lnTo>
                    <a:lnTo>
                      <a:pt x="2213005" y="1292107"/>
                    </a:lnTo>
                    <a:lnTo>
                      <a:pt x="2211850" y="1288085"/>
                    </a:lnTo>
                    <a:lnTo>
                      <a:pt x="2211388" y="1284287"/>
                    </a:lnTo>
                    <a:lnTo>
                      <a:pt x="2211388" y="1280042"/>
                    </a:lnTo>
                    <a:lnTo>
                      <a:pt x="2211850" y="1276244"/>
                    </a:lnTo>
                    <a:lnTo>
                      <a:pt x="2213005" y="1272446"/>
                    </a:lnTo>
                    <a:lnTo>
                      <a:pt x="2214853" y="1268647"/>
                    </a:lnTo>
                    <a:lnTo>
                      <a:pt x="2216932" y="1265296"/>
                    </a:lnTo>
                    <a:lnTo>
                      <a:pt x="2219473" y="1262392"/>
                    </a:lnTo>
                    <a:lnTo>
                      <a:pt x="2221091" y="1261051"/>
                    </a:lnTo>
                    <a:lnTo>
                      <a:pt x="2222708" y="1259710"/>
                    </a:lnTo>
                    <a:lnTo>
                      <a:pt x="2224556" y="1258817"/>
                    </a:lnTo>
                    <a:lnTo>
                      <a:pt x="2226404" y="1257700"/>
                    </a:lnTo>
                    <a:lnTo>
                      <a:pt x="2228714" y="1256582"/>
                    </a:lnTo>
                    <a:lnTo>
                      <a:pt x="2230793" y="1255912"/>
                    </a:lnTo>
                    <a:lnTo>
                      <a:pt x="2232872" y="1255018"/>
                    </a:lnTo>
                    <a:lnTo>
                      <a:pt x="2235183" y="1254572"/>
                    </a:lnTo>
                    <a:lnTo>
                      <a:pt x="2237955" y="1254348"/>
                    </a:lnTo>
                    <a:lnTo>
                      <a:pt x="2240496" y="1254125"/>
                    </a:lnTo>
                    <a:close/>
                    <a:moveTo>
                      <a:pt x="1465717" y="1254125"/>
                    </a:moveTo>
                    <a:lnTo>
                      <a:pt x="1469799" y="1254810"/>
                    </a:lnTo>
                    <a:lnTo>
                      <a:pt x="1473428" y="1255496"/>
                    </a:lnTo>
                    <a:lnTo>
                      <a:pt x="1476603" y="1256638"/>
                    </a:lnTo>
                    <a:lnTo>
                      <a:pt x="1479778" y="1258237"/>
                    </a:lnTo>
                    <a:lnTo>
                      <a:pt x="1482499" y="1259608"/>
                    </a:lnTo>
                    <a:lnTo>
                      <a:pt x="1484767" y="1261892"/>
                    </a:lnTo>
                    <a:lnTo>
                      <a:pt x="1486808" y="1264177"/>
                    </a:lnTo>
                    <a:lnTo>
                      <a:pt x="1488623" y="1266462"/>
                    </a:lnTo>
                    <a:lnTo>
                      <a:pt x="1490210" y="1268975"/>
                    </a:lnTo>
                    <a:lnTo>
                      <a:pt x="1491571" y="1271716"/>
                    </a:lnTo>
                    <a:lnTo>
                      <a:pt x="1492251" y="1274458"/>
                    </a:lnTo>
                    <a:lnTo>
                      <a:pt x="1493158" y="1277428"/>
                    </a:lnTo>
                    <a:lnTo>
                      <a:pt x="1493612" y="1279941"/>
                    </a:lnTo>
                    <a:lnTo>
                      <a:pt x="1493839" y="1282911"/>
                    </a:lnTo>
                    <a:lnTo>
                      <a:pt x="1493839" y="1285424"/>
                    </a:lnTo>
                    <a:lnTo>
                      <a:pt x="1493612" y="1288165"/>
                    </a:lnTo>
                    <a:lnTo>
                      <a:pt x="1493158" y="1290450"/>
                    </a:lnTo>
                    <a:lnTo>
                      <a:pt x="1492478" y="1292963"/>
                    </a:lnTo>
                    <a:lnTo>
                      <a:pt x="1491798" y="1295248"/>
                    </a:lnTo>
                    <a:lnTo>
                      <a:pt x="1491117" y="1297304"/>
                    </a:lnTo>
                    <a:lnTo>
                      <a:pt x="1489983" y="1299360"/>
                    </a:lnTo>
                    <a:lnTo>
                      <a:pt x="1488623" y="1301645"/>
                    </a:lnTo>
                    <a:lnTo>
                      <a:pt x="1487262" y="1303472"/>
                    </a:lnTo>
                    <a:lnTo>
                      <a:pt x="1486128" y="1305072"/>
                    </a:lnTo>
                    <a:lnTo>
                      <a:pt x="1482953" y="1308042"/>
                    </a:lnTo>
                    <a:lnTo>
                      <a:pt x="1479551" y="1310783"/>
                    </a:lnTo>
                    <a:lnTo>
                      <a:pt x="1475696" y="1312839"/>
                    </a:lnTo>
                    <a:lnTo>
                      <a:pt x="1471614" y="1314439"/>
                    </a:lnTo>
                    <a:lnTo>
                      <a:pt x="1467531" y="1315581"/>
                    </a:lnTo>
                    <a:lnTo>
                      <a:pt x="1463222" y="1316038"/>
                    </a:lnTo>
                    <a:lnTo>
                      <a:pt x="1459140" y="1315809"/>
                    </a:lnTo>
                    <a:lnTo>
                      <a:pt x="1457326" y="1315581"/>
                    </a:lnTo>
                    <a:lnTo>
                      <a:pt x="1455285" y="1314895"/>
                    </a:lnTo>
                    <a:lnTo>
                      <a:pt x="1453244" y="1314439"/>
                    </a:lnTo>
                    <a:lnTo>
                      <a:pt x="1451203" y="1313753"/>
                    </a:lnTo>
                    <a:lnTo>
                      <a:pt x="1449162" y="1312611"/>
                    </a:lnTo>
                    <a:lnTo>
                      <a:pt x="1447347" y="1311469"/>
                    </a:lnTo>
                    <a:lnTo>
                      <a:pt x="1445760" y="1310326"/>
                    </a:lnTo>
                    <a:lnTo>
                      <a:pt x="1443945" y="1308727"/>
                    </a:lnTo>
                    <a:lnTo>
                      <a:pt x="1442358" y="1307128"/>
                    </a:lnTo>
                    <a:lnTo>
                      <a:pt x="1440770" y="1305072"/>
                    </a:lnTo>
                    <a:lnTo>
                      <a:pt x="1439863" y="1303472"/>
                    </a:lnTo>
                    <a:lnTo>
                      <a:pt x="1438729" y="1301645"/>
                    </a:lnTo>
                    <a:lnTo>
                      <a:pt x="1436915" y="1297761"/>
                    </a:lnTo>
                    <a:lnTo>
                      <a:pt x="1436008" y="1293649"/>
                    </a:lnTo>
                    <a:lnTo>
                      <a:pt x="1435328" y="1289765"/>
                    </a:lnTo>
                    <a:lnTo>
                      <a:pt x="1435101" y="1285424"/>
                    </a:lnTo>
                    <a:lnTo>
                      <a:pt x="1435554" y="1281540"/>
                    </a:lnTo>
                    <a:lnTo>
                      <a:pt x="1436688" y="1277428"/>
                    </a:lnTo>
                    <a:lnTo>
                      <a:pt x="1438049" y="1273315"/>
                    </a:lnTo>
                    <a:lnTo>
                      <a:pt x="1440090" y="1269660"/>
                    </a:lnTo>
                    <a:lnTo>
                      <a:pt x="1442358" y="1266233"/>
                    </a:lnTo>
                    <a:lnTo>
                      <a:pt x="1445306" y="1263035"/>
                    </a:lnTo>
                    <a:lnTo>
                      <a:pt x="1448481" y="1260293"/>
                    </a:lnTo>
                    <a:lnTo>
                      <a:pt x="1452337" y="1258237"/>
                    </a:lnTo>
                    <a:lnTo>
                      <a:pt x="1454151" y="1257095"/>
                    </a:lnTo>
                    <a:lnTo>
                      <a:pt x="1456192" y="1256181"/>
                    </a:lnTo>
                    <a:lnTo>
                      <a:pt x="1458687" y="1255496"/>
                    </a:lnTo>
                    <a:lnTo>
                      <a:pt x="1460955" y="1255039"/>
                    </a:lnTo>
                    <a:lnTo>
                      <a:pt x="1463222" y="1254353"/>
                    </a:lnTo>
                    <a:lnTo>
                      <a:pt x="1465717" y="1254125"/>
                    </a:lnTo>
                    <a:close/>
                    <a:moveTo>
                      <a:pt x="2045503" y="1252538"/>
                    </a:moveTo>
                    <a:lnTo>
                      <a:pt x="2049764" y="1252995"/>
                    </a:lnTo>
                    <a:lnTo>
                      <a:pt x="2053577" y="1253909"/>
                    </a:lnTo>
                    <a:lnTo>
                      <a:pt x="2056940" y="1255279"/>
                    </a:lnTo>
                    <a:lnTo>
                      <a:pt x="2060304" y="1256422"/>
                    </a:lnTo>
                    <a:lnTo>
                      <a:pt x="2062995" y="1258478"/>
                    </a:lnTo>
                    <a:lnTo>
                      <a:pt x="2065686" y="1260534"/>
                    </a:lnTo>
                    <a:lnTo>
                      <a:pt x="2067929" y="1262819"/>
                    </a:lnTo>
                    <a:lnTo>
                      <a:pt x="2070172" y="1265103"/>
                    </a:lnTo>
                    <a:lnTo>
                      <a:pt x="2071517" y="1267845"/>
                    </a:lnTo>
                    <a:lnTo>
                      <a:pt x="2073087" y="1270586"/>
                    </a:lnTo>
                    <a:lnTo>
                      <a:pt x="2074432" y="1273099"/>
                    </a:lnTo>
                    <a:lnTo>
                      <a:pt x="2075329" y="1276069"/>
                    </a:lnTo>
                    <a:lnTo>
                      <a:pt x="2076002" y="1278811"/>
                    </a:lnTo>
                    <a:lnTo>
                      <a:pt x="2076451" y="1281552"/>
                    </a:lnTo>
                    <a:lnTo>
                      <a:pt x="2076451" y="1284065"/>
                    </a:lnTo>
                    <a:lnTo>
                      <a:pt x="2076451" y="1286807"/>
                    </a:lnTo>
                    <a:lnTo>
                      <a:pt x="2076226" y="1289092"/>
                    </a:lnTo>
                    <a:lnTo>
                      <a:pt x="2075778" y="1291833"/>
                    </a:lnTo>
                    <a:lnTo>
                      <a:pt x="2075329" y="1293889"/>
                    </a:lnTo>
                    <a:lnTo>
                      <a:pt x="2074432" y="1296174"/>
                    </a:lnTo>
                    <a:lnTo>
                      <a:pt x="2073760" y="1298002"/>
                    </a:lnTo>
                    <a:lnTo>
                      <a:pt x="2072414" y="1300286"/>
                    </a:lnTo>
                    <a:lnTo>
                      <a:pt x="2071293" y="1302114"/>
                    </a:lnTo>
                    <a:lnTo>
                      <a:pt x="2070172" y="1303942"/>
                    </a:lnTo>
                    <a:lnTo>
                      <a:pt x="2068602" y="1305541"/>
                    </a:lnTo>
                    <a:lnTo>
                      <a:pt x="2067032" y="1306683"/>
                    </a:lnTo>
                    <a:lnTo>
                      <a:pt x="2065462" y="1308282"/>
                    </a:lnTo>
                    <a:lnTo>
                      <a:pt x="2063668" y="1309425"/>
                    </a:lnTo>
                    <a:lnTo>
                      <a:pt x="2060080" y="1311481"/>
                    </a:lnTo>
                    <a:lnTo>
                      <a:pt x="2055819" y="1313080"/>
                    </a:lnTo>
                    <a:lnTo>
                      <a:pt x="2051783" y="1314222"/>
                    </a:lnTo>
                    <a:lnTo>
                      <a:pt x="2047522" y="1314451"/>
                    </a:lnTo>
                    <a:lnTo>
                      <a:pt x="2043261" y="1314222"/>
                    </a:lnTo>
                    <a:lnTo>
                      <a:pt x="2041242" y="1313994"/>
                    </a:lnTo>
                    <a:lnTo>
                      <a:pt x="2039000" y="1313308"/>
                    </a:lnTo>
                    <a:lnTo>
                      <a:pt x="2036982" y="1312623"/>
                    </a:lnTo>
                    <a:lnTo>
                      <a:pt x="2034963" y="1311709"/>
                    </a:lnTo>
                    <a:lnTo>
                      <a:pt x="2032945" y="1310795"/>
                    </a:lnTo>
                    <a:lnTo>
                      <a:pt x="2030927" y="1309653"/>
                    </a:lnTo>
                    <a:lnTo>
                      <a:pt x="2028908" y="1308282"/>
                    </a:lnTo>
                    <a:lnTo>
                      <a:pt x="2026890" y="1306683"/>
                    </a:lnTo>
                    <a:lnTo>
                      <a:pt x="2025320" y="1305312"/>
                    </a:lnTo>
                    <a:lnTo>
                      <a:pt x="2023526" y="1303028"/>
                    </a:lnTo>
                    <a:lnTo>
                      <a:pt x="2021059" y="1299601"/>
                    </a:lnTo>
                    <a:lnTo>
                      <a:pt x="2019041" y="1295717"/>
                    </a:lnTo>
                    <a:lnTo>
                      <a:pt x="2017471" y="1291833"/>
                    </a:lnTo>
                    <a:lnTo>
                      <a:pt x="2016350" y="1287492"/>
                    </a:lnTo>
                    <a:lnTo>
                      <a:pt x="2016126" y="1283380"/>
                    </a:lnTo>
                    <a:lnTo>
                      <a:pt x="2016126" y="1279496"/>
                    </a:lnTo>
                    <a:lnTo>
                      <a:pt x="2016799" y="1275155"/>
                    </a:lnTo>
                    <a:lnTo>
                      <a:pt x="2018144" y="1271500"/>
                    </a:lnTo>
                    <a:lnTo>
                      <a:pt x="2019714" y="1267845"/>
                    </a:lnTo>
                    <a:lnTo>
                      <a:pt x="2021956" y="1264418"/>
                    </a:lnTo>
                    <a:lnTo>
                      <a:pt x="2024647" y="1261219"/>
                    </a:lnTo>
                    <a:lnTo>
                      <a:pt x="2026217" y="1259849"/>
                    </a:lnTo>
                    <a:lnTo>
                      <a:pt x="2028011" y="1258706"/>
                    </a:lnTo>
                    <a:lnTo>
                      <a:pt x="2029805" y="1257335"/>
                    </a:lnTo>
                    <a:lnTo>
                      <a:pt x="2031599" y="1256193"/>
                    </a:lnTo>
                    <a:lnTo>
                      <a:pt x="2033618" y="1255279"/>
                    </a:lnTo>
                    <a:lnTo>
                      <a:pt x="2035636" y="1254365"/>
                    </a:lnTo>
                    <a:lnTo>
                      <a:pt x="2038103" y="1253909"/>
                    </a:lnTo>
                    <a:lnTo>
                      <a:pt x="2040345" y="1253452"/>
                    </a:lnTo>
                    <a:lnTo>
                      <a:pt x="2043037" y="1252766"/>
                    </a:lnTo>
                    <a:lnTo>
                      <a:pt x="2045503" y="1252538"/>
                    </a:lnTo>
                    <a:close/>
                    <a:moveTo>
                      <a:pt x="1850117" y="1252538"/>
                    </a:moveTo>
                    <a:lnTo>
                      <a:pt x="1854260" y="1252761"/>
                    </a:lnTo>
                    <a:lnTo>
                      <a:pt x="1858173" y="1253655"/>
                    </a:lnTo>
                    <a:lnTo>
                      <a:pt x="1861625" y="1254995"/>
                    </a:lnTo>
                    <a:lnTo>
                      <a:pt x="1864847" y="1256336"/>
                    </a:lnTo>
                    <a:lnTo>
                      <a:pt x="1867839" y="1257900"/>
                    </a:lnTo>
                    <a:lnTo>
                      <a:pt x="1870371" y="1260134"/>
                    </a:lnTo>
                    <a:lnTo>
                      <a:pt x="1872903" y="1262368"/>
                    </a:lnTo>
                    <a:lnTo>
                      <a:pt x="1874744" y="1264603"/>
                    </a:lnTo>
                    <a:lnTo>
                      <a:pt x="1876586" y="1267284"/>
                    </a:lnTo>
                    <a:lnTo>
                      <a:pt x="1877967" y="1269742"/>
                    </a:lnTo>
                    <a:lnTo>
                      <a:pt x="1878887" y="1272423"/>
                    </a:lnTo>
                    <a:lnTo>
                      <a:pt x="1880038" y="1275327"/>
                    </a:lnTo>
                    <a:lnTo>
                      <a:pt x="1880498" y="1277785"/>
                    </a:lnTo>
                    <a:lnTo>
                      <a:pt x="1881189" y="1280689"/>
                    </a:lnTo>
                    <a:lnTo>
                      <a:pt x="1881189" y="1283147"/>
                    </a:lnTo>
                    <a:lnTo>
                      <a:pt x="1881189" y="1285828"/>
                    </a:lnTo>
                    <a:lnTo>
                      <a:pt x="1880498" y="1288062"/>
                    </a:lnTo>
                    <a:lnTo>
                      <a:pt x="1880268" y="1290297"/>
                    </a:lnTo>
                    <a:lnTo>
                      <a:pt x="1879578" y="1292754"/>
                    </a:lnTo>
                    <a:lnTo>
                      <a:pt x="1878657" y="1294765"/>
                    </a:lnTo>
                    <a:lnTo>
                      <a:pt x="1877736" y="1296776"/>
                    </a:lnTo>
                    <a:lnTo>
                      <a:pt x="1876586" y="1298787"/>
                    </a:lnTo>
                    <a:lnTo>
                      <a:pt x="1875205" y="1300798"/>
                    </a:lnTo>
                    <a:lnTo>
                      <a:pt x="1873824" y="1302585"/>
                    </a:lnTo>
                    <a:lnTo>
                      <a:pt x="1872443" y="1304149"/>
                    </a:lnTo>
                    <a:lnTo>
                      <a:pt x="1870832" y="1305266"/>
                    </a:lnTo>
                    <a:lnTo>
                      <a:pt x="1867379" y="1307947"/>
                    </a:lnTo>
                    <a:lnTo>
                      <a:pt x="1863236" y="1309958"/>
                    </a:lnTo>
                    <a:lnTo>
                      <a:pt x="1859324" y="1311522"/>
                    </a:lnTo>
                    <a:lnTo>
                      <a:pt x="1855181" y="1312639"/>
                    </a:lnTo>
                    <a:lnTo>
                      <a:pt x="1850808" y="1312863"/>
                    </a:lnTo>
                    <a:lnTo>
                      <a:pt x="1846435" y="1312863"/>
                    </a:lnTo>
                    <a:lnTo>
                      <a:pt x="1844133" y="1312192"/>
                    </a:lnTo>
                    <a:lnTo>
                      <a:pt x="1842062" y="1311746"/>
                    </a:lnTo>
                    <a:lnTo>
                      <a:pt x="1839990" y="1311299"/>
                    </a:lnTo>
                    <a:lnTo>
                      <a:pt x="1837919" y="1310405"/>
                    </a:lnTo>
                    <a:lnTo>
                      <a:pt x="1835847" y="1309511"/>
                    </a:lnTo>
                    <a:lnTo>
                      <a:pt x="1834006" y="1308394"/>
                    </a:lnTo>
                    <a:lnTo>
                      <a:pt x="1831704" y="1306830"/>
                    </a:lnTo>
                    <a:lnTo>
                      <a:pt x="1829863" y="1305490"/>
                    </a:lnTo>
                    <a:lnTo>
                      <a:pt x="1828252" y="1303702"/>
                    </a:lnTo>
                    <a:lnTo>
                      <a:pt x="1826411" y="1301915"/>
                    </a:lnTo>
                    <a:lnTo>
                      <a:pt x="1824109" y="1298340"/>
                    </a:lnTo>
                    <a:lnTo>
                      <a:pt x="1822038" y="1294765"/>
                    </a:lnTo>
                    <a:lnTo>
                      <a:pt x="1820657" y="1290744"/>
                    </a:lnTo>
                    <a:lnTo>
                      <a:pt x="1819506" y="1286722"/>
                    </a:lnTo>
                    <a:lnTo>
                      <a:pt x="1819276" y="1282700"/>
                    </a:lnTo>
                    <a:lnTo>
                      <a:pt x="1819506" y="1278679"/>
                    </a:lnTo>
                    <a:lnTo>
                      <a:pt x="1820427" y="1274657"/>
                    </a:lnTo>
                    <a:lnTo>
                      <a:pt x="1821808" y="1270859"/>
                    </a:lnTo>
                    <a:lnTo>
                      <a:pt x="1823649" y="1267284"/>
                    </a:lnTo>
                    <a:lnTo>
                      <a:pt x="1825950" y="1263932"/>
                    </a:lnTo>
                    <a:lnTo>
                      <a:pt x="1828712" y="1261028"/>
                    </a:lnTo>
                    <a:lnTo>
                      <a:pt x="1831935" y="1258347"/>
                    </a:lnTo>
                    <a:lnTo>
                      <a:pt x="1834006" y="1257230"/>
                    </a:lnTo>
                    <a:lnTo>
                      <a:pt x="1835847" y="1255889"/>
                    </a:lnTo>
                    <a:lnTo>
                      <a:pt x="1837919" y="1255219"/>
                    </a:lnTo>
                    <a:lnTo>
                      <a:pt x="1840220" y="1254325"/>
                    </a:lnTo>
                    <a:lnTo>
                      <a:pt x="1842292" y="1253655"/>
                    </a:lnTo>
                    <a:lnTo>
                      <a:pt x="1845054" y="1252985"/>
                    </a:lnTo>
                    <a:lnTo>
                      <a:pt x="1847355" y="1252761"/>
                    </a:lnTo>
                    <a:lnTo>
                      <a:pt x="1850117" y="1252538"/>
                    </a:lnTo>
                    <a:close/>
                    <a:moveTo>
                      <a:pt x="1656107" y="1252538"/>
                    </a:moveTo>
                    <a:lnTo>
                      <a:pt x="1660465" y="1253223"/>
                    </a:lnTo>
                    <a:lnTo>
                      <a:pt x="1664135" y="1253909"/>
                    </a:lnTo>
                    <a:lnTo>
                      <a:pt x="1667805" y="1255051"/>
                    </a:lnTo>
                    <a:lnTo>
                      <a:pt x="1670787" y="1256650"/>
                    </a:lnTo>
                    <a:lnTo>
                      <a:pt x="1673540" y="1258249"/>
                    </a:lnTo>
                    <a:lnTo>
                      <a:pt x="1676292" y="1260305"/>
                    </a:lnTo>
                    <a:lnTo>
                      <a:pt x="1678356" y="1262590"/>
                    </a:lnTo>
                    <a:lnTo>
                      <a:pt x="1680191" y="1265103"/>
                    </a:lnTo>
                    <a:lnTo>
                      <a:pt x="1682026" y="1267388"/>
                    </a:lnTo>
                    <a:lnTo>
                      <a:pt x="1683403" y="1270358"/>
                    </a:lnTo>
                    <a:lnTo>
                      <a:pt x="1684550" y="1272871"/>
                    </a:lnTo>
                    <a:lnTo>
                      <a:pt x="1685238" y="1275841"/>
                    </a:lnTo>
                    <a:lnTo>
                      <a:pt x="1685696" y="1278354"/>
                    </a:lnTo>
                    <a:lnTo>
                      <a:pt x="1685926" y="1281324"/>
                    </a:lnTo>
                    <a:lnTo>
                      <a:pt x="1685926" y="1284065"/>
                    </a:lnTo>
                    <a:lnTo>
                      <a:pt x="1685926" y="1286578"/>
                    </a:lnTo>
                    <a:lnTo>
                      <a:pt x="1685467" y="1288863"/>
                    </a:lnTo>
                    <a:lnTo>
                      <a:pt x="1685008" y="1291376"/>
                    </a:lnTo>
                    <a:lnTo>
                      <a:pt x="1684091" y="1293661"/>
                    </a:lnTo>
                    <a:lnTo>
                      <a:pt x="1683403" y="1295717"/>
                    </a:lnTo>
                    <a:lnTo>
                      <a:pt x="1682256" y="1298002"/>
                    </a:lnTo>
                    <a:lnTo>
                      <a:pt x="1681338" y="1300058"/>
                    </a:lnTo>
                    <a:lnTo>
                      <a:pt x="1679962" y="1301885"/>
                    </a:lnTo>
                    <a:lnTo>
                      <a:pt x="1678586" y="1303713"/>
                    </a:lnTo>
                    <a:lnTo>
                      <a:pt x="1676980" y="1305312"/>
                    </a:lnTo>
                    <a:lnTo>
                      <a:pt x="1675375" y="1306683"/>
                    </a:lnTo>
                    <a:lnTo>
                      <a:pt x="1671705" y="1309196"/>
                    </a:lnTo>
                    <a:lnTo>
                      <a:pt x="1668035" y="1311481"/>
                    </a:lnTo>
                    <a:lnTo>
                      <a:pt x="1663906" y="1313080"/>
                    </a:lnTo>
                    <a:lnTo>
                      <a:pt x="1659777" y="1313994"/>
                    </a:lnTo>
                    <a:lnTo>
                      <a:pt x="1655419" y="1314451"/>
                    </a:lnTo>
                    <a:lnTo>
                      <a:pt x="1651061" y="1314222"/>
                    </a:lnTo>
                    <a:lnTo>
                      <a:pt x="1648997" y="1313994"/>
                    </a:lnTo>
                    <a:lnTo>
                      <a:pt x="1646932" y="1313537"/>
                    </a:lnTo>
                    <a:lnTo>
                      <a:pt x="1644868" y="1312852"/>
                    </a:lnTo>
                    <a:lnTo>
                      <a:pt x="1642804" y="1311938"/>
                    </a:lnTo>
                    <a:lnTo>
                      <a:pt x="1640969" y="1311024"/>
                    </a:lnTo>
                    <a:lnTo>
                      <a:pt x="1638675" y="1309653"/>
                    </a:lnTo>
                    <a:lnTo>
                      <a:pt x="1636840" y="1308511"/>
                    </a:lnTo>
                    <a:lnTo>
                      <a:pt x="1635005" y="1306912"/>
                    </a:lnTo>
                    <a:lnTo>
                      <a:pt x="1633399" y="1305312"/>
                    </a:lnTo>
                    <a:lnTo>
                      <a:pt x="1631794" y="1303485"/>
                    </a:lnTo>
                    <a:lnTo>
                      <a:pt x="1630647" y="1301657"/>
                    </a:lnTo>
                    <a:lnTo>
                      <a:pt x="1629500" y="1299829"/>
                    </a:lnTo>
                    <a:lnTo>
                      <a:pt x="1627665" y="1296174"/>
                    </a:lnTo>
                    <a:lnTo>
                      <a:pt x="1626289" y="1292062"/>
                    </a:lnTo>
                    <a:lnTo>
                      <a:pt x="1625830" y="1287949"/>
                    </a:lnTo>
                    <a:lnTo>
                      <a:pt x="1625601" y="1284065"/>
                    </a:lnTo>
                    <a:lnTo>
                      <a:pt x="1625830" y="1279725"/>
                    </a:lnTo>
                    <a:lnTo>
                      <a:pt x="1626748" y="1275841"/>
                    </a:lnTo>
                    <a:lnTo>
                      <a:pt x="1628124" y="1271957"/>
                    </a:lnTo>
                    <a:lnTo>
                      <a:pt x="1629959" y="1268073"/>
                    </a:lnTo>
                    <a:lnTo>
                      <a:pt x="1632482" y="1264418"/>
                    </a:lnTo>
                    <a:lnTo>
                      <a:pt x="1635234" y="1261448"/>
                    </a:lnTo>
                    <a:lnTo>
                      <a:pt x="1638675" y="1258706"/>
                    </a:lnTo>
                    <a:lnTo>
                      <a:pt x="1640281" y="1257335"/>
                    </a:lnTo>
                    <a:lnTo>
                      <a:pt x="1642345" y="1256422"/>
                    </a:lnTo>
                    <a:lnTo>
                      <a:pt x="1644639" y="1255279"/>
                    </a:lnTo>
                    <a:lnTo>
                      <a:pt x="1646703" y="1254594"/>
                    </a:lnTo>
                    <a:lnTo>
                      <a:pt x="1648767" y="1253909"/>
                    </a:lnTo>
                    <a:lnTo>
                      <a:pt x="1651061" y="1253223"/>
                    </a:lnTo>
                    <a:lnTo>
                      <a:pt x="1653814" y="1252995"/>
                    </a:lnTo>
                    <a:lnTo>
                      <a:pt x="1656107" y="1252538"/>
                    </a:lnTo>
                    <a:close/>
                    <a:moveTo>
                      <a:pt x="72372" y="1252538"/>
                    </a:moveTo>
                    <a:lnTo>
                      <a:pt x="73025" y="1253208"/>
                    </a:lnTo>
                    <a:lnTo>
                      <a:pt x="73025" y="1254549"/>
                    </a:lnTo>
                    <a:lnTo>
                      <a:pt x="72590" y="1258123"/>
                    </a:lnTo>
                    <a:lnTo>
                      <a:pt x="71938" y="1263262"/>
                    </a:lnTo>
                    <a:lnTo>
                      <a:pt x="70850" y="1269071"/>
                    </a:lnTo>
                    <a:lnTo>
                      <a:pt x="68676" y="1279572"/>
                    </a:lnTo>
                    <a:lnTo>
                      <a:pt x="67371" y="1284711"/>
                    </a:lnTo>
                    <a:lnTo>
                      <a:pt x="65196" y="1292978"/>
                    </a:lnTo>
                    <a:lnTo>
                      <a:pt x="62369" y="1301691"/>
                    </a:lnTo>
                    <a:lnTo>
                      <a:pt x="61064" y="1305490"/>
                    </a:lnTo>
                    <a:lnTo>
                      <a:pt x="59977" y="1308841"/>
                    </a:lnTo>
                    <a:lnTo>
                      <a:pt x="58672" y="1311522"/>
                    </a:lnTo>
                    <a:lnTo>
                      <a:pt x="58237" y="1312192"/>
                    </a:lnTo>
                    <a:lnTo>
                      <a:pt x="57585" y="1312863"/>
                    </a:lnTo>
                    <a:lnTo>
                      <a:pt x="57367" y="1312416"/>
                    </a:lnTo>
                    <a:lnTo>
                      <a:pt x="57150" y="1311746"/>
                    </a:lnTo>
                    <a:lnTo>
                      <a:pt x="57150" y="1309511"/>
                    </a:lnTo>
                    <a:lnTo>
                      <a:pt x="57367" y="1306383"/>
                    </a:lnTo>
                    <a:lnTo>
                      <a:pt x="57802" y="1302362"/>
                    </a:lnTo>
                    <a:lnTo>
                      <a:pt x="59977" y="1292978"/>
                    </a:lnTo>
                    <a:lnTo>
                      <a:pt x="62369" y="1282477"/>
                    </a:lnTo>
                    <a:lnTo>
                      <a:pt x="65414" y="1271752"/>
                    </a:lnTo>
                    <a:lnTo>
                      <a:pt x="68458" y="1262592"/>
                    </a:lnTo>
                    <a:lnTo>
                      <a:pt x="70850" y="1255666"/>
                    </a:lnTo>
                    <a:lnTo>
                      <a:pt x="71938" y="1253655"/>
                    </a:lnTo>
                    <a:lnTo>
                      <a:pt x="72372" y="1252538"/>
                    </a:lnTo>
                    <a:close/>
                    <a:moveTo>
                      <a:pt x="99607" y="1246188"/>
                    </a:moveTo>
                    <a:lnTo>
                      <a:pt x="100272" y="1246635"/>
                    </a:lnTo>
                    <a:lnTo>
                      <a:pt x="100936" y="1247081"/>
                    </a:lnTo>
                    <a:lnTo>
                      <a:pt x="101158" y="1247975"/>
                    </a:lnTo>
                    <a:lnTo>
                      <a:pt x="101379" y="1249539"/>
                    </a:lnTo>
                    <a:lnTo>
                      <a:pt x="101601" y="1252891"/>
                    </a:lnTo>
                    <a:lnTo>
                      <a:pt x="101379" y="1257359"/>
                    </a:lnTo>
                    <a:lnTo>
                      <a:pt x="100493" y="1262498"/>
                    </a:lnTo>
                    <a:lnTo>
                      <a:pt x="99829" y="1267860"/>
                    </a:lnTo>
                    <a:lnTo>
                      <a:pt x="98500" y="1272999"/>
                    </a:lnTo>
                    <a:lnTo>
                      <a:pt x="97171" y="1278138"/>
                    </a:lnTo>
                    <a:lnTo>
                      <a:pt x="95399" y="1285064"/>
                    </a:lnTo>
                    <a:lnTo>
                      <a:pt x="93405" y="1291096"/>
                    </a:lnTo>
                    <a:lnTo>
                      <a:pt x="91190" y="1296459"/>
                    </a:lnTo>
                    <a:lnTo>
                      <a:pt x="89196" y="1300927"/>
                    </a:lnTo>
                    <a:lnTo>
                      <a:pt x="87203" y="1303832"/>
                    </a:lnTo>
                    <a:lnTo>
                      <a:pt x="86538" y="1305172"/>
                    </a:lnTo>
                    <a:lnTo>
                      <a:pt x="85431" y="1306066"/>
                    </a:lnTo>
                    <a:lnTo>
                      <a:pt x="84766" y="1306289"/>
                    </a:lnTo>
                    <a:lnTo>
                      <a:pt x="84323" y="1306513"/>
                    </a:lnTo>
                    <a:lnTo>
                      <a:pt x="83437" y="1306289"/>
                    </a:lnTo>
                    <a:lnTo>
                      <a:pt x="83215" y="1305396"/>
                    </a:lnTo>
                    <a:lnTo>
                      <a:pt x="82772" y="1303608"/>
                    </a:lnTo>
                    <a:lnTo>
                      <a:pt x="82551" y="1300927"/>
                    </a:lnTo>
                    <a:lnTo>
                      <a:pt x="82772" y="1297576"/>
                    </a:lnTo>
                    <a:lnTo>
                      <a:pt x="82994" y="1293554"/>
                    </a:lnTo>
                    <a:lnTo>
                      <a:pt x="83658" y="1289086"/>
                    </a:lnTo>
                    <a:lnTo>
                      <a:pt x="84544" y="1284394"/>
                    </a:lnTo>
                    <a:lnTo>
                      <a:pt x="86760" y="1274339"/>
                    </a:lnTo>
                    <a:lnTo>
                      <a:pt x="88310" y="1269201"/>
                    </a:lnTo>
                    <a:lnTo>
                      <a:pt x="89861" y="1264509"/>
                    </a:lnTo>
                    <a:lnTo>
                      <a:pt x="91411" y="1259817"/>
                    </a:lnTo>
                    <a:lnTo>
                      <a:pt x="92962" y="1255795"/>
                    </a:lnTo>
                    <a:lnTo>
                      <a:pt x="94734" y="1252220"/>
                    </a:lnTo>
                    <a:lnTo>
                      <a:pt x="96285" y="1249316"/>
                    </a:lnTo>
                    <a:lnTo>
                      <a:pt x="97835" y="1247305"/>
                    </a:lnTo>
                    <a:lnTo>
                      <a:pt x="98721" y="1246858"/>
                    </a:lnTo>
                    <a:lnTo>
                      <a:pt x="99607" y="1246188"/>
                    </a:lnTo>
                    <a:close/>
                    <a:moveTo>
                      <a:pt x="150402" y="1238251"/>
                    </a:moveTo>
                    <a:lnTo>
                      <a:pt x="151813" y="1238480"/>
                    </a:lnTo>
                    <a:lnTo>
                      <a:pt x="152989" y="1239397"/>
                    </a:lnTo>
                    <a:lnTo>
                      <a:pt x="153694" y="1240315"/>
                    </a:lnTo>
                    <a:lnTo>
                      <a:pt x="154635" y="1241690"/>
                    </a:lnTo>
                    <a:lnTo>
                      <a:pt x="154870" y="1243296"/>
                    </a:lnTo>
                    <a:lnTo>
                      <a:pt x="155341" y="1245359"/>
                    </a:lnTo>
                    <a:lnTo>
                      <a:pt x="155576" y="1249945"/>
                    </a:lnTo>
                    <a:lnTo>
                      <a:pt x="155341" y="1254990"/>
                    </a:lnTo>
                    <a:lnTo>
                      <a:pt x="154635" y="1260494"/>
                    </a:lnTo>
                    <a:lnTo>
                      <a:pt x="153459" y="1265997"/>
                    </a:lnTo>
                    <a:lnTo>
                      <a:pt x="152048" y="1271271"/>
                    </a:lnTo>
                    <a:lnTo>
                      <a:pt x="149931" y="1278609"/>
                    </a:lnTo>
                    <a:lnTo>
                      <a:pt x="147109" y="1285259"/>
                    </a:lnTo>
                    <a:lnTo>
                      <a:pt x="144287" y="1290762"/>
                    </a:lnTo>
                    <a:lnTo>
                      <a:pt x="142876" y="1293285"/>
                    </a:lnTo>
                    <a:lnTo>
                      <a:pt x="141465" y="1295119"/>
                    </a:lnTo>
                    <a:lnTo>
                      <a:pt x="139818" y="1296953"/>
                    </a:lnTo>
                    <a:lnTo>
                      <a:pt x="138643" y="1298329"/>
                    </a:lnTo>
                    <a:lnTo>
                      <a:pt x="137231" y="1299247"/>
                    </a:lnTo>
                    <a:lnTo>
                      <a:pt x="136056" y="1299705"/>
                    </a:lnTo>
                    <a:lnTo>
                      <a:pt x="134880" y="1300164"/>
                    </a:lnTo>
                    <a:lnTo>
                      <a:pt x="133704" y="1299705"/>
                    </a:lnTo>
                    <a:lnTo>
                      <a:pt x="132528" y="1299247"/>
                    </a:lnTo>
                    <a:lnTo>
                      <a:pt x="131822" y="1298329"/>
                    </a:lnTo>
                    <a:lnTo>
                      <a:pt x="131352" y="1296953"/>
                    </a:lnTo>
                    <a:lnTo>
                      <a:pt x="130881" y="1295578"/>
                    </a:lnTo>
                    <a:lnTo>
                      <a:pt x="130176" y="1292597"/>
                    </a:lnTo>
                    <a:lnTo>
                      <a:pt x="130176" y="1288928"/>
                    </a:lnTo>
                    <a:lnTo>
                      <a:pt x="130176" y="1284800"/>
                    </a:lnTo>
                    <a:lnTo>
                      <a:pt x="130646" y="1280214"/>
                    </a:lnTo>
                    <a:lnTo>
                      <a:pt x="131587" y="1275169"/>
                    </a:lnTo>
                    <a:lnTo>
                      <a:pt x="132528" y="1270583"/>
                    </a:lnTo>
                    <a:lnTo>
                      <a:pt x="133939" y="1265538"/>
                    </a:lnTo>
                    <a:lnTo>
                      <a:pt x="135585" y="1260494"/>
                    </a:lnTo>
                    <a:lnTo>
                      <a:pt x="137231" y="1255907"/>
                    </a:lnTo>
                    <a:lnTo>
                      <a:pt x="139113" y="1251551"/>
                    </a:lnTo>
                    <a:lnTo>
                      <a:pt x="141230" y="1247423"/>
                    </a:lnTo>
                    <a:lnTo>
                      <a:pt x="143346" y="1243983"/>
                    </a:lnTo>
                    <a:lnTo>
                      <a:pt x="145698" y="1241461"/>
                    </a:lnTo>
                    <a:lnTo>
                      <a:pt x="146874" y="1240315"/>
                    </a:lnTo>
                    <a:lnTo>
                      <a:pt x="148050" y="1239627"/>
                    </a:lnTo>
                    <a:lnTo>
                      <a:pt x="149461" y="1238709"/>
                    </a:lnTo>
                    <a:lnTo>
                      <a:pt x="150402" y="1238251"/>
                    </a:lnTo>
                    <a:close/>
                    <a:moveTo>
                      <a:pt x="223838" y="1231901"/>
                    </a:moveTo>
                    <a:lnTo>
                      <a:pt x="225426" y="1232124"/>
                    </a:lnTo>
                    <a:lnTo>
                      <a:pt x="227013" y="1233018"/>
                    </a:lnTo>
                    <a:lnTo>
                      <a:pt x="228374" y="1233912"/>
                    </a:lnTo>
                    <a:lnTo>
                      <a:pt x="229508" y="1235252"/>
                    </a:lnTo>
                    <a:lnTo>
                      <a:pt x="230188" y="1236816"/>
                    </a:lnTo>
                    <a:lnTo>
                      <a:pt x="230642" y="1238827"/>
                    </a:lnTo>
                    <a:lnTo>
                      <a:pt x="231322" y="1240838"/>
                    </a:lnTo>
                    <a:lnTo>
                      <a:pt x="231549" y="1243295"/>
                    </a:lnTo>
                    <a:lnTo>
                      <a:pt x="231776" y="1248211"/>
                    </a:lnTo>
                    <a:lnTo>
                      <a:pt x="231322" y="1253573"/>
                    </a:lnTo>
                    <a:lnTo>
                      <a:pt x="230415" y="1258935"/>
                    </a:lnTo>
                    <a:lnTo>
                      <a:pt x="229054" y="1264074"/>
                    </a:lnTo>
                    <a:lnTo>
                      <a:pt x="228147" y="1267872"/>
                    </a:lnTo>
                    <a:lnTo>
                      <a:pt x="226787" y="1271447"/>
                    </a:lnTo>
                    <a:lnTo>
                      <a:pt x="225199" y="1275245"/>
                    </a:lnTo>
                    <a:lnTo>
                      <a:pt x="223611" y="1278150"/>
                    </a:lnTo>
                    <a:lnTo>
                      <a:pt x="222024" y="1281278"/>
                    </a:lnTo>
                    <a:lnTo>
                      <a:pt x="220210" y="1283959"/>
                    </a:lnTo>
                    <a:lnTo>
                      <a:pt x="218395" y="1286193"/>
                    </a:lnTo>
                    <a:lnTo>
                      <a:pt x="216808" y="1287981"/>
                    </a:lnTo>
                    <a:lnTo>
                      <a:pt x="214993" y="1289768"/>
                    </a:lnTo>
                    <a:lnTo>
                      <a:pt x="213179" y="1290885"/>
                    </a:lnTo>
                    <a:lnTo>
                      <a:pt x="211365" y="1291555"/>
                    </a:lnTo>
                    <a:lnTo>
                      <a:pt x="209777" y="1292226"/>
                    </a:lnTo>
                    <a:lnTo>
                      <a:pt x="208190" y="1292226"/>
                    </a:lnTo>
                    <a:lnTo>
                      <a:pt x="206602" y="1291555"/>
                    </a:lnTo>
                    <a:lnTo>
                      <a:pt x="205468" y="1290662"/>
                    </a:lnTo>
                    <a:lnTo>
                      <a:pt x="204108" y="1289098"/>
                    </a:lnTo>
                    <a:lnTo>
                      <a:pt x="203654" y="1287757"/>
                    </a:lnTo>
                    <a:lnTo>
                      <a:pt x="202974" y="1286193"/>
                    </a:lnTo>
                    <a:lnTo>
                      <a:pt x="202293" y="1283065"/>
                    </a:lnTo>
                    <a:lnTo>
                      <a:pt x="201613" y="1279267"/>
                    </a:lnTo>
                    <a:lnTo>
                      <a:pt x="201613" y="1275245"/>
                    </a:lnTo>
                    <a:lnTo>
                      <a:pt x="202293" y="1270777"/>
                    </a:lnTo>
                    <a:lnTo>
                      <a:pt x="202747" y="1266085"/>
                    </a:lnTo>
                    <a:lnTo>
                      <a:pt x="203881" y="1261616"/>
                    </a:lnTo>
                    <a:lnTo>
                      <a:pt x="205468" y="1256924"/>
                    </a:lnTo>
                    <a:lnTo>
                      <a:pt x="207056" y="1252233"/>
                    </a:lnTo>
                    <a:lnTo>
                      <a:pt x="208870" y="1247764"/>
                    </a:lnTo>
                    <a:lnTo>
                      <a:pt x="210911" y="1243966"/>
                    </a:lnTo>
                    <a:lnTo>
                      <a:pt x="213179" y="1240391"/>
                    </a:lnTo>
                    <a:lnTo>
                      <a:pt x="215674" y="1237263"/>
                    </a:lnTo>
                    <a:lnTo>
                      <a:pt x="218169" y="1234805"/>
                    </a:lnTo>
                    <a:lnTo>
                      <a:pt x="219529" y="1233688"/>
                    </a:lnTo>
                    <a:lnTo>
                      <a:pt x="221117" y="1233018"/>
                    </a:lnTo>
                    <a:lnTo>
                      <a:pt x="222251" y="1232348"/>
                    </a:lnTo>
                    <a:lnTo>
                      <a:pt x="223838" y="1231901"/>
                    </a:lnTo>
                    <a:close/>
                    <a:moveTo>
                      <a:pt x="318373" y="1225551"/>
                    </a:moveTo>
                    <a:lnTo>
                      <a:pt x="320334" y="1225775"/>
                    </a:lnTo>
                    <a:lnTo>
                      <a:pt x="322077" y="1226448"/>
                    </a:lnTo>
                    <a:lnTo>
                      <a:pt x="323602" y="1227345"/>
                    </a:lnTo>
                    <a:lnTo>
                      <a:pt x="324910" y="1228690"/>
                    </a:lnTo>
                    <a:lnTo>
                      <a:pt x="326217" y="1230484"/>
                    </a:lnTo>
                    <a:lnTo>
                      <a:pt x="326871" y="1232278"/>
                    </a:lnTo>
                    <a:lnTo>
                      <a:pt x="327742" y="1234297"/>
                    </a:lnTo>
                    <a:lnTo>
                      <a:pt x="328178" y="1236764"/>
                    </a:lnTo>
                    <a:lnTo>
                      <a:pt x="328396" y="1239230"/>
                    </a:lnTo>
                    <a:lnTo>
                      <a:pt x="328614" y="1241921"/>
                    </a:lnTo>
                    <a:lnTo>
                      <a:pt x="328396" y="1247079"/>
                    </a:lnTo>
                    <a:lnTo>
                      <a:pt x="327742" y="1252462"/>
                    </a:lnTo>
                    <a:lnTo>
                      <a:pt x="326653" y="1257619"/>
                    </a:lnTo>
                    <a:lnTo>
                      <a:pt x="325345" y="1261880"/>
                    </a:lnTo>
                    <a:lnTo>
                      <a:pt x="324038" y="1265693"/>
                    </a:lnTo>
                    <a:lnTo>
                      <a:pt x="322295" y="1269281"/>
                    </a:lnTo>
                    <a:lnTo>
                      <a:pt x="320552" y="1272645"/>
                    </a:lnTo>
                    <a:lnTo>
                      <a:pt x="318809" y="1275560"/>
                    </a:lnTo>
                    <a:lnTo>
                      <a:pt x="316848" y="1278251"/>
                    </a:lnTo>
                    <a:lnTo>
                      <a:pt x="314886" y="1280269"/>
                    </a:lnTo>
                    <a:lnTo>
                      <a:pt x="312925" y="1282512"/>
                    </a:lnTo>
                    <a:lnTo>
                      <a:pt x="310529" y="1284082"/>
                    </a:lnTo>
                    <a:lnTo>
                      <a:pt x="308567" y="1284979"/>
                    </a:lnTo>
                    <a:lnTo>
                      <a:pt x="306606" y="1285427"/>
                    </a:lnTo>
                    <a:lnTo>
                      <a:pt x="304645" y="1285876"/>
                    </a:lnTo>
                    <a:lnTo>
                      <a:pt x="302902" y="1285203"/>
                    </a:lnTo>
                    <a:lnTo>
                      <a:pt x="300941" y="1284530"/>
                    </a:lnTo>
                    <a:lnTo>
                      <a:pt x="299198" y="1283185"/>
                    </a:lnTo>
                    <a:lnTo>
                      <a:pt x="298109" y="1281166"/>
                    </a:lnTo>
                    <a:lnTo>
                      <a:pt x="297237" y="1279821"/>
                    </a:lnTo>
                    <a:lnTo>
                      <a:pt x="296801" y="1278251"/>
                    </a:lnTo>
                    <a:lnTo>
                      <a:pt x="295712" y="1274663"/>
                    </a:lnTo>
                    <a:lnTo>
                      <a:pt x="295276" y="1270851"/>
                    </a:lnTo>
                    <a:lnTo>
                      <a:pt x="295276" y="1266590"/>
                    </a:lnTo>
                    <a:lnTo>
                      <a:pt x="295494" y="1262553"/>
                    </a:lnTo>
                    <a:lnTo>
                      <a:pt x="296365" y="1257844"/>
                    </a:lnTo>
                    <a:lnTo>
                      <a:pt x="297237" y="1253583"/>
                    </a:lnTo>
                    <a:lnTo>
                      <a:pt x="298544" y="1248873"/>
                    </a:lnTo>
                    <a:lnTo>
                      <a:pt x="300287" y="1244613"/>
                    </a:lnTo>
                    <a:lnTo>
                      <a:pt x="302249" y="1240576"/>
                    </a:lnTo>
                    <a:lnTo>
                      <a:pt x="304210" y="1236764"/>
                    </a:lnTo>
                    <a:lnTo>
                      <a:pt x="306824" y="1233400"/>
                    </a:lnTo>
                    <a:lnTo>
                      <a:pt x="309221" y="1230484"/>
                    </a:lnTo>
                    <a:lnTo>
                      <a:pt x="312272" y="1228242"/>
                    </a:lnTo>
                    <a:lnTo>
                      <a:pt x="313579" y="1227121"/>
                    </a:lnTo>
                    <a:lnTo>
                      <a:pt x="315104" y="1226448"/>
                    </a:lnTo>
                    <a:lnTo>
                      <a:pt x="316848" y="1225775"/>
                    </a:lnTo>
                    <a:lnTo>
                      <a:pt x="318373" y="1225551"/>
                    </a:lnTo>
                    <a:close/>
                    <a:moveTo>
                      <a:pt x="430065" y="1219201"/>
                    </a:moveTo>
                    <a:lnTo>
                      <a:pt x="432280" y="1219426"/>
                    </a:lnTo>
                    <a:lnTo>
                      <a:pt x="434274" y="1220101"/>
                    </a:lnTo>
                    <a:lnTo>
                      <a:pt x="436268" y="1221227"/>
                    </a:lnTo>
                    <a:lnTo>
                      <a:pt x="437818" y="1222577"/>
                    </a:lnTo>
                    <a:lnTo>
                      <a:pt x="439147" y="1224153"/>
                    </a:lnTo>
                    <a:lnTo>
                      <a:pt x="440476" y="1226179"/>
                    </a:lnTo>
                    <a:lnTo>
                      <a:pt x="441141" y="1228204"/>
                    </a:lnTo>
                    <a:lnTo>
                      <a:pt x="442027" y="1230455"/>
                    </a:lnTo>
                    <a:lnTo>
                      <a:pt x="442470" y="1232931"/>
                    </a:lnTo>
                    <a:lnTo>
                      <a:pt x="442691" y="1235407"/>
                    </a:lnTo>
                    <a:lnTo>
                      <a:pt x="442913" y="1238109"/>
                    </a:lnTo>
                    <a:lnTo>
                      <a:pt x="442913" y="1240810"/>
                    </a:lnTo>
                    <a:lnTo>
                      <a:pt x="442470" y="1246437"/>
                    </a:lnTo>
                    <a:lnTo>
                      <a:pt x="441362" y="1251614"/>
                    </a:lnTo>
                    <a:lnTo>
                      <a:pt x="440255" y="1255891"/>
                    </a:lnTo>
                    <a:lnTo>
                      <a:pt x="438483" y="1259718"/>
                    </a:lnTo>
                    <a:lnTo>
                      <a:pt x="436711" y="1263769"/>
                    </a:lnTo>
                    <a:lnTo>
                      <a:pt x="434495" y="1267146"/>
                    </a:lnTo>
                    <a:lnTo>
                      <a:pt x="432502" y="1270297"/>
                    </a:lnTo>
                    <a:lnTo>
                      <a:pt x="430287" y="1272773"/>
                    </a:lnTo>
                    <a:lnTo>
                      <a:pt x="427629" y="1275024"/>
                    </a:lnTo>
                    <a:lnTo>
                      <a:pt x="425413" y="1276825"/>
                    </a:lnTo>
                    <a:lnTo>
                      <a:pt x="422755" y="1278400"/>
                    </a:lnTo>
                    <a:lnTo>
                      <a:pt x="420319" y="1279301"/>
                    </a:lnTo>
                    <a:lnTo>
                      <a:pt x="417661" y="1279526"/>
                    </a:lnTo>
                    <a:lnTo>
                      <a:pt x="415445" y="1279526"/>
                    </a:lnTo>
                    <a:lnTo>
                      <a:pt x="413230" y="1278850"/>
                    </a:lnTo>
                    <a:lnTo>
                      <a:pt x="411015" y="1277500"/>
                    </a:lnTo>
                    <a:lnTo>
                      <a:pt x="409243" y="1275699"/>
                    </a:lnTo>
                    <a:lnTo>
                      <a:pt x="407471" y="1273223"/>
                    </a:lnTo>
                    <a:lnTo>
                      <a:pt x="406806" y="1271647"/>
                    </a:lnTo>
                    <a:lnTo>
                      <a:pt x="406363" y="1269847"/>
                    </a:lnTo>
                    <a:lnTo>
                      <a:pt x="405256" y="1266245"/>
                    </a:lnTo>
                    <a:lnTo>
                      <a:pt x="404813" y="1262419"/>
                    </a:lnTo>
                    <a:lnTo>
                      <a:pt x="404813" y="1258367"/>
                    </a:lnTo>
                    <a:lnTo>
                      <a:pt x="405034" y="1254090"/>
                    </a:lnTo>
                    <a:lnTo>
                      <a:pt x="405699" y="1249813"/>
                    </a:lnTo>
                    <a:lnTo>
                      <a:pt x="406806" y="1245312"/>
                    </a:lnTo>
                    <a:lnTo>
                      <a:pt x="408357" y="1241260"/>
                    </a:lnTo>
                    <a:lnTo>
                      <a:pt x="410129" y="1236983"/>
                    </a:lnTo>
                    <a:lnTo>
                      <a:pt x="412123" y="1233157"/>
                    </a:lnTo>
                    <a:lnTo>
                      <a:pt x="414338" y="1229555"/>
                    </a:lnTo>
                    <a:lnTo>
                      <a:pt x="416996" y="1226404"/>
                    </a:lnTo>
                    <a:lnTo>
                      <a:pt x="420097" y="1223478"/>
                    </a:lnTo>
                    <a:lnTo>
                      <a:pt x="423198" y="1221452"/>
                    </a:lnTo>
                    <a:lnTo>
                      <a:pt x="424527" y="1220776"/>
                    </a:lnTo>
                    <a:lnTo>
                      <a:pt x="426521" y="1219876"/>
                    </a:lnTo>
                    <a:lnTo>
                      <a:pt x="428293" y="1219426"/>
                    </a:lnTo>
                    <a:lnTo>
                      <a:pt x="430065" y="1219201"/>
                    </a:lnTo>
                    <a:close/>
                    <a:moveTo>
                      <a:pt x="557099" y="1212851"/>
                    </a:moveTo>
                    <a:lnTo>
                      <a:pt x="559986" y="1213080"/>
                    </a:lnTo>
                    <a:lnTo>
                      <a:pt x="562207" y="1213997"/>
                    </a:lnTo>
                    <a:lnTo>
                      <a:pt x="564650" y="1214915"/>
                    </a:lnTo>
                    <a:lnTo>
                      <a:pt x="566426" y="1216290"/>
                    </a:lnTo>
                    <a:lnTo>
                      <a:pt x="567981" y="1218125"/>
                    </a:lnTo>
                    <a:lnTo>
                      <a:pt x="569535" y="1219959"/>
                    </a:lnTo>
                    <a:lnTo>
                      <a:pt x="570424" y="1222482"/>
                    </a:lnTo>
                    <a:lnTo>
                      <a:pt x="571534" y="1224545"/>
                    </a:lnTo>
                    <a:lnTo>
                      <a:pt x="571978" y="1227068"/>
                    </a:lnTo>
                    <a:lnTo>
                      <a:pt x="572423" y="1229819"/>
                    </a:lnTo>
                    <a:lnTo>
                      <a:pt x="572867" y="1232571"/>
                    </a:lnTo>
                    <a:lnTo>
                      <a:pt x="573089" y="1235323"/>
                    </a:lnTo>
                    <a:lnTo>
                      <a:pt x="572867" y="1238075"/>
                    </a:lnTo>
                    <a:lnTo>
                      <a:pt x="572423" y="1240597"/>
                    </a:lnTo>
                    <a:lnTo>
                      <a:pt x="572201" y="1243578"/>
                    </a:lnTo>
                    <a:lnTo>
                      <a:pt x="571756" y="1245871"/>
                    </a:lnTo>
                    <a:lnTo>
                      <a:pt x="570424" y="1250457"/>
                    </a:lnTo>
                    <a:lnTo>
                      <a:pt x="568647" y="1254585"/>
                    </a:lnTo>
                    <a:lnTo>
                      <a:pt x="566870" y="1258712"/>
                    </a:lnTo>
                    <a:lnTo>
                      <a:pt x="564872" y="1262152"/>
                    </a:lnTo>
                    <a:lnTo>
                      <a:pt x="562207" y="1265133"/>
                    </a:lnTo>
                    <a:lnTo>
                      <a:pt x="559986" y="1267885"/>
                    </a:lnTo>
                    <a:lnTo>
                      <a:pt x="557099" y="1270178"/>
                    </a:lnTo>
                    <a:lnTo>
                      <a:pt x="554656" y="1272012"/>
                    </a:lnTo>
                    <a:lnTo>
                      <a:pt x="551768" y="1273388"/>
                    </a:lnTo>
                    <a:lnTo>
                      <a:pt x="548881" y="1274076"/>
                    </a:lnTo>
                    <a:lnTo>
                      <a:pt x="546216" y="1274764"/>
                    </a:lnTo>
                    <a:lnTo>
                      <a:pt x="543551" y="1274534"/>
                    </a:lnTo>
                    <a:lnTo>
                      <a:pt x="541108" y="1273617"/>
                    </a:lnTo>
                    <a:lnTo>
                      <a:pt x="538665" y="1272241"/>
                    </a:lnTo>
                    <a:lnTo>
                      <a:pt x="536444" y="1270407"/>
                    </a:lnTo>
                    <a:lnTo>
                      <a:pt x="534446" y="1268114"/>
                    </a:lnTo>
                    <a:lnTo>
                      <a:pt x="533335" y="1266279"/>
                    </a:lnTo>
                    <a:lnTo>
                      <a:pt x="532669" y="1264674"/>
                    </a:lnTo>
                    <a:lnTo>
                      <a:pt x="531336" y="1261005"/>
                    </a:lnTo>
                    <a:lnTo>
                      <a:pt x="530670" y="1257107"/>
                    </a:lnTo>
                    <a:lnTo>
                      <a:pt x="530226" y="1252750"/>
                    </a:lnTo>
                    <a:lnTo>
                      <a:pt x="530670" y="1248623"/>
                    </a:lnTo>
                    <a:lnTo>
                      <a:pt x="531336" y="1244037"/>
                    </a:lnTo>
                    <a:lnTo>
                      <a:pt x="532447" y="1239680"/>
                    </a:lnTo>
                    <a:lnTo>
                      <a:pt x="533557" y="1235323"/>
                    </a:lnTo>
                    <a:lnTo>
                      <a:pt x="535778" y="1231195"/>
                    </a:lnTo>
                    <a:lnTo>
                      <a:pt x="537777" y="1227068"/>
                    </a:lnTo>
                    <a:lnTo>
                      <a:pt x="540220" y="1223399"/>
                    </a:lnTo>
                    <a:lnTo>
                      <a:pt x="543107" y="1220418"/>
                    </a:lnTo>
                    <a:lnTo>
                      <a:pt x="546216" y="1217666"/>
                    </a:lnTo>
                    <a:lnTo>
                      <a:pt x="547993" y="1216290"/>
                    </a:lnTo>
                    <a:lnTo>
                      <a:pt x="549770" y="1215373"/>
                    </a:lnTo>
                    <a:lnTo>
                      <a:pt x="551546" y="1214456"/>
                    </a:lnTo>
                    <a:lnTo>
                      <a:pt x="553323" y="1213768"/>
                    </a:lnTo>
                    <a:lnTo>
                      <a:pt x="555100" y="1213080"/>
                    </a:lnTo>
                    <a:lnTo>
                      <a:pt x="557099" y="1212851"/>
                    </a:lnTo>
                    <a:close/>
                    <a:moveTo>
                      <a:pt x="697727" y="1208088"/>
                    </a:moveTo>
                    <a:lnTo>
                      <a:pt x="700840" y="1208536"/>
                    </a:lnTo>
                    <a:lnTo>
                      <a:pt x="703732" y="1209209"/>
                    </a:lnTo>
                    <a:lnTo>
                      <a:pt x="705956" y="1210330"/>
                    </a:lnTo>
                    <a:lnTo>
                      <a:pt x="707957" y="1211452"/>
                    </a:lnTo>
                    <a:lnTo>
                      <a:pt x="709959" y="1213246"/>
                    </a:lnTo>
                    <a:lnTo>
                      <a:pt x="711516" y="1215040"/>
                    </a:lnTo>
                    <a:lnTo>
                      <a:pt x="712850" y="1217282"/>
                    </a:lnTo>
                    <a:lnTo>
                      <a:pt x="713962" y="1219525"/>
                    </a:lnTo>
                    <a:lnTo>
                      <a:pt x="714629" y="1222216"/>
                    </a:lnTo>
                    <a:lnTo>
                      <a:pt x="715519" y="1224683"/>
                    </a:lnTo>
                    <a:lnTo>
                      <a:pt x="715741" y="1227374"/>
                    </a:lnTo>
                    <a:lnTo>
                      <a:pt x="715964" y="1230065"/>
                    </a:lnTo>
                    <a:lnTo>
                      <a:pt x="715964" y="1232756"/>
                    </a:lnTo>
                    <a:lnTo>
                      <a:pt x="715964" y="1235223"/>
                    </a:lnTo>
                    <a:lnTo>
                      <a:pt x="715519" y="1238138"/>
                    </a:lnTo>
                    <a:lnTo>
                      <a:pt x="714852" y="1240381"/>
                    </a:lnTo>
                    <a:lnTo>
                      <a:pt x="713740" y="1245090"/>
                    </a:lnTo>
                    <a:lnTo>
                      <a:pt x="711961" y="1249575"/>
                    </a:lnTo>
                    <a:lnTo>
                      <a:pt x="709737" y="1253388"/>
                    </a:lnTo>
                    <a:lnTo>
                      <a:pt x="707512" y="1256751"/>
                    </a:lnTo>
                    <a:lnTo>
                      <a:pt x="704844" y="1259891"/>
                    </a:lnTo>
                    <a:lnTo>
                      <a:pt x="702175" y="1262358"/>
                    </a:lnTo>
                    <a:lnTo>
                      <a:pt x="699061" y="1264825"/>
                    </a:lnTo>
                    <a:lnTo>
                      <a:pt x="695947" y="1266394"/>
                    </a:lnTo>
                    <a:lnTo>
                      <a:pt x="692834" y="1267516"/>
                    </a:lnTo>
                    <a:lnTo>
                      <a:pt x="689720" y="1268413"/>
                    </a:lnTo>
                    <a:lnTo>
                      <a:pt x="686829" y="1268413"/>
                    </a:lnTo>
                    <a:lnTo>
                      <a:pt x="683715" y="1267740"/>
                    </a:lnTo>
                    <a:lnTo>
                      <a:pt x="682158" y="1267516"/>
                    </a:lnTo>
                    <a:lnTo>
                      <a:pt x="680824" y="1266843"/>
                    </a:lnTo>
                    <a:lnTo>
                      <a:pt x="679267" y="1265946"/>
                    </a:lnTo>
                    <a:lnTo>
                      <a:pt x="677932" y="1265273"/>
                    </a:lnTo>
                    <a:lnTo>
                      <a:pt x="676820" y="1264152"/>
                    </a:lnTo>
                    <a:lnTo>
                      <a:pt x="675708" y="1263031"/>
                    </a:lnTo>
                    <a:lnTo>
                      <a:pt x="674374" y="1261685"/>
                    </a:lnTo>
                    <a:lnTo>
                      <a:pt x="673484" y="1259891"/>
                    </a:lnTo>
                    <a:lnTo>
                      <a:pt x="672595" y="1258321"/>
                    </a:lnTo>
                    <a:lnTo>
                      <a:pt x="671928" y="1256751"/>
                    </a:lnTo>
                    <a:lnTo>
                      <a:pt x="670593" y="1252939"/>
                    </a:lnTo>
                    <a:lnTo>
                      <a:pt x="670148" y="1248902"/>
                    </a:lnTo>
                    <a:lnTo>
                      <a:pt x="669926" y="1245090"/>
                    </a:lnTo>
                    <a:lnTo>
                      <a:pt x="670148" y="1241053"/>
                    </a:lnTo>
                    <a:lnTo>
                      <a:pt x="670815" y="1236793"/>
                    </a:lnTo>
                    <a:lnTo>
                      <a:pt x="671928" y="1232532"/>
                    </a:lnTo>
                    <a:lnTo>
                      <a:pt x="673484" y="1228495"/>
                    </a:lnTo>
                    <a:lnTo>
                      <a:pt x="675486" y="1224683"/>
                    </a:lnTo>
                    <a:lnTo>
                      <a:pt x="677710" y="1221095"/>
                    </a:lnTo>
                    <a:lnTo>
                      <a:pt x="680379" y="1217731"/>
                    </a:lnTo>
                    <a:lnTo>
                      <a:pt x="683270" y="1214815"/>
                    </a:lnTo>
                    <a:lnTo>
                      <a:pt x="686384" y="1212349"/>
                    </a:lnTo>
                    <a:lnTo>
                      <a:pt x="688386" y="1211227"/>
                    </a:lnTo>
                    <a:lnTo>
                      <a:pt x="690165" y="1210330"/>
                    </a:lnTo>
                    <a:lnTo>
                      <a:pt x="691944" y="1209433"/>
                    </a:lnTo>
                    <a:lnTo>
                      <a:pt x="693946" y="1208985"/>
                    </a:lnTo>
                    <a:lnTo>
                      <a:pt x="695725" y="1208536"/>
                    </a:lnTo>
                    <a:lnTo>
                      <a:pt x="697727" y="1208088"/>
                    </a:lnTo>
                    <a:close/>
                    <a:moveTo>
                      <a:pt x="852074" y="1203326"/>
                    </a:moveTo>
                    <a:lnTo>
                      <a:pt x="855506" y="1203551"/>
                    </a:lnTo>
                    <a:lnTo>
                      <a:pt x="858481" y="1204226"/>
                    </a:lnTo>
                    <a:lnTo>
                      <a:pt x="860998" y="1205352"/>
                    </a:lnTo>
                    <a:lnTo>
                      <a:pt x="863744" y="1206702"/>
                    </a:lnTo>
                    <a:lnTo>
                      <a:pt x="865803" y="1208503"/>
                    </a:lnTo>
                    <a:lnTo>
                      <a:pt x="867634" y="1210304"/>
                    </a:lnTo>
                    <a:lnTo>
                      <a:pt x="869007" y="1212555"/>
                    </a:lnTo>
                    <a:lnTo>
                      <a:pt x="870380" y="1215031"/>
                    </a:lnTo>
                    <a:lnTo>
                      <a:pt x="871295" y="1217282"/>
                    </a:lnTo>
                    <a:lnTo>
                      <a:pt x="872211" y="1219983"/>
                    </a:lnTo>
                    <a:lnTo>
                      <a:pt x="872668" y="1222459"/>
                    </a:lnTo>
                    <a:lnTo>
                      <a:pt x="873126" y="1225385"/>
                    </a:lnTo>
                    <a:lnTo>
                      <a:pt x="873126" y="1227861"/>
                    </a:lnTo>
                    <a:lnTo>
                      <a:pt x="873126" y="1230787"/>
                    </a:lnTo>
                    <a:lnTo>
                      <a:pt x="872897" y="1233263"/>
                    </a:lnTo>
                    <a:lnTo>
                      <a:pt x="872439" y="1235739"/>
                    </a:lnTo>
                    <a:lnTo>
                      <a:pt x="871066" y="1240466"/>
                    </a:lnTo>
                    <a:lnTo>
                      <a:pt x="869236" y="1244743"/>
                    </a:lnTo>
                    <a:lnTo>
                      <a:pt x="867176" y="1248570"/>
                    </a:lnTo>
                    <a:lnTo>
                      <a:pt x="864430" y="1251946"/>
                    </a:lnTo>
                    <a:lnTo>
                      <a:pt x="861913" y="1255097"/>
                    </a:lnTo>
                    <a:lnTo>
                      <a:pt x="858710" y="1258023"/>
                    </a:lnTo>
                    <a:lnTo>
                      <a:pt x="855506" y="1260049"/>
                    </a:lnTo>
                    <a:lnTo>
                      <a:pt x="852074" y="1261850"/>
                    </a:lnTo>
                    <a:lnTo>
                      <a:pt x="848641" y="1262975"/>
                    </a:lnTo>
                    <a:lnTo>
                      <a:pt x="845209" y="1263651"/>
                    </a:lnTo>
                    <a:lnTo>
                      <a:pt x="841776" y="1263651"/>
                    </a:lnTo>
                    <a:lnTo>
                      <a:pt x="838344" y="1263201"/>
                    </a:lnTo>
                    <a:lnTo>
                      <a:pt x="836971" y="1262750"/>
                    </a:lnTo>
                    <a:lnTo>
                      <a:pt x="835369" y="1262075"/>
                    </a:lnTo>
                    <a:lnTo>
                      <a:pt x="833767" y="1261400"/>
                    </a:lnTo>
                    <a:lnTo>
                      <a:pt x="832394" y="1260499"/>
                    </a:lnTo>
                    <a:lnTo>
                      <a:pt x="830793" y="1259374"/>
                    </a:lnTo>
                    <a:lnTo>
                      <a:pt x="829420" y="1258249"/>
                    </a:lnTo>
                    <a:lnTo>
                      <a:pt x="828275" y="1256673"/>
                    </a:lnTo>
                    <a:lnTo>
                      <a:pt x="827131" y="1255097"/>
                    </a:lnTo>
                    <a:lnTo>
                      <a:pt x="825987" y="1253522"/>
                    </a:lnTo>
                    <a:lnTo>
                      <a:pt x="825072" y="1251721"/>
                    </a:lnTo>
                    <a:lnTo>
                      <a:pt x="823699" y="1248119"/>
                    </a:lnTo>
                    <a:lnTo>
                      <a:pt x="822784" y="1244293"/>
                    </a:lnTo>
                    <a:lnTo>
                      <a:pt x="822326" y="1240016"/>
                    </a:lnTo>
                    <a:lnTo>
                      <a:pt x="822555" y="1235964"/>
                    </a:lnTo>
                    <a:lnTo>
                      <a:pt x="823241" y="1231913"/>
                    </a:lnTo>
                    <a:lnTo>
                      <a:pt x="824157" y="1227636"/>
                    </a:lnTo>
                    <a:lnTo>
                      <a:pt x="825758" y="1223584"/>
                    </a:lnTo>
                    <a:lnTo>
                      <a:pt x="827818" y="1219532"/>
                    </a:lnTo>
                    <a:lnTo>
                      <a:pt x="830335" y="1215931"/>
                    </a:lnTo>
                    <a:lnTo>
                      <a:pt x="832852" y="1212780"/>
                    </a:lnTo>
                    <a:lnTo>
                      <a:pt x="836056" y="1209853"/>
                    </a:lnTo>
                    <a:lnTo>
                      <a:pt x="839717" y="1207377"/>
                    </a:lnTo>
                    <a:lnTo>
                      <a:pt x="841547" y="1206477"/>
                    </a:lnTo>
                    <a:lnTo>
                      <a:pt x="843378" y="1205352"/>
                    </a:lnTo>
                    <a:lnTo>
                      <a:pt x="845666" y="1204676"/>
                    </a:lnTo>
                    <a:lnTo>
                      <a:pt x="847726" y="1204001"/>
                    </a:lnTo>
                    <a:lnTo>
                      <a:pt x="849785" y="1203551"/>
                    </a:lnTo>
                    <a:lnTo>
                      <a:pt x="852074" y="1203326"/>
                    </a:lnTo>
                    <a:close/>
                    <a:moveTo>
                      <a:pt x="2842677" y="1201738"/>
                    </a:moveTo>
                    <a:lnTo>
                      <a:pt x="2845386" y="1201738"/>
                    </a:lnTo>
                    <a:lnTo>
                      <a:pt x="2848773" y="1202188"/>
                    </a:lnTo>
                    <a:lnTo>
                      <a:pt x="2851933" y="1202863"/>
                    </a:lnTo>
                    <a:lnTo>
                      <a:pt x="2854869" y="1204214"/>
                    </a:lnTo>
                    <a:lnTo>
                      <a:pt x="2857804" y="1205789"/>
                    </a:lnTo>
                    <a:lnTo>
                      <a:pt x="2860513" y="1207590"/>
                    </a:lnTo>
                    <a:lnTo>
                      <a:pt x="2862771" y="1209616"/>
                    </a:lnTo>
                    <a:lnTo>
                      <a:pt x="2864803" y="1211867"/>
                    </a:lnTo>
                    <a:lnTo>
                      <a:pt x="2866835" y="1214343"/>
                    </a:lnTo>
                    <a:lnTo>
                      <a:pt x="2868641" y="1216594"/>
                    </a:lnTo>
                    <a:lnTo>
                      <a:pt x="2870222" y="1219520"/>
                    </a:lnTo>
                    <a:lnTo>
                      <a:pt x="2871577" y="1222221"/>
                    </a:lnTo>
                    <a:lnTo>
                      <a:pt x="2872705" y="1224922"/>
                    </a:lnTo>
                    <a:lnTo>
                      <a:pt x="2873609" y="1227623"/>
                    </a:lnTo>
                    <a:lnTo>
                      <a:pt x="2874286" y="1230325"/>
                    </a:lnTo>
                    <a:lnTo>
                      <a:pt x="2874737" y="1233026"/>
                    </a:lnTo>
                    <a:lnTo>
                      <a:pt x="2874963" y="1235277"/>
                    </a:lnTo>
                    <a:lnTo>
                      <a:pt x="2874963" y="1239779"/>
                    </a:lnTo>
                    <a:lnTo>
                      <a:pt x="2874737" y="1243830"/>
                    </a:lnTo>
                    <a:lnTo>
                      <a:pt x="2873609" y="1247432"/>
                    </a:lnTo>
                    <a:lnTo>
                      <a:pt x="2872480" y="1250808"/>
                    </a:lnTo>
                    <a:lnTo>
                      <a:pt x="2870899" y="1253734"/>
                    </a:lnTo>
                    <a:lnTo>
                      <a:pt x="2868641" y="1256435"/>
                    </a:lnTo>
                    <a:lnTo>
                      <a:pt x="2866158" y="1258461"/>
                    </a:lnTo>
                    <a:lnTo>
                      <a:pt x="2863449" y="1260037"/>
                    </a:lnTo>
                    <a:lnTo>
                      <a:pt x="2860739" y="1261387"/>
                    </a:lnTo>
                    <a:lnTo>
                      <a:pt x="2857578" y="1261838"/>
                    </a:lnTo>
                    <a:lnTo>
                      <a:pt x="2854417" y="1262063"/>
                    </a:lnTo>
                    <a:lnTo>
                      <a:pt x="2851030" y="1261838"/>
                    </a:lnTo>
                    <a:lnTo>
                      <a:pt x="2847644" y="1260712"/>
                    </a:lnTo>
                    <a:lnTo>
                      <a:pt x="2844257" y="1259362"/>
                    </a:lnTo>
                    <a:lnTo>
                      <a:pt x="2840870" y="1257336"/>
                    </a:lnTo>
                    <a:lnTo>
                      <a:pt x="2837484" y="1254635"/>
                    </a:lnTo>
                    <a:lnTo>
                      <a:pt x="2833871" y="1251258"/>
                    </a:lnTo>
                    <a:lnTo>
                      <a:pt x="2830936" y="1247207"/>
                    </a:lnTo>
                    <a:lnTo>
                      <a:pt x="2828678" y="1243380"/>
                    </a:lnTo>
                    <a:lnTo>
                      <a:pt x="2826872" y="1239328"/>
                    </a:lnTo>
                    <a:lnTo>
                      <a:pt x="2825517" y="1235052"/>
                    </a:lnTo>
                    <a:lnTo>
                      <a:pt x="2824614" y="1230775"/>
                    </a:lnTo>
                    <a:lnTo>
                      <a:pt x="2824163" y="1226498"/>
                    </a:lnTo>
                    <a:lnTo>
                      <a:pt x="2824614" y="1222446"/>
                    </a:lnTo>
                    <a:lnTo>
                      <a:pt x="2825066" y="1218395"/>
                    </a:lnTo>
                    <a:lnTo>
                      <a:pt x="2826421" y="1214793"/>
                    </a:lnTo>
                    <a:lnTo>
                      <a:pt x="2828001" y="1211417"/>
                    </a:lnTo>
                    <a:lnTo>
                      <a:pt x="2828678" y="1209841"/>
                    </a:lnTo>
                    <a:lnTo>
                      <a:pt x="2830033" y="1208491"/>
                    </a:lnTo>
                    <a:lnTo>
                      <a:pt x="2830936" y="1207140"/>
                    </a:lnTo>
                    <a:lnTo>
                      <a:pt x="2832291" y="1205789"/>
                    </a:lnTo>
                    <a:lnTo>
                      <a:pt x="2833871" y="1204664"/>
                    </a:lnTo>
                    <a:lnTo>
                      <a:pt x="2835452" y="1203989"/>
                    </a:lnTo>
                    <a:lnTo>
                      <a:pt x="2837032" y="1203313"/>
                    </a:lnTo>
                    <a:lnTo>
                      <a:pt x="2838838" y="1202413"/>
                    </a:lnTo>
                    <a:lnTo>
                      <a:pt x="2840645" y="1201963"/>
                    </a:lnTo>
                    <a:lnTo>
                      <a:pt x="2842677" y="1201738"/>
                    </a:lnTo>
                    <a:close/>
                    <a:moveTo>
                      <a:pt x="1016615" y="1200150"/>
                    </a:moveTo>
                    <a:lnTo>
                      <a:pt x="1020060" y="1200602"/>
                    </a:lnTo>
                    <a:lnTo>
                      <a:pt x="1023506" y="1201053"/>
                    </a:lnTo>
                    <a:lnTo>
                      <a:pt x="1026491" y="1202409"/>
                    </a:lnTo>
                    <a:lnTo>
                      <a:pt x="1029018" y="1203765"/>
                    </a:lnTo>
                    <a:lnTo>
                      <a:pt x="1031085" y="1205346"/>
                    </a:lnTo>
                    <a:lnTo>
                      <a:pt x="1033152" y="1207380"/>
                    </a:lnTo>
                    <a:lnTo>
                      <a:pt x="1034760" y="1209413"/>
                    </a:lnTo>
                    <a:lnTo>
                      <a:pt x="1036368" y="1211673"/>
                    </a:lnTo>
                    <a:lnTo>
                      <a:pt x="1037516" y="1214384"/>
                    </a:lnTo>
                    <a:lnTo>
                      <a:pt x="1038664" y="1216869"/>
                    </a:lnTo>
                    <a:lnTo>
                      <a:pt x="1039124" y="1219580"/>
                    </a:lnTo>
                    <a:lnTo>
                      <a:pt x="1039583" y="1222066"/>
                    </a:lnTo>
                    <a:lnTo>
                      <a:pt x="1039813" y="1225003"/>
                    </a:lnTo>
                    <a:lnTo>
                      <a:pt x="1039813" y="1227714"/>
                    </a:lnTo>
                    <a:lnTo>
                      <a:pt x="1039583" y="1230199"/>
                    </a:lnTo>
                    <a:lnTo>
                      <a:pt x="1039354" y="1232911"/>
                    </a:lnTo>
                    <a:lnTo>
                      <a:pt x="1038664" y="1235170"/>
                    </a:lnTo>
                    <a:lnTo>
                      <a:pt x="1037975" y="1237429"/>
                    </a:lnTo>
                    <a:lnTo>
                      <a:pt x="1036138" y="1241948"/>
                    </a:lnTo>
                    <a:lnTo>
                      <a:pt x="1033841" y="1246015"/>
                    </a:lnTo>
                    <a:lnTo>
                      <a:pt x="1031085" y="1249404"/>
                    </a:lnTo>
                    <a:lnTo>
                      <a:pt x="1027869" y="1252567"/>
                    </a:lnTo>
                    <a:lnTo>
                      <a:pt x="1024424" y="1255278"/>
                    </a:lnTo>
                    <a:lnTo>
                      <a:pt x="1021209" y="1257312"/>
                    </a:lnTo>
                    <a:lnTo>
                      <a:pt x="1017304" y="1258893"/>
                    </a:lnTo>
                    <a:lnTo>
                      <a:pt x="1013400" y="1259797"/>
                    </a:lnTo>
                    <a:lnTo>
                      <a:pt x="1009725" y="1260475"/>
                    </a:lnTo>
                    <a:lnTo>
                      <a:pt x="1005820" y="1260475"/>
                    </a:lnTo>
                    <a:lnTo>
                      <a:pt x="1003983" y="1260249"/>
                    </a:lnTo>
                    <a:lnTo>
                      <a:pt x="1002375" y="1259571"/>
                    </a:lnTo>
                    <a:lnTo>
                      <a:pt x="1000537" y="1258893"/>
                    </a:lnTo>
                    <a:lnTo>
                      <a:pt x="998700" y="1257989"/>
                    </a:lnTo>
                    <a:lnTo>
                      <a:pt x="997092" y="1257312"/>
                    </a:lnTo>
                    <a:lnTo>
                      <a:pt x="995484" y="1256182"/>
                    </a:lnTo>
                    <a:lnTo>
                      <a:pt x="993877" y="1255052"/>
                    </a:lnTo>
                    <a:lnTo>
                      <a:pt x="992499" y="1253471"/>
                    </a:lnTo>
                    <a:lnTo>
                      <a:pt x="991121" y="1251889"/>
                    </a:lnTo>
                    <a:lnTo>
                      <a:pt x="989972" y="1250082"/>
                    </a:lnTo>
                    <a:lnTo>
                      <a:pt x="988364" y="1246693"/>
                    </a:lnTo>
                    <a:lnTo>
                      <a:pt x="986986" y="1242626"/>
                    </a:lnTo>
                    <a:lnTo>
                      <a:pt x="986297" y="1239011"/>
                    </a:lnTo>
                    <a:lnTo>
                      <a:pt x="985838" y="1234944"/>
                    </a:lnTo>
                    <a:lnTo>
                      <a:pt x="986297" y="1231103"/>
                    </a:lnTo>
                    <a:lnTo>
                      <a:pt x="986986" y="1226810"/>
                    </a:lnTo>
                    <a:lnTo>
                      <a:pt x="988364" y="1222969"/>
                    </a:lnTo>
                    <a:lnTo>
                      <a:pt x="989972" y="1219128"/>
                    </a:lnTo>
                    <a:lnTo>
                      <a:pt x="992039" y="1215287"/>
                    </a:lnTo>
                    <a:lnTo>
                      <a:pt x="994336" y="1212124"/>
                    </a:lnTo>
                    <a:lnTo>
                      <a:pt x="997092" y="1208961"/>
                    </a:lnTo>
                    <a:lnTo>
                      <a:pt x="1000537" y="1206250"/>
                    </a:lnTo>
                    <a:lnTo>
                      <a:pt x="1003983" y="1203991"/>
                    </a:lnTo>
                    <a:lnTo>
                      <a:pt x="1007887" y="1202183"/>
                    </a:lnTo>
                    <a:lnTo>
                      <a:pt x="1009954" y="1201279"/>
                    </a:lnTo>
                    <a:lnTo>
                      <a:pt x="1012021" y="1200828"/>
                    </a:lnTo>
                    <a:lnTo>
                      <a:pt x="1014318" y="1200376"/>
                    </a:lnTo>
                    <a:lnTo>
                      <a:pt x="1016615" y="1200150"/>
                    </a:lnTo>
                    <a:close/>
                    <a:moveTo>
                      <a:pt x="2678080" y="1196975"/>
                    </a:moveTo>
                    <a:lnTo>
                      <a:pt x="2681967" y="1197665"/>
                    </a:lnTo>
                    <a:lnTo>
                      <a:pt x="2685625" y="1198356"/>
                    </a:lnTo>
                    <a:lnTo>
                      <a:pt x="2688598" y="1199737"/>
                    </a:lnTo>
                    <a:lnTo>
                      <a:pt x="2691799" y="1201348"/>
                    </a:lnTo>
                    <a:lnTo>
                      <a:pt x="2694543" y="1203189"/>
                    </a:lnTo>
                    <a:lnTo>
                      <a:pt x="2697058" y="1205261"/>
                    </a:lnTo>
                    <a:lnTo>
                      <a:pt x="2699573" y="1207332"/>
                    </a:lnTo>
                    <a:lnTo>
                      <a:pt x="2701631" y="1209864"/>
                    </a:lnTo>
                    <a:lnTo>
                      <a:pt x="2703460" y="1212395"/>
                    </a:lnTo>
                    <a:lnTo>
                      <a:pt x="2705061" y="1215157"/>
                    </a:lnTo>
                    <a:lnTo>
                      <a:pt x="2706433" y="1217919"/>
                    </a:lnTo>
                    <a:lnTo>
                      <a:pt x="2707576" y="1220681"/>
                    </a:lnTo>
                    <a:lnTo>
                      <a:pt x="2708491" y="1223673"/>
                    </a:lnTo>
                    <a:lnTo>
                      <a:pt x="2708948" y="1226205"/>
                    </a:lnTo>
                    <a:lnTo>
                      <a:pt x="2709405" y="1228967"/>
                    </a:lnTo>
                    <a:lnTo>
                      <a:pt x="2709863" y="1231499"/>
                    </a:lnTo>
                    <a:lnTo>
                      <a:pt x="2709863" y="1234030"/>
                    </a:lnTo>
                    <a:lnTo>
                      <a:pt x="2709405" y="1236332"/>
                    </a:lnTo>
                    <a:lnTo>
                      <a:pt x="2709177" y="1238404"/>
                    </a:lnTo>
                    <a:lnTo>
                      <a:pt x="2708948" y="1240475"/>
                    </a:lnTo>
                    <a:lnTo>
                      <a:pt x="2707576" y="1244618"/>
                    </a:lnTo>
                    <a:lnTo>
                      <a:pt x="2705747" y="1248070"/>
                    </a:lnTo>
                    <a:lnTo>
                      <a:pt x="2703689" y="1250832"/>
                    </a:lnTo>
                    <a:lnTo>
                      <a:pt x="2701174" y="1253594"/>
                    </a:lnTo>
                    <a:lnTo>
                      <a:pt x="2698201" y="1255666"/>
                    </a:lnTo>
                    <a:lnTo>
                      <a:pt x="2695000" y="1257277"/>
                    </a:lnTo>
                    <a:lnTo>
                      <a:pt x="2691570" y="1258427"/>
                    </a:lnTo>
                    <a:lnTo>
                      <a:pt x="2687912" y="1258888"/>
                    </a:lnTo>
                    <a:lnTo>
                      <a:pt x="2684253" y="1258888"/>
                    </a:lnTo>
                    <a:lnTo>
                      <a:pt x="2680366" y="1257967"/>
                    </a:lnTo>
                    <a:lnTo>
                      <a:pt x="2676251" y="1257046"/>
                    </a:lnTo>
                    <a:lnTo>
                      <a:pt x="2672592" y="1255205"/>
                    </a:lnTo>
                    <a:lnTo>
                      <a:pt x="2668705" y="1252443"/>
                    </a:lnTo>
                    <a:lnTo>
                      <a:pt x="2665275" y="1249221"/>
                    </a:lnTo>
                    <a:lnTo>
                      <a:pt x="2662074" y="1245769"/>
                    </a:lnTo>
                    <a:lnTo>
                      <a:pt x="2659559" y="1241856"/>
                    </a:lnTo>
                    <a:lnTo>
                      <a:pt x="2657272" y="1237943"/>
                    </a:lnTo>
                    <a:lnTo>
                      <a:pt x="2655900" y="1233570"/>
                    </a:lnTo>
                    <a:lnTo>
                      <a:pt x="2654757" y="1229427"/>
                    </a:lnTo>
                    <a:lnTo>
                      <a:pt x="2654300" y="1225284"/>
                    </a:lnTo>
                    <a:lnTo>
                      <a:pt x="2654300" y="1220911"/>
                    </a:lnTo>
                    <a:lnTo>
                      <a:pt x="2654986" y="1216768"/>
                    </a:lnTo>
                    <a:lnTo>
                      <a:pt x="2656129" y="1213086"/>
                    </a:lnTo>
                    <a:lnTo>
                      <a:pt x="2657730" y="1209173"/>
                    </a:lnTo>
                    <a:lnTo>
                      <a:pt x="2658416" y="1207792"/>
                    </a:lnTo>
                    <a:lnTo>
                      <a:pt x="2659787" y="1206181"/>
                    </a:lnTo>
                    <a:lnTo>
                      <a:pt x="2660702" y="1204570"/>
                    </a:lnTo>
                    <a:lnTo>
                      <a:pt x="2662303" y="1203189"/>
                    </a:lnTo>
                    <a:lnTo>
                      <a:pt x="2663903" y="1201808"/>
                    </a:lnTo>
                    <a:lnTo>
                      <a:pt x="2665504" y="1200887"/>
                    </a:lnTo>
                    <a:lnTo>
                      <a:pt x="2667104" y="1199737"/>
                    </a:lnTo>
                    <a:lnTo>
                      <a:pt x="2669162" y="1199046"/>
                    </a:lnTo>
                    <a:lnTo>
                      <a:pt x="2670992" y="1198126"/>
                    </a:lnTo>
                    <a:lnTo>
                      <a:pt x="2673507" y="1197665"/>
                    </a:lnTo>
                    <a:lnTo>
                      <a:pt x="2675565" y="1197435"/>
                    </a:lnTo>
                    <a:lnTo>
                      <a:pt x="2678080" y="1196975"/>
                    </a:lnTo>
                    <a:close/>
                    <a:moveTo>
                      <a:pt x="1189265" y="1196975"/>
                    </a:moveTo>
                    <a:lnTo>
                      <a:pt x="1193121" y="1197200"/>
                    </a:lnTo>
                    <a:lnTo>
                      <a:pt x="1196523" y="1197875"/>
                    </a:lnTo>
                    <a:lnTo>
                      <a:pt x="1199471" y="1199226"/>
                    </a:lnTo>
                    <a:lnTo>
                      <a:pt x="1202419" y="1200576"/>
                    </a:lnTo>
                    <a:lnTo>
                      <a:pt x="1204687" y="1202377"/>
                    </a:lnTo>
                    <a:lnTo>
                      <a:pt x="1206955" y="1204178"/>
                    </a:lnTo>
                    <a:lnTo>
                      <a:pt x="1208769" y="1206204"/>
                    </a:lnTo>
                    <a:lnTo>
                      <a:pt x="1210357" y="1208680"/>
                    </a:lnTo>
                    <a:lnTo>
                      <a:pt x="1211491" y="1211156"/>
                    </a:lnTo>
                    <a:lnTo>
                      <a:pt x="1212625" y="1213857"/>
                    </a:lnTo>
                    <a:lnTo>
                      <a:pt x="1213305" y="1216333"/>
                    </a:lnTo>
                    <a:lnTo>
                      <a:pt x="1213985" y="1219259"/>
                    </a:lnTo>
                    <a:lnTo>
                      <a:pt x="1214212" y="1221735"/>
                    </a:lnTo>
                    <a:lnTo>
                      <a:pt x="1214439" y="1224661"/>
                    </a:lnTo>
                    <a:lnTo>
                      <a:pt x="1214212" y="1227137"/>
                    </a:lnTo>
                    <a:lnTo>
                      <a:pt x="1213985" y="1229613"/>
                    </a:lnTo>
                    <a:lnTo>
                      <a:pt x="1213305" y="1232089"/>
                    </a:lnTo>
                    <a:lnTo>
                      <a:pt x="1212625" y="1234565"/>
                    </a:lnTo>
                    <a:lnTo>
                      <a:pt x="1211717" y="1236816"/>
                    </a:lnTo>
                    <a:lnTo>
                      <a:pt x="1210810" y="1238842"/>
                    </a:lnTo>
                    <a:lnTo>
                      <a:pt x="1209676" y="1241093"/>
                    </a:lnTo>
                    <a:lnTo>
                      <a:pt x="1208769" y="1243119"/>
                    </a:lnTo>
                    <a:lnTo>
                      <a:pt x="1205821" y="1246720"/>
                    </a:lnTo>
                    <a:lnTo>
                      <a:pt x="1202873" y="1249872"/>
                    </a:lnTo>
                    <a:lnTo>
                      <a:pt x="1199471" y="1252348"/>
                    </a:lnTo>
                    <a:lnTo>
                      <a:pt x="1195842" y="1254374"/>
                    </a:lnTo>
                    <a:lnTo>
                      <a:pt x="1191987" y="1255949"/>
                    </a:lnTo>
                    <a:lnTo>
                      <a:pt x="1188131" y="1257075"/>
                    </a:lnTo>
                    <a:lnTo>
                      <a:pt x="1184049" y="1257300"/>
                    </a:lnTo>
                    <a:lnTo>
                      <a:pt x="1180194" y="1257300"/>
                    </a:lnTo>
                    <a:lnTo>
                      <a:pt x="1178380" y="1256850"/>
                    </a:lnTo>
                    <a:lnTo>
                      <a:pt x="1176565" y="1256624"/>
                    </a:lnTo>
                    <a:lnTo>
                      <a:pt x="1174751" y="1255724"/>
                    </a:lnTo>
                    <a:lnTo>
                      <a:pt x="1172937" y="1255049"/>
                    </a:lnTo>
                    <a:lnTo>
                      <a:pt x="1171122" y="1253923"/>
                    </a:lnTo>
                    <a:lnTo>
                      <a:pt x="1169535" y="1252798"/>
                    </a:lnTo>
                    <a:lnTo>
                      <a:pt x="1167721" y="1251672"/>
                    </a:lnTo>
                    <a:lnTo>
                      <a:pt x="1166360" y="1250097"/>
                    </a:lnTo>
                    <a:lnTo>
                      <a:pt x="1164772" y="1248296"/>
                    </a:lnTo>
                    <a:lnTo>
                      <a:pt x="1163412" y="1246495"/>
                    </a:lnTo>
                    <a:lnTo>
                      <a:pt x="1161371" y="1243119"/>
                    </a:lnTo>
                    <a:lnTo>
                      <a:pt x="1160010" y="1239517"/>
                    </a:lnTo>
                    <a:lnTo>
                      <a:pt x="1159329" y="1235466"/>
                    </a:lnTo>
                    <a:lnTo>
                      <a:pt x="1158876" y="1231639"/>
                    </a:lnTo>
                    <a:lnTo>
                      <a:pt x="1159103" y="1227587"/>
                    </a:lnTo>
                    <a:lnTo>
                      <a:pt x="1159556" y="1223536"/>
                    </a:lnTo>
                    <a:lnTo>
                      <a:pt x="1160690" y="1219709"/>
                    </a:lnTo>
                    <a:lnTo>
                      <a:pt x="1162278" y="1215883"/>
                    </a:lnTo>
                    <a:lnTo>
                      <a:pt x="1164319" y="1212281"/>
                    </a:lnTo>
                    <a:lnTo>
                      <a:pt x="1166587" y="1208905"/>
                    </a:lnTo>
                    <a:lnTo>
                      <a:pt x="1169535" y="1205753"/>
                    </a:lnTo>
                    <a:lnTo>
                      <a:pt x="1172937" y="1202827"/>
                    </a:lnTo>
                    <a:lnTo>
                      <a:pt x="1176339" y="1200801"/>
                    </a:lnTo>
                    <a:lnTo>
                      <a:pt x="1178380" y="1199676"/>
                    </a:lnTo>
                    <a:lnTo>
                      <a:pt x="1180421" y="1199001"/>
                    </a:lnTo>
                    <a:lnTo>
                      <a:pt x="1182462" y="1198100"/>
                    </a:lnTo>
                    <a:lnTo>
                      <a:pt x="1184730" y="1197650"/>
                    </a:lnTo>
                    <a:lnTo>
                      <a:pt x="1186998" y="1197200"/>
                    </a:lnTo>
                    <a:lnTo>
                      <a:pt x="1189265" y="1196975"/>
                    </a:lnTo>
                    <a:close/>
                    <a:moveTo>
                      <a:pt x="2495272" y="1195388"/>
                    </a:moveTo>
                    <a:lnTo>
                      <a:pt x="2499646" y="1195840"/>
                    </a:lnTo>
                    <a:lnTo>
                      <a:pt x="2503330" y="1196743"/>
                    </a:lnTo>
                    <a:lnTo>
                      <a:pt x="2507014" y="1197873"/>
                    </a:lnTo>
                    <a:lnTo>
                      <a:pt x="2510238" y="1199229"/>
                    </a:lnTo>
                    <a:lnTo>
                      <a:pt x="2513231" y="1201036"/>
                    </a:lnTo>
                    <a:lnTo>
                      <a:pt x="2515994" y="1203070"/>
                    </a:lnTo>
                    <a:lnTo>
                      <a:pt x="2518527" y="1205555"/>
                    </a:lnTo>
                    <a:lnTo>
                      <a:pt x="2520599" y="1207814"/>
                    </a:lnTo>
                    <a:lnTo>
                      <a:pt x="2522441" y="1210525"/>
                    </a:lnTo>
                    <a:lnTo>
                      <a:pt x="2524283" y="1213011"/>
                    </a:lnTo>
                    <a:lnTo>
                      <a:pt x="2525664" y="1215722"/>
                    </a:lnTo>
                    <a:lnTo>
                      <a:pt x="2526585" y="1218433"/>
                    </a:lnTo>
                    <a:lnTo>
                      <a:pt x="2527506" y="1221144"/>
                    </a:lnTo>
                    <a:lnTo>
                      <a:pt x="2528197" y="1224082"/>
                    </a:lnTo>
                    <a:lnTo>
                      <a:pt x="2528427" y="1226567"/>
                    </a:lnTo>
                    <a:lnTo>
                      <a:pt x="2528888" y="1228826"/>
                    </a:lnTo>
                    <a:lnTo>
                      <a:pt x="2528427" y="1231312"/>
                    </a:lnTo>
                    <a:lnTo>
                      <a:pt x="2528427" y="1233571"/>
                    </a:lnTo>
                    <a:lnTo>
                      <a:pt x="2527967" y="1235604"/>
                    </a:lnTo>
                    <a:lnTo>
                      <a:pt x="2527506" y="1237864"/>
                    </a:lnTo>
                    <a:lnTo>
                      <a:pt x="2526585" y="1239671"/>
                    </a:lnTo>
                    <a:lnTo>
                      <a:pt x="2525895" y="1241479"/>
                    </a:lnTo>
                    <a:lnTo>
                      <a:pt x="2524743" y="1243286"/>
                    </a:lnTo>
                    <a:lnTo>
                      <a:pt x="2523822" y="1244868"/>
                    </a:lnTo>
                    <a:lnTo>
                      <a:pt x="2521290" y="1247805"/>
                    </a:lnTo>
                    <a:lnTo>
                      <a:pt x="2518527" y="1250290"/>
                    </a:lnTo>
                    <a:lnTo>
                      <a:pt x="2515073" y="1252324"/>
                    </a:lnTo>
                    <a:lnTo>
                      <a:pt x="2511619" y="1253905"/>
                    </a:lnTo>
                    <a:lnTo>
                      <a:pt x="2507475" y="1255261"/>
                    </a:lnTo>
                    <a:lnTo>
                      <a:pt x="2503560" y="1255713"/>
                    </a:lnTo>
                    <a:lnTo>
                      <a:pt x="2499646" y="1255713"/>
                    </a:lnTo>
                    <a:lnTo>
                      <a:pt x="2495272" y="1255035"/>
                    </a:lnTo>
                    <a:lnTo>
                      <a:pt x="2491127" y="1253905"/>
                    </a:lnTo>
                    <a:lnTo>
                      <a:pt x="2487213" y="1252098"/>
                    </a:lnTo>
                    <a:lnTo>
                      <a:pt x="2485371" y="1250968"/>
                    </a:lnTo>
                    <a:lnTo>
                      <a:pt x="2483299" y="1249838"/>
                    </a:lnTo>
                    <a:lnTo>
                      <a:pt x="2481226" y="1248257"/>
                    </a:lnTo>
                    <a:lnTo>
                      <a:pt x="2479384" y="1246675"/>
                    </a:lnTo>
                    <a:lnTo>
                      <a:pt x="2477773" y="1244868"/>
                    </a:lnTo>
                    <a:lnTo>
                      <a:pt x="2476391" y="1243286"/>
                    </a:lnTo>
                    <a:lnTo>
                      <a:pt x="2473628" y="1239219"/>
                    </a:lnTo>
                    <a:lnTo>
                      <a:pt x="2471556" y="1235378"/>
                    </a:lnTo>
                    <a:lnTo>
                      <a:pt x="2469944" y="1231312"/>
                    </a:lnTo>
                    <a:lnTo>
                      <a:pt x="2468793" y="1227019"/>
                    </a:lnTo>
                    <a:lnTo>
                      <a:pt x="2468563" y="1222952"/>
                    </a:lnTo>
                    <a:lnTo>
                      <a:pt x="2468793" y="1218659"/>
                    </a:lnTo>
                    <a:lnTo>
                      <a:pt x="2469714" y="1214818"/>
                    </a:lnTo>
                    <a:lnTo>
                      <a:pt x="2471095" y="1210977"/>
                    </a:lnTo>
                    <a:lnTo>
                      <a:pt x="2472937" y="1207362"/>
                    </a:lnTo>
                    <a:lnTo>
                      <a:pt x="2473858" y="1205781"/>
                    </a:lnTo>
                    <a:lnTo>
                      <a:pt x="2475240" y="1204199"/>
                    </a:lnTo>
                    <a:lnTo>
                      <a:pt x="2476621" y="1202618"/>
                    </a:lnTo>
                    <a:lnTo>
                      <a:pt x="2478233" y="1201262"/>
                    </a:lnTo>
                    <a:lnTo>
                      <a:pt x="2479845" y="1200132"/>
                    </a:lnTo>
                    <a:lnTo>
                      <a:pt x="2481687" y="1199003"/>
                    </a:lnTo>
                    <a:lnTo>
                      <a:pt x="2483529" y="1197873"/>
                    </a:lnTo>
                    <a:lnTo>
                      <a:pt x="2485601" y="1197195"/>
                    </a:lnTo>
                    <a:lnTo>
                      <a:pt x="2487904" y="1196291"/>
                    </a:lnTo>
                    <a:lnTo>
                      <a:pt x="2490436" y="1195840"/>
                    </a:lnTo>
                    <a:lnTo>
                      <a:pt x="2492739" y="1195614"/>
                    </a:lnTo>
                    <a:lnTo>
                      <a:pt x="2495272" y="1195388"/>
                    </a:lnTo>
                    <a:close/>
                    <a:moveTo>
                      <a:pt x="84138" y="1195388"/>
                    </a:moveTo>
                    <a:lnTo>
                      <a:pt x="83917" y="1197202"/>
                    </a:lnTo>
                    <a:lnTo>
                      <a:pt x="83033" y="1201057"/>
                    </a:lnTo>
                    <a:lnTo>
                      <a:pt x="80601" y="1211490"/>
                    </a:lnTo>
                    <a:lnTo>
                      <a:pt x="76180" y="1227138"/>
                    </a:lnTo>
                    <a:lnTo>
                      <a:pt x="71759" y="1240972"/>
                    </a:lnTo>
                    <a:lnTo>
                      <a:pt x="69106" y="1250497"/>
                    </a:lnTo>
                    <a:lnTo>
                      <a:pt x="67780" y="1253898"/>
                    </a:lnTo>
                    <a:lnTo>
                      <a:pt x="66675" y="1255713"/>
                    </a:lnTo>
                    <a:lnTo>
                      <a:pt x="66675" y="1254352"/>
                    </a:lnTo>
                    <a:lnTo>
                      <a:pt x="67338" y="1252084"/>
                    </a:lnTo>
                    <a:lnTo>
                      <a:pt x="68885" y="1244827"/>
                    </a:lnTo>
                    <a:lnTo>
                      <a:pt x="71317" y="1235529"/>
                    </a:lnTo>
                    <a:lnTo>
                      <a:pt x="74412" y="1225097"/>
                    </a:lnTo>
                    <a:lnTo>
                      <a:pt x="80601" y="1205140"/>
                    </a:lnTo>
                    <a:lnTo>
                      <a:pt x="82812" y="1198336"/>
                    </a:lnTo>
                    <a:lnTo>
                      <a:pt x="84138" y="1195388"/>
                    </a:lnTo>
                    <a:close/>
                    <a:moveTo>
                      <a:pt x="2323836" y="1193800"/>
                    </a:moveTo>
                    <a:lnTo>
                      <a:pt x="2326350" y="1193800"/>
                    </a:lnTo>
                    <a:lnTo>
                      <a:pt x="2330691" y="1194027"/>
                    </a:lnTo>
                    <a:lnTo>
                      <a:pt x="2334347" y="1195160"/>
                    </a:lnTo>
                    <a:lnTo>
                      <a:pt x="2338003" y="1196068"/>
                    </a:lnTo>
                    <a:lnTo>
                      <a:pt x="2341202" y="1197655"/>
                    </a:lnTo>
                    <a:lnTo>
                      <a:pt x="2344402" y="1199469"/>
                    </a:lnTo>
                    <a:lnTo>
                      <a:pt x="2346915" y="1201284"/>
                    </a:lnTo>
                    <a:lnTo>
                      <a:pt x="2349200" y="1203778"/>
                    </a:lnTo>
                    <a:lnTo>
                      <a:pt x="2351485" y="1206046"/>
                    </a:lnTo>
                    <a:lnTo>
                      <a:pt x="2353313" y="1208541"/>
                    </a:lnTo>
                    <a:lnTo>
                      <a:pt x="2354913" y="1211262"/>
                    </a:lnTo>
                    <a:lnTo>
                      <a:pt x="2356055" y="1213757"/>
                    </a:lnTo>
                    <a:lnTo>
                      <a:pt x="2357426" y="1216705"/>
                    </a:lnTo>
                    <a:lnTo>
                      <a:pt x="2358340" y="1219427"/>
                    </a:lnTo>
                    <a:lnTo>
                      <a:pt x="2358797" y="1222148"/>
                    </a:lnTo>
                    <a:lnTo>
                      <a:pt x="2359026" y="1224869"/>
                    </a:lnTo>
                    <a:lnTo>
                      <a:pt x="2359026" y="1227137"/>
                    </a:lnTo>
                    <a:lnTo>
                      <a:pt x="2359026" y="1229859"/>
                    </a:lnTo>
                    <a:lnTo>
                      <a:pt x="2358569" y="1232127"/>
                    </a:lnTo>
                    <a:lnTo>
                      <a:pt x="2357883" y="1234168"/>
                    </a:lnTo>
                    <a:lnTo>
                      <a:pt x="2357426" y="1236209"/>
                    </a:lnTo>
                    <a:lnTo>
                      <a:pt x="2356741" y="1238477"/>
                    </a:lnTo>
                    <a:lnTo>
                      <a:pt x="2355598" y="1240518"/>
                    </a:lnTo>
                    <a:lnTo>
                      <a:pt x="2354456" y="1242105"/>
                    </a:lnTo>
                    <a:lnTo>
                      <a:pt x="2353313" y="1243919"/>
                    </a:lnTo>
                    <a:lnTo>
                      <a:pt x="2351942" y="1245507"/>
                    </a:lnTo>
                    <a:lnTo>
                      <a:pt x="2350343" y="1246868"/>
                    </a:lnTo>
                    <a:lnTo>
                      <a:pt x="2348743" y="1248228"/>
                    </a:lnTo>
                    <a:lnTo>
                      <a:pt x="2347144" y="1249362"/>
                    </a:lnTo>
                    <a:lnTo>
                      <a:pt x="2343487" y="1251403"/>
                    </a:lnTo>
                    <a:lnTo>
                      <a:pt x="2339603" y="1252991"/>
                    </a:lnTo>
                    <a:lnTo>
                      <a:pt x="2335718" y="1253898"/>
                    </a:lnTo>
                    <a:lnTo>
                      <a:pt x="2331377" y="1254125"/>
                    </a:lnTo>
                    <a:lnTo>
                      <a:pt x="2327035" y="1253898"/>
                    </a:lnTo>
                    <a:lnTo>
                      <a:pt x="2324750" y="1253444"/>
                    </a:lnTo>
                    <a:lnTo>
                      <a:pt x="2322694" y="1252991"/>
                    </a:lnTo>
                    <a:lnTo>
                      <a:pt x="2320637" y="1252537"/>
                    </a:lnTo>
                    <a:lnTo>
                      <a:pt x="2318581" y="1251403"/>
                    </a:lnTo>
                    <a:lnTo>
                      <a:pt x="2316296" y="1250496"/>
                    </a:lnTo>
                    <a:lnTo>
                      <a:pt x="2314239" y="1249362"/>
                    </a:lnTo>
                    <a:lnTo>
                      <a:pt x="2312411" y="1248002"/>
                    </a:lnTo>
                    <a:lnTo>
                      <a:pt x="2310354" y="1246414"/>
                    </a:lnTo>
                    <a:lnTo>
                      <a:pt x="2308526" y="1244827"/>
                    </a:lnTo>
                    <a:lnTo>
                      <a:pt x="2306927" y="1242785"/>
                    </a:lnTo>
                    <a:lnTo>
                      <a:pt x="2303956" y="1239384"/>
                    </a:lnTo>
                    <a:lnTo>
                      <a:pt x="2301900" y="1235755"/>
                    </a:lnTo>
                    <a:lnTo>
                      <a:pt x="2300300" y="1231900"/>
                    </a:lnTo>
                    <a:lnTo>
                      <a:pt x="2299386" y="1227591"/>
                    </a:lnTo>
                    <a:lnTo>
                      <a:pt x="2298701" y="1223735"/>
                    </a:lnTo>
                    <a:lnTo>
                      <a:pt x="2298701" y="1219653"/>
                    </a:lnTo>
                    <a:lnTo>
                      <a:pt x="2299386" y="1215571"/>
                    </a:lnTo>
                    <a:lnTo>
                      <a:pt x="2300300" y="1211943"/>
                    </a:lnTo>
                    <a:lnTo>
                      <a:pt x="2301671" y="1208314"/>
                    </a:lnTo>
                    <a:lnTo>
                      <a:pt x="2303728" y="1204912"/>
                    </a:lnTo>
                    <a:lnTo>
                      <a:pt x="2306470" y="1201737"/>
                    </a:lnTo>
                    <a:lnTo>
                      <a:pt x="2307612" y="1200603"/>
                    </a:lnTo>
                    <a:lnTo>
                      <a:pt x="2309212" y="1199243"/>
                    </a:lnTo>
                    <a:lnTo>
                      <a:pt x="2311040" y="1198109"/>
                    </a:lnTo>
                    <a:lnTo>
                      <a:pt x="2313096" y="1197202"/>
                    </a:lnTo>
                    <a:lnTo>
                      <a:pt x="2314925" y="1196068"/>
                    </a:lnTo>
                    <a:lnTo>
                      <a:pt x="2316981" y="1195387"/>
                    </a:lnTo>
                    <a:lnTo>
                      <a:pt x="2319038" y="1194707"/>
                    </a:lnTo>
                    <a:lnTo>
                      <a:pt x="2321323" y="1194253"/>
                    </a:lnTo>
                    <a:lnTo>
                      <a:pt x="2323836" y="1193800"/>
                    </a:lnTo>
                    <a:close/>
                    <a:moveTo>
                      <a:pt x="1370240" y="1193800"/>
                    </a:moveTo>
                    <a:lnTo>
                      <a:pt x="1374322" y="1194250"/>
                    </a:lnTo>
                    <a:lnTo>
                      <a:pt x="1377724" y="1194925"/>
                    </a:lnTo>
                    <a:lnTo>
                      <a:pt x="1380672" y="1196051"/>
                    </a:lnTo>
                    <a:lnTo>
                      <a:pt x="1383847" y="1197401"/>
                    </a:lnTo>
                    <a:lnTo>
                      <a:pt x="1386569" y="1198977"/>
                    </a:lnTo>
                    <a:lnTo>
                      <a:pt x="1388610" y="1201228"/>
                    </a:lnTo>
                    <a:lnTo>
                      <a:pt x="1390651" y="1203254"/>
                    </a:lnTo>
                    <a:lnTo>
                      <a:pt x="1392238" y="1205505"/>
                    </a:lnTo>
                    <a:lnTo>
                      <a:pt x="1393826" y="1208206"/>
                    </a:lnTo>
                    <a:lnTo>
                      <a:pt x="1394960" y="1210682"/>
                    </a:lnTo>
                    <a:lnTo>
                      <a:pt x="1395867" y="1213383"/>
                    </a:lnTo>
                    <a:lnTo>
                      <a:pt x="1396320" y="1216084"/>
                    </a:lnTo>
                    <a:lnTo>
                      <a:pt x="1397001" y="1218785"/>
                    </a:lnTo>
                    <a:lnTo>
                      <a:pt x="1397001" y="1221261"/>
                    </a:lnTo>
                    <a:lnTo>
                      <a:pt x="1397001" y="1224187"/>
                    </a:lnTo>
                    <a:lnTo>
                      <a:pt x="1396774" y="1226438"/>
                    </a:lnTo>
                    <a:lnTo>
                      <a:pt x="1396094" y="1229139"/>
                    </a:lnTo>
                    <a:lnTo>
                      <a:pt x="1395640" y="1231390"/>
                    </a:lnTo>
                    <a:lnTo>
                      <a:pt x="1394960" y="1233641"/>
                    </a:lnTo>
                    <a:lnTo>
                      <a:pt x="1393826" y="1235667"/>
                    </a:lnTo>
                    <a:lnTo>
                      <a:pt x="1392692" y="1237693"/>
                    </a:lnTo>
                    <a:lnTo>
                      <a:pt x="1391785" y="1239719"/>
                    </a:lnTo>
                    <a:lnTo>
                      <a:pt x="1388836" y="1243095"/>
                    </a:lnTo>
                    <a:lnTo>
                      <a:pt x="1385661" y="1246246"/>
                    </a:lnTo>
                    <a:lnTo>
                      <a:pt x="1382260" y="1248948"/>
                    </a:lnTo>
                    <a:lnTo>
                      <a:pt x="1378631" y="1250973"/>
                    </a:lnTo>
                    <a:lnTo>
                      <a:pt x="1374776" y="1252549"/>
                    </a:lnTo>
                    <a:lnTo>
                      <a:pt x="1370467" y="1253449"/>
                    </a:lnTo>
                    <a:lnTo>
                      <a:pt x="1366611" y="1254125"/>
                    </a:lnTo>
                    <a:lnTo>
                      <a:pt x="1362529" y="1253675"/>
                    </a:lnTo>
                    <a:lnTo>
                      <a:pt x="1360715" y="1253449"/>
                    </a:lnTo>
                    <a:lnTo>
                      <a:pt x="1358674" y="1252999"/>
                    </a:lnTo>
                    <a:lnTo>
                      <a:pt x="1356633" y="1252549"/>
                    </a:lnTo>
                    <a:lnTo>
                      <a:pt x="1354592" y="1251424"/>
                    </a:lnTo>
                    <a:lnTo>
                      <a:pt x="1352778" y="1250748"/>
                    </a:lnTo>
                    <a:lnTo>
                      <a:pt x="1350963" y="1249398"/>
                    </a:lnTo>
                    <a:lnTo>
                      <a:pt x="1349376" y="1248047"/>
                    </a:lnTo>
                    <a:lnTo>
                      <a:pt x="1347788" y="1246697"/>
                    </a:lnTo>
                    <a:lnTo>
                      <a:pt x="1346201" y="1245121"/>
                    </a:lnTo>
                    <a:lnTo>
                      <a:pt x="1344613" y="1243320"/>
                    </a:lnTo>
                    <a:lnTo>
                      <a:pt x="1343706" y="1241520"/>
                    </a:lnTo>
                    <a:lnTo>
                      <a:pt x="1342572" y="1239719"/>
                    </a:lnTo>
                    <a:lnTo>
                      <a:pt x="1340985" y="1236117"/>
                    </a:lnTo>
                    <a:lnTo>
                      <a:pt x="1340078" y="1232291"/>
                    </a:lnTo>
                    <a:lnTo>
                      <a:pt x="1339851" y="1228464"/>
                    </a:lnTo>
                    <a:lnTo>
                      <a:pt x="1339851" y="1224187"/>
                    </a:lnTo>
                    <a:lnTo>
                      <a:pt x="1340304" y="1220361"/>
                    </a:lnTo>
                    <a:lnTo>
                      <a:pt x="1341438" y="1216534"/>
                    </a:lnTo>
                    <a:lnTo>
                      <a:pt x="1342572" y="1212482"/>
                    </a:lnTo>
                    <a:lnTo>
                      <a:pt x="1344613" y="1208881"/>
                    </a:lnTo>
                    <a:lnTo>
                      <a:pt x="1347108" y="1205505"/>
                    </a:lnTo>
                    <a:lnTo>
                      <a:pt x="1350056" y="1202353"/>
                    </a:lnTo>
                    <a:lnTo>
                      <a:pt x="1353231" y="1199877"/>
                    </a:lnTo>
                    <a:lnTo>
                      <a:pt x="1357086" y="1197401"/>
                    </a:lnTo>
                    <a:lnTo>
                      <a:pt x="1358901" y="1196501"/>
                    </a:lnTo>
                    <a:lnTo>
                      <a:pt x="1360942" y="1195600"/>
                    </a:lnTo>
                    <a:lnTo>
                      <a:pt x="1363210" y="1194925"/>
                    </a:lnTo>
                    <a:lnTo>
                      <a:pt x="1365251" y="1194475"/>
                    </a:lnTo>
                    <a:lnTo>
                      <a:pt x="1367745" y="1194250"/>
                    </a:lnTo>
                    <a:lnTo>
                      <a:pt x="1370240" y="1193800"/>
                    </a:lnTo>
                    <a:close/>
                    <a:moveTo>
                      <a:pt x="2133601" y="1192213"/>
                    </a:moveTo>
                    <a:lnTo>
                      <a:pt x="2137910" y="1192665"/>
                    </a:lnTo>
                    <a:lnTo>
                      <a:pt x="2141538" y="1193568"/>
                    </a:lnTo>
                    <a:lnTo>
                      <a:pt x="2145167" y="1194698"/>
                    </a:lnTo>
                    <a:lnTo>
                      <a:pt x="2148342" y="1196054"/>
                    </a:lnTo>
                    <a:lnTo>
                      <a:pt x="2151290" y="1197861"/>
                    </a:lnTo>
                    <a:lnTo>
                      <a:pt x="2154011" y="1199895"/>
                    </a:lnTo>
                    <a:lnTo>
                      <a:pt x="2156506" y="1202154"/>
                    </a:lnTo>
                    <a:lnTo>
                      <a:pt x="2158320" y="1204413"/>
                    </a:lnTo>
                    <a:lnTo>
                      <a:pt x="2160135" y="1206899"/>
                    </a:lnTo>
                    <a:lnTo>
                      <a:pt x="2161722" y="1209610"/>
                    </a:lnTo>
                    <a:lnTo>
                      <a:pt x="2162856" y="1212321"/>
                    </a:lnTo>
                    <a:lnTo>
                      <a:pt x="2163990" y="1215032"/>
                    </a:lnTo>
                    <a:lnTo>
                      <a:pt x="2164444" y="1217744"/>
                    </a:lnTo>
                    <a:lnTo>
                      <a:pt x="2165124" y="1220455"/>
                    </a:lnTo>
                    <a:lnTo>
                      <a:pt x="2165351" y="1223166"/>
                    </a:lnTo>
                    <a:lnTo>
                      <a:pt x="2165351" y="1225651"/>
                    </a:lnTo>
                    <a:lnTo>
                      <a:pt x="2165124" y="1228137"/>
                    </a:lnTo>
                    <a:lnTo>
                      <a:pt x="2164670" y="1230396"/>
                    </a:lnTo>
                    <a:lnTo>
                      <a:pt x="2164217" y="1232429"/>
                    </a:lnTo>
                    <a:lnTo>
                      <a:pt x="2163536" y="1234915"/>
                    </a:lnTo>
                    <a:lnTo>
                      <a:pt x="2162629" y="1236722"/>
                    </a:lnTo>
                    <a:lnTo>
                      <a:pt x="2161722" y="1238756"/>
                    </a:lnTo>
                    <a:lnTo>
                      <a:pt x="2160361" y="1240563"/>
                    </a:lnTo>
                    <a:lnTo>
                      <a:pt x="2159001" y="1242145"/>
                    </a:lnTo>
                    <a:lnTo>
                      <a:pt x="2157640" y="1243726"/>
                    </a:lnTo>
                    <a:lnTo>
                      <a:pt x="2156053" y="1245308"/>
                    </a:lnTo>
                    <a:lnTo>
                      <a:pt x="2154692" y="1246663"/>
                    </a:lnTo>
                    <a:lnTo>
                      <a:pt x="2152651" y="1247793"/>
                    </a:lnTo>
                    <a:lnTo>
                      <a:pt x="2149022" y="1249601"/>
                    </a:lnTo>
                    <a:lnTo>
                      <a:pt x="2145167" y="1251182"/>
                    </a:lnTo>
                    <a:lnTo>
                      <a:pt x="2141085" y="1252312"/>
                    </a:lnTo>
                    <a:lnTo>
                      <a:pt x="2136776" y="1252538"/>
                    </a:lnTo>
                    <a:lnTo>
                      <a:pt x="2132467" y="1252312"/>
                    </a:lnTo>
                    <a:lnTo>
                      <a:pt x="2130199" y="1252086"/>
                    </a:lnTo>
                    <a:lnTo>
                      <a:pt x="2128158" y="1251408"/>
                    </a:lnTo>
                    <a:lnTo>
                      <a:pt x="2126117" y="1250730"/>
                    </a:lnTo>
                    <a:lnTo>
                      <a:pt x="2124076" y="1250052"/>
                    </a:lnTo>
                    <a:lnTo>
                      <a:pt x="2122035" y="1248923"/>
                    </a:lnTo>
                    <a:lnTo>
                      <a:pt x="2119767" y="1247793"/>
                    </a:lnTo>
                    <a:lnTo>
                      <a:pt x="2117953" y="1246663"/>
                    </a:lnTo>
                    <a:lnTo>
                      <a:pt x="2116138" y="1245082"/>
                    </a:lnTo>
                    <a:lnTo>
                      <a:pt x="2114324" y="1243500"/>
                    </a:lnTo>
                    <a:lnTo>
                      <a:pt x="2112510" y="1241693"/>
                    </a:lnTo>
                    <a:lnTo>
                      <a:pt x="2110015" y="1238078"/>
                    </a:lnTo>
                    <a:lnTo>
                      <a:pt x="2107747" y="1234237"/>
                    </a:lnTo>
                    <a:lnTo>
                      <a:pt x="2106160" y="1230396"/>
                    </a:lnTo>
                    <a:lnTo>
                      <a:pt x="2105479" y="1226555"/>
                    </a:lnTo>
                    <a:lnTo>
                      <a:pt x="2105026" y="1222262"/>
                    </a:lnTo>
                    <a:lnTo>
                      <a:pt x="2105026" y="1218421"/>
                    </a:lnTo>
                    <a:lnTo>
                      <a:pt x="2105706" y="1214580"/>
                    </a:lnTo>
                    <a:lnTo>
                      <a:pt x="2106840" y="1210740"/>
                    </a:lnTo>
                    <a:lnTo>
                      <a:pt x="2108654" y="1206899"/>
                    </a:lnTo>
                    <a:lnTo>
                      <a:pt x="2110695" y="1203736"/>
                    </a:lnTo>
                    <a:lnTo>
                      <a:pt x="2113417" y="1200572"/>
                    </a:lnTo>
                    <a:lnTo>
                      <a:pt x="2114778" y="1199217"/>
                    </a:lnTo>
                    <a:lnTo>
                      <a:pt x="2116365" y="1197861"/>
                    </a:lnTo>
                    <a:lnTo>
                      <a:pt x="2118179" y="1196957"/>
                    </a:lnTo>
                    <a:lnTo>
                      <a:pt x="2120220" y="1195828"/>
                    </a:lnTo>
                    <a:lnTo>
                      <a:pt x="2122035" y="1194698"/>
                    </a:lnTo>
                    <a:lnTo>
                      <a:pt x="2124076" y="1194020"/>
                    </a:lnTo>
                    <a:lnTo>
                      <a:pt x="2126344" y="1193116"/>
                    </a:lnTo>
                    <a:lnTo>
                      <a:pt x="2128838" y="1192665"/>
                    </a:lnTo>
                    <a:lnTo>
                      <a:pt x="2131106" y="1192439"/>
                    </a:lnTo>
                    <a:lnTo>
                      <a:pt x="2133601" y="1192213"/>
                    </a:lnTo>
                    <a:close/>
                    <a:moveTo>
                      <a:pt x="1555751" y="1192213"/>
                    </a:moveTo>
                    <a:lnTo>
                      <a:pt x="1560059" y="1192439"/>
                    </a:lnTo>
                    <a:lnTo>
                      <a:pt x="1563688" y="1193342"/>
                    </a:lnTo>
                    <a:lnTo>
                      <a:pt x="1567090" y="1194698"/>
                    </a:lnTo>
                    <a:lnTo>
                      <a:pt x="1570038" y="1195828"/>
                    </a:lnTo>
                    <a:lnTo>
                      <a:pt x="1572533" y="1197635"/>
                    </a:lnTo>
                    <a:lnTo>
                      <a:pt x="1575254" y="1199669"/>
                    </a:lnTo>
                    <a:lnTo>
                      <a:pt x="1577295" y="1201928"/>
                    </a:lnTo>
                    <a:lnTo>
                      <a:pt x="1579110" y="1204187"/>
                    </a:lnTo>
                    <a:lnTo>
                      <a:pt x="1580470" y="1206899"/>
                    </a:lnTo>
                    <a:lnTo>
                      <a:pt x="1581604" y="1209384"/>
                    </a:lnTo>
                    <a:lnTo>
                      <a:pt x="1582738" y="1212095"/>
                    </a:lnTo>
                    <a:lnTo>
                      <a:pt x="1583419" y="1214580"/>
                    </a:lnTo>
                    <a:lnTo>
                      <a:pt x="1584099" y="1217518"/>
                    </a:lnTo>
                    <a:lnTo>
                      <a:pt x="1584326" y="1220229"/>
                    </a:lnTo>
                    <a:lnTo>
                      <a:pt x="1584326" y="1222714"/>
                    </a:lnTo>
                    <a:lnTo>
                      <a:pt x="1584099" y="1225425"/>
                    </a:lnTo>
                    <a:lnTo>
                      <a:pt x="1583419" y="1227685"/>
                    </a:lnTo>
                    <a:lnTo>
                      <a:pt x="1582965" y="1229944"/>
                    </a:lnTo>
                    <a:lnTo>
                      <a:pt x="1582285" y="1232429"/>
                    </a:lnTo>
                    <a:lnTo>
                      <a:pt x="1581378" y="1234463"/>
                    </a:lnTo>
                    <a:lnTo>
                      <a:pt x="1580470" y="1236496"/>
                    </a:lnTo>
                    <a:lnTo>
                      <a:pt x="1579110" y="1238304"/>
                    </a:lnTo>
                    <a:lnTo>
                      <a:pt x="1577976" y="1240111"/>
                    </a:lnTo>
                    <a:lnTo>
                      <a:pt x="1576388" y="1241919"/>
                    </a:lnTo>
                    <a:lnTo>
                      <a:pt x="1573440" y="1245082"/>
                    </a:lnTo>
                    <a:lnTo>
                      <a:pt x="1570038" y="1247341"/>
                    </a:lnTo>
                    <a:lnTo>
                      <a:pt x="1566183" y="1249601"/>
                    </a:lnTo>
                    <a:lnTo>
                      <a:pt x="1562327" y="1251182"/>
                    </a:lnTo>
                    <a:lnTo>
                      <a:pt x="1558245" y="1252086"/>
                    </a:lnTo>
                    <a:lnTo>
                      <a:pt x="1553936" y="1252538"/>
                    </a:lnTo>
                    <a:lnTo>
                      <a:pt x="1549854" y="1252312"/>
                    </a:lnTo>
                    <a:lnTo>
                      <a:pt x="1547813" y="1252086"/>
                    </a:lnTo>
                    <a:lnTo>
                      <a:pt x="1545545" y="1251634"/>
                    </a:lnTo>
                    <a:lnTo>
                      <a:pt x="1543504" y="1251182"/>
                    </a:lnTo>
                    <a:lnTo>
                      <a:pt x="1541690" y="1250052"/>
                    </a:lnTo>
                    <a:lnTo>
                      <a:pt x="1539875" y="1249375"/>
                    </a:lnTo>
                    <a:lnTo>
                      <a:pt x="1537834" y="1248019"/>
                    </a:lnTo>
                    <a:lnTo>
                      <a:pt x="1536247" y="1246663"/>
                    </a:lnTo>
                    <a:lnTo>
                      <a:pt x="1534432" y="1245308"/>
                    </a:lnTo>
                    <a:lnTo>
                      <a:pt x="1532845" y="1243500"/>
                    </a:lnTo>
                    <a:lnTo>
                      <a:pt x="1531257" y="1241693"/>
                    </a:lnTo>
                    <a:lnTo>
                      <a:pt x="1529897" y="1240111"/>
                    </a:lnTo>
                    <a:lnTo>
                      <a:pt x="1528990" y="1238304"/>
                    </a:lnTo>
                    <a:lnTo>
                      <a:pt x="1527402" y="1234689"/>
                    </a:lnTo>
                    <a:lnTo>
                      <a:pt x="1526041" y="1230848"/>
                    </a:lnTo>
                    <a:lnTo>
                      <a:pt x="1525588" y="1226781"/>
                    </a:lnTo>
                    <a:lnTo>
                      <a:pt x="1525588" y="1222714"/>
                    </a:lnTo>
                    <a:lnTo>
                      <a:pt x="1525815" y="1218873"/>
                    </a:lnTo>
                    <a:lnTo>
                      <a:pt x="1526948" y="1214806"/>
                    </a:lnTo>
                    <a:lnTo>
                      <a:pt x="1528309" y="1210965"/>
                    </a:lnTo>
                    <a:lnTo>
                      <a:pt x="1530350" y="1207350"/>
                    </a:lnTo>
                    <a:lnTo>
                      <a:pt x="1532618" y="1203961"/>
                    </a:lnTo>
                    <a:lnTo>
                      <a:pt x="1535566" y="1200798"/>
                    </a:lnTo>
                    <a:lnTo>
                      <a:pt x="1538515" y="1198313"/>
                    </a:lnTo>
                    <a:lnTo>
                      <a:pt x="1542597" y="1195828"/>
                    </a:lnTo>
                    <a:lnTo>
                      <a:pt x="1544411" y="1194924"/>
                    </a:lnTo>
                    <a:lnTo>
                      <a:pt x="1546452" y="1194020"/>
                    </a:lnTo>
                    <a:lnTo>
                      <a:pt x="1548720" y="1193342"/>
                    </a:lnTo>
                    <a:lnTo>
                      <a:pt x="1551215" y="1192891"/>
                    </a:lnTo>
                    <a:lnTo>
                      <a:pt x="1553483" y="1192439"/>
                    </a:lnTo>
                    <a:lnTo>
                      <a:pt x="1555751" y="1192213"/>
                    </a:lnTo>
                    <a:close/>
                    <a:moveTo>
                      <a:pt x="1939908" y="1190625"/>
                    </a:moveTo>
                    <a:lnTo>
                      <a:pt x="1944082" y="1191077"/>
                    </a:lnTo>
                    <a:lnTo>
                      <a:pt x="1948255" y="1191754"/>
                    </a:lnTo>
                    <a:lnTo>
                      <a:pt x="1951734" y="1192884"/>
                    </a:lnTo>
                    <a:lnTo>
                      <a:pt x="1954748" y="1194466"/>
                    </a:lnTo>
                    <a:lnTo>
                      <a:pt x="1957763" y="1196273"/>
                    </a:lnTo>
                    <a:lnTo>
                      <a:pt x="1960545" y="1198081"/>
                    </a:lnTo>
                    <a:lnTo>
                      <a:pt x="1962864" y="1200340"/>
                    </a:lnTo>
                    <a:lnTo>
                      <a:pt x="1964951" y="1202825"/>
                    </a:lnTo>
                    <a:lnTo>
                      <a:pt x="1966574" y="1205085"/>
                    </a:lnTo>
                    <a:lnTo>
                      <a:pt x="1968197" y="1208022"/>
                    </a:lnTo>
                    <a:lnTo>
                      <a:pt x="1969357" y="1210507"/>
                    </a:lnTo>
                    <a:lnTo>
                      <a:pt x="1970284" y="1213218"/>
                    </a:lnTo>
                    <a:lnTo>
                      <a:pt x="1970980" y="1215930"/>
                    </a:lnTo>
                    <a:lnTo>
                      <a:pt x="1971444" y="1218641"/>
                    </a:lnTo>
                    <a:lnTo>
                      <a:pt x="1971676" y="1221126"/>
                    </a:lnTo>
                    <a:lnTo>
                      <a:pt x="1971444" y="1223837"/>
                    </a:lnTo>
                    <a:lnTo>
                      <a:pt x="1971212" y="1226097"/>
                    </a:lnTo>
                    <a:lnTo>
                      <a:pt x="1970516" y="1228582"/>
                    </a:lnTo>
                    <a:lnTo>
                      <a:pt x="1970053" y="1230841"/>
                    </a:lnTo>
                    <a:lnTo>
                      <a:pt x="1969357" y="1232875"/>
                    </a:lnTo>
                    <a:lnTo>
                      <a:pt x="1968197" y="1234908"/>
                    </a:lnTo>
                    <a:lnTo>
                      <a:pt x="1967038" y="1236942"/>
                    </a:lnTo>
                    <a:lnTo>
                      <a:pt x="1965879" y="1238749"/>
                    </a:lnTo>
                    <a:lnTo>
                      <a:pt x="1964487" y="1240557"/>
                    </a:lnTo>
                    <a:lnTo>
                      <a:pt x="1963096" y="1242138"/>
                    </a:lnTo>
                    <a:lnTo>
                      <a:pt x="1961473" y="1243268"/>
                    </a:lnTo>
                    <a:lnTo>
                      <a:pt x="1957995" y="1245979"/>
                    </a:lnTo>
                    <a:lnTo>
                      <a:pt x="1954053" y="1248013"/>
                    </a:lnTo>
                    <a:lnTo>
                      <a:pt x="1950111" y="1249594"/>
                    </a:lnTo>
                    <a:lnTo>
                      <a:pt x="1945705" y="1250272"/>
                    </a:lnTo>
                    <a:lnTo>
                      <a:pt x="1941531" y="1250950"/>
                    </a:lnTo>
                    <a:lnTo>
                      <a:pt x="1936893" y="1250724"/>
                    </a:lnTo>
                    <a:lnTo>
                      <a:pt x="1934806" y="1250272"/>
                    </a:lnTo>
                    <a:lnTo>
                      <a:pt x="1932719" y="1249820"/>
                    </a:lnTo>
                    <a:lnTo>
                      <a:pt x="1930632" y="1249142"/>
                    </a:lnTo>
                    <a:lnTo>
                      <a:pt x="1928313" y="1248239"/>
                    </a:lnTo>
                    <a:lnTo>
                      <a:pt x="1926227" y="1247335"/>
                    </a:lnTo>
                    <a:lnTo>
                      <a:pt x="1924371" y="1246205"/>
                    </a:lnTo>
                    <a:lnTo>
                      <a:pt x="1922516" y="1244849"/>
                    </a:lnTo>
                    <a:lnTo>
                      <a:pt x="1920429" y="1243268"/>
                    </a:lnTo>
                    <a:lnTo>
                      <a:pt x="1918806" y="1241686"/>
                    </a:lnTo>
                    <a:lnTo>
                      <a:pt x="1916951" y="1239879"/>
                    </a:lnTo>
                    <a:lnTo>
                      <a:pt x="1914632" y="1236264"/>
                    </a:lnTo>
                    <a:lnTo>
                      <a:pt x="1912313" y="1232649"/>
                    </a:lnTo>
                    <a:lnTo>
                      <a:pt x="1911154" y="1228808"/>
                    </a:lnTo>
                    <a:lnTo>
                      <a:pt x="1910227" y="1224967"/>
                    </a:lnTo>
                    <a:lnTo>
                      <a:pt x="1909763" y="1220674"/>
                    </a:lnTo>
                    <a:lnTo>
                      <a:pt x="1909995" y="1216833"/>
                    </a:lnTo>
                    <a:lnTo>
                      <a:pt x="1910690" y="1212992"/>
                    </a:lnTo>
                    <a:lnTo>
                      <a:pt x="1912082" y="1208926"/>
                    </a:lnTo>
                    <a:lnTo>
                      <a:pt x="1913705" y="1205311"/>
                    </a:lnTo>
                    <a:lnTo>
                      <a:pt x="1916024" y="1201922"/>
                    </a:lnTo>
                    <a:lnTo>
                      <a:pt x="1918806" y="1199210"/>
                    </a:lnTo>
                    <a:lnTo>
                      <a:pt x="1922284" y="1196273"/>
                    </a:lnTo>
                    <a:lnTo>
                      <a:pt x="1924140" y="1195143"/>
                    </a:lnTo>
                    <a:lnTo>
                      <a:pt x="1925995" y="1194240"/>
                    </a:lnTo>
                    <a:lnTo>
                      <a:pt x="1927850" y="1193110"/>
                    </a:lnTo>
                    <a:lnTo>
                      <a:pt x="1930169" y="1192432"/>
                    </a:lnTo>
                    <a:lnTo>
                      <a:pt x="1932487" y="1191528"/>
                    </a:lnTo>
                    <a:lnTo>
                      <a:pt x="1934806" y="1191077"/>
                    </a:lnTo>
                    <a:lnTo>
                      <a:pt x="1937125" y="1190851"/>
                    </a:lnTo>
                    <a:lnTo>
                      <a:pt x="1939908" y="1190625"/>
                    </a:lnTo>
                    <a:close/>
                    <a:moveTo>
                      <a:pt x="1746707" y="1190625"/>
                    </a:moveTo>
                    <a:lnTo>
                      <a:pt x="1750592" y="1191089"/>
                    </a:lnTo>
                    <a:lnTo>
                      <a:pt x="1754705" y="1191784"/>
                    </a:lnTo>
                    <a:lnTo>
                      <a:pt x="1758132" y="1192944"/>
                    </a:lnTo>
                    <a:lnTo>
                      <a:pt x="1761103" y="1194567"/>
                    </a:lnTo>
                    <a:lnTo>
                      <a:pt x="1764074" y="1196190"/>
                    </a:lnTo>
                    <a:lnTo>
                      <a:pt x="1766359" y="1198277"/>
                    </a:lnTo>
                    <a:lnTo>
                      <a:pt x="1768872" y="1200364"/>
                    </a:lnTo>
                    <a:lnTo>
                      <a:pt x="1770700" y="1202915"/>
                    </a:lnTo>
                    <a:lnTo>
                      <a:pt x="1772300" y="1205465"/>
                    </a:lnTo>
                    <a:lnTo>
                      <a:pt x="1773671" y="1208248"/>
                    </a:lnTo>
                    <a:lnTo>
                      <a:pt x="1774585" y="1210799"/>
                    </a:lnTo>
                    <a:lnTo>
                      <a:pt x="1775727" y="1213813"/>
                    </a:lnTo>
                    <a:lnTo>
                      <a:pt x="1776184" y="1216364"/>
                    </a:lnTo>
                    <a:lnTo>
                      <a:pt x="1776413" y="1219378"/>
                    </a:lnTo>
                    <a:lnTo>
                      <a:pt x="1776413" y="1222161"/>
                    </a:lnTo>
                    <a:lnTo>
                      <a:pt x="1776413" y="1224480"/>
                    </a:lnTo>
                    <a:lnTo>
                      <a:pt x="1776184" y="1227031"/>
                    </a:lnTo>
                    <a:lnTo>
                      <a:pt x="1775727" y="1229581"/>
                    </a:lnTo>
                    <a:lnTo>
                      <a:pt x="1774813" y="1231668"/>
                    </a:lnTo>
                    <a:lnTo>
                      <a:pt x="1774128" y="1233987"/>
                    </a:lnTo>
                    <a:lnTo>
                      <a:pt x="1772985" y="1235842"/>
                    </a:lnTo>
                    <a:lnTo>
                      <a:pt x="1772071" y="1238161"/>
                    </a:lnTo>
                    <a:lnTo>
                      <a:pt x="1770700" y="1240016"/>
                    </a:lnTo>
                    <a:lnTo>
                      <a:pt x="1769101" y="1241639"/>
                    </a:lnTo>
                    <a:lnTo>
                      <a:pt x="1767730" y="1243262"/>
                    </a:lnTo>
                    <a:lnTo>
                      <a:pt x="1766130" y="1244654"/>
                    </a:lnTo>
                    <a:lnTo>
                      <a:pt x="1762474" y="1247436"/>
                    </a:lnTo>
                    <a:lnTo>
                      <a:pt x="1758818" y="1249523"/>
                    </a:lnTo>
                    <a:lnTo>
                      <a:pt x="1754933" y="1251146"/>
                    </a:lnTo>
                    <a:lnTo>
                      <a:pt x="1750592" y="1252074"/>
                    </a:lnTo>
                    <a:lnTo>
                      <a:pt x="1746479" y="1252538"/>
                    </a:lnTo>
                    <a:lnTo>
                      <a:pt x="1741909" y="1252306"/>
                    </a:lnTo>
                    <a:lnTo>
                      <a:pt x="1739852" y="1252074"/>
                    </a:lnTo>
                    <a:lnTo>
                      <a:pt x="1737796" y="1251378"/>
                    </a:lnTo>
                    <a:lnTo>
                      <a:pt x="1735739" y="1250683"/>
                    </a:lnTo>
                    <a:lnTo>
                      <a:pt x="1733911" y="1249755"/>
                    </a:lnTo>
                    <a:lnTo>
                      <a:pt x="1731626" y="1249059"/>
                    </a:lnTo>
                    <a:lnTo>
                      <a:pt x="1729798" y="1247668"/>
                    </a:lnTo>
                    <a:lnTo>
                      <a:pt x="1727741" y="1246277"/>
                    </a:lnTo>
                    <a:lnTo>
                      <a:pt x="1726142" y="1245117"/>
                    </a:lnTo>
                    <a:lnTo>
                      <a:pt x="1724314" y="1243262"/>
                    </a:lnTo>
                    <a:lnTo>
                      <a:pt x="1722714" y="1241407"/>
                    </a:lnTo>
                    <a:lnTo>
                      <a:pt x="1721572" y="1239784"/>
                    </a:lnTo>
                    <a:lnTo>
                      <a:pt x="1720429" y="1237929"/>
                    </a:lnTo>
                    <a:lnTo>
                      <a:pt x="1718601" y="1233987"/>
                    </a:lnTo>
                    <a:lnTo>
                      <a:pt x="1717230" y="1230045"/>
                    </a:lnTo>
                    <a:lnTo>
                      <a:pt x="1716545" y="1225871"/>
                    </a:lnTo>
                    <a:lnTo>
                      <a:pt x="1716088" y="1221697"/>
                    </a:lnTo>
                    <a:lnTo>
                      <a:pt x="1716545" y="1217523"/>
                    </a:lnTo>
                    <a:lnTo>
                      <a:pt x="1717459" y="1213581"/>
                    </a:lnTo>
                    <a:lnTo>
                      <a:pt x="1718830" y="1209871"/>
                    </a:lnTo>
                    <a:lnTo>
                      <a:pt x="1720658" y="1205929"/>
                    </a:lnTo>
                    <a:lnTo>
                      <a:pt x="1722943" y="1202683"/>
                    </a:lnTo>
                    <a:lnTo>
                      <a:pt x="1725913" y="1199436"/>
                    </a:lnTo>
                    <a:lnTo>
                      <a:pt x="1729112" y="1196654"/>
                    </a:lnTo>
                    <a:lnTo>
                      <a:pt x="1730940" y="1195262"/>
                    </a:lnTo>
                    <a:lnTo>
                      <a:pt x="1732769" y="1194335"/>
                    </a:lnTo>
                    <a:lnTo>
                      <a:pt x="1734825" y="1193175"/>
                    </a:lnTo>
                    <a:lnTo>
                      <a:pt x="1736882" y="1192480"/>
                    </a:lnTo>
                    <a:lnTo>
                      <a:pt x="1739395" y="1191552"/>
                    </a:lnTo>
                    <a:lnTo>
                      <a:pt x="1741680" y="1191089"/>
                    </a:lnTo>
                    <a:lnTo>
                      <a:pt x="1744194" y="1190857"/>
                    </a:lnTo>
                    <a:lnTo>
                      <a:pt x="1746707" y="1190625"/>
                    </a:lnTo>
                    <a:close/>
                    <a:moveTo>
                      <a:pt x="100493" y="1189038"/>
                    </a:moveTo>
                    <a:lnTo>
                      <a:pt x="100936" y="1189259"/>
                    </a:lnTo>
                    <a:lnTo>
                      <a:pt x="101379" y="1189703"/>
                    </a:lnTo>
                    <a:lnTo>
                      <a:pt x="101379" y="1190811"/>
                    </a:lnTo>
                    <a:lnTo>
                      <a:pt x="101601" y="1192141"/>
                    </a:lnTo>
                    <a:lnTo>
                      <a:pt x="101158" y="1195687"/>
                    </a:lnTo>
                    <a:lnTo>
                      <a:pt x="100715" y="1200120"/>
                    </a:lnTo>
                    <a:lnTo>
                      <a:pt x="99607" y="1204775"/>
                    </a:lnTo>
                    <a:lnTo>
                      <a:pt x="98278" y="1209873"/>
                    </a:lnTo>
                    <a:lnTo>
                      <a:pt x="95620" y="1220291"/>
                    </a:lnTo>
                    <a:lnTo>
                      <a:pt x="93405" y="1226497"/>
                    </a:lnTo>
                    <a:lnTo>
                      <a:pt x="91411" y="1232260"/>
                    </a:lnTo>
                    <a:lnTo>
                      <a:pt x="89639" y="1237358"/>
                    </a:lnTo>
                    <a:lnTo>
                      <a:pt x="87867" y="1241348"/>
                    </a:lnTo>
                    <a:lnTo>
                      <a:pt x="86095" y="1244673"/>
                    </a:lnTo>
                    <a:lnTo>
                      <a:pt x="84766" y="1246667"/>
                    </a:lnTo>
                    <a:lnTo>
                      <a:pt x="84101" y="1247554"/>
                    </a:lnTo>
                    <a:lnTo>
                      <a:pt x="83658" y="1247776"/>
                    </a:lnTo>
                    <a:lnTo>
                      <a:pt x="82994" y="1247776"/>
                    </a:lnTo>
                    <a:lnTo>
                      <a:pt x="82772" y="1247554"/>
                    </a:lnTo>
                    <a:lnTo>
                      <a:pt x="82551" y="1246224"/>
                    </a:lnTo>
                    <a:lnTo>
                      <a:pt x="82551" y="1244008"/>
                    </a:lnTo>
                    <a:lnTo>
                      <a:pt x="82772" y="1240905"/>
                    </a:lnTo>
                    <a:lnTo>
                      <a:pt x="83658" y="1237136"/>
                    </a:lnTo>
                    <a:lnTo>
                      <a:pt x="85431" y="1228049"/>
                    </a:lnTo>
                    <a:lnTo>
                      <a:pt x="87867" y="1218074"/>
                    </a:lnTo>
                    <a:lnTo>
                      <a:pt x="90968" y="1207878"/>
                    </a:lnTo>
                    <a:lnTo>
                      <a:pt x="92740" y="1203445"/>
                    </a:lnTo>
                    <a:lnTo>
                      <a:pt x="94291" y="1199234"/>
                    </a:lnTo>
                    <a:lnTo>
                      <a:pt x="96063" y="1195466"/>
                    </a:lnTo>
                    <a:lnTo>
                      <a:pt x="97614" y="1192363"/>
                    </a:lnTo>
                    <a:lnTo>
                      <a:pt x="99164" y="1190368"/>
                    </a:lnTo>
                    <a:lnTo>
                      <a:pt x="99829" y="1189481"/>
                    </a:lnTo>
                    <a:lnTo>
                      <a:pt x="100493" y="1189038"/>
                    </a:lnTo>
                    <a:close/>
                    <a:moveTo>
                      <a:pt x="141227" y="1181101"/>
                    </a:moveTo>
                    <a:lnTo>
                      <a:pt x="142152" y="1181328"/>
                    </a:lnTo>
                    <a:lnTo>
                      <a:pt x="142846" y="1181784"/>
                    </a:lnTo>
                    <a:lnTo>
                      <a:pt x="143539" y="1182922"/>
                    </a:lnTo>
                    <a:lnTo>
                      <a:pt x="143770" y="1184288"/>
                    </a:lnTo>
                    <a:lnTo>
                      <a:pt x="144233" y="1185881"/>
                    </a:lnTo>
                    <a:lnTo>
                      <a:pt x="144464" y="1187930"/>
                    </a:lnTo>
                    <a:lnTo>
                      <a:pt x="144233" y="1192028"/>
                    </a:lnTo>
                    <a:lnTo>
                      <a:pt x="143539" y="1197036"/>
                    </a:lnTo>
                    <a:lnTo>
                      <a:pt x="142614" y="1202499"/>
                    </a:lnTo>
                    <a:lnTo>
                      <a:pt x="141227" y="1207735"/>
                    </a:lnTo>
                    <a:lnTo>
                      <a:pt x="139840" y="1212971"/>
                    </a:lnTo>
                    <a:lnTo>
                      <a:pt x="137528" y="1219800"/>
                    </a:lnTo>
                    <a:lnTo>
                      <a:pt x="134754" y="1225946"/>
                    </a:lnTo>
                    <a:lnTo>
                      <a:pt x="132442" y="1231182"/>
                    </a:lnTo>
                    <a:lnTo>
                      <a:pt x="129667" y="1235507"/>
                    </a:lnTo>
                    <a:lnTo>
                      <a:pt x="127356" y="1238694"/>
                    </a:lnTo>
                    <a:lnTo>
                      <a:pt x="126200" y="1240060"/>
                    </a:lnTo>
                    <a:lnTo>
                      <a:pt x="125275" y="1240970"/>
                    </a:lnTo>
                    <a:lnTo>
                      <a:pt x="124119" y="1241198"/>
                    </a:lnTo>
                    <a:lnTo>
                      <a:pt x="123425" y="1241426"/>
                    </a:lnTo>
                    <a:lnTo>
                      <a:pt x="122500" y="1241198"/>
                    </a:lnTo>
                    <a:lnTo>
                      <a:pt x="121807" y="1240288"/>
                    </a:lnTo>
                    <a:lnTo>
                      <a:pt x="121113" y="1239605"/>
                    </a:lnTo>
                    <a:lnTo>
                      <a:pt x="120882" y="1238466"/>
                    </a:lnTo>
                    <a:lnTo>
                      <a:pt x="120651" y="1235507"/>
                    </a:lnTo>
                    <a:lnTo>
                      <a:pt x="120651" y="1232320"/>
                    </a:lnTo>
                    <a:lnTo>
                      <a:pt x="120882" y="1228223"/>
                    </a:lnTo>
                    <a:lnTo>
                      <a:pt x="121576" y="1223897"/>
                    </a:lnTo>
                    <a:lnTo>
                      <a:pt x="122500" y="1219117"/>
                    </a:lnTo>
                    <a:lnTo>
                      <a:pt x="123656" y="1214109"/>
                    </a:lnTo>
                    <a:lnTo>
                      <a:pt x="125275" y="1209101"/>
                    </a:lnTo>
                    <a:lnTo>
                      <a:pt x="126893" y="1204093"/>
                    </a:lnTo>
                    <a:lnTo>
                      <a:pt x="128743" y="1199084"/>
                    </a:lnTo>
                    <a:lnTo>
                      <a:pt x="130592" y="1194759"/>
                    </a:lnTo>
                    <a:lnTo>
                      <a:pt x="132442" y="1190434"/>
                    </a:lnTo>
                    <a:lnTo>
                      <a:pt x="134523" y="1187019"/>
                    </a:lnTo>
                    <a:lnTo>
                      <a:pt x="136603" y="1184288"/>
                    </a:lnTo>
                    <a:lnTo>
                      <a:pt x="137990" y="1183150"/>
                    </a:lnTo>
                    <a:lnTo>
                      <a:pt x="139146" y="1182239"/>
                    </a:lnTo>
                    <a:lnTo>
                      <a:pt x="140071" y="1181328"/>
                    </a:lnTo>
                    <a:lnTo>
                      <a:pt x="141227" y="1181101"/>
                    </a:lnTo>
                    <a:close/>
                    <a:moveTo>
                      <a:pt x="203428" y="1174751"/>
                    </a:moveTo>
                    <a:lnTo>
                      <a:pt x="204788" y="1175204"/>
                    </a:lnTo>
                    <a:lnTo>
                      <a:pt x="206149" y="1175658"/>
                    </a:lnTo>
                    <a:lnTo>
                      <a:pt x="207056" y="1176792"/>
                    </a:lnTo>
                    <a:lnTo>
                      <a:pt x="207963" y="1178153"/>
                    </a:lnTo>
                    <a:lnTo>
                      <a:pt x="208417" y="1179740"/>
                    </a:lnTo>
                    <a:lnTo>
                      <a:pt x="208871" y="1181554"/>
                    </a:lnTo>
                    <a:lnTo>
                      <a:pt x="209324" y="1183822"/>
                    </a:lnTo>
                    <a:lnTo>
                      <a:pt x="209551" y="1185863"/>
                    </a:lnTo>
                    <a:lnTo>
                      <a:pt x="209324" y="1190853"/>
                    </a:lnTo>
                    <a:lnTo>
                      <a:pt x="208417" y="1196295"/>
                    </a:lnTo>
                    <a:lnTo>
                      <a:pt x="207510" y="1201511"/>
                    </a:lnTo>
                    <a:lnTo>
                      <a:pt x="206149" y="1206728"/>
                    </a:lnTo>
                    <a:lnTo>
                      <a:pt x="204788" y="1210810"/>
                    </a:lnTo>
                    <a:lnTo>
                      <a:pt x="203201" y="1214438"/>
                    </a:lnTo>
                    <a:lnTo>
                      <a:pt x="201613" y="1217840"/>
                    </a:lnTo>
                    <a:lnTo>
                      <a:pt x="200026" y="1221242"/>
                    </a:lnTo>
                    <a:lnTo>
                      <a:pt x="198438" y="1223963"/>
                    </a:lnTo>
                    <a:lnTo>
                      <a:pt x="196851" y="1226685"/>
                    </a:lnTo>
                    <a:lnTo>
                      <a:pt x="195037" y="1228953"/>
                    </a:lnTo>
                    <a:lnTo>
                      <a:pt x="193449" y="1230767"/>
                    </a:lnTo>
                    <a:lnTo>
                      <a:pt x="191635" y="1232354"/>
                    </a:lnTo>
                    <a:lnTo>
                      <a:pt x="190274" y="1233715"/>
                    </a:lnTo>
                    <a:lnTo>
                      <a:pt x="188687" y="1234395"/>
                    </a:lnTo>
                    <a:lnTo>
                      <a:pt x="187099" y="1235076"/>
                    </a:lnTo>
                    <a:lnTo>
                      <a:pt x="185738" y="1234849"/>
                    </a:lnTo>
                    <a:lnTo>
                      <a:pt x="184378" y="1234169"/>
                    </a:lnTo>
                    <a:lnTo>
                      <a:pt x="183471" y="1233261"/>
                    </a:lnTo>
                    <a:lnTo>
                      <a:pt x="182563" y="1231901"/>
                    </a:lnTo>
                    <a:lnTo>
                      <a:pt x="181429" y="1228953"/>
                    </a:lnTo>
                    <a:lnTo>
                      <a:pt x="180976" y="1225778"/>
                    </a:lnTo>
                    <a:lnTo>
                      <a:pt x="180976" y="1222149"/>
                    </a:lnTo>
                    <a:lnTo>
                      <a:pt x="181203" y="1218067"/>
                    </a:lnTo>
                    <a:lnTo>
                      <a:pt x="182110" y="1213531"/>
                    </a:lnTo>
                    <a:lnTo>
                      <a:pt x="182790" y="1208995"/>
                    </a:lnTo>
                    <a:lnTo>
                      <a:pt x="184151" y="1204460"/>
                    </a:lnTo>
                    <a:lnTo>
                      <a:pt x="185738" y="1199697"/>
                    </a:lnTo>
                    <a:lnTo>
                      <a:pt x="187326" y="1195161"/>
                    </a:lnTo>
                    <a:lnTo>
                      <a:pt x="189140" y="1190853"/>
                    </a:lnTo>
                    <a:lnTo>
                      <a:pt x="191181" y="1186770"/>
                    </a:lnTo>
                    <a:lnTo>
                      <a:pt x="193449" y="1183369"/>
                    </a:lnTo>
                    <a:lnTo>
                      <a:pt x="195944" y="1180194"/>
                    </a:lnTo>
                    <a:lnTo>
                      <a:pt x="198212" y="1177472"/>
                    </a:lnTo>
                    <a:lnTo>
                      <a:pt x="199572" y="1176565"/>
                    </a:lnTo>
                    <a:lnTo>
                      <a:pt x="200933" y="1175658"/>
                    </a:lnTo>
                    <a:lnTo>
                      <a:pt x="202067" y="1175204"/>
                    </a:lnTo>
                    <a:lnTo>
                      <a:pt x="203428" y="1174751"/>
                    </a:lnTo>
                    <a:close/>
                    <a:moveTo>
                      <a:pt x="288127" y="1166813"/>
                    </a:moveTo>
                    <a:lnTo>
                      <a:pt x="289966" y="1167040"/>
                    </a:lnTo>
                    <a:lnTo>
                      <a:pt x="291806" y="1167723"/>
                    </a:lnTo>
                    <a:lnTo>
                      <a:pt x="293185" y="1168862"/>
                    </a:lnTo>
                    <a:lnTo>
                      <a:pt x="294335" y="1170227"/>
                    </a:lnTo>
                    <a:lnTo>
                      <a:pt x="295254" y="1171821"/>
                    </a:lnTo>
                    <a:lnTo>
                      <a:pt x="296174" y="1173642"/>
                    </a:lnTo>
                    <a:lnTo>
                      <a:pt x="296634" y="1175691"/>
                    </a:lnTo>
                    <a:lnTo>
                      <a:pt x="296864" y="1177967"/>
                    </a:lnTo>
                    <a:lnTo>
                      <a:pt x="296864" y="1180699"/>
                    </a:lnTo>
                    <a:lnTo>
                      <a:pt x="296864" y="1182975"/>
                    </a:lnTo>
                    <a:lnTo>
                      <a:pt x="296634" y="1188439"/>
                    </a:lnTo>
                    <a:lnTo>
                      <a:pt x="295484" y="1193674"/>
                    </a:lnTo>
                    <a:lnTo>
                      <a:pt x="294335" y="1198910"/>
                    </a:lnTo>
                    <a:lnTo>
                      <a:pt x="292955" y="1203008"/>
                    </a:lnTo>
                    <a:lnTo>
                      <a:pt x="291346" y="1206878"/>
                    </a:lnTo>
                    <a:lnTo>
                      <a:pt x="289507" y="1210520"/>
                    </a:lnTo>
                    <a:lnTo>
                      <a:pt x="287667" y="1213707"/>
                    </a:lnTo>
                    <a:lnTo>
                      <a:pt x="285828" y="1216894"/>
                    </a:lnTo>
                    <a:lnTo>
                      <a:pt x="283759" y="1219398"/>
                    </a:lnTo>
                    <a:lnTo>
                      <a:pt x="281459" y="1221902"/>
                    </a:lnTo>
                    <a:lnTo>
                      <a:pt x="279390" y="1223723"/>
                    </a:lnTo>
                    <a:lnTo>
                      <a:pt x="277551" y="1225317"/>
                    </a:lnTo>
                    <a:lnTo>
                      <a:pt x="275482" y="1226227"/>
                    </a:lnTo>
                    <a:lnTo>
                      <a:pt x="273412" y="1226682"/>
                    </a:lnTo>
                    <a:lnTo>
                      <a:pt x="271573" y="1227138"/>
                    </a:lnTo>
                    <a:lnTo>
                      <a:pt x="269964" y="1226682"/>
                    </a:lnTo>
                    <a:lnTo>
                      <a:pt x="268124" y="1225772"/>
                    </a:lnTo>
                    <a:lnTo>
                      <a:pt x="266745" y="1224406"/>
                    </a:lnTo>
                    <a:lnTo>
                      <a:pt x="265365" y="1222357"/>
                    </a:lnTo>
                    <a:lnTo>
                      <a:pt x="264446" y="1219398"/>
                    </a:lnTo>
                    <a:lnTo>
                      <a:pt x="263756" y="1215983"/>
                    </a:lnTo>
                    <a:lnTo>
                      <a:pt x="263526" y="1212113"/>
                    </a:lnTo>
                    <a:lnTo>
                      <a:pt x="263756" y="1208244"/>
                    </a:lnTo>
                    <a:lnTo>
                      <a:pt x="264446" y="1203691"/>
                    </a:lnTo>
                    <a:lnTo>
                      <a:pt x="265135" y="1199365"/>
                    </a:lnTo>
                    <a:lnTo>
                      <a:pt x="266515" y="1194813"/>
                    </a:lnTo>
                    <a:lnTo>
                      <a:pt x="268124" y="1190260"/>
                    </a:lnTo>
                    <a:lnTo>
                      <a:pt x="269964" y="1185935"/>
                    </a:lnTo>
                    <a:lnTo>
                      <a:pt x="272033" y="1182065"/>
                    </a:lnTo>
                    <a:lnTo>
                      <a:pt x="274102" y="1177967"/>
                    </a:lnTo>
                    <a:lnTo>
                      <a:pt x="276861" y="1174553"/>
                    </a:lnTo>
                    <a:lnTo>
                      <a:pt x="279390" y="1171821"/>
                    </a:lnTo>
                    <a:lnTo>
                      <a:pt x="282149" y="1169317"/>
                    </a:lnTo>
                    <a:lnTo>
                      <a:pt x="283759" y="1168634"/>
                    </a:lnTo>
                    <a:lnTo>
                      <a:pt x="285368" y="1167723"/>
                    </a:lnTo>
                    <a:lnTo>
                      <a:pt x="286518" y="1167268"/>
                    </a:lnTo>
                    <a:lnTo>
                      <a:pt x="288127" y="1166813"/>
                    </a:lnTo>
                    <a:close/>
                    <a:moveTo>
                      <a:pt x="390730" y="1160463"/>
                    </a:moveTo>
                    <a:lnTo>
                      <a:pt x="392733" y="1160690"/>
                    </a:lnTo>
                    <a:lnTo>
                      <a:pt x="394737" y="1161601"/>
                    </a:lnTo>
                    <a:lnTo>
                      <a:pt x="396296" y="1162512"/>
                    </a:lnTo>
                    <a:lnTo>
                      <a:pt x="397854" y="1163877"/>
                    </a:lnTo>
                    <a:lnTo>
                      <a:pt x="399190" y="1165471"/>
                    </a:lnTo>
                    <a:lnTo>
                      <a:pt x="399858" y="1167292"/>
                    </a:lnTo>
                    <a:lnTo>
                      <a:pt x="400748" y="1169341"/>
                    </a:lnTo>
                    <a:lnTo>
                      <a:pt x="401194" y="1171845"/>
                    </a:lnTo>
                    <a:lnTo>
                      <a:pt x="401639" y="1174121"/>
                    </a:lnTo>
                    <a:lnTo>
                      <a:pt x="401639" y="1176853"/>
                    </a:lnTo>
                    <a:lnTo>
                      <a:pt x="401639" y="1179357"/>
                    </a:lnTo>
                    <a:lnTo>
                      <a:pt x="401639" y="1182089"/>
                    </a:lnTo>
                    <a:lnTo>
                      <a:pt x="400971" y="1187552"/>
                    </a:lnTo>
                    <a:lnTo>
                      <a:pt x="399635" y="1192560"/>
                    </a:lnTo>
                    <a:lnTo>
                      <a:pt x="398077" y="1196885"/>
                    </a:lnTo>
                    <a:lnTo>
                      <a:pt x="396518" y="1201211"/>
                    </a:lnTo>
                    <a:lnTo>
                      <a:pt x="394737" y="1204853"/>
                    </a:lnTo>
                    <a:lnTo>
                      <a:pt x="392733" y="1208267"/>
                    </a:lnTo>
                    <a:lnTo>
                      <a:pt x="390507" y="1211454"/>
                    </a:lnTo>
                    <a:lnTo>
                      <a:pt x="388058" y="1213959"/>
                    </a:lnTo>
                    <a:lnTo>
                      <a:pt x="385831" y="1216235"/>
                    </a:lnTo>
                    <a:lnTo>
                      <a:pt x="383605" y="1218056"/>
                    </a:lnTo>
                    <a:lnTo>
                      <a:pt x="380933" y="1219422"/>
                    </a:lnTo>
                    <a:lnTo>
                      <a:pt x="378707" y="1220332"/>
                    </a:lnTo>
                    <a:lnTo>
                      <a:pt x="376258" y="1220788"/>
                    </a:lnTo>
                    <a:lnTo>
                      <a:pt x="374254" y="1220560"/>
                    </a:lnTo>
                    <a:lnTo>
                      <a:pt x="372250" y="1220105"/>
                    </a:lnTo>
                    <a:lnTo>
                      <a:pt x="370247" y="1218739"/>
                    </a:lnTo>
                    <a:lnTo>
                      <a:pt x="368688" y="1216918"/>
                    </a:lnTo>
                    <a:lnTo>
                      <a:pt x="367130" y="1214186"/>
                    </a:lnTo>
                    <a:lnTo>
                      <a:pt x="365794" y="1210999"/>
                    </a:lnTo>
                    <a:lnTo>
                      <a:pt x="365349" y="1207357"/>
                    </a:lnTo>
                    <a:lnTo>
                      <a:pt x="365126" y="1203715"/>
                    </a:lnTo>
                    <a:lnTo>
                      <a:pt x="365126" y="1199617"/>
                    </a:lnTo>
                    <a:lnTo>
                      <a:pt x="365571" y="1195292"/>
                    </a:lnTo>
                    <a:lnTo>
                      <a:pt x="366684" y="1190967"/>
                    </a:lnTo>
                    <a:lnTo>
                      <a:pt x="367798" y="1186642"/>
                    </a:lnTo>
                    <a:lnTo>
                      <a:pt x="369356" y="1182316"/>
                    </a:lnTo>
                    <a:lnTo>
                      <a:pt x="371137" y="1178219"/>
                    </a:lnTo>
                    <a:lnTo>
                      <a:pt x="373141" y="1174349"/>
                    </a:lnTo>
                    <a:lnTo>
                      <a:pt x="375813" y="1170934"/>
                    </a:lnTo>
                    <a:lnTo>
                      <a:pt x="378262" y="1167747"/>
                    </a:lnTo>
                    <a:lnTo>
                      <a:pt x="381156" y="1165016"/>
                    </a:lnTo>
                    <a:lnTo>
                      <a:pt x="384050" y="1162739"/>
                    </a:lnTo>
                    <a:lnTo>
                      <a:pt x="385831" y="1162056"/>
                    </a:lnTo>
                    <a:lnTo>
                      <a:pt x="387390" y="1161373"/>
                    </a:lnTo>
                    <a:lnTo>
                      <a:pt x="388948" y="1160690"/>
                    </a:lnTo>
                    <a:lnTo>
                      <a:pt x="390730" y="1160463"/>
                    </a:lnTo>
                    <a:close/>
                    <a:moveTo>
                      <a:pt x="509892" y="1155701"/>
                    </a:moveTo>
                    <a:lnTo>
                      <a:pt x="512373" y="1155924"/>
                    </a:lnTo>
                    <a:lnTo>
                      <a:pt x="514628" y="1156371"/>
                    </a:lnTo>
                    <a:lnTo>
                      <a:pt x="516884" y="1157487"/>
                    </a:lnTo>
                    <a:lnTo>
                      <a:pt x="518463" y="1159051"/>
                    </a:lnTo>
                    <a:lnTo>
                      <a:pt x="519816" y="1160614"/>
                    </a:lnTo>
                    <a:lnTo>
                      <a:pt x="520944" y="1162401"/>
                    </a:lnTo>
                    <a:lnTo>
                      <a:pt x="522072" y="1164411"/>
                    </a:lnTo>
                    <a:lnTo>
                      <a:pt x="522748" y="1166644"/>
                    </a:lnTo>
                    <a:lnTo>
                      <a:pt x="523199" y="1169101"/>
                    </a:lnTo>
                    <a:lnTo>
                      <a:pt x="523650" y="1171558"/>
                    </a:lnTo>
                    <a:lnTo>
                      <a:pt x="523876" y="1174238"/>
                    </a:lnTo>
                    <a:lnTo>
                      <a:pt x="523876" y="1176695"/>
                    </a:lnTo>
                    <a:lnTo>
                      <a:pt x="523650" y="1179375"/>
                    </a:lnTo>
                    <a:lnTo>
                      <a:pt x="523199" y="1182055"/>
                    </a:lnTo>
                    <a:lnTo>
                      <a:pt x="522072" y="1186968"/>
                    </a:lnTo>
                    <a:lnTo>
                      <a:pt x="520718" y="1191435"/>
                    </a:lnTo>
                    <a:lnTo>
                      <a:pt x="518914" y="1195455"/>
                    </a:lnTo>
                    <a:lnTo>
                      <a:pt x="517109" y="1199028"/>
                    </a:lnTo>
                    <a:lnTo>
                      <a:pt x="514628" y="1202378"/>
                    </a:lnTo>
                    <a:lnTo>
                      <a:pt x="512373" y="1205505"/>
                    </a:lnTo>
                    <a:lnTo>
                      <a:pt x="509892" y="1208185"/>
                    </a:lnTo>
                    <a:lnTo>
                      <a:pt x="507185" y="1210195"/>
                    </a:lnTo>
                    <a:lnTo>
                      <a:pt x="504704" y="1211982"/>
                    </a:lnTo>
                    <a:lnTo>
                      <a:pt x="501998" y="1213545"/>
                    </a:lnTo>
                    <a:lnTo>
                      <a:pt x="499517" y="1214215"/>
                    </a:lnTo>
                    <a:lnTo>
                      <a:pt x="496585" y="1214439"/>
                    </a:lnTo>
                    <a:lnTo>
                      <a:pt x="494104" y="1214439"/>
                    </a:lnTo>
                    <a:lnTo>
                      <a:pt x="491623" y="1213769"/>
                    </a:lnTo>
                    <a:lnTo>
                      <a:pt x="489593" y="1212429"/>
                    </a:lnTo>
                    <a:lnTo>
                      <a:pt x="487563" y="1210642"/>
                    </a:lnTo>
                    <a:lnTo>
                      <a:pt x="485533" y="1208409"/>
                    </a:lnTo>
                    <a:lnTo>
                      <a:pt x="484856" y="1206845"/>
                    </a:lnTo>
                    <a:lnTo>
                      <a:pt x="484180" y="1205059"/>
                    </a:lnTo>
                    <a:lnTo>
                      <a:pt x="483052" y="1201708"/>
                    </a:lnTo>
                    <a:lnTo>
                      <a:pt x="482601" y="1197912"/>
                    </a:lnTo>
                    <a:lnTo>
                      <a:pt x="482601" y="1193668"/>
                    </a:lnTo>
                    <a:lnTo>
                      <a:pt x="483052" y="1189648"/>
                    </a:lnTo>
                    <a:lnTo>
                      <a:pt x="483729" y="1185181"/>
                    </a:lnTo>
                    <a:lnTo>
                      <a:pt x="484856" y="1181161"/>
                    </a:lnTo>
                    <a:lnTo>
                      <a:pt x="486435" y="1176918"/>
                    </a:lnTo>
                    <a:lnTo>
                      <a:pt x="488465" y="1172898"/>
                    </a:lnTo>
                    <a:lnTo>
                      <a:pt x="490495" y="1169101"/>
                    </a:lnTo>
                    <a:lnTo>
                      <a:pt x="493202" y="1165751"/>
                    </a:lnTo>
                    <a:lnTo>
                      <a:pt x="496134" y="1162624"/>
                    </a:lnTo>
                    <a:lnTo>
                      <a:pt x="499066" y="1159944"/>
                    </a:lnTo>
                    <a:lnTo>
                      <a:pt x="502449" y="1157934"/>
                    </a:lnTo>
                    <a:lnTo>
                      <a:pt x="504253" y="1157041"/>
                    </a:lnTo>
                    <a:lnTo>
                      <a:pt x="506058" y="1156371"/>
                    </a:lnTo>
                    <a:lnTo>
                      <a:pt x="508088" y="1155924"/>
                    </a:lnTo>
                    <a:lnTo>
                      <a:pt x="509892" y="1155701"/>
                    </a:lnTo>
                    <a:close/>
                    <a:moveTo>
                      <a:pt x="642448" y="1149351"/>
                    </a:moveTo>
                    <a:lnTo>
                      <a:pt x="645323" y="1149808"/>
                    </a:lnTo>
                    <a:lnTo>
                      <a:pt x="647756" y="1150265"/>
                    </a:lnTo>
                    <a:lnTo>
                      <a:pt x="650188" y="1151407"/>
                    </a:lnTo>
                    <a:lnTo>
                      <a:pt x="651957" y="1152778"/>
                    </a:lnTo>
                    <a:lnTo>
                      <a:pt x="653727" y="1154606"/>
                    </a:lnTo>
                    <a:lnTo>
                      <a:pt x="654832" y="1156434"/>
                    </a:lnTo>
                    <a:lnTo>
                      <a:pt x="656159" y="1158491"/>
                    </a:lnTo>
                    <a:lnTo>
                      <a:pt x="657265" y="1160776"/>
                    </a:lnTo>
                    <a:lnTo>
                      <a:pt x="657707" y="1163289"/>
                    </a:lnTo>
                    <a:lnTo>
                      <a:pt x="658149" y="1165803"/>
                    </a:lnTo>
                    <a:lnTo>
                      <a:pt x="658592" y="1168545"/>
                    </a:lnTo>
                    <a:lnTo>
                      <a:pt x="658813" y="1171059"/>
                    </a:lnTo>
                    <a:lnTo>
                      <a:pt x="658592" y="1174029"/>
                    </a:lnTo>
                    <a:lnTo>
                      <a:pt x="658149" y="1176543"/>
                    </a:lnTo>
                    <a:lnTo>
                      <a:pt x="657928" y="1179285"/>
                    </a:lnTo>
                    <a:lnTo>
                      <a:pt x="657265" y="1181570"/>
                    </a:lnTo>
                    <a:lnTo>
                      <a:pt x="655938" y="1186368"/>
                    </a:lnTo>
                    <a:lnTo>
                      <a:pt x="654169" y="1190481"/>
                    </a:lnTo>
                    <a:lnTo>
                      <a:pt x="651957" y="1194595"/>
                    </a:lnTo>
                    <a:lnTo>
                      <a:pt x="649525" y="1198022"/>
                    </a:lnTo>
                    <a:lnTo>
                      <a:pt x="647092" y="1200993"/>
                    </a:lnTo>
                    <a:lnTo>
                      <a:pt x="644217" y="1203735"/>
                    </a:lnTo>
                    <a:lnTo>
                      <a:pt x="641342" y="1206020"/>
                    </a:lnTo>
                    <a:lnTo>
                      <a:pt x="638468" y="1207619"/>
                    </a:lnTo>
                    <a:lnTo>
                      <a:pt x="635372" y="1208990"/>
                    </a:lnTo>
                    <a:lnTo>
                      <a:pt x="632276" y="1209447"/>
                    </a:lnTo>
                    <a:lnTo>
                      <a:pt x="629401" y="1209676"/>
                    </a:lnTo>
                    <a:lnTo>
                      <a:pt x="626747" y="1209219"/>
                    </a:lnTo>
                    <a:lnTo>
                      <a:pt x="625420" y="1208762"/>
                    </a:lnTo>
                    <a:lnTo>
                      <a:pt x="623872" y="1208305"/>
                    </a:lnTo>
                    <a:lnTo>
                      <a:pt x="622545" y="1207391"/>
                    </a:lnTo>
                    <a:lnTo>
                      <a:pt x="621661" y="1206705"/>
                    </a:lnTo>
                    <a:lnTo>
                      <a:pt x="620334" y="1205563"/>
                    </a:lnTo>
                    <a:lnTo>
                      <a:pt x="619228" y="1204192"/>
                    </a:lnTo>
                    <a:lnTo>
                      <a:pt x="618343" y="1203049"/>
                    </a:lnTo>
                    <a:lnTo>
                      <a:pt x="617238" y="1201450"/>
                    </a:lnTo>
                    <a:lnTo>
                      <a:pt x="615911" y="1198022"/>
                    </a:lnTo>
                    <a:lnTo>
                      <a:pt x="615026" y="1194366"/>
                    </a:lnTo>
                    <a:lnTo>
                      <a:pt x="614363" y="1190253"/>
                    </a:lnTo>
                    <a:lnTo>
                      <a:pt x="614363" y="1186368"/>
                    </a:lnTo>
                    <a:lnTo>
                      <a:pt x="615026" y="1182255"/>
                    </a:lnTo>
                    <a:lnTo>
                      <a:pt x="615690" y="1177914"/>
                    </a:lnTo>
                    <a:lnTo>
                      <a:pt x="617017" y="1174029"/>
                    </a:lnTo>
                    <a:lnTo>
                      <a:pt x="618786" y="1169688"/>
                    </a:lnTo>
                    <a:lnTo>
                      <a:pt x="620555" y="1165803"/>
                    </a:lnTo>
                    <a:lnTo>
                      <a:pt x="622766" y="1162375"/>
                    </a:lnTo>
                    <a:lnTo>
                      <a:pt x="625641" y="1158948"/>
                    </a:lnTo>
                    <a:lnTo>
                      <a:pt x="628516" y="1156206"/>
                    </a:lnTo>
                    <a:lnTo>
                      <a:pt x="631612" y="1153464"/>
                    </a:lnTo>
                    <a:lnTo>
                      <a:pt x="635150" y="1151636"/>
                    </a:lnTo>
                    <a:lnTo>
                      <a:pt x="636920" y="1150722"/>
                    </a:lnTo>
                    <a:lnTo>
                      <a:pt x="638689" y="1150036"/>
                    </a:lnTo>
                    <a:lnTo>
                      <a:pt x="640458" y="1149579"/>
                    </a:lnTo>
                    <a:lnTo>
                      <a:pt x="642448" y="1149351"/>
                    </a:lnTo>
                    <a:close/>
                    <a:moveTo>
                      <a:pt x="788722" y="1144588"/>
                    </a:moveTo>
                    <a:lnTo>
                      <a:pt x="792171" y="1145043"/>
                    </a:lnTo>
                    <a:lnTo>
                      <a:pt x="794701" y="1145498"/>
                    </a:lnTo>
                    <a:lnTo>
                      <a:pt x="797460" y="1146637"/>
                    </a:lnTo>
                    <a:lnTo>
                      <a:pt x="799760" y="1148230"/>
                    </a:lnTo>
                    <a:lnTo>
                      <a:pt x="801600" y="1149824"/>
                    </a:lnTo>
                    <a:lnTo>
                      <a:pt x="803210" y="1151645"/>
                    </a:lnTo>
                    <a:lnTo>
                      <a:pt x="804819" y="1153693"/>
                    </a:lnTo>
                    <a:lnTo>
                      <a:pt x="805969" y="1156197"/>
                    </a:lnTo>
                    <a:lnTo>
                      <a:pt x="806659" y="1158702"/>
                    </a:lnTo>
                    <a:lnTo>
                      <a:pt x="807579" y="1160978"/>
                    </a:lnTo>
                    <a:lnTo>
                      <a:pt x="807809" y="1163710"/>
                    </a:lnTo>
                    <a:lnTo>
                      <a:pt x="808039" y="1166669"/>
                    </a:lnTo>
                    <a:lnTo>
                      <a:pt x="808039" y="1169173"/>
                    </a:lnTo>
                    <a:lnTo>
                      <a:pt x="808039" y="1171905"/>
                    </a:lnTo>
                    <a:lnTo>
                      <a:pt x="807579" y="1174409"/>
                    </a:lnTo>
                    <a:lnTo>
                      <a:pt x="806889" y="1176913"/>
                    </a:lnTo>
                    <a:lnTo>
                      <a:pt x="805739" y="1181466"/>
                    </a:lnTo>
                    <a:lnTo>
                      <a:pt x="803899" y="1185791"/>
                    </a:lnTo>
                    <a:lnTo>
                      <a:pt x="801370" y="1189661"/>
                    </a:lnTo>
                    <a:lnTo>
                      <a:pt x="799070" y="1193303"/>
                    </a:lnTo>
                    <a:lnTo>
                      <a:pt x="796081" y="1196262"/>
                    </a:lnTo>
                    <a:lnTo>
                      <a:pt x="793091" y="1198766"/>
                    </a:lnTo>
                    <a:lnTo>
                      <a:pt x="790101" y="1201270"/>
                    </a:lnTo>
                    <a:lnTo>
                      <a:pt x="786652" y="1202864"/>
                    </a:lnTo>
                    <a:lnTo>
                      <a:pt x="783432" y="1204002"/>
                    </a:lnTo>
                    <a:lnTo>
                      <a:pt x="779983" y="1204685"/>
                    </a:lnTo>
                    <a:lnTo>
                      <a:pt x="776763" y="1204913"/>
                    </a:lnTo>
                    <a:lnTo>
                      <a:pt x="773544" y="1204230"/>
                    </a:lnTo>
                    <a:lnTo>
                      <a:pt x="771934" y="1203775"/>
                    </a:lnTo>
                    <a:lnTo>
                      <a:pt x="770324" y="1203319"/>
                    </a:lnTo>
                    <a:lnTo>
                      <a:pt x="769174" y="1202409"/>
                    </a:lnTo>
                    <a:lnTo>
                      <a:pt x="767565" y="1201726"/>
                    </a:lnTo>
                    <a:lnTo>
                      <a:pt x="766185" y="1200360"/>
                    </a:lnTo>
                    <a:lnTo>
                      <a:pt x="765035" y="1199449"/>
                    </a:lnTo>
                    <a:lnTo>
                      <a:pt x="763885" y="1197856"/>
                    </a:lnTo>
                    <a:lnTo>
                      <a:pt x="762735" y="1196262"/>
                    </a:lnTo>
                    <a:lnTo>
                      <a:pt x="761585" y="1194669"/>
                    </a:lnTo>
                    <a:lnTo>
                      <a:pt x="760896" y="1193075"/>
                    </a:lnTo>
                    <a:lnTo>
                      <a:pt x="759746" y="1189433"/>
                    </a:lnTo>
                    <a:lnTo>
                      <a:pt x="759056" y="1185563"/>
                    </a:lnTo>
                    <a:lnTo>
                      <a:pt x="758826" y="1181466"/>
                    </a:lnTo>
                    <a:lnTo>
                      <a:pt x="759286" y="1177368"/>
                    </a:lnTo>
                    <a:lnTo>
                      <a:pt x="760206" y="1173043"/>
                    </a:lnTo>
                    <a:lnTo>
                      <a:pt x="761126" y="1168945"/>
                    </a:lnTo>
                    <a:lnTo>
                      <a:pt x="762735" y="1165075"/>
                    </a:lnTo>
                    <a:lnTo>
                      <a:pt x="764805" y="1160978"/>
                    </a:lnTo>
                    <a:lnTo>
                      <a:pt x="767335" y="1157336"/>
                    </a:lnTo>
                    <a:lnTo>
                      <a:pt x="770094" y="1154149"/>
                    </a:lnTo>
                    <a:lnTo>
                      <a:pt x="773314" y="1151417"/>
                    </a:lnTo>
                    <a:lnTo>
                      <a:pt x="776763" y="1148685"/>
                    </a:lnTo>
                    <a:lnTo>
                      <a:pt x="780443" y="1146864"/>
                    </a:lnTo>
                    <a:lnTo>
                      <a:pt x="782283" y="1146181"/>
                    </a:lnTo>
                    <a:lnTo>
                      <a:pt x="784352" y="1145271"/>
                    </a:lnTo>
                    <a:lnTo>
                      <a:pt x="786652" y="1145043"/>
                    </a:lnTo>
                    <a:lnTo>
                      <a:pt x="788722" y="1144588"/>
                    </a:lnTo>
                    <a:close/>
                    <a:moveTo>
                      <a:pt x="947564" y="1141413"/>
                    </a:moveTo>
                    <a:lnTo>
                      <a:pt x="950920" y="1141637"/>
                    </a:lnTo>
                    <a:lnTo>
                      <a:pt x="953830" y="1142310"/>
                    </a:lnTo>
                    <a:lnTo>
                      <a:pt x="956515" y="1143430"/>
                    </a:lnTo>
                    <a:lnTo>
                      <a:pt x="958977" y="1144776"/>
                    </a:lnTo>
                    <a:lnTo>
                      <a:pt x="961215" y="1146569"/>
                    </a:lnTo>
                    <a:lnTo>
                      <a:pt x="963005" y="1148363"/>
                    </a:lnTo>
                    <a:lnTo>
                      <a:pt x="964571" y="1150380"/>
                    </a:lnTo>
                    <a:lnTo>
                      <a:pt x="965914" y="1152622"/>
                    </a:lnTo>
                    <a:lnTo>
                      <a:pt x="966809" y="1155088"/>
                    </a:lnTo>
                    <a:lnTo>
                      <a:pt x="967705" y="1157554"/>
                    </a:lnTo>
                    <a:lnTo>
                      <a:pt x="968152" y="1160245"/>
                    </a:lnTo>
                    <a:lnTo>
                      <a:pt x="968376" y="1162711"/>
                    </a:lnTo>
                    <a:lnTo>
                      <a:pt x="968376" y="1165625"/>
                    </a:lnTo>
                    <a:lnTo>
                      <a:pt x="968376" y="1168091"/>
                    </a:lnTo>
                    <a:lnTo>
                      <a:pt x="968152" y="1170782"/>
                    </a:lnTo>
                    <a:lnTo>
                      <a:pt x="967705" y="1173024"/>
                    </a:lnTo>
                    <a:lnTo>
                      <a:pt x="967033" y="1175490"/>
                    </a:lnTo>
                    <a:lnTo>
                      <a:pt x="966362" y="1177732"/>
                    </a:lnTo>
                    <a:lnTo>
                      <a:pt x="964571" y="1182215"/>
                    </a:lnTo>
                    <a:lnTo>
                      <a:pt x="962334" y="1186027"/>
                    </a:lnTo>
                    <a:lnTo>
                      <a:pt x="959424" y="1189614"/>
                    </a:lnTo>
                    <a:lnTo>
                      <a:pt x="956515" y="1192528"/>
                    </a:lnTo>
                    <a:lnTo>
                      <a:pt x="953158" y="1194994"/>
                    </a:lnTo>
                    <a:lnTo>
                      <a:pt x="949801" y="1197012"/>
                    </a:lnTo>
                    <a:lnTo>
                      <a:pt x="946221" y="1198581"/>
                    </a:lnTo>
                    <a:lnTo>
                      <a:pt x="942640" y="1199702"/>
                    </a:lnTo>
                    <a:lnTo>
                      <a:pt x="939060" y="1200151"/>
                    </a:lnTo>
                    <a:lnTo>
                      <a:pt x="935479" y="1199927"/>
                    </a:lnTo>
                    <a:lnTo>
                      <a:pt x="933912" y="1199702"/>
                    </a:lnTo>
                    <a:lnTo>
                      <a:pt x="932122" y="1199478"/>
                    </a:lnTo>
                    <a:lnTo>
                      <a:pt x="930556" y="1198581"/>
                    </a:lnTo>
                    <a:lnTo>
                      <a:pt x="928765" y="1197909"/>
                    </a:lnTo>
                    <a:lnTo>
                      <a:pt x="927423" y="1197012"/>
                    </a:lnTo>
                    <a:lnTo>
                      <a:pt x="925856" y="1196115"/>
                    </a:lnTo>
                    <a:lnTo>
                      <a:pt x="924513" y="1194770"/>
                    </a:lnTo>
                    <a:lnTo>
                      <a:pt x="923394" y="1193201"/>
                    </a:lnTo>
                    <a:lnTo>
                      <a:pt x="922052" y="1191632"/>
                    </a:lnTo>
                    <a:lnTo>
                      <a:pt x="920933" y="1189838"/>
                    </a:lnTo>
                    <a:lnTo>
                      <a:pt x="919366" y="1186475"/>
                    </a:lnTo>
                    <a:lnTo>
                      <a:pt x="918471" y="1182888"/>
                    </a:lnTo>
                    <a:lnTo>
                      <a:pt x="917576" y="1179301"/>
                    </a:lnTo>
                    <a:lnTo>
                      <a:pt x="917576" y="1175490"/>
                    </a:lnTo>
                    <a:lnTo>
                      <a:pt x="918247" y="1171454"/>
                    </a:lnTo>
                    <a:lnTo>
                      <a:pt x="918919" y="1167419"/>
                    </a:lnTo>
                    <a:lnTo>
                      <a:pt x="920261" y="1163608"/>
                    </a:lnTo>
                    <a:lnTo>
                      <a:pt x="921828" y="1159796"/>
                    </a:lnTo>
                    <a:lnTo>
                      <a:pt x="923842" y="1156209"/>
                    </a:lnTo>
                    <a:lnTo>
                      <a:pt x="926080" y="1152846"/>
                    </a:lnTo>
                    <a:lnTo>
                      <a:pt x="928989" y="1149932"/>
                    </a:lnTo>
                    <a:lnTo>
                      <a:pt x="932122" y="1147242"/>
                    </a:lnTo>
                    <a:lnTo>
                      <a:pt x="935479" y="1145000"/>
                    </a:lnTo>
                    <a:lnTo>
                      <a:pt x="939283" y="1143206"/>
                    </a:lnTo>
                    <a:lnTo>
                      <a:pt x="941074" y="1142534"/>
                    </a:lnTo>
                    <a:lnTo>
                      <a:pt x="943088" y="1141861"/>
                    </a:lnTo>
                    <a:lnTo>
                      <a:pt x="945326" y="1141637"/>
                    </a:lnTo>
                    <a:lnTo>
                      <a:pt x="947564" y="1141413"/>
                    </a:lnTo>
                    <a:close/>
                    <a:moveTo>
                      <a:pt x="2760023" y="1139825"/>
                    </a:moveTo>
                    <a:lnTo>
                      <a:pt x="2763620" y="1140271"/>
                    </a:lnTo>
                    <a:lnTo>
                      <a:pt x="2766993" y="1141165"/>
                    </a:lnTo>
                    <a:lnTo>
                      <a:pt x="2770140" y="1142281"/>
                    </a:lnTo>
                    <a:lnTo>
                      <a:pt x="2772838" y="1143845"/>
                    </a:lnTo>
                    <a:lnTo>
                      <a:pt x="2775537" y="1145632"/>
                    </a:lnTo>
                    <a:lnTo>
                      <a:pt x="2778010" y="1147418"/>
                    </a:lnTo>
                    <a:lnTo>
                      <a:pt x="2780258" y="1149652"/>
                    </a:lnTo>
                    <a:lnTo>
                      <a:pt x="2782282" y="1152108"/>
                    </a:lnTo>
                    <a:lnTo>
                      <a:pt x="2784081" y="1154565"/>
                    </a:lnTo>
                    <a:lnTo>
                      <a:pt x="2785654" y="1157022"/>
                    </a:lnTo>
                    <a:lnTo>
                      <a:pt x="2787228" y="1159702"/>
                    </a:lnTo>
                    <a:lnTo>
                      <a:pt x="2788128" y="1162382"/>
                    </a:lnTo>
                    <a:lnTo>
                      <a:pt x="2789252" y="1164839"/>
                    </a:lnTo>
                    <a:lnTo>
                      <a:pt x="2789926" y="1167742"/>
                    </a:lnTo>
                    <a:lnTo>
                      <a:pt x="2790601" y="1169975"/>
                    </a:lnTo>
                    <a:lnTo>
                      <a:pt x="2790826" y="1172655"/>
                    </a:lnTo>
                    <a:lnTo>
                      <a:pt x="2790826" y="1177122"/>
                    </a:lnTo>
                    <a:lnTo>
                      <a:pt x="2790151" y="1180919"/>
                    </a:lnTo>
                    <a:lnTo>
                      <a:pt x="2789477" y="1184492"/>
                    </a:lnTo>
                    <a:lnTo>
                      <a:pt x="2787903" y="1187843"/>
                    </a:lnTo>
                    <a:lnTo>
                      <a:pt x="2786329" y="1190746"/>
                    </a:lnTo>
                    <a:lnTo>
                      <a:pt x="2784081" y="1192979"/>
                    </a:lnTo>
                    <a:lnTo>
                      <a:pt x="2781607" y="1194989"/>
                    </a:lnTo>
                    <a:lnTo>
                      <a:pt x="2778909" y="1196776"/>
                    </a:lnTo>
                    <a:lnTo>
                      <a:pt x="2775986" y="1197893"/>
                    </a:lnTo>
                    <a:lnTo>
                      <a:pt x="2772838" y="1198563"/>
                    </a:lnTo>
                    <a:lnTo>
                      <a:pt x="2769466" y="1198563"/>
                    </a:lnTo>
                    <a:lnTo>
                      <a:pt x="2766093" y="1198339"/>
                    </a:lnTo>
                    <a:lnTo>
                      <a:pt x="2762496" y="1197669"/>
                    </a:lnTo>
                    <a:lnTo>
                      <a:pt x="2759123" y="1196106"/>
                    </a:lnTo>
                    <a:lnTo>
                      <a:pt x="2755526" y="1194096"/>
                    </a:lnTo>
                    <a:lnTo>
                      <a:pt x="2751928" y="1191416"/>
                    </a:lnTo>
                    <a:lnTo>
                      <a:pt x="2750129" y="1189853"/>
                    </a:lnTo>
                    <a:lnTo>
                      <a:pt x="2748556" y="1188066"/>
                    </a:lnTo>
                    <a:lnTo>
                      <a:pt x="2745408" y="1184492"/>
                    </a:lnTo>
                    <a:lnTo>
                      <a:pt x="2742935" y="1180696"/>
                    </a:lnTo>
                    <a:lnTo>
                      <a:pt x="2741136" y="1176452"/>
                    </a:lnTo>
                    <a:lnTo>
                      <a:pt x="2739787" y="1172432"/>
                    </a:lnTo>
                    <a:lnTo>
                      <a:pt x="2738663" y="1168189"/>
                    </a:lnTo>
                    <a:lnTo>
                      <a:pt x="2738438" y="1164169"/>
                    </a:lnTo>
                    <a:lnTo>
                      <a:pt x="2738663" y="1159925"/>
                    </a:lnTo>
                    <a:lnTo>
                      <a:pt x="2739337" y="1156128"/>
                    </a:lnTo>
                    <a:lnTo>
                      <a:pt x="2740461" y="1152555"/>
                    </a:lnTo>
                    <a:lnTo>
                      <a:pt x="2742035" y="1149428"/>
                    </a:lnTo>
                    <a:lnTo>
                      <a:pt x="2743159" y="1147865"/>
                    </a:lnTo>
                    <a:lnTo>
                      <a:pt x="2744059" y="1146302"/>
                    </a:lnTo>
                    <a:lnTo>
                      <a:pt x="2745408" y="1145185"/>
                    </a:lnTo>
                    <a:lnTo>
                      <a:pt x="2746757" y="1144068"/>
                    </a:lnTo>
                    <a:lnTo>
                      <a:pt x="2748331" y="1142951"/>
                    </a:lnTo>
                    <a:lnTo>
                      <a:pt x="2749905" y="1142058"/>
                    </a:lnTo>
                    <a:lnTo>
                      <a:pt x="2751703" y="1141165"/>
                    </a:lnTo>
                    <a:lnTo>
                      <a:pt x="2753502" y="1140718"/>
                    </a:lnTo>
                    <a:lnTo>
                      <a:pt x="2755301" y="1140271"/>
                    </a:lnTo>
                    <a:lnTo>
                      <a:pt x="2757324" y="1140048"/>
                    </a:lnTo>
                    <a:lnTo>
                      <a:pt x="2760023" y="1139825"/>
                    </a:lnTo>
                    <a:close/>
                    <a:moveTo>
                      <a:pt x="1114751" y="1138238"/>
                    </a:moveTo>
                    <a:lnTo>
                      <a:pt x="1118364" y="1138462"/>
                    </a:lnTo>
                    <a:lnTo>
                      <a:pt x="1121526" y="1139135"/>
                    </a:lnTo>
                    <a:lnTo>
                      <a:pt x="1124688" y="1140255"/>
                    </a:lnTo>
                    <a:lnTo>
                      <a:pt x="1127172" y="1141601"/>
                    </a:lnTo>
                    <a:lnTo>
                      <a:pt x="1129656" y="1143394"/>
                    </a:lnTo>
                    <a:lnTo>
                      <a:pt x="1131463" y="1145188"/>
                    </a:lnTo>
                    <a:lnTo>
                      <a:pt x="1133269" y="1147205"/>
                    </a:lnTo>
                    <a:lnTo>
                      <a:pt x="1134624" y="1149447"/>
                    </a:lnTo>
                    <a:lnTo>
                      <a:pt x="1135754" y="1151913"/>
                    </a:lnTo>
                    <a:lnTo>
                      <a:pt x="1136883" y="1154379"/>
                    </a:lnTo>
                    <a:lnTo>
                      <a:pt x="1137335" y="1157070"/>
                    </a:lnTo>
                    <a:lnTo>
                      <a:pt x="1138012" y="1159536"/>
                    </a:lnTo>
                    <a:lnTo>
                      <a:pt x="1138238" y="1162450"/>
                    </a:lnTo>
                    <a:lnTo>
                      <a:pt x="1138238" y="1164916"/>
                    </a:lnTo>
                    <a:lnTo>
                      <a:pt x="1138012" y="1167607"/>
                    </a:lnTo>
                    <a:lnTo>
                      <a:pt x="1137335" y="1169849"/>
                    </a:lnTo>
                    <a:lnTo>
                      <a:pt x="1136883" y="1172539"/>
                    </a:lnTo>
                    <a:lnTo>
                      <a:pt x="1136205" y="1174557"/>
                    </a:lnTo>
                    <a:lnTo>
                      <a:pt x="1135302" y="1176799"/>
                    </a:lnTo>
                    <a:lnTo>
                      <a:pt x="1134173" y="1179040"/>
                    </a:lnTo>
                    <a:lnTo>
                      <a:pt x="1131914" y="1182852"/>
                    </a:lnTo>
                    <a:lnTo>
                      <a:pt x="1129430" y="1186439"/>
                    </a:lnTo>
                    <a:lnTo>
                      <a:pt x="1126269" y="1189353"/>
                    </a:lnTo>
                    <a:lnTo>
                      <a:pt x="1122881" y="1191819"/>
                    </a:lnTo>
                    <a:lnTo>
                      <a:pt x="1119493" y="1193837"/>
                    </a:lnTo>
                    <a:lnTo>
                      <a:pt x="1115654" y="1195406"/>
                    </a:lnTo>
                    <a:lnTo>
                      <a:pt x="1111815" y="1196527"/>
                    </a:lnTo>
                    <a:lnTo>
                      <a:pt x="1107976" y="1196976"/>
                    </a:lnTo>
                    <a:lnTo>
                      <a:pt x="1104362" y="1196752"/>
                    </a:lnTo>
                    <a:lnTo>
                      <a:pt x="1102330" y="1196527"/>
                    </a:lnTo>
                    <a:lnTo>
                      <a:pt x="1100523" y="1196079"/>
                    </a:lnTo>
                    <a:lnTo>
                      <a:pt x="1098942" y="1195406"/>
                    </a:lnTo>
                    <a:lnTo>
                      <a:pt x="1097136" y="1194734"/>
                    </a:lnTo>
                    <a:lnTo>
                      <a:pt x="1095555" y="1193613"/>
                    </a:lnTo>
                    <a:lnTo>
                      <a:pt x="1093974" y="1192716"/>
                    </a:lnTo>
                    <a:lnTo>
                      <a:pt x="1092393" y="1191371"/>
                    </a:lnTo>
                    <a:lnTo>
                      <a:pt x="1090812" y="1190026"/>
                    </a:lnTo>
                    <a:lnTo>
                      <a:pt x="1089457" y="1188457"/>
                    </a:lnTo>
                    <a:lnTo>
                      <a:pt x="1088328" y="1186663"/>
                    </a:lnTo>
                    <a:lnTo>
                      <a:pt x="1086747" y="1183300"/>
                    </a:lnTo>
                    <a:lnTo>
                      <a:pt x="1085392" y="1179713"/>
                    </a:lnTo>
                    <a:lnTo>
                      <a:pt x="1084715" y="1175902"/>
                    </a:lnTo>
                    <a:lnTo>
                      <a:pt x="1084263" y="1171866"/>
                    </a:lnTo>
                    <a:lnTo>
                      <a:pt x="1084715" y="1168055"/>
                    </a:lnTo>
                    <a:lnTo>
                      <a:pt x="1085392" y="1164244"/>
                    </a:lnTo>
                    <a:lnTo>
                      <a:pt x="1086747" y="1160433"/>
                    </a:lnTo>
                    <a:lnTo>
                      <a:pt x="1088328" y="1156397"/>
                    </a:lnTo>
                    <a:lnTo>
                      <a:pt x="1090360" y="1153034"/>
                    </a:lnTo>
                    <a:lnTo>
                      <a:pt x="1092619" y="1149671"/>
                    </a:lnTo>
                    <a:lnTo>
                      <a:pt x="1095555" y="1146757"/>
                    </a:lnTo>
                    <a:lnTo>
                      <a:pt x="1098716" y="1144067"/>
                    </a:lnTo>
                    <a:lnTo>
                      <a:pt x="1102330" y="1141825"/>
                    </a:lnTo>
                    <a:lnTo>
                      <a:pt x="1106169" y="1140031"/>
                    </a:lnTo>
                    <a:lnTo>
                      <a:pt x="1108202" y="1139135"/>
                    </a:lnTo>
                    <a:lnTo>
                      <a:pt x="1110460" y="1138686"/>
                    </a:lnTo>
                    <a:lnTo>
                      <a:pt x="1112492" y="1138462"/>
                    </a:lnTo>
                    <a:lnTo>
                      <a:pt x="1114751" y="1138238"/>
                    </a:lnTo>
                    <a:close/>
                    <a:moveTo>
                      <a:pt x="2586685" y="1136650"/>
                    </a:moveTo>
                    <a:lnTo>
                      <a:pt x="2590800" y="1137096"/>
                    </a:lnTo>
                    <a:lnTo>
                      <a:pt x="2594457" y="1137766"/>
                    </a:lnTo>
                    <a:lnTo>
                      <a:pt x="2597886" y="1138883"/>
                    </a:lnTo>
                    <a:lnTo>
                      <a:pt x="2601087" y="1140447"/>
                    </a:lnTo>
                    <a:lnTo>
                      <a:pt x="2603830" y="1142233"/>
                    </a:lnTo>
                    <a:lnTo>
                      <a:pt x="2606573" y="1144243"/>
                    </a:lnTo>
                    <a:lnTo>
                      <a:pt x="2608859" y="1146253"/>
                    </a:lnTo>
                    <a:lnTo>
                      <a:pt x="2610917" y="1148710"/>
                    </a:lnTo>
                    <a:lnTo>
                      <a:pt x="2612745" y="1151167"/>
                    </a:lnTo>
                    <a:lnTo>
                      <a:pt x="2614346" y="1153847"/>
                    </a:lnTo>
                    <a:lnTo>
                      <a:pt x="2615946" y="1156304"/>
                    </a:lnTo>
                    <a:lnTo>
                      <a:pt x="2617089" y="1158984"/>
                    </a:lnTo>
                    <a:lnTo>
                      <a:pt x="2618003" y="1161440"/>
                    </a:lnTo>
                    <a:lnTo>
                      <a:pt x="2618689" y="1164344"/>
                    </a:lnTo>
                    <a:lnTo>
                      <a:pt x="2619146" y="1167024"/>
                    </a:lnTo>
                    <a:lnTo>
                      <a:pt x="2619375" y="1169257"/>
                    </a:lnTo>
                    <a:lnTo>
                      <a:pt x="2619375" y="1171491"/>
                    </a:lnTo>
                    <a:lnTo>
                      <a:pt x="2619146" y="1173947"/>
                    </a:lnTo>
                    <a:lnTo>
                      <a:pt x="2618918" y="1175957"/>
                    </a:lnTo>
                    <a:lnTo>
                      <a:pt x="2618460" y="1177967"/>
                    </a:lnTo>
                    <a:lnTo>
                      <a:pt x="2617775" y="1179754"/>
                    </a:lnTo>
                    <a:lnTo>
                      <a:pt x="2617089" y="1181541"/>
                    </a:lnTo>
                    <a:lnTo>
                      <a:pt x="2615489" y="1184891"/>
                    </a:lnTo>
                    <a:lnTo>
                      <a:pt x="2613203" y="1187794"/>
                    </a:lnTo>
                    <a:lnTo>
                      <a:pt x="2610459" y="1190251"/>
                    </a:lnTo>
                    <a:lnTo>
                      <a:pt x="2607259" y="1192484"/>
                    </a:lnTo>
                    <a:lnTo>
                      <a:pt x="2604059" y="1194048"/>
                    </a:lnTo>
                    <a:lnTo>
                      <a:pt x="2600401" y="1194941"/>
                    </a:lnTo>
                    <a:lnTo>
                      <a:pt x="2596743" y="1195388"/>
                    </a:lnTo>
                    <a:lnTo>
                      <a:pt x="2592857" y="1195164"/>
                    </a:lnTo>
                    <a:lnTo>
                      <a:pt x="2588971" y="1194718"/>
                    </a:lnTo>
                    <a:lnTo>
                      <a:pt x="2584856" y="1193601"/>
                    </a:lnTo>
                    <a:lnTo>
                      <a:pt x="2580970" y="1191814"/>
                    </a:lnTo>
                    <a:lnTo>
                      <a:pt x="2577084" y="1189358"/>
                    </a:lnTo>
                    <a:lnTo>
                      <a:pt x="2573426" y="1186231"/>
                    </a:lnTo>
                    <a:lnTo>
                      <a:pt x="2570226" y="1182881"/>
                    </a:lnTo>
                    <a:lnTo>
                      <a:pt x="2567483" y="1179307"/>
                    </a:lnTo>
                    <a:lnTo>
                      <a:pt x="2565425" y="1175511"/>
                    </a:lnTo>
                    <a:lnTo>
                      <a:pt x="2563825" y="1171267"/>
                    </a:lnTo>
                    <a:lnTo>
                      <a:pt x="2562911" y="1167470"/>
                    </a:lnTo>
                    <a:lnTo>
                      <a:pt x="2562225" y="1163227"/>
                    </a:lnTo>
                    <a:lnTo>
                      <a:pt x="2562225" y="1159207"/>
                    </a:lnTo>
                    <a:lnTo>
                      <a:pt x="2562911" y="1155410"/>
                    </a:lnTo>
                    <a:lnTo>
                      <a:pt x="2564054" y="1151837"/>
                    </a:lnTo>
                    <a:lnTo>
                      <a:pt x="2565654" y="1148263"/>
                    </a:lnTo>
                    <a:lnTo>
                      <a:pt x="2566797" y="1146700"/>
                    </a:lnTo>
                    <a:lnTo>
                      <a:pt x="2567711" y="1145137"/>
                    </a:lnTo>
                    <a:lnTo>
                      <a:pt x="2569083" y="1143573"/>
                    </a:lnTo>
                    <a:lnTo>
                      <a:pt x="2570454" y="1142233"/>
                    </a:lnTo>
                    <a:lnTo>
                      <a:pt x="2572055" y="1141117"/>
                    </a:lnTo>
                    <a:lnTo>
                      <a:pt x="2573883" y="1140000"/>
                    </a:lnTo>
                    <a:lnTo>
                      <a:pt x="2575712" y="1139106"/>
                    </a:lnTo>
                    <a:lnTo>
                      <a:pt x="2577541" y="1138436"/>
                    </a:lnTo>
                    <a:lnTo>
                      <a:pt x="2579598" y="1137543"/>
                    </a:lnTo>
                    <a:lnTo>
                      <a:pt x="2582113" y="1137096"/>
                    </a:lnTo>
                    <a:lnTo>
                      <a:pt x="2584399" y="1136873"/>
                    </a:lnTo>
                    <a:lnTo>
                      <a:pt x="2586685" y="1136650"/>
                    </a:lnTo>
                    <a:close/>
                    <a:moveTo>
                      <a:pt x="1290722" y="1135063"/>
                    </a:moveTo>
                    <a:lnTo>
                      <a:pt x="1294530" y="1135286"/>
                    </a:lnTo>
                    <a:lnTo>
                      <a:pt x="1297891" y="1136179"/>
                    </a:lnTo>
                    <a:lnTo>
                      <a:pt x="1301028" y="1137073"/>
                    </a:lnTo>
                    <a:lnTo>
                      <a:pt x="1303940" y="1138636"/>
                    </a:lnTo>
                    <a:lnTo>
                      <a:pt x="1306181" y="1140200"/>
                    </a:lnTo>
                    <a:lnTo>
                      <a:pt x="1308197" y="1142210"/>
                    </a:lnTo>
                    <a:lnTo>
                      <a:pt x="1310214" y="1144220"/>
                    </a:lnTo>
                    <a:lnTo>
                      <a:pt x="1311782" y="1146676"/>
                    </a:lnTo>
                    <a:lnTo>
                      <a:pt x="1313126" y="1148910"/>
                    </a:lnTo>
                    <a:lnTo>
                      <a:pt x="1314246" y="1151590"/>
                    </a:lnTo>
                    <a:lnTo>
                      <a:pt x="1314919" y="1154047"/>
                    </a:lnTo>
                    <a:lnTo>
                      <a:pt x="1315367" y="1156727"/>
                    </a:lnTo>
                    <a:lnTo>
                      <a:pt x="1315815" y="1159183"/>
                    </a:lnTo>
                    <a:lnTo>
                      <a:pt x="1316039" y="1162087"/>
                    </a:lnTo>
                    <a:lnTo>
                      <a:pt x="1315815" y="1164543"/>
                    </a:lnTo>
                    <a:lnTo>
                      <a:pt x="1315367" y="1167000"/>
                    </a:lnTo>
                    <a:lnTo>
                      <a:pt x="1314919" y="1169234"/>
                    </a:lnTo>
                    <a:lnTo>
                      <a:pt x="1314246" y="1171467"/>
                    </a:lnTo>
                    <a:lnTo>
                      <a:pt x="1313350" y="1173924"/>
                    </a:lnTo>
                    <a:lnTo>
                      <a:pt x="1312678" y="1175934"/>
                    </a:lnTo>
                    <a:lnTo>
                      <a:pt x="1311334" y="1177944"/>
                    </a:lnTo>
                    <a:lnTo>
                      <a:pt x="1310214" y="1179730"/>
                    </a:lnTo>
                    <a:lnTo>
                      <a:pt x="1307525" y="1183081"/>
                    </a:lnTo>
                    <a:lnTo>
                      <a:pt x="1304388" y="1186207"/>
                    </a:lnTo>
                    <a:lnTo>
                      <a:pt x="1301028" y="1188887"/>
                    </a:lnTo>
                    <a:lnTo>
                      <a:pt x="1297443" y="1190897"/>
                    </a:lnTo>
                    <a:lnTo>
                      <a:pt x="1293858" y="1192461"/>
                    </a:lnTo>
                    <a:lnTo>
                      <a:pt x="1289602" y="1193131"/>
                    </a:lnTo>
                    <a:lnTo>
                      <a:pt x="1285793" y="1193801"/>
                    </a:lnTo>
                    <a:lnTo>
                      <a:pt x="1281984" y="1193354"/>
                    </a:lnTo>
                    <a:lnTo>
                      <a:pt x="1280192" y="1193131"/>
                    </a:lnTo>
                    <a:lnTo>
                      <a:pt x="1278175" y="1192907"/>
                    </a:lnTo>
                    <a:lnTo>
                      <a:pt x="1276159" y="1192237"/>
                    </a:lnTo>
                    <a:lnTo>
                      <a:pt x="1274367" y="1191344"/>
                    </a:lnTo>
                    <a:lnTo>
                      <a:pt x="1272574" y="1190674"/>
                    </a:lnTo>
                    <a:lnTo>
                      <a:pt x="1271006" y="1189334"/>
                    </a:lnTo>
                    <a:lnTo>
                      <a:pt x="1269213" y="1187994"/>
                    </a:lnTo>
                    <a:lnTo>
                      <a:pt x="1268093" y="1186654"/>
                    </a:lnTo>
                    <a:lnTo>
                      <a:pt x="1266525" y="1185314"/>
                    </a:lnTo>
                    <a:lnTo>
                      <a:pt x="1265181" y="1183304"/>
                    </a:lnTo>
                    <a:lnTo>
                      <a:pt x="1263164" y="1179954"/>
                    </a:lnTo>
                    <a:lnTo>
                      <a:pt x="1261820" y="1176380"/>
                    </a:lnTo>
                    <a:lnTo>
                      <a:pt x="1260700" y="1172584"/>
                    </a:lnTo>
                    <a:lnTo>
                      <a:pt x="1260476" y="1168787"/>
                    </a:lnTo>
                    <a:lnTo>
                      <a:pt x="1260476" y="1164990"/>
                    </a:lnTo>
                    <a:lnTo>
                      <a:pt x="1261372" y="1160970"/>
                    </a:lnTo>
                    <a:lnTo>
                      <a:pt x="1262268" y="1157173"/>
                    </a:lnTo>
                    <a:lnTo>
                      <a:pt x="1263836" y="1153377"/>
                    </a:lnTo>
                    <a:lnTo>
                      <a:pt x="1265853" y="1150026"/>
                    </a:lnTo>
                    <a:lnTo>
                      <a:pt x="1268317" y="1146676"/>
                    </a:lnTo>
                    <a:lnTo>
                      <a:pt x="1271006" y="1143550"/>
                    </a:lnTo>
                    <a:lnTo>
                      <a:pt x="1274142" y="1140870"/>
                    </a:lnTo>
                    <a:lnTo>
                      <a:pt x="1277727" y="1138636"/>
                    </a:lnTo>
                    <a:lnTo>
                      <a:pt x="1281984" y="1136849"/>
                    </a:lnTo>
                    <a:lnTo>
                      <a:pt x="1284000" y="1136403"/>
                    </a:lnTo>
                    <a:lnTo>
                      <a:pt x="1286017" y="1135733"/>
                    </a:lnTo>
                    <a:lnTo>
                      <a:pt x="1288481" y="1135286"/>
                    </a:lnTo>
                    <a:lnTo>
                      <a:pt x="1290722" y="1135063"/>
                    </a:lnTo>
                    <a:close/>
                    <a:moveTo>
                      <a:pt x="2401231" y="1133475"/>
                    </a:moveTo>
                    <a:lnTo>
                      <a:pt x="2405056" y="1133933"/>
                    </a:lnTo>
                    <a:lnTo>
                      <a:pt x="2408882" y="1134851"/>
                    </a:lnTo>
                    <a:lnTo>
                      <a:pt x="2412258" y="1135998"/>
                    </a:lnTo>
                    <a:lnTo>
                      <a:pt x="2415634" y="1137374"/>
                    </a:lnTo>
                    <a:lnTo>
                      <a:pt x="2418559" y="1139438"/>
                    </a:lnTo>
                    <a:lnTo>
                      <a:pt x="2421035" y="1141273"/>
                    </a:lnTo>
                    <a:lnTo>
                      <a:pt x="2423511" y="1143567"/>
                    </a:lnTo>
                    <a:lnTo>
                      <a:pt x="2425761" y="1145861"/>
                    </a:lnTo>
                    <a:lnTo>
                      <a:pt x="2427561" y="1148384"/>
                    </a:lnTo>
                    <a:lnTo>
                      <a:pt x="2429137" y="1150907"/>
                    </a:lnTo>
                    <a:lnTo>
                      <a:pt x="2430487" y="1153889"/>
                    </a:lnTo>
                    <a:lnTo>
                      <a:pt x="2431612" y="1156412"/>
                    </a:lnTo>
                    <a:lnTo>
                      <a:pt x="2432513" y="1159164"/>
                    </a:lnTo>
                    <a:lnTo>
                      <a:pt x="2432963" y="1161688"/>
                    </a:lnTo>
                    <a:lnTo>
                      <a:pt x="2433638" y="1164440"/>
                    </a:lnTo>
                    <a:lnTo>
                      <a:pt x="2433638" y="1166963"/>
                    </a:lnTo>
                    <a:lnTo>
                      <a:pt x="2433638" y="1169486"/>
                    </a:lnTo>
                    <a:lnTo>
                      <a:pt x="2433188" y="1171551"/>
                    </a:lnTo>
                    <a:lnTo>
                      <a:pt x="2432738" y="1173615"/>
                    </a:lnTo>
                    <a:lnTo>
                      <a:pt x="2432287" y="1175679"/>
                    </a:lnTo>
                    <a:lnTo>
                      <a:pt x="2431612" y="1177744"/>
                    </a:lnTo>
                    <a:lnTo>
                      <a:pt x="2430937" y="1179579"/>
                    </a:lnTo>
                    <a:lnTo>
                      <a:pt x="2429812" y="1181414"/>
                    </a:lnTo>
                    <a:lnTo>
                      <a:pt x="2428912" y="1183019"/>
                    </a:lnTo>
                    <a:lnTo>
                      <a:pt x="2426211" y="1185772"/>
                    </a:lnTo>
                    <a:lnTo>
                      <a:pt x="2423511" y="1188524"/>
                    </a:lnTo>
                    <a:lnTo>
                      <a:pt x="2420360" y="1190589"/>
                    </a:lnTo>
                    <a:lnTo>
                      <a:pt x="2416759" y="1192194"/>
                    </a:lnTo>
                    <a:lnTo>
                      <a:pt x="2413158" y="1193112"/>
                    </a:lnTo>
                    <a:lnTo>
                      <a:pt x="2409107" y="1193800"/>
                    </a:lnTo>
                    <a:lnTo>
                      <a:pt x="2405056" y="1193800"/>
                    </a:lnTo>
                    <a:lnTo>
                      <a:pt x="2400780" y="1193112"/>
                    </a:lnTo>
                    <a:lnTo>
                      <a:pt x="2396955" y="1191965"/>
                    </a:lnTo>
                    <a:lnTo>
                      <a:pt x="2392904" y="1190359"/>
                    </a:lnTo>
                    <a:lnTo>
                      <a:pt x="2391103" y="1188983"/>
                    </a:lnTo>
                    <a:lnTo>
                      <a:pt x="2389303" y="1187607"/>
                    </a:lnTo>
                    <a:lnTo>
                      <a:pt x="2387052" y="1186460"/>
                    </a:lnTo>
                    <a:lnTo>
                      <a:pt x="2385252" y="1184854"/>
                    </a:lnTo>
                    <a:lnTo>
                      <a:pt x="2383677" y="1183019"/>
                    </a:lnTo>
                    <a:lnTo>
                      <a:pt x="2382326" y="1181414"/>
                    </a:lnTo>
                    <a:lnTo>
                      <a:pt x="2379626" y="1177744"/>
                    </a:lnTo>
                    <a:lnTo>
                      <a:pt x="2377600" y="1173615"/>
                    </a:lnTo>
                    <a:lnTo>
                      <a:pt x="2376250" y="1169486"/>
                    </a:lnTo>
                    <a:lnTo>
                      <a:pt x="2375125" y="1165128"/>
                    </a:lnTo>
                    <a:lnTo>
                      <a:pt x="2374900" y="1160999"/>
                    </a:lnTo>
                    <a:lnTo>
                      <a:pt x="2374900" y="1157100"/>
                    </a:lnTo>
                    <a:lnTo>
                      <a:pt x="2375800" y="1152971"/>
                    </a:lnTo>
                    <a:lnTo>
                      <a:pt x="2377150" y="1149072"/>
                    </a:lnTo>
                    <a:lnTo>
                      <a:pt x="2378951" y="1145631"/>
                    </a:lnTo>
                    <a:lnTo>
                      <a:pt x="2380076" y="1143797"/>
                    </a:lnTo>
                    <a:lnTo>
                      <a:pt x="2381201" y="1142191"/>
                    </a:lnTo>
                    <a:lnTo>
                      <a:pt x="2382776" y="1140815"/>
                    </a:lnTo>
                    <a:lnTo>
                      <a:pt x="2384352" y="1139668"/>
                    </a:lnTo>
                    <a:lnTo>
                      <a:pt x="2385927" y="1138292"/>
                    </a:lnTo>
                    <a:lnTo>
                      <a:pt x="2387728" y="1137145"/>
                    </a:lnTo>
                    <a:lnTo>
                      <a:pt x="2389528" y="1136227"/>
                    </a:lnTo>
                    <a:lnTo>
                      <a:pt x="2391553" y="1135310"/>
                    </a:lnTo>
                    <a:lnTo>
                      <a:pt x="2393804" y="1134622"/>
                    </a:lnTo>
                    <a:lnTo>
                      <a:pt x="2396054" y="1133933"/>
                    </a:lnTo>
                    <a:lnTo>
                      <a:pt x="2398530" y="1133704"/>
                    </a:lnTo>
                    <a:lnTo>
                      <a:pt x="2401231" y="1133475"/>
                    </a:lnTo>
                    <a:close/>
                    <a:moveTo>
                      <a:pt x="1472561" y="1133475"/>
                    </a:moveTo>
                    <a:lnTo>
                      <a:pt x="1476508" y="1133923"/>
                    </a:lnTo>
                    <a:lnTo>
                      <a:pt x="1480222" y="1134372"/>
                    </a:lnTo>
                    <a:lnTo>
                      <a:pt x="1483473" y="1135717"/>
                    </a:lnTo>
                    <a:lnTo>
                      <a:pt x="1486723" y="1137062"/>
                    </a:lnTo>
                    <a:lnTo>
                      <a:pt x="1489277" y="1138855"/>
                    </a:lnTo>
                    <a:lnTo>
                      <a:pt x="1491366" y="1140649"/>
                    </a:lnTo>
                    <a:lnTo>
                      <a:pt x="1493688" y="1142667"/>
                    </a:lnTo>
                    <a:lnTo>
                      <a:pt x="1495545" y="1145133"/>
                    </a:lnTo>
                    <a:lnTo>
                      <a:pt x="1496706" y="1147599"/>
                    </a:lnTo>
                    <a:lnTo>
                      <a:pt x="1498099" y="1149841"/>
                    </a:lnTo>
                    <a:lnTo>
                      <a:pt x="1499028" y="1152531"/>
                    </a:lnTo>
                    <a:lnTo>
                      <a:pt x="1499724" y="1155445"/>
                    </a:lnTo>
                    <a:lnTo>
                      <a:pt x="1500189" y="1157912"/>
                    </a:lnTo>
                    <a:lnTo>
                      <a:pt x="1500189" y="1160602"/>
                    </a:lnTo>
                    <a:lnTo>
                      <a:pt x="1500189" y="1163068"/>
                    </a:lnTo>
                    <a:lnTo>
                      <a:pt x="1499957" y="1165534"/>
                    </a:lnTo>
                    <a:lnTo>
                      <a:pt x="1499492" y="1168000"/>
                    </a:lnTo>
                    <a:lnTo>
                      <a:pt x="1499028" y="1170242"/>
                    </a:lnTo>
                    <a:lnTo>
                      <a:pt x="1498099" y="1172484"/>
                    </a:lnTo>
                    <a:lnTo>
                      <a:pt x="1497403" y="1174502"/>
                    </a:lnTo>
                    <a:lnTo>
                      <a:pt x="1496242" y="1176519"/>
                    </a:lnTo>
                    <a:lnTo>
                      <a:pt x="1494849" y="1178313"/>
                    </a:lnTo>
                    <a:lnTo>
                      <a:pt x="1493688" y="1180106"/>
                    </a:lnTo>
                    <a:lnTo>
                      <a:pt x="1492295" y="1181676"/>
                    </a:lnTo>
                    <a:lnTo>
                      <a:pt x="1489045" y="1184814"/>
                    </a:lnTo>
                    <a:lnTo>
                      <a:pt x="1485562" y="1187281"/>
                    </a:lnTo>
                    <a:lnTo>
                      <a:pt x="1481615" y="1189522"/>
                    </a:lnTo>
                    <a:lnTo>
                      <a:pt x="1477436" y="1191092"/>
                    </a:lnTo>
                    <a:lnTo>
                      <a:pt x="1473490" y="1191764"/>
                    </a:lnTo>
                    <a:lnTo>
                      <a:pt x="1469311" y="1192213"/>
                    </a:lnTo>
                    <a:lnTo>
                      <a:pt x="1465364" y="1191989"/>
                    </a:lnTo>
                    <a:lnTo>
                      <a:pt x="1463042" y="1191764"/>
                    </a:lnTo>
                    <a:lnTo>
                      <a:pt x="1460953" y="1191316"/>
                    </a:lnTo>
                    <a:lnTo>
                      <a:pt x="1459095" y="1190643"/>
                    </a:lnTo>
                    <a:lnTo>
                      <a:pt x="1457006" y="1189971"/>
                    </a:lnTo>
                    <a:lnTo>
                      <a:pt x="1455149" y="1188850"/>
                    </a:lnTo>
                    <a:lnTo>
                      <a:pt x="1453523" y="1187953"/>
                    </a:lnTo>
                    <a:lnTo>
                      <a:pt x="1451666" y="1186608"/>
                    </a:lnTo>
                    <a:lnTo>
                      <a:pt x="1450041" y="1185263"/>
                    </a:lnTo>
                    <a:lnTo>
                      <a:pt x="1448416" y="1183469"/>
                    </a:lnTo>
                    <a:lnTo>
                      <a:pt x="1446791" y="1181676"/>
                    </a:lnTo>
                    <a:lnTo>
                      <a:pt x="1444701" y="1178313"/>
                    </a:lnTo>
                    <a:lnTo>
                      <a:pt x="1443076" y="1174726"/>
                    </a:lnTo>
                    <a:lnTo>
                      <a:pt x="1441915" y="1171139"/>
                    </a:lnTo>
                    <a:lnTo>
                      <a:pt x="1441451" y="1167328"/>
                    </a:lnTo>
                    <a:lnTo>
                      <a:pt x="1441451" y="1163292"/>
                    </a:lnTo>
                    <a:lnTo>
                      <a:pt x="1441915" y="1159257"/>
                    </a:lnTo>
                    <a:lnTo>
                      <a:pt x="1443076" y="1155445"/>
                    </a:lnTo>
                    <a:lnTo>
                      <a:pt x="1444469" y="1151634"/>
                    </a:lnTo>
                    <a:lnTo>
                      <a:pt x="1446558" y="1148047"/>
                    </a:lnTo>
                    <a:lnTo>
                      <a:pt x="1448880" y="1144684"/>
                    </a:lnTo>
                    <a:lnTo>
                      <a:pt x="1451898" y="1141994"/>
                    </a:lnTo>
                    <a:lnTo>
                      <a:pt x="1455149" y="1139304"/>
                    </a:lnTo>
                    <a:lnTo>
                      <a:pt x="1458863" y="1137062"/>
                    </a:lnTo>
                    <a:lnTo>
                      <a:pt x="1460953" y="1135941"/>
                    </a:lnTo>
                    <a:lnTo>
                      <a:pt x="1463042" y="1135268"/>
                    </a:lnTo>
                    <a:lnTo>
                      <a:pt x="1465364" y="1134596"/>
                    </a:lnTo>
                    <a:lnTo>
                      <a:pt x="1467686" y="1133923"/>
                    </a:lnTo>
                    <a:lnTo>
                      <a:pt x="1470007" y="1133699"/>
                    </a:lnTo>
                    <a:lnTo>
                      <a:pt x="1472561" y="1133475"/>
                    </a:lnTo>
                    <a:close/>
                    <a:moveTo>
                      <a:pt x="2232285" y="1131888"/>
                    </a:moveTo>
                    <a:lnTo>
                      <a:pt x="2236082" y="1132576"/>
                    </a:lnTo>
                    <a:lnTo>
                      <a:pt x="2239879" y="1133264"/>
                    </a:lnTo>
                    <a:lnTo>
                      <a:pt x="2243229" y="1134411"/>
                    </a:lnTo>
                    <a:lnTo>
                      <a:pt x="2246579" y="1136016"/>
                    </a:lnTo>
                    <a:lnTo>
                      <a:pt x="2249482" y="1137851"/>
                    </a:lnTo>
                    <a:lnTo>
                      <a:pt x="2251939" y="1139686"/>
                    </a:lnTo>
                    <a:lnTo>
                      <a:pt x="2254396" y="1141980"/>
                    </a:lnTo>
                    <a:lnTo>
                      <a:pt x="2256406" y="1144274"/>
                    </a:lnTo>
                    <a:lnTo>
                      <a:pt x="2258192" y="1146797"/>
                    </a:lnTo>
                    <a:lnTo>
                      <a:pt x="2259756" y="1149320"/>
                    </a:lnTo>
                    <a:lnTo>
                      <a:pt x="2261096" y="1152073"/>
                    </a:lnTo>
                    <a:lnTo>
                      <a:pt x="2261989" y="1154596"/>
                    </a:lnTo>
                    <a:lnTo>
                      <a:pt x="2262882" y="1157577"/>
                    </a:lnTo>
                    <a:lnTo>
                      <a:pt x="2263329" y="1160101"/>
                    </a:lnTo>
                    <a:lnTo>
                      <a:pt x="2263776" y="1162853"/>
                    </a:lnTo>
                    <a:lnTo>
                      <a:pt x="2263776" y="1165147"/>
                    </a:lnTo>
                    <a:lnTo>
                      <a:pt x="2263552" y="1167899"/>
                    </a:lnTo>
                    <a:lnTo>
                      <a:pt x="2263329" y="1169964"/>
                    </a:lnTo>
                    <a:lnTo>
                      <a:pt x="2262882" y="1172257"/>
                    </a:lnTo>
                    <a:lnTo>
                      <a:pt x="2261989" y="1174551"/>
                    </a:lnTo>
                    <a:lnTo>
                      <a:pt x="2261319" y="1176615"/>
                    </a:lnTo>
                    <a:lnTo>
                      <a:pt x="2260426" y="1178450"/>
                    </a:lnTo>
                    <a:lnTo>
                      <a:pt x="2259309" y="1180285"/>
                    </a:lnTo>
                    <a:lnTo>
                      <a:pt x="2258192" y="1181891"/>
                    </a:lnTo>
                    <a:lnTo>
                      <a:pt x="2256629" y="1183497"/>
                    </a:lnTo>
                    <a:lnTo>
                      <a:pt x="2255289" y="1184873"/>
                    </a:lnTo>
                    <a:lnTo>
                      <a:pt x="2253726" y="1186478"/>
                    </a:lnTo>
                    <a:lnTo>
                      <a:pt x="2251939" y="1187396"/>
                    </a:lnTo>
                    <a:lnTo>
                      <a:pt x="2248589" y="1189460"/>
                    </a:lnTo>
                    <a:lnTo>
                      <a:pt x="2244792" y="1190837"/>
                    </a:lnTo>
                    <a:lnTo>
                      <a:pt x="2240772" y="1191983"/>
                    </a:lnTo>
                    <a:lnTo>
                      <a:pt x="2236528" y="1192213"/>
                    </a:lnTo>
                    <a:lnTo>
                      <a:pt x="2232508" y="1191983"/>
                    </a:lnTo>
                    <a:lnTo>
                      <a:pt x="2228265" y="1191066"/>
                    </a:lnTo>
                    <a:lnTo>
                      <a:pt x="2226255" y="1190378"/>
                    </a:lnTo>
                    <a:lnTo>
                      <a:pt x="2224245" y="1189460"/>
                    </a:lnTo>
                    <a:lnTo>
                      <a:pt x="2222235" y="1188772"/>
                    </a:lnTo>
                    <a:lnTo>
                      <a:pt x="2220225" y="1187396"/>
                    </a:lnTo>
                    <a:lnTo>
                      <a:pt x="2218438" y="1186020"/>
                    </a:lnTo>
                    <a:lnTo>
                      <a:pt x="2216205" y="1184414"/>
                    </a:lnTo>
                    <a:lnTo>
                      <a:pt x="2214418" y="1183038"/>
                    </a:lnTo>
                    <a:lnTo>
                      <a:pt x="2212855" y="1180973"/>
                    </a:lnTo>
                    <a:lnTo>
                      <a:pt x="2210398" y="1177762"/>
                    </a:lnTo>
                    <a:lnTo>
                      <a:pt x="2207941" y="1173863"/>
                    </a:lnTo>
                    <a:lnTo>
                      <a:pt x="2206601" y="1169964"/>
                    </a:lnTo>
                    <a:lnTo>
                      <a:pt x="2205484" y="1166064"/>
                    </a:lnTo>
                    <a:lnTo>
                      <a:pt x="2205038" y="1162165"/>
                    </a:lnTo>
                    <a:lnTo>
                      <a:pt x="2205261" y="1157807"/>
                    </a:lnTo>
                    <a:lnTo>
                      <a:pt x="2205708" y="1154137"/>
                    </a:lnTo>
                    <a:lnTo>
                      <a:pt x="2206601" y="1150238"/>
                    </a:lnTo>
                    <a:lnTo>
                      <a:pt x="2207941" y="1146797"/>
                    </a:lnTo>
                    <a:lnTo>
                      <a:pt x="2210175" y="1143356"/>
                    </a:lnTo>
                    <a:lnTo>
                      <a:pt x="2212631" y="1140145"/>
                    </a:lnTo>
                    <a:lnTo>
                      <a:pt x="2215535" y="1137393"/>
                    </a:lnTo>
                    <a:lnTo>
                      <a:pt x="2217321" y="1136475"/>
                    </a:lnTo>
                    <a:lnTo>
                      <a:pt x="2219108" y="1135328"/>
                    </a:lnTo>
                    <a:lnTo>
                      <a:pt x="2220895" y="1134640"/>
                    </a:lnTo>
                    <a:lnTo>
                      <a:pt x="2222905" y="1133723"/>
                    </a:lnTo>
                    <a:lnTo>
                      <a:pt x="2224915" y="1133035"/>
                    </a:lnTo>
                    <a:lnTo>
                      <a:pt x="2227372" y="1132576"/>
                    </a:lnTo>
                    <a:lnTo>
                      <a:pt x="2229605" y="1132117"/>
                    </a:lnTo>
                    <a:lnTo>
                      <a:pt x="2232285" y="1131888"/>
                    </a:lnTo>
                    <a:close/>
                    <a:moveTo>
                      <a:pt x="1658822" y="1131888"/>
                    </a:moveTo>
                    <a:lnTo>
                      <a:pt x="1662663" y="1132111"/>
                    </a:lnTo>
                    <a:lnTo>
                      <a:pt x="1666504" y="1133004"/>
                    </a:lnTo>
                    <a:lnTo>
                      <a:pt x="1669666" y="1134121"/>
                    </a:lnTo>
                    <a:lnTo>
                      <a:pt x="1672829" y="1135461"/>
                    </a:lnTo>
                    <a:lnTo>
                      <a:pt x="1675540" y="1137248"/>
                    </a:lnTo>
                    <a:lnTo>
                      <a:pt x="1677799" y="1139035"/>
                    </a:lnTo>
                    <a:lnTo>
                      <a:pt x="1680284" y="1141045"/>
                    </a:lnTo>
                    <a:lnTo>
                      <a:pt x="1682092" y="1143501"/>
                    </a:lnTo>
                    <a:lnTo>
                      <a:pt x="1683673" y="1145958"/>
                    </a:lnTo>
                    <a:lnTo>
                      <a:pt x="1684803" y="1148638"/>
                    </a:lnTo>
                    <a:lnTo>
                      <a:pt x="1685932" y="1151095"/>
                    </a:lnTo>
                    <a:lnTo>
                      <a:pt x="1686610" y="1153775"/>
                    </a:lnTo>
                    <a:lnTo>
                      <a:pt x="1687288" y="1156232"/>
                    </a:lnTo>
                    <a:lnTo>
                      <a:pt x="1687514" y="1158912"/>
                    </a:lnTo>
                    <a:lnTo>
                      <a:pt x="1687514" y="1161368"/>
                    </a:lnTo>
                    <a:lnTo>
                      <a:pt x="1687288" y="1164048"/>
                    </a:lnTo>
                    <a:lnTo>
                      <a:pt x="1686836" y="1166282"/>
                    </a:lnTo>
                    <a:lnTo>
                      <a:pt x="1686158" y="1168739"/>
                    </a:lnTo>
                    <a:lnTo>
                      <a:pt x="1685706" y="1170749"/>
                    </a:lnTo>
                    <a:lnTo>
                      <a:pt x="1684577" y="1172759"/>
                    </a:lnTo>
                    <a:lnTo>
                      <a:pt x="1683899" y="1174769"/>
                    </a:lnTo>
                    <a:lnTo>
                      <a:pt x="1682544" y="1176555"/>
                    </a:lnTo>
                    <a:lnTo>
                      <a:pt x="1681188" y="1178342"/>
                    </a:lnTo>
                    <a:lnTo>
                      <a:pt x="1679833" y="1180129"/>
                    </a:lnTo>
                    <a:lnTo>
                      <a:pt x="1676896" y="1183032"/>
                    </a:lnTo>
                    <a:lnTo>
                      <a:pt x="1673507" y="1185712"/>
                    </a:lnTo>
                    <a:lnTo>
                      <a:pt x="1669666" y="1187722"/>
                    </a:lnTo>
                    <a:lnTo>
                      <a:pt x="1665826" y="1189286"/>
                    </a:lnTo>
                    <a:lnTo>
                      <a:pt x="1661759" y="1189956"/>
                    </a:lnTo>
                    <a:lnTo>
                      <a:pt x="1657467" y="1190626"/>
                    </a:lnTo>
                    <a:lnTo>
                      <a:pt x="1653401" y="1190179"/>
                    </a:lnTo>
                    <a:lnTo>
                      <a:pt x="1651367" y="1189956"/>
                    </a:lnTo>
                    <a:lnTo>
                      <a:pt x="1649334" y="1189509"/>
                    </a:lnTo>
                    <a:lnTo>
                      <a:pt x="1647075" y="1189062"/>
                    </a:lnTo>
                    <a:lnTo>
                      <a:pt x="1645268" y="1188169"/>
                    </a:lnTo>
                    <a:lnTo>
                      <a:pt x="1643234" y="1187276"/>
                    </a:lnTo>
                    <a:lnTo>
                      <a:pt x="1641427" y="1186159"/>
                    </a:lnTo>
                    <a:lnTo>
                      <a:pt x="1639620" y="1184819"/>
                    </a:lnTo>
                    <a:lnTo>
                      <a:pt x="1638038" y="1183256"/>
                    </a:lnTo>
                    <a:lnTo>
                      <a:pt x="1636231" y="1181692"/>
                    </a:lnTo>
                    <a:lnTo>
                      <a:pt x="1634650" y="1179906"/>
                    </a:lnTo>
                    <a:lnTo>
                      <a:pt x="1632616" y="1176555"/>
                    </a:lnTo>
                    <a:lnTo>
                      <a:pt x="1630809" y="1172982"/>
                    </a:lnTo>
                    <a:lnTo>
                      <a:pt x="1629453" y="1169185"/>
                    </a:lnTo>
                    <a:lnTo>
                      <a:pt x="1629002" y="1165389"/>
                    </a:lnTo>
                    <a:lnTo>
                      <a:pt x="1628776" y="1161368"/>
                    </a:lnTo>
                    <a:lnTo>
                      <a:pt x="1629228" y="1157572"/>
                    </a:lnTo>
                    <a:lnTo>
                      <a:pt x="1629905" y="1153775"/>
                    </a:lnTo>
                    <a:lnTo>
                      <a:pt x="1631487" y="1149978"/>
                    </a:lnTo>
                    <a:lnTo>
                      <a:pt x="1633294" y="1146628"/>
                    </a:lnTo>
                    <a:lnTo>
                      <a:pt x="1635779" y="1143278"/>
                    </a:lnTo>
                    <a:lnTo>
                      <a:pt x="1638264" y="1140151"/>
                    </a:lnTo>
                    <a:lnTo>
                      <a:pt x="1641653" y="1137471"/>
                    </a:lnTo>
                    <a:lnTo>
                      <a:pt x="1645268" y="1135461"/>
                    </a:lnTo>
                    <a:lnTo>
                      <a:pt x="1647301" y="1134344"/>
                    </a:lnTo>
                    <a:lnTo>
                      <a:pt x="1649560" y="1133674"/>
                    </a:lnTo>
                    <a:lnTo>
                      <a:pt x="1651593" y="1133004"/>
                    </a:lnTo>
                    <a:lnTo>
                      <a:pt x="1653852" y="1132334"/>
                    </a:lnTo>
                    <a:lnTo>
                      <a:pt x="1656337" y="1132111"/>
                    </a:lnTo>
                    <a:lnTo>
                      <a:pt x="1658822" y="1131888"/>
                    </a:lnTo>
                    <a:close/>
                    <a:moveTo>
                      <a:pt x="110897" y="1131888"/>
                    </a:moveTo>
                    <a:lnTo>
                      <a:pt x="111126" y="1132560"/>
                    </a:lnTo>
                    <a:lnTo>
                      <a:pt x="111126" y="1133905"/>
                    </a:lnTo>
                    <a:lnTo>
                      <a:pt x="110667" y="1137493"/>
                    </a:lnTo>
                    <a:lnTo>
                      <a:pt x="109291" y="1142425"/>
                    </a:lnTo>
                    <a:lnTo>
                      <a:pt x="107916" y="1147805"/>
                    </a:lnTo>
                    <a:lnTo>
                      <a:pt x="104934" y="1157894"/>
                    </a:lnTo>
                    <a:lnTo>
                      <a:pt x="103100" y="1163050"/>
                    </a:lnTo>
                    <a:lnTo>
                      <a:pt x="100119" y="1171121"/>
                    </a:lnTo>
                    <a:lnTo>
                      <a:pt x="96679" y="1179865"/>
                    </a:lnTo>
                    <a:lnTo>
                      <a:pt x="95074" y="1183676"/>
                    </a:lnTo>
                    <a:lnTo>
                      <a:pt x="93469" y="1186815"/>
                    </a:lnTo>
                    <a:lnTo>
                      <a:pt x="92093" y="1189505"/>
                    </a:lnTo>
                    <a:lnTo>
                      <a:pt x="91176" y="1190626"/>
                    </a:lnTo>
                    <a:lnTo>
                      <a:pt x="90946" y="1190177"/>
                    </a:lnTo>
                    <a:lnTo>
                      <a:pt x="90488" y="1189505"/>
                    </a:lnTo>
                    <a:lnTo>
                      <a:pt x="90946" y="1187263"/>
                    </a:lnTo>
                    <a:lnTo>
                      <a:pt x="91176" y="1184348"/>
                    </a:lnTo>
                    <a:lnTo>
                      <a:pt x="92093" y="1180313"/>
                    </a:lnTo>
                    <a:lnTo>
                      <a:pt x="94845" y="1171345"/>
                    </a:lnTo>
                    <a:lnTo>
                      <a:pt x="98514" y="1161033"/>
                    </a:lnTo>
                    <a:lnTo>
                      <a:pt x="102183" y="1150720"/>
                    </a:lnTo>
                    <a:lnTo>
                      <a:pt x="105852" y="1141752"/>
                    </a:lnTo>
                    <a:lnTo>
                      <a:pt x="108833" y="1135026"/>
                    </a:lnTo>
                    <a:lnTo>
                      <a:pt x="110209" y="1132785"/>
                    </a:lnTo>
                    <a:lnTo>
                      <a:pt x="110897" y="1131888"/>
                    </a:lnTo>
                    <a:close/>
                    <a:moveTo>
                      <a:pt x="2040501" y="1130300"/>
                    </a:moveTo>
                    <a:lnTo>
                      <a:pt x="2044598" y="1130760"/>
                    </a:lnTo>
                    <a:lnTo>
                      <a:pt x="2048241" y="1131451"/>
                    </a:lnTo>
                    <a:lnTo>
                      <a:pt x="2051655" y="1132602"/>
                    </a:lnTo>
                    <a:lnTo>
                      <a:pt x="2055070" y="1134214"/>
                    </a:lnTo>
                    <a:lnTo>
                      <a:pt x="2058029" y="1136056"/>
                    </a:lnTo>
                    <a:lnTo>
                      <a:pt x="2060533" y="1137898"/>
                    </a:lnTo>
                    <a:lnTo>
                      <a:pt x="2062582" y="1139970"/>
                    </a:lnTo>
                    <a:lnTo>
                      <a:pt x="2064859" y="1142503"/>
                    </a:lnTo>
                    <a:lnTo>
                      <a:pt x="2066680" y="1145036"/>
                    </a:lnTo>
                    <a:lnTo>
                      <a:pt x="2068273" y="1147799"/>
                    </a:lnTo>
                    <a:lnTo>
                      <a:pt x="2069184" y="1150331"/>
                    </a:lnTo>
                    <a:lnTo>
                      <a:pt x="2070322" y="1153094"/>
                    </a:lnTo>
                    <a:lnTo>
                      <a:pt x="2071005" y="1155627"/>
                    </a:lnTo>
                    <a:lnTo>
                      <a:pt x="2071232" y="1158620"/>
                    </a:lnTo>
                    <a:lnTo>
                      <a:pt x="2071688" y="1161153"/>
                    </a:lnTo>
                    <a:lnTo>
                      <a:pt x="2071688" y="1163686"/>
                    </a:lnTo>
                    <a:lnTo>
                      <a:pt x="2071232" y="1165988"/>
                    </a:lnTo>
                    <a:lnTo>
                      <a:pt x="2071005" y="1168291"/>
                    </a:lnTo>
                    <a:lnTo>
                      <a:pt x="2070322" y="1170823"/>
                    </a:lnTo>
                    <a:lnTo>
                      <a:pt x="2069867" y="1172896"/>
                    </a:lnTo>
                    <a:lnTo>
                      <a:pt x="2068728" y="1174738"/>
                    </a:lnTo>
                    <a:lnTo>
                      <a:pt x="2067590" y="1176810"/>
                    </a:lnTo>
                    <a:lnTo>
                      <a:pt x="2066680" y="1178422"/>
                    </a:lnTo>
                    <a:lnTo>
                      <a:pt x="2065314" y="1180264"/>
                    </a:lnTo>
                    <a:lnTo>
                      <a:pt x="2063720" y="1181875"/>
                    </a:lnTo>
                    <a:lnTo>
                      <a:pt x="2062127" y="1183257"/>
                    </a:lnTo>
                    <a:lnTo>
                      <a:pt x="2058940" y="1186020"/>
                    </a:lnTo>
                    <a:lnTo>
                      <a:pt x="2055298" y="1188092"/>
                    </a:lnTo>
                    <a:lnTo>
                      <a:pt x="2051428" y="1189243"/>
                    </a:lnTo>
                    <a:lnTo>
                      <a:pt x="2047330" y="1190395"/>
                    </a:lnTo>
                    <a:lnTo>
                      <a:pt x="2043005" y="1190625"/>
                    </a:lnTo>
                    <a:lnTo>
                      <a:pt x="2038680" y="1190395"/>
                    </a:lnTo>
                    <a:lnTo>
                      <a:pt x="2034355" y="1189704"/>
                    </a:lnTo>
                    <a:lnTo>
                      <a:pt x="2032306" y="1189013"/>
                    </a:lnTo>
                    <a:lnTo>
                      <a:pt x="2030257" y="1188322"/>
                    </a:lnTo>
                    <a:lnTo>
                      <a:pt x="2027981" y="1187171"/>
                    </a:lnTo>
                    <a:lnTo>
                      <a:pt x="2026159" y="1186020"/>
                    </a:lnTo>
                    <a:lnTo>
                      <a:pt x="2024338" y="1184638"/>
                    </a:lnTo>
                    <a:lnTo>
                      <a:pt x="2022290" y="1183257"/>
                    </a:lnTo>
                    <a:lnTo>
                      <a:pt x="2020696" y="1181415"/>
                    </a:lnTo>
                    <a:lnTo>
                      <a:pt x="2018875" y="1179803"/>
                    </a:lnTo>
                    <a:lnTo>
                      <a:pt x="2016371" y="1176119"/>
                    </a:lnTo>
                    <a:lnTo>
                      <a:pt x="2014094" y="1172435"/>
                    </a:lnTo>
                    <a:lnTo>
                      <a:pt x="2012729" y="1168291"/>
                    </a:lnTo>
                    <a:lnTo>
                      <a:pt x="2011818" y="1164376"/>
                    </a:lnTo>
                    <a:lnTo>
                      <a:pt x="2011363" y="1160462"/>
                    </a:lnTo>
                    <a:lnTo>
                      <a:pt x="2011363" y="1156318"/>
                    </a:lnTo>
                    <a:lnTo>
                      <a:pt x="2012046" y="1152404"/>
                    </a:lnTo>
                    <a:lnTo>
                      <a:pt x="2013184" y="1148489"/>
                    </a:lnTo>
                    <a:lnTo>
                      <a:pt x="2015005" y="1145036"/>
                    </a:lnTo>
                    <a:lnTo>
                      <a:pt x="2017054" y="1141582"/>
                    </a:lnTo>
                    <a:lnTo>
                      <a:pt x="2019785" y="1138819"/>
                    </a:lnTo>
                    <a:lnTo>
                      <a:pt x="2022745" y="1136056"/>
                    </a:lnTo>
                    <a:lnTo>
                      <a:pt x="2024566" y="1134674"/>
                    </a:lnTo>
                    <a:lnTo>
                      <a:pt x="2026615" y="1133753"/>
                    </a:lnTo>
                    <a:lnTo>
                      <a:pt x="2028664" y="1132832"/>
                    </a:lnTo>
                    <a:lnTo>
                      <a:pt x="2030712" y="1132142"/>
                    </a:lnTo>
                    <a:lnTo>
                      <a:pt x="2032989" y="1131221"/>
                    </a:lnTo>
                    <a:lnTo>
                      <a:pt x="2035493" y="1130760"/>
                    </a:lnTo>
                    <a:lnTo>
                      <a:pt x="2037769" y="1130530"/>
                    </a:lnTo>
                    <a:lnTo>
                      <a:pt x="2040501" y="1130300"/>
                    </a:lnTo>
                    <a:close/>
                    <a:moveTo>
                      <a:pt x="1849094" y="1130300"/>
                    </a:moveTo>
                    <a:lnTo>
                      <a:pt x="1853452" y="1130531"/>
                    </a:lnTo>
                    <a:lnTo>
                      <a:pt x="1857122" y="1131224"/>
                    </a:lnTo>
                    <a:lnTo>
                      <a:pt x="1860563" y="1132611"/>
                    </a:lnTo>
                    <a:lnTo>
                      <a:pt x="1863774" y="1133998"/>
                    </a:lnTo>
                    <a:lnTo>
                      <a:pt x="1866527" y="1135847"/>
                    </a:lnTo>
                    <a:lnTo>
                      <a:pt x="1869279" y="1137696"/>
                    </a:lnTo>
                    <a:lnTo>
                      <a:pt x="1871343" y="1139776"/>
                    </a:lnTo>
                    <a:lnTo>
                      <a:pt x="1873408" y="1142087"/>
                    </a:lnTo>
                    <a:lnTo>
                      <a:pt x="1875013" y="1144861"/>
                    </a:lnTo>
                    <a:lnTo>
                      <a:pt x="1876390" y="1147635"/>
                    </a:lnTo>
                    <a:lnTo>
                      <a:pt x="1877766" y="1150177"/>
                    </a:lnTo>
                    <a:lnTo>
                      <a:pt x="1878454" y="1152951"/>
                    </a:lnTo>
                    <a:lnTo>
                      <a:pt x="1878913" y="1155493"/>
                    </a:lnTo>
                    <a:lnTo>
                      <a:pt x="1879601" y="1158267"/>
                    </a:lnTo>
                    <a:lnTo>
                      <a:pt x="1879601" y="1160809"/>
                    </a:lnTo>
                    <a:lnTo>
                      <a:pt x="1879601" y="1163583"/>
                    </a:lnTo>
                    <a:lnTo>
                      <a:pt x="1879371" y="1165894"/>
                    </a:lnTo>
                    <a:lnTo>
                      <a:pt x="1878683" y="1168205"/>
                    </a:lnTo>
                    <a:lnTo>
                      <a:pt x="1877995" y="1170516"/>
                    </a:lnTo>
                    <a:lnTo>
                      <a:pt x="1877078" y="1172597"/>
                    </a:lnTo>
                    <a:lnTo>
                      <a:pt x="1876390" y="1174677"/>
                    </a:lnTo>
                    <a:lnTo>
                      <a:pt x="1875013" y="1176526"/>
                    </a:lnTo>
                    <a:lnTo>
                      <a:pt x="1874096" y="1178375"/>
                    </a:lnTo>
                    <a:lnTo>
                      <a:pt x="1872720" y="1180224"/>
                    </a:lnTo>
                    <a:lnTo>
                      <a:pt x="1871114" y="1181842"/>
                    </a:lnTo>
                    <a:lnTo>
                      <a:pt x="1869508" y="1183229"/>
                    </a:lnTo>
                    <a:lnTo>
                      <a:pt x="1866068" y="1185771"/>
                    </a:lnTo>
                    <a:lnTo>
                      <a:pt x="1862398" y="1188082"/>
                    </a:lnTo>
                    <a:lnTo>
                      <a:pt x="1858498" y="1189238"/>
                    </a:lnTo>
                    <a:lnTo>
                      <a:pt x="1854140" y="1190394"/>
                    </a:lnTo>
                    <a:lnTo>
                      <a:pt x="1850012" y="1190625"/>
                    </a:lnTo>
                    <a:lnTo>
                      <a:pt x="1845654" y="1190625"/>
                    </a:lnTo>
                    <a:lnTo>
                      <a:pt x="1843589" y="1190162"/>
                    </a:lnTo>
                    <a:lnTo>
                      <a:pt x="1841525" y="1189931"/>
                    </a:lnTo>
                    <a:lnTo>
                      <a:pt x="1839461" y="1189007"/>
                    </a:lnTo>
                    <a:lnTo>
                      <a:pt x="1837396" y="1188313"/>
                    </a:lnTo>
                    <a:lnTo>
                      <a:pt x="1835102" y="1187158"/>
                    </a:lnTo>
                    <a:lnTo>
                      <a:pt x="1833267" y="1186233"/>
                    </a:lnTo>
                    <a:lnTo>
                      <a:pt x="1831432" y="1184846"/>
                    </a:lnTo>
                    <a:lnTo>
                      <a:pt x="1829598" y="1183229"/>
                    </a:lnTo>
                    <a:lnTo>
                      <a:pt x="1827763" y="1181611"/>
                    </a:lnTo>
                    <a:lnTo>
                      <a:pt x="1826157" y="1179762"/>
                    </a:lnTo>
                    <a:lnTo>
                      <a:pt x="1823863" y="1176295"/>
                    </a:lnTo>
                    <a:lnTo>
                      <a:pt x="1822028" y="1172597"/>
                    </a:lnTo>
                    <a:lnTo>
                      <a:pt x="1820423" y="1168436"/>
                    </a:lnTo>
                    <a:lnTo>
                      <a:pt x="1819505" y="1164507"/>
                    </a:lnTo>
                    <a:lnTo>
                      <a:pt x="1819276" y="1160578"/>
                    </a:lnTo>
                    <a:lnTo>
                      <a:pt x="1819505" y="1156649"/>
                    </a:lnTo>
                    <a:lnTo>
                      <a:pt x="1820423" y="1152488"/>
                    </a:lnTo>
                    <a:lnTo>
                      <a:pt x="1821799" y="1148790"/>
                    </a:lnTo>
                    <a:lnTo>
                      <a:pt x="1823634" y="1145092"/>
                    </a:lnTo>
                    <a:lnTo>
                      <a:pt x="1825928" y="1141625"/>
                    </a:lnTo>
                    <a:lnTo>
                      <a:pt x="1828680" y="1138852"/>
                    </a:lnTo>
                    <a:lnTo>
                      <a:pt x="1831662" y="1136078"/>
                    </a:lnTo>
                    <a:lnTo>
                      <a:pt x="1833497" y="1134691"/>
                    </a:lnTo>
                    <a:lnTo>
                      <a:pt x="1835332" y="1133767"/>
                    </a:lnTo>
                    <a:lnTo>
                      <a:pt x="1837626" y="1132842"/>
                    </a:lnTo>
                    <a:lnTo>
                      <a:pt x="1839690" y="1132149"/>
                    </a:lnTo>
                    <a:lnTo>
                      <a:pt x="1841984" y="1131224"/>
                    </a:lnTo>
                    <a:lnTo>
                      <a:pt x="1844048" y="1130762"/>
                    </a:lnTo>
                    <a:lnTo>
                      <a:pt x="1846800" y="1130531"/>
                    </a:lnTo>
                    <a:lnTo>
                      <a:pt x="1849094" y="1130300"/>
                    </a:lnTo>
                    <a:close/>
                    <a:moveTo>
                      <a:pt x="136557" y="1125538"/>
                    </a:moveTo>
                    <a:lnTo>
                      <a:pt x="137002" y="1125761"/>
                    </a:lnTo>
                    <a:lnTo>
                      <a:pt x="137668" y="1126654"/>
                    </a:lnTo>
                    <a:lnTo>
                      <a:pt x="138113" y="1127548"/>
                    </a:lnTo>
                    <a:lnTo>
                      <a:pt x="138113" y="1128888"/>
                    </a:lnTo>
                    <a:lnTo>
                      <a:pt x="138113" y="1132238"/>
                    </a:lnTo>
                    <a:lnTo>
                      <a:pt x="137668" y="1136705"/>
                    </a:lnTo>
                    <a:lnTo>
                      <a:pt x="136557" y="1141618"/>
                    </a:lnTo>
                    <a:lnTo>
                      <a:pt x="135224" y="1146755"/>
                    </a:lnTo>
                    <a:lnTo>
                      <a:pt x="133668" y="1151892"/>
                    </a:lnTo>
                    <a:lnTo>
                      <a:pt x="132334" y="1156805"/>
                    </a:lnTo>
                    <a:lnTo>
                      <a:pt x="129667" y="1163282"/>
                    </a:lnTo>
                    <a:lnTo>
                      <a:pt x="127223" y="1169312"/>
                    </a:lnTo>
                    <a:lnTo>
                      <a:pt x="124778" y="1174449"/>
                    </a:lnTo>
                    <a:lnTo>
                      <a:pt x="122555" y="1178916"/>
                    </a:lnTo>
                    <a:lnTo>
                      <a:pt x="120555" y="1181819"/>
                    </a:lnTo>
                    <a:lnTo>
                      <a:pt x="119444" y="1182936"/>
                    </a:lnTo>
                    <a:lnTo>
                      <a:pt x="118777" y="1183606"/>
                    </a:lnTo>
                    <a:lnTo>
                      <a:pt x="117888" y="1184276"/>
                    </a:lnTo>
                    <a:lnTo>
                      <a:pt x="117444" y="1184276"/>
                    </a:lnTo>
                    <a:lnTo>
                      <a:pt x="116555" y="1184052"/>
                    </a:lnTo>
                    <a:lnTo>
                      <a:pt x="116332" y="1183159"/>
                    </a:lnTo>
                    <a:lnTo>
                      <a:pt x="115888" y="1181372"/>
                    </a:lnTo>
                    <a:lnTo>
                      <a:pt x="116110" y="1178916"/>
                    </a:lnTo>
                    <a:lnTo>
                      <a:pt x="116332" y="1175566"/>
                    </a:lnTo>
                    <a:lnTo>
                      <a:pt x="117221" y="1171545"/>
                    </a:lnTo>
                    <a:lnTo>
                      <a:pt x="118110" y="1167302"/>
                    </a:lnTo>
                    <a:lnTo>
                      <a:pt x="119222" y="1162612"/>
                    </a:lnTo>
                    <a:lnTo>
                      <a:pt x="122333" y="1153008"/>
                    </a:lnTo>
                    <a:lnTo>
                      <a:pt x="125889" y="1143628"/>
                    </a:lnTo>
                    <a:lnTo>
                      <a:pt x="127667" y="1138938"/>
                    </a:lnTo>
                    <a:lnTo>
                      <a:pt x="129445" y="1135141"/>
                    </a:lnTo>
                    <a:lnTo>
                      <a:pt x="131445" y="1131791"/>
                    </a:lnTo>
                    <a:lnTo>
                      <a:pt x="133223" y="1128888"/>
                    </a:lnTo>
                    <a:lnTo>
                      <a:pt x="134779" y="1126878"/>
                    </a:lnTo>
                    <a:lnTo>
                      <a:pt x="135890" y="1125984"/>
                    </a:lnTo>
                    <a:lnTo>
                      <a:pt x="136557" y="1125538"/>
                    </a:lnTo>
                    <a:close/>
                    <a:moveTo>
                      <a:pt x="186580" y="1117601"/>
                    </a:moveTo>
                    <a:lnTo>
                      <a:pt x="187964" y="1117831"/>
                    </a:lnTo>
                    <a:lnTo>
                      <a:pt x="188656" y="1118522"/>
                    </a:lnTo>
                    <a:lnTo>
                      <a:pt x="189578" y="1119443"/>
                    </a:lnTo>
                    <a:lnTo>
                      <a:pt x="190040" y="1120824"/>
                    </a:lnTo>
                    <a:lnTo>
                      <a:pt x="190270" y="1122436"/>
                    </a:lnTo>
                    <a:lnTo>
                      <a:pt x="190501" y="1124278"/>
                    </a:lnTo>
                    <a:lnTo>
                      <a:pt x="190501" y="1128883"/>
                    </a:lnTo>
                    <a:lnTo>
                      <a:pt x="190040" y="1133718"/>
                    </a:lnTo>
                    <a:lnTo>
                      <a:pt x="188886" y="1139244"/>
                    </a:lnTo>
                    <a:lnTo>
                      <a:pt x="187502" y="1144540"/>
                    </a:lnTo>
                    <a:lnTo>
                      <a:pt x="185888" y="1149375"/>
                    </a:lnTo>
                    <a:lnTo>
                      <a:pt x="183120" y="1156743"/>
                    </a:lnTo>
                    <a:lnTo>
                      <a:pt x="180121" y="1162960"/>
                    </a:lnTo>
                    <a:lnTo>
                      <a:pt x="177122" y="1168486"/>
                    </a:lnTo>
                    <a:lnTo>
                      <a:pt x="173893" y="1172860"/>
                    </a:lnTo>
                    <a:lnTo>
                      <a:pt x="172509" y="1174702"/>
                    </a:lnTo>
                    <a:lnTo>
                      <a:pt x="170894" y="1176084"/>
                    </a:lnTo>
                    <a:lnTo>
                      <a:pt x="169510" y="1177005"/>
                    </a:lnTo>
                    <a:lnTo>
                      <a:pt x="168588" y="1177696"/>
                    </a:lnTo>
                    <a:lnTo>
                      <a:pt x="167204" y="1177926"/>
                    </a:lnTo>
                    <a:lnTo>
                      <a:pt x="166050" y="1177696"/>
                    </a:lnTo>
                    <a:lnTo>
                      <a:pt x="165358" y="1176775"/>
                    </a:lnTo>
                    <a:lnTo>
                      <a:pt x="164436" y="1175623"/>
                    </a:lnTo>
                    <a:lnTo>
                      <a:pt x="163974" y="1174702"/>
                    </a:lnTo>
                    <a:lnTo>
                      <a:pt x="163744" y="1173321"/>
                    </a:lnTo>
                    <a:lnTo>
                      <a:pt x="163513" y="1170328"/>
                    </a:lnTo>
                    <a:lnTo>
                      <a:pt x="163513" y="1166644"/>
                    </a:lnTo>
                    <a:lnTo>
                      <a:pt x="163974" y="1162729"/>
                    </a:lnTo>
                    <a:lnTo>
                      <a:pt x="164897" y="1158124"/>
                    </a:lnTo>
                    <a:lnTo>
                      <a:pt x="165820" y="1153750"/>
                    </a:lnTo>
                    <a:lnTo>
                      <a:pt x="167204" y="1148914"/>
                    </a:lnTo>
                    <a:lnTo>
                      <a:pt x="168818" y="1143849"/>
                    </a:lnTo>
                    <a:lnTo>
                      <a:pt x="170664" y="1139244"/>
                    </a:lnTo>
                    <a:lnTo>
                      <a:pt x="172740" y="1134639"/>
                    </a:lnTo>
                    <a:lnTo>
                      <a:pt x="174816" y="1130495"/>
                    </a:lnTo>
                    <a:lnTo>
                      <a:pt x="177122" y="1126580"/>
                    </a:lnTo>
                    <a:lnTo>
                      <a:pt x="179429" y="1123127"/>
                    </a:lnTo>
                    <a:lnTo>
                      <a:pt x="181736" y="1120594"/>
                    </a:lnTo>
                    <a:lnTo>
                      <a:pt x="183120" y="1119443"/>
                    </a:lnTo>
                    <a:lnTo>
                      <a:pt x="184273" y="1118752"/>
                    </a:lnTo>
                    <a:lnTo>
                      <a:pt x="185426" y="1117831"/>
                    </a:lnTo>
                    <a:lnTo>
                      <a:pt x="186580" y="1117601"/>
                    </a:lnTo>
                    <a:close/>
                    <a:moveTo>
                      <a:pt x="258211" y="1111251"/>
                    </a:moveTo>
                    <a:lnTo>
                      <a:pt x="260051" y="1111475"/>
                    </a:lnTo>
                    <a:lnTo>
                      <a:pt x="261432" y="1112372"/>
                    </a:lnTo>
                    <a:lnTo>
                      <a:pt x="262352" y="1113044"/>
                    </a:lnTo>
                    <a:lnTo>
                      <a:pt x="263502" y="1114389"/>
                    </a:lnTo>
                    <a:lnTo>
                      <a:pt x="264423" y="1116183"/>
                    </a:lnTo>
                    <a:lnTo>
                      <a:pt x="264883" y="1117976"/>
                    </a:lnTo>
                    <a:lnTo>
                      <a:pt x="265113" y="1119994"/>
                    </a:lnTo>
                    <a:lnTo>
                      <a:pt x="265113" y="1122012"/>
                    </a:lnTo>
                    <a:lnTo>
                      <a:pt x="265113" y="1126944"/>
                    </a:lnTo>
                    <a:lnTo>
                      <a:pt x="264423" y="1132100"/>
                    </a:lnTo>
                    <a:lnTo>
                      <a:pt x="263042" y="1137257"/>
                    </a:lnTo>
                    <a:lnTo>
                      <a:pt x="261432" y="1142413"/>
                    </a:lnTo>
                    <a:lnTo>
                      <a:pt x="260051" y="1146225"/>
                    </a:lnTo>
                    <a:lnTo>
                      <a:pt x="258441" y="1149812"/>
                    </a:lnTo>
                    <a:lnTo>
                      <a:pt x="256830" y="1153399"/>
                    </a:lnTo>
                    <a:lnTo>
                      <a:pt x="254990" y="1156537"/>
                    </a:lnTo>
                    <a:lnTo>
                      <a:pt x="253149" y="1159228"/>
                    </a:lnTo>
                    <a:lnTo>
                      <a:pt x="251309" y="1161918"/>
                    </a:lnTo>
                    <a:lnTo>
                      <a:pt x="249468" y="1163936"/>
                    </a:lnTo>
                    <a:lnTo>
                      <a:pt x="247397" y="1165953"/>
                    </a:lnTo>
                    <a:lnTo>
                      <a:pt x="245557" y="1167523"/>
                    </a:lnTo>
                    <a:lnTo>
                      <a:pt x="243716" y="1168868"/>
                    </a:lnTo>
                    <a:lnTo>
                      <a:pt x="242106" y="1169540"/>
                    </a:lnTo>
                    <a:lnTo>
                      <a:pt x="240265" y="1169989"/>
                    </a:lnTo>
                    <a:lnTo>
                      <a:pt x="238885" y="1169989"/>
                    </a:lnTo>
                    <a:lnTo>
                      <a:pt x="237274" y="1169316"/>
                    </a:lnTo>
                    <a:lnTo>
                      <a:pt x="235894" y="1168419"/>
                    </a:lnTo>
                    <a:lnTo>
                      <a:pt x="234973" y="1166850"/>
                    </a:lnTo>
                    <a:lnTo>
                      <a:pt x="234283" y="1165505"/>
                    </a:lnTo>
                    <a:lnTo>
                      <a:pt x="233823" y="1164160"/>
                    </a:lnTo>
                    <a:lnTo>
                      <a:pt x="233363" y="1161021"/>
                    </a:lnTo>
                    <a:lnTo>
                      <a:pt x="233363" y="1157434"/>
                    </a:lnTo>
                    <a:lnTo>
                      <a:pt x="233593" y="1153399"/>
                    </a:lnTo>
                    <a:lnTo>
                      <a:pt x="234283" y="1148915"/>
                    </a:lnTo>
                    <a:lnTo>
                      <a:pt x="235203" y="1144655"/>
                    </a:lnTo>
                    <a:lnTo>
                      <a:pt x="236814" y="1140171"/>
                    </a:lnTo>
                    <a:lnTo>
                      <a:pt x="238424" y="1135463"/>
                    </a:lnTo>
                    <a:lnTo>
                      <a:pt x="240265" y="1131204"/>
                    </a:lnTo>
                    <a:lnTo>
                      <a:pt x="242336" y="1126720"/>
                    </a:lnTo>
                    <a:lnTo>
                      <a:pt x="244636" y="1122909"/>
                    </a:lnTo>
                    <a:lnTo>
                      <a:pt x="247167" y="1119546"/>
                    </a:lnTo>
                    <a:lnTo>
                      <a:pt x="249698" y="1116407"/>
                    </a:lnTo>
                    <a:lnTo>
                      <a:pt x="252689" y="1114165"/>
                    </a:lnTo>
                    <a:lnTo>
                      <a:pt x="254069" y="1113044"/>
                    </a:lnTo>
                    <a:lnTo>
                      <a:pt x="255680" y="1112372"/>
                    </a:lnTo>
                    <a:lnTo>
                      <a:pt x="256830" y="1111699"/>
                    </a:lnTo>
                    <a:lnTo>
                      <a:pt x="258211" y="1111251"/>
                    </a:lnTo>
                    <a:close/>
                    <a:moveTo>
                      <a:pt x="350889" y="1104901"/>
                    </a:moveTo>
                    <a:lnTo>
                      <a:pt x="352969" y="1105126"/>
                    </a:lnTo>
                    <a:lnTo>
                      <a:pt x="354587" y="1106026"/>
                    </a:lnTo>
                    <a:lnTo>
                      <a:pt x="356204" y="1106701"/>
                    </a:lnTo>
                    <a:lnTo>
                      <a:pt x="357360" y="1108276"/>
                    </a:lnTo>
                    <a:lnTo>
                      <a:pt x="358515" y="1109852"/>
                    </a:lnTo>
                    <a:lnTo>
                      <a:pt x="359208" y="1111652"/>
                    </a:lnTo>
                    <a:lnTo>
                      <a:pt x="359902" y="1113678"/>
                    </a:lnTo>
                    <a:lnTo>
                      <a:pt x="360133" y="1115928"/>
                    </a:lnTo>
                    <a:lnTo>
                      <a:pt x="360364" y="1118179"/>
                    </a:lnTo>
                    <a:lnTo>
                      <a:pt x="360364" y="1120879"/>
                    </a:lnTo>
                    <a:lnTo>
                      <a:pt x="359902" y="1126055"/>
                    </a:lnTo>
                    <a:lnTo>
                      <a:pt x="358746" y="1131232"/>
                    </a:lnTo>
                    <a:lnTo>
                      <a:pt x="357360" y="1136183"/>
                    </a:lnTo>
                    <a:lnTo>
                      <a:pt x="355742" y="1140234"/>
                    </a:lnTo>
                    <a:lnTo>
                      <a:pt x="353893" y="1144059"/>
                    </a:lnTo>
                    <a:lnTo>
                      <a:pt x="352044" y="1147435"/>
                    </a:lnTo>
                    <a:lnTo>
                      <a:pt x="350196" y="1150811"/>
                    </a:lnTo>
                    <a:lnTo>
                      <a:pt x="348116" y="1153737"/>
                    </a:lnTo>
                    <a:lnTo>
                      <a:pt x="345805" y="1156212"/>
                    </a:lnTo>
                    <a:lnTo>
                      <a:pt x="343494" y="1158463"/>
                    </a:lnTo>
                    <a:lnTo>
                      <a:pt x="341183" y="1160488"/>
                    </a:lnTo>
                    <a:lnTo>
                      <a:pt x="339103" y="1161838"/>
                    </a:lnTo>
                    <a:lnTo>
                      <a:pt x="337023" y="1162739"/>
                    </a:lnTo>
                    <a:lnTo>
                      <a:pt x="334712" y="1163639"/>
                    </a:lnTo>
                    <a:lnTo>
                      <a:pt x="332632" y="1163639"/>
                    </a:lnTo>
                    <a:lnTo>
                      <a:pt x="330784" y="1163189"/>
                    </a:lnTo>
                    <a:lnTo>
                      <a:pt x="328935" y="1162514"/>
                    </a:lnTo>
                    <a:lnTo>
                      <a:pt x="327317" y="1160938"/>
                    </a:lnTo>
                    <a:lnTo>
                      <a:pt x="325931" y="1159138"/>
                    </a:lnTo>
                    <a:lnTo>
                      <a:pt x="325469" y="1157787"/>
                    </a:lnTo>
                    <a:lnTo>
                      <a:pt x="325006" y="1156212"/>
                    </a:lnTo>
                    <a:lnTo>
                      <a:pt x="324082" y="1152836"/>
                    </a:lnTo>
                    <a:lnTo>
                      <a:pt x="323851" y="1149236"/>
                    </a:lnTo>
                    <a:lnTo>
                      <a:pt x="324082" y="1145185"/>
                    </a:lnTo>
                    <a:lnTo>
                      <a:pt x="325006" y="1140909"/>
                    </a:lnTo>
                    <a:lnTo>
                      <a:pt x="325700" y="1136633"/>
                    </a:lnTo>
                    <a:lnTo>
                      <a:pt x="327086" y="1132132"/>
                    </a:lnTo>
                    <a:lnTo>
                      <a:pt x="328935" y="1127856"/>
                    </a:lnTo>
                    <a:lnTo>
                      <a:pt x="330784" y="1123580"/>
                    </a:lnTo>
                    <a:lnTo>
                      <a:pt x="333326" y="1119529"/>
                    </a:lnTo>
                    <a:lnTo>
                      <a:pt x="335637" y="1115928"/>
                    </a:lnTo>
                    <a:lnTo>
                      <a:pt x="338179" y="1112552"/>
                    </a:lnTo>
                    <a:lnTo>
                      <a:pt x="341183" y="1109627"/>
                    </a:lnTo>
                    <a:lnTo>
                      <a:pt x="344418" y="1107601"/>
                    </a:lnTo>
                    <a:lnTo>
                      <a:pt x="346036" y="1106476"/>
                    </a:lnTo>
                    <a:lnTo>
                      <a:pt x="347654" y="1105801"/>
                    </a:lnTo>
                    <a:lnTo>
                      <a:pt x="349271" y="1105126"/>
                    </a:lnTo>
                    <a:lnTo>
                      <a:pt x="350889" y="1104901"/>
                    </a:lnTo>
                    <a:close/>
                    <a:moveTo>
                      <a:pt x="459696" y="1098551"/>
                    </a:moveTo>
                    <a:lnTo>
                      <a:pt x="461964" y="1098777"/>
                    </a:lnTo>
                    <a:lnTo>
                      <a:pt x="464232" y="1099228"/>
                    </a:lnTo>
                    <a:lnTo>
                      <a:pt x="465592" y="1100358"/>
                    </a:lnTo>
                    <a:lnTo>
                      <a:pt x="467180" y="1101714"/>
                    </a:lnTo>
                    <a:lnTo>
                      <a:pt x="468541" y="1103521"/>
                    </a:lnTo>
                    <a:lnTo>
                      <a:pt x="469675" y="1105328"/>
                    </a:lnTo>
                    <a:lnTo>
                      <a:pt x="470355" y="1107361"/>
                    </a:lnTo>
                    <a:lnTo>
                      <a:pt x="470809" y="1109395"/>
                    </a:lnTo>
                    <a:lnTo>
                      <a:pt x="471489" y="1112106"/>
                    </a:lnTo>
                    <a:lnTo>
                      <a:pt x="471489" y="1114365"/>
                    </a:lnTo>
                    <a:lnTo>
                      <a:pt x="471489" y="1117076"/>
                    </a:lnTo>
                    <a:lnTo>
                      <a:pt x="471262" y="1119561"/>
                    </a:lnTo>
                    <a:lnTo>
                      <a:pt x="470355" y="1124757"/>
                    </a:lnTo>
                    <a:lnTo>
                      <a:pt x="468994" y="1129727"/>
                    </a:lnTo>
                    <a:lnTo>
                      <a:pt x="467407" y="1134245"/>
                    </a:lnTo>
                    <a:lnTo>
                      <a:pt x="465592" y="1138086"/>
                    </a:lnTo>
                    <a:lnTo>
                      <a:pt x="463778" y="1141927"/>
                    </a:lnTo>
                    <a:lnTo>
                      <a:pt x="461510" y="1145315"/>
                    </a:lnTo>
                    <a:lnTo>
                      <a:pt x="459242" y="1148252"/>
                    </a:lnTo>
                    <a:lnTo>
                      <a:pt x="456521" y="1150737"/>
                    </a:lnTo>
                    <a:lnTo>
                      <a:pt x="454253" y="1153222"/>
                    </a:lnTo>
                    <a:lnTo>
                      <a:pt x="451531" y="1155030"/>
                    </a:lnTo>
                    <a:lnTo>
                      <a:pt x="449037" y="1156385"/>
                    </a:lnTo>
                    <a:lnTo>
                      <a:pt x="446315" y="1157063"/>
                    </a:lnTo>
                    <a:lnTo>
                      <a:pt x="444047" y="1157289"/>
                    </a:lnTo>
                    <a:lnTo>
                      <a:pt x="441553" y="1157289"/>
                    </a:lnTo>
                    <a:lnTo>
                      <a:pt x="439285" y="1156611"/>
                    </a:lnTo>
                    <a:lnTo>
                      <a:pt x="437471" y="1155481"/>
                    </a:lnTo>
                    <a:lnTo>
                      <a:pt x="435656" y="1153448"/>
                    </a:lnTo>
                    <a:lnTo>
                      <a:pt x="434069" y="1150963"/>
                    </a:lnTo>
                    <a:lnTo>
                      <a:pt x="433388" y="1149608"/>
                    </a:lnTo>
                    <a:lnTo>
                      <a:pt x="432708" y="1148026"/>
                    </a:lnTo>
                    <a:lnTo>
                      <a:pt x="432028" y="1144637"/>
                    </a:lnTo>
                    <a:lnTo>
                      <a:pt x="431801" y="1140571"/>
                    </a:lnTo>
                    <a:lnTo>
                      <a:pt x="432028" y="1136730"/>
                    </a:lnTo>
                    <a:lnTo>
                      <a:pt x="432481" y="1132664"/>
                    </a:lnTo>
                    <a:lnTo>
                      <a:pt x="433615" y="1128146"/>
                    </a:lnTo>
                    <a:lnTo>
                      <a:pt x="434976" y="1124079"/>
                    </a:lnTo>
                    <a:lnTo>
                      <a:pt x="436790" y="1119787"/>
                    </a:lnTo>
                    <a:lnTo>
                      <a:pt x="438605" y="1115946"/>
                    </a:lnTo>
                    <a:lnTo>
                      <a:pt x="440872" y="1112106"/>
                    </a:lnTo>
                    <a:lnTo>
                      <a:pt x="443594" y="1108717"/>
                    </a:lnTo>
                    <a:lnTo>
                      <a:pt x="446315" y="1105554"/>
                    </a:lnTo>
                    <a:lnTo>
                      <a:pt x="449490" y="1102843"/>
                    </a:lnTo>
                    <a:lnTo>
                      <a:pt x="452665" y="1100810"/>
                    </a:lnTo>
                    <a:lnTo>
                      <a:pt x="454253" y="1100132"/>
                    </a:lnTo>
                    <a:lnTo>
                      <a:pt x="456067" y="1099228"/>
                    </a:lnTo>
                    <a:lnTo>
                      <a:pt x="457882" y="1098777"/>
                    </a:lnTo>
                    <a:lnTo>
                      <a:pt x="459696" y="1098551"/>
                    </a:lnTo>
                    <a:close/>
                    <a:moveTo>
                      <a:pt x="722352" y="1087438"/>
                    </a:moveTo>
                    <a:lnTo>
                      <a:pt x="725605" y="1087670"/>
                    </a:lnTo>
                    <a:lnTo>
                      <a:pt x="728160" y="1088366"/>
                    </a:lnTo>
                    <a:lnTo>
                      <a:pt x="730716" y="1089526"/>
                    </a:lnTo>
                    <a:lnTo>
                      <a:pt x="732806" y="1090918"/>
                    </a:lnTo>
                    <a:lnTo>
                      <a:pt x="734433" y="1092542"/>
                    </a:lnTo>
                    <a:lnTo>
                      <a:pt x="736059" y="1094398"/>
                    </a:lnTo>
                    <a:lnTo>
                      <a:pt x="737453" y="1096487"/>
                    </a:lnTo>
                    <a:lnTo>
                      <a:pt x="738150" y="1098807"/>
                    </a:lnTo>
                    <a:lnTo>
                      <a:pt x="739079" y="1101359"/>
                    </a:lnTo>
                    <a:lnTo>
                      <a:pt x="739544" y="1103911"/>
                    </a:lnTo>
                    <a:lnTo>
                      <a:pt x="739776" y="1106463"/>
                    </a:lnTo>
                    <a:lnTo>
                      <a:pt x="739776" y="1109248"/>
                    </a:lnTo>
                    <a:lnTo>
                      <a:pt x="739776" y="1112032"/>
                    </a:lnTo>
                    <a:lnTo>
                      <a:pt x="739544" y="1114584"/>
                    </a:lnTo>
                    <a:lnTo>
                      <a:pt x="739079" y="1117136"/>
                    </a:lnTo>
                    <a:lnTo>
                      <a:pt x="738382" y="1119688"/>
                    </a:lnTo>
                    <a:lnTo>
                      <a:pt x="736756" y="1124329"/>
                    </a:lnTo>
                    <a:lnTo>
                      <a:pt x="734897" y="1128505"/>
                    </a:lnTo>
                    <a:lnTo>
                      <a:pt x="732574" y="1132449"/>
                    </a:lnTo>
                    <a:lnTo>
                      <a:pt x="729786" y="1135930"/>
                    </a:lnTo>
                    <a:lnTo>
                      <a:pt x="727231" y="1139178"/>
                    </a:lnTo>
                    <a:lnTo>
                      <a:pt x="723978" y="1141962"/>
                    </a:lnTo>
                    <a:lnTo>
                      <a:pt x="720958" y="1144050"/>
                    </a:lnTo>
                    <a:lnTo>
                      <a:pt x="717938" y="1145907"/>
                    </a:lnTo>
                    <a:lnTo>
                      <a:pt x="714686" y="1147067"/>
                    </a:lnTo>
                    <a:lnTo>
                      <a:pt x="711201" y="1147763"/>
                    </a:lnTo>
                    <a:lnTo>
                      <a:pt x="708181" y="1147763"/>
                    </a:lnTo>
                    <a:lnTo>
                      <a:pt x="704928" y="1147299"/>
                    </a:lnTo>
                    <a:lnTo>
                      <a:pt x="703767" y="1147067"/>
                    </a:lnTo>
                    <a:lnTo>
                      <a:pt x="702141" y="1146139"/>
                    </a:lnTo>
                    <a:lnTo>
                      <a:pt x="700747" y="1145675"/>
                    </a:lnTo>
                    <a:lnTo>
                      <a:pt x="699353" y="1144514"/>
                    </a:lnTo>
                    <a:lnTo>
                      <a:pt x="698191" y="1143586"/>
                    </a:lnTo>
                    <a:lnTo>
                      <a:pt x="697030" y="1142194"/>
                    </a:lnTo>
                    <a:lnTo>
                      <a:pt x="695868" y="1140802"/>
                    </a:lnTo>
                    <a:lnTo>
                      <a:pt x="695171" y="1139178"/>
                    </a:lnTo>
                    <a:lnTo>
                      <a:pt x="694242" y="1137554"/>
                    </a:lnTo>
                    <a:lnTo>
                      <a:pt x="693545" y="1135930"/>
                    </a:lnTo>
                    <a:lnTo>
                      <a:pt x="692383" y="1132217"/>
                    </a:lnTo>
                    <a:lnTo>
                      <a:pt x="692151" y="1128273"/>
                    </a:lnTo>
                    <a:lnTo>
                      <a:pt x="692151" y="1124329"/>
                    </a:lnTo>
                    <a:lnTo>
                      <a:pt x="692383" y="1120152"/>
                    </a:lnTo>
                    <a:lnTo>
                      <a:pt x="693545" y="1115976"/>
                    </a:lnTo>
                    <a:lnTo>
                      <a:pt x="694939" y="1111800"/>
                    </a:lnTo>
                    <a:lnTo>
                      <a:pt x="696797" y="1107623"/>
                    </a:lnTo>
                    <a:lnTo>
                      <a:pt x="698888" y="1103911"/>
                    </a:lnTo>
                    <a:lnTo>
                      <a:pt x="701211" y="1100199"/>
                    </a:lnTo>
                    <a:lnTo>
                      <a:pt x="704231" y="1096951"/>
                    </a:lnTo>
                    <a:lnTo>
                      <a:pt x="707019" y="1094166"/>
                    </a:lnTo>
                    <a:lnTo>
                      <a:pt x="710504" y="1091382"/>
                    </a:lnTo>
                    <a:lnTo>
                      <a:pt x="714453" y="1089526"/>
                    </a:lnTo>
                    <a:lnTo>
                      <a:pt x="716312" y="1088830"/>
                    </a:lnTo>
                    <a:lnTo>
                      <a:pt x="718403" y="1088134"/>
                    </a:lnTo>
                    <a:lnTo>
                      <a:pt x="720261" y="1087670"/>
                    </a:lnTo>
                    <a:lnTo>
                      <a:pt x="722352" y="1087438"/>
                    </a:lnTo>
                    <a:close/>
                    <a:moveTo>
                      <a:pt x="872087" y="1084263"/>
                    </a:moveTo>
                    <a:lnTo>
                      <a:pt x="875320" y="1084490"/>
                    </a:lnTo>
                    <a:lnTo>
                      <a:pt x="878552" y="1085397"/>
                    </a:lnTo>
                    <a:lnTo>
                      <a:pt x="881092" y="1086304"/>
                    </a:lnTo>
                    <a:lnTo>
                      <a:pt x="883401" y="1087665"/>
                    </a:lnTo>
                    <a:lnTo>
                      <a:pt x="885480" y="1089252"/>
                    </a:lnTo>
                    <a:lnTo>
                      <a:pt x="887096" y="1091293"/>
                    </a:lnTo>
                    <a:lnTo>
                      <a:pt x="888712" y="1093561"/>
                    </a:lnTo>
                    <a:lnTo>
                      <a:pt x="889636" y="1095602"/>
                    </a:lnTo>
                    <a:lnTo>
                      <a:pt x="890790" y="1097870"/>
                    </a:lnTo>
                    <a:lnTo>
                      <a:pt x="891252" y="1100591"/>
                    </a:lnTo>
                    <a:lnTo>
                      <a:pt x="891714" y="1103086"/>
                    </a:lnTo>
                    <a:lnTo>
                      <a:pt x="892176" y="1105808"/>
                    </a:lnTo>
                    <a:lnTo>
                      <a:pt x="892176" y="1108302"/>
                    </a:lnTo>
                    <a:lnTo>
                      <a:pt x="891714" y="1111024"/>
                    </a:lnTo>
                    <a:lnTo>
                      <a:pt x="891252" y="1113518"/>
                    </a:lnTo>
                    <a:lnTo>
                      <a:pt x="890790" y="1116013"/>
                    </a:lnTo>
                    <a:lnTo>
                      <a:pt x="889405" y="1120322"/>
                    </a:lnTo>
                    <a:lnTo>
                      <a:pt x="887558" y="1124631"/>
                    </a:lnTo>
                    <a:lnTo>
                      <a:pt x="885249" y="1128260"/>
                    </a:lnTo>
                    <a:lnTo>
                      <a:pt x="882478" y="1131661"/>
                    </a:lnTo>
                    <a:lnTo>
                      <a:pt x="879707" y="1134610"/>
                    </a:lnTo>
                    <a:lnTo>
                      <a:pt x="876474" y="1137331"/>
                    </a:lnTo>
                    <a:lnTo>
                      <a:pt x="873241" y="1139372"/>
                    </a:lnTo>
                    <a:lnTo>
                      <a:pt x="869778" y="1140960"/>
                    </a:lnTo>
                    <a:lnTo>
                      <a:pt x="866314" y="1142320"/>
                    </a:lnTo>
                    <a:lnTo>
                      <a:pt x="862850" y="1143001"/>
                    </a:lnTo>
                    <a:lnTo>
                      <a:pt x="859387" y="1143001"/>
                    </a:lnTo>
                    <a:lnTo>
                      <a:pt x="856154" y="1142547"/>
                    </a:lnTo>
                    <a:lnTo>
                      <a:pt x="852921" y="1141867"/>
                    </a:lnTo>
                    <a:lnTo>
                      <a:pt x="851767" y="1140960"/>
                    </a:lnTo>
                    <a:lnTo>
                      <a:pt x="850150" y="1140279"/>
                    </a:lnTo>
                    <a:lnTo>
                      <a:pt x="848765" y="1139145"/>
                    </a:lnTo>
                    <a:lnTo>
                      <a:pt x="847380" y="1137785"/>
                    </a:lnTo>
                    <a:lnTo>
                      <a:pt x="846456" y="1136651"/>
                    </a:lnTo>
                    <a:lnTo>
                      <a:pt x="845301" y="1135063"/>
                    </a:lnTo>
                    <a:lnTo>
                      <a:pt x="844147" y="1133476"/>
                    </a:lnTo>
                    <a:lnTo>
                      <a:pt x="843454" y="1131661"/>
                    </a:lnTo>
                    <a:lnTo>
                      <a:pt x="842069" y="1128260"/>
                    </a:lnTo>
                    <a:lnTo>
                      <a:pt x="841607" y="1124177"/>
                    </a:lnTo>
                    <a:lnTo>
                      <a:pt x="841376" y="1120322"/>
                    </a:lnTo>
                    <a:lnTo>
                      <a:pt x="841607" y="1116467"/>
                    </a:lnTo>
                    <a:lnTo>
                      <a:pt x="842300" y="1112158"/>
                    </a:lnTo>
                    <a:lnTo>
                      <a:pt x="843685" y="1108075"/>
                    </a:lnTo>
                    <a:lnTo>
                      <a:pt x="845532" y="1104220"/>
                    </a:lnTo>
                    <a:lnTo>
                      <a:pt x="847380" y="1100591"/>
                    </a:lnTo>
                    <a:lnTo>
                      <a:pt x="850150" y="1096736"/>
                    </a:lnTo>
                    <a:lnTo>
                      <a:pt x="852921" y="1093788"/>
                    </a:lnTo>
                    <a:lnTo>
                      <a:pt x="856154" y="1090840"/>
                    </a:lnTo>
                    <a:lnTo>
                      <a:pt x="859618" y="1088572"/>
                    </a:lnTo>
                    <a:lnTo>
                      <a:pt x="863543" y="1086304"/>
                    </a:lnTo>
                    <a:lnTo>
                      <a:pt x="865852" y="1085623"/>
                    </a:lnTo>
                    <a:lnTo>
                      <a:pt x="867700" y="1085170"/>
                    </a:lnTo>
                    <a:lnTo>
                      <a:pt x="870009" y="1084490"/>
                    </a:lnTo>
                    <a:lnTo>
                      <a:pt x="872087" y="1084263"/>
                    </a:lnTo>
                    <a:close/>
                    <a:moveTo>
                      <a:pt x="1034050" y="1079500"/>
                    </a:moveTo>
                    <a:lnTo>
                      <a:pt x="1037467" y="1079727"/>
                    </a:lnTo>
                    <a:lnTo>
                      <a:pt x="1040656" y="1080634"/>
                    </a:lnTo>
                    <a:lnTo>
                      <a:pt x="1043389" y="1081541"/>
                    </a:lnTo>
                    <a:lnTo>
                      <a:pt x="1046122" y="1082902"/>
                    </a:lnTo>
                    <a:lnTo>
                      <a:pt x="1048172" y="1084489"/>
                    </a:lnTo>
                    <a:lnTo>
                      <a:pt x="1049995" y="1086530"/>
                    </a:lnTo>
                    <a:lnTo>
                      <a:pt x="1051589" y="1088571"/>
                    </a:lnTo>
                    <a:lnTo>
                      <a:pt x="1052956" y="1090839"/>
                    </a:lnTo>
                    <a:lnTo>
                      <a:pt x="1053867" y="1093107"/>
                    </a:lnTo>
                    <a:lnTo>
                      <a:pt x="1054778" y="1095602"/>
                    </a:lnTo>
                    <a:lnTo>
                      <a:pt x="1055461" y="1098323"/>
                    </a:lnTo>
                    <a:lnTo>
                      <a:pt x="1055689" y="1101045"/>
                    </a:lnTo>
                    <a:lnTo>
                      <a:pt x="1055689" y="1103539"/>
                    </a:lnTo>
                    <a:lnTo>
                      <a:pt x="1055689" y="1106261"/>
                    </a:lnTo>
                    <a:lnTo>
                      <a:pt x="1055461" y="1108755"/>
                    </a:lnTo>
                    <a:lnTo>
                      <a:pt x="1055006" y="1111023"/>
                    </a:lnTo>
                    <a:lnTo>
                      <a:pt x="1054550" y="1113518"/>
                    </a:lnTo>
                    <a:lnTo>
                      <a:pt x="1053639" y="1115786"/>
                    </a:lnTo>
                    <a:lnTo>
                      <a:pt x="1051589" y="1120322"/>
                    </a:lnTo>
                    <a:lnTo>
                      <a:pt x="1049311" y="1124177"/>
                    </a:lnTo>
                    <a:lnTo>
                      <a:pt x="1046578" y="1127579"/>
                    </a:lnTo>
                    <a:lnTo>
                      <a:pt x="1043389" y="1130527"/>
                    </a:lnTo>
                    <a:lnTo>
                      <a:pt x="1039972" y="1133022"/>
                    </a:lnTo>
                    <a:lnTo>
                      <a:pt x="1036556" y="1135063"/>
                    </a:lnTo>
                    <a:lnTo>
                      <a:pt x="1032911" y="1136650"/>
                    </a:lnTo>
                    <a:lnTo>
                      <a:pt x="1029039" y="1137784"/>
                    </a:lnTo>
                    <a:lnTo>
                      <a:pt x="1025395" y="1138238"/>
                    </a:lnTo>
                    <a:lnTo>
                      <a:pt x="1021751" y="1138011"/>
                    </a:lnTo>
                    <a:lnTo>
                      <a:pt x="1019928" y="1137784"/>
                    </a:lnTo>
                    <a:lnTo>
                      <a:pt x="1018334" y="1137331"/>
                    </a:lnTo>
                    <a:lnTo>
                      <a:pt x="1016512" y="1136650"/>
                    </a:lnTo>
                    <a:lnTo>
                      <a:pt x="1014917" y="1135970"/>
                    </a:lnTo>
                    <a:lnTo>
                      <a:pt x="1013323" y="1135063"/>
                    </a:lnTo>
                    <a:lnTo>
                      <a:pt x="1011729" y="1134156"/>
                    </a:lnTo>
                    <a:lnTo>
                      <a:pt x="1010362" y="1132795"/>
                    </a:lnTo>
                    <a:lnTo>
                      <a:pt x="1008995" y="1131207"/>
                    </a:lnTo>
                    <a:lnTo>
                      <a:pt x="1007856" y="1129620"/>
                    </a:lnTo>
                    <a:lnTo>
                      <a:pt x="1006717" y="1127806"/>
                    </a:lnTo>
                    <a:lnTo>
                      <a:pt x="1004895" y="1124630"/>
                    </a:lnTo>
                    <a:lnTo>
                      <a:pt x="1003756" y="1121002"/>
                    </a:lnTo>
                    <a:lnTo>
                      <a:pt x="1003301" y="1117373"/>
                    </a:lnTo>
                    <a:lnTo>
                      <a:pt x="1003301" y="1113518"/>
                    </a:lnTo>
                    <a:lnTo>
                      <a:pt x="1003756" y="1109663"/>
                    </a:lnTo>
                    <a:lnTo>
                      <a:pt x="1004668" y="1105580"/>
                    </a:lnTo>
                    <a:lnTo>
                      <a:pt x="1006034" y="1101725"/>
                    </a:lnTo>
                    <a:lnTo>
                      <a:pt x="1007401" y="1098096"/>
                    </a:lnTo>
                    <a:lnTo>
                      <a:pt x="1009679" y="1094468"/>
                    </a:lnTo>
                    <a:lnTo>
                      <a:pt x="1012184" y="1091066"/>
                    </a:lnTo>
                    <a:lnTo>
                      <a:pt x="1015145" y="1088118"/>
                    </a:lnTo>
                    <a:lnTo>
                      <a:pt x="1018334" y="1085623"/>
                    </a:lnTo>
                    <a:lnTo>
                      <a:pt x="1021751" y="1083128"/>
                    </a:lnTo>
                    <a:lnTo>
                      <a:pt x="1025623" y="1081314"/>
                    </a:lnTo>
                    <a:lnTo>
                      <a:pt x="1027445" y="1080634"/>
                    </a:lnTo>
                    <a:lnTo>
                      <a:pt x="1029495" y="1079953"/>
                    </a:lnTo>
                    <a:lnTo>
                      <a:pt x="1032000" y="1079727"/>
                    </a:lnTo>
                    <a:lnTo>
                      <a:pt x="1034050" y="1079500"/>
                    </a:lnTo>
                    <a:close/>
                    <a:moveTo>
                      <a:pt x="2656546" y="1077913"/>
                    </a:moveTo>
                    <a:lnTo>
                      <a:pt x="2659234" y="1077913"/>
                    </a:lnTo>
                    <a:lnTo>
                      <a:pt x="2662817" y="1078365"/>
                    </a:lnTo>
                    <a:lnTo>
                      <a:pt x="2666401" y="1079268"/>
                    </a:lnTo>
                    <a:lnTo>
                      <a:pt x="2669536" y="1080172"/>
                    </a:lnTo>
                    <a:lnTo>
                      <a:pt x="2672448" y="1081753"/>
                    </a:lnTo>
                    <a:lnTo>
                      <a:pt x="2675135" y="1083561"/>
                    </a:lnTo>
                    <a:lnTo>
                      <a:pt x="2677599" y="1085368"/>
                    </a:lnTo>
                    <a:lnTo>
                      <a:pt x="2680063" y="1087853"/>
                    </a:lnTo>
                    <a:lnTo>
                      <a:pt x="2682078" y="1089886"/>
                    </a:lnTo>
                    <a:lnTo>
                      <a:pt x="2683870" y="1092597"/>
                    </a:lnTo>
                    <a:lnTo>
                      <a:pt x="2685662" y="1095082"/>
                    </a:lnTo>
                    <a:lnTo>
                      <a:pt x="2687005" y="1097793"/>
                    </a:lnTo>
                    <a:lnTo>
                      <a:pt x="2688349" y="1100278"/>
                    </a:lnTo>
                    <a:lnTo>
                      <a:pt x="2689245" y="1102989"/>
                    </a:lnTo>
                    <a:lnTo>
                      <a:pt x="2689917" y="1105474"/>
                    </a:lnTo>
                    <a:lnTo>
                      <a:pt x="2690365" y="1108185"/>
                    </a:lnTo>
                    <a:lnTo>
                      <a:pt x="2690813" y="1110445"/>
                    </a:lnTo>
                    <a:lnTo>
                      <a:pt x="2690813" y="1114963"/>
                    </a:lnTo>
                    <a:lnTo>
                      <a:pt x="2690365" y="1118803"/>
                    </a:lnTo>
                    <a:lnTo>
                      <a:pt x="2689245" y="1122418"/>
                    </a:lnTo>
                    <a:lnTo>
                      <a:pt x="2687901" y="1125581"/>
                    </a:lnTo>
                    <a:lnTo>
                      <a:pt x="2686110" y="1128292"/>
                    </a:lnTo>
                    <a:lnTo>
                      <a:pt x="2683870" y="1131003"/>
                    </a:lnTo>
                    <a:lnTo>
                      <a:pt x="2681406" y="1133036"/>
                    </a:lnTo>
                    <a:lnTo>
                      <a:pt x="2678495" y="1134618"/>
                    </a:lnTo>
                    <a:lnTo>
                      <a:pt x="2675583" y="1135747"/>
                    </a:lnTo>
                    <a:lnTo>
                      <a:pt x="2672224" y="1136425"/>
                    </a:lnTo>
                    <a:lnTo>
                      <a:pt x="2668864" y="1136651"/>
                    </a:lnTo>
                    <a:lnTo>
                      <a:pt x="2665281" y="1136199"/>
                    </a:lnTo>
                    <a:lnTo>
                      <a:pt x="2661698" y="1135521"/>
                    </a:lnTo>
                    <a:lnTo>
                      <a:pt x="2658114" y="1134166"/>
                    </a:lnTo>
                    <a:lnTo>
                      <a:pt x="2654531" y="1132132"/>
                    </a:lnTo>
                    <a:lnTo>
                      <a:pt x="2650947" y="1129421"/>
                    </a:lnTo>
                    <a:lnTo>
                      <a:pt x="2648708" y="1127840"/>
                    </a:lnTo>
                    <a:lnTo>
                      <a:pt x="2647364" y="1126033"/>
                    </a:lnTo>
                    <a:lnTo>
                      <a:pt x="2644229" y="1122418"/>
                    </a:lnTo>
                    <a:lnTo>
                      <a:pt x="2641541" y="1118578"/>
                    </a:lnTo>
                    <a:lnTo>
                      <a:pt x="2639525" y="1114511"/>
                    </a:lnTo>
                    <a:lnTo>
                      <a:pt x="2638182" y="1110445"/>
                    </a:lnTo>
                    <a:lnTo>
                      <a:pt x="2637286" y="1106378"/>
                    </a:lnTo>
                    <a:lnTo>
                      <a:pt x="2636838" y="1102086"/>
                    </a:lnTo>
                    <a:lnTo>
                      <a:pt x="2637286" y="1098245"/>
                    </a:lnTo>
                    <a:lnTo>
                      <a:pt x="2637734" y="1094405"/>
                    </a:lnTo>
                    <a:lnTo>
                      <a:pt x="2639077" y="1090564"/>
                    </a:lnTo>
                    <a:lnTo>
                      <a:pt x="2640869" y="1087627"/>
                    </a:lnTo>
                    <a:lnTo>
                      <a:pt x="2641765" y="1086046"/>
                    </a:lnTo>
                    <a:lnTo>
                      <a:pt x="2642885" y="1084464"/>
                    </a:lnTo>
                    <a:lnTo>
                      <a:pt x="2644229" y="1083335"/>
                    </a:lnTo>
                    <a:lnTo>
                      <a:pt x="2645796" y="1081979"/>
                    </a:lnTo>
                    <a:lnTo>
                      <a:pt x="2647364" y="1081076"/>
                    </a:lnTo>
                    <a:lnTo>
                      <a:pt x="2648708" y="1079946"/>
                    </a:lnTo>
                    <a:lnTo>
                      <a:pt x="2650723" y="1079268"/>
                    </a:lnTo>
                    <a:lnTo>
                      <a:pt x="2652515" y="1078590"/>
                    </a:lnTo>
                    <a:lnTo>
                      <a:pt x="2654531" y="1078139"/>
                    </a:lnTo>
                    <a:lnTo>
                      <a:pt x="2656546" y="1077913"/>
                    </a:lnTo>
                    <a:close/>
                    <a:moveTo>
                      <a:pt x="1202931" y="1076325"/>
                    </a:moveTo>
                    <a:lnTo>
                      <a:pt x="1206620" y="1076552"/>
                    </a:lnTo>
                    <a:lnTo>
                      <a:pt x="1210078" y="1077463"/>
                    </a:lnTo>
                    <a:lnTo>
                      <a:pt x="1213075" y="1078374"/>
                    </a:lnTo>
                    <a:lnTo>
                      <a:pt x="1216072" y="1079740"/>
                    </a:lnTo>
                    <a:lnTo>
                      <a:pt x="1218147" y="1081561"/>
                    </a:lnTo>
                    <a:lnTo>
                      <a:pt x="1220222" y="1083382"/>
                    </a:lnTo>
                    <a:lnTo>
                      <a:pt x="1222067" y="1085659"/>
                    </a:lnTo>
                    <a:lnTo>
                      <a:pt x="1223681" y="1087936"/>
                    </a:lnTo>
                    <a:lnTo>
                      <a:pt x="1224833" y="1090212"/>
                    </a:lnTo>
                    <a:lnTo>
                      <a:pt x="1225756" y="1092944"/>
                    </a:lnTo>
                    <a:lnTo>
                      <a:pt x="1226678" y="1095221"/>
                    </a:lnTo>
                    <a:lnTo>
                      <a:pt x="1226908" y="1098181"/>
                    </a:lnTo>
                    <a:lnTo>
                      <a:pt x="1227139" y="1100685"/>
                    </a:lnTo>
                    <a:lnTo>
                      <a:pt x="1227139" y="1103417"/>
                    </a:lnTo>
                    <a:lnTo>
                      <a:pt x="1227139" y="1105694"/>
                    </a:lnTo>
                    <a:lnTo>
                      <a:pt x="1226678" y="1108426"/>
                    </a:lnTo>
                    <a:lnTo>
                      <a:pt x="1225986" y="1110702"/>
                    </a:lnTo>
                    <a:lnTo>
                      <a:pt x="1225294" y="1112979"/>
                    </a:lnTo>
                    <a:lnTo>
                      <a:pt x="1224372" y="1115256"/>
                    </a:lnTo>
                    <a:lnTo>
                      <a:pt x="1223450" y="1117305"/>
                    </a:lnTo>
                    <a:lnTo>
                      <a:pt x="1220914" y="1121175"/>
                    </a:lnTo>
                    <a:lnTo>
                      <a:pt x="1218147" y="1124590"/>
                    </a:lnTo>
                    <a:lnTo>
                      <a:pt x="1215150" y="1127777"/>
                    </a:lnTo>
                    <a:lnTo>
                      <a:pt x="1211692" y="1130054"/>
                    </a:lnTo>
                    <a:lnTo>
                      <a:pt x="1208003" y="1132331"/>
                    </a:lnTo>
                    <a:lnTo>
                      <a:pt x="1204084" y="1133697"/>
                    </a:lnTo>
                    <a:lnTo>
                      <a:pt x="1200395" y="1134835"/>
                    </a:lnTo>
                    <a:lnTo>
                      <a:pt x="1196245" y="1135063"/>
                    </a:lnTo>
                    <a:lnTo>
                      <a:pt x="1192326" y="1135063"/>
                    </a:lnTo>
                    <a:lnTo>
                      <a:pt x="1190481" y="1134835"/>
                    </a:lnTo>
                    <a:lnTo>
                      <a:pt x="1188637" y="1134380"/>
                    </a:lnTo>
                    <a:lnTo>
                      <a:pt x="1186792" y="1133697"/>
                    </a:lnTo>
                    <a:lnTo>
                      <a:pt x="1184948" y="1133014"/>
                    </a:lnTo>
                    <a:lnTo>
                      <a:pt x="1183334" y="1131875"/>
                    </a:lnTo>
                    <a:lnTo>
                      <a:pt x="1181490" y="1130965"/>
                    </a:lnTo>
                    <a:lnTo>
                      <a:pt x="1180106" y="1129599"/>
                    </a:lnTo>
                    <a:lnTo>
                      <a:pt x="1178492" y="1128233"/>
                    </a:lnTo>
                    <a:lnTo>
                      <a:pt x="1177109" y="1126639"/>
                    </a:lnTo>
                    <a:lnTo>
                      <a:pt x="1175956" y="1124818"/>
                    </a:lnTo>
                    <a:lnTo>
                      <a:pt x="1174112" y="1121403"/>
                    </a:lnTo>
                    <a:lnTo>
                      <a:pt x="1172729" y="1117988"/>
                    </a:lnTo>
                    <a:lnTo>
                      <a:pt x="1171806" y="1114117"/>
                    </a:lnTo>
                    <a:lnTo>
                      <a:pt x="1171576" y="1110247"/>
                    </a:lnTo>
                    <a:lnTo>
                      <a:pt x="1171806" y="1106377"/>
                    </a:lnTo>
                    <a:lnTo>
                      <a:pt x="1172729" y="1102279"/>
                    </a:lnTo>
                    <a:lnTo>
                      <a:pt x="1174112" y="1098636"/>
                    </a:lnTo>
                    <a:lnTo>
                      <a:pt x="1175726" y="1094766"/>
                    </a:lnTo>
                    <a:lnTo>
                      <a:pt x="1177801" y="1091351"/>
                    </a:lnTo>
                    <a:lnTo>
                      <a:pt x="1180106" y="1087936"/>
                    </a:lnTo>
                    <a:lnTo>
                      <a:pt x="1183103" y="1084976"/>
                    </a:lnTo>
                    <a:lnTo>
                      <a:pt x="1186562" y="1082244"/>
                    </a:lnTo>
                    <a:lnTo>
                      <a:pt x="1190020" y="1079967"/>
                    </a:lnTo>
                    <a:lnTo>
                      <a:pt x="1194170" y="1078146"/>
                    </a:lnTo>
                    <a:lnTo>
                      <a:pt x="1196245" y="1077463"/>
                    </a:lnTo>
                    <a:lnTo>
                      <a:pt x="1198550" y="1077008"/>
                    </a:lnTo>
                    <a:lnTo>
                      <a:pt x="1200856" y="1076552"/>
                    </a:lnTo>
                    <a:lnTo>
                      <a:pt x="1202931" y="1076325"/>
                    </a:lnTo>
                    <a:close/>
                    <a:moveTo>
                      <a:pt x="2478489" y="1074738"/>
                    </a:moveTo>
                    <a:lnTo>
                      <a:pt x="2481461" y="1074738"/>
                    </a:lnTo>
                    <a:lnTo>
                      <a:pt x="2485346" y="1075421"/>
                    </a:lnTo>
                    <a:lnTo>
                      <a:pt x="2489003" y="1076104"/>
                    </a:lnTo>
                    <a:lnTo>
                      <a:pt x="2492888" y="1077242"/>
                    </a:lnTo>
                    <a:lnTo>
                      <a:pt x="2495859" y="1078836"/>
                    </a:lnTo>
                    <a:lnTo>
                      <a:pt x="2498831" y="1080429"/>
                    </a:lnTo>
                    <a:lnTo>
                      <a:pt x="2501573" y="1082478"/>
                    </a:lnTo>
                    <a:lnTo>
                      <a:pt x="2504087" y="1084527"/>
                    </a:lnTo>
                    <a:lnTo>
                      <a:pt x="2506144" y="1086804"/>
                    </a:lnTo>
                    <a:lnTo>
                      <a:pt x="2507973" y="1089536"/>
                    </a:lnTo>
                    <a:lnTo>
                      <a:pt x="2509801" y="1091813"/>
                    </a:lnTo>
                    <a:lnTo>
                      <a:pt x="2511172" y="1094545"/>
                    </a:lnTo>
                    <a:lnTo>
                      <a:pt x="2512544" y="1097277"/>
                    </a:lnTo>
                    <a:lnTo>
                      <a:pt x="2513229" y="1100009"/>
                    </a:lnTo>
                    <a:lnTo>
                      <a:pt x="2514144" y="1102513"/>
                    </a:lnTo>
                    <a:lnTo>
                      <a:pt x="2514601" y="1105017"/>
                    </a:lnTo>
                    <a:lnTo>
                      <a:pt x="2514601" y="1107522"/>
                    </a:lnTo>
                    <a:lnTo>
                      <a:pt x="2514601" y="1109798"/>
                    </a:lnTo>
                    <a:lnTo>
                      <a:pt x="2514601" y="1112075"/>
                    </a:lnTo>
                    <a:lnTo>
                      <a:pt x="2514144" y="1114124"/>
                    </a:lnTo>
                    <a:lnTo>
                      <a:pt x="2513915" y="1115945"/>
                    </a:lnTo>
                    <a:lnTo>
                      <a:pt x="2513001" y="1117994"/>
                    </a:lnTo>
                    <a:lnTo>
                      <a:pt x="2512315" y="1119816"/>
                    </a:lnTo>
                    <a:lnTo>
                      <a:pt x="2511401" y="1121409"/>
                    </a:lnTo>
                    <a:lnTo>
                      <a:pt x="2510487" y="1123003"/>
                    </a:lnTo>
                    <a:lnTo>
                      <a:pt x="2507973" y="1125963"/>
                    </a:lnTo>
                    <a:lnTo>
                      <a:pt x="2505230" y="1128467"/>
                    </a:lnTo>
                    <a:lnTo>
                      <a:pt x="2502030" y="1130744"/>
                    </a:lnTo>
                    <a:lnTo>
                      <a:pt x="2498602" y="1131882"/>
                    </a:lnTo>
                    <a:lnTo>
                      <a:pt x="2494945" y="1133020"/>
                    </a:lnTo>
                    <a:lnTo>
                      <a:pt x="2491288" y="1133476"/>
                    </a:lnTo>
                    <a:lnTo>
                      <a:pt x="2487174" y="1133476"/>
                    </a:lnTo>
                    <a:lnTo>
                      <a:pt x="2483061" y="1133020"/>
                    </a:lnTo>
                    <a:lnTo>
                      <a:pt x="2479175" y="1131882"/>
                    </a:lnTo>
                    <a:lnTo>
                      <a:pt x="2474833" y="1130061"/>
                    </a:lnTo>
                    <a:lnTo>
                      <a:pt x="2471176" y="1127784"/>
                    </a:lnTo>
                    <a:lnTo>
                      <a:pt x="2469119" y="1126418"/>
                    </a:lnTo>
                    <a:lnTo>
                      <a:pt x="2467290" y="1124824"/>
                    </a:lnTo>
                    <a:lnTo>
                      <a:pt x="2464091" y="1121182"/>
                    </a:lnTo>
                    <a:lnTo>
                      <a:pt x="2461119" y="1117539"/>
                    </a:lnTo>
                    <a:lnTo>
                      <a:pt x="2459062" y="1113669"/>
                    </a:lnTo>
                    <a:lnTo>
                      <a:pt x="2457463" y="1109798"/>
                    </a:lnTo>
                    <a:lnTo>
                      <a:pt x="2456548" y="1105700"/>
                    </a:lnTo>
                    <a:lnTo>
                      <a:pt x="2455863" y="1101830"/>
                    </a:lnTo>
                    <a:lnTo>
                      <a:pt x="2455863" y="1097960"/>
                    </a:lnTo>
                    <a:lnTo>
                      <a:pt x="2456548" y="1093862"/>
                    </a:lnTo>
                    <a:lnTo>
                      <a:pt x="2457463" y="1090219"/>
                    </a:lnTo>
                    <a:lnTo>
                      <a:pt x="2459062" y="1086804"/>
                    </a:lnTo>
                    <a:lnTo>
                      <a:pt x="2461119" y="1083844"/>
                    </a:lnTo>
                    <a:lnTo>
                      <a:pt x="2463862" y="1081112"/>
                    </a:lnTo>
                    <a:lnTo>
                      <a:pt x="2465233" y="1079746"/>
                    </a:lnTo>
                    <a:lnTo>
                      <a:pt x="2466833" y="1078836"/>
                    </a:lnTo>
                    <a:lnTo>
                      <a:pt x="2468662" y="1077697"/>
                    </a:lnTo>
                    <a:lnTo>
                      <a:pt x="2470033" y="1077014"/>
                    </a:lnTo>
                    <a:lnTo>
                      <a:pt x="2472319" y="1076104"/>
                    </a:lnTo>
                    <a:lnTo>
                      <a:pt x="2474147" y="1075648"/>
                    </a:lnTo>
                    <a:lnTo>
                      <a:pt x="2476204" y="1074965"/>
                    </a:lnTo>
                    <a:lnTo>
                      <a:pt x="2478489" y="1074738"/>
                    </a:lnTo>
                    <a:close/>
                    <a:moveTo>
                      <a:pt x="1379602" y="1074738"/>
                    </a:moveTo>
                    <a:lnTo>
                      <a:pt x="1383380" y="1074965"/>
                    </a:lnTo>
                    <a:lnTo>
                      <a:pt x="1386936" y="1075648"/>
                    </a:lnTo>
                    <a:lnTo>
                      <a:pt x="1390048" y="1076787"/>
                    </a:lnTo>
                    <a:lnTo>
                      <a:pt x="1392937" y="1078380"/>
                    </a:lnTo>
                    <a:lnTo>
                      <a:pt x="1395382" y="1079974"/>
                    </a:lnTo>
                    <a:lnTo>
                      <a:pt x="1397382" y="1082023"/>
                    </a:lnTo>
                    <a:lnTo>
                      <a:pt x="1399605" y="1084072"/>
                    </a:lnTo>
                    <a:lnTo>
                      <a:pt x="1401160" y="1086576"/>
                    </a:lnTo>
                    <a:lnTo>
                      <a:pt x="1402272" y="1088853"/>
                    </a:lnTo>
                    <a:lnTo>
                      <a:pt x="1403161" y="1091585"/>
                    </a:lnTo>
                    <a:lnTo>
                      <a:pt x="1403827" y="1094089"/>
                    </a:lnTo>
                    <a:lnTo>
                      <a:pt x="1404272" y="1096821"/>
                    </a:lnTo>
                    <a:lnTo>
                      <a:pt x="1404716" y="1099326"/>
                    </a:lnTo>
                    <a:lnTo>
                      <a:pt x="1404939" y="1102058"/>
                    </a:lnTo>
                    <a:lnTo>
                      <a:pt x="1404716" y="1104334"/>
                    </a:lnTo>
                    <a:lnTo>
                      <a:pt x="1404272" y="1106611"/>
                    </a:lnTo>
                    <a:lnTo>
                      <a:pt x="1403827" y="1109115"/>
                    </a:lnTo>
                    <a:lnTo>
                      <a:pt x="1403383" y="1111392"/>
                    </a:lnTo>
                    <a:lnTo>
                      <a:pt x="1402272" y="1113441"/>
                    </a:lnTo>
                    <a:lnTo>
                      <a:pt x="1401605" y="1115718"/>
                    </a:lnTo>
                    <a:lnTo>
                      <a:pt x="1400494" y="1117767"/>
                    </a:lnTo>
                    <a:lnTo>
                      <a:pt x="1399160" y="1119588"/>
                    </a:lnTo>
                    <a:lnTo>
                      <a:pt x="1396715" y="1123003"/>
                    </a:lnTo>
                    <a:lnTo>
                      <a:pt x="1393604" y="1126190"/>
                    </a:lnTo>
                    <a:lnTo>
                      <a:pt x="1390270" y="1128695"/>
                    </a:lnTo>
                    <a:lnTo>
                      <a:pt x="1386714" y="1130516"/>
                    </a:lnTo>
                    <a:lnTo>
                      <a:pt x="1382936" y="1132110"/>
                    </a:lnTo>
                    <a:lnTo>
                      <a:pt x="1378935" y="1133248"/>
                    </a:lnTo>
                    <a:lnTo>
                      <a:pt x="1374935" y="1133476"/>
                    </a:lnTo>
                    <a:lnTo>
                      <a:pt x="1371156" y="1133476"/>
                    </a:lnTo>
                    <a:lnTo>
                      <a:pt x="1369156" y="1133248"/>
                    </a:lnTo>
                    <a:lnTo>
                      <a:pt x="1367378" y="1132565"/>
                    </a:lnTo>
                    <a:lnTo>
                      <a:pt x="1365378" y="1132110"/>
                    </a:lnTo>
                    <a:lnTo>
                      <a:pt x="1363600" y="1131427"/>
                    </a:lnTo>
                    <a:lnTo>
                      <a:pt x="1361822" y="1130288"/>
                    </a:lnTo>
                    <a:lnTo>
                      <a:pt x="1360044" y="1129150"/>
                    </a:lnTo>
                    <a:lnTo>
                      <a:pt x="1358488" y="1128012"/>
                    </a:lnTo>
                    <a:lnTo>
                      <a:pt x="1356932" y="1126418"/>
                    </a:lnTo>
                    <a:lnTo>
                      <a:pt x="1355599" y="1124824"/>
                    </a:lnTo>
                    <a:lnTo>
                      <a:pt x="1354265" y="1123003"/>
                    </a:lnTo>
                    <a:lnTo>
                      <a:pt x="1352265" y="1119588"/>
                    </a:lnTo>
                    <a:lnTo>
                      <a:pt x="1350932" y="1115945"/>
                    </a:lnTo>
                    <a:lnTo>
                      <a:pt x="1349820" y="1112303"/>
                    </a:lnTo>
                    <a:lnTo>
                      <a:pt x="1349376" y="1108205"/>
                    </a:lnTo>
                    <a:lnTo>
                      <a:pt x="1349598" y="1104334"/>
                    </a:lnTo>
                    <a:lnTo>
                      <a:pt x="1350043" y="1100464"/>
                    </a:lnTo>
                    <a:lnTo>
                      <a:pt x="1351154" y="1096366"/>
                    </a:lnTo>
                    <a:lnTo>
                      <a:pt x="1352710" y="1092723"/>
                    </a:lnTo>
                    <a:lnTo>
                      <a:pt x="1354488" y="1089308"/>
                    </a:lnTo>
                    <a:lnTo>
                      <a:pt x="1356932" y="1085893"/>
                    </a:lnTo>
                    <a:lnTo>
                      <a:pt x="1359599" y="1083161"/>
                    </a:lnTo>
                    <a:lnTo>
                      <a:pt x="1362933" y="1080429"/>
                    </a:lnTo>
                    <a:lnTo>
                      <a:pt x="1366489" y="1078153"/>
                    </a:lnTo>
                    <a:lnTo>
                      <a:pt x="1370490" y="1076559"/>
                    </a:lnTo>
                    <a:lnTo>
                      <a:pt x="1372712" y="1075648"/>
                    </a:lnTo>
                    <a:lnTo>
                      <a:pt x="1374935" y="1075193"/>
                    </a:lnTo>
                    <a:lnTo>
                      <a:pt x="1377157" y="1074965"/>
                    </a:lnTo>
                    <a:lnTo>
                      <a:pt x="1379602" y="1074738"/>
                    </a:lnTo>
                    <a:close/>
                    <a:moveTo>
                      <a:pt x="125413" y="1074738"/>
                    </a:moveTo>
                    <a:lnTo>
                      <a:pt x="125179" y="1076787"/>
                    </a:lnTo>
                    <a:lnTo>
                      <a:pt x="124009" y="1080202"/>
                    </a:lnTo>
                    <a:lnTo>
                      <a:pt x="120500" y="1089991"/>
                    </a:lnTo>
                    <a:lnTo>
                      <a:pt x="114651" y="1106156"/>
                    </a:lnTo>
                    <a:lnTo>
                      <a:pt x="108101" y="1122548"/>
                    </a:lnTo>
                    <a:lnTo>
                      <a:pt x="105059" y="1129605"/>
                    </a:lnTo>
                    <a:lnTo>
                      <a:pt x="103890" y="1132337"/>
                    </a:lnTo>
                    <a:lnTo>
                      <a:pt x="103188" y="1133476"/>
                    </a:lnTo>
                    <a:lnTo>
                      <a:pt x="103188" y="1132337"/>
                    </a:lnTo>
                    <a:lnTo>
                      <a:pt x="103890" y="1130288"/>
                    </a:lnTo>
                    <a:lnTo>
                      <a:pt x="105995" y="1123458"/>
                    </a:lnTo>
                    <a:lnTo>
                      <a:pt x="109504" y="1114124"/>
                    </a:lnTo>
                    <a:lnTo>
                      <a:pt x="113248" y="1103651"/>
                    </a:lnTo>
                    <a:lnTo>
                      <a:pt x="120968" y="1084527"/>
                    </a:lnTo>
                    <a:lnTo>
                      <a:pt x="123775" y="1077925"/>
                    </a:lnTo>
                    <a:lnTo>
                      <a:pt x="125413" y="1074738"/>
                    </a:lnTo>
                    <a:close/>
                    <a:moveTo>
                      <a:pt x="2312762" y="1073150"/>
                    </a:moveTo>
                    <a:lnTo>
                      <a:pt x="2315256" y="1073150"/>
                    </a:lnTo>
                    <a:lnTo>
                      <a:pt x="2319339" y="1073377"/>
                    </a:lnTo>
                    <a:lnTo>
                      <a:pt x="2322967" y="1074288"/>
                    </a:lnTo>
                    <a:lnTo>
                      <a:pt x="2326596" y="1075654"/>
                    </a:lnTo>
                    <a:lnTo>
                      <a:pt x="2329771" y="1076792"/>
                    </a:lnTo>
                    <a:lnTo>
                      <a:pt x="2332719" y="1078614"/>
                    </a:lnTo>
                    <a:lnTo>
                      <a:pt x="2335214" y="1080663"/>
                    </a:lnTo>
                    <a:lnTo>
                      <a:pt x="2337935" y="1082939"/>
                    </a:lnTo>
                    <a:lnTo>
                      <a:pt x="2339976" y="1085216"/>
                    </a:lnTo>
                    <a:lnTo>
                      <a:pt x="2341790" y="1087720"/>
                    </a:lnTo>
                    <a:lnTo>
                      <a:pt x="2343378" y="1090225"/>
                    </a:lnTo>
                    <a:lnTo>
                      <a:pt x="2344739" y="1092957"/>
                    </a:lnTo>
                    <a:lnTo>
                      <a:pt x="2346099" y="1095461"/>
                    </a:lnTo>
                    <a:lnTo>
                      <a:pt x="2346780" y="1098193"/>
                    </a:lnTo>
                    <a:lnTo>
                      <a:pt x="2347233" y="1100697"/>
                    </a:lnTo>
                    <a:lnTo>
                      <a:pt x="2347914" y="1103429"/>
                    </a:lnTo>
                    <a:lnTo>
                      <a:pt x="2347914" y="1105706"/>
                    </a:lnTo>
                    <a:lnTo>
                      <a:pt x="2347914" y="1107983"/>
                    </a:lnTo>
                    <a:lnTo>
                      <a:pt x="2347687" y="1110259"/>
                    </a:lnTo>
                    <a:lnTo>
                      <a:pt x="2347007" y="1112308"/>
                    </a:lnTo>
                    <a:lnTo>
                      <a:pt x="2346553" y="1114357"/>
                    </a:lnTo>
                    <a:lnTo>
                      <a:pt x="2345646" y="1116179"/>
                    </a:lnTo>
                    <a:lnTo>
                      <a:pt x="2344966" y="1118000"/>
                    </a:lnTo>
                    <a:lnTo>
                      <a:pt x="2343832" y="1119594"/>
                    </a:lnTo>
                    <a:lnTo>
                      <a:pt x="2342924" y="1121187"/>
                    </a:lnTo>
                    <a:lnTo>
                      <a:pt x="2340430" y="1124375"/>
                    </a:lnTo>
                    <a:lnTo>
                      <a:pt x="2337708" y="1126651"/>
                    </a:lnTo>
                    <a:lnTo>
                      <a:pt x="2334306" y="1128700"/>
                    </a:lnTo>
                    <a:lnTo>
                      <a:pt x="2330905" y="1130294"/>
                    </a:lnTo>
                    <a:lnTo>
                      <a:pt x="2327049" y="1131432"/>
                    </a:lnTo>
                    <a:lnTo>
                      <a:pt x="2322967" y="1131888"/>
                    </a:lnTo>
                    <a:lnTo>
                      <a:pt x="2319112" y="1131888"/>
                    </a:lnTo>
                    <a:lnTo>
                      <a:pt x="2315030" y="1131432"/>
                    </a:lnTo>
                    <a:lnTo>
                      <a:pt x="2310947" y="1130294"/>
                    </a:lnTo>
                    <a:lnTo>
                      <a:pt x="2307092" y="1128473"/>
                    </a:lnTo>
                    <a:lnTo>
                      <a:pt x="2305051" y="1127562"/>
                    </a:lnTo>
                    <a:lnTo>
                      <a:pt x="2303237" y="1126196"/>
                    </a:lnTo>
                    <a:lnTo>
                      <a:pt x="2301422" y="1124830"/>
                    </a:lnTo>
                    <a:lnTo>
                      <a:pt x="2299608" y="1123236"/>
                    </a:lnTo>
                    <a:lnTo>
                      <a:pt x="2297794" y="1121415"/>
                    </a:lnTo>
                    <a:lnTo>
                      <a:pt x="2296433" y="1119821"/>
                    </a:lnTo>
                    <a:lnTo>
                      <a:pt x="2293712" y="1116179"/>
                    </a:lnTo>
                    <a:lnTo>
                      <a:pt x="2291670" y="1112308"/>
                    </a:lnTo>
                    <a:lnTo>
                      <a:pt x="2290083" y="1108438"/>
                    </a:lnTo>
                    <a:lnTo>
                      <a:pt x="2289403" y="1104112"/>
                    </a:lnTo>
                    <a:lnTo>
                      <a:pt x="2289176" y="1100242"/>
                    </a:lnTo>
                    <a:lnTo>
                      <a:pt x="2289176" y="1095916"/>
                    </a:lnTo>
                    <a:lnTo>
                      <a:pt x="2289856" y="1092046"/>
                    </a:lnTo>
                    <a:lnTo>
                      <a:pt x="2291217" y="1088403"/>
                    </a:lnTo>
                    <a:lnTo>
                      <a:pt x="2293031" y="1084988"/>
                    </a:lnTo>
                    <a:lnTo>
                      <a:pt x="2294392" y="1083395"/>
                    </a:lnTo>
                    <a:lnTo>
                      <a:pt x="2295299" y="1081801"/>
                    </a:lnTo>
                    <a:lnTo>
                      <a:pt x="2296887" y="1080207"/>
                    </a:lnTo>
                    <a:lnTo>
                      <a:pt x="2298474" y="1079069"/>
                    </a:lnTo>
                    <a:lnTo>
                      <a:pt x="2300062" y="1077931"/>
                    </a:lnTo>
                    <a:lnTo>
                      <a:pt x="2301876" y="1076565"/>
                    </a:lnTo>
                    <a:lnTo>
                      <a:pt x="2303690" y="1075882"/>
                    </a:lnTo>
                    <a:lnTo>
                      <a:pt x="2305731" y="1074743"/>
                    </a:lnTo>
                    <a:lnTo>
                      <a:pt x="2307772" y="1074288"/>
                    </a:lnTo>
                    <a:lnTo>
                      <a:pt x="2310267" y="1073833"/>
                    </a:lnTo>
                    <a:lnTo>
                      <a:pt x="2312762" y="1073150"/>
                    </a:lnTo>
                    <a:close/>
                    <a:moveTo>
                      <a:pt x="1561970" y="1073150"/>
                    </a:moveTo>
                    <a:lnTo>
                      <a:pt x="1565780" y="1073603"/>
                    </a:lnTo>
                    <a:lnTo>
                      <a:pt x="1569365" y="1074057"/>
                    </a:lnTo>
                    <a:lnTo>
                      <a:pt x="1572727" y="1075418"/>
                    </a:lnTo>
                    <a:lnTo>
                      <a:pt x="1575641" y="1076778"/>
                    </a:lnTo>
                    <a:lnTo>
                      <a:pt x="1578106" y="1078366"/>
                    </a:lnTo>
                    <a:lnTo>
                      <a:pt x="1580571" y="1080407"/>
                    </a:lnTo>
                    <a:lnTo>
                      <a:pt x="1582588" y="1082448"/>
                    </a:lnTo>
                    <a:lnTo>
                      <a:pt x="1584157" y="1084716"/>
                    </a:lnTo>
                    <a:lnTo>
                      <a:pt x="1585726" y="1087211"/>
                    </a:lnTo>
                    <a:lnTo>
                      <a:pt x="1586622" y="1089478"/>
                    </a:lnTo>
                    <a:lnTo>
                      <a:pt x="1587743" y="1092200"/>
                    </a:lnTo>
                    <a:lnTo>
                      <a:pt x="1588415" y="1095148"/>
                    </a:lnTo>
                    <a:lnTo>
                      <a:pt x="1589088" y="1097643"/>
                    </a:lnTo>
                    <a:lnTo>
                      <a:pt x="1589088" y="1100364"/>
                    </a:lnTo>
                    <a:lnTo>
                      <a:pt x="1589088" y="1102632"/>
                    </a:lnTo>
                    <a:lnTo>
                      <a:pt x="1588640" y="1105127"/>
                    </a:lnTo>
                    <a:lnTo>
                      <a:pt x="1588415" y="1107621"/>
                    </a:lnTo>
                    <a:lnTo>
                      <a:pt x="1587743" y="1109889"/>
                    </a:lnTo>
                    <a:lnTo>
                      <a:pt x="1587071" y="1111930"/>
                    </a:lnTo>
                    <a:lnTo>
                      <a:pt x="1586174" y="1114198"/>
                    </a:lnTo>
                    <a:lnTo>
                      <a:pt x="1585054" y="1116239"/>
                    </a:lnTo>
                    <a:lnTo>
                      <a:pt x="1584157" y="1118054"/>
                    </a:lnTo>
                    <a:lnTo>
                      <a:pt x="1582812" y="1119868"/>
                    </a:lnTo>
                    <a:lnTo>
                      <a:pt x="1581468" y="1121456"/>
                    </a:lnTo>
                    <a:lnTo>
                      <a:pt x="1578330" y="1124404"/>
                    </a:lnTo>
                    <a:lnTo>
                      <a:pt x="1574968" y="1126898"/>
                    </a:lnTo>
                    <a:lnTo>
                      <a:pt x="1571382" y="1128940"/>
                    </a:lnTo>
                    <a:lnTo>
                      <a:pt x="1567572" y="1130300"/>
                    </a:lnTo>
                    <a:lnTo>
                      <a:pt x="1563314" y="1131434"/>
                    </a:lnTo>
                    <a:lnTo>
                      <a:pt x="1559504" y="1131888"/>
                    </a:lnTo>
                    <a:lnTo>
                      <a:pt x="1555470" y="1131661"/>
                    </a:lnTo>
                    <a:lnTo>
                      <a:pt x="1553453" y="1131434"/>
                    </a:lnTo>
                    <a:lnTo>
                      <a:pt x="1551212" y="1130754"/>
                    </a:lnTo>
                    <a:lnTo>
                      <a:pt x="1549419" y="1130300"/>
                    </a:lnTo>
                    <a:lnTo>
                      <a:pt x="1547626" y="1129620"/>
                    </a:lnTo>
                    <a:lnTo>
                      <a:pt x="1545609" y="1128486"/>
                    </a:lnTo>
                    <a:lnTo>
                      <a:pt x="1544040" y="1127352"/>
                    </a:lnTo>
                    <a:lnTo>
                      <a:pt x="1542247" y="1126218"/>
                    </a:lnTo>
                    <a:lnTo>
                      <a:pt x="1540678" y="1124857"/>
                    </a:lnTo>
                    <a:lnTo>
                      <a:pt x="1539110" y="1123043"/>
                    </a:lnTo>
                    <a:lnTo>
                      <a:pt x="1537541" y="1121229"/>
                    </a:lnTo>
                    <a:lnTo>
                      <a:pt x="1535300" y="1117827"/>
                    </a:lnTo>
                    <a:lnTo>
                      <a:pt x="1533731" y="1114198"/>
                    </a:lnTo>
                    <a:lnTo>
                      <a:pt x="1532610" y="1110570"/>
                    </a:lnTo>
                    <a:lnTo>
                      <a:pt x="1531938" y="1106488"/>
                    </a:lnTo>
                    <a:lnTo>
                      <a:pt x="1531938" y="1102632"/>
                    </a:lnTo>
                    <a:lnTo>
                      <a:pt x="1532386" y="1098777"/>
                    </a:lnTo>
                    <a:lnTo>
                      <a:pt x="1533282" y="1094695"/>
                    </a:lnTo>
                    <a:lnTo>
                      <a:pt x="1534851" y="1091066"/>
                    </a:lnTo>
                    <a:lnTo>
                      <a:pt x="1536644" y="1087664"/>
                    </a:lnTo>
                    <a:lnTo>
                      <a:pt x="1538885" y="1084262"/>
                    </a:lnTo>
                    <a:lnTo>
                      <a:pt x="1541799" y="1081541"/>
                    </a:lnTo>
                    <a:lnTo>
                      <a:pt x="1545161" y="1078819"/>
                    </a:lnTo>
                    <a:lnTo>
                      <a:pt x="1548747" y="1076778"/>
                    </a:lnTo>
                    <a:lnTo>
                      <a:pt x="1550540" y="1075644"/>
                    </a:lnTo>
                    <a:lnTo>
                      <a:pt x="1552557" y="1074964"/>
                    </a:lnTo>
                    <a:lnTo>
                      <a:pt x="1554798" y="1074057"/>
                    </a:lnTo>
                    <a:lnTo>
                      <a:pt x="1557263" y="1073603"/>
                    </a:lnTo>
                    <a:lnTo>
                      <a:pt x="1559504" y="1073377"/>
                    </a:lnTo>
                    <a:lnTo>
                      <a:pt x="1561970" y="1073150"/>
                    </a:lnTo>
                    <a:close/>
                    <a:moveTo>
                      <a:pt x="2126889" y="1071563"/>
                    </a:moveTo>
                    <a:lnTo>
                      <a:pt x="2131247" y="1072240"/>
                    </a:lnTo>
                    <a:lnTo>
                      <a:pt x="2134917" y="1072918"/>
                    </a:lnTo>
                    <a:lnTo>
                      <a:pt x="2138587" y="1074048"/>
                    </a:lnTo>
                    <a:lnTo>
                      <a:pt x="2141798" y="1075629"/>
                    </a:lnTo>
                    <a:lnTo>
                      <a:pt x="2144550" y="1077437"/>
                    </a:lnTo>
                    <a:lnTo>
                      <a:pt x="2147303" y="1079244"/>
                    </a:lnTo>
                    <a:lnTo>
                      <a:pt x="2149596" y="1081277"/>
                    </a:lnTo>
                    <a:lnTo>
                      <a:pt x="2151890" y="1083536"/>
                    </a:lnTo>
                    <a:lnTo>
                      <a:pt x="2153266" y="1086021"/>
                    </a:lnTo>
                    <a:lnTo>
                      <a:pt x="2154872" y="1088506"/>
                    </a:lnTo>
                    <a:lnTo>
                      <a:pt x="2156248" y="1091217"/>
                    </a:lnTo>
                    <a:lnTo>
                      <a:pt x="2157395" y="1093702"/>
                    </a:lnTo>
                    <a:lnTo>
                      <a:pt x="2158083" y="1096413"/>
                    </a:lnTo>
                    <a:lnTo>
                      <a:pt x="2158542" y="1098899"/>
                    </a:lnTo>
                    <a:lnTo>
                      <a:pt x="2159001" y="1101609"/>
                    </a:lnTo>
                    <a:lnTo>
                      <a:pt x="2159001" y="1103869"/>
                    </a:lnTo>
                    <a:lnTo>
                      <a:pt x="2158542" y="1106580"/>
                    </a:lnTo>
                    <a:lnTo>
                      <a:pt x="2158313" y="1108613"/>
                    </a:lnTo>
                    <a:lnTo>
                      <a:pt x="2157854" y="1110872"/>
                    </a:lnTo>
                    <a:lnTo>
                      <a:pt x="2157166" y="1112905"/>
                    </a:lnTo>
                    <a:lnTo>
                      <a:pt x="2156248" y="1114939"/>
                    </a:lnTo>
                    <a:lnTo>
                      <a:pt x="2155331" y="1116746"/>
                    </a:lnTo>
                    <a:lnTo>
                      <a:pt x="2154184" y="1118553"/>
                    </a:lnTo>
                    <a:lnTo>
                      <a:pt x="2152808" y="1120135"/>
                    </a:lnTo>
                    <a:lnTo>
                      <a:pt x="2151431" y="1121490"/>
                    </a:lnTo>
                    <a:lnTo>
                      <a:pt x="2149826" y="1123071"/>
                    </a:lnTo>
                    <a:lnTo>
                      <a:pt x="2146844" y="1125557"/>
                    </a:lnTo>
                    <a:lnTo>
                      <a:pt x="2143174" y="1127590"/>
                    </a:lnTo>
                    <a:lnTo>
                      <a:pt x="2139275" y="1128945"/>
                    </a:lnTo>
                    <a:lnTo>
                      <a:pt x="2135146" y="1129849"/>
                    </a:lnTo>
                    <a:lnTo>
                      <a:pt x="2131017" y="1130301"/>
                    </a:lnTo>
                    <a:lnTo>
                      <a:pt x="2126659" y="1129849"/>
                    </a:lnTo>
                    <a:lnTo>
                      <a:pt x="2122531" y="1129171"/>
                    </a:lnTo>
                    <a:lnTo>
                      <a:pt x="2120466" y="1128719"/>
                    </a:lnTo>
                    <a:lnTo>
                      <a:pt x="2118172" y="1127816"/>
                    </a:lnTo>
                    <a:lnTo>
                      <a:pt x="2116108" y="1126912"/>
                    </a:lnTo>
                    <a:lnTo>
                      <a:pt x="2114273" y="1125782"/>
                    </a:lnTo>
                    <a:lnTo>
                      <a:pt x="2112209" y="1124427"/>
                    </a:lnTo>
                    <a:lnTo>
                      <a:pt x="2110374" y="1122846"/>
                    </a:lnTo>
                    <a:lnTo>
                      <a:pt x="2108539" y="1121264"/>
                    </a:lnTo>
                    <a:lnTo>
                      <a:pt x="2106933" y="1119457"/>
                    </a:lnTo>
                    <a:lnTo>
                      <a:pt x="2103951" y="1116068"/>
                    </a:lnTo>
                    <a:lnTo>
                      <a:pt x="2101887" y="1112453"/>
                    </a:lnTo>
                    <a:lnTo>
                      <a:pt x="2100281" y="1108613"/>
                    </a:lnTo>
                    <a:lnTo>
                      <a:pt x="2099134" y="1104772"/>
                    </a:lnTo>
                    <a:lnTo>
                      <a:pt x="2098676" y="1100706"/>
                    </a:lnTo>
                    <a:lnTo>
                      <a:pt x="2098676" y="1096865"/>
                    </a:lnTo>
                    <a:lnTo>
                      <a:pt x="2099134" y="1093025"/>
                    </a:lnTo>
                    <a:lnTo>
                      <a:pt x="2100511" y="1089410"/>
                    </a:lnTo>
                    <a:lnTo>
                      <a:pt x="2102116" y="1086021"/>
                    </a:lnTo>
                    <a:lnTo>
                      <a:pt x="2103951" y="1082859"/>
                    </a:lnTo>
                    <a:lnTo>
                      <a:pt x="2106704" y="1079696"/>
                    </a:lnTo>
                    <a:lnTo>
                      <a:pt x="2109686" y="1077437"/>
                    </a:lnTo>
                    <a:lnTo>
                      <a:pt x="2111750" y="1076081"/>
                    </a:lnTo>
                    <a:lnTo>
                      <a:pt x="2113585" y="1074951"/>
                    </a:lnTo>
                    <a:lnTo>
                      <a:pt x="2115420" y="1074274"/>
                    </a:lnTo>
                    <a:lnTo>
                      <a:pt x="2117484" y="1073370"/>
                    </a:lnTo>
                    <a:lnTo>
                      <a:pt x="2119549" y="1072692"/>
                    </a:lnTo>
                    <a:lnTo>
                      <a:pt x="2121842" y="1072466"/>
                    </a:lnTo>
                    <a:lnTo>
                      <a:pt x="2124595" y="1072015"/>
                    </a:lnTo>
                    <a:lnTo>
                      <a:pt x="2126889" y="1071563"/>
                    </a:lnTo>
                    <a:close/>
                    <a:moveTo>
                      <a:pt x="1936757" y="1071563"/>
                    </a:moveTo>
                    <a:lnTo>
                      <a:pt x="1940808" y="1072016"/>
                    </a:lnTo>
                    <a:lnTo>
                      <a:pt x="1944634" y="1072923"/>
                    </a:lnTo>
                    <a:lnTo>
                      <a:pt x="1948010" y="1073831"/>
                    </a:lnTo>
                    <a:lnTo>
                      <a:pt x="1951160" y="1075418"/>
                    </a:lnTo>
                    <a:lnTo>
                      <a:pt x="1953636" y="1077006"/>
                    </a:lnTo>
                    <a:lnTo>
                      <a:pt x="1956336" y="1079047"/>
                    </a:lnTo>
                    <a:lnTo>
                      <a:pt x="1958587" y="1081315"/>
                    </a:lnTo>
                    <a:lnTo>
                      <a:pt x="1960387" y="1083356"/>
                    </a:lnTo>
                    <a:lnTo>
                      <a:pt x="1962188" y="1085850"/>
                    </a:lnTo>
                    <a:lnTo>
                      <a:pt x="1963538" y="1088572"/>
                    </a:lnTo>
                    <a:lnTo>
                      <a:pt x="1964888" y="1091066"/>
                    </a:lnTo>
                    <a:lnTo>
                      <a:pt x="1965563" y="1093788"/>
                    </a:lnTo>
                    <a:lnTo>
                      <a:pt x="1966464" y="1096283"/>
                    </a:lnTo>
                    <a:lnTo>
                      <a:pt x="1966689" y="1099004"/>
                    </a:lnTo>
                    <a:lnTo>
                      <a:pt x="1966914" y="1101272"/>
                    </a:lnTo>
                    <a:lnTo>
                      <a:pt x="1966914" y="1103993"/>
                    </a:lnTo>
                    <a:lnTo>
                      <a:pt x="1966689" y="1106261"/>
                    </a:lnTo>
                    <a:lnTo>
                      <a:pt x="1966239" y="1108756"/>
                    </a:lnTo>
                    <a:lnTo>
                      <a:pt x="1965563" y="1110797"/>
                    </a:lnTo>
                    <a:lnTo>
                      <a:pt x="1964888" y="1112838"/>
                    </a:lnTo>
                    <a:lnTo>
                      <a:pt x="1963988" y="1114879"/>
                    </a:lnTo>
                    <a:lnTo>
                      <a:pt x="1962863" y="1116693"/>
                    </a:lnTo>
                    <a:lnTo>
                      <a:pt x="1961738" y="1118508"/>
                    </a:lnTo>
                    <a:lnTo>
                      <a:pt x="1960387" y="1120095"/>
                    </a:lnTo>
                    <a:lnTo>
                      <a:pt x="1959037" y="1121683"/>
                    </a:lnTo>
                    <a:lnTo>
                      <a:pt x="1957687" y="1123044"/>
                    </a:lnTo>
                    <a:lnTo>
                      <a:pt x="1954311" y="1125538"/>
                    </a:lnTo>
                    <a:lnTo>
                      <a:pt x="1950485" y="1127579"/>
                    </a:lnTo>
                    <a:lnTo>
                      <a:pt x="1946659" y="1128940"/>
                    </a:lnTo>
                    <a:lnTo>
                      <a:pt x="1942608" y="1130074"/>
                    </a:lnTo>
                    <a:lnTo>
                      <a:pt x="1938332" y="1130301"/>
                    </a:lnTo>
                    <a:lnTo>
                      <a:pt x="1934282" y="1130074"/>
                    </a:lnTo>
                    <a:lnTo>
                      <a:pt x="1930006" y="1129394"/>
                    </a:lnTo>
                    <a:lnTo>
                      <a:pt x="1927980" y="1128713"/>
                    </a:lnTo>
                    <a:lnTo>
                      <a:pt x="1926180" y="1128033"/>
                    </a:lnTo>
                    <a:lnTo>
                      <a:pt x="1924154" y="1126899"/>
                    </a:lnTo>
                    <a:lnTo>
                      <a:pt x="1922354" y="1125992"/>
                    </a:lnTo>
                    <a:lnTo>
                      <a:pt x="1920328" y="1124631"/>
                    </a:lnTo>
                    <a:lnTo>
                      <a:pt x="1918528" y="1123044"/>
                    </a:lnTo>
                    <a:lnTo>
                      <a:pt x="1916953" y="1121456"/>
                    </a:lnTo>
                    <a:lnTo>
                      <a:pt x="1915152" y="1119642"/>
                    </a:lnTo>
                    <a:lnTo>
                      <a:pt x="1912677" y="1116240"/>
                    </a:lnTo>
                    <a:lnTo>
                      <a:pt x="1910651" y="1112611"/>
                    </a:lnTo>
                    <a:lnTo>
                      <a:pt x="1909301" y="1108756"/>
                    </a:lnTo>
                    <a:lnTo>
                      <a:pt x="1908401" y="1104674"/>
                    </a:lnTo>
                    <a:lnTo>
                      <a:pt x="1908176" y="1100818"/>
                    </a:lnTo>
                    <a:lnTo>
                      <a:pt x="1908176" y="1096963"/>
                    </a:lnTo>
                    <a:lnTo>
                      <a:pt x="1908851" y="1093334"/>
                    </a:lnTo>
                    <a:lnTo>
                      <a:pt x="1910201" y="1089706"/>
                    </a:lnTo>
                    <a:lnTo>
                      <a:pt x="1911777" y="1085850"/>
                    </a:lnTo>
                    <a:lnTo>
                      <a:pt x="1913802" y="1082902"/>
                    </a:lnTo>
                    <a:lnTo>
                      <a:pt x="1916728" y="1079954"/>
                    </a:lnTo>
                    <a:lnTo>
                      <a:pt x="1919653" y="1077232"/>
                    </a:lnTo>
                    <a:lnTo>
                      <a:pt x="1921229" y="1076099"/>
                    </a:lnTo>
                    <a:lnTo>
                      <a:pt x="1923479" y="1074965"/>
                    </a:lnTo>
                    <a:lnTo>
                      <a:pt x="1925280" y="1074284"/>
                    </a:lnTo>
                    <a:lnTo>
                      <a:pt x="1927305" y="1073377"/>
                    </a:lnTo>
                    <a:lnTo>
                      <a:pt x="1929555" y="1072923"/>
                    </a:lnTo>
                    <a:lnTo>
                      <a:pt x="1932031" y="1072470"/>
                    </a:lnTo>
                    <a:lnTo>
                      <a:pt x="1934282" y="1071790"/>
                    </a:lnTo>
                    <a:lnTo>
                      <a:pt x="1936757" y="1071563"/>
                    </a:lnTo>
                    <a:close/>
                    <a:moveTo>
                      <a:pt x="1748972" y="1071563"/>
                    </a:moveTo>
                    <a:lnTo>
                      <a:pt x="1752827" y="1072243"/>
                    </a:lnTo>
                    <a:lnTo>
                      <a:pt x="1756456" y="1072923"/>
                    </a:lnTo>
                    <a:lnTo>
                      <a:pt x="1759858" y="1074057"/>
                    </a:lnTo>
                    <a:lnTo>
                      <a:pt x="1763033" y="1075191"/>
                    </a:lnTo>
                    <a:lnTo>
                      <a:pt x="1765754" y="1077006"/>
                    </a:lnTo>
                    <a:lnTo>
                      <a:pt x="1768249" y="1078820"/>
                    </a:lnTo>
                    <a:lnTo>
                      <a:pt x="1770290" y="1081088"/>
                    </a:lnTo>
                    <a:lnTo>
                      <a:pt x="1772104" y="1083356"/>
                    </a:lnTo>
                    <a:lnTo>
                      <a:pt x="1773692" y="1085624"/>
                    </a:lnTo>
                    <a:lnTo>
                      <a:pt x="1775053" y="1088345"/>
                    </a:lnTo>
                    <a:lnTo>
                      <a:pt x="1776186" y="1090840"/>
                    </a:lnTo>
                    <a:lnTo>
                      <a:pt x="1776867" y="1093561"/>
                    </a:lnTo>
                    <a:lnTo>
                      <a:pt x="1777547" y="1096056"/>
                    </a:lnTo>
                    <a:lnTo>
                      <a:pt x="1778001" y="1098777"/>
                    </a:lnTo>
                    <a:lnTo>
                      <a:pt x="1778001" y="1101499"/>
                    </a:lnTo>
                    <a:lnTo>
                      <a:pt x="1778001" y="1103767"/>
                    </a:lnTo>
                    <a:lnTo>
                      <a:pt x="1777320" y="1106034"/>
                    </a:lnTo>
                    <a:lnTo>
                      <a:pt x="1776867" y="1108529"/>
                    </a:lnTo>
                    <a:lnTo>
                      <a:pt x="1776413" y="1110797"/>
                    </a:lnTo>
                    <a:lnTo>
                      <a:pt x="1775279" y="1112838"/>
                    </a:lnTo>
                    <a:lnTo>
                      <a:pt x="1774599" y="1114652"/>
                    </a:lnTo>
                    <a:lnTo>
                      <a:pt x="1773238" y="1116467"/>
                    </a:lnTo>
                    <a:lnTo>
                      <a:pt x="1772104" y="1118281"/>
                    </a:lnTo>
                    <a:lnTo>
                      <a:pt x="1770970" y="1119869"/>
                    </a:lnTo>
                    <a:lnTo>
                      <a:pt x="1767795" y="1123044"/>
                    </a:lnTo>
                    <a:lnTo>
                      <a:pt x="1764393" y="1125311"/>
                    </a:lnTo>
                    <a:lnTo>
                      <a:pt x="1760765" y="1127579"/>
                    </a:lnTo>
                    <a:lnTo>
                      <a:pt x="1756683" y="1129167"/>
                    </a:lnTo>
                    <a:lnTo>
                      <a:pt x="1752601" y="1129847"/>
                    </a:lnTo>
                    <a:lnTo>
                      <a:pt x="1748518" y="1130301"/>
                    </a:lnTo>
                    <a:lnTo>
                      <a:pt x="1744209" y="1130074"/>
                    </a:lnTo>
                    <a:lnTo>
                      <a:pt x="1740354" y="1129394"/>
                    </a:lnTo>
                    <a:lnTo>
                      <a:pt x="1738313" y="1128713"/>
                    </a:lnTo>
                    <a:lnTo>
                      <a:pt x="1736045" y="1128033"/>
                    </a:lnTo>
                    <a:lnTo>
                      <a:pt x="1734231" y="1126899"/>
                    </a:lnTo>
                    <a:lnTo>
                      <a:pt x="1732416" y="1125992"/>
                    </a:lnTo>
                    <a:lnTo>
                      <a:pt x="1730602" y="1124631"/>
                    </a:lnTo>
                    <a:lnTo>
                      <a:pt x="1728788" y="1123044"/>
                    </a:lnTo>
                    <a:lnTo>
                      <a:pt x="1727200" y="1121456"/>
                    </a:lnTo>
                    <a:lnTo>
                      <a:pt x="1725613" y="1119642"/>
                    </a:lnTo>
                    <a:lnTo>
                      <a:pt x="1723118" y="1116240"/>
                    </a:lnTo>
                    <a:lnTo>
                      <a:pt x="1721304" y="1112611"/>
                    </a:lnTo>
                    <a:lnTo>
                      <a:pt x="1719943" y="1108983"/>
                    </a:lnTo>
                    <a:lnTo>
                      <a:pt x="1719263" y="1105127"/>
                    </a:lnTo>
                    <a:lnTo>
                      <a:pt x="1719263" y="1101045"/>
                    </a:lnTo>
                    <a:lnTo>
                      <a:pt x="1719490" y="1097190"/>
                    </a:lnTo>
                    <a:lnTo>
                      <a:pt x="1720170" y="1093334"/>
                    </a:lnTo>
                    <a:lnTo>
                      <a:pt x="1721531" y="1089706"/>
                    </a:lnTo>
                    <a:lnTo>
                      <a:pt x="1723345" y="1086304"/>
                    </a:lnTo>
                    <a:lnTo>
                      <a:pt x="1725613" y="1082902"/>
                    </a:lnTo>
                    <a:lnTo>
                      <a:pt x="1728334" y="1079954"/>
                    </a:lnTo>
                    <a:lnTo>
                      <a:pt x="1731736" y="1077459"/>
                    </a:lnTo>
                    <a:lnTo>
                      <a:pt x="1735365" y="1075191"/>
                    </a:lnTo>
                    <a:lnTo>
                      <a:pt x="1737406" y="1074284"/>
                    </a:lnTo>
                    <a:lnTo>
                      <a:pt x="1739447" y="1073377"/>
                    </a:lnTo>
                    <a:lnTo>
                      <a:pt x="1741715" y="1072697"/>
                    </a:lnTo>
                    <a:lnTo>
                      <a:pt x="1743983" y="1072470"/>
                    </a:lnTo>
                    <a:lnTo>
                      <a:pt x="1746250" y="1071790"/>
                    </a:lnTo>
                    <a:lnTo>
                      <a:pt x="1748972" y="1071563"/>
                    </a:lnTo>
                    <a:close/>
                    <a:moveTo>
                      <a:pt x="141996" y="1069976"/>
                    </a:moveTo>
                    <a:lnTo>
                      <a:pt x="142656" y="1070197"/>
                    </a:lnTo>
                    <a:lnTo>
                      <a:pt x="142876" y="1070862"/>
                    </a:lnTo>
                    <a:lnTo>
                      <a:pt x="142876" y="1071969"/>
                    </a:lnTo>
                    <a:lnTo>
                      <a:pt x="142876" y="1073298"/>
                    </a:lnTo>
                    <a:lnTo>
                      <a:pt x="142436" y="1076621"/>
                    </a:lnTo>
                    <a:lnTo>
                      <a:pt x="141336" y="1080608"/>
                    </a:lnTo>
                    <a:lnTo>
                      <a:pt x="140015" y="1085260"/>
                    </a:lnTo>
                    <a:lnTo>
                      <a:pt x="138475" y="1090355"/>
                    </a:lnTo>
                    <a:lnTo>
                      <a:pt x="134954" y="1100323"/>
                    </a:lnTo>
                    <a:lnTo>
                      <a:pt x="132754" y="1106525"/>
                    </a:lnTo>
                    <a:lnTo>
                      <a:pt x="130113" y="1112063"/>
                    </a:lnTo>
                    <a:lnTo>
                      <a:pt x="128133" y="1116936"/>
                    </a:lnTo>
                    <a:lnTo>
                      <a:pt x="125932" y="1120702"/>
                    </a:lnTo>
                    <a:lnTo>
                      <a:pt x="124172" y="1124025"/>
                    </a:lnTo>
                    <a:lnTo>
                      <a:pt x="122631" y="1126018"/>
                    </a:lnTo>
                    <a:lnTo>
                      <a:pt x="121971" y="1126683"/>
                    </a:lnTo>
                    <a:lnTo>
                      <a:pt x="121531" y="1127126"/>
                    </a:lnTo>
                    <a:lnTo>
                      <a:pt x="121091" y="1127126"/>
                    </a:lnTo>
                    <a:lnTo>
                      <a:pt x="120871" y="1126683"/>
                    </a:lnTo>
                    <a:lnTo>
                      <a:pt x="120651" y="1125354"/>
                    </a:lnTo>
                    <a:lnTo>
                      <a:pt x="120871" y="1123360"/>
                    </a:lnTo>
                    <a:lnTo>
                      <a:pt x="121311" y="1120259"/>
                    </a:lnTo>
                    <a:lnTo>
                      <a:pt x="122411" y="1116715"/>
                    </a:lnTo>
                    <a:lnTo>
                      <a:pt x="124612" y="1107854"/>
                    </a:lnTo>
                    <a:lnTo>
                      <a:pt x="127913" y="1098329"/>
                    </a:lnTo>
                    <a:lnTo>
                      <a:pt x="131653" y="1088583"/>
                    </a:lnTo>
                    <a:lnTo>
                      <a:pt x="133414" y="1083931"/>
                    </a:lnTo>
                    <a:lnTo>
                      <a:pt x="135614" y="1079944"/>
                    </a:lnTo>
                    <a:lnTo>
                      <a:pt x="137375" y="1076400"/>
                    </a:lnTo>
                    <a:lnTo>
                      <a:pt x="139135" y="1073298"/>
                    </a:lnTo>
                    <a:lnTo>
                      <a:pt x="140895" y="1071305"/>
                    </a:lnTo>
                    <a:lnTo>
                      <a:pt x="141336" y="1070419"/>
                    </a:lnTo>
                    <a:lnTo>
                      <a:pt x="141996" y="1069976"/>
                    </a:lnTo>
                    <a:close/>
                    <a:moveTo>
                      <a:pt x="181335" y="1062038"/>
                    </a:moveTo>
                    <a:lnTo>
                      <a:pt x="182273" y="1062266"/>
                    </a:lnTo>
                    <a:lnTo>
                      <a:pt x="182977" y="1062723"/>
                    </a:lnTo>
                    <a:lnTo>
                      <a:pt x="183447" y="1063866"/>
                    </a:lnTo>
                    <a:lnTo>
                      <a:pt x="183916" y="1065237"/>
                    </a:lnTo>
                    <a:lnTo>
                      <a:pt x="184151" y="1066837"/>
                    </a:lnTo>
                    <a:lnTo>
                      <a:pt x="184151" y="1068666"/>
                    </a:lnTo>
                    <a:lnTo>
                      <a:pt x="183447" y="1072780"/>
                    </a:lnTo>
                    <a:lnTo>
                      <a:pt x="182508" y="1077808"/>
                    </a:lnTo>
                    <a:lnTo>
                      <a:pt x="181100" y="1082836"/>
                    </a:lnTo>
                    <a:lnTo>
                      <a:pt x="179457" y="1088093"/>
                    </a:lnTo>
                    <a:lnTo>
                      <a:pt x="177580" y="1093121"/>
                    </a:lnTo>
                    <a:lnTo>
                      <a:pt x="174529" y="1099749"/>
                    </a:lnTo>
                    <a:lnTo>
                      <a:pt x="171948" y="1105691"/>
                    </a:lnTo>
                    <a:lnTo>
                      <a:pt x="168897" y="1110948"/>
                    </a:lnTo>
                    <a:lnTo>
                      <a:pt x="166081" y="1115290"/>
                    </a:lnTo>
                    <a:lnTo>
                      <a:pt x="163499" y="1118262"/>
                    </a:lnTo>
                    <a:lnTo>
                      <a:pt x="162091" y="1119404"/>
                    </a:lnTo>
                    <a:lnTo>
                      <a:pt x="161152" y="1120090"/>
                    </a:lnTo>
                    <a:lnTo>
                      <a:pt x="159979" y="1120776"/>
                    </a:lnTo>
                    <a:lnTo>
                      <a:pt x="159275" y="1120776"/>
                    </a:lnTo>
                    <a:lnTo>
                      <a:pt x="158336" y="1120547"/>
                    </a:lnTo>
                    <a:lnTo>
                      <a:pt x="157867" y="1119633"/>
                    </a:lnTo>
                    <a:lnTo>
                      <a:pt x="157398" y="1118947"/>
                    </a:lnTo>
                    <a:lnTo>
                      <a:pt x="157398" y="1117805"/>
                    </a:lnTo>
                    <a:lnTo>
                      <a:pt x="157163" y="1115290"/>
                    </a:lnTo>
                    <a:lnTo>
                      <a:pt x="157398" y="1111862"/>
                    </a:lnTo>
                    <a:lnTo>
                      <a:pt x="157867" y="1107977"/>
                    </a:lnTo>
                    <a:lnTo>
                      <a:pt x="159040" y="1103634"/>
                    </a:lnTo>
                    <a:lnTo>
                      <a:pt x="160214" y="1099063"/>
                    </a:lnTo>
                    <a:lnTo>
                      <a:pt x="161622" y="1094035"/>
                    </a:lnTo>
                    <a:lnTo>
                      <a:pt x="163499" y="1089464"/>
                    </a:lnTo>
                    <a:lnTo>
                      <a:pt x="165377" y="1084436"/>
                    </a:lnTo>
                    <a:lnTo>
                      <a:pt x="167489" y="1079636"/>
                    </a:lnTo>
                    <a:lnTo>
                      <a:pt x="169836" y="1075522"/>
                    </a:lnTo>
                    <a:lnTo>
                      <a:pt x="172182" y="1071408"/>
                    </a:lnTo>
                    <a:lnTo>
                      <a:pt x="174529" y="1067980"/>
                    </a:lnTo>
                    <a:lnTo>
                      <a:pt x="176876" y="1065237"/>
                    </a:lnTo>
                    <a:lnTo>
                      <a:pt x="179223" y="1063181"/>
                    </a:lnTo>
                    <a:lnTo>
                      <a:pt x="180396" y="1062495"/>
                    </a:lnTo>
                    <a:lnTo>
                      <a:pt x="181335" y="1062038"/>
                    </a:lnTo>
                    <a:close/>
                    <a:moveTo>
                      <a:pt x="242699" y="1055688"/>
                    </a:moveTo>
                    <a:lnTo>
                      <a:pt x="243824" y="1055916"/>
                    </a:lnTo>
                    <a:lnTo>
                      <a:pt x="245175" y="1056602"/>
                    </a:lnTo>
                    <a:lnTo>
                      <a:pt x="246075" y="1057745"/>
                    </a:lnTo>
                    <a:lnTo>
                      <a:pt x="246750" y="1059116"/>
                    </a:lnTo>
                    <a:lnTo>
                      <a:pt x="247201" y="1060716"/>
                    </a:lnTo>
                    <a:lnTo>
                      <a:pt x="247651" y="1062544"/>
                    </a:lnTo>
                    <a:lnTo>
                      <a:pt x="247651" y="1064373"/>
                    </a:lnTo>
                    <a:lnTo>
                      <a:pt x="247651" y="1066658"/>
                    </a:lnTo>
                    <a:lnTo>
                      <a:pt x="246976" y="1071458"/>
                    </a:lnTo>
                    <a:lnTo>
                      <a:pt x="246075" y="1076715"/>
                    </a:lnTo>
                    <a:lnTo>
                      <a:pt x="244725" y="1081971"/>
                    </a:lnTo>
                    <a:lnTo>
                      <a:pt x="242924" y="1086999"/>
                    </a:lnTo>
                    <a:lnTo>
                      <a:pt x="241348" y="1090656"/>
                    </a:lnTo>
                    <a:lnTo>
                      <a:pt x="239772" y="1094313"/>
                    </a:lnTo>
                    <a:lnTo>
                      <a:pt x="237972" y="1097741"/>
                    </a:lnTo>
                    <a:lnTo>
                      <a:pt x="236396" y="1100941"/>
                    </a:lnTo>
                    <a:lnTo>
                      <a:pt x="234595" y="1103912"/>
                    </a:lnTo>
                    <a:lnTo>
                      <a:pt x="232794" y="1106426"/>
                    </a:lnTo>
                    <a:lnTo>
                      <a:pt x="230994" y="1108483"/>
                    </a:lnTo>
                    <a:lnTo>
                      <a:pt x="229193" y="1110769"/>
                    </a:lnTo>
                    <a:lnTo>
                      <a:pt x="227392" y="1111912"/>
                    </a:lnTo>
                    <a:lnTo>
                      <a:pt x="225816" y="1113283"/>
                    </a:lnTo>
                    <a:lnTo>
                      <a:pt x="224241" y="1113969"/>
                    </a:lnTo>
                    <a:lnTo>
                      <a:pt x="222665" y="1114426"/>
                    </a:lnTo>
                    <a:lnTo>
                      <a:pt x="221315" y="1114426"/>
                    </a:lnTo>
                    <a:lnTo>
                      <a:pt x="220414" y="1113740"/>
                    </a:lnTo>
                    <a:lnTo>
                      <a:pt x="219289" y="1112826"/>
                    </a:lnTo>
                    <a:lnTo>
                      <a:pt x="218613" y="1111455"/>
                    </a:lnTo>
                    <a:lnTo>
                      <a:pt x="217713" y="1108712"/>
                    </a:lnTo>
                    <a:lnTo>
                      <a:pt x="217488" y="1105741"/>
                    </a:lnTo>
                    <a:lnTo>
                      <a:pt x="217713" y="1102084"/>
                    </a:lnTo>
                    <a:lnTo>
                      <a:pt x="218163" y="1097970"/>
                    </a:lnTo>
                    <a:lnTo>
                      <a:pt x="219289" y="1093627"/>
                    </a:lnTo>
                    <a:lnTo>
                      <a:pt x="220639" y="1089056"/>
                    </a:lnTo>
                    <a:lnTo>
                      <a:pt x="221990" y="1084714"/>
                    </a:lnTo>
                    <a:lnTo>
                      <a:pt x="223791" y="1080143"/>
                    </a:lnTo>
                    <a:lnTo>
                      <a:pt x="225816" y="1075572"/>
                    </a:lnTo>
                    <a:lnTo>
                      <a:pt x="227842" y="1071458"/>
                    </a:lnTo>
                    <a:lnTo>
                      <a:pt x="230093" y="1067572"/>
                    </a:lnTo>
                    <a:lnTo>
                      <a:pt x="232569" y="1064144"/>
                    </a:lnTo>
                    <a:lnTo>
                      <a:pt x="235045" y="1060944"/>
                    </a:lnTo>
                    <a:lnTo>
                      <a:pt x="237522" y="1058430"/>
                    </a:lnTo>
                    <a:lnTo>
                      <a:pt x="239998" y="1056602"/>
                    </a:lnTo>
                    <a:lnTo>
                      <a:pt x="241348" y="1056145"/>
                    </a:lnTo>
                    <a:lnTo>
                      <a:pt x="242699" y="1055688"/>
                    </a:lnTo>
                    <a:close/>
                    <a:moveTo>
                      <a:pt x="324551" y="1049338"/>
                    </a:moveTo>
                    <a:lnTo>
                      <a:pt x="326306" y="1049561"/>
                    </a:lnTo>
                    <a:lnTo>
                      <a:pt x="327402" y="1050007"/>
                    </a:lnTo>
                    <a:lnTo>
                      <a:pt x="328718" y="1051124"/>
                    </a:lnTo>
                    <a:lnTo>
                      <a:pt x="329815" y="1052463"/>
                    </a:lnTo>
                    <a:lnTo>
                      <a:pt x="330473" y="1054026"/>
                    </a:lnTo>
                    <a:lnTo>
                      <a:pt x="331350" y="1055812"/>
                    </a:lnTo>
                    <a:lnTo>
                      <a:pt x="331570" y="1057821"/>
                    </a:lnTo>
                    <a:lnTo>
                      <a:pt x="331789" y="1059830"/>
                    </a:lnTo>
                    <a:lnTo>
                      <a:pt x="331789" y="1062286"/>
                    </a:lnTo>
                    <a:lnTo>
                      <a:pt x="331570" y="1064741"/>
                    </a:lnTo>
                    <a:lnTo>
                      <a:pt x="330692" y="1069653"/>
                    </a:lnTo>
                    <a:lnTo>
                      <a:pt x="329596" y="1074787"/>
                    </a:lnTo>
                    <a:lnTo>
                      <a:pt x="328060" y="1079699"/>
                    </a:lnTo>
                    <a:lnTo>
                      <a:pt x="326525" y="1083494"/>
                    </a:lnTo>
                    <a:lnTo>
                      <a:pt x="324770" y="1087289"/>
                    </a:lnTo>
                    <a:lnTo>
                      <a:pt x="323016" y="1090638"/>
                    </a:lnTo>
                    <a:lnTo>
                      <a:pt x="320822" y="1093763"/>
                    </a:lnTo>
                    <a:lnTo>
                      <a:pt x="318848" y="1096665"/>
                    </a:lnTo>
                    <a:lnTo>
                      <a:pt x="316875" y="1099121"/>
                    </a:lnTo>
                    <a:lnTo>
                      <a:pt x="314901" y="1101576"/>
                    </a:lnTo>
                    <a:lnTo>
                      <a:pt x="312927" y="1103362"/>
                    </a:lnTo>
                    <a:lnTo>
                      <a:pt x="310733" y="1104702"/>
                    </a:lnTo>
                    <a:lnTo>
                      <a:pt x="308759" y="1105595"/>
                    </a:lnTo>
                    <a:lnTo>
                      <a:pt x="306785" y="1106488"/>
                    </a:lnTo>
                    <a:lnTo>
                      <a:pt x="305031" y="1106488"/>
                    </a:lnTo>
                    <a:lnTo>
                      <a:pt x="303495" y="1106265"/>
                    </a:lnTo>
                    <a:lnTo>
                      <a:pt x="301960" y="1105372"/>
                    </a:lnTo>
                    <a:lnTo>
                      <a:pt x="300644" y="1104032"/>
                    </a:lnTo>
                    <a:lnTo>
                      <a:pt x="299767" y="1102023"/>
                    </a:lnTo>
                    <a:lnTo>
                      <a:pt x="298890" y="1099121"/>
                    </a:lnTo>
                    <a:lnTo>
                      <a:pt x="298451" y="1096219"/>
                    </a:lnTo>
                    <a:lnTo>
                      <a:pt x="298670" y="1092647"/>
                    </a:lnTo>
                    <a:lnTo>
                      <a:pt x="298890" y="1088405"/>
                    </a:lnTo>
                    <a:lnTo>
                      <a:pt x="299986" y="1084387"/>
                    </a:lnTo>
                    <a:lnTo>
                      <a:pt x="300863" y="1080145"/>
                    </a:lnTo>
                    <a:lnTo>
                      <a:pt x="302399" y="1075904"/>
                    </a:lnTo>
                    <a:lnTo>
                      <a:pt x="304153" y="1071662"/>
                    </a:lnTo>
                    <a:lnTo>
                      <a:pt x="305908" y="1067644"/>
                    </a:lnTo>
                    <a:lnTo>
                      <a:pt x="308321" y="1063402"/>
                    </a:lnTo>
                    <a:lnTo>
                      <a:pt x="310514" y="1059830"/>
                    </a:lnTo>
                    <a:lnTo>
                      <a:pt x="313146" y="1056705"/>
                    </a:lnTo>
                    <a:lnTo>
                      <a:pt x="315778" y="1054026"/>
                    </a:lnTo>
                    <a:lnTo>
                      <a:pt x="318629" y="1051570"/>
                    </a:lnTo>
                    <a:lnTo>
                      <a:pt x="320164" y="1050900"/>
                    </a:lnTo>
                    <a:lnTo>
                      <a:pt x="321480" y="1050007"/>
                    </a:lnTo>
                    <a:lnTo>
                      <a:pt x="323016" y="1049561"/>
                    </a:lnTo>
                    <a:lnTo>
                      <a:pt x="324551" y="1049338"/>
                    </a:lnTo>
                    <a:close/>
                    <a:moveTo>
                      <a:pt x="425224" y="1042988"/>
                    </a:moveTo>
                    <a:lnTo>
                      <a:pt x="427265" y="1043432"/>
                    </a:lnTo>
                    <a:lnTo>
                      <a:pt x="429079" y="1044100"/>
                    </a:lnTo>
                    <a:lnTo>
                      <a:pt x="430667" y="1044767"/>
                    </a:lnTo>
                    <a:lnTo>
                      <a:pt x="432028" y="1046101"/>
                    </a:lnTo>
                    <a:lnTo>
                      <a:pt x="433162" y="1047658"/>
                    </a:lnTo>
                    <a:lnTo>
                      <a:pt x="434069" y="1049437"/>
                    </a:lnTo>
                    <a:lnTo>
                      <a:pt x="434522" y="1051438"/>
                    </a:lnTo>
                    <a:lnTo>
                      <a:pt x="434976" y="1053884"/>
                    </a:lnTo>
                    <a:lnTo>
                      <a:pt x="434976" y="1056108"/>
                    </a:lnTo>
                    <a:lnTo>
                      <a:pt x="434976" y="1058332"/>
                    </a:lnTo>
                    <a:lnTo>
                      <a:pt x="434749" y="1063668"/>
                    </a:lnTo>
                    <a:lnTo>
                      <a:pt x="433842" y="1068783"/>
                    </a:lnTo>
                    <a:lnTo>
                      <a:pt x="432254" y="1073231"/>
                    </a:lnTo>
                    <a:lnTo>
                      <a:pt x="430440" y="1077678"/>
                    </a:lnTo>
                    <a:lnTo>
                      <a:pt x="428626" y="1081458"/>
                    </a:lnTo>
                    <a:lnTo>
                      <a:pt x="426358" y="1085016"/>
                    </a:lnTo>
                    <a:lnTo>
                      <a:pt x="424090" y="1088130"/>
                    </a:lnTo>
                    <a:lnTo>
                      <a:pt x="421822" y="1091243"/>
                    </a:lnTo>
                    <a:lnTo>
                      <a:pt x="419328" y="1093689"/>
                    </a:lnTo>
                    <a:lnTo>
                      <a:pt x="416833" y="1095913"/>
                    </a:lnTo>
                    <a:lnTo>
                      <a:pt x="414338" y="1097692"/>
                    </a:lnTo>
                    <a:lnTo>
                      <a:pt x="411844" y="1098804"/>
                    </a:lnTo>
                    <a:lnTo>
                      <a:pt x="409576" y="1099693"/>
                    </a:lnTo>
                    <a:lnTo>
                      <a:pt x="407308" y="1100138"/>
                    </a:lnTo>
                    <a:lnTo>
                      <a:pt x="405040" y="1099915"/>
                    </a:lnTo>
                    <a:lnTo>
                      <a:pt x="403226" y="1099471"/>
                    </a:lnTo>
                    <a:lnTo>
                      <a:pt x="401412" y="1098136"/>
                    </a:lnTo>
                    <a:lnTo>
                      <a:pt x="399824" y="1096357"/>
                    </a:lnTo>
                    <a:lnTo>
                      <a:pt x="398463" y="1094134"/>
                    </a:lnTo>
                    <a:lnTo>
                      <a:pt x="397556" y="1091020"/>
                    </a:lnTo>
                    <a:lnTo>
                      <a:pt x="396876" y="1087685"/>
                    </a:lnTo>
                    <a:lnTo>
                      <a:pt x="396876" y="1084127"/>
                    </a:lnTo>
                    <a:lnTo>
                      <a:pt x="397556" y="1079902"/>
                    </a:lnTo>
                    <a:lnTo>
                      <a:pt x="398237" y="1076121"/>
                    </a:lnTo>
                    <a:lnTo>
                      <a:pt x="399371" y="1072119"/>
                    </a:lnTo>
                    <a:lnTo>
                      <a:pt x="400958" y="1067894"/>
                    </a:lnTo>
                    <a:lnTo>
                      <a:pt x="402772" y="1063891"/>
                    </a:lnTo>
                    <a:lnTo>
                      <a:pt x="404813" y="1059888"/>
                    </a:lnTo>
                    <a:lnTo>
                      <a:pt x="407081" y="1056330"/>
                    </a:lnTo>
                    <a:lnTo>
                      <a:pt x="409803" y="1052995"/>
                    </a:lnTo>
                    <a:lnTo>
                      <a:pt x="412297" y="1049881"/>
                    </a:lnTo>
                    <a:lnTo>
                      <a:pt x="415472" y="1047435"/>
                    </a:lnTo>
                    <a:lnTo>
                      <a:pt x="418647" y="1045434"/>
                    </a:lnTo>
                    <a:lnTo>
                      <a:pt x="420235" y="1044544"/>
                    </a:lnTo>
                    <a:lnTo>
                      <a:pt x="421822" y="1043877"/>
                    </a:lnTo>
                    <a:lnTo>
                      <a:pt x="423410" y="1043432"/>
                    </a:lnTo>
                    <a:lnTo>
                      <a:pt x="425224" y="1042988"/>
                    </a:lnTo>
                    <a:close/>
                    <a:moveTo>
                      <a:pt x="540994" y="1036638"/>
                    </a:moveTo>
                    <a:lnTo>
                      <a:pt x="543556" y="1036866"/>
                    </a:lnTo>
                    <a:lnTo>
                      <a:pt x="545653" y="1037781"/>
                    </a:lnTo>
                    <a:lnTo>
                      <a:pt x="547982" y="1038695"/>
                    </a:lnTo>
                    <a:lnTo>
                      <a:pt x="549613" y="1040066"/>
                    </a:lnTo>
                    <a:lnTo>
                      <a:pt x="550778" y="1041666"/>
                    </a:lnTo>
                    <a:lnTo>
                      <a:pt x="551942" y="1043494"/>
                    </a:lnTo>
                    <a:lnTo>
                      <a:pt x="552641" y="1045551"/>
                    </a:lnTo>
                    <a:lnTo>
                      <a:pt x="553573" y="1047608"/>
                    </a:lnTo>
                    <a:lnTo>
                      <a:pt x="553806" y="1050122"/>
                    </a:lnTo>
                    <a:lnTo>
                      <a:pt x="554039" y="1052636"/>
                    </a:lnTo>
                    <a:lnTo>
                      <a:pt x="554039" y="1055151"/>
                    </a:lnTo>
                    <a:lnTo>
                      <a:pt x="553806" y="1057665"/>
                    </a:lnTo>
                    <a:lnTo>
                      <a:pt x="553107" y="1062921"/>
                    </a:lnTo>
                    <a:lnTo>
                      <a:pt x="551476" y="1067949"/>
                    </a:lnTo>
                    <a:lnTo>
                      <a:pt x="549846" y="1072292"/>
                    </a:lnTo>
                    <a:lnTo>
                      <a:pt x="547982" y="1076177"/>
                    </a:lnTo>
                    <a:lnTo>
                      <a:pt x="545653" y="1079834"/>
                    </a:lnTo>
                    <a:lnTo>
                      <a:pt x="543323" y="1083262"/>
                    </a:lnTo>
                    <a:lnTo>
                      <a:pt x="540761" y="1086234"/>
                    </a:lnTo>
                    <a:lnTo>
                      <a:pt x="537965" y="1088748"/>
                    </a:lnTo>
                    <a:lnTo>
                      <a:pt x="535403" y="1090805"/>
                    </a:lnTo>
                    <a:lnTo>
                      <a:pt x="532607" y="1092633"/>
                    </a:lnTo>
                    <a:lnTo>
                      <a:pt x="529579" y="1094004"/>
                    </a:lnTo>
                    <a:lnTo>
                      <a:pt x="527017" y="1094919"/>
                    </a:lnTo>
                    <a:lnTo>
                      <a:pt x="524221" y="1095376"/>
                    </a:lnTo>
                    <a:lnTo>
                      <a:pt x="521659" y="1095147"/>
                    </a:lnTo>
                    <a:lnTo>
                      <a:pt x="519562" y="1094233"/>
                    </a:lnTo>
                    <a:lnTo>
                      <a:pt x="517000" y="1093319"/>
                    </a:lnTo>
                    <a:lnTo>
                      <a:pt x="515136" y="1091490"/>
                    </a:lnTo>
                    <a:lnTo>
                      <a:pt x="513505" y="1088976"/>
                    </a:lnTo>
                    <a:lnTo>
                      <a:pt x="512807" y="1087376"/>
                    </a:lnTo>
                    <a:lnTo>
                      <a:pt x="512341" y="1085777"/>
                    </a:lnTo>
                    <a:lnTo>
                      <a:pt x="511409" y="1082120"/>
                    </a:lnTo>
                    <a:lnTo>
                      <a:pt x="511176" y="1078463"/>
                    </a:lnTo>
                    <a:lnTo>
                      <a:pt x="511176" y="1074577"/>
                    </a:lnTo>
                    <a:lnTo>
                      <a:pt x="511875" y="1070235"/>
                    </a:lnTo>
                    <a:lnTo>
                      <a:pt x="513039" y="1066121"/>
                    </a:lnTo>
                    <a:lnTo>
                      <a:pt x="514437" y="1062007"/>
                    </a:lnTo>
                    <a:lnTo>
                      <a:pt x="516301" y="1057893"/>
                    </a:lnTo>
                    <a:lnTo>
                      <a:pt x="518397" y="1054008"/>
                    </a:lnTo>
                    <a:lnTo>
                      <a:pt x="520727" y="1050122"/>
                    </a:lnTo>
                    <a:lnTo>
                      <a:pt x="523755" y="1046694"/>
                    </a:lnTo>
                    <a:lnTo>
                      <a:pt x="526784" y="1043723"/>
                    </a:lnTo>
                    <a:lnTo>
                      <a:pt x="530045" y="1041209"/>
                    </a:lnTo>
                    <a:lnTo>
                      <a:pt x="533539" y="1038923"/>
                    </a:lnTo>
                    <a:lnTo>
                      <a:pt x="535403" y="1038238"/>
                    </a:lnTo>
                    <a:lnTo>
                      <a:pt x="537266" y="1037552"/>
                    </a:lnTo>
                    <a:lnTo>
                      <a:pt x="539130" y="1036866"/>
                    </a:lnTo>
                    <a:lnTo>
                      <a:pt x="540994" y="1036638"/>
                    </a:lnTo>
                    <a:close/>
                    <a:moveTo>
                      <a:pt x="670835" y="1031876"/>
                    </a:moveTo>
                    <a:lnTo>
                      <a:pt x="673739" y="1032105"/>
                    </a:lnTo>
                    <a:lnTo>
                      <a:pt x="675973" y="1032794"/>
                    </a:lnTo>
                    <a:lnTo>
                      <a:pt x="678206" y="1033711"/>
                    </a:lnTo>
                    <a:lnTo>
                      <a:pt x="680217" y="1035088"/>
                    </a:lnTo>
                    <a:lnTo>
                      <a:pt x="681780" y="1036694"/>
                    </a:lnTo>
                    <a:lnTo>
                      <a:pt x="683120" y="1038530"/>
                    </a:lnTo>
                    <a:lnTo>
                      <a:pt x="684014" y="1040595"/>
                    </a:lnTo>
                    <a:lnTo>
                      <a:pt x="684907" y="1043119"/>
                    </a:lnTo>
                    <a:lnTo>
                      <a:pt x="685354" y="1045413"/>
                    </a:lnTo>
                    <a:lnTo>
                      <a:pt x="685578" y="1047707"/>
                    </a:lnTo>
                    <a:lnTo>
                      <a:pt x="685801" y="1050461"/>
                    </a:lnTo>
                    <a:lnTo>
                      <a:pt x="685801" y="1052985"/>
                    </a:lnTo>
                    <a:lnTo>
                      <a:pt x="685578" y="1055738"/>
                    </a:lnTo>
                    <a:lnTo>
                      <a:pt x="685131" y="1058033"/>
                    </a:lnTo>
                    <a:lnTo>
                      <a:pt x="684461" y="1060786"/>
                    </a:lnTo>
                    <a:lnTo>
                      <a:pt x="684014" y="1063080"/>
                    </a:lnTo>
                    <a:lnTo>
                      <a:pt x="682227" y="1067669"/>
                    </a:lnTo>
                    <a:lnTo>
                      <a:pt x="680440" y="1071799"/>
                    </a:lnTo>
                    <a:lnTo>
                      <a:pt x="678206" y="1075700"/>
                    </a:lnTo>
                    <a:lnTo>
                      <a:pt x="675526" y="1079141"/>
                    </a:lnTo>
                    <a:lnTo>
                      <a:pt x="672622" y="1082124"/>
                    </a:lnTo>
                    <a:lnTo>
                      <a:pt x="669942" y="1084878"/>
                    </a:lnTo>
                    <a:lnTo>
                      <a:pt x="667038" y="1086943"/>
                    </a:lnTo>
                    <a:lnTo>
                      <a:pt x="663911" y="1088549"/>
                    </a:lnTo>
                    <a:lnTo>
                      <a:pt x="660784" y="1089696"/>
                    </a:lnTo>
                    <a:lnTo>
                      <a:pt x="658103" y="1090384"/>
                    </a:lnTo>
                    <a:lnTo>
                      <a:pt x="655200" y="1090614"/>
                    </a:lnTo>
                    <a:lnTo>
                      <a:pt x="652296" y="1090155"/>
                    </a:lnTo>
                    <a:lnTo>
                      <a:pt x="651179" y="1089467"/>
                    </a:lnTo>
                    <a:lnTo>
                      <a:pt x="649839" y="1089008"/>
                    </a:lnTo>
                    <a:lnTo>
                      <a:pt x="648499" y="1088090"/>
                    </a:lnTo>
                    <a:lnTo>
                      <a:pt x="647605" y="1087402"/>
                    </a:lnTo>
                    <a:lnTo>
                      <a:pt x="646265" y="1086254"/>
                    </a:lnTo>
                    <a:lnTo>
                      <a:pt x="645371" y="1085107"/>
                    </a:lnTo>
                    <a:lnTo>
                      <a:pt x="644478" y="1083730"/>
                    </a:lnTo>
                    <a:lnTo>
                      <a:pt x="643585" y="1082124"/>
                    </a:lnTo>
                    <a:lnTo>
                      <a:pt x="642468" y="1078912"/>
                    </a:lnTo>
                    <a:lnTo>
                      <a:pt x="641574" y="1075470"/>
                    </a:lnTo>
                    <a:lnTo>
                      <a:pt x="641351" y="1071799"/>
                    </a:lnTo>
                    <a:lnTo>
                      <a:pt x="641574" y="1067899"/>
                    </a:lnTo>
                    <a:lnTo>
                      <a:pt x="642021" y="1063539"/>
                    </a:lnTo>
                    <a:lnTo>
                      <a:pt x="643138" y="1059639"/>
                    </a:lnTo>
                    <a:lnTo>
                      <a:pt x="644701" y="1055738"/>
                    </a:lnTo>
                    <a:lnTo>
                      <a:pt x="646488" y="1051837"/>
                    </a:lnTo>
                    <a:lnTo>
                      <a:pt x="648499" y="1047937"/>
                    </a:lnTo>
                    <a:lnTo>
                      <a:pt x="651179" y="1044266"/>
                    </a:lnTo>
                    <a:lnTo>
                      <a:pt x="653636" y="1041054"/>
                    </a:lnTo>
                    <a:lnTo>
                      <a:pt x="656763" y="1038300"/>
                    </a:lnTo>
                    <a:lnTo>
                      <a:pt x="659890" y="1035776"/>
                    </a:lnTo>
                    <a:lnTo>
                      <a:pt x="663464" y="1033941"/>
                    </a:lnTo>
                    <a:lnTo>
                      <a:pt x="665251" y="1033252"/>
                    </a:lnTo>
                    <a:lnTo>
                      <a:pt x="667038" y="1032335"/>
                    </a:lnTo>
                    <a:lnTo>
                      <a:pt x="668825" y="1032105"/>
                    </a:lnTo>
                    <a:lnTo>
                      <a:pt x="670835" y="1031876"/>
                    </a:lnTo>
                    <a:close/>
                    <a:moveTo>
                      <a:pt x="813892" y="1027113"/>
                    </a:moveTo>
                    <a:lnTo>
                      <a:pt x="817157" y="1027572"/>
                    </a:lnTo>
                    <a:lnTo>
                      <a:pt x="819956" y="1028260"/>
                    </a:lnTo>
                    <a:lnTo>
                      <a:pt x="822288" y="1029407"/>
                    </a:lnTo>
                    <a:lnTo>
                      <a:pt x="824387" y="1030554"/>
                    </a:lnTo>
                    <a:lnTo>
                      <a:pt x="826253" y="1032161"/>
                    </a:lnTo>
                    <a:lnTo>
                      <a:pt x="827886" y="1033996"/>
                    </a:lnTo>
                    <a:lnTo>
                      <a:pt x="829285" y="1036291"/>
                    </a:lnTo>
                    <a:lnTo>
                      <a:pt x="830451" y="1038356"/>
                    </a:lnTo>
                    <a:lnTo>
                      <a:pt x="831151" y="1040650"/>
                    </a:lnTo>
                    <a:lnTo>
                      <a:pt x="831618" y="1043403"/>
                    </a:lnTo>
                    <a:lnTo>
                      <a:pt x="831851" y="1045927"/>
                    </a:lnTo>
                    <a:lnTo>
                      <a:pt x="831851" y="1048451"/>
                    </a:lnTo>
                    <a:lnTo>
                      <a:pt x="831851" y="1050975"/>
                    </a:lnTo>
                    <a:lnTo>
                      <a:pt x="831618" y="1053728"/>
                    </a:lnTo>
                    <a:lnTo>
                      <a:pt x="831151" y="1056252"/>
                    </a:lnTo>
                    <a:lnTo>
                      <a:pt x="830451" y="1058547"/>
                    </a:lnTo>
                    <a:lnTo>
                      <a:pt x="828819" y="1063136"/>
                    </a:lnTo>
                    <a:lnTo>
                      <a:pt x="826953" y="1067266"/>
                    </a:lnTo>
                    <a:lnTo>
                      <a:pt x="824387" y="1071166"/>
                    </a:lnTo>
                    <a:lnTo>
                      <a:pt x="821822" y="1074608"/>
                    </a:lnTo>
                    <a:lnTo>
                      <a:pt x="818790" y="1077591"/>
                    </a:lnTo>
                    <a:lnTo>
                      <a:pt x="815758" y="1080115"/>
                    </a:lnTo>
                    <a:lnTo>
                      <a:pt x="812725" y="1082180"/>
                    </a:lnTo>
                    <a:lnTo>
                      <a:pt x="809227" y="1084015"/>
                    </a:lnTo>
                    <a:lnTo>
                      <a:pt x="805962" y="1085162"/>
                    </a:lnTo>
                    <a:lnTo>
                      <a:pt x="802463" y="1085851"/>
                    </a:lnTo>
                    <a:lnTo>
                      <a:pt x="799198" y="1085851"/>
                    </a:lnTo>
                    <a:lnTo>
                      <a:pt x="795932" y="1085392"/>
                    </a:lnTo>
                    <a:lnTo>
                      <a:pt x="792900" y="1084245"/>
                    </a:lnTo>
                    <a:lnTo>
                      <a:pt x="791734" y="1083556"/>
                    </a:lnTo>
                    <a:lnTo>
                      <a:pt x="790335" y="1082639"/>
                    </a:lnTo>
                    <a:lnTo>
                      <a:pt x="788935" y="1081721"/>
                    </a:lnTo>
                    <a:lnTo>
                      <a:pt x="788002" y="1080574"/>
                    </a:lnTo>
                    <a:lnTo>
                      <a:pt x="786836" y="1078967"/>
                    </a:lnTo>
                    <a:lnTo>
                      <a:pt x="785670" y="1077361"/>
                    </a:lnTo>
                    <a:lnTo>
                      <a:pt x="784970" y="1075755"/>
                    </a:lnTo>
                    <a:lnTo>
                      <a:pt x="784037" y="1074149"/>
                    </a:lnTo>
                    <a:lnTo>
                      <a:pt x="783104" y="1070707"/>
                    </a:lnTo>
                    <a:lnTo>
                      <a:pt x="782638" y="1066807"/>
                    </a:lnTo>
                    <a:lnTo>
                      <a:pt x="782638" y="1063136"/>
                    </a:lnTo>
                    <a:lnTo>
                      <a:pt x="783104" y="1059006"/>
                    </a:lnTo>
                    <a:lnTo>
                      <a:pt x="784037" y="1054876"/>
                    </a:lnTo>
                    <a:lnTo>
                      <a:pt x="785437" y="1050975"/>
                    </a:lnTo>
                    <a:lnTo>
                      <a:pt x="787303" y="1047074"/>
                    </a:lnTo>
                    <a:lnTo>
                      <a:pt x="789635" y="1043403"/>
                    </a:lnTo>
                    <a:lnTo>
                      <a:pt x="791967" y="1039732"/>
                    </a:lnTo>
                    <a:lnTo>
                      <a:pt x="794999" y="1036520"/>
                    </a:lnTo>
                    <a:lnTo>
                      <a:pt x="798032" y="1033537"/>
                    </a:lnTo>
                    <a:lnTo>
                      <a:pt x="801763" y="1031243"/>
                    </a:lnTo>
                    <a:lnTo>
                      <a:pt x="805728" y="1029407"/>
                    </a:lnTo>
                    <a:lnTo>
                      <a:pt x="807594" y="1028489"/>
                    </a:lnTo>
                    <a:lnTo>
                      <a:pt x="809693" y="1028031"/>
                    </a:lnTo>
                    <a:lnTo>
                      <a:pt x="811792" y="1027572"/>
                    </a:lnTo>
                    <a:lnTo>
                      <a:pt x="813892" y="1027113"/>
                    </a:lnTo>
                    <a:close/>
                    <a:moveTo>
                      <a:pt x="968292" y="1023938"/>
                    </a:moveTo>
                    <a:lnTo>
                      <a:pt x="971784" y="1024163"/>
                    </a:lnTo>
                    <a:lnTo>
                      <a:pt x="974811" y="1025063"/>
                    </a:lnTo>
                    <a:lnTo>
                      <a:pt x="977605" y="1025963"/>
                    </a:lnTo>
                    <a:lnTo>
                      <a:pt x="980166" y="1027313"/>
                    </a:lnTo>
                    <a:lnTo>
                      <a:pt x="982029" y="1028888"/>
                    </a:lnTo>
                    <a:lnTo>
                      <a:pt x="983891" y="1030688"/>
                    </a:lnTo>
                    <a:lnTo>
                      <a:pt x="985521" y="1032713"/>
                    </a:lnTo>
                    <a:lnTo>
                      <a:pt x="986453" y="1034963"/>
                    </a:lnTo>
                    <a:lnTo>
                      <a:pt x="987617" y="1037213"/>
                    </a:lnTo>
                    <a:lnTo>
                      <a:pt x="988083" y="1039688"/>
                    </a:lnTo>
                    <a:lnTo>
                      <a:pt x="988548" y="1042388"/>
                    </a:lnTo>
                    <a:lnTo>
                      <a:pt x="989014" y="1044638"/>
                    </a:lnTo>
                    <a:lnTo>
                      <a:pt x="989014" y="1047338"/>
                    </a:lnTo>
                    <a:lnTo>
                      <a:pt x="988548" y="1049813"/>
                    </a:lnTo>
                    <a:lnTo>
                      <a:pt x="988315" y="1052513"/>
                    </a:lnTo>
                    <a:lnTo>
                      <a:pt x="987850" y="1054763"/>
                    </a:lnTo>
                    <a:lnTo>
                      <a:pt x="986220" y="1059263"/>
                    </a:lnTo>
                    <a:lnTo>
                      <a:pt x="984124" y="1063538"/>
                    </a:lnTo>
                    <a:lnTo>
                      <a:pt x="981563" y="1067138"/>
                    </a:lnTo>
                    <a:lnTo>
                      <a:pt x="978769" y="1070513"/>
                    </a:lnTo>
                    <a:lnTo>
                      <a:pt x="975509" y="1073663"/>
                    </a:lnTo>
                    <a:lnTo>
                      <a:pt x="972250" y="1076138"/>
                    </a:lnTo>
                    <a:lnTo>
                      <a:pt x="968524" y="1078163"/>
                    </a:lnTo>
                    <a:lnTo>
                      <a:pt x="965032" y="1079738"/>
                    </a:lnTo>
                    <a:lnTo>
                      <a:pt x="961306" y="1080638"/>
                    </a:lnTo>
                    <a:lnTo>
                      <a:pt x="957581" y="1081088"/>
                    </a:lnTo>
                    <a:lnTo>
                      <a:pt x="954089" y="1081088"/>
                    </a:lnTo>
                    <a:lnTo>
                      <a:pt x="952226" y="1080638"/>
                    </a:lnTo>
                    <a:lnTo>
                      <a:pt x="950596" y="1080188"/>
                    </a:lnTo>
                    <a:lnTo>
                      <a:pt x="948966" y="1079738"/>
                    </a:lnTo>
                    <a:lnTo>
                      <a:pt x="947336" y="1078838"/>
                    </a:lnTo>
                    <a:lnTo>
                      <a:pt x="945706" y="1078163"/>
                    </a:lnTo>
                    <a:lnTo>
                      <a:pt x="944309" y="1077038"/>
                    </a:lnTo>
                    <a:lnTo>
                      <a:pt x="943145" y="1075688"/>
                    </a:lnTo>
                    <a:lnTo>
                      <a:pt x="941748" y="1074563"/>
                    </a:lnTo>
                    <a:lnTo>
                      <a:pt x="940584" y="1072988"/>
                    </a:lnTo>
                    <a:lnTo>
                      <a:pt x="939653" y="1071188"/>
                    </a:lnTo>
                    <a:lnTo>
                      <a:pt x="938023" y="1067813"/>
                    </a:lnTo>
                    <a:lnTo>
                      <a:pt x="937092" y="1064438"/>
                    </a:lnTo>
                    <a:lnTo>
                      <a:pt x="936626" y="1060838"/>
                    </a:lnTo>
                    <a:lnTo>
                      <a:pt x="936859" y="1056788"/>
                    </a:lnTo>
                    <a:lnTo>
                      <a:pt x="937324" y="1053188"/>
                    </a:lnTo>
                    <a:lnTo>
                      <a:pt x="938256" y="1049363"/>
                    </a:lnTo>
                    <a:lnTo>
                      <a:pt x="939886" y="1045763"/>
                    </a:lnTo>
                    <a:lnTo>
                      <a:pt x="941748" y="1041938"/>
                    </a:lnTo>
                    <a:lnTo>
                      <a:pt x="943844" y="1038563"/>
                    </a:lnTo>
                    <a:lnTo>
                      <a:pt x="946172" y="1035413"/>
                    </a:lnTo>
                    <a:lnTo>
                      <a:pt x="949199" y="1032263"/>
                    </a:lnTo>
                    <a:lnTo>
                      <a:pt x="952459" y="1029563"/>
                    </a:lnTo>
                    <a:lnTo>
                      <a:pt x="956184" y="1027538"/>
                    </a:lnTo>
                    <a:lnTo>
                      <a:pt x="959909" y="1025738"/>
                    </a:lnTo>
                    <a:lnTo>
                      <a:pt x="963868" y="1024388"/>
                    </a:lnTo>
                    <a:lnTo>
                      <a:pt x="966196" y="1024163"/>
                    </a:lnTo>
                    <a:lnTo>
                      <a:pt x="968292" y="1023938"/>
                    </a:lnTo>
                    <a:close/>
                    <a:moveTo>
                      <a:pt x="2736712" y="1020763"/>
                    </a:moveTo>
                    <a:lnTo>
                      <a:pt x="2740129" y="1021222"/>
                    </a:lnTo>
                    <a:lnTo>
                      <a:pt x="2743318" y="1022139"/>
                    </a:lnTo>
                    <a:lnTo>
                      <a:pt x="2746507" y="1023516"/>
                    </a:lnTo>
                    <a:lnTo>
                      <a:pt x="2749468" y="1024663"/>
                    </a:lnTo>
                    <a:lnTo>
                      <a:pt x="2751973" y="1026499"/>
                    </a:lnTo>
                    <a:lnTo>
                      <a:pt x="2754707" y="1028334"/>
                    </a:lnTo>
                    <a:lnTo>
                      <a:pt x="2756984" y="1030858"/>
                    </a:lnTo>
                    <a:lnTo>
                      <a:pt x="2759262" y="1032923"/>
                    </a:lnTo>
                    <a:lnTo>
                      <a:pt x="2761084" y="1035677"/>
                    </a:lnTo>
                    <a:lnTo>
                      <a:pt x="2762679" y="1037971"/>
                    </a:lnTo>
                    <a:lnTo>
                      <a:pt x="2764045" y="1040495"/>
                    </a:lnTo>
                    <a:lnTo>
                      <a:pt x="2765412" y="1043248"/>
                    </a:lnTo>
                    <a:lnTo>
                      <a:pt x="2766551" y="1046002"/>
                    </a:lnTo>
                    <a:lnTo>
                      <a:pt x="2767234" y="1048526"/>
                    </a:lnTo>
                    <a:lnTo>
                      <a:pt x="2767917" y="1051279"/>
                    </a:lnTo>
                    <a:lnTo>
                      <a:pt x="2768373" y="1053573"/>
                    </a:lnTo>
                    <a:lnTo>
                      <a:pt x="2768601" y="1057703"/>
                    </a:lnTo>
                    <a:lnTo>
                      <a:pt x="2768373" y="1061833"/>
                    </a:lnTo>
                    <a:lnTo>
                      <a:pt x="2767462" y="1065505"/>
                    </a:lnTo>
                    <a:lnTo>
                      <a:pt x="2766323" y="1068717"/>
                    </a:lnTo>
                    <a:lnTo>
                      <a:pt x="2764729" y="1071470"/>
                    </a:lnTo>
                    <a:lnTo>
                      <a:pt x="2762679" y="1073994"/>
                    </a:lnTo>
                    <a:lnTo>
                      <a:pt x="2760173" y="1076059"/>
                    </a:lnTo>
                    <a:lnTo>
                      <a:pt x="2757668" y="1077665"/>
                    </a:lnTo>
                    <a:lnTo>
                      <a:pt x="2754707" y="1078583"/>
                    </a:lnTo>
                    <a:lnTo>
                      <a:pt x="2751745" y="1079501"/>
                    </a:lnTo>
                    <a:lnTo>
                      <a:pt x="2748329" y="1079501"/>
                    </a:lnTo>
                    <a:lnTo>
                      <a:pt x="2744912" y="1079271"/>
                    </a:lnTo>
                    <a:lnTo>
                      <a:pt x="2741496" y="1078354"/>
                    </a:lnTo>
                    <a:lnTo>
                      <a:pt x="2737851" y="1076747"/>
                    </a:lnTo>
                    <a:lnTo>
                      <a:pt x="2734207" y="1074912"/>
                    </a:lnTo>
                    <a:lnTo>
                      <a:pt x="2730790" y="1072388"/>
                    </a:lnTo>
                    <a:lnTo>
                      <a:pt x="2727146" y="1068946"/>
                    </a:lnTo>
                    <a:lnTo>
                      <a:pt x="2723957" y="1065275"/>
                    </a:lnTo>
                    <a:lnTo>
                      <a:pt x="2721452" y="1061375"/>
                    </a:lnTo>
                    <a:lnTo>
                      <a:pt x="2719402" y="1057245"/>
                    </a:lnTo>
                    <a:lnTo>
                      <a:pt x="2717807" y="1053344"/>
                    </a:lnTo>
                    <a:lnTo>
                      <a:pt x="2716668" y="1048985"/>
                    </a:lnTo>
                    <a:lnTo>
                      <a:pt x="2716213" y="1045084"/>
                    </a:lnTo>
                    <a:lnTo>
                      <a:pt x="2716213" y="1041183"/>
                    </a:lnTo>
                    <a:lnTo>
                      <a:pt x="2716668" y="1037283"/>
                    </a:lnTo>
                    <a:lnTo>
                      <a:pt x="2717807" y="1033841"/>
                    </a:lnTo>
                    <a:lnTo>
                      <a:pt x="2719402" y="1030399"/>
                    </a:lnTo>
                    <a:lnTo>
                      <a:pt x="2720085" y="1029023"/>
                    </a:lnTo>
                    <a:lnTo>
                      <a:pt x="2721224" y="1027646"/>
                    </a:lnTo>
                    <a:lnTo>
                      <a:pt x="2722363" y="1026269"/>
                    </a:lnTo>
                    <a:lnTo>
                      <a:pt x="2723729" y="1025122"/>
                    </a:lnTo>
                    <a:lnTo>
                      <a:pt x="2725096" y="1023975"/>
                    </a:lnTo>
                    <a:lnTo>
                      <a:pt x="2726690" y="1023057"/>
                    </a:lnTo>
                    <a:lnTo>
                      <a:pt x="2728285" y="1022369"/>
                    </a:lnTo>
                    <a:lnTo>
                      <a:pt x="2730107" y="1021910"/>
                    </a:lnTo>
                    <a:lnTo>
                      <a:pt x="2731929" y="1021222"/>
                    </a:lnTo>
                    <a:lnTo>
                      <a:pt x="2733979" y="1020992"/>
                    </a:lnTo>
                    <a:lnTo>
                      <a:pt x="2736712" y="1020763"/>
                    </a:lnTo>
                    <a:close/>
                    <a:moveTo>
                      <a:pt x="1131508" y="1019175"/>
                    </a:moveTo>
                    <a:lnTo>
                      <a:pt x="1135199" y="1019406"/>
                    </a:lnTo>
                    <a:lnTo>
                      <a:pt x="1138428" y="1020331"/>
                    </a:lnTo>
                    <a:lnTo>
                      <a:pt x="1141196" y="1021256"/>
                    </a:lnTo>
                    <a:lnTo>
                      <a:pt x="1143733" y="1022644"/>
                    </a:lnTo>
                    <a:lnTo>
                      <a:pt x="1146040" y="1024262"/>
                    </a:lnTo>
                    <a:lnTo>
                      <a:pt x="1147885" y="1026112"/>
                    </a:lnTo>
                    <a:lnTo>
                      <a:pt x="1149500" y="1028194"/>
                    </a:lnTo>
                    <a:lnTo>
                      <a:pt x="1151114" y="1030737"/>
                    </a:lnTo>
                    <a:lnTo>
                      <a:pt x="1152268" y="1033050"/>
                    </a:lnTo>
                    <a:lnTo>
                      <a:pt x="1152960" y="1035362"/>
                    </a:lnTo>
                    <a:lnTo>
                      <a:pt x="1153421" y="1038137"/>
                    </a:lnTo>
                    <a:lnTo>
                      <a:pt x="1154113" y="1040681"/>
                    </a:lnTo>
                    <a:lnTo>
                      <a:pt x="1154113" y="1043456"/>
                    </a:lnTo>
                    <a:lnTo>
                      <a:pt x="1154113" y="1046231"/>
                    </a:lnTo>
                    <a:lnTo>
                      <a:pt x="1153882" y="1048544"/>
                    </a:lnTo>
                    <a:lnTo>
                      <a:pt x="1153190" y="1050856"/>
                    </a:lnTo>
                    <a:lnTo>
                      <a:pt x="1152729" y="1053400"/>
                    </a:lnTo>
                    <a:lnTo>
                      <a:pt x="1151806" y="1055713"/>
                    </a:lnTo>
                    <a:lnTo>
                      <a:pt x="1149730" y="1059875"/>
                    </a:lnTo>
                    <a:lnTo>
                      <a:pt x="1147424" y="1064038"/>
                    </a:lnTo>
                    <a:lnTo>
                      <a:pt x="1144425" y="1067506"/>
                    </a:lnTo>
                    <a:lnTo>
                      <a:pt x="1141657" y="1070281"/>
                    </a:lnTo>
                    <a:lnTo>
                      <a:pt x="1138197" y="1073056"/>
                    </a:lnTo>
                    <a:lnTo>
                      <a:pt x="1134276" y="1074906"/>
                    </a:lnTo>
                    <a:lnTo>
                      <a:pt x="1130585" y="1076525"/>
                    </a:lnTo>
                    <a:lnTo>
                      <a:pt x="1126895" y="1077450"/>
                    </a:lnTo>
                    <a:lnTo>
                      <a:pt x="1122973" y="1077913"/>
                    </a:lnTo>
                    <a:lnTo>
                      <a:pt x="1119283" y="1077913"/>
                    </a:lnTo>
                    <a:lnTo>
                      <a:pt x="1117438" y="1077450"/>
                    </a:lnTo>
                    <a:lnTo>
                      <a:pt x="1115592" y="1076988"/>
                    </a:lnTo>
                    <a:lnTo>
                      <a:pt x="1113978" y="1076525"/>
                    </a:lnTo>
                    <a:lnTo>
                      <a:pt x="1112132" y="1075600"/>
                    </a:lnTo>
                    <a:lnTo>
                      <a:pt x="1110518" y="1074906"/>
                    </a:lnTo>
                    <a:lnTo>
                      <a:pt x="1108903" y="1073519"/>
                    </a:lnTo>
                    <a:lnTo>
                      <a:pt x="1107519" y="1072594"/>
                    </a:lnTo>
                    <a:lnTo>
                      <a:pt x="1106135" y="1070975"/>
                    </a:lnTo>
                    <a:lnTo>
                      <a:pt x="1104982" y="1069356"/>
                    </a:lnTo>
                    <a:lnTo>
                      <a:pt x="1103598" y="1067738"/>
                    </a:lnTo>
                    <a:lnTo>
                      <a:pt x="1101983" y="1064269"/>
                    </a:lnTo>
                    <a:lnTo>
                      <a:pt x="1100830" y="1060800"/>
                    </a:lnTo>
                    <a:lnTo>
                      <a:pt x="1100369" y="1057100"/>
                    </a:lnTo>
                    <a:lnTo>
                      <a:pt x="1100138" y="1052938"/>
                    </a:lnTo>
                    <a:lnTo>
                      <a:pt x="1100599" y="1049006"/>
                    </a:lnTo>
                    <a:lnTo>
                      <a:pt x="1101522" y="1045306"/>
                    </a:lnTo>
                    <a:lnTo>
                      <a:pt x="1102675" y="1041375"/>
                    </a:lnTo>
                    <a:lnTo>
                      <a:pt x="1104290" y="1037675"/>
                    </a:lnTo>
                    <a:lnTo>
                      <a:pt x="1106596" y="1034206"/>
                    </a:lnTo>
                    <a:lnTo>
                      <a:pt x="1109134" y="1030737"/>
                    </a:lnTo>
                    <a:lnTo>
                      <a:pt x="1112132" y="1027731"/>
                    </a:lnTo>
                    <a:lnTo>
                      <a:pt x="1115362" y="1025187"/>
                    </a:lnTo>
                    <a:lnTo>
                      <a:pt x="1119052" y="1022875"/>
                    </a:lnTo>
                    <a:lnTo>
                      <a:pt x="1122973" y="1021025"/>
                    </a:lnTo>
                    <a:lnTo>
                      <a:pt x="1126895" y="1019637"/>
                    </a:lnTo>
                    <a:lnTo>
                      <a:pt x="1129432" y="1019406"/>
                    </a:lnTo>
                    <a:lnTo>
                      <a:pt x="1131508" y="1019175"/>
                    </a:lnTo>
                    <a:close/>
                    <a:moveTo>
                      <a:pt x="2567933" y="1017588"/>
                    </a:moveTo>
                    <a:lnTo>
                      <a:pt x="2571532" y="1018276"/>
                    </a:lnTo>
                    <a:lnTo>
                      <a:pt x="2575131" y="1018964"/>
                    </a:lnTo>
                    <a:lnTo>
                      <a:pt x="2578505" y="1020112"/>
                    </a:lnTo>
                    <a:lnTo>
                      <a:pt x="2581430" y="1021718"/>
                    </a:lnTo>
                    <a:lnTo>
                      <a:pt x="2584129" y="1023553"/>
                    </a:lnTo>
                    <a:lnTo>
                      <a:pt x="2586829" y="1025389"/>
                    </a:lnTo>
                    <a:lnTo>
                      <a:pt x="2589303" y="1027454"/>
                    </a:lnTo>
                    <a:lnTo>
                      <a:pt x="2591328" y="1029748"/>
                    </a:lnTo>
                    <a:lnTo>
                      <a:pt x="2593127" y="1032272"/>
                    </a:lnTo>
                    <a:lnTo>
                      <a:pt x="2595152" y="1034796"/>
                    </a:lnTo>
                    <a:lnTo>
                      <a:pt x="2596277" y="1037549"/>
                    </a:lnTo>
                    <a:lnTo>
                      <a:pt x="2597626" y="1040073"/>
                    </a:lnTo>
                    <a:lnTo>
                      <a:pt x="2598751" y="1042827"/>
                    </a:lnTo>
                    <a:lnTo>
                      <a:pt x="2599201" y="1045121"/>
                    </a:lnTo>
                    <a:lnTo>
                      <a:pt x="2599651" y="1047875"/>
                    </a:lnTo>
                    <a:lnTo>
                      <a:pt x="2600326" y="1050169"/>
                    </a:lnTo>
                    <a:lnTo>
                      <a:pt x="2600326" y="1052463"/>
                    </a:lnTo>
                    <a:lnTo>
                      <a:pt x="2600326" y="1054758"/>
                    </a:lnTo>
                    <a:lnTo>
                      <a:pt x="2599876" y="1056823"/>
                    </a:lnTo>
                    <a:lnTo>
                      <a:pt x="2599651" y="1058888"/>
                    </a:lnTo>
                    <a:lnTo>
                      <a:pt x="2599201" y="1060723"/>
                    </a:lnTo>
                    <a:lnTo>
                      <a:pt x="2598526" y="1062559"/>
                    </a:lnTo>
                    <a:lnTo>
                      <a:pt x="2596951" y="1065771"/>
                    </a:lnTo>
                    <a:lnTo>
                      <a:pt x="2594702" y="1068754"/>
                    </a:lnTo>
                    <a:lnTo>
                      <a:pt x="2592228" y="1071278"/>
                    </a:lnTo>
                    <a:lnTo>
                      <a:pt x="2589303" y="1073114"/>
                    </a:lnTo>
                    <a:lnTo>
                      <a:pt x="2586154" y="1074720"/>
                    </a:lnTo>
                    <a:lnTo>
                      <a:pt x="2582780" y="1075867"/>
                    </a:lnTo>
                    <a:lnTo>
                      <a:pt x="2579180" y="1076326"/>
                    </a:lnTo>
                    <a:lnTo>
                      <a:pt x="2575581" y="1076096"/>
                    </a:lnTo>
                    <a:lnTo>
                      <a:pt x="2571757" y="1075408"/>
                    </a:lnTo>
                    <a:lnTo>
                      <a:pt x="2567933" y="1074490"/>
                    </a:lnTo>
                    <a:lnTo>
                      <a:pt x="2563884" y="1072655"/>
                    </a:lnTo>
                    <a:lnTo>
                      <a:pt x="2560284" y="1070131"/>
                    </a:lnTo>
                    <a:lnTo>
                      <a:pt x="2556460" y="1067148"/>
                    </a:lnTo>
                    <a:lnTo>
                      <a:pt x="2553311" y="1063706"/>
                    </a:lnTo>
                    <a:lnTo>
                      <a:pt x="2550387" y="1060035"/>
                    </a:lnTo>
                    <a:lnTo>
                      <a:pt x="2548362" y="1056135"/>
                    </a:lnTo>
                    <a:lnTo>
                      <a:pt x="2546562" y="1052234"/>
                    </a:lnTo>
                    <a:lnTo>
                      <a:pt x="2545663" y="1048333"/>
                    </a:lnTo>
                    <a:lnTo>
                      <a:pt x="2544763" y="1044433"/>
                    </a:lnTo>
                    <a:lnTo>
                      <a:pt x="2544763" y="1040303"/>
                    </a:lnTo>
                    <a:lnTo>
                      <a:pt x="2544988" y="1036632"/>
                    </a:lnTo>
                    <a:lnTo>
                      <a:pt x="2546112" y="1032961"/>
                    </a:lnTo>
                    <a:lnTo>
                      <a:pt x="2547462" y="1029519"/>
                    </a:lnTo>
                    <a:lnTo>
                      <a:pt x="2549262" y="1026536"/>
                    </a:lnTo>
                    <a:lnTo>
                      <a:pt x="2551511" y="1024012"/>
                    </a:lnTo>
                    <a:lnTo>
                      <a:pt x="2552861" y="1022636"/>
                    </a:lnTo>
                    <a:lnTo>
                      <a:pt x="2554211" y="1021718"/>
                    </a:lnTo>
                    <a:lnTo>
                      <a:pt x="2555560" y="1020571"/>
                    </a:lnTo>
                    <a:lnTo>
                      <a:pt x="2557585" y="1019653"/>
                    </a:lnTo>
                    <a:lnTo>
                      <a:pt x="2558935" y="1018964"/>
                    </a:lnTo>
                    <a:lnTo>
                      <a:pt x="2561184" y="1018506"/>
                    </a:lnTo>
                    <a:lnTo>
                      <a:pt x="2562984" y="1018276"/>
                    </a:lnTo>
                    <a:lnTo>
                      <a:pt x="2565008" y="1017817"/>
                    </a:lnTo>
                    <a:lnTo>
                      <a:pt x="2567933" y="1017588"/>
                    </a:lnTo>
                    <a:close/>
                    <a:moveTo>
                      <a:pt x="1300288" y="1017588"/>
                    </a:moveTo>
                    <a:lnTo>
                      <a:pt x="1302584" y="1017588"/>
                    </a:lnTo>
                    <a:lnTo>
                      <a:pt x="1306487" y="1017814"/>
                    </a:lnTo>
                    <a:lnTo>
                      <a:pt x="1309701" y="1018491"/>
                    </a:lnTo>
                    <a:lnTo>
                      <a:pt x="1312916" y="1019621"/>
                    </a:lnTo>
                    <a:lnTo>
                      <a:pt x="1315671" y="1020976"/>
                    </a:lnTo>
                    <a:lnTo>
                      <a:pt x="1317967" y="1022557"/>
                    </a:lnTo>
                    <a:lnTo>
                      <a:pt x="1320033" y="1024364"/>
                    </a:lnTo>
                    <a:lnTo>
                      <a:pt x="1321870" y="1026397"/>
                    </a:lnTo>
                    <a:lnTo>
                      <a:pt x="1323477" y="1028656"/>
                    </a:lnTo>
                    <a:lnTo>
                      <a:pt x="1324855" y="1031141"/>
                    </a:lnTo>
                    <a:lnTo>
                      <a:pt x="1325544" y="1033400"/>
                    </a:lnTo>
                    <a:lnTo>
                      <a:pt x="1326462" y="1035885"/>
                    </a:lnTo>
                    <a:lnTo>
                      <a:pt x="1326921" y="1038595"/>
                    </a:lnTo>
                    <a:lnTo>
                      <a:pt x="1327151" y="1041080"/>
                    </a:lnTo>
                    <a:lnTo>
                      <a:pt x="1327151" y="1043791"/>
                    </a:lnTo>
                    <a:lnTo>
                      <a:pt x="1327151" y="1046050"/>
                    </a:lnTo>
                    <a:lnTo>
                      <a:pt x="1326692" y="1048535"/>
                    </a:lnTo>
                    <a:lnTo>
                      <a:pt x="1326232" y="1050793"/>
                    </a:lnTo>
                    <a:lnTo>
                      <a:pt x="1325314" y="1053052"/>
                    </a:lnTo>
                    <a:lnTo>
                      <a:pt x="1324625" y="1055311"/>
                    </a:lnTo>
                    <a:lnTo>
                      <a:pt x="1323477" y="1057344"/>
                    </a:lnTo>
                    <a:lnTo>
                      <a:pt x="1321181" y="1061184"/>
                    </a:lnTo>
                    <a:lnTo>
                      <a:pt x="1318426" y="1064573"/>
                    </a:lnTo>
                    <a:lnTo>
                      <a:pt x="1315212" y="1067509"/>
                    </a:lnTo>
                    <a:lnTo>
                      <a:pt x="1311997" y="1069994"/>
                    </a:lnTo>
                    <a:lnTo>
                      <a:pt x="1308094" y="1071801"/>
                    </a:lnTo>
                    <a:lnTo>
                      <a:pt x="1304420" y="1073382"/>
                    </a:lnTo>
                    <a:lnTo>
                      <a:pt x="1300517" y="1074512"/>
                    </a:lnTo>
                    <a:lnTo>
                      <a:pt x="1296614" y="1074738"/>
                    </a:lnTo>
                    <a:lnTo>
                      <a:pt x="1292481" y="1074738"/>
                    </a:lnTo>
                    <a:lnTo>
                      <a:pt x="1288578" y="1074060"/>
                    </a:lnTo>
                    <a:lnTo>
                      <a:pt x="1286741" y="1073157"/>
                    </a:lnTo>
                    <a:lnTo>
                      <a:pt x="1285134" y="1072705"/>
                    </a:lnTo>
                    <a:lnTo>
                      <a:pt x="1283297" y="1071575"/>
                    </a:lnTo>
                    <a:lnTo>
                      <a:pt x="1281690" y="1070672"/>
                    </a:lnTo>
                    <a:lnTo>
                      <a:pt x="1280083" y="1069316"/>
                    </a:lnTo>
                    <a:lnTo>
                      <a:pt x="1278476" y="1067961"/>
                    </a:lnTo>
                    <a:lnTo>
                      <a:pt x="1277328" y="1066380"/>
                    </a:lnTo>
                    <a:lnTo>
                      <a:pt x="1275950" y="1064573"/>
                    </a:lnTo>
                    <a:lnTo>
                      <a:pt x="1274113" y="1061184"/>
                    </a:lnTo>
                    <a:lnTo>
                      <a:pt x="1272736" y="1057796"/>
                    </a:lnTo>
                    <a:lnTo>
                      <a:pt x="1272047" y="1054182"/>
                    </a:lnTo>
                    <a:lnTo>
                      <a:pt x="1271588" y="1050342"/>
                    </a:lnTo>
                    <a:lnTo>
                      <a:pt x="1272047" y="1046727"/>
                    </a:lnTo>
                    <a:lnTo>
                      <a:pt x="1272506" y="1042661"/>
                    </a:lnTo>
                    <a:lnTo>
                      <a:pt x="1273884" y="1039047"/>
                    </a:lnTo>
                    <a:lnTo>
                      <a:pt x="1275491" y="1035433"/>
                    </a:lnTo>
                    <a:lnTo>
                      <a:pt x="1277557" y="1031819"/>
                    </a:lnTo>
                    <a:lnTo>
                      <a:pt x="1279853" y="1028656"/>
                    </a:lnTo>
                    <a:lnTo>
                      <a:pt x="1282838" y="1025946"/>
                    </a:lnTo>
                    <a:lnTo>
                      <a:pt x="1286282" y="1023235"/>
                    </a:lnTo>
                    <a:lnTo>
                      <a:pt x="1289726" y="1020976"/>
                    </a:lnTo>
                    <a:lnTo>
                      <a:pt x="1293629" y="1019395"/>
                    </a:lnTo>
                    <a:lnTo>
                      <a:pt x="1298221" y="1018040"/>
                    </a:lnTo>
                    <a:lnTo>
                      <a:pt x="1300288" y="1017588"/>
                    </a:lnTo>
                    <a:close/>
                    <a:moveTo>
                      <a:pt x="2384301" y="1016000"/>
                    </a:moveTo>
                    <a:lnTo>
                      <a:pt x="2387203" y="1016000"/>
                    </a:lnTo>
                    <a:lnTo>
                      <a:pt x="2391221" y="1016226"/>
                    </a:lnTo>
                    <a:lnTo>
                      <a:pt x="2394793" y="1017129"/>
                    </a:lnTo>
                    <a:lnTo>
                      <a:pt x="2398142" y="1018259"/>
                    </a:lnTo>
                    <a:lnTo>
                      <a:pt x="2401267" y="1019614"/>
                    </a:lnTo>
                    <a:lnTo>
                      <a:pt x="2404169" y="1021421"/>
                    </a:lnTo>
                    <a:lnTo>
                      <a:pt x="2406848" y="1023228"/>
                    </a:lnTo>
                    <a:lnTo>
                      <a:pt x="2409081" y="1025261"/>
                    </a:lnTo>
                    <a:lnTo>
                      <a:pt x="2411313" y="1027746"/>
                    </a:lnTo>
                    <a:lnTo>
                      <a:pt x="2413322" y="1030005"/>
                    </a:lnTo>
                    <a:lnTo>
                      <a:pt x="2414885" y="1032716"/>
                    </a:lnTo>
                    <a:lnTo>
                      <a:pt x="2416001" y="1035200"/>
                    </a:lnTo>
                    <a:lnTo>
                      <a:pt x="2417341" y="1037911"/>
                    </a:lnTo>
                    <a:lnTo>
                      <a:pt x="2418234" y="1040396"/>
                    </a:lnTo>
                    <a:lnTo>
                      <a:pt x="2418903" y="1042881"/>
                    </a:lnTo>
                    <a:lnTo>
                      <a:pt x="2419350" y="1045365"/>
                    </a:lnTo>
                    <a:lnTo>
                      <a:pt x="2419350" y="1047624"/>
                    </a:lnTo>
                    <a:lnTo>
                      <a:pt x="2419350" y="1050109"/>
                    </a:lnTo>
                    <a:lnTo>
                      <a:pt x="2419350" y="1052142"/>
                    </a:lnTo>
                    <a:lnTo>
                      <a:pt x="2418903" y="1054175"/>
                    </a:lnTo>
                    <a:lnTo>
                      <a:pt x="2418457" y="1055982"/>
                    </a:lnTo>
                    <a:lnTo>
                      <a:pt x="2417787" y="1057789"/>
                    </a:lnTo>
                    <a:lnTo>
                      <a:pt x="2417117" y="1059596"/>
                    </a:lnTo>
                    <a:lnTo>
                      <a:pt x="2416448" y="1061178"/>
                    </a:lnTo>
                    <a:lnTo>
                      <a:pt x="2415331" y="1062759"/>
                    </a:lnTo>
                    <a:lnTo>
                      <a:pt x="2413099" y="1065695"/>
                    </a:lnTo>
                    <a:lnTo>
                      <a:pt x="2410197" y="1068180"/>
                    </a:lnTo>
                    <a:lnTo>
                      <a:pt x="2407071" y="1069987"/>
                    </a:lnTo>
                    <a:lnTo>
                      <a:pt x="2403723" y="1071569"/>
                    </a:lnTo>
                    <a:lnTo>
                      <a:pt x="2400151" y="1072698"/>
                    </a:lnTo>
                    <a:lnTo>
                      <a:pt x="2396356" y="1073150"/>
                    </a:lnTo>
                    <a:lnTo>
                      <a:pt x="2392337" y="1073150"/>
                    </a:lnTo>
                    <a:lnTo>
                      <a:pt x="2388542" y="1072698"/>
                    </a:lnTo>
                    <a:lnTo>
                      <a:pt x="2384524" y="1071569"/>
                    </a:lnTo>
                    <a:lnTo>
                      <a:pt x="2380506" y="1069761"/>
                    </a:lnTo>
                    <a:lnTo>
                      <a:pt x="2376710" y="1067503"/>
                    </a:lnTo>
                    <a:lnTo>
                      <a:pt x="2374925" y="1066147"/>
                    </a:lnTo>
                    <a:lnTo>
                      <a:pt x="2373139" y="1064566"/>
                    </a:lnTo>
                    <a:lnTo>
                      <a:pt x="2370013" y="1061178"/>
                    </a:lnTo>
                    <a:lnTo>
                      <a:pt x="2367334" y="1057563"/>
                    </a:lnTo>
                    <a:lnTo>
                      <a:pt x="2365102" y="1053949"/>
                    </a:lnTo>
                    <a:lnTo>
                      <a:pt x="2363539" y="1050109"/>
                    </a:lnTo>
                    <a:lnTo>
                      <a:pt x="2362646" y="1046269"/>
                    </a:lnTo>
                    <a:lnTo>
                      <a:pt x="2362200" y="1042203"/>
                    </a:lnTo>
                    <a:lnTo>
                      <a:pt x="2362423" y="1038363"/>
                    </a:lnTo>
                    <a:lnTo>
                      <a:pt x="2362869" y="1034749"/>
                    </a:lnTo>
                    <a:lnTo>
                      <a:pt x="2363986" y="1031134"/>
                    </a:lnTo>
                    <a:lnTo>
                      <a:pt x="2365548" y="1027746"/>
                    </a:lnTo>
                    <a:lnTo>
                      <a:pt x="2367558" y="1024809"/>
                    </a:lnTo>
                    <a:lnTo>
                      <a:pt x="2370013" y="1021873"/>
                    </a:lnTo>
                    <a:lnTo>
                      <a:pt x="2372915" y="1019840"/>
                    </a:lnTo>
                    <a:lnTo>
                      <a:pt x="2374701" y="1018936"/>
                    </a:lnTo>
                    <a:lnTo>
                      <a:pt x="2376264" y="1018033"/>
                    </a:lnTo>
                    <a:lnTo>
                      <a:pt x="2378273" y="1017355"/>
                    </a:lnTo>
                    <a:lnTo>
                      <a:pt x="2380059" y="1016677"/>
                    </a:lnTo>
                    <a:lnTo>
                      <a:pt x="2382068" y="1016226"/>
                    </a:lnTo>
                    <a:lnTo>
                      <a:pt x="2384301" y="1016000"/>
                    </a:lnTo>
                    <a:close/>
                    <a:moveTo>
                      <a:pt x="2222150" y="1014413"/>
                    </a:moveTo>
                    <a:lnTo>
                      <a:pt x="2226020" y="1014639"/>
                    </a:lnTo>
                    <a:lnTo>
                      <a:pt x="2229890" y="1015768"/>
                    </a:lnTo>
                    <a:lnTo>
                      <a:pt x="2233305" y="1016672"/>
                    </a:lnTo>
                    <a:lnTo>
                      <a:pt x="2236493" y="1018027"/>
                    </a:lnTo>
                    <a:lnTo>
                      <a:pt x="2239452" y="1019834"/>
                    </a:lnTo>
                    <a:lnTo>
                      <a:pt x="2241957" y="1021641"/>
                    </a:lnTo>
                    <a:lnTo>
                      <a:pt x="2244461" y="1023674"/>
                    </a:lnTo>
                    <a:lnTo>
                      <a:pt x="2246510" y="1026159"/>
                    </a:lnTo>
                    <a:lnTo>
                      <a:pt x="2248331" y="1028418"/>
                    </a:lnTo>
                    <a:lnTo>
                      <a:pt x="2249925" y="1031129"/>
                    </a:lnTo>
                    <a:lnTo>
                      <a:pt x="2251291" y="1033387"/>
                    </a:lnTo>
                    <a:lnTo>
                      <a:pt x="2252202" y="1036098"/>
                    </a:lnTo>
                    <a:lnTo>
                      <a:pt x="2253340" y="1038583"/>
                    </a:lnTo>
                    <a:lnTo>
                      <a:pt x="2253795" y="1041294"/>
                    </a:lnTo>
                    <a:lnTo>
                      <a:pt x="2254023" y="1043778"/>
                    </a:lnTo>
                    <a:lnTo>
                      <a:pt x="2254251" y="1046263"/>
                    </a:lnTo>
                    <a:lnTo>
                      <a:pt x="2254023" y="1048522"/>
                    </a:lnTo>
                    <a:lnTo>
                      <a:pt x="2253795" y="1050555"/>
                    </a:lnTo>
                    <a:lnTo>
                      <a:pt x="2253340" y="1052814"/>
                    </a:lnTo>
                    <a:lnTo>
                      <a:pt x="2252885" y="1054847"/>
                    </a:lnTo>
                    <a:lnTo>
                      <a:pt x="2251974" y="1056880"/>
                    </a:lnTo>
                    <a:lnTo>
                      <a:pt x="2251291" y="1058687"/>
                    </a:lnTo>
                    <a:lnTo>
                      <a:pt x="2250153" y="1060268"/>
                    </a:lnTo>
                    <a:lnTo>
                      <a:pt x="2248787" y="1062075"/>
                    </a:lnTo>
                    <a:lnTo>
                      <a:pt x="2247421" y="1063431"/>
                    </a:lnTo>
                    <a:lnTo>
                      <a:pt x="2246282" y="1064786"/>
                    </a:lnTo>
                    <a:lnTo>
                      <a:pt x="2243095" y="1067271"/>
                    </a:lnTo>
                    <a:lnTo>
                      <a:pt x="2239680" y="1069078"/>
                    </a:lnTo>
                    <a:lnTo>
                      <a:pt x="2235810" y="1070659"/>
                    </a:lnTo>
                    <a:lnTo>
                      <a:pt x="2231712" y="1071337"/>
                    </a:lnTo>
                    <a:lnTo>
                      <a:pt x="2227614" y="1071563"/>
                    </a:lnTo>
                    <a:lnTo>
                      <a:pt x="2223516" y="1071563"/>
                    </a:lnTo>
                    <a:lnTo>
                      <a:pt x="2219190" y="1070659"/>
                    </a:lnTo>
                    <a:lnTo>
                      <a:pt x="2215320" y="1069304"/>
                    </a:lnTo>
                    <a:lnTo>
                      <a:pt x="2213271" y="1068174"/>
                    </a:lnTo>
                    <a:lnTo>
                      <a:pt x="2210994" y="1067271"/>
                    </a:lnTo>
                    <a:lnTo>
                      <a:pt x="2209173" y="1065916"/>
                    </a:lnTo>
                    <a:lnTo>
                      <a:pt x="2207351" y="1064334"/>
                    </a:lnTo>
                    <a:lnTo>
                      <a:pt x="2205530" y="1062753"/>
                    </a:lnTo>
                    <a:lnTo>
                      <a:pt x="2203709" y="1060946"/>
                    </a:lnTo>
                    <a:lnTo>
                      <a:pt x="2201204" y="1057784"/>
                    </a:lnTo>
                    <a:lnTo>
                      <a:pt x="2198928" y="1054169"/>
                    </a:lnTo>
                    <a:lnTo>
                      <a:pt x="2197562" y="1050555"/>
                    </a:lnTo>
                    <a:lnTo>
                      <a:pt x="2196196" y="1046715"/>
                    </a:lnTo>
                    <a:lnTo>
                      <a:pt x="2195513" y="1043101"/>
                    </a:lnTo>
                    <a:lnTo>
                      <a:pt x="2195513" y="1039035"/>
                    </a:lnTo>
                    <a:lnTo>
                      <a:pt x="2196196" y="1035420"/>
                    </a:lnTo>
                    <a:lnTo>
                      <a:pt x="2196879" y="1031806"/>
                    </a:lnTo>
                    <a:lnTo>
                      <a:pt x="2198472" y="1028418"/>
                    </a:lnTo>
                    <a:lnTo>
                      <a:pt x="2200294" y="1025030"/>
                    </a:lnTo>
                    <a:lnTo>
                      <a:pt x="2203026" y="1022319"/>
                    </a:lnTo>
                    <a:lnTo>
                      <a:pt x="2205758" y="1019834"/>
                    </a:lnTo>
                    <a:lnTo>
                      <a:pt x="2207351" y="1018479"/>
                    </a:lnTo>
                    <a:lnTo>
                      <a:pt x="2209173" y="1017575"/>
                    </a:lnTo>
                    <a:lnTo>
                      <a:pt x="2210994" y="1016672"/>
                    </a:lnTo>
                    <a:lnTo>
                      <a:pt x="2212815" y="1015994"/>
                    </a:lnTo>
                    <a:lnTo>
                      <a:pt x="2215092" y="1015542"/>
                    </a:lnTo>
                    <a:lnTo>
                      <a:pt x="2217369" y="1014865"/>
                    </a:lnTo>
                    <a:lnTo>
                      <a:pt x="2219645" y="1014639"/>
                    </a:lnTo>
                    <a:lnTo>
                      <a:pt x="2222150" y="1014413"/>
                    </a:lnTo>
                    <a:close/>
                    <a:moveTo>
                      <a:pt x="1663013" y="1014413"/>
                    </a:moveTo>
                    <a:lnTo>
                      <a:pt x="1667063" y="1014639"/>
                    </a:lnTo>
                    <a:lnTo>
                      <a:pt x="1670663" y="1015316"/>
                    </a:lnTo>
                    <a:lnTo>
                      <a:pt x="1673588" y="1016446"/>
                    </a:lnTo>
                    <a:lnTo>
                      <a:pt x="1676513" y="1017801"/>
                    </a:lnTo>
                    <a:lnTo>
                      <a:pt x="1679438" y="1019608"/>
                    </a:lnTo>
                    <a:lnTo>
                      <a:pt x="1681688" y="1021415"/>
                    </a:lnTo>
                    <a:lnTo>
                      <a:pt x="1683713" y="1023448"/>
                    </a:lnTo>
                    <a:lnTo>
                      <a:pt x="1685288" y="1025707"/>
                    </a:lnTo>
                    <a:lnTo>
                      <a:pt x="1686863" y="1028192"/>
                    </a:lnTo>
                    <a:lnTo>
                      <a:pt x="1688213" y="1030451"/>
                    </a:lnTo>
                    <a:lnTo>
                      <a:pt x="1689338" y="1033162"/>
                    </a:lnTo>
                    <a:lnTo>
                      <a:pt x="1690013" y="1035646"/>
                    </a:lnTo>
                    <a:lnTo>
                      <a:pt x="1690463" y="1038357"/>
                    </a:lnTo>
                    <a:lnTo>
                      <a:pt x="1690688" y="1040842"/>
                    </a:lnTo>
                    <a:lnTo>
                      <a:pt x="1690688" y="1043327"/>
                    </a:lnTo>
                    <a:lnTo>
                      <a:pt x="1690463" y="1045585"/>
                    </a:lnTo>
                    <a:lnTo>
                      <a:pt x="1690013" y="1047844"/>
                    </a:lnTo>
                    <a:lnTo>
                      <a:pt x="1689563" y="1050329"/>
                    </a:lnTo>
                    <a:lnTo>
                      <a:pt x="1688888" y="1052362"/>
                    </a:lnTo>
                    <a:lnTo>
                      <a:pt x="1687988" y="1054395"/>
                    </a:lnTo>
                    <a:lnTo>
                      <a:pt x="1686863" y="1056202"/>
                    </a:lnTo>
                    <a:lnTo>
                      <a:pt x="1685963" y="1058235"/>
                    </a:lnTo>
                    <a:lnTo>
                      <a:pt x="1684613" y="1059817"/>
                    </a:lnTo>
                    <a:lnTo>
                      <a:pt x="1683263" y="1061398"/>
                    </a:lnTo>
                    <a:lnTo>
                      <a:pt x="1680338" y="1064560"/>
                    </a:lnTo>
                    <a:lnTo>
                      <a:pt x="1676963" y="1066819"/>
                    </a:lnTo>
                    <a:lnTo>
                      <a:pt x="1673363" y="1069078"/>
                    </a:lnTo>
                    <a:lnTo>
                      <a:pt x="1669538" y="1070207"/>
                    </a:lnTo>
                    <a:lnTo>
                      <a:pt x="1665488" y="1071337"/>
                    </a:lnTo>
                    <a:lnTo>
                      <a:pt x="1661438" y="1071563"/>
                    </a:lnTo>
                    <a:lnTo>
                      <a:pt x="1657388" y="1071563"/>
                    </a:lnTo>
                    <a:lnTo>
                      <a:pt x="1653563" y="1070885"/>
                    </a:lnTo>
                    <a:lnTo>
                      <a:pt x="1651313" y="1069982"/>
                    </a:lnTo>
                    <a:lnTo>
                      <a:pt x="1649513" y="1069304"/>
                    </a:lnTo>
                    <a:lnTo>
                      <a:pt x="1647488" y="1068400"/>
                    </a:lnTo>
                    <a:lnTo>
                      <a:pt x="1645688" y="1067045"/>
                    </a:lnTo>
                    <a:lnTo>
                      <a:pt x="1644113" y="1066141"/>
                    </a:lnTo>
                    <a:lnTo>
                      <a:pt x="1642313" y="1064560"/>
                    </a:lnTo>
                    <a:lnTo>
                      <a:pt x="1640738" y="1062979"/>
                    </a:lnTo>
                    <a:lnTo>
                      <a:pt x="1639163" y="1061172"/>
                    </a:lnTo>
                    <a:lnTo>
                      <a:pt x="1637138" y="1058009"/>
                    </a:lnTo>
                    <a:lnTo>
                      <a:pt x="1635338" y="1054395"/>
                    </a:lnTo>
                    <a:lnTo>
                      <a:pt x="1634213" y="1050781"/>
                    </a:lnTo>
                    <a:lnTo>
                      <a:pt x="1633763" y="1047167"/>
                    </a:lnTo>
                    <a:lnTo>
                      <a:pt x="1633538" y="1043327"/>
                    </a:lnTo>
                    <a:lnTo>
                      <a:pt x="1633988" y="1039261"/>
                    </a:lnTo>
                    <a:lnTo>
                      <a:pt x="1634888" y="1035646"/>
                    </a:lnTo>
                    <a:lnTo>
                      <a:pt x="1636463" y="1032032"/>
                    </a:lnTo>
                    <a:lnTo>
                      <a:pt x="1638263" y="1028644"/>
                    </a:lnTo>
                    <a:lnTo>
                      <a:pt x="1640513" y="1025255"/>
                    </a:lnTo>
                    <a:lnTo>
                      <a:pt x="1643213" y="1022319"/>
                    </a:lnTo>
                    <a:lnTo>
                      <a:pt x="1646138" y="1019834"/>
                    </a:lnTo>
                    <a:lnTo>
                      <a:pt x="1649963" y="1017801"/>
                    </a:lnTo>
                    <a:lnTo>
                      <a:pt x="1654013" y="1015994"/>
                    </a:lnTo>
                    <a:lnTo>
                      <a:pt x="1656038" y="1015316"/>
                    </a:lnTo>
                    <a:lnTo>
                      <a:pt x="1658063" y="1014865"/>
                    </a:lnTo>
                    <a:lnTo>
                      <a:pt x="1660538" y="1014639"/>
                    </a:lnTo>
                    <a:lnTo>
                      <a:pt x="1663013" y="1014413"/>
                    </a:lnTo>
                    <a:close/>
                    <a:moveTo>
                      <a:pt x="1480654" y="1014413"/>
                    </a:moveTo>
                    <a:lnTo>
                      <a:pt x="1484447" y="1014875"/>
                    </a:lnTo>
                    <a:lnTo>
                      <a:pt x="1488018" y="1015569"/>
                    </a:lnTo>
                    <a:lnTo>
                      <a:pt x="1491142" y="1016725"/>
                    </a:lnTo>
                    <a:lnTo>
                      <a:pt x="1493820" y="1017882"/>
                    </a:lnTo>
                    <a:lnTo>
                      <a:pt x="1496274" y="1019732"/>
                    </a:lnTo>
                    <a:lnTo>
                      <a:pt x="1498506" y="1021813"/>
                    </a:lnTo>
                    <a:lnTo>
                      <a:pt x="1500291" y="1023894"/>
                    </a:lnTo>
                    <a:lnTo>
                      <a:pt x="1501853" y="1025975"/>
                    </a:lnTo>
                    <a:lnTo>
                      <a:pt x="1503415" y="1028288"/>
                    </a:lnTo>
                    <a:lnTo>
                      <a:pt x="1504307" y="1031063"/>
                    </a:lnTo>
                    <a:lnTo>
                      <a:pt x="1505200" y="1033607"/>
                    </a:lnTo>
                    <a:lnTo>
                      <a:pt x="1505869" y="1036382"/>
                    </a:lnTo>
                    <a:lnTo>
                      <a:pt x="1506092" y="1038694"/>
                    </a:lnTo>
                    <a:lnTo>
                      <a:pt x="1506539" y="1041469"/>
                    </a:lnTo>
                    <a:lnTo>
                      <a:pt x="1506092" y="1044013"/>
                    </a:lnTo>
                    <a:lnTo>
                      <a:pt x="1505869" y="1046557"/>
                    </a:lnTo>
                    <a:lnTo>
                      <a:pt x="1505423" y="1048869"/>
                    </a:lnTo>
                    <a:lnTo>
                      <a:pt x="1504977" y="1051182"/>
                    </a:lnTo>
                    <a:lnTo>
                      <a:pt x="1504084" y="1053494"/>
                    </a:lnTo>
                    <a:lnTo>
                      <a:pt x="1503415" y="1055576"/>
                    </a:lnTo>
                    <a:lnTo>
                      <a:pt x="1502076" y="1057426"/>
                    </a:lnTo>
                    <a:lnTo>
                      <a:pt x="1500960" y="1059276"/>
                    </a:lnTo>
                    <a:lnTo>
                      <a:pt x="1498506" y="1062744"/>
                    </a:lnTo>
                    <a:lnTo>
                      <a:pt x="1495382" y="1065751"/>
                    </a:lnTo>
                    <a:lnTo>
                      <a:pt x="1492034" y="1068294"/>
                    </a:lnTo>
                    <a:lnTo>
                      <a:pt x="1488464" y="1070144"/>
                    </a:lnTo>
                    <a:lnTo>
                      <a:pt x="1484671" y="1071763"/>
                    </a:lnTo>
                    <a:lnTo>
                      <a:pt x="1480654" y="1072919"/>
                    </a:lnTo>
                    <a:lnTo>
                      <a:pt x="1476861" y="1073151"/>
                    </a:lnTo>
                    <a:lnTo>
                      <a:pt x="1472844" y="1073151"/>
                    </a:lnTo>
                    <a:lnTo>
                      <a:pt x="1468827" y="1072226"/>
                    </a:lnTo>
                    <a:lnTo>
                      <a:pt x="1467042" y="1071532"/>
                    </a:lnTo>
                    <a:lnTo>
                      <a:pt x="1465257" y="1070607"/>
                    </a:lnTo>
                    <a:lnTo>
                      <a:pt x="1463472" y="1069913"/>
                    </a:lnTo>
                    <a:lnTo>
                      <a:pt x="1461687" y="1068757"/>
                    </a:lnTo>
                    <a:lnTo>
                      <a:pt x="1460125" y="1067601"/>
                    </a:lnTo>
                    <a:lnTo>
                      <a:pt x="1458563" y="1066213"/>
                    </a:lnTo>
                    <a:lnTo>
                      <a:pt x="1457224" y="1064594"/>
                    </a:lnTo>
                    <a:lnTo>
                      <a:pt x="1455885" y="1062744"/>
                    </a:lnTo>
                    <a:lnTo>
                      <a:pt x="1453877" y="1059276"/>
                    </a:lnTo>
                    <a:lnTo>
                      <a:pt x="1452315" y="1055807"/>
                    </a:lnTo>
                    <a:lnTo>
                      <a:pt x="1451422" y="1052107"/>
                    </a:lnTo>
                    <a:lnTo>
                      <a:pt x="1450976" y="1048176"/>
                    </a:lnTo>
                    <a:lnTo>
                      <a:pt x="1450976" y="1044013"/>
                    </a:lnTo>
                    <a:lnTo>
                      <a:pt x="1451422" y="1040313"/>
                    </a:lnTo>
                    <a:lnTo>
                      <a:pt x="1452538" y="1036382"/>
                    </a:lnTo>
                    <a:lnTo>
                      <a:pt x="1454100" y="1032682"/>
                    </a:lnTo>
                    <a:lnTo>
                      <a:pt x="1456108" y="1029213"/>
                    </a:lnTo>
                    <a:lnTo>
                      <a:pt x="1458340" y="1025975"/>
                    </a:lnTo>
                    <a:lnTo>
                      <a:pt x="1461017" y="1022738"/>
                    </a:lnTo>
                    <a:lnTo>
                      <a:pt x="1464364" y="1020425"/>
                    </a:lnTo>
                    <a:lnTo>
                      <a:pt x="1467935" y="1017882"/>
                    </a:lnTo>
                    <a:lnTo>
                      <a:pt x="1471728" y="1016494"/>
                    </a:lnTo>
                    <a:lnTo>
                      <a:pt x="1473736" y="1015569"/>
                    </a:lnTo>
                    <a:lnTo>
                      <a:pt x="1476191" y="1015107"/>
                    </a:lnTo>
                    <a:lnTo>
                      <a:pt x="1478423" y="1014875"/>
                    </a:lnTo>
                    <a:lnTo>
                      <a:pt x="1480654" y="1014413"/>
                    </a:lnTo>
                    <a:close/>
                    <a:moveTo>
                      <a:pt x="155127" y="1014413"/>
                    </a:moveTo>
                    <a:lnTo>
                      <a:pt x="155576" y="1014865"/>
                    </a:lnTo>
                    <a:lnTo>
                      <a:pt x="155127" y="1016898"/>
                    </a:lnTo>
                    <a:lnTo>
                      <a:pt x="154453" y="1020060"/>
                    </a:lnTo>
                    <a:lnTo>
                      <a:pt x="151981" y="1027966"/>
                    </a:lnTo>
                    <a:lnTo>
                      <a:pt x="148612" y="1036776"/>
                    </a:lnTo>
                    <a:lnTo>
                      <a:pt x="145242" y="1044908"/>
                    </a:lnTo>
                    <a:lnTo>
                      <a:pt x="142097" y="1052588"/>
                    </a:lnTo>
                    <a:lnTo>
                      <a:pt x="138053" y="1060946"/>
                    </a:lnTo>
                    <a:lnTo>
                      <a:pt x="134459" y="1067949"/>
                    </a:lnTo>
                    <a:lnTo>
                      <a:pt x="132886" y="1070207"/>
                    </a:lnTo>
                    <a:lnTo>
                      <a:pt x="131988" y="1071563"/>
                    </a:lnTo>
                    <a:lnTo>
                      <a:pt x="131763" y="1071337"/>
                    </a:lnTo>
                    <a:lnTo>
                      <a:pt x="131763" y="1070659"/>
                    </a:lnTo>
                    <a:lnTo>
                      <a:pt x="131988" y="1068400"/>
                    </a:lnTo>
                    <a:lnTo>
                      <a:pt x="132437" y="1065464"/>
                    </a:lnTo>
                    <a:lnTo>
                      <a:pt x="133785" y="1061624"/>
                    </a:lnTo>
                    <a:lnTo>
                      <a:pt x="137154" y="1052814"/>
                    </a:lnTo>
                    <a:lnTo>
                      <a:pt x="141198" y="1042649"/>
                    </a:lnTo>
                    <a:lnTo>
                      <a:pt x="145691" y="1032484"/>
                    </a:lnTo>
                    <a:lnTo>
                      <a:pt x="149735" y="1023674"/>
                    </a:lnTo>
                    <a:lnTo>
                      <a:pt x="153105" y="1017575"/>
                    </a:lnTo>
                    <a:lnTo>
                      <a:pt x="154228" y="1015316"/>
                    </a:lnTo>
                    <a:lnTo>
                      <a:pt x="155127" y="1014413"/>
                    </a:lnTo>
                    <a:close/>
                    <a:moveTo>
                      <a:pt x="2035963" y="1012825"/>
                    </a:moveTo>
                    <a:lnTo>
                      <a:pt x="2040061" y="1013516"/>
                    </a:lnTo>
                    <a:lnTo>
                      <a:pt x="2043704" y="1014207"/>
                    </a:lnTo>
                    <a:lnTo>
                      <a:pt x="2047119" y="1015359"/>
                    </a:lnTo>
                    <a:lnTo>
                      <a:pt x="2050306" y="1016741"/>
                    </a:lnTo>
                    <a:lnTo>
                      <a:pt x="2053038" y="1018583"/>
                    </a:lnTo>
                    <a:lnTo>
                      <a:pt x="2055770" y="1020426"/>
                    </a:lnTo>
                    <a:lnTo>
                      <a:pt x="2058047" y="1022499"/>
                    </a:lnTo>
                    <a:lnTo>
                      <a:pt x="2059868" y="1024803"/>
                    </a:lnTo>
                    <a:lnTo>
                      <a:pt x="2061689" y="1027336"/>
                    </a:lnTo>
                    <a:lnTo>
                      <a:pt x="2063283" y="1029640"/>
                    </a:lnTo>
                    <a:lnTo>
                      <a:pt x="2064421" y="1032174"/>
                    </a:lnTo>
                    <a:lnTo>
                      <a:pt x="2065332" y="1034938"/>
                    </a:lnTo>
                    <a:lnTo>
                      <a:pt x="2066243" y="1037702"/>
                    </a:lnTo>
                    <a:lnTo>
                      <a:pt x="2066698" y="1040236"/>
                    </a:lnTo>
                    <a:lnTo>
                      <a:pt x="2066926" y="1042539"/>
                    </a:lnTo>
                    <a:lnTo>
                      <a:pt x="2066926" y="1045303"/>
                    </a:lnTo>
                    <a:lnTo>
                      <a:pt x="2066698" y="1047607"/>
                    </a:lnTo>
                    <a:lnTo>
                      <a:pt x="2066243" y="1049680"/>
                    </a:lnTo>
                    <a:lnTo>
                      <a:pt x="2065787" y="1051983"/>
                    </a:lnTo>
                    <a:lnTo>
                      <a:pt x="2065104" y="1054057"/>
                    </a:lnTo>
                    <a:lnTo>
                      <a:pt x="2064194" y="1056130"/>
                    </a:lnTo>
                    <a:lnTo>
                      <a:pt x="2063055" y="1057972"/>
                    </a:lnTo>
                    <a:lnTo>
                      <a:pt x="2061917" y="1059585"/>
                    </a:lnTo>
                    <a:lnTo>
                      <a:pt x="2060779" y="1061428"/>
                    </a:lnTo>
                    <a:lnTo>
                      <a:pt x="2059413" y="1062810"/>
                    </a:lnTo>
                    <a:lnTo>
                      <a:pt x="2058047" y="1064422"/>
                    </a:lnTo>
                    <a:lnTo>
                      <a:pt x="2054632" y="1066726"/>
                    </a:lnTo>
                    <a:lnTo>
                      <a:pt x="2051217" y="1068568"/>
                    </a:lnTo>
                    <a:lnTo>
                      <a:pt x="2047346" y="1070181"/>
                    </a:lnTo>
                    <a:lnTo>
                      <a:pt x="2043476" y="1071102"/>
                    </a:lnTo>
                    <a:lnTo>
                      <a:pt x="2039150" y="1071563"/>
                    </a:lnTo>
                    <a:lnTo>
                      <a:pt x="2035052" y="1071332"/>
                    </a:lnTo>
                    <a:lnTo>
                      <a:pt x="2030727" y="1070411"/>
                    </a:lnTo>
                    <a:lnTo>
                      <a:pt x="2028678" y="1069720"/>
                    </a:lnTo>
                    <a:lnTo>
                      <a:pt x="2026629" y="1068799"/>
                    </a:lnTo>
                    <a:lnTo>
                      <a:pt x="2024807" y="1068108"/>
                    </a:lnTo>
                    <a:lnTo>
                      <a:pt x="2022758" y="1066726"/>
                    </a:lnTo>
                    <a:lnTo>
                      <a:pt x="2020937" y="1065804"/>
                    </a:lnTo>
                    <a:lnTo>
                      <a:pt x="2019116" y="1064192"/>
                    </a:lnTo>
                    <a:lnTo>
                      <a:pt x="2017067" y="1062579"/>
                    </a:lnTo>
                    <a:lnTo>
                      <a:pt x="2015701" y="1060737"/>
                    </a:lnTo>
                    <a:lnTo>
                      <a:pt x="2012969" y="1057281"/>
                    </a:lnTo>
                    <a:lnTo>
                      <a:pt x="2010920" y="1053826"/>
                    </a:lnTo>
                    <a:lnTo>
                      <a:pt x="2009554" y="1050141"/>
                    </a:lnTo>
                    <a:lnTo>
                      <a:pt x="2008415" y="1045994"/>
                    </a:lnTo>
                    <a:lnTo>
                      <a:pt x="2008188" y="1042079"/>
                    </a:lnTo>
                    <a:lnTo>
                      <a:pt x="2008188" y="1038393"/>
                    </a:lnTo>
                    <a:lnTo>
                      <a:pt x="2008871" y="1034477"/>
                    </a:lnTo>
                    <a:lnTo>
                      <a:pt x="2010009" y="1030792"/>
                    </a:lnTo>
                    <a:lnTo>
                      <a:pt x="2011603" y="1027336"/>
                    </a:lnTo>
                    <a:lnTo>
                      <a:pt x="2013879" y="1024112"/>
                    </a:lnTo>
                    <a:lnTo>
                      <a:pt x="2016156" y="1021117"/>
                    </a:lnTo>
                    <a:lnTo>
                      <a:pt x="2019343" y="1018583"/>
                    </a:lnTo>
                    <a:lnTo>
                      <a:pt x="2022758" y="1016280"/>
                    </a:lnTo>
                    <a:lnTo>
                      <a:pt x="2024807" y="1015589"/>
                    </a:lnTo>
                    <a:lnTo>
                      <a:pt x="2026856" y="1014668"/>
                    </a:lnTo>
                    <a:lnTo>
                      <a:pt x="2028905" y="1013976"/>
                    </a:lnTo>
                    <a:lnTo>
                      <a:pt x="2031182" y="1013516"/>
                    </a:lnTo>
                    <a:lnTo>
                      <a:pt x="2033459" y="1013285"/>
                    </a:lnTo>
                    <a:lnTo>
                      <a:pt x="2035963" y="1012825"/>
                    </a:lnTo>
                    <a:close/>
                    <a:moveTo>
                      <a:pt x="1848415" y="1012825"/>
                    </a:moveTo>
                    <a:lnTo>
                      <a:pt x="1852316" y="1013516"/>
                    </a:lnTo>
                    <a:lnTo>
                      <a:pt x="1855987" y="1014207"/>
                    </a:lnTo>
                    <a:lnTo>
                      <a:pt x="1859429" y="1015359"/>
                    </a:lnTo>
                    <a:lnTo>
                      <a:pt x="1862641" y="1016510"/>
                    </a:lnTo>
                    <a:lnTo>
                      <a:pt x="1865394" y="1018353"/>
                    </a:lnTo>
                    <a:lnTo>
                      <a:pt x="1867918" y="1020196"/>
                    </a:lnTo>
                    <a:lnTo>
                      <a:pt x="1869983" y="1022499"/>
                    </a:lnTo>
                    <a:lnTo>
                      <a:pt x="1871819" y="1024803"/>
                    </a:lnTo>
                    <a:lnTo>
                      <a:pt x="1873654" y="1027106"/>
                    </a:lnTo>
                    <a:lnTo>
                      <a:pt x="1875031" y="1029640"/>
                    </a:lnTo>
                    <a:lnTo>
                      <a:pt x="1876178" y="1032174"/>
                    </a:lnTo>
                    <a:lnTo>
                      <a:pt x="1876867" y="1034938"/>
                    </a:lnTo>
                    <a:lnTo>
                      <a:pt x="1877784" y="1037472"/>
                    </a:lnTo>
                    <a:lnTo>
                      <a:pt x="1878014" y="1040236"/>
                    </a:lnTo>
                    <a:lnTo>
                      <a:pt x="1878014" y="1042539"/>
                    </a:lnTo>
                    <a:lnTo>
                      <a:pt x="1878014" y="1045303"/>
                    </a:lnTo>
                    <a:lnTo>
                      <a:pt x="1877784" y="1047607"/>
                    </a:lnTo>
                    <a:lnTo>
                      <a:pt x="1877096" y="1049680"/>
                    </a:lnTo>
                    <a:lnTo>
                      <a:pt x="1876637" y="1051983"/>
                    </a:lnTo>
                    <a:lnTo>
                      <a:pt x="1875949" y="1054057"/>
                    </a:lnTo>
                    <a:lnTo>
                      <a:pt x="1874802" y="1056130"/>
                    </a:lnTo>
                    <a:lnTo>
                      <a:pt x="1873654" y="1057972"/>
                    </a:lnTo>
                    <a:lnTo>
                      <a:pt x="1872737" y="1059585"/>
                    </a:lnTo>
                    <a:lnTo>
                      <a:pt x="1871360" y="1061428"/>
                    </a:lnTo>
                    <a:lnTo>
                      <a:pt x="1868148" y="1064422"/>
                    </a:lnTo>
                    <a:lnTo>
                      <a:pt x="1864935" y="1066726"/>
                    </a:lnTo>
                    <a:lnTo>
                      <a:pt x="1861264" y="1068799"/>
                    </a:lnTo>
                    <a:lnTo>
                      <a:pt x="1857364" y="1070181"/>
                    </a:lnTo>
                    <a:lnTo>
                      <a:pt x="1853463" y="1071332"/>
                    </a:lnTo>
                    <a:lnTo>
                      <a:pt x="1849104" y="1071563"/>
                    </a:lnTo>
                    <a:lnTo>
                      <a:pt x="1844974" y="1071332"/>
                    </a:lnTo>
                    <a:lnTo>
                      <a:pt x="1840614" y="1070411"/>
                    </a:lnTo>
                    <a:lnTo>
                      <a:pt x="1838549" y="1069950"/>
                    </a:lnTo>
                    <a:lnTo>
                      <a:pt x="1836714" y="1069029"/>
                    </a:lnTo>
                    <a:lnTo>
                      <a:pt x="1834649" y="1068108"/>
                    </a:lnTo>
                    <a:lnTo>
                      <a:pt x="1832813" y="1066956"/>
                    </a:lnTo>
                    <a:lnTo>
                      <a:pt x="1830977" y="1065574"/>
                    </a:lnTo>
                    <a:lnTo>
                      <a:pt x="1829142" y="1064422"/>
                    </a:lnTo>
                    <a:lnTo>
                      <a:pt x="1827536" y="1062810"/>
                    </a:lnTo>
                    <a:lnTo>
                      <a:pt x="1825930" y="1060967"/>
                    </a:lnTo>
                    <a:lnTo>
                      <a:pt x="1823635" y="1057512"/>
                    </a:lnTo>
                    <a:lnTo>
                      <a:pt x="1821800" y="1054057"/>
                    </a:lnTo>
                    <a:lnTo>
                      <a:pt x="1820423" y="1049910"/>
                    </a:lnTo>
                    <a:lnTo>
                      <a:pt x="1819505" y="1046225"/>
                    </a:lnTo>
                    <a:lnTo>
                      <a:pt x="1819276" y="1042309"/>
                    </a:lnTo>
                    <a:lnTo>
                      <a:pt x="1819505" y="1038623"/>
                    </a:lnTo>
                    <a:lnTo>
                      <a:pt x="1820423" y="1034708"/>
                    </a:lnTo>
                    <a:lnTo>
                      <a:pt x="1821341" y="1031022"/>
                    </a:lnTo>
                    <a:lnTo>
                      <a:pt x="1823176" y="1027567"/>
                    </a:lnTo>
                    <a:lnTo>
                      <a:pt x="1825700" y="1024342"/>
                    </a:lnTo>
                    <a:lnTo>
                      <a:pt x="1828224" y="1021348"/>
                    </a:lnTo>
                    <a:lnTo>
                      <a:pt x="1831436" y="1018814"/>
                    </a:lnTo>
                    <a:lnTo>
                      <a:pt x="1834878" y="1016280"/>
                    </a:lnTo>
                    <a:lnTo>
                      <a:pt x="1836943" y="1015589"/>
                    </a:lnTo>
                    <a:lnTo>
                      <a:pt x="1839237" y="1014668"/>
                    </a:lnTo>
                    <a:lnTo>
                      <a:pt x="1841303" y="1014207"/>
                    </a:lnTo>
                    <a:lnTo>
                      <a:pt x="1843368" y="1013746"/>
                    </a:lnTo>
                    <a:lnTo>
                      <a:pt x="1845662" y="1013055"/>
                    </a:lnTo>
                    <a:lnTo>
                      <a:pt x="1848415" y="1012825"/>
                    </a:lnTo>
                    <a:close/>
                    <a:moveTo>
                      <a:pt x="181226" y="1008063"/>
                    </a:moveTo>
                    <a:lnTo>
                      <a:pt x="181894" y="1008513"/>
                    </a:lnTo>
                    <a:lnTo>
                      <a:pt x="182340" y="1008963"/>
                    </a:lnTo>
                    <a:lnTo>
                      <a:pt x="182563" y="1009863"/>
                    </a:lnTo>
                    <a:lnTo>
                      <a:pt x="182563" y="1011213"/>
                    </a:lnTo>
                    <a:lnTo>
                      <a:pt x="182340" y="1014588"/>
                    </a:lnTo>
                    <a:lnTo>
                      <a:pt x="181226" y="1018863"/>
                    </a:lnTo>
                    <a:lnTo>
                      <a:pt x="179889" y="1023363"/>
                    </a:lnTo>
                    <a:lnTo>
                      <a:pt x="178330" y="1028313"/>
                    </a:lnTo>
                    <a:lnTo>
                      <a:pt x="176547" y="1033488"/>
                    </a:lnTo>
                    <a:lnTo>
                      <a:pt x="174542" y="1038213"/>
                    </a:lnTo>
                    <a:lnTo>
                      <a:pt x="171645" y="1044963"/>
                    </a:lnTo>
                    <a:lnTo>
                      <a:pt x="168972" y="1050588"/>
                    </a:lnTo>
                    <a:lnTo>
                      <a:pt x="166075" y="1055763"/>
                    </a:lnTo>
                    <a:lnTo>
                      <a:pt x="163847" y="1059813"/>
                    </a:lnTo>
                    <a:lnTo>
                      <a:pt x="161396" y="1062738"/>
                    </a:lnTo>
                    <a:lnTo>
                      <a:pt x="160505" y="1063863"/>
                    </a:lnTo>
                    <a:lnTo>
                      <a:pt x="159614" y="1064538"/>
                    </a:lnTo>
                    <a:lnTo>
                      <a:pt x="158945" y="1065213"/>
                    </a:lnTo>
                    <a:lnTo>
                      <a:pt x="158054" y="1065213"/>
                    </a:lnTo>
                    <a:lnTo>
                      <a:pt x="157608" y="1064988"/>
                    </a:lnTo>
                    <a:lnTo>
                      <a:pt x="157386" y="1064088"/>
                    </a:lnTo>
                    <a:lnTo>
                      <a:pt x="157163" y="1062288"/>
                    </a:lnTo>
                    <a:lnTo>
                      <a:pt x="157386" y="1060038"/>
                    </a:lnTo>
                    <a:lnTo>
                      <a:pt x="157831" y="1056663"/>
                    </a:lnTo>
                    <a:lnTo>
                      <a:pt x="158945" y="1053063"/>
                    </a:lnTo>
                    <a:lnTo>
                      <a:pt x="161842" y="1044063"/>
                    </a:lnTo>
                    <a:lnTo>
                      <a:pt x="165407" y="1034838"/>
                    </a:lnTo>
                    <a:lnTo>
                      <a:pt x="169417" y="1025613"/>
                    </a:lnTo>
                    <a:lnTo>
                      <a:pt x="171645" y="1021113"/>
                    </a:lnTo>
                    <a:lnTo>
                      <a:pt x="173873" y="1017288"/>
                    </a:lnTo>
                    <a:lnTo>
                      <a:pt x="175879" y="1013913"/>
                    </a:lnTo>
                    <a:lnTo>
                      <a:pt x="177884" y="1011213"/>
                    </a:lnTo>
                    <a:lnTo>
                      <a:pt x="179666" y="1009188"/>
                    </a:lnTo>
                    <a:lnTo>
                      <a:pt x="180558" y="1008738"/>
                    </a:lnTo>
                    <a:lnTo>
                      <a:pt x="181226" y="1008063"/>
                    </a:lnTo>
                    <a:close/>
                    <a:moveTo>
                      <a:pt x="229857" y="1001713"/>
                    </a:moveTo>
                    <a:lnTo>
                      <a:pt x="231259" y="1002165"/>
                    </a:lnTo>
                    <a:lnTo>
                      <a:pt x="231961" y="1002616"/>
                    </a:lnTo>
                    <a:lnTo>
                      <a:pt x="232662" y="1003520"/>
                    </a:lnTo>
                    <a:lnTo>
                      <a:pt x="233130" y="1004875"/>
                    </a:lnTo>
                    <a:lnTo>
                      <a:pt x="233364" y="1006456"/>
                    </a:lnTo>
                    <a:lnTo>
                      <a:pt x="233364" y="1008264"/>
                    </a:lnTo>
                    <a:lnTo>
                      <a:pt x="232896" y="1012555"/>
                    </a:lnTo>
                    <a:lnTo>
                      <a:pt x="231961" y="1017073"/>
                    </a:lnTo>
                    <a:lnTo>
                      <a:pt x="230558" y="1022043"/>
                    </a:lnTo>
                    <a:lnTo>
                      <a:pt x="228921" y="1027012"/>
                    </a:lnTo>
                    <a:lnTo>
                      <a:pt x="227051" y="1031982"/>
                    </a:lnTo>
                    <a:lnTo>
                      <a:pt x="223777" y="1038759"/>
                    </a:lnTo>
                    <a:lnTo>
                      <a:pt x="220270" y="1045084"/>
                    </a:lnTo>
                    <a:lnTo>
                      <a:pt x="216763" y="1050279"/>
                    </a:lnTo>
                    <a:lnTo>
                      <a:pt x="213489" y="1054345"/>
                    </a:lnTo>
                    <a:lnTo>
                      <a:pt x="211852" y="1055926"/>
                    </a:lnTo>
                    <a:lnTo>
                      <a:pt x="210216" y="1057282"/>
                    </a:lnTo>
                    <a:lnTo>
                      <a:pt x="208813" y="1057959"/>
                    </a:lnTo>
                    <a:lnTo>
                      <a:pt x="207643" y="1058863"/>
                    </a:lnTo>
                    <a:lnTo>
                      <a:pt x="206474" y="1058863"/>
                    </a:lnTo>
                    <a:lnTo>
                      <a:pt x="205305" y="1058863"/>
                    </a:lnTo>
                    <a:lnTo>
                      <a:pt x="204604" y="1057959"/>
                    </a:lnTo>
                    <a:lnTo>
                      <a:pt x="204136" y="1057056"/>
                    </a:lnTo>
                    <a:lnTo>
                      <a:pt x="203435" y="1055926"/>
                    </a:lnTo>
                    <a:lnTo>
                      <a:pt x="203435" y="1054797"/>
                    </a:lnTo>
                    <a:lnTo>
                      <a:pt x="203201" y="1052086"/>
                    </a:lnTo>
                    <a:lnTo>
                      <a:pt x="203902" y="1048472"/>
                    </a:lnTo>
                    <a:lnTo>
                      <a:pt x="204370" y="1044632"/>
                    </a:lnTo>
                    <a:lnTo>
                      <a:pt x="205305" y="1040340"/>
                    </a:lnTo>
                    <a:lnTo>
                      <a:pt x="206942" y="1035822"/>
                    </a:lnTo>
                    <a:lnTo>
                      <a:pt x="208579" y="1031530"/>
                    </a:lnTo>
                    <a:lnTo>
                      <a:pt x="210449" y="1026786"/>
                    </a:lnTo>
                    <a:lnTo>
                      <a:pt x="212788" y="1022269"/>
                    </a:lnTo>
                    <a:lnTo>
                      <a:pt x="215126" y="1017977"/>
                    </a:lnTo>
                    <a:lnTo>
                      <a:pt x="217464" y="1014137"/>
                    </a:lnTo>
                    <a:lnTo>
                      <a:pt x="220036" y="1010297"/>
                    </a:lnTo>
                    <a:lnTo>
                      <a:pt x="222608" y="1007360"/>
                    </a:lnTo>
                    <a:lnTo>
                      <a:pt x="225180" y="1004649"/>
                    </a:lnTo>
                    <a:lnTo>
                      <a:pt x="227518" y="1002842"/>
                    </a:lnTo>
                    <a:lnTo>
                      <a:pt x="228921" y="1002165"/>
                    </a:lnTo>
                    <a:lnTo>
                      <a:pt x="229857" y="1001713"/>
                    </a:lnTo>
                    <a:close/>
                    <a:moveTo>
                      <a:pt x="300641" y="993776"/>
                    </a:moveTo>
                    <a:lnTo>
                      <a:pt x="302250" y="994240"/>
                    </a:lnTo>
                    <a:lnTo>
                      <a:pt x="303630" y="994704"/>
                    </a:lnTo>
                    <a:lnTo>
                      <a:pt x="304550" y="995865"/>
                    </a:lnTo>
                    <a:lnTo>
                      <a:pt x="305469" y="997026"/>
                    </a:lnTo>
                    <a:lnTo>
                      <a:pt x="305929" y="998651"/>
                    </a:lnTo>
                    <a:lnTo>
                      <a:pt x="306389" y="1000509"/>
                    </a:lnTo>
                    <a:lnTo>
                      <a:pt x="306389" y="1002366"/>
                    </a:lnTo>
                    <a:lnTo>
                      <a:pt x="306389" y="1004920"/>
                    </a:lnTo>
                    <a:lnTo>
                      <a:pt x="305929" y="1009563"/>
                    </a:lnTo>
                    <a:lnTo>
                      <a:pt x="305009" y="1014671"/>
                    </a:lnTo>
                    <a:lnTo>
                      <a:pt x="303400" y="1020011"/>
                    </a:lnTo>
                    <a:lnTo>
                      <a:pt x="301561" y="1024886"/>
                    </a:lnTo>
                    <a:lnTo>
                      <a:pt x="299951" y="1028833"/>
                    </a:lnTo>
                    <a:lnTo>
                      <a:pt x="298112" y="1032315"/>
                    </a:lnTo>
                    <a:lnTo>
                      <a:pt x="296273" y="1035798"/>
                    </a:lnTo>
                    <a:lnTo>
                      <a:pt x="294433" y="1039048"/>
                    </a:lnTo>
                    <a:lnTo>
                      <a:pt x="292134" y="1041834"/>
                    </a:lnTo>
                    <a:lnTo>
                      <a:pt x="290295" y="1044388"/>
                    </a:lnTo>
                    <a:lnTo>
                      <a:pt x="288225" y="1046477"/>
                    </a:lnTo>
                    <a:lnTo>
                      <a:pt x="286386" y="1048799"/>
                    </a:lnTo>
                    <a:lnTo>
                      <a:pt x="284317" y="1049960"/>
                    </a:lnTo>
                    <a:lnTo>
                      <a:pt x="282477" y="1051353"/>
                    </a:lnTo>
                    <a:lnTo>
                      <a:pt x="280868" y="1052282"/>
                    </a:lnTo>
                    <a:lnTo>
                      <a:pt x="279259" y="1052514"/>
                    </a:lnTo>
                    <a:lnTo>
                      <a:pt x="277649" y="1052514"/>
                    </a:lnTo>
                    <a:lnTo>
                      <a:pt x="276270" y="1051817"/>
                    </a:lnTo>
                    <a:lnTo>
                      <a:pt x="274890" y="1050889"/>
                    </a:lnTo>
                    <a:lnTo>
                      <a:pt x="274200" y="1049496"/>
                    </a:lnTo>
                    <a:lnTo>
                      <a:pt x="273741" y="1048103"/>
                    </a:lnTo>
                    <a:lnTo>
                      <a:pt x="273511" y="1046942"/>
                    </a:lnTo>
                    <a:lnTo>
                      <a:pt x="273051" y="1043691"/>
                    </a:lnTo>
                    <a:lnTo>
                      <a:pt x="273051" y="1039977"/>
                    </a:lnTo>
                    <a:lnTo>
                      <a:pt x="273741" y="1035798"/>
                    </a:lnTo>
                    <a:lnTo>
                      <a:pt x="274660" y="1031619"/>
                    </a:lnTo>
                    <a:lnTo>
                      <a:pt x="276040" y="1027208"/>
                    </a:lnTo>
                    <a:lnTo>
                      <a:pt x="277649" y="1022797"/>
                    </a:lnTo>
                    <a:lnTo>
                      <a:pt x="279489" y="1018153"/>
                    </a:lnTo>
                    <a:lnTo>
                      <a:pt x="281558" y="1013742"/>
                    </a:lnTo>
                    <a:lnTo>
                      <a:pt x="284087" y="1009331"/>
                    </a:lnTo>
                    <a:lnTo>
                      <a:pt x="286616" y="1005616"/>
                    </a:lnTo>
                    <a:lnTo>
                      <a:pt x="289375" y="1002134"/>
                    </a:lnTo>
                    <a:lnTo>
                      <a:pt x="292134" y="998883"/>
                    </a:lnTo>
                    <a:lnTo>
                      <a:pt x="294893" y="996562"/>
                    </a:lnTo>
                    <a:lnTo>
                      <a:pt x="296502" y="995865"/>
                    </a:lnTo>
                    <a:lnTo>
                      <a:pt x="297652" y="994937"/>
                    </a:lnTo>
                    <a:lnTo>
                      <a:pt x="299261" y="994240"/>
                    </a:lnTo>
                    <a:lnTo>
                      <a:pt x="300641" y="993776"/>
                    </a:lnTo>
                    <a:close/>
                    <a:moveTo>
                      <a:pt x="390124" y="987426"/>
                    </a:moveTo>
                    <a:lnTo>
                      <a:pt x="392153" y="987653"/>
                    </a:lnTo>
                    <a:lnTo>
                      <a:pt x="393731" y="988333"/>
                    </a:lnTo>
                    <a:lnTo>
                      <a:pt x="395083" y="989467"/>
                    </a:lnTo>
                    <a:lnTo>
                      <a:pt x="396435" y="990828"/>
                    </a:lnTo>
                    <a:lnTo>
                      <a:pt x="397112" y="991961"/>
                    </a:lnTo>
                    <a:lnTo>
                      <a:pt x="397788" y="993776"/>
                    </a:lnTo>
                    <a:lnTo>
                      <a:pt x="398238" y="996044"/>
                    </a:lnTo>
                    <a:lnTo>
                      <a:pt x="398464" y="998085"/>
                    </a:lnTo>
                    <a:lnTo>
                      <a:pt x="398464" y="1000353"/>
                    </a:lnTo>
                    <a:lnTo>
                      <a:pt x="398238" y="1002847"/>
                    </a:lnTo>
                    <a:lnTo>
                      <a:pt x="397337" y="1008063"/>
                    </a:lnTo>
                    <a:lnTo>
                      <a:pt x="396210" y="1013053"/>
                    </a:lnTo>
                    <a:lnTo>
                      <a:pt x="394407" y="1017815"/>
                    </a:lnTo>
                    <a:lnTo>
                      <a:pt x="392829" y="1021897"/>
                    </a:lnTo>
                    <a:lnTo>
                      <a:pt x="391026" y="1025526"/>
                    </a:lnTo>
                    <a:lnTo>
                      <a:pt x="388772" y="1028928"/>
                    </a:lnTo>
                    <a:lnTo>
                      <a:pt x="386744" y="1032103"/>
                    </a:lnTo>
                    <a:lnTo>
                      <a:pt x="384490" y="1034824"/>
                    </a:lnTo>
                    <a:lnTo>
                      <a:pt x="382010" y="1037545"/>
                    </a:lnTo>
                    <a:lnTo>
                      <a:pt x="379982" y="1039586"/>
                    </a:lnTo>
                    <a:lnTo>
                      <a:pt x="377728" y="1041401"/>
                    </a:lnTo>
                    <a:lnTo>
                      <a:pt x="375474" y="1042761"/>
                    </a:lnTo>
                    <a:lnTo>
                      <a:pt x="373220" y="1043669"/>
                    </a:lnTo>
                    <a:lnTo>
                      <a:pt x="371192" y="1044576"/>
                    </a:lnTo>
                    <a:lnTo>
                      <a:pt x="369163" y="1044576"/>
                    </a:lnTo>
                    <a:lnTo>
                      <a:pt x="367586" y="1044349"/>
                    </a:lnTo>
                    <a:lnTo>
                      <a:pt x="365782" y="1043442"/>
                    </a:lnTo>
                    <a:lnTo>
                      <a:pt x="364430" y="1042308"/>
                    </a:lnTo>
                    <a:lnTo>
                      <a:pt x="363529" y="1040267"/>
                    </a:lnTo>
                    <a:lnTo>
                      <a:pt x="362852" y="1038906"/>
                    </a:lnTo>
                    <a:lnTo>
                      <a:pt x="362402" y="1037545"/>
                    </a:lnTo>
                    <a:lnTo>
                      <a:pt x="361951" y="1034144"/>
                    </a:lnTo>
                    <a:lnTo>
                      <a:pt x="362176" y="1030515"/>
                    </a:lnTo>
                    <a:lnTo>
                      <a:pt x="362402" y="1026433"/>
                    </a:lnTo>
                    <a:lnTo>
                      <a:pt x="363529" y="1022578"/>
                    </a:lnTo>
                    <a:lnTo>
                      <a:pt x="364430" y="1018269"/>
                    </a:lnTo>
                    <a:lnTo>
                      <a:pt x="366233" y="1013960"/>
                    </a:lnTo>
                    <a:lnTo>
                      <a:pt x="368036" y="1009878"/>
                    </a:lnTo>
                    <a:lnTo>
                      <a:pt x="370065" y="1005569"/>
                    </a:lnTo>
                    <a:lnTo>
                      <a:pt x="372544" y="1001713"/>
                    </a:lnTo>
                    <a:lnTo>
                      <a:pt x="375023" y="998085"/>
                    </a:lnTo>
                    <a:lnTo>
                      <a:pt x="377953" y="994910"/>
                    </a:lnTo>
                    <a:lnTo>
                      <a:pt x="380884" y="991961"/>
                    </a:lnTo>
                    <a:lnTo>
                      <a:pt x="384039" y="989920"/>
                    </a:lnTo>
                    <a:lnTo>
                      <a:pt x="385391" y="989013"/>
                    </a:lnTo>
                    <a:lnTo>
                      <a:pt x="386969" y="988333"/>
                    </a:lnTo>
                    <a:lnTo>
                      <a:pt x="388547" y="987879"/>
                    </a:lnTo>
                    <a:lnTo>
                      <a:pt x="390124" y="987426"/>
                    </a:lnTo>
                    <a:close/>
                    <a:moveTo>
                      <a:pt x="616810" y="976313"/>
                    </a:moveTo>
                    <a:lnTo>
                      <a:pt x="619588" y="976540"/>
                    </a:lnTo>
                    <a:lnTo>
                      <a:pt x="621903" y="977451"/>
                    </a:lnTo>
                    <a:lnTo>
                      <a:pt x="623756" y="978362"/>
                    </a:lnTo>
                    <a:lnTo>
                      <a:pt x="625608" y="979728"/>
                    </a:lnTo>
                    <a:lnTo>
                      <a:pt x="626997" y="981322"/>
                    </a:lnTo>
                    <a:lnTo>
                      <a:pt x="627923" y="983143"/>
                    </a:lnTo>
                    <a:lnTo>
                      <a:pt x="629080" y="984965"/>
                    </a:lnTo>
                    <a:lnTo>
                      <a:pt x="629543" y="987470"/>
                    </a:lnTo>
                    <a:lnTo>
                      <a:pt x="630238" y="989519"/>
                    </a:lnTo>
                    <a:lnTo>
                      <a:pt x="630238" y="992023"/>
                    </a:lnTo>
                    <a:lnTo>
                      <a:pt x="630238" y="994528"/>
                    </a:lnTo>
                    <a:lnTo>
                      <a:pt x="630238" y="997032"/>
                    </a:lnTo>
                    <a:lnTo>
                      <a:pt x="629543" y="999765"/>
                    </a:lnTo>
                    <a:lnTo>
                      <a:pt x="629080" y="1002042"/>
                    </a:lnTo>
                    <a:lnTo>
                      <a:pt x="627691" y="1007051"/>
                    </a:lnTo>
                    <a:lnTo>
                      <a:pt x="625839" y="1011149"/>
                    </a:lnTo>
                    <a:lnTo>
                      <a:pt x="623756" y="1015475"/>
                    </a:lnTo>
                    <a:lnTo>
                      <a:pt x="621440" y="1019118"/>
                    </a:lnTo>
                    <a:lnTo>
                      <a:pt x="618662" y="1022306"/>
                    </a:lnTo>
                    <a:lnTo>
                      <a:pt x="616116" y="1025494"/>
                    </a:lnTo>
                    <a:lnTo>
                      <a:pt x="613106" y="1027771"/>
                    </a:lnTo>
                    <a:lnTo>
                      <a:pt x="609865" y="1029820"/>
                    </a:lnTo>
                    <a:lnTo>
                      <a:pt x="606855" y="1031414"/>
                    </a:lnTo>
                    <a:lnTo>
                      <a:pt x="604077" y="1032780"/>
                    </a:lnTo>
                    <a:lnTo>
                      <a:pt x="601068" y="1033235"/>
                    </a:lnTo>
                    <a:lnTo>
                      <a:pt x="598058" y="1033463"/>
                    </a:lnTo>
                    <a:lnTo>
                      <a:pt x="595511" y="1033235"/>
                    </a:lnTo>
                    <a:lnTo>
                      <a:pt x="593196" y="1032097"/>
                    </a:lnTo>
                    <a:lnTo>
                      <a:pt x="592039" y="1031414"/>
                    </a:lnTo>
                    <a:lnTo>
                      <a:pt x="590881" y="1030730"/>
                    </a:lnTo>
                    <a:lnTo>
                      <a:pt x="589955" y="1029592"/>
                    </a:lnTo>
                    <a:lnTo>
                      <a:pt x="589029" y="1028454"/>
                    </a:lnTo>
                    <a:lnTo>
                      <a:pt x="588334" y="1027315"/>
                    </a:lnTo>
                    <a:lnTo>
                      <a:pt x="587408" y="1025721"/>
                    </a:lnTo>
                    <a:lnTo>
                      <a:pt x="586482" y="1022534"/>
                    </a:lnTo>
                    <a:lnTo>
                      <a:pt x="585788" y="1019118"/>
                    </a:lnTo>
                    <a:lnTo>
                      <a:pt x="585788" y="1015475"/>
                    </a:lnTo>
                    <a:lnTo>
                      <a:pt x="586482" y="1011832"/>
                    </a:lnTo>
                    <a:lnTo>
                      <a:pt x="587177" y="1007734"/>
                    </a:lnTo>
                    <a:lnTo>
                      <a:pt x="588566" y="1003635"/>
                    </a:lnTo>
                    <a:lnTo>
                      <a:pt x="590187" y="999765"/>
                    </a:lnTo>
                    <a:lnTo>
                      <a:pt x="592039" y="996122"/>
                    </a:lnTo>
                    <a:lnTo>
                      <a:pt x="594354" y="992251"/>
                    </a:lnTo>
                    <a:lnTo>
                      <a:pt x="596900" y="988608"/>
                    </a:lnTo>
                    <a:lnTo>
                      <a:pt x="599678" y="985420"/>
                    </a:lnTo>
                    <a:lnTo>
                      <a:pt x="602688" y="982916"/>
                    </a:lnTo>
                    <a:lnTo>
                      <a:pt x="606161" y="980639"/>
                    </a:lnTo>
                    <a:lnTo>
                      <a:pt x="609633" y="978362"/>
                    </a:lnTo>
                    <a:lnTo>
                      <a:pt x="613106" y="977224"/>
                    </a:lnTo>
                    <a:lnTo>
                      <a:pt x="614958" y="976540"/>
                    </a:lnTo>
                    <a:lnTo>
                      <a:pt x="616810" y="976313"/>
                    </a:lnTo>
                    <a:close/>
                    <a:moveTo>
                      <a:pt x="751418" y="971551"/>
                    </a:moveTo>
                    <a:lnTo>
                      <a:pt x="754352" y="972006"/>
                    </a:lnTo>
                    <a:lnTo>
                      <a:pt x="756834" y="972689"/>
                    </a:lnTo>
                    <a:lnTo>
                      <a:pt x="758865" y="973372"/>
                    </a:lnTo>
                    <a:lnTo>
                      <a:pt x="760896" y="974738"/>
                    </a:lnTo>
                    <a:lnTo>
                      <a:pt x="762702" y="976332"/>
                    </a:lnTo>
                    <a:lnTo>
                      <a:pt x="763830" y="978154"/>
                    </a:lnTo>
                    <a:lnTo>
                      <a:pt x="764958" y="980203"/>
                    </a:lnTo>
                    <a:lnTo>
                      <a:pt x="765635" y="982480"/>
                    </a:lnTo>
                    <a:lnTo>
                      <a:pt x="766313" y="984757"/>
                    </a:lnTo>
                    <a:lnTo>
                      <a:pt x="766764" y="987489"/>
                    </a:lnTo>
                    <a:lnTo>
                      <a:pt x="766764" y="989766"/>
                    </a:lnTo>
                    <a:lnTo>
                      <a:pt x="766764" y="992270"/>
                    </a:lnTo>
                    <a:lnTo>
                      <a:pt x="766538" y="995003"/>
                    </a:lnTo>
                    <a:lnTo>
                      <a:pt x="766313" y="997280"/>
                    </a:lnTo>
                    <a:lnTo>
                      <a:pt x="765635" y="1000012"/>
                    </a:lnTo>
                    <a:lnTo>
                      <a:pt x="764958" y="1002289"/>
                    </a:lnTo>
                    <a:lnTo>
                      <a:pt x="763153" y="1006843"/>
                    </a:lnTo>
                    <a:lnTo>
                      <a:pt x="761122" y="1010713"/>
                    </a:lnTo>
                    <a:lnTo>
                      <a:pt x="758640" y="1014356"/>
                    </a:lnTo>
                    <a:lnTo>
                      <a:pt x="756157" y="1017772"/>
                    </a:lnTo>
                    <a:lnTo>
                      <a:pt x="753223" y="1020732"/>
                    </a:lnTo>
                    <a:lnTo>
                      <a:pt x="750289" y="1023236"/>
                    </a:lnTo>
                    <a:lnTo>
                      <a:pt x="747356" y="1025513"/>
                    </a:lnTo>
                    <a:lnTo>
                      <a:pt x="744196" y="1026879"/>
                    </a:lnTo>
                    <a:lnTo>
                      <a:pt x="741037" y="1028245"/>
                    </a:lnTo>
                    <a:lnTo>
                      <a:pt x="737877" y="1028701"/>
                    </a:lnTo>
                    <a:lnTo>
                      <a:pt x="734718" y="1028701"/>
                    </a:lnTo>
                    <a:lnTo>
                      <a:pt x="732010" y="1028473"/>
                    </a:lnTo>
                    <a:lnTo>
                      <a:pt x="729302" y="1027562"/>
                    </a:lnTo>
                    <a:lnTo>
                      <a:pt x="727948" y="1026652"/>
                    </a:lnTo>
                    <a:lnTo>
                      <a:pt x="727045" y="1025968"/>
                    </a:lnTo>
                    <a:lnTo>
                      <a:pt x="725691" y="1024830"/>
                    </a:lnTo>
                    <a:lnTo>
                      <a:pt x="724562" y="1023464"/>
                    </a:lnTo>
                    <a:lnTo>
                      <a:pt x="723885" y="1022325"/>
                    </a:lnTo>
                    <a:lnTo>
                      <a:pt x="722757" y="1020959"/>
                    </a:lnTo>
                    <a:lnTo>
                      <a:pt x="722306" y="1019365"/>
                    </a:lnTo>
                    <a:lnTo>
                      <a:pt x="721854" y="1017772"/>
                    </a:lnTo>
                    <a:lnTo>
                      <a:pt x="720952" y="1014129"/>
                    </a:lnTo>
                    <a:lnTo>
                      <a:pt x="720726" y="1010486"/>
                    </a:lnTo>
                    <a:lnTo>
                      <a:pt x="720726" y="1006843"/>
                    </a:lnTo>
                    <a:lnTo>
                      <a:pt x="721629" y="1002744"/>
                    </a:lnTo>
                    <a:lnTo>
                      <a:pt x="722531" y="998646"/>
                    </a:lnTo>
                    <a:lnTo>
                      <a:pt x="724111" y="994775"/>
                    </a:lnTo>
                    <a:lnTo>
                      <a:pt x="725916" y="991132"/>
                    </a:lnTo>
                    <a:lnTo>
                      <a:pt x="727948" y="987489"/>
                    </a:lnTo>
                    <a:lnTo>
                      <a:pt x="730656" y="984074"/>
                    </a:lnTo>
                    <a:lnTo>
                      <a:pt x="733589" y="980886"/>
                    </a:lnTo>
                    <a:lnTo>
                      <a:pt x="736523" y="977926"/>
                    </a:lnTo>
                    <a:lnTo>
                      <a:pt x="739908" y="975649"/>
                    </a:lnTo>
                    <a:lnTo>
                      <a:pt x="743745" y="973828"/>
                    </a:lnTo>
                    <a:lnTo>
                      <a:pt x="747356" y="972462"/>
                    </a:lnTo>
                    <a:lnTo>
                      <a:pt x="749387" y="972006"/>
                    </a:lnTo>
                    <a:lnTo>
                      <a:pt x="751418" y="971551"/>
                    </a:lnTo>
                    <a:close/>
                    <a:moveTo>
                      <a:pt x="2939513" y="969963"/>
                    </a:moveTo>
                    <a:lnTo>
                      <a:pt x="2941503" y="969963"/>
                    </a:lnTo>
                    <a:lnTo>
                      <a:pt x="2944600" y="970646"/>
                    </a:lnTo>
                    <a:lnTo>
                      <a:pt x="2947474" y="971329"/>
                    </a:lnTo>
                    <a:lnTo>
                      <a:pt x="2950128" y="972467"/>
                    </a:lnTo>
                    <a:lnTo>
                      <a:pt x="2952782" y="973833"/>
                    </a:lnTo>
                    <a:lnTo>
                      <a:pt x="2954993" y="975427"/>
                    </a:lnTo>
                    <a:lnTo>
                      <a:pt x="2957426" y="977704"/>
                    </a:lnTo>
                    <a:lnTo>
                      <a:pt x="2959416" y="979753"/>
                    </a:lnTo>
                    <a:lnTo>
                      <a:pt x="2961406" y="981803"/>
                    </a:lnTo>
                    <a:lnTo>
                      <a:pt x="2963176" y="984079"/>
                    </a:lnTo>
                    <a:lnTo>
                      <a:pt x="2964945" y="986812"/>
                    </a:lnTo>
                    <a:lnTo>
                      <a:pt x="2966272" y="989316"/>
                    </a:lnTo>
                    <a:lnTo>
                      <a:pt x="2967599" y="992049"/>
                    </a:lnTo>
                    <a:lnTo>
                      <a:pt x="2968704" y="994325"/>
                    </a:lnTo>
                    <a:lnTo>
                      <a:pt x="2969589" y="997058"/>
                    </a:lnTo>
                    <a:lnTo>
                      <a:pt x="2970252" y="999562"/>
                    </a:lnTo>
                    <a:lnTo>
                      <a:pt x="2971137" y="1002067"/>
                    </a:lnTo>
                    <a:lnTo>
                      <a:pt x="2971579" y="1005710"/>
                    </a:lnTo>
                    <a:lnTo>
                      <a:pt x="2971800" y="1009125"/>
                    </a:lnTo>
                    <a:lnTo>
                      <a:pt x="2971579" y="1012313"/>
                    </a:lnTo>
                    <a:lnTo>
                      <a:pt x="2971137" y="1015273"/>
                    </a:lnTo>
                    <a:lnTo>
                      <a:pt x="2970252" y="1018005"/>
                    </a:lnTo>
                    <a:lnTo>
                      <a:pt x="2969368" y="1020282"/>
                    </a:lnTo>
                    <a:lnTo>
                      <a:pt x="2967820" y="1022559"/>
                    </a:lnTo>
                    <a:lnTo>
                      <a:pt x="2966272" y="1023925"/>
                    </a:lnTo>
                    <a:lnTo>
                      <a:pt x="2964281" y="1025291"/>
                    </a:lnTo>
                    <a:lnTo>
                      <a:pt x="2962291" y="1026430"/>
                    </a:lnTo>
                    <a:lnTo>
                      <a:pt x="2959858" y="1026885"/>
                    </a:lnTo>
                    <a:lnTo>
                      <a:pt x="2957426" y="1027113"/>
                    </a:lnTo>
                    <a:lnTo>
                      <a:pt x="2954772" y="1026885"/>
                    </a:lnTo>
                    <a:lnTo>
                      <a:pt x="2951897" y="1026202"/>
                    </a:lnTo>
                    <a:lnTo>
                      <a:pt x="2949244" y="1024836"/>
                    </a:lnTo>
                    <a:lnTo>
                      <a:pt x="2946148" y="1023242"/>
                    </a:lnTo>
                    <a:lnTo>
                      <a:pt x="2942609" y="1020510"/>
                    </a:lnTo>
                    <a:lnTo>
                      <a:pt x="2939292" y="1017550"/>
                    </a:lnTo>
                    <a:lnTo>
                      <a:pt x="2936196" y="1013907"/>
                    </a:lnTo>
                    <a:lnTo>
                      <a:pt x="2933763" y="1010036"/>
                    </a:lnTo>
                    <a:lnTo>
                      <a:pt x="2931552" y="1006165"/>
                    </a:lnTo>
                    <a:lnTo>
                      <a:pt x="2929783" y="1002067"/>
                    </a:lnTo>
                    <a:lnTo>
                      <a:pt x="2928456" y="997741"/>
                    </a:lnTo>
                    <a:lnTo>
                      <a:pt x="2927571" y="993642"/>
                    </a:lnTo>
                    <a:lnTo>
                      <a:pt x="2927350" y="989772"/>
                    </a:lnTo>
                    <a:lnTo>
                      <a:pt x="2927350" y="985673"/>
                    </a:lnTo>
                    <a:lnTo>
                      <a:pt x="2927793" y="982030"/>
                    </a:lnTo>
                    <a:lnTo>
                      <a:pt x="2928456" y="978615"/>
                    </a:lnTo>
                    <a:lnTo>
                      <a:pt x="2929341" y="977249"/>
                    </a:lnTo>
                    <a:lnTo>
                      <a:pt x="2930004" y="975883"/>
                    </a:lnTo>
                    <a:lnTo>
                      <a:pt x="2931110" y="974517"/>
                    </a:lnTo>
                    <a:lnTo>
                      <a:pt x="2932215" y="973378"/>
                    </a:lnTo>
                    <a:lnTo>
                      <a:pt x="2933100" y="972467"/>
                    </a:lnTo>
                    <a:lnTo>
                      <a:pt x="2934648" y="971557"/>
                    </a:lnTo>
                    <a:lnTo>
                      <a:pt x="2935975" y="970874"/>
                    </a:lnTo>
                    <a:lnTo>
                      <a:pt x="2937523" y="970190"/>
                    </a:lnTo>
                    <a:lnTo>
                      <a:pt x="2939513" y="969963"/>
                    </a:lnTo>
                    <a:close/>
                    <a:moveTo>
                      <a:pt x="897989" y="968375"/>
                    </a:moveTo>
                    <a:lnTo>
                      <a:pt x="901178" y="968597"/>
                    </a:lnTo>
                    <a:lnTo>
                      <a:pt x="903912" y="969042"/>
                    </a:lnTo>
                    <a:lnTo>
                      <a:pt x="906419" y="970153"/>
                    </a:lnTo>
                    <a:lnTo>
                      <a:pt x="908697" y="971486"/>
                    </a:lnTo>
                    <a:lnTo>
                      <a:pt x="910520" y="973042"/>
                    </a:lnTo>
                    <a:lnTo>
                      <a:pt x="912115" y="974820"/>
                    </a:lnTo>
                    <a:lnTo>
                      <a:pt x="913482" y="976820"/>
                    </a:lnTo>
                    <a:lnTo>
                      <a:pt x="914393" y="978821"/>
                    </a:lnTo>
                    <a:lnTo>
                      <a:pt x="915304" y="981265"/>
                    </a:lnTo>
                    <a:lnTo>
                      <a:pt x="915760" y="983710"/>
                    </a:lnTo>
                    <a:lnTo>
                      <a:pt x="915988" y="985933"/>
                    </a:lnTo>
                    <a:lnTo>
                      <a:pt x="915988" y="988600"/>
                    </a:lnTo>
                    <a:lnTo>
                      <a:pt x="915988" y="991044"/>
                    </a:lnTo>
                    <a:lnTo>
                      <a:pt x="915760" y="993489"/>
                    </a:lnTo>
                    <a:lnTo>
                      <a:pt x="915304" y="995934"/>
                    </a:lnTo>
                    <a:lnTo>
                      <a:pt x="914849" y="998379"/>
                    </a:lnTo>
                    <a:lnTo>
                      <a:pt x="912798" y="1002602"/>
                    </a:lnTo>
                    <a:lnTo>
                      <a:pt x="910748" y="1006824"/>
                    </a:lnTo>
                    <a:lnTo>
                      <a:pt x="908241" y="1010603"/>
                    </a:lnTo>
                    <a:lnTo>
                      <a:pt x="905507" y="1013714"/>
                    </a:lnTo>
                    <a:lnTo>
                      <a:pt x="902318" y="1016826"/>
                    </a:lnTo>
                    <a:lnTo>
                      <a:pt x="898900" y="1019048"/>
                    </a:lnTo>
                    <a:lnTo>
                      <a:pt x="895482" y="1021048"/>
                    </a:lnTo>
                    <a:lnTo>
                      <a:pt x="892065" y="1022604"/>
                    </a:lnTo>
                    <a:lnTo>
                      <a:pt x="888875" y="1023493"/>
                    </a:lnTo>
                    <a:lnTo>
                      <a:pt x="885458" y="1023938"/>
                    </a:lnTo>
                    <a:lnTo>
                      <a:pt x="882040" y="1023938"/>
                    </a:lnTo>
                    <a:lnTo>
                      <a:pt x="880445" y="1023715"/>
                    </a:lnTo>
                    <a:lnTo>
                      <a:pt x="878850" y="1023049"/>
                    </a:lnTo>
                    <a:lnTo>
                      <a:pt x="877255" y="1022604"/>
                    </a:lnTo>
                    <a:lnTo>
                      <a:pt x="875661" y="1021937"/>
                    </a:lnTo>
                    <a:lnTo>
                      <a:pt x="874294" y="1021048"/>
                    </a:lnTo>
                    <a:lnTo>
                      <a:pt x="872926" y="1020159"/>
                    </a:lnTo>
                    <a:lnTo>
                      <a:pt x="872015" y="1018826"/>
                    </a:lnTo>
                    <a:lnTo>
                      <a:pt x="870648" y="1017492"/>
                    </a:lnTo>
                    <a:lnTo>
                      <a:pt x="869965" y="1015937"/>
                    </a:lnTo>
                    <a:lnTo>
                      <a:pt x="868825" y="1014159"/>
                    </a:lnTo>
                    <a:lnTo>
                      <a:pt x="867686" y="1011047"/>
                    </a:lnTo>
                    <a:lnTo>
                      <a:pt x="867003" y="1007713"/>
                    </a:lnTo>
                    <a:lnTo>
                      <a:pt x="866775" y="1004157"/>
                    </a:lnTo>
                    <a:lnTo>
                      <a:pt x="867003" y="1000601"/>
                    </a:lnTo>
                    <a:lnTo>
                      <a:pt x="867686" y="996823"/>
                    </a:lnTo>
                    <a:lnTo>
                      <a:pt x="868825" y="993267"/>
                    </a:lnTo>
                    <a:lnTo>
                      <a:pt x="870420" y="989266"/>
                    </a:lnTo>
                    <a:lnTo>
                      <a:pt x="872243" y="985933"/>
                    </a:lnTo>
                    <a:lnTo>
                      <a:pt x="874294" y="982377"/>
                    </a:lnTo>
                    <a:lnTo>
                      <a:pt x="877028" y="979487"/>
                    </a:lnTo>
                    <a:lnTo>
                      <a:pt x="879762" y="976598"/>
                    </a:lnTo>
                    <a:lnTo>
                      <a:pt x="882951" y="973931"/>
                    </a:lnTo>
                    <a:lnTo>
                      <a:pt x="886369" y="971931"/>
                    </a:lnTo>
                    <a:lnTo>
                      <a:pt x="890014" y="970153"/>
                    </a:lnTo>
                    <a:lnTo>
                      <a:pt x="894115" y="968819"/>
                    </a:lnTo>
                    <a:lnTo>
                      <a:pt x="895938" y="968597"/>
                    </a:lnTo>
                    <a:lnTo>
                      <a:pt x="897989" y="968375"/>
                    </a:lnTo>
                    <a:close/>
                    <a:moveTo>
                      <a:pt x="1054597" y="963613"/>
                    </a:moveTo>
                    <a:lnTo>
                      <a:pt x="1057954" y="963841"/>
                    </a:lnTo>
                    <a:lnTo>
                      <a:pt x="1060863" y="964527"/>
                    </a:lnTo>
                    <a:lnTo>
                      <a:pt x="1063548" y="965442"/>
                    </a:lnTo>
                    <a:lnTo>
                      <a:pt x="1066010" y="967042"/>
                    </a:lnTo>
                    <a:lnTo>
                      <a:pt x="1068024" y="968642"/>
                    </a:lnTo>
                    <a:lnTo>
                      <a:pt x="1069591" y="970471"/>
                    </a:lnTo>
                    <a:lnTo>
                      <a:pt x="1071157" y="972300"/>
                    </a:lnTo>
                    <a:lnTo>
                      <a:pt x="1072276" y="974586"/>
                    </a:lnTo>
                    <a:lnTo>
                      <a:pt x="1073171" y="977100"/>
                    </a:lnTo>
                    <a:lnTo>
                      <a:pt x="1073843" y="979386"/>
                    </a:lnTo>
                    <a:lnTo>
                      <a:pt x="1074514" y="981672"/>
                    </a:lnTo>
                    <a:lnTo>
                      <a:pt x="1074738" y="984415"/>
                    </a:lnTo>
                    <a:lnTo>
                      <a:pt x="1074738" y="986930"/>
                    </a:lnTo>
                    <a:lnTo>
                      <a:pt x="1074514" y="989673"/>
                    </a:lnTo>
                    <a:lnTo>
                      <a:pt x="1074067" y="991959"/>
                    </a:lnTo>
                    <a:lnTo>
                      <a:pt x="1073619" y="994474"/>
                    </a:lnTo>
                    <a:lnTo>
                      <a:pt x="1072052" y="998817"/>
                    </a:lnTo>
                    <a:lnTo>
                      <a:pt x="1070038" y="1003161"/>
                    </a:lnTo>
                    <a:lnTo>
                      <a:pt x="1067353" y="1007047"/>
                    </a:lnTo>
                    <a:lnTo>
                      <a:pt x="1064891" y="1010476"/>
                    </a:lnTo>
                    <a:lnTo>
                      <a:pt x="1061758" y="1013448"/>
                    </a:lnTo>
                    <a:lnTo>
                      <a:pt x="1058401" y="1015734"/>
                    </a:lnTo>
                    <a:lnTo>
                      <a:pt x="1055044" y="1017791"/>
                    </a:lnTo>
                    <a:lnTo>
                      <a:pt x="1051464" y="1019391"/>
                    </a:lnTo>
                    <a:lnTo>
                      <a:pt x="1047883" y="1020077"/>
                    </a:lnTo>
                    <a:lnTo>
                      <a:pt x="1044303" y="1020763"/>
                    </a:lnTo>
                    <a:lnTo>
                      <a:pt x="1040722" y="1020763"/>
                    </a:lnTo>
                    <a:lnTo>
                      <a:pt x="1037365" y="1019848"/>
                    </a:lnTo>
                    <a:lnTo>
                      <a:pt x="1035799" y="1019391"/>
                    </a:lnTo>
                    <a:lnTo>
                      <a:pt x="1034232" y="1018705"/>
                    </a:lnTo>
                    <a:lnTo>
                      <a:pt x="1032666" y="1017562"/>
                    </a:lnTo>
                    <a:lnTo>
                      <a:pt x="1031323" y="1016419"/>
                    </a:lnTo>
                    <a:lnTo>
                      <a:pt x="1030204" y="1015505"/>
                    </a:lnTo>
                    <a:lnTo>
                      <a:pt x="1028861" y="1013905"/>
                    </a:lnTo>
                    <a:lnTo>
                      <a:pt x="1027518" y="1012533"/>
                    </a:lnTo>
                    <a:lnTo>
                      <a:pt x="1026400" y="1010704"/>
                    </a:lnTo>
                    <a:lnTo>
                      <a:pt x="1025281" y="1007504"/>
                    </a:lnTo>
                    <a:lnTo>
                      <a:pt x="1024385" y="1003846"/>
                    </a:lnTo>
                    <a:lnTo>
                      <a:pt x="1023938" y="1000417"/>
                    </a:lnTo>
                    <a:lnTo>
                      <a:pt x="1023938" y="996531"/>
                    </a:lnTo>
                    <a:lnTo>
                      <a:pt x="1024385" y="992874"/>
                    </a:lnTo>
                    <a:lnTo>
                      <a:pt x="1025504" y="988759"/>
                    </a:lnTo>
                    <a:lnTo>
                      <a:pt x="1026847" y="985101"/>
                    </a:lnTo>
                    <a:lnTo>
                      <a:pt x="1028637" y="981444"/>
                    </a:lnTo>
                    <a:lnTo>
                      <a:pt x="1030652" y="978015"/>
                    </a:lnTo>
                    <a:lnTo>
                      <a:pt x="1033113" y="974814"/>
                    </a:lnTo>
                    <a:lnTo>
                      <a:pt x="1036022" y="972071"/>
                    </a:lnTo>
                    <a:lnTo>
                      <a:pt x="1039155" y="969328"/>
                    </a:lnTo>
                    <a:lnTo>
                      <a:pt x="1042736" y="967042"/>
                    </a:lnTo>
                    <a:lnTo>
                      <a:pt x="1046317" y="965442"/>
                    </a:lnTo>
                    <a:lnTo>
                      <a:pt x="1050345" y="964070"/>
                    </a:lnTo>
                    <a:lnTo>
                      <a:pt x="1052583" y="963841"/>
                    </a:lnTo>
                    <a:lnTo>
                      <a:pt x="1054597" y="963613"/>
                    </a:lnTo>
                    <a:close/>
                    <a:moveTo>
                      <a:pt x="2634875" y="962025"/>
                    </a:moveTo>
                    <a:lnTo>
                      <a:pt x="2637380" y="962025"/>
                    </a:lnTo>
                    <a:lnTo>
                      <a:pt x="2641251" y="962482"/>
                    </a:lnTo>
                    <a:lnTo>
                      <a:pt x="2644668" y="963396"/>
                    </a:lnTo>
                    <a:lnTo>
                      <a:pt x="2647628" y="964311"/>
                    </a:lnTo>
                    <a:lnTo>
                      <a:pt x="2650817" y="965911"/>
                    </a:lnTo>
                    <a:lnTo>
                      <a:pt x="2653550" y="967511"/>
                    </a:lnTo>
                    <a:lnTo>
                      <a:pt x="2656055" y="969340"/>
                    </a:lnTo>
                    <a:lnTo>
                      <a:pt x="2658560" y="971397"/>
                    </a:lnTo>
                    <a:lnTo>
                      <a:pt x="2660610" y="973912"/>
                    </a:lnTo>
                    <a:lnTo>
                      <a:pt x="2662659" y="976198"/>
                    </a:lnTo>
                    <a:lnTo>
                      <a:pt x="2664253" y="978941"/>
                    </a:lnTo>
                    <a:lnTo>
                      <a:pt x="2665848" y="981227"/>
                    </a:lnTo>
                    <a:lnTo>
                      <a:pt x="2667214" y="983742"/>
                    </a:lnTo>
                    <a:lnTo>
                      <a:pt x="2668125" y="986485"/>
                    </a:lnTo>
                    <a:lnTo>
                      <a:pt x="2669036" y="989000"/>
                    </a:lnTo>
                    <a:lnTo>
                      <a:pt x="2669492" y="991514"/>
                    </a:lnTo>
                    <a:lnTo>
                      <a:pt x="2669947" y="993800"/>
                    </a:lnTo>
                    <a:lnTo>
                      <a:pt x="2670175" y="998144"/>
                    </a:lnTo>
                    <a:lnTo>
                      <a:pt x="2669719" y="1001801"/>
                    </a:lnTo>
                    <a:lnTo>
                      <a:pt x="2669036" y="1005230"/>
                    </a:lnTo>
                    <a:lnTo>
                      <a:pt x="2667670" y="1008431"/>
                    </a:lnTo>
                    <a:lnTo>
                      <a:pt x="2665848" y="1011174"/>
                    </a:lnTo>
                    <a:lnTo>
                      <a:pt x="2663798" y="1013688"/>
                    </a:lnTo>
                    <a:lnTo>
                      <a:pt x="2661293" y="1015517"/>
                    </a:lnTo>
                    <a:lnTo>
                      <a:pt x="2658788" y="1017117"/>
                    </a:lnTo>
                    <a:lnTo>
                      <a:pt x="2655599" y="1018260"/>
                    </a:lnTo>
                    <a:lnTo>
                      <a:pt x="2652411" y="1018946"/>
                    </a:lnTo>
                    <a:lnTo>
                      <a:pt x="2648995" y="1019175"/>
                    </a:lnTo>
                    <a:lnTo>
                      <a:pt x="2645579" y="1018946"/>
                    </a:lnTo>
                    <a:lnTo>
                      <a:pt x="2641935" y="1018032"/>
                    </a:lnTo>
                    <a:lnTo>
                      <a:pt x="2638291" y="1016660"/>
                    </a:lnTo>
                    <a:lnTo>
                      <a:pt x="2634647" y="1014831"/>
                    </a:lnTo>
                    <a:lnTo>
                      <a:pt x="2631003" y="1012317"/>
                    </a:lnTo>
                    <a:lnTo>
                      <a:pt x="2627359" y="1009116"/>
                    </a:lnTo>
                    <a:lnTo>
                      <a:pt x="2624171" y="1005459"/>
                    </a:lnTo>
                    <a:lnTo>
                      <a:pt x="2621438" y="1001801"/>
                    </a:lnTo>
                    <a:lnTo>
                      <a:pt x="2619388" y="997686"/>
                    </a:lnTo>
                    <a:lnTo>
                      <a:pt x="2617794" y="993800"/>
                    </a:lnTo>
                    <a:lnTo>
                      <a:pt x="2616883" y="989685"/>
                    </a:lnTo>
                    <a:lnTo>
                      <a:pt x="2616200" y="985571"/>
                    </a:lnTo>
                    <a:lnTo>
                      <a:pt x="2616427" y="981684"/>
                    </a:lnTo>
                    <a:lnTo>
                      <a:pt x="2617111" y="978027"/>
                    </a:lnTo>
                    <a:lnTo>
                      <a:pt x="2618022" y="974598"/>
                    </a:lnTo>
                    <a:lnTo>
                      <a:pt x="2619616" y="971397"/>
                    </a:lnTo>
                    <a:lnTo>
                      <a:pt x="2620527" y="969797"/>
                    </a:lnTo>
                    <a:lnTo>
                      <a:pt x="2621666" y="968654"/>
                    </a:lnTo>
                    <a:lnTo>
                      <a:pt x="2622804" y="967283"/>
                    </a:lnTo>
                    <a:lnTo>
                      <a:pt x="2624171" y="966140"/>
                    </a:lnTo>
                    <a:lnTo>
                      <a:pt x="2625765" y="965225"/>
                    </a:lnTo>
                    <a:lnTo>
                      <a:pt x="2627359" y="964082"/>
                    </a:lnTo>
                    <a:lnTo>
                      <a:pt x="2629181" y="963396"/>
                    </a:lnTo>
                    <a:lnTo>
                      <a:pt x="2630775" y="962711"/>
                    </a:lnTo>
                    <a:lnTo>
                      <a:pt x="2632825" y="962253"/>
                    </a:lnTo>
                    <a:lnTo>
                      <a:pt x="2634875" y="962025"/>
                    </a:lnTo>
                    <a:close/>
                    <a:moveTo>
                      <a:pt x="1219450" y="960438"/>
                    </a:moveTo>
                    <a:lnTo>
                      <a:pt x="1222779" y="960895"/>
                    </a:lnTo>
                    <a:lnTo>
                      <a:pt x="1226109" y="961581"/>
                    </a:lnTo>
                    <a:lnTo>
                      <a:pt x="1228551" y="962495"/>
                    </a:lnTo>
                    <a:lnTo>
                      <a:pt x="1231215" y="963867"/>
                    </a:lnTo>
                    <a:lnTo>
                      <a:pt x="1233434" y="965467"/>
                    </a:lnTo>
                    <a:lnTo>
                      <a:pt x="1235210" y="967296"/>
                    </a:lnTo>
                    <a:lnTo>
                      <a:pt x="1236986" y="969353"/>
                    </a:lnTo>
                    <a:lnTo>
                      <a:pt x="1238318" y="971411"/>
                    </a:lnTo>
                    <a:lnTo>
                      <a:pt x="1239428" y="973925"/>
                    </a:lnTo>
                    <a:lnTo>
                      <a:pt x="1240094" y="976440"/>
                    </a:lnTo>
                    <a:lnTo>
                      <a:pt x="1240760" y="978954"/>
                    </a:lnTo>
                    <a:lnTo>
                      <a:pt x="1241204" y="981469"/>
                    </a:lnTo>
                    <a:lnTo>
                      <a:pt x="1241426" y="984212"/>
                    </a:lnTo>
                    <a:lnTo>
                      <a:pt x="1241204" y="986498"/>
                    </a:lnTo>
                    <a:lnTo>
                      <a:pt x="1240760" y="989241"/>
                    </a:lnTo>
                    <a:lnTo>
                      <a:pt x="1240538" y="991527"/>
                    </a:lnTo>
                    <a:lnTo>
                      <a:pt x="1239872" y="993813"/>
                    </a:lnTo>
                    <a:lnTo>
                      <a:pt x="1238984" y="996099"/>
                    </a:lnTo>
                    <a:lnTo>
                      <a:pt x="1237208" y="1000214"/>
                    </a:lnTo>
                    <a:lnTo>
                      <a:pt x="1234988" y="1003872"/>
                    </a:lnTo>
                    <a:lnTo>
                      <a:pt x="1232103" y="1007301"/>
                    </a:lnTo>
                    <a:lnTo>
                      <a:pt x="1228995" y="1010273"/>
                    </a:lnTo>
                    <a:lnTo>
                      <a:pt x="1225887" y="1012787"/>
                    </a:lnTo>
                    <a:lnTo>
                      <a:pt x="1222557" y="1014616"/>
                    </a:lnTo>
                    <a:lnTo>
                      <a:pt x="1218784" y="1016216"/>
                    </a:lnTo>
                    <a:lnTo>
                      <a:pt x="1215010" y="1017131"/>
                    </a:lnTo>
                    <a:lnTo>
                      <a:pt x="1211458" y="1017588"/>
                    </a:lnTo>
                    <a:lnTo>
                      <a:pt x="1207684" y="1017588"/>
                    </a:lnTo>
                    <a:lnTo>
                      <a:pt x="1204133" y="1016902"/>
                    </a:lnTo>
                    <a:lnTo>
                      <a:pt x="1202579" y="1016216"/>
                    </a:lnTo>
                    <a:lnTo>
                      <a:pt x="1200803" y="1015530"/>
                    </a:lnTo>
                    <a:lnTo>
                      <a:pt x="1199249" y="1014387"/>
                    </a:lnTo>
                    <a:lnTo>
                      <a:pt x="1197695" y="1013473"/>
                    </a:lnTo>
                    <a:lnTo>
                      <a:pt x="1196363" y="1012330"/>
                    </a:lnTo>
                    <a:lnTo>
                      <a:pt x="1194809" y="1010730"/>
                    </a:lnTo>
                    <a:lnTo>
                      <a:pt x="1193478" y="1009358"/>
                    </a:lnTo>
                    <a:lnTo>
                      <a:pt x="1192590" y="1007529"/>
                    </a:lnTo>
                    <a:lnTo>
                      <a:pt x="1190814" y="1004329"/>
                    </a:lnTo>
                    <a:lnTo>
                      <a:pt x="1189704" y="1000671"/>
                    </a:lnTo>
                    <a:lnTo>
                      <a:pt x="1189260" y="997242"/>
                    </a:lnTo>
                    <a:lnTo>
                      <a:pt x="1189038" y="993356"/>
                    </a:lnTo>
                    <a:lnTo>
                      <a:pt x="1189482" y="989699"/>
                    </a:lnTo>
                    <a:lnTo>
                      <a:pt x="1190148" y="985812"/>
                    </a:lnTo>
                    <a:lnTo>
                      <a:pt x="1191480" y="981926"/>
                    </a:lnTo>
                    <a:lnTo>
                      <a:pt x="1193034" y="978269"/>
                    </a:lnTo>
                    <a:lnTo>
                      <a:pt x="1195031" y="974840"/>
                    </a:lnTo>
                    <a:lnTo>
                      <a:pt x="1197695" y="971868"/>
                    </a:lnTo>
                    <a:lnTo>
                      <a:pt x="1200581" y="968896"/>
                    </a:lnTo>
                    <a:lnTo>
                      <a:pt x="1203467" y="966153"/>
                    </a:lnTo>
                    <a:lnTo>
                      <a:pt x="1207019" y="964095"/>
                    </a:lnTo>
                    <a:lnTo>
                      <a:pt x="1211014" y="962267"/>
                    </a:lnTo>
                    <a:lnTo>
                      <a:pt x="1215010" y="961352"/>
                    </a:lnTo>
                    <a:lnTo>
                      <a:pt x="1217008" y="960666"/>
                    </a:lnTo>
                    <a:lnTo>
                      <a:pt x="1219450" y="960438"/>
                    </a:lnTo>
                    <a:close/>
                    <a:moveTo>
                      <a:pt x="2464027" y="958850"/>
                    </a:moveTo>
                    <a:lnTo>
                      <a:pt x="2467882" y="959307"/>
                    </a:lnTo>
                    <a:lnTo>
                      <a:pt x="2471511" y="960221"/>
                    </a:lnTo>
                    <a:lnTo>
                      <a:pt x="2474913" y="961364"/>
                    </a:lnTo>
                    <a:lnTo>
                      <a:pt x="2478088" y="962736"/>
                    </a:lnTo>
                    <a:lnTo>
                      <a:pt x="2481036" y="964336"/>
                    </a:lnTo>
                    <a:lnTo>
                      <a:pt x="2483531" y="966165"/>
                    </a:lnTo>
                    <a:lnTo>
                      <a:pt x="2485798" y="968451"/>
                    </a:lnTo>
                    <a:lnTo>
                      <a:pt x="2488293" y="970737"/>
                    </a:lnTo>
                    <a:lnTo>
                      <a:pt x="2490107" y="973023"/>
                    </a:lnTo>
                    <a:lnTo>
                      <a:pt x="2491922" y="975766"/>
                    </a:lnTo>
                    <a:lnTo>
                      <a:pt x="2493282" y="978052"/>
                    </a:lnTo>
                    <a:lnTo>
                      <a:pt x="2494416" y="980795"/>
                    </a:lnTo>
                    <a:lnTo>
                      <a:pt x="2495550" y="983310"/>
                    </a:lnTo>
                    <a:lnTo>
                      <a:pt x="2496231" y="985825"/>
                    </a:lnTo>
                    <a:lnTo>
                      <a:pt x="2496911" y="988339"/>
                    </a:lnTo>
                    <a:lnTo>
                      <a:pt x="2497138" y="990625"/>
                    </a:lnTo>
                    <a:lnTo>
                      <a:pt x="2497138" y="992911"/>
                    </a:lnTo>
                    <a:lnTo>
                      <a:pt x="2497138" y="994969"/>
                    </a:lnTo>
                    <a:lnTo>
                      <a:pt x="2496911" y="997026"/>
                    </a:lnTo>
                    <a:lnTo>
                      <a:pt x="2496231" y="998855"/>
                    </a:lnTo>
                    <a:lnTo>
                      <a:pt x="2495777" y="1000684"/>
                    </a:lnTo>
                    <a:lnTo>
                      <a:pt x="2495097" y="1002512"/>
                    </a:lnTo>
                    <a:lnTo>
                      <a:pt x="2493509" y="1005713"/>
                    </a:lnTo>
                    <a:lnTo>
                      <a:pt x="2491015" y="1008685"/>
                    </a:lnTo>
                    <a:lnTo>
                      <a:pt x="2488520" y="1010971"/>
                    </a:lnTo>
                    <a:lnTo>
                      <a:pt x="2485572" y="1013028"/>
                    </a:lnTo>
                    <a:lnTo>
                      <a:pt x="2482170" y="1014400"/>
                    </a:lnTo>
                    <a:lnTo>
                      <a:pt x="2478768" y="1015543"/>
                    </a:lnTo>
                    <a:lnTo>
                      <a:pt x="2474913" y="1016000"/>
                    </a:lnTo>
                    <a:lnTo>
                      <a:pt x="2471284" y="1016000"/>
                    </a:lnTo>
                    <a:lnTo>
                      <a:pt x="2467202" y="1015543"/>
                    </a:lnTo>
                    <a:lnTo>
                      <a:pt x="2463120" y="1014400"/>
                    </a:lnTo>
                    <a:lnTo>
                      <a:pt x="2459265" y="1012571"/>
                    </a:lnTo>
                    <a:lnTo>
                      <a:pt x="2455409" y="1010513"/>
                    </a:lnTo>
                    <a:lnTo>
                      <a:pt x="2451781" y="1007313"/>
                    </a:lnTo>
                    <a:lnTo>
                      <a:pt x="2448379" y="1004113"/>
                    </a:lnTo>
                    <a:lnTo>
                      <a:pt x="2445657" y="1000455"/>
                    </a:lnTo>
                    <a:lnTo>
                      <a:pt x="2443390" y="996797"/>
                    </a:lnTo>
                    <a:lnTo>
                      <a:pt x="2441802" y="992911"/>
                    </a:lnTo>
                    <a:lnTo>
                      <a:pt x="2440668" y="988796"/>
                    </a:lnTo>
                    <a:lnTo>
                      <a:pt x="2439988" y="984910"/>
                    </a:lnTo>
                    <a:lnTo>
                      <a:pt x="2439988" y="981253"/>
                    </a:lnTo>
                    <a:lnTo>
                      <a:pt x="2440441" y="977595"/>
                    </a:lnTo>
                    <a:lnTo>
                      <a:pt x="2441122" y="974166"/>
                    </a:lnTo>
                    <a:lnTo>
                      <a:pt x="2442709" y="970737"/>
                    </a:lnTo>
                    <a:lnTo>
                      <a:pt x="2444523" y="967765"/>
                    </a:lnTo>
                    <a:lnTo>
                      <a:pt x="2447018" y="965251"/>
                    </a:lnTo>
                    <a:lnTo>
                      <a:pt x="2449740" y="962736"/>
                    </a:lnTo>
                    <a:lnTo>
                      <a:pt x="2451327" y="961822"/>
                    </a:lnTo>
                    <a:lnTo>
                      <a:pt x="2453141" y="960907"/>
                    </a:lnTo>
                    <a:lnTo>
                      <a:pt x="2455182" y="960450"/>
                    </a:lnTo>
                    <a:lnTo>
                      <a:pt x="2456997" y="959764"/>
                    </a:lnTo>
                    <a:lnTo>
                      <a:pt x="2459038" y="959307"/>
                    </a:lnTo>
                    <a:lnTo>
                      <a:pt x="2461079" y="959078"/>
                    </a:lnTo>
                    <a:lnTo>
                      <a:pt x="2464027" y="958850"/>
                    </a:lnTo>
                    <a:close/>
                    <a:moveTo>
                      <a:pt x="1391024" y="958850"/>
                    </a:moveTo>
                    <a:lnTo>
                      <a:pt x="1395157" y="959307"/>
                    </a:lnTo>
                    <a:lnTo>
                      <a:pt x="1398831" y="959764"/>
                    </a:lnTo>
                    <a:lnTo>
                      <a:pt x="1402045" y="961136"/>
                    </a:lnTo>
                    <a:lnTo>
                      <a:pt x="1404571" y="962507"/>
                    </a:lnTo>
                    <a:lnTo>
                      <a:pt x="1407096" y="964108"/>
                    </a:lnTo>
                    <a:lnTo>
                      <a:pt x="1409163" y="965936"/>
                    </a:lnTo>
                    <a:lnTo>
                      <a:pt x="1411000" y="967994"/>
                    </a:lnTo>
                    <a:lnTo>
                      <a:pt x="1412607" y="970280"/>
                    </a:lnTo>
                    <a:lnTo>
                      <a:pt x="1413525" y="972794"/>
                    </a:lnTo>
                    <a:lnTo>
                      <a:pt x="1414673" y="975080"/>
                    </a:lnTo>
                    <a:lnTo>
                      <a:pt x="1415362" y="977824"/>
                    </a:lnTo>
                    <a:lnTo>
                      <a:pt x="1415821" y="980338"/>
                    </a:lnTo>
                    <a:lnTo>
                      <a:pt x="1416051" y="982624"/>
                    </a:lnTo>
                    <a:lnTo>
                      <a:pt x="1416051" y="985367"/>
                    </a:lnTo>
                    <a:lnTo>
                      <a:pt x="1416051" y="987653"/>
                    </a:lnTo>
                    <a:lnTo>
                      <a:pt x="1415821" y="989939"/>
                    </a:lnTo>
                    <a:lnTo>
                      <a:pt x="1414903" y="992225"/>
                    </a:lnTo>
                    <a:lnTo>
                      <a:pt x="1414444" y="994283"/>
                    </a:lnTo>
                    <a:lnTo>
                      <a:pt x="1413525" y="996797"/>
                    </a:lnTo>
                    <a:lnTo>
                      <a:pt x="1412607" y="998626"/>
                    </a:lnTo>
                    <a:lnTo>
                      <a:pt x="1410081" y="1002512"/>
                    </a:lnTo>
                    <a:lnTo>
                      <a:pt x="1407556" y="1005713"/>
                    </a:lnTo>
                    <a:lnTo>
                      <a:pt x="1404341" y="1008913"/>
                    </a:lnTo>
                    <a:lnTo>
                      <a:pt x="1400897" y="1011199"/>
                    </a:lnTo>
                    <a:lnTo>
                      <a:pt x="1397224" y="1013257"/>
                    </a:lnTo>
                    <a:lnTo>
                      <a:pt x="1393550" y="1014628"/>
                    </a:lnTo>
                    <a:lnTo>
                      <a:pt x="1389647" y="1015543"/>
                    </a:lnTo>
                    <a:lnTo>
                      <a:pt x="1385514" y="1016000"/>
                    </a:lnTo>
                    <a:lnTo>
                      <a:pt x="1381611" y="1016000"/>
                    </a:lnTo>
                    <a:lnTo>
                      <a:pt x="1377708" y="1015085"/>
                    </a:lnTo>
                    <a:lnTo>
                      <a:pt x="1375871" y="1014628"/>
                    </a:lnTo>
                    <a:lnTo>
                      <a:pt x="1374034" y="1013714"/>
                    </a:lnTo>
                    <a:lnTo>
                      <a:pt x="1372427" y="1012799"/>
                    </a:lnTo>
                    <a:lnTo>
                      <a:pt x="1370820" y="1011656"/>
                    </a:lnTo>
                    <a:lnTo>
                      <a:pt x="1368983" y="1010285"/>
                    </a:lnTo>
                    <a:lnTo>
                      <a:pt x="1367605" y="1009142"/>
                    </a:lnTo>
                    <a:lnTo>
                      <a:pt x="1365998" y="1007542"/>
                    </a:lnTo>
                    <a:lnTo>
                      <a:pt x="1364621" y="1005941"/>
                    </a:lnTo>
                    <a:lnTo>
                      <a:pt x="1362784" y="1002512"/>
                    </a:lnTo>
                    <a:lnTo>
                      <a:pt x="1361406" y="999083"/>
                    </a:lnTo>
                    <a:lnTo>
                      <a:pt x="1360717" y="995426"/>
                    </a:lnTo>
                    <a:lnTo>
                      <a:pt x="1360488" y="991768"/>
                    </a:lnTo>
                    <a:lnTo>
                      <a:pt x="1360488" y="987653"/>
                    </a:lnTo>
                    <a:lnTo>
                      <a:pt x="1361177" y="983996"/>
                    </a:lnTo>
                    <a:lnTo>
                      <a:pt x="1362325" y="980338"/>
                    </a:lnTo>
                    <a:lnTo>
                      <a:pt x="1363932" y="976681"/>
                    </a:lnTo>
                    <a:lnTo>
                      <a:pt x="1365998" y="973252"/>
                    </a:lnTo>
                    <a:lnTo>
                      <a:pt x="1368294" y="969823"/>
                    </a:lnTo>
                    <a:lnTo>
                      <a:pt x="1371279" y="966851"/>
                    </a:lnTo>
                    <a:lnTo>
                      <a:pt x="1374723" y="964565"/>
                    </a:lnTo>
                    <a:lnTo>
                      <a:pt x="1378167" y="962279"/>
                    </a:lnTo>
                    <a:lnTo>
                      <a:pt x="1382070" y="960679"/>
                    </a:lnTo>
                    <a:lnTo>
                      <a:pt x="1386662" y="959307"/>
                    </a:lnTo>
                    <a:lnTo>
                      <a:pt x="1388728" y="959078"/>
                    </a:lnTo>
                    <a:lnTo>
                      <a:pt x="1391024" y="958850"/>
                    </a:lnTo>
                    <a:close/>
                    <a:moveTo>
                      <a:pt x="2301576" y="957263"/>
                    </a:moveTo>
                    <a:lnTo>
                      <a:pt x="2305386" y="957720"/>
                    </a:lnTo>
                    <a:lnTo>
                      <a:pt x="2309420" y="958634"/>
                    </a:lnTo>
                    <a:lnTo>
                      <a:pt x="2312782" y="959549"/>
                    </a:lnTo>
                    <a:lnTo>
                      <a:pt x="2315695" y="961149"/>
                    </a:lnTo>
                    <a:lnTo>
                      <a:pt x="2318609" y="962749"/>
                    </a:lnTo>
                    <a:lnTo>
                      <a:pt x="2321298" y="964578"/>
                    </a:lnTo>
                    <a:lnTo>
                      <a:pt x="2323539" y="966864"/>
                    </a:lnTo>
                    <a:lnTo>
                      <a:pt x="2325557" y="969150"/>
                    </a:lnTo>
                    <a:lnTo>
                      <a:pt x="2327349" y="971436"/>
                    </a:lnTo>
                    <a:lnTo>
                      <a:pt x="2329142" y="973951"/>
                    </a:lnTo>
                    <a:lnTo>
                      <a:pt x="2330487" y="976465"/>
                    </a:lnTo>
                    <a:lnTo>
                      <a:pt x="2331608" y="978980"/>
                    </a:lnTo>
                    <a:lnTo>
                      <a:pt x="2332504" y="981494"/>
                    </a:lnTo>
                    <a:lnTo>
                      <a:pt x="2333177" y="984238"/>
                    </a:lnTo>
                    <a:lnTo>
                      <a:pt x="2333625" y="986524"/>
                    </a:lnTo>
                    <a:lnTo>
                      <a:pt x="2333625" y="988810"/>
                    </a:lnTo>
                    <a:lnTo>
                      <a:pt x="2333625" y="991324"/>
                    </a:lnTo>
                    <a:lnTo>
                      <a:pt x="2333401" y="993382"/>
                    </a:lnTo>
                    <a:lnTo>
                      <a:pt x="2333177" y="995210"/>
                    </a:lnTo>
                    <a:lnTo>
                      <a:pt x="2332504" y="997268"/>
                    </a:lnTo>
                    <a:lnTo>
                      <a:pt x="2332056" y="999097"/>
                    </a:lnTo>
                    <a:lnTo>
                      <a:pt x="2331159" y="1000925"/>
                    </a:lnTo>
                    <a:lnTo>
                      <a:pt x="2329142" y="1004126"/>
                    </a:lnTo>
                    <a:lnTo>
                      <a:pt x="2326901" y="1007098"/>
                    </a:lnTo>
                    <a:lnTo>
                      <a:pt x="2324212" y="1009384"/>
                    </a:lnTo>
                    <a:lnTo>
                      <a:pt x="2321298" y="1011212"/>
                    </a:lnTo>
                    <a:lnTo>
                      <a:pt x="2317937" y="1012813"/>
                    </a:lnTo>
                    <a:lnTo>
                      <a:pt x="2314127" y="1013956"/>
                    </a:lnTo>
                    <a:lnTo>
                      <a:pt x="2310317" y="1014413"/>
                    </a:lnTo>
                    <a:lnTo>
                      <a:pt x="2306507" y="1014413"/>
                    </a:lnTo>
                    <a:lnTo>
                      <a:pt x="2302697" y="1013956"/>
                    </a:lnTo>
                    <a:lnTo>
                      <a:pt x="2298662" y="1012813"/>
                    </a:lnTo>
                    <a:lnTo>
                      <a:pt x="2294852" y="1010984"/>
                    </a:lnTo>
                    <a:lnTo>
                      <a:pt x="2291042" y="1008926"/>
                    </a:lnTo>
                    <a:lnTo>
                      <a:pt x="2287457" y="1005955"/>
                    </a:lnTo>
                    <a:lnTo>
                      <a:pt x="2284319" y="1002526"/>
                    </a:lnTo>
                    <a:lnTo>
                      <a:pt x="2281405" y="998868"/>
                    </a:lnTo>
                    <a:lnTo>
                      <a:pt x="2279388" y="995210"/>
                    </a:lnTo>
                    <a:lnTo>
                      <a:pt x="2278044" y="991324"/>
                    </a:lnTo>
                    <a:lnTo>
                      <a:pt x="2277147" y="987667"/>
                    </a:lnTo>
                    <a:lnTo>
                      <a:pt x="2276475" y="983552"/>
                    </a:lnTo>
                    <a:lnTo>
                      <a:pt x="2276699" y="979666"/>
                    </a:lnTo>
                    <a:lnTo>
                      <a:pt x="2277371" y="976008"/>
                    </a:lnTo>
                    <a:lnTo>
                      <a:pt x="2278268" y="972579"/>
                    </a:lnTo>
                    <a:lnTo>
                      <a:pt x="2279837" y="969150"/>
                    </a:lnTo>
                    <a:lnTo>
                      <a:pt x="2281854" y="966178"/>
                    </a:lnTo>
                    <a:lnTo>
                      <a:pt x="2284543" y="963664"/>
                    </a:lnTo>
                    <a:lnTo>
                      <a:pt x="2287457" y="961149"/>
                    </a:lnTo>
                    <a:lnTo>
                      <a:pt x="2289249" y="960235"/>
                    </a:lnTo>
                    <a:lnTo>
                      <a:pt x="2290818" y="959320"/>
                    </a:lnTo>
                    <a:lnTo>
                      <a:pt x="2292835" y="958863"/>
                    </a:lnTo>
                    <a:lnTo>
                      <a:pt x="2294628" y="958177"/>
                    </a:lnTo>
                    <a:lnTo>
                      <a:pt x="2296645" y="957720"/>
                    </a:lnTo>
                    <a:lnTo>
                      <a:pt x="2298662" y="957491"/>
                    </a:lnTo>
                    <a:lnTo>
                      <a:pt x="2301576" y="957263"/>
                    </a:lnTo>
                    <a:close/>
                    <a:moveTo>
                      <a:pt x="1568814" y="957263"/>
                    </a:moveTo>
                    <a:lnTo>
                      <a:pt x="1572715" y="957491"/>
                    </a:lnTo>
                    <a:lnTo>
                      <a:pt x="1576158" y="958177"/>
                    </a:lnTo>
                    <a:lnTo>
                      <a:pt x="1579371" y="959320"/>
                    </a:lnTo>
                    <a:lnTo>
                      <a:pt x="1582126" y="960692"/>
                    </a:lnTo>
                    <a:lnTo>
                      <a:pt x="1584880" y="962292"/>
                    </a:lnTo>
                    <a:lnTo>
                      <a:pt x="1586946" y="964121"/>
                    </a:lnTo>
                    <a:lnTo>
                      <a:pt x="1589011" y="966178"/>
                    </a:lnTo>
                    <a:lnTo>
                      <a:pt x="1590618" y="968464"/>
                    </a:lnTo>
                    <a:lnTo>
                      <a:pt x="1592224" y="970979"/>
                    </a:lnTo>
                    <a:lnTo>
                      <a:pt x="1593372" y="973265"/>
                    </a:lnTo>
                    <a:lnTo>
                      <a:pt x="1594061" y="975551"/>
                    </a:lnTo>
                    <a:lnTo>
                      <a:pt x="1594979" y="978294"/>
                    </a:lnTo>
                    <a:lnTo>
                      <a:pt x="1595208" y="980809"/>
                    </a:lnTo>
                    <a:lnTo>
                      <a:pt x="1595438" y="983552"/>
                    </a:lnTo>
                    <a:lnTo>
                      <a:pt x="1595438" y="985838"/>
                    </a:lnTo>
                    <a:lnTo>
                      <a:pt x="1595208" y="988352"/>
                    </a:lnTo>
                    <a:lnTo>
                      <a:pt x="1594520" y="990638"/>
                    </a:lnTo>
                    <a:lnTo>
                      <a:pt x="1594061" y="992696"/>
                    </a:lnTo>
                    <a:lnTo>
                      <a:pt x="1593372" y="994753"/>
                    </a:lnTo>
                    <a:lnTo>
                      <a:pt x="1592454" y="997039"/>
                    </a:lnTo>
                    <a:lnTo>
                      <a:pt x="1591536" y="999097"/>
                    </a:lnTo>
                    <a:lnTo>
                      <a:pt x="1590159" y="1000925"/>
                    </a:lnTo>
                    <a:lnTo>
                      <a:pt x="1587405" y="1004126"/>
                    </a:lnTo>
                    <a:lnTo>
                      <a:pt x="1584650" y="1006869"/>
                    </a:lnTo>
                    <a:lnTo>
                      <a:pt x="1581208" y="1009612"/>
                    </a:lnTo>
                    <a:lnTo>
                      <a:pt x="1577535" y="1011441"/>
                    </a:lnTo>
                    <a:lnTo>
                      <a:pt x="1573404" y="1013041"/>
                    </a:lnTo>
                    <a:lnTo>
                      <a:pt x="1569502" y="1013727"/>
                    </a:lnTo>
                    <a:lnTo>
                      <a:pt x="1565600" y="1014413"/>
                    </a:lnTo>
                    <a:lnTo>
                      <a:pt x="1561469" y="1014184"/>
                    </a:lnTo>
                    <a:lnTo>
                      <a:pt x="1557567" y="1013270"/>
                    </a:lnTo>
                    <a:lnTo>
                      <a:pt x="1555502" y="1012813"/>
                    </a:lnTo>
                    <a:lnTo>
                      <a:pt x="1553665" y="1011898"/>
                    </a:lnTo>
                    <a:lnTo>
                      <a:pt x="1551829" y="1010984"/>
                    </a:lnTo>
                    <a:lnTo>
                      <a:pt x="1550223" y="1009841"/>
                    </a:lnTo>
                    <a:lnTo>
                      <a:pt x="1548387" y="1008926"/>
                    </a:lnTo>
                    <a:lnTo>
                      <a:pt x="1546780" y="1007326"/>
                    </a:lnTo>
                    <a:lnTo>
                      <a:pt x="1545173" y="1005726"/>
                    </a:lnTo>
                    <a:lnTo>
                      <a:pt x="1543796" y="1004126"/>
                    </a:lnTo>
                    <a:lnTo>
                      <a:pt x="1541731" y="1000697"/>
                    </a:lnTo>
                    <a:lnTo>
                      <a:pt x="1540124" y="997268"/>
                    </a:lnTo>
                    <a:lnTo>
                      <a:pt x="1539206" y="993610"/>
                    </a:lnTo>
                    <a:lnTo>
                      <a:pt x="1538517" y="989495"/>
                    </a:lnTo>
                    <a:lnTo>
                      <a:pt x="1538288" y="985838"/>
                    </a:lnTo>
                    <a:lnTo>
                      <a:pt x="1538747" y="981952"/>
                    </a:lnTo>
                    <a:lnTo>
                      <a:pt x="1539894" y="978294"/>
                    </a:lnTo>
                    <a:lnTo>
                      <a:pt x="1541271" y="974636"/>
                    </a:lnTo>
                    <a:lnTo>
                      <a:pt x="1543337" y="971436"/>
                    </a:lnTo>
                    <a:lnTo>
                      <a:pt x="1545632" y="968007"/>
                    </a:lnTo>
                    <a:lnTo>
                      <a:pt x="1548387" y="965264"/>
                    </a:lnTo>
                    <a:lnTo>
                      <a:pt x="1551829" y="962749"/>
                    </a:lnTo>
                    <a:lnTo>
                      <a:pt x="1555502" y="960692"/>
                    </a:lnTo>
                    <a:lnTo>
                      <a:pt x="1559403" y="958863"/>
                    </a:lnTo>
                    <a:lnTo>
                      <a:pt x="1563994" y="957720"/>
                    </a:lnTo>
                    <a:lnTo>
                      <a:pt x="1566289" y="957491"/>
                    </a:lnTo>
                    <a:lnTo>
                      <a:pt x="1568814" y="957263"/>
                    </a:lnTo>
                    <a:close/>
                    <a:moveTo>
                      <a:pt x="2117707" y="955675"/>
                    </a:moveTo>
                    <a:lnTo>
                      <a:pt x="2122049" y="956361"/>
                    </a:lnTo>
                    <a:lnTo>
                      <a:pt x="2125706" y="957046"/>
                    </a:lnTo>
                    <a:lnTo>
                      <a:pt x="2129135" y="958189"/>
                    </a:lnTo>
                    <a:lnTo>
                      <a:pt x="2132334" y="959332"/>
                    </a:lnTo>
                    <a:lnTo>
                      <a:pt x="2134848" y="960933"/>
                    </a:lnTo>
                    <a:lnTo>
                      <a:pt x="2137591" y="963219"/>
                    </a:lnTo>
                    <a:lnTo>
                      <a:pt x="2139877" y="965276"/>
                    </a:lnTo>
                    <a:lnTo>
                      <a:pt x="2141934" y="967333"/>
                    </a:lnTo>
                    <a:lnTo>
                      <a:pt x="2143762" y="969619"/>
                    </a:lnTo>
                    <a:lnTo>
                      <a:pt x="2145133" y="972363"/>
                    </a:lnTo>
                    <a:lnTo>
                      <a:pt x="2146505" y="974649"/>
                    </a:lnTo>
                    <a:lnTo>
                      <a:pt x="2147647" y="977392"/>
                    </a:lnTo>
                    <a:lnTo>
                      <a:pt x="2148333" y="979906"/>
                    </a:lnTo>
                    <a:lnTo>
                      <a:pt x="2148790" y="982421"/>
                    </a:lnTo>
                    <a:lnTo>
                      <a:pt x="2149019" y="984936"/>
                    </a:lnTo>
                    <a:lnTo>
                      <a:pt x="2149476" y="987450"/>
                    </a:lnTo>
                    <a:lnTo>
                      <a:pt x="2149019" y="989736"/>
                    </a:lnTo>
                    <a:lnTo>
                      <a:pt x="2148790" y="991794"/>
                    </a:lnTo>
                    <a:lnTo>
                      <a:pt x="2148333" y="993851"/>
                    </a:lnTo>
                    <a:lnTo>
                      <a:pt x="2147876" y="996137"/>
                    </a:lnTo>
                    <a:lnTo>
                      <a:pt x="2146962" y="997966"/>
                    </a:lnTo>
                    <a:lnTo>
                      <a:pt x="2146047" y="999795"/>
                    </a:lnTo>
                    <a:lnTo>
                      <a:pt x="2144905" y="1001623"/>
                    </a:lnTo>
                    <a:lnTo>
                      <a:pt x="2143533" y="1003224"/>
                    </a:lnTo>
                    <a:lnTo>
                      <a:pt x="2142391" y="1004367"/>
                    </a:lnTo>
                    <a:lnTo>
                      <a:pt x="2141019" y="1005967"/>
                    </a:lnTo>
                    <a:lnTo>
                      <a:pt x="2137820" y="1008481"/>
                    </a:lnTo>
                    <a:lnTo>
                      <a:pt x="2134391" y="1010310"/>
                    </a:lnTo>
                    <a:lnTo>
                      <a:pt x="2130734" y="1011910"/>
                    </a:lnTo>
                    <a:lnTo>
                      <a:pt x="2126849" y="1012596"/>
                    </a:lnTo>
                    <a:lnTo>
                      <a:pt x="2122507" y="1012825"/>
                    </a:lnTo>
                    <a:lnTo>
                      <a:pt x="2118393" y="1012596"/>
                    </a:lnTo>
                    <a:lnTo>
                      <a:pt x="2114050" y="1011910"/>
                    </a:lnTo>
                    <a:lnTo>
                      <a:pt x="2110165" y="1010539"/>
                    </a:lnTo>
                    <a:lnTo>
                      <a:pt x="2108108" y="1009396"/>
                    </a:lnTo>
                    <a:lnTo>
                      <a:pt x="2106279" y="1008481"/>
                    </a:lnTo>
                    <a:lnTo>
                      <a:pt x="2104222" y="1007110"/>
                    </a:lnTo>
                    <a:lnTo>
                      <a:pt x="2102394" y="1005738"/>
                    </a:lnTo>
                    <a:lnTo>
                      <a:pt x="2100794" y="1004138"/>
                    </a:lnTo>
                    <a:lnTo>
                      <a:pt x="2098966" y="1002309"/>
                    </a:lnTo>
                    <a:lnTo>
                      <a:pt x="2096223" y="998880"/>
                    </a:lnTo>
                    <a:lnTo>
                      <a:pt x="2094166" y="995451"/>
                    </a:lnTo>
                    <a:lnTo>
                      <a:pt x="2092566" y="991794"/>
                    </a:lnTo>
                    <a:lnTo>
                      <a:pt x="2091423" y="987907"/>
                    </a:lnTo>
                    <a:lnTo>
                      <a:pt x="2090966" y="984250"/>
                    </a:lnTo>
                    <a:lnTo>
                      <a:pt x="2090738" y="980135"/>
                    </a:lnTo>
                    <a:lnTo>
                      <a:pt x="2091195" y="976477"/>
                    </a:lnTo>
                    <a:lnTo>
                      <a:pt x="2092338" y="973048"/>
                    </a:lnTo>
                    <a:lnTo>
                      <a:pt x="2093937" y="969619"/>
                    </a:lnTo>
                    <a:lnTo>
                      <a:pt x="2095766" y="966648"/>
                    </a:lnTo>
                    <a:lnTo>
                      <a:pt x="2098280" y="963676"/>
                    </a:lnTo>
                    <a:lnTo>
                      <a:pt x="2101251" y="960933"/>
                    </a:lnTo>
                    <a:lnTo>
                      <a:pt x="2104679" y="959104"/>
                    </a:lnTo>
                    <a:lnTo>
                      <a:pt x="2106508" y="958189"/>
                    </a:lnTo>
                    <a:lnTo>
                      <a:pt x="2108565" y="957275"/>
                    </a:lnTo>
                    <a:lnTo>
                      <a:pt x="2110622" y="956818"/>
                    </a:lnTo>
                    <a:lnTo>
                      <a:pt x="2113136" y="956361"/>
                    </a:lnTo>
                    <a:lnTo>
                      <a:pt x="2115421" y="955903"/>
                    </a:lnTo>
                    <a:lnTo>
                      <a:pt x="2117707" y="955675"/>
                    </a:lnTo>
                    <a:close/>
                    <a:moveTo>
                      <a:pt x="1934154" y="955675"/>
                    </a:moveTo>
                    <a:lnTo>
                      <a:pt x="1938188" y="956132"/>
                    </a:lnTo>
                    <a:lnTo>
                      <a:pt x="1941774" y="957046"/>
                    </a:lnTo>
                    <a:lnTo>
                      <a:pt x="1945136" y="957961"/>
                    </a:lnTo>
                    <a:lnTo>
                      <a:pt x="1948274" y="959332"/>
                    </a:lnTo>
                    <a:lnTo>
                      <a:pt x="1950739" y="960933"/>
                    </a:lnTo>
                    <a:lnTo>
                      <a:pt x="1953428" y="962761"/>
                    </a:lnTo>
                    <a:lnTo>
                      <a:pt x="1955445" y="964819"/>
                    </a:lnTo>
                    <a:lnTo>
                      <a:pt x="1957462" y="967333"/>
                    </a:lnTo>
                    <a:lnTo>
                      <a:pt x="1959031" y="969619"/>
                    </a:lnTo>
                    <a:lnTo>
                      <a:pt x="1960376" y="971905"/>
                    </a:lnTo>
                    <a:lnTo>
                      <a:pt x="1961721" y="974649"/>
                    </a:lnTo>
                    <a:lnTo>
                      <a:pt x="1962393" y="977163"/>
                    </a:lnTo>
                    <a:lnTo>
                      <a:pt x="1963065" y="979678"/>
                    </a:lnTo>
                    <a:lnTo>
                      <a:pt x="1963514" y="982192"/>
                    </a:lnTo>
                    <a:lnTo>
                      <a:pt x="1963738" y="984707"/>
                    </a:lnTo>
                    <a:lnTo>
                      <a:pt x="1963738" y="986993"/>
                    </a:lnTo>
                    <a:lnTo>
                      <a:pt x="1963514" y="989279"/>
                    </a:lnTo>
                    <a:lnTo>
                      <a:pt x="1962841" y="991794"/>
                    </a:lnTo>
                    <a:lnTo>
                      <a:pt x="1962393" y="993851"/>
                    </a:lnTo>
                    <a:lnTo>
                      <a:pt x="1961721" y="995680"/>
                    </a:lnTo>
                    <a:lnTo>
                      <a:pt x="1960824" y="997737"/>
                    </a:lnTo>
                    <a:lnTo>
                      <a:pt x="1959704" y="999566"/>
                    </a:lnTo>
                    <a:lnTo>
                      <a:pt x="1958807" y="1001166"/>
                    </a:lnTo>
                    <a:lnTo>
                      <a:pt x="1957462" y="1002766"/>
                    </a:lnTo>
                    <a:lnTo>
                      <a:pt x="1954549" y="1005738"/>
                    </a:lnTo>
                    <a:lnTo>
                      <a:pt x="1951635" y="1008253"/>
                    </a:lnTo>
                    <a:lnTo>
                      <a:pt x="1947825" y="1010082"/>
                    </a:lnTo>
                    <a:lnTo>
                      <a:pt x="1944240" y="1011453"/>
                    </a:lnTo>
                    <a:lnTo>
                      <a:pt x="1940205" y="1012596"/>
                    </a:lnTo>
                    <a:lnTo>
                      <a:pt x="1936395" y="1012825"/>
                    </a:lnTo>
                    <a:lnTo>
                      <a:pt x="1932137" y="1012596"/>
                    </a:lnTo>
                    <a:lnTo>
                      <a:pt x="1928103" y="1011682"/>
                    </a:lnTo>
                    <a:lnTo>
                      <a:pt x="1926310" y="1011225"/>
                    </a:lnTo>
                    <a:lnTo>
                      <a:pt x="1924293" y="1010539"/>
                    </a:lnTo>
                    <a:lnTo>
                      <a:pt x="1922276" y="1009396"/>
                    </a:lnTo>
                    <a:lnTo>
                      <a:pt x="1920259" y="1008253"/>
                    </a:lnTo>
                    <a:lnTo>
                      <a:pt x="1918466" y="1007338"/>
                    </a:lnTo>
                    <a:lnTo>
                      <a:pt x="1916897" y="1005738"/>
                    </a:lnTo>
                    <a:lnTo>
                      <a:pt x="1915104" y="1004138"/>
                    </a:lnTo>
                    <a:lnTo>
                      <a:pt x="1913535" y="1002309"/>
                    </a:lnTo>
                    <a:lnTo>
                      <a:pt x="1911070" y="999109"/>
                    </a:lnTo>
                    <a:lnTo>
                      <a:pt x="1909277" y="995451"/>
                    </a:lnTo>
                    <a:lnTo>
                      <a:pt x="1907708" y="991794"/>
                    </a:lnTo>
                    <a:lnTo>
                      <a:pt x="1906812" y="988136"/>
                    </a:lnTo>
                    <a:lnTo>
                      <a:pt x="1906588" y="984021"/>
                    </a:lnTo>
                    <a:lnTo>
                      <a:pt x="1906588" y="980364"/>
                    </a:lnTo>
                    <a:lnTo>
                      <a:pt x="1907484" y="976706"/>
                    </a:lnTo>
                    <a:lnTo>
                      <a:pt x="1908381" y="973048"/>
                    </a:lnTo>
                    <a:lnTo>
                      <a:pt x="1909950" y="969619"/>
                    </a:lnTo>
                    <a:lnTo>
                      <a:pt x="1911967" y="966419"/>
                    </a:lnTo>
                    <a:lnTo>
                      <a:pt x="1914656" y="963676"/>
                    </a:lnTo>
                    <a:lnTo>
                      <a:pt x="1917794" y="961161"/>
                    </a:lnTo>
                    <a:lnTo>
                      <a:pt x="1921155" y="959104"/>
                    </a:lnTo>
                    <a:lnTo>
                      <a:pt x="1923172" y="957961"/>
                    </a:lnTo>
                    <a:lnTo>
                      <a:pt x="1925190" y="957504"/>
                    </a:lnTo>
                    <a:lnTo>
                      <a:pt x="1927207" y="956818"/>
                    </a:lnTo>
                    <a:lnTo>
                      <a:pt x="1929672" y="956132"/>
                    </a:lnTo>
                    <a:lnTo>
                      <a:pt x="1931913" y="955903"/>
                    </a:lnTo>
                    <a:lnTo>
                      <a:pt x="1934154" y="955675"/>
                    </a:lnTo>
                    <a:close/>
                    <a:moveTo>
                      <a:pt x="1749990" y="955675"/>
                    </a:moveTo>
                    <a:lnTo>
                      <a:pt x="1753831" y="956132"/>
                    </a:lnTo>
                    <a:lnTo>
                      <a:pt x="1757219" y="956818"/>
                    </a:lnTo>
                    <a:lnTo>
                      <a:pt x="1760607" y="957732"/>
                    </a:lnTo>
                    <a:lnTo>
                      <a:pt x="1763544" y="959332"/>
                    </a:lnTo>
                    <a:lnTo>
                      <a:pt x="1766029" y="960933"/>
                    </a:lnTo>
                    <a:lnTo>
                      <a:pt x="1768513" y="962761"/>
                    </a:lnTo>
                    <a:lnTo>
                      <a:pt x="1770546" y="964819"/>
                    </a:lnTo>
                    <a:lnTo>
                      <a:pt x="1772354" y="967105"/>
                    </a:lnTo>
                    <a:lnTo>
                      <a:pt x="1773935" y="969391"/>
                    </a:lnTo>
                    <a:lnTo>
                      <a:pt x="1775290" y="972134"/>
                    </a:lnTo>
                    <a:lnTo>
                      <a:pt x="1776194" y="974420"/>
                    </a:lnTo>
                    <a:lnTo>
                      <a:pt x="1777097" y="976935"/>
                    </a:lnTo>
                    <a:lnTo>
                      <a:pt x="1777549" y="979678"/>
                    </a:lnTo>
                    <a:lnTo>
                      <a:pt x="1777775" y="981964"/>
                    </a:lnTo>
                    <a:lnTo>
                      <a:pt x="1778001" y="984707"/>
                    </a:lnTo>
                    <a:lnTo>
                      <a:pt x="1777775" y="986993"/>
                    </a:lnTo>
                    <a:lnTo>
                      <a:pt x="1777549" y="989508"/>
                    </a:lnTo>
                    <a:lnTo>
                      <a:pt x="1777097" y="991565"/>
                    </a:lnTo>
                    <a:lnTo>
                      <a:pt x="1776194" y="993622"/>
                    </a:lnTo>
                    <a:lnTo>
                      <a:pt x="1775516" y="995680"/>
                    </a:lnTo>
                    <a:lnTo>
                      <a:pt x="1774387" y="997509"/>
                    </a:lnTo>
                    <a:lnTo>
                      <a:pt x="1773483" y="999337"/>
                    </a:lnTo>
                    <a:lnTo>
                      <a:pt x="1772354" y="1001166"/>
                    </a:lnTo>
                    <a:lnTo>
                      <a:pt x="1770998" y="1002766"/>
                    </a:lnTo>
                    <a:lnTo>
                      <a:pt x="1767836" y="1005738"/>
                    </a:lnTo>
                    <a:lnTo>
                      <a:pt x="1764899" y="1008024"/>
                    </a:lnTo>
                    <a:lnTo>
                      <a:pt x="1761059" y="1010310"/>
                    </a:lnTo>
                    <a:lnTo>
                      <a:pt x="1757219" y="1011453"/>
                    </a:lnTo>
                    <a:lnTo>
                      <a:pt x="1753379" y="1012596"/>
                    </a:lnTo>
                    <a:lnTo>
                      <a:pt x="1749087" y="1012825"/>
                    </a:lnTo>
                    <a:lnTo>
                      <a:pt x="1745247" y="1012596"/>
                    </a:lnTo>
                    <a:lnTo>
                      <a:pt x="1741181" y="1011682"/>
                    </a:lnTo>
                    <a:lnTo>
                      <a:pt x="1739374" y="1011225"/>
                    </a:lnTo>
                    <a:lnTo>
                      <a:pt x="1737115" y="1010539"/>
                    </a:lnTo>
                    <a:lnTo>
                      <a:pt x="1735308" y="1009624"/>
                    </a:lnTo>
                    <a:lnTo>
                      <a:pt x="1733501" y="1008481"/>
                    </a:lnTo>
                    <a:lnTo>
                      <a:pt x="1731693" y="1007338"/>
                    </a:lnTo>
                    <a:lnTo>
                      <a:pt x="1730112" y="1005738"/>
                    </a:lnTo>
                    <a:lnTo>
                      <a:pt x="1728531" y="1004138"/>
                    </a:lnTo>
                    <a:lnTo>
                      <a:pt x="1727176" y="1002538"/>
                    </a:lnTo>
                    <a:lnTo>
                      <a:pt x="1724691" y="999109"/>
                    </a:lnTo>
                    <a:lnTo>
                      <a:pt x="1722884" y="995451"/>
                    </a:lnTo>
                    <a:lnTo>
                      <a:pt x="1721528" y="991794"/>
                    </a:lnTo>
                    <a:lnTo>
                      <a:pt x="1721077" y="988136"/>
                    </a:lnTo>
                    <a:lnTo>
                      <a:pt x="1720851" y="984478"/>
                    </a:lnTo>
                    <a:lnTo>
                      <a:pt x="1721077" y="980364"/>
                    </a:lnTo>
                    <a:lnTo>
                      <a:pt x="1721980" y="976706"/>
                    </a:lnTo>
                    <a:lnTo>
                      <a:pt x="1723110" y="973048"/>
                    </a:lnTo>
                    <a:lnTo>
                      <a:pt x="1724917" y="969619"/>
                    </a:lnTo>
                    <a:lnTo>
                      <a:pt x="1727402" y="966419"/>
                    </a:lnTo>
                    <a:lnTo>
                      <a:pt x="1729886" y="963904"/>
                    </a:lnTo>
                    <a:lnTo>
                      <a:pt x="1733049" y="961161"/>
                    </a:lnTo>
                    <a:lnTo>
                      <a:pt x="1736663" y="959104"/>
                    </a:lnTo>
                    <a:lnTo>
                      <a:pt x="1740503" y="957504"/>
                    </a:lnTo>
                    <a:lnTo>
                      <a:pt x="1742988" y="956818"/>
                    </a:lnTo>
                    <a:lnTo>
                      <a:pt x="1745021" y="956132"/>
                    </a:lnTo>
                    <a:lnTo>
                      <a:pt x="1747280" y="955903"/>
                    </a:lnTo>
                    <a:lnTo>
                      <a:pt x="1749990" y="955675"/>
                    </a:lnTo>
                    <a:close/>
                    <a:moveTo>
                      <a:pt x="191624" y="954088"/>
                    </a:moveTo>
                    <a:lnTo>
                      <a:pt x="191856" y="954088"/>
                    </a:lnTo>
                    <a:lnTo>
                      <a:pt x="192089" y="955006"/>
                    </a:lnTo>
                    <a:lnTo>
                      <a:pt x="192089" y="955694"/>
                    </a:lnTo>
                    <a:lnTo>
                      <a:pt x="191856" y="958449"/>
                    </a:lnTo>
                    <a:lnTo>
                      <a:pt x="190926" y="962121"/>
                    </a:lnTo>
                    <a:lnTo>
                      <a:pt x="189530" y="966023"/>
                    </a:lnTo>
                    <a:lnTo>
                      <a:pt x="185807" y="975433"/>
                    </a:lnTo>
                    <a:lnTo>
                      <a:pt x="181619" y="984614"/>
                    </a:lnTo>
                    <a:lnTo>
                      <a:pt x="177432" y="993335"/>
                    </a:lnTo>
                    <a:lnTo>
                      <a:pt x="172546" y="1002057"/>
                    </a:lnTo>
                    <a:lnTo>
                      <a:pt x="170452" y="1005729"/>
                    </a:lnTo>
                    <a:lnTo>
                      <a:pt x="168358" y="1008484"/>
                    </a:lnTo>
                    <a:lnTo>
                      <a:pt x="166729" y="1010320"/>
                    </a:lnTo>
                    <a:lnTo>
                      <a:pt x="165799" y="1011008"/>
                    </a:lnTo>
                    <a:lnTo>
                      <a:pt x="165334" y="1011238"/>
                    </a:lnTo>
                    <a:lnTo>
                      <a:pt x="165101" y="1010779"/>
                    </a:lnTo>
                    <a:lnTo>
                      <a:pt x="165101" y="1009861"/>
                    </a:lnTo>
                    <a:lnTo>
                      <a:pt x="165334" y="1007565"/>
                    </a:lnTo>
                    <a:lnTo>
                      <a:pt x="166264" y="1004582"/>
                    </a:lnTo>
                    <a:lnTo>
                      <a:pt x="167195" y="1000909"/>
                    </a:lnTo>
                    <a:lnTo>
                      <a:pt x="170452" y="992188"/>
                    </a:lnTo>
                    <a:lnTo>
                      <a:pt x="174640" y="982318"/>
                    </a:lnTo>
                    <a:lnTo>
                      <a:pt x="179525" y="972679"/>
                    </a:lnTo>
                    <a:lnTo>
                      <a:pt x="184411" y="963957"/>
                    </a:lnTo>
                    <a:lnTo>
                      <a:pt x="186505" y="960285"/>
                    </a:lnTo>
                    <a:lnTo>
                      <a:pt x="188366" y="957301"/>
                    </a:lnTo>
                    <a:lnTo>
                      <a:pt x="190228" y="955235"/>
                    </a:lnTo>
                    <a:lnTo>
                      <a:pt x="191624" y="954088"/>
                    </a:lnTo>
                    <a:close/>
                    <a:moveTo>
                      <a:pt x="229638" y="947738"/>
                    </a:moveTo>
                    <a:lnTo>
                      <a:pt x="230351" y="947961"/>
                    </a:lnTo>
                    <a:lnTo>
                      <a:pt x="231301" y="948853"/>
                    </a:lnTo>
                    <a:lnTo>
                      <a:pt x="231538" y="949523"/>
                    </a:lnTo>
                    <a:lnTo>
                      <a:pt x="231776" y="950862"/>
                    </a:lnTo>
                    <a:lnTo>
                      <a:pt x="231776" y="952424"/>
                    </a:lnTo>
                    <a:lnTo>
                      <a:pt x="231538" y="954209"/>
                    </a:lnTo>
                    <a:lnTo>
                      <a:pt x="230826" y="958002"/>
                    </a:lnTo>
                    <a:lnTo>
                      <a:pt x="229401" y="962688"/>
                    </a:lnTo>
                    <a:lnTo>
                      <a:pt x="227738" y="967598"/>
                    </a:lnTo>
                    <a:lnTo>
                      <a:pt x="225601" y="972507"/>
                    </a:lnTo>
                    <a:lnTo>
                      <a:pt x="223226" y="977416"/>
                    </a:lnTo>
                    <a:lnTo>
                      <a:pt x="220138" y="983441"/>
                    </a:lnTo>
                    <a:lnTo>
                      <a:pt x="216813" y="989243"/>
                    </a:lnTo>
                    <a:lnTo>
                      <a:pt x="213488" y="993929"/>
                    </a:lnTo>
                    <a:lnTo>
                      <a:pt x="210401" y="998168"/>
                    </a:lnTo>
                    <a:lnTo>
                      <a:pt x="207788" y="1001069"/>
                    </a:lnTo>
                    <a:lnTo>
                      <a:pt x="206363" y="1001962"/>
                    </a:lnTo>
                    <a:lnTo>
                      <a:pt x="205175" y="1002854"/>
                    </a:lnTo>
                    <a:lnTo>
                      <a:pt x="204225" y="1003301"/>
                    </a:lnTo>
                    <a:lnTo>
                      <a:pt x="203275" y="1003301"/>
                    </a:lnTo>
                    <a:lnTo>
                      <a:pt x="202563" y="1003078"/>
                    </a:lnTo>
                    <a:lnTo>
                      <a:pt x="202088" y="1002185"/>
                    </a:lnTo>
                    <a:lnTo>
                      <a:pt x="201613" y="1001516"/>
                    </a:lnTo>
                    <a:lnTo>
                      <a:pt x="201613" y="1000400"/>
                    </a:lnTo>
                    <a:lnTo>
                      <a:pt x="201613" y="998168"/>
                    </a:lnTo>
                    <a:lnTo>
                      <a:pt x="202325" y="994821"/>
                    </a:lnTo>
                    <a:lnTo>
                      <a:pt x="203038" y="991251"/>
                    </a:lnTo>
                    <a:lnTo>
                      <a:pt x="204463" y="987011"/>
                    </a:lnTo>
                    <a:lnTo>
                      <a:pt x="206125" y="982771"/>
                    </a:lnTo>
                    <a:lnTo>
                      <a:pt x="208025" y="978309"/>
                    </a:lnTo>
                    <a:lnTo>
                      <a:pt x="210163" y="973623"/>
                    </a:lnTo>
                    <a:lnTo>
                      <a:pt x="212301" y="969160"/>
                    </a:lnTo>
                    <a:lnTo>
                      <a:pt x="214913" y="964697"/>
                    </a:lnTo>
                    <a:lnTo>
                      <a:pt x="217288" y="960680"/>
                    </a:lnTo>
                    <a:lnTo>
                      <a:pt x="220138" y="956664"/>
                    </a:lnTo>
                    <a:lnTo>
                      <a:pt x="222513" y="953540"/>
                    </a:lnTo>
                    <a:lnTo>
                      <a:pt x="224888" y="950862"/>
                    </a:lnTo>
                    <a:lnTo>
                      <a:pt x="227501" y="949077"/>
                    </a:lnTo>
                    <a:lnTo>
                      <a:pt x="228451" y="948184"/>
                    </a:lnTo>
                    <a:lnTo>
                      <a:pt x="229638" y="947738"/>
                    </a:lnTo>
                    <a:close/>
                    <a:moveTo>
                      <a:pt x="287660" y="941388"/>
                    </a:moveTo>
                    <a:lnTo>
                      <a:pt x="288992" y="941836"/>
                    </a:lnTo>
                    <a:lnTo>
                      <a:pt x="290325" y="942284"/>
                    </a:lnTo>
                    <a:lnTo>
                      <a:pt x="290991" y="943180"/>
                    </a:lnTo>
                    <a:lnTo>
                      <a:pt x="291657" y="944300"/>
                    </a:lnTo>
                    <a:lnTo>
                      <a:pt x="291879" y="945869"/>
                    </a:lnTo>
                    <a:lnTo>
                      <a:pt x="292101" y="947661"/>
                    </a:lnTo>
                    <a:lnTo>
                      <a:pt x="292101" y="949453"/>
                    </a:lnTo>
                    <a:lnTo>
                      <a:pt x="291879" y="951694"/>
                    </a:lnTo>
                    <a:lnTo>
                      <a:pt x="290769" y="956175"/>
                    </a:lnTo>
                    <a:lnTo>
                      <a:pt x="289437" y="961104"/>
                    </a:lnTo>
                    <a:lnTo>
                      <a:pt x="287660" y="966257"/>
                    </a:lnTo>
                    <a:lnTo>
                      <a:pt x="285884" y="970962"/>
                    </a:lnTo>
                    <a:lnTo>
                      <a:pt x="284108" y="974546"/>
                    </a:lnTo>
                    <a:lnTo>
                      <a:pt x="282332" y="977907"/>
                    </a:lnTo>
                    <a:lnTo>
                      <a:pt x="280555" y="981268"/>
                    </a:lnTo>
                    <a:lnTo>
                      <a:pt x="278557" y="983956"/>
                    </a:lnTo>
                    <a:lnTo>
                      <a:pt x="276781" y="986869"/>
                    </a:lnTo>
                    <a:lnTo>
                      <a:pt x="274783" y="989109"/>
                    </a:lnTo>
                    <a:lnTo>
                      <a:pt x="273006" y="991574"/>
                    </a:lnTo>
                    <a:lnTo>
                      <a:pt x="271008" y="993366"/>
                    </a:lnTo>
                    <a:lnTo>
                      <a:pt x="269232" y="994710"/>
                    </a:lnTo>
                    <a:lnTo>
                      <a:pt x="267900" y="995831"/>
                    </a:lnTo>
                    <a:lnTo>
                      <a:pt x="266346" y="996727"/>
                    </a:lnTo>
                    <a:lnTo>
                      <a:pt x="264791" y="996951"/>
                    </a:lnTo>
                    <a:lnTo>
                      <a:pt x="263459" y="996951"/>
                    </a:lnTo>
                    <a:lnTo>
                      <a:pt x="262349" y="996503"/>
                    </a:lnTo>
                    <a:lnTo>
                      <a:pt x="261683" y="995382"/>
                    </a:lnTo>
                    <a:lnTo>
                      <a:pt x="260795" y="994038"/>
                    </a:lnTo>
                    <a:lnTo>
                      <a:pt x="260351" y="991574"/>
                    </a:lnTo>
                    <a:lnTo>
                      <a:pt x="260351" y="988437"/>
                    </a:lnTo>
                    <a:lnTo>
                      <a:pt x="260795" y="985076"/>
                    </a:lnTo>
                    <a:lnTo>
                      <a:pt x="261683" y="981268"/>
                    </a:lnTo>
                    <a:lnTo>
                      <a:pt x="263015" y="977235"/>
                    </a:lnTo>
                    <a:lnTo>
                      <a:pt x="264569" y="972978"/>
                    </a:lnTo>
                    <a:lnTo>
                      <a:pt x="265902" y="968721"/>
                    </a:lnTo>
                    <a:lnTo>
                      <a:pt x="268122" y="964464"/>
                    </a:lnTo>
                    <a:lnTo>
                      <a:pt x="270342" y="960207"/>
                    </a:lnTo>
                    <a:lnTo>
                      <a:pt x="272562" y="956175"/>
                    </a:lnTo>
                    <a:lnTo>
                      <a:pt x="275227" y="952590"/>
                    </a:lnTo>
                    <a:lnTo>
                      <a:pt x="277447" y="949229"/>
                    </a:lnTo>
                    <a:lnTo>
                      <a:pt x="280333" y="946317"/>
                    </a:lnTo>
                    <a:lnTo>
                      <a:pt x="282776" y="944076"/>
                    </a:lnTo>
                    <a:lnTo>
                      <a:pt x="285440" y="942284"/>
                    </a:lnTo>
                    <a:lnTo>
                      <a:pt x="286772" y="941836"/>
                    </a:lnTo>
                    <a:lnTo>
                      <a:pt x="287660" y="941388"/>
                    </a:lnTo>
                    <a:close/>
                    <a:moveTo>
                      <a:pt x="703857" y="917576"/>
                    </a:moveTo>
                    <a:lnTo>
                      <a:pt x="706551" y="918027"/>
                    </a:lnTo>
                    <a:lnTo>
                      <a:pt x="709020" y="918479"/>
                    </a:lnTo>
                    <a:lnTo>
                      <a:pt x="710816" y="919609"/>
                    </a:lnTo>
                    <a:lnTo>
                      <a:pt x="712612" y="920964"/>
                    </a:lnTo>
                    <a:lnTo>
                      <a:pt x="714183" y="922545"/>
                    </a:lnTo>
                    <a:lnTo>
                      <a:pt x="715081" y="924126"/>
                    </a:lnTo>
                    <a:lnTo>
                      <a:pt x="716204" y="926159"/>
                    </a:lnTo>
                    <a:lnTo>
                      <a:pt x="716653" y="928191"/>
                    </a:lnTo>
                    <a:lnTo>
                      <a:pt x="717326" y="930450"/>
                    </a:lnTo>
                    <a:lnTo>
                      <a:pt x="717551" y="932935"/>
                    </a:lnTo>
                    <a:lnTo>
                      <a:pt x="717551" y="935193"/>
                    </a:lnTo>
                    <a:lnTo>
                      <a:pt x="717326" y="937904"/>
                    </a:lnTo>
                    <a:lnTo>
                      <a:pt x="717102" y="940162"/>
                    </a:lnTo>
                    <a:lnTo>
                      <a:pt x="716428" y="942873"/>
                    </a:lnTo>
                    <a:lnTo>
                      <a:pt x="714857" y="947390"/>
                    </a:lnTo>
                    <a:lnTo>
                      <a:pt x="713061" y="951681"/>
                    </a:lnTo>
                    <a:lnTo>
                      <a:pt x="711041" y="955521"/>
                    </a:lnTo>
                    <a:lnTo>
                      <a:pt x="708796" y="959135"/>
                    </a:lnTo>
                    <a:lnTo>
                      <a:pt x="706102" y="962297"/>
                    </a:lnTo>
                    <a:lnTo>
                      <a:pt x="703408" y="965233"/>
                    </a:lnTo>
                    <a:lnTo>
                      <a:pt x="700265" y="967492"/>
                    </a:lnTo>
                    <a:lnTo>
                      <a:pt x="697346" y="969525"/>
                    </a:lnTo>
                    <a:lnTo>
                      <a:pt x="694203" y="971106"/>
                    </a:lnTo>
                    <a:lnTo>
                      <a:pt x="691060" y="972461"/>
                    </a:lnTo>
                    <a:lnTo>
                      <a:pt x="688367" y="972913"/>
                    </a:lnTo>
                    <a:lnTo>
                      <a:pt x="685448" y="973139"/>
                    </a:lnTo>
                    <a:lnTo>
                      <a:pt x="682530" y="972687"/>
                    </a:lnTo>
                    <a:lnTo>
                      <a:pt x="680285" y="972009"/>
                    </a:lnTo>
                    <a:lnTo>
                      <a:pt x="679162" y="971106"/>
                    </a:lnTo>
                    <a:lnTo>
                      <a:pt x="678040" y="970428"/>
                    </a:lnTo>
                    <a:lnTo>
                      <a:pt x="677142" y="969299"/>
                    </a:lnTo>
                    <a:lnTo>
                      <a:pt x="676244" y="968170"/>
                    </a:lnTo>
                    <a:lnTo>
                      <a:pt x="675346" y="967040"/>
                    </a:lnTo>
                    <a:lnTo>
                      <a:pt x="674672" y="965685"/>
                    </a:lnTo>
                    <a:lnTo>
                      <a:pt x="673550" y="962523"/>
                    </a:lnTo>
                    <a:lnTo>
                      <a:pt x="673101" y="959135"/>
                    </a:lnTo>
                    <a:lnTo>
                      <a:pt x="673101" y="955521"/>
                    </a:lnTo>
                    <a:lnTo>
                      <a:pt x="673325" y="951907"/>
                    </a:lnTo>
                    <a:lnTo>
                      <a:pt x="674448" y="948068"/>
                    </a:lnTo>
                    <a:lnTo>
                      <a:pt x="675346" y="944002"/>
                    </a:lnTo>
                    <a:lnTo>
                      <a:pt x="676917" y="940162"/>
                    </a:lnTo>
                    <a:lnTo>
                      <a:pt x="678938" y="936548"/>
                    </a:lnTo>
                    <a:lnTo>
                      <a:pt x="681407" y="932935"/>
                    </a:lnTo>
                    <a:lnTo>
                      <a:pt x="683877" y="929547"/>
                    </a:lnTo>
                    <a:lnTo>
                      <a:pt x="686795" y="926610"/>
                    </a:lnTo>
                    <a:lnTo>
                      <a:pt x="689489" y="923900"/>
                    </a:lnTo>
                    <a:lnTo>
                      <a:pt x="692856" y="921415"/>
                    </a:lnTo>
                    <a:lnTo>
                      <a:pt x="696673" y="919609"/>
                    </a:lnTo>
                    <a:lnTo>
                      <a:pt x="700265" y="918253"/>
                    </a:lnTo>
                    <a:lnTo>
                      <a:pt x="702061" y="918027"/>
                    </a:lnTo>
                    <a:lnTo>
                      <a:pt x="703857" y="917576"/>
                    </a:lnTo>
                    <a:close/>
                    <a:moveTo>
                      <a:pt x="2994385" y="915988"/>
                    </a:moveTo>
                    <a:lnTo>
                      <a:pt x="2997364" y="916439"/>
                    </a:lnTo>
                    <a:lnTo>
                      <a:pt x="2999884" y="917343"/>
                    </a:lnTo>
                    <a:lnTo>
                      <a:pt x="3002634" y="918472"/>
                    </a:lnTo>
                    <a:lnTo>
                      <a:pt x="3005154" y="919827"/>
                    </a:lnTo>
                    <a:lnTo>
                      <a:pt x="3007445" y="921409"/>
                    </a:lnTo>
                    <a:lnTo>
                      <a:pt x="3009966" y="923441"/>
                    </a:lnTo>
                    <a:lnTo>
                      <a:pt x="3012028" y="925474"/>
                    </a:lnTo>
                    <a:lnTo>
                      <a:pt x="3013861" y="927733"/>
                    </a:lnTo>
                    <a:lnTo>
                      <a:pt x="3015923" y="929991"/>
                    </a:lnTo>
                    <a:lnTo>
                      <a:pt x="3017527" y="932250"/>
                    </a:lnTo>
                    <a:lnTo>
                      <a:pt x="3019131" y="934960"/>
                    </a:lnTo>
                    <a:lnTo>
                      <a:pt x="3020505" y="937445"/>
                    </a:lnTo>
                    <a:lnTo>
                      <a:pt x="3022797" y="942414"/>
                    </a:lnTo>
                    <a:lnTo>
                      <a:pt x="3024401" y="947157"/>
                    </a:lnTo>
                    <a:lnTo>
                      <a:pt x="3025317" y="950771"/>
                    </a:lnTo>
                    <a:lnTo>
                      <a:pt x="3025775" y="954159"/>
                    </a:lnTo>
                    <a:lnTo>
                      <a:pt x="3025775" y="957321"/>
                    </a:lnTo>
                    <a:lnTo>
                      <a:pt x="3025546" y="960257"/>
                    </a:lnTo>
                    <a:lnTo>
                      <a:pt x="3024630" y="962742"/>
                    </a:lnTo>
                    <a:lnTo>
                      <a:pt x="3023942" y="965001"/>
                    </a:lnTo>
                    <a:lnTo>
                      <a:pt x="3022568" y="967033"/>
                    </a:lnTo>
                    <a:lnTo>
                      <a:pt x="3021193" y="968840"/>
                    </a:lnTo>
                    <a:lnTo>
                      <a:pt x="3019360" y="969970"/>
                    </a:lnTo>
                    <a:lnTo>
                      <a:pt x="3017527" y="970873"/>
                    </a:lnTo>
                    <a:lnTo>
                      <a:pt x="3015236" y="971325"/>
                    </a:lnTo>
                    <a:lnTo>
                      <a:pt x="3012715" y="971551"/>
                    </a:lnTo>
                    <a:lnTo>
                      <a:pt x="3010424" y="971325"/>
                    </a:lnTo>
                    <a:lnTo>
                      <a:pt x="3007904" y="970647"/>
                    </a:lnTo>
                    <a:lnTo>
                      <a:pt x="3004925" y="969518"/>
                    </a:lnTo>
                    <a:lnTo>
                      <a:pt x="3001946" y="967711"/>
                    </a:lnTo>
                    <a:lnTo>
                      <a:pt x="2998280" y="965001"/>
                    </a:lnTo>
                    <a:lnTo>
                      <a:pt x="2994844" y="962064"/>
                    </a:lnTo>
                    <a:lnTo>
                      <a:pt x="2991865" y="958676"/>
                    </a:lnTo>
                    <a:lnTo>
                      <a:pt x="2989345" y="955063"/>
                    </a:lnTo>
                    <a:lnTo>
                      <a:pt x="2987053" y="950997"/>
                    </a:lnTo>
                    <a:lnTo>
                      <a:pt x="2984762" y="947157"/>
                    </a:lnTo>
                    <a:lnTo>
                      <a:pt x="2983616" y="943092"/>
                    </a:lnTo>
                    <a:lnTo>
                      <a:pt x="2982242" y="939026"/>
                    </a:lnTo>
                    <a:lnTo>
                      <a:pt x="2981783" y="934960"/>
                    </a:lnTo>
                    <a:lnTo>
                      <a:pt x="2981325" y="931347"/>
                    </a:lnTo>
                    <a:lnTo>
                      <a:pt x="2981783" y="927733"/>
                    </a:lnTo>
                    <a:lnTo>
                      <a:pt x="2982471" y="924571"/>
                    </a:lnTo>
                    <a:lnTo>
                      <a:pt x="2982929" y="922990"/>
                    </a:lnTo>
                    <a:lnTo>
                      <a:pt x="2983616" y="921634"/>
                    </a:lnTo>
                    <a:lnTo>
                      <a:pt x="2984304" y="920279"/>
                    </a:lnTo>
                    <a:lnTo>
                      <a:pt x="2985449" y="919376"/>
                    </a:lnTo>
                    <a:lnTo>
                      <a:pt x="2986366" y="918246"/>
                    </a:lnTo>
                    <a:lnTo>
                      <a:pt x="2987512" y="917569"/>
                    </a:lnTo>
                    <a:lnTo>
                      <a:pt x="2988886" y="916891"/>
                    </a:lnTo>
                    <a:lnTo>
                      <a:pt x="2990490" y="916439"/>
                    </a:lnTo>
                    <a:lnTo>
                      <a:pt x="2992323" y="916214"/>
                    </a:lnTo>
                    <a:lnTo>
                      <a:pt x="2994385" y="915988"/>
                    </a:lnTo>
                    <a:close/>
                    <a:moveTo>
                      <a:pt x="842509" y="912813"/>
                    </a:moveTo>
                    <a:lnTo>
                      <a:pt x="845458" y="913266"/>
                    </a:lnTo>
                    <a:lnTo>
                      <a:pt x="847952" y="913720"/>
                    </a:lnTo>
                    <a:lnTo>
                      <a:pt x="850447" y="914854"/>
                    </a:lnTo>
                    <a:lnTo>
                      <a:pt x="852488" y="915988"/>
                    </a:lnTo>
                    <a:lnTo>
                      <a:pt x="854075" y="917575"/>
                    </a:lnTo>
                    <a:lnTo>
                      <a:pt x="855663" y="919390"/>
                    </a:lnTo>
                    <a:lnTo>
                      <a:pt x="856570" y="921204"/>
                    </a:lnTo>
                    <a:lnTo>
                      <a:pt x="857477" y="923472"/>
                    </a:lnTo>
                    <a:lnTo>
                      <a:pt x="858158" y="925740"/>
                    </a:lnTo>
                    <a:lnTo>
                      <a:pt x="858611" y="928008"/>
                    </a:lnTo>
                    <a:lnTo>
                      <a:pt x="858838" y="930502"/>
                    </a:lnTo>
                    <a:lnTo>
                      <a:pt x="858838" y="932997"/>
                    </a:lnTo>
                    <a:lnTo>
                      <a:pt x="858611" y="935718"/>
                    </a:lnTo>
                    <a:lnTo>
                      <a:pt x="857931" y="937986"/>
                    </a:lnTo>
                    <a:lnTo>
                      <a:pt x="857477" y="940254"/>
                    </a:lnTo>
                    <a:lnTo>
                      <a:pt x="856570" y="942749"/>
                    </a:lnTo>
                    <a:lnTo>
                      <a:pt x="855209" y="946831"/>
                    </a:lnTo>
                    <a:lnTo>
                      <a:pt x="852941" y="950686"/>
                    </a:lnTo>
                    <a:lnTo>
                      <a:pt x="850674" y="954542"/>
                    </a:lnTo>
                    <a:lnTo>
                      <a:pt x="847725" y="957490"/>
                    </a:lnTo>
                    <a:lnTo>
                      <a:pt x="845004" y="960438"/>
                    </a:lnTo>
                    <a:lnTo>
                      <a:pt x="842056" y="962706"/>
                    </a:lnTo>
                    <a:lnTo>
                      <a:pt x="838881" y="964974"/>
                    </a:lnTo>
                    <a:lnTo>
                      <a:pt x="835479" y="966561"/>
                    </a:lnTo>
                    <a:lnTo>
                      <a:pt x="832304" y="967469"/>
                    </a:lnTo>
                    <a:lnTo>
                      <a:pt x="828902" y="968376"/>
                    </a:lnTo>
                    <a:lnTo>
                      <a:pt x="826181" y="968376"/>
                    </a:lnTo>
                    <a:lnTo>
                      <a:pt x="823006" y="967922"/>
                    </a:lnTo>
                    <a:lnTo>
                      <a:pt x="820284" y="967015"/>
                    </a:lnTo>
                    <a:lnTo>
                      <a:pt x="819150" y="966561"/>
                    </a:lnTo>
                    <a:lnTo>
                      <a:pt x="817790" y="965654"/>
                    </a:lnTo>
                    <a:lnTo>
                      <a:pt x="816656" y="964520"/>
                    </a:lnTo>
                    <a:lnTo>
                      <a:pt x="815522" y="963613"/>
                    </a:lnTo>
                    <a:lnTo>
                      <a:pt x="814615" y="962252"/>
                    </a:lnTo>
                    <a:lnTo>
                      <a:pt x="813481" y="960665"/>
                    </a:lnTo>
                    <a:lnTo>
                      <a:pt x="812800" y="959077"/>
                    </a:lnTo>
                    <a:lnTo>
                      <a:pt x="812347" y="957490"/>
                    </a:lnTo>
                    <a:lnTo>
                      <a:pt x="811440" y="954088"/>
                    </a:lnTo>
                    <a:lnTo>
                      <a:pt x="811213" y="950686"/>
                    </a:lnTo>
                    <a:lnTo>
                      <a:pt x="811440" y="946831"/>
                    </a:lnTo>
                    <a:lnTo>
                      <a:pt x="812120" y="942976"/>
                    </a:lnTo>
                    <a:lnTo>
                      <a:pt x="813027" y="939347"/>
                    </a:lnTo>
                    <a:lnTo>
                      <a:pt x="814615" y="935265"/>
                    </a:lnTo>
                    <a:lnTo>
                      <a:pt x="816429" y="931636"/>
                    </a:lnTo>
                    <a:lnTo>
                      <a:pt x="818924" y="928008"/>
                    </a:lnTo>
                    <a:lnTo>
                      <a:pt x="821418" y="924606"/>
                    </a:lnTo>
                    <a:lnTo>
                      <a:pt x="824366" y="921431"/>
                    </a:lnTo>
                    <a:lnTo>
                      <a:pt x="827541" y="918936"/>
                    </a:lnTo>
                    <a:lnTo>
                      <a:pt x="830716" y="916668"/>
                    </a:lnTo>
                    <a:lnTo>
                      <a:pt x="834799" y="914854"/>
                    </a:lnTo>
                    <a:lnTo>
                      <a:pt x="838427" y="913493"/>
                    </a:lnTo>
                    <a:lnTo>
                      <a:pt x="840468" y="913266"/>
                    </a:lnTo>
                    <a:lnTo>
                      <a:pt x="842509" y="912813"/>
                    </a:lnTo>
                    <a:close/>
                    <a:moveTo>
                      <a:pt x="992896" y="909638"/>
                    </a:moveTo>
                    <a:lnTo>
                      <a:pt x="996251" y="909865"/>
                    </a:lnTo>
                    <a:lnTo>
                      <a:pt x="999159" y="910549"/>
                    </a:lnTo>
                    <a:lnTo>
                      <a:pt x="1001396" y="911459"/>
                    </a:lnTo>
                    <a:lnTo>
                      <a:pt x="1003857" y="912826"/>
                    </a:lnTo>
                    <a:lnTo>
                      <a:pt x="1005646" y="914420"/>
                    </a:lnTo>
                    <a:lnTo>
                      <a:pt x="1007212" y="916242"/>
                    </a:lnTo>
                    <a:lnTo>
                      <a:pt x="1008331" y="918063"/>
                    </a:lnTo>
                    <a:lnTo>
                      <a:pt x="1009449" y="920340"/>
                    </a:lnTo>
                    <a:lnTo>
                      <a:pt x="1010120" y="922618"/>
                    </a:lnTo>
                    <a:lnTo>
                      <a:pt x="1011015" y="925123"/>
                    </a:lnTo>
                    <a:lnTo>
                      <a:pt x="1011239" y="927400"/>
                    </a:lnTo>
                    <a:lnTo>
                      <a:pt x="1011239" y="929905"/>
                    </a:lnTo>
                    <a:lnTo>
                      <a:pt x="1011239" y="932409"/>
                    </a:lnTo>
                    <a:lnTo>
                      <a:pt x="1011015" y="934914"/>
                    </a:lnTo>
                    <a:lnTo>
                      <a:pt x="1010568" y="937419"/>
                    </a:lnTo>
                    <a:lnTo>
                      <a:pt x="1009897" y="939924"/>
                    </a:lnTo>
                    <a:lnTo>
                      <a:pt x="1008107" y="944023"/>
                    </a:lnTo>
                    <a:lnTo>
                      <a:pt x="1006094" y="948122"/>
                    </a:lnTo>
                    <a:lnTo>
                      <a:pt x="1003857" y="951993"/>
                    </a:lnTo>
                    <a:lnTo>
                      <a:pt x="1000949" y="955409"/>
                    </a:lnTo>
                    <a:lnTo>
                      <a:pt x="997817" y="958142"/>
                    </a:lnTo>
                    <a:lnTo>
                      <a:pt x="994462" y="960646"/>
                    </a:lnTo>
                    <a:lnTo>
                      <a:pt x="991106" y="962696"/>
                    </a:lnTo>
                    <a:lnTo>
                      <a:pt x="987751" y="964062"/>
                    </a:lnTo>
                    <a:lnTo>
                      <a:pt x="984172" y="964973"/>
                    </a:lnTo>
                    <a:lnTo>
                      <a:pt x="980816" y="965201"/>
                    </a:lnTo>
                    <a:lnTo>
                      <a:pt x="977461" y="965201"/>
                    </a:lnTo>
                    <a:lnTo>
                      <a:pt x="974105" y="964518"/>
                    </a:lnTo>
                    <a:lnTo>
                      <a:pt x="972540" y="964062"/>
                    </a:lnTo>
                    <a:lnTo>
                      <a:pt x="971421" y="963151"/>
                    </a:lnTo>
                    <a:lnTo>
                      <a:pt x="969855" y="962468"/>
                    </a:lnTo>
                    <a:lnTo>
                      <a:pt x="968513" y="961330"/>
                    </a:lnTo>
                    <a:lnTo>
                      <a:pt x="967171" y="960191"/>
                    </a:lnTo>
                    <a:lnTo>
                      <a:pt x="966276" y="959052"/>
                    </a:lnTo>
                    <a:lnTo>
                      <a:pt x="965158" y="957458"/>
                    </a:lnTo>
                    <a:lnTo>
                      <a:pt x="964263" y="955637"/>
                    </a:lnTo>
                    <a:lnTo>
                      <a:pt x="963144" y="952449"/>
                    </a:lnTo>
                    <a:lnTo>
                      <a:pt x="962250" y="949033"/>
                    </a:lnTo>
                    <a:lnTo>
                      <a:pt x="962026" y="945617"/>
                    </a:lnTo>
                    <a:lnTo>
                      <a:pt x="962250" y="941974"/>
                    </a:lnTo>
                    <a:lnTo>
                      <a:pt x="963144" y="938330"/>
                    </a:lnTo>
                    <a:lnTo>
                      <a:pt x="964039" y="934231"/>
                    </a:lnTo>
                    <a:lnTo>
                      <a:pt x="965381" y="930588"/>
                    </a:lnTo>
                    <a:lnTo>
                      <a:pt x="967395" y="927172"/>
                    </a:lnTo>
                    <a:lnTo>
                      <a:pt x="969632" y="923756"/>
                    </a:lnTo>
                    <a:lnTo>
                      <a:pt x="972092" y="920796"/>
                    </a:lnTo>
                    <a:lnTo>
                      <a:pt x="975000" y="917836"/>
                    </a:lnTo>
                    <a:lnTo>
                      <a:pt x="978132" y="915103"/>
                    </a:lnTo>
                    <a:lnTo>
                      <a:pt x="981264" y="913054"/>
                    </a:lnTo>
                    <a:lnTo>
                      <a:pt x="985067" y="911459"/>
                    </a:lnTo>
                    <a:lnTo>
                      <a:pt x="988869" y="910093"/>
                    </a:lnTo>
                    <a:lnTo>
                      <a:pt x="992896" y="909638"/>
                    </a:lnTo>
                    <a:close/>
                    <a:moveTo>
                      <a:pt x="2707271" y="908050"/>
                    </a:moveTo>
                    <a:lnTo>
                      <a:pt x="2709821" y="908050"/>
                    </a:lnTo>
                    <a:lnTo>
                      <a:pt x="2713530" y="908277"/>
                    </a:lnTo>
                    <a:lnTo>
                      <a:pt x="2716775" y="909188"/>
                    </a:lnTo>
                    <a:lnTo>
                      <a:pt x="2720020" y="910555"/>
                    </a:lnTo>
                    <a:lnTo>
                      <a:pt x="2722802" y="911693"/>
                    </a:lnTo>
                    <a:lnTo>
                      <a:pt x="2725584" y="913287"/>
                    </a:lnTo>
                    <a:lnTo>
                      <a:pt x="2728133" y="915564"/>
                    </a:lnTo>
                    <a:lnTo>
                      <a:pt x="2730683" y="917386"/>
                    </a:lnTo>
                    <a:lnTo>
                      <a:pt x="2732770" y="919663"/>
                    </a:lnTo>
                    <a:lnTo>
                      <a:pt x="2734624" y="921941"/>
                    </a:lnTo>
                    <a:lnTo>
                      <a:pt x="2736478" y="924445"/>
                    </a:lnTo>
                    <a:lnTo>
                      <a:pt x="2738101" y="926950"/>
                    </a:lnTo>
                    <a:lnTo>
                      <a:pt x="2739492" y="929455"/>
                    </a:lnTo>
                    <a:lnTo>
                      <a:pt x="2740419" y="931960"/>
                    </a:lnTo>
                    <a:lnTo>
                      <a:pt x="2741578" y="934237"/>
                    </a:lnTo>
                    <a:lnTo>
                      <a:pt x="2742042" y="936970"/>
                    </a:lnTo>
                    <a:lnTo>
                      <a:pt x="2742505" y="939247"/>
                    </a:lnTo>
                    <a:lnTo>
                      <a:pt x="2743201" y="942890"/>
                    </a:lnTo>
                    <a:lnTo>
                      <a:pt x="2742969" y="946762"/>
                    </a:lnTo>
                    <a:lnTo>
                      <a:pt x="2742274" y="949722"/>
                    </a:lnTo>
                    <a:lnTo>
                      <a:pt x="2741578" y="952682"/>
                    </a:lnTo>
                    <a:lnTo>
                      <a:pt x="2740187" y="955643"/>
                    </a:lnTo>
                    <a:lnTo>
                      <a:pt x="2738333" y="957920"/>
                    </a:lnTo>
                    <a:lnTo>
                      <a:pt x="2736478" y="959742"/>
                    </a:lnTo>
                    <a:lnTo>
                      <a:pt x="2734160" y="961336"/>
                    </a:lnTo>
                    <a:lnTo>
                      <a:pt x="2731379" y="962702"/>
                    </a:lnTo>
                    <a:lnTo>
                      <a:pt x="2728365" y="963385"/>
                    </a:lnTo>
                    <a:lnTo>
                      <a:pt x="2725584" y="963613"/>
                    </a:lnTo>
                    <a:lnTo>
                      <a:pt x="2722338" y="963613"/>
                    </a:lnTo>
                    <a:lnTo>
                      <a:pt x="2719093" y="963157"/>
                    </a:lnTo>
                    <a:lnTo>
                      <a:pt x="2715616" y="962246"/>
                    </a:lnTo>
                    <a:lnTo>
                      <a:pt x="2712139" y="960880"/>
                    </a:lnTo>
                    <a:lnTo>
                      <a:pt x="2708662" y="958831"/>
                    </a:lnTo>
                    <a:lnTo>
                      <a:pt x="2704721" y="955870"/>
                    </a:lnTo>
                    <a:lnTo>
                      <a:pt x="2701244" y="952682"/>
                    </a:lnTo>
                    <a:lnTo>
                      <a:pt x="2698231" y="949267"/>
                    </a:lnTo>
                    <a:lnTo>
                      <a:pt x="2695912" y="945623"/>
                    </a:lnTo>
                    <a:lnTo>
                      <a:pt x="2693826" y="941752"/>
                    </a:lnTo>
                    <a:lnTo>
                      <a:pt x="2692435" y="937653"/>
                    </a:lnTo>
                    <a:lnTo>
                      <a:pt x="2691276" y="933782"/>
                    </a:lnTo>
                    <a:lnTo>
                      <a:pt x="2690813" y="929911"/>
                    </a:lnTo>
                    <a:lnTo>
                      <a:pt x="2690813" y="926267"/>
                    </a:lnTo>
                    <a:lnTo>
                      <a:pt x="2691276" y="922624"/>
                    </a:lnTo>
                    <a:lnTo>
                      <a:pt x="2692204" y="919208"/>
                    </a:lnTo>
                    <a:lnTo>
                      <a:pt x="2693826" y="916248"/>
                    </a:lnTo>
                    <a:lnTo>
                      <a:pt x="2694522" y="914881"/>
                    </a:lnTo>
                    <a:lnTo>
                      <a:pt x="2695681" y="913515"/>
                    </a:lnTo>
                    <a:lnTo>
                      <a:pt x="2696840" y="912376"/>
                    </a:lnTo>
                    <a:lnTo>
                      <a:pt x="2698231" y="911238"/>
                    </a:lnTo>
                    <a:lnTo>
                      <a:pt x="2699621" y="910555"/>
                    </a:lnTo>
                    <a:lnTo>
                      <a:pt x="2701244" y="909644"/>
                    </a:lnTo>
                    <a:lnTo>
                      <a:pt x="2703098" y="908961"/>
                    </a:lnTo>
                    <a:lnTo>
                      <a:pt x="2704953" y="908277"/>
                    </a:lnTo>
                    <a:lnTo>
                      <a:pt x="2707271" y="908050"/>
                    </a:lnTo>
                    <a:close/>
                    <a:moveTo>
                      <a:pt x="1151300" y="906463"/>
                    </a:moveTo>
                    <a:lnTo>
                      <a:pt x="1154643" y="906689"/>
                    </a:lnTo>
                    <a:lnTo>
                      <a:pt x="1157762" y="907592"/>
                    </a:lnTo>
                    <a:lnTo>
                      <a:pt x="1160436" y="908496"/>
                    </a:lnTo>
                    <a:lnTo>
                      <a:pt x="1162664" y="909851"/>
                    </a:lnTo>
                    <a:lnTo>
                      <a:pt x="1164669" y="911432"/>
                    </a:lnTo>
                    <a:lnTo>
                      <a:pt x="1166451" y="913239"/>
                    </a:lnTo>
                    <a:lnTo>
                      <a:pt x="1168011" y="915046"/>
                    </a:lnTo>
                    <a:lnTo>
                      <a:pt x="1169348" y="917078"/>
                    </a:lnTo>
                    <a:lnTo>
                      <a:pt x="1170239" y="919563"/>
                    </a:lnTo>
                    <a:lnTo>
                      <a:pt x="1170907" y="921822"/>
                    </a:lnTo>
                    <a:lnTo>
                      <a:pt x="1171353" y="924532"/>
                    </a:lnTo>
                    <a:lnTo>
                      <a:pt x="1171576" y="926791"/>
                    </a:lnTo>
                    <a:lnTo>
                      <a:pt x="1171576" y="929501"/>
                    </a:lnTo>
                    <a:lnTo>
                      <a:pt x="1171576" y="931760"/>
                    </a:lnTo>
                    <a:lnTo>
                      <a:pt x="1171353" y="934018"/>
                    </a:lnTo>
                    <a:lnTo>
                      <a:pt x="1170907" y="936503"/>
                    </a:lnTo>
                    <a:lnTo>
                      <a:pt x="1169348" y="940794"/>
                    </a:lnTo>
                    <a:lnTo>
                      <a:pt x="1167343" y="945086"/>
                    </a:lnTo>
                    <a:lnTo>
                      <a:pt x="1164892" y="948700"/>
                    </a:lnTo>
                    <a:lnTo>
                      <a:pt x="1162218" y="951862"/>
                    </a:lnTo>
                    <a:lnTo>
                      <a:pt x="1159099" y="954572"/>
                    </a:lnTo>
                    <a:lnTo>
                      <a:pt x="1155757" y="957283"/>
                    </a:lnTo>
                    <a:lnTo>
                      <a:pt x="1152414" y="959089"/>
                    </a:lnTo>
                    <a:lnTo>
                      <a:pt x="1148850" y="960671"/>
                    </a:lnTo>
                    <a:lnTo>
                      <a:pt x="1145285" y="961348"/>
                    </a:lnTo>
                    <a:lnTo>
                      <a:pt x="1141720" y="962026"/>
                    </a:lnTo>
                    <a:lnTo>
                      <a:pt x="1138155" y="961574"/>
                    </a:lnTo>
                    <a:lnTo>
                      <a:pt x="1134813" y="961122"/>
                    </a:lnTo>
                    <a:lnTo>
                      <a:pt x="1133030" y="960671"/>
                    </a:lnTo>
                    <a:lnTo>
                      <a:pt x="1131471" y="959767"/>
                    </a:lnTo>
                    <a:lnTo>
                      <a:pt x="1129911" y="958864"/>
                    </a:lnTo>
                    <a:lnTo>
                      <a:pt x="1128574" y="957734"/>
                    </a:lnTo>
                    <a:lnTo>
                      <a:pt x="1127237" y="956605"/>
                    </a:lnTo>
                    <a:lnTo>
                      <a:pt x="1125900" y="955476"/>
                    </a:lnTo>
                    <a:lnTo>
                      <a:pt x="1124786" y="953895"/>
                    </a:lnTo>
                    <a:lnTo>
                      <a:pt x="1123672" y="952314"/>
                    </a:lnTo>
                    <a:lnTo>
                      <a:pt x="1122336" y="948926"/>
                    </a:lnTo>
                    <a:lnTo>
                      <a:pt x="1121444" y="945538"/>
                    </a:lnTo>
                    <a:lnTo>
                      <a:pt x="1120776" y="942150"/>
                    </a:lnTo>
                    <a:lnTo>
                      <a:pt x="1120776" y="938536"/>
                    </a:lnTo>
                    <a:lnTo>
                      <a:pt x="1121444" y="934922"/>
                    </a:lnTo>
                    <a:lnTo>
                      <a:pt x="1122336" y="931308"/>
                    </a:lnTo>
                    <a:lnTo>
                      <a:pt x="1123672" y="927468"/>
                    </a:lnTo>
                    <a:lnTo>
                      <a:pt x="1125455" y="923854"/>
                    </a:lnTo>
                    <a:lnTo>
                      <a:pt x="1127460" y="920466"/>
                    </a:lnTo>
                    <a:lnTo>
                      <a:pt x="1130134" y="917530"/>
                    </a:lnTo>
                    <a:lnTo>
                      <a:pt x="1133030" y="914594"/>
                    </a:lnTo>
                    <a:lnTo>
                      <a:pt x="1135927" y="912335"/>
                    </a:lnTo>
                    <a:lnTo>
                      <a:pt x="1139269" y="910077"/>
                    </a:lnTo>
                    <a:lnTo>
                      <a:pt x="1143279" y="908270"/>
                    </a:lnTo>
                    <a:lnTo>
                      <a:pt x="1147290" y="907366"/>
                    </a:lnTo>
                    <a:lnTo>
                      <a:pt x="1151300" y="906463"/>
                    </a:lnTo>
                    <a:close/>
                    <a:moveTo>
                      <a:pt x="2543491" y="904875"/>
                    </a:moveTo>
                    <a:lnTo>
                      <a:pt x="2546258" y="904875"/>
                    </a:lnTo>
                    <a:lnTo>
                      <a:pt x="2549947" y="905328"/>
                    </a:lnTo>
                    <a:lnTo>
                      <a:pt x="2553635" y="906009"/>
                    </a:lnTo>
                    <a:lnTo>
                      <a:pt x="2556863" y="907369"/>
                    </a:lnTo>
                    <a:lnTo>
                      <a:pt x="2560091" y="908730"/>
                    </a:lnTo>
                    <a:lnTo>
                      <a:pt x="2562857" y="910091"/>
                    </a:lnTo>
                    <a:lnTo>
                      <a:pt x="2565624" y="912132"/>
                    </a:lnTo>
                    <a:lnTo>
                      <a:pt x="2567930" y="914173"/>
                    </a:lnTo>
                    <a:lnTo>
                      <a:pt x="2570005" y="916441"/>
                    </a:lnTo>
                    <a:lnTo>
                      <a:pt x="2572310" y="918709"/>
                    </a:lnTo>
                    <a:lnTo>
                      <a:pt x="2573693" y="921203"/>
                    </a:lnTo>
                    <a:lnTo>
                      <a:pt x="2575307" y="923471"/>
                    </a:lnTo>
                    <a:lnTo>
                      <a:pt x="2576691" y="926193"/>
                    </a:lnTo>
                    <a:lnTo>
                      <a:pt x="2577843" y="928687"/>
                    </a:lnTo>
                    <a:lnTo>
                      <a:pt x="2578535" y="931182"/>
                    </a:lnTo>
                    <a:lnTo>
                      <a:pt x="2579227" y="933450"/>
                    </a:lnTo>
                    <a:lnTo>
                      <a:pt x="2579688" y="935718"/>
                    </a:lnTo>
                    <a:lnTo>
                      <a:pt x="2579688" y="939800"/>
                    </a:lnTo>
                    <a:lnTo>
                      <a:pt x="2579457" y="943655"/>
                    </a:lnTo>
                    <a:lnTo>
                      <a:pt x="2578535" y="946830"/>
                    </a:lnTo>
                    <a:lnTo>
                      <a:pt x="2576921" y="950006"/>
                    </a:lnTo>
                    <a:lnTo>
                      <a:pt x="2575077" y="952500"/>
                    </a:lnTo>
                    <a:lnTo>
                      <a:pt x="2573002" y="954768"/>
                    </a:lnTo>
                    <a:lnTo>
                      <a:pt x="2570466" y="957036"/>
                    </a:lnTo>
                    <a:lnTo>
                      <a:pt x="2567699" y="958623"/>
                    </a:lnTo>
                    <a:lnTo>
                      <a:pt x="2564471" y="959531"/>
                    </a:lnTo>
                    <a:lnTo>
                      <a:pt x="2561013" y="960438"/>
                    </a:lnTo>
                    <a:lnTo>
                      <a:pt x="2557555" y="960438"/>
                    </a:lnTo>
                    <a:lnTo>
                      <a:pt x="2553866" y="959984"/>
                    </a:lnTo>
                    <a:lnTo>
                      <a:pt x="2550177" y="959304"/>
                    </a:lnTo>
                    <a:lnTo>
                      <a:pt x="2546488" y="957943"/>
                    </a:lnTo>
                    <a:lnTo>
                      <a:pt x="2542799" y="956129"/>
                    </a:lnTo>
                    <a:lnTo>
                      <a:pt x="2539111" y="953861"/>
                    </a:lnTo>
                    <a:lnTo>
                      <a:pt x="2535422" y="950686"/>
                    </a:lnTo>
                    <a:lnTo>
                      <a:pt x="2531964" y="947284"/>
                    </a:lnTo>
                    <a:lnTo>
                      <a:pt x="2529197" y="943655"/>
                    </a:lnTo>
                    <a:lnTo>
                      <a:pt x="2527122" y="939800"/>
                    </a:lnTo>
                    <a:lnTo>
                      <a:pt x="2525508" y="935718"/>
                    </a:lnTo>
                    <a:lnTo>
                      <a:pt x="2524586" y="931862"/>
                    </a:lnTo>
                    <a:lnTo>
                      <a:pt x="2524125" y="928007"/>
                    </a:lnTo>
                    <a:lnTo>
                      <a:pt x="2524125" y="924152"/>
                    </a:lnTo>
                    <a:lnTo>
                      <a:pt x="2524586" y="920750"/>
                    </a:lnTo>
                    <a:lnTo>
                      <a:pt x="2525969" y="917348"/>
                    </a:lnTo>
                    <a:lnTo>
                      <a:pt x="2527583" y="914173"/>
                    </a:lnTo>
                    <a:lnTo>
                      <a:pt x="2528736" y="912586"/>
                    </a:lnTo>
                    <a:lnTo>
                      <a:pt x="2529658" y="911225"/>
                    </a:lnTo>
                    <a:lnTo>
                      <a:pt x="2531041" y="909864"/>
                    </a:lnTo>
                    <a:lnTo>
                      <a:pt x="2532425" y="908957"/>
                    </a:lnTo>
                    <a:lnTo>
                      <a:pt x="2534038" y="907823"/>
                    </a:lnTo>
                    <a:lnTo>
                      <a:pt x="2535652" y="907143"/>
                    </a:lnTo>
                    <a:lnTo>
                      <a:pt x="2537497" y="906235"/>
                    </a:lnTo>
                    <a:lnTo>
                      <a:pt x="2539341" y="905782"/>
                    </a:lnTo>
                    <a:lnTo>
                      <a:pt x="2541416" y="905328"/>
                    </a:lnTo>
                    <a:lnTo>
                      <a:pt x="2543491" y="904875"/>
                    </a:lnTo>
                    <a:close/>
                    <a:moveTo>
                      <a:pt x="2367585" y="903288"/>
                    </a:moveTo>
                    <a:lnTo>
                      <a:pt x="2370328" y="903288"/>
                    </a:lnTo>
                    <a:lnTo>
                      <a:pt x="2374214" y="903509"/>
                    </a:lnTo>
                    <a:lnTo>
                      <a:pt x="2377872" y="904394"/>
                    </a:lnTo>
                    <a:lnTo>
                      <a:pt x="2381301" y="905279"/>
                    </a:lnTo>
                    <a:lnTo>
                      <a:pt x="2384501" y="906827"/>
                    </a:lnTo>
                    <a:lnTo>
                      <a:pt x="2387244" y="908376"/>
                    </a:lnTo>
                    <a:lnTo>
                      <a:pt x="2389987" y="910145"/>
                    </a:lnTo>
                    <a:lnTo>
                      <a:pt x="2392273" y="912136"/>
                    </a:lnTo>
                    <a:lnTo>
                      <a:pt x="2394788" y="914348"/>
                    </a:lnTo>
                    <a:lnTo>
                      <a:pt x="2396617" y="916560"/>
                    </a:lnTo>
                    <a:lnTo>
                      <a:pt x="2398217" y="918772"/>
                    </a:lnTo>
                    <a:lnTo>
                      <a:pt x="2399817" y="921427"/>
                    </a:lnTo>
                    <a:lnTo>
                      <a:pt x="2400732" y="923639"/>
                    </a:lnTo>
                    <a:lnTo>
                      <a:pt x="2401875" y="926293"/>
                    </a:lnTo>
                    <a:lnTo>
                      <a:pt x="2402560" y="928506"/>
                    </a:lnTo>
                    <a:lnTo>
                      <a:pt x="2403246" y="931160"/>
                    </a:lnTo>
                    <a:lnTo>
                      <a:pt x="2403475" y="933151"/>
                    </a:lnTo>
                    <a:lnTo>
                      <a:pt x="2403475" y="935363"/>
                    </a:lnTo>
                    <a:lnTo>
                      <a:pt x="2403246" y="937133"/>
                    </a:lnTo>
                    <a:lnTo>
                      <a:pt x="2402789" y="939124"/>
                    </a:lnTo>
                    <a:lnTo>
                      <a:pt x="2402560" y="941114"/>
                    </a:lnTo>
                    <a:lnTo>
                      <a:pt x="2402103" y="942884"/>
                    </a:lnTo>
                    <a:lnTo>
                      <a:pt x="2401189" y="944654"/>
                    </a:lnTo>
                    <a:lnTo>
                      <a:pt x="2399360" y="947530"/>
                    </a:lnTo>
                    <a:lnTo>
                      <a:pt x="2397303" y="950184"/>
                    </a:lnTo>
                    <a:lnTo>
                      <a:pt x="2394788" y="952396"/>
                    </a:lnTo>
                    <a:lnTo>
                      <a:pt x="2391588" y="954166"/>
                    </a:lnTo>
                    <a:lnTo>
                      <a:pt x="2388387" y="955714"/>
                    </a:lnTo>
                    <a:lnTo>
                      <a:pt x="2384730" y="956820"/>
                    </a:lnTo>
                    <a:lnTo>
                      <a:pt x="2381072" y="957263"/>
                    </a:lnTo>
                    <a:lnTo>
                      <a:pt x="2377186" y="957263"/>
                    </a:lnTo>
                    <a:lnTo>
                      <a:pt x="2373071" y="956820"/>
                    </a:lnTo>
                    <a:lnTo>
                      <a:pt x="2369185" y="955714"/>
                    </a:lnTo>
                    <a:lnTo>
                      <a:pt x="2365299" y="953945"/>
                    </a:lnTo>
                    <a:lnTo>
                      <a:pt x="2361184" y="951954"/>
                    </a:lnTo>
                    <a:lnTo>
                      <a:pt x="2357526" y="949078"/>
                    </a:lnTo>
                    <a:lnTo>
                      <a:pt x="2354326" y="945760"/>
                    </a:lnTo>
                    <a:lnTo>
                      <a:pt x="2351583" y="942442"/>
                    </a:lnTo>
                    <a:lnTo>
                      <a:pt x="2349525" y="938902"/>
                    </a:lnTo>
                    <a:lnTo>
                      <a:pt x="2347925" y="935363"/>
                    </a:lnTo>
                    <a:lnTo>
                      <a:pt x="2346782" y="931603"/>
                    </a:lnTo>
                    <a:lnTo>
                      <a:pt x="2346325" y="928063"/>
                    </a:lnTo>
                    <a:lnTo>
                      <a:pt x="2346325" y="924524"/>
                    </a:lnTo>
                    <a:lnTo>
                      <a:pt x="2346553" y="920984"/>
                    </a:lnTo>
                    <a:lnTo>
                      <a:pt x="2347696" y="917666"/>
                    </a:lnTo>
                    <a:lnTo>
                      <a:pt x="2349068" y="914348"/>
                    </a:lnTo>
                    <a:lnTo>
                      <a:pt x="2351125" y="911472"/>
                    </a:lnTo>
                    <a:lnTo>
                      <a:pt x="2353411" y="908818"/>
                    </a:lnTo>
                    <a:lnTo>
                      <a:pt x="2356383" y="906827"/>
                    </a:lnTo>
                    <a:lnTo>
                      <a:pt x="2357755" y="905942"/>
                    </a:lnTo>
                    <a:lnTo>
                      <a:pt x="2359812" y="905057"/>
                    </a:lnTo>
                    <a:lnTo>
                      <a:pt x="2361641" y="904615"/>
                    </a:lnTo>
                    <a:lnTo>
                      <a:pt x="2363470" y="903730"/>
                    </a:lnTo>
                    <a:lnTo>
                      <a:pt x="2365299" y="903509"/>
                    </a:lnTo>
                    <a:lnTo>
                      <a:pt x="2367585" y="903288"/>
                    </a:lnTo>
                    <a:close/>
                    <a:moveTo>
                      <a:pt x="1318436" y="903288"/>
                    </a:moveTo>
                    <a:lnTo>
                      <a:pt x="1321852" y="903741"/>
                    </a:lnTo>
                    <a:lnTo>
                      <a:pt x="1325268" y="904195"/>
                    </a:lnTo>
                    <a:lnTo>
                      <a:pt x="1328229" y="905329"/>
                    </a:lnTo>
                    <a:lnTo>
                      <a:pt x="1330734" y="906690"/>
                    </a:lnTo>
                    <a:lnTo>
                      <a:pt x="1333239" y="908277"/>
                    </a:lnTo>
                    <a:lnTo>
                      <a:pt x="1335061" y="910091"/>
                    </a:lnTo>
                    <a:lnTo>
                      <a:pt x="1336883" y="911906"/>
                    </a:lnTo>
                    <a:lnTo>
                      <a:pt x="1338022" y="914174"/>
                    </a:lnTo>
                    <a:lnTo>
                      <a:pt x="1339160" y="916215"/>
                    </a:lnTo>
                    <a:lnTo>
                      <a:pt x="1340299" y="918936"/>
                    </a:lnTo>
                    <a:lnTo>
                      <a:pt x="1340755" y="921204"/>
                    </a:lnTo>
                    <a:lnTo>
                      <a:pt x="1341210" y="923925"/>
                    </a:lnTo>
                    <a:lnTo>
                      <a:pt x="1341438" y="926193"/>
                    </a:lnTo>
                    <a:lnTo>
                      <a:pt x="1341438" y="928915"/>
                    </a:lnTo>
                    <a:lnTo>
                      <a:pt x="1341210" y="931183"/>
                    </a:lnTo>
                    <a:lnTo>
                      <a:pt x="1340755" y="933451"/>
                    </a:lnTo>
                    <a:lnTo>
                      <a:pt x="1340299" y="935492"/>
                    </a:lnTo>
                    <a:lnTo>
                      <a:pt x="1339388" y="937986"/>
                    </a:lnTo>
                    <a:lnTo>
                      <a:pt x="1337566" y="941842"/>
                    </a:lnTo>
                    <a:lnTo>
                      <a:pt x="1335289" y="945470"/>
                    </a:lnTo>
                    <a:lnTo>
                      <a:pt x="1332328" y="948872"/>
                    </a:lnTo>
                    <a:lnTo>
                      <a:pt x="1329367" y="951820"/>
                    </a:lnTo>
                    <a:lnTo>
                      <a:pt x="1325951" y="954088"/>
                    </a:lnTo>
                    <a:lnTo>
                      <a:pt x="1322307" y="955903"/>
                    </a:lnTo>
                    <a:lnTo>
                      <a:pt x="1318663" y="957490"/>
                    </a:lnTo>
                    <a:lnTo>
                      <a:pt x="1314792" y="958397"/>
                    </a:lnTo>
                    <a:lnTo>
                      <a:pt x="1310920" y="958851"/>
                    </a:lnTo>
                    <a:lnTo>
                      <a:pt x="1307049" y="958624"/>
                    </a:lnTo>
                    <a:lnTo>
                      <a:pt x="1303405" y="958170"/>
                    </a:lnTo>
                    <a:lnTo>
                      <a:pt x="1301583" y="957263"/>
                    </a:lnTo>
                    <a:lnTo>
                      <a:pt x="1299989" y="956583"/>
                    </a:lnTo>
                    <a:lnTo>
                      <a:pt x="1298394" y="955676"/>
                    </a:lnTo>
                    <a:lnTo>
                      <a:pt x="1297028" y="954769"/>
                    </a:lnTo>
                    <a:lnTo>
                      <a:pt x="1295434" y="953635"/>
                    </a:lnTo>
                    <a:lnTo>
                      <a:pt x="1293840" y="952047"/>
                    </a:lnTo>
                    <a:lnTo>
                      <a:pt x="1292473" y="950460"/>
                    </a:lnTo>
                    <a:lnTo>
                      <a:pt x="1291334" y="948872"/>
                    </a:lnTo>
                    <a:lnTo>
                      <a:pt x="1289512" y="945697"/>
                    </a:lnTo>
                    <a:lnTo>
                      <a:pt x="1288601" y="942295"/>
                    </a:lnTo>
                    <a:lnTo>
                      <a:pt x="1287690" y="938667"/>
                    </a:lnTo>
                    <a:lnTo>
                      <a:pt x="1287463" y="935038"/>
                    </a:lnTo>
                    <a:lnTo>
                      <a:pt x="1287918" y="931409"/>
                    </a:lnTo>
                    <a:lnTo>
                      <a:pt x="1288829" y="927781"/>
                    </a:lnTo>
                    <a:lnTo>
                      <a:pt x="1289740" y="924152"/>
                    </a:lnTo>
                    <a:lnTo>
                      <a:pt x="1291790" y="920750"/>
                    </a:lnTo>
                    <a:lnTo>
                      <a:pt x="1293840" y="917349"/>
                    </a:lnTo>
                    <a:lnTo>
                      <a:pt x="1296117" y="914174"/>
                    </a:lnTo>
                    <a:lnTo>
                      <a:pt x="1299078" y="911225"/>
                    </a:lnTo>
                    <a:lnTo>
                      <a:pt x="1302266" y="908731"/>
                    </a:lnTo>
                    <a:lnTo>
                      <a:pt x="1305910" y="906690"/>
                    </a:lnTo>
                    <a:lnTo>
                      <a:pt x="1309782" y="905102"/>
                    </a:lnTo>
                    <a:lnTo>
                      <a:pt x="1313881" y="903968"/>
                    </a:lnTo>
                    <a:lnTo>
                      <a:pt x="1316158" y="903515"/>
                    </a:lnTo>
                    <a:lnTo>
                      <a:pt x="1318436" y="903288"/>
                    </a:lnTo>
                    <a:close/>
                    <a:moveTo>
                      <a:pt x="2206853" y="901700"/>
                    </a:moveTo>
                    <a:lnTo>
                      <a:pt x="2209801" y="901700"/>
                    </a:lnTo>
                    <a:lnTo>
                      <a:pt x="2213656" y="901921"/>
                    </a:lnTo>
                    <a:lnTo>
                      <a:pt x="2217285" y="902806"/>
                    </a:lnTo>
                    <a:lnTo>
                      <a:pt x="2220686" y="903691"/>
                    </a:lnTo>
                    <a:lnTo>
                      <a:pt x="2223861" y="905239"/>
                    </a:lnTo>
                    <a:lnTo>
                      <a:pt x="2226810" y="906788"/>
                    </a:lnTo>
                    <a:lnTo>
                      <a:pt x="2229304" y="908557"/>
                    </a:lnTo>
                    <a:lnTo>
                      <a:pt x="2231799" y="910548"/>
                    </a:lnTo>
                    <a:lnTo>
                      <a:pt x="2233840" y="912760"/>
                    </a:lnTo>
                    <a:lnTo>
                      <a:pt x="2235654" y="914972"/>
                    </a:lnTo>
                    <a:lnTo>
                      <a:pt x="2237242" y="917184"/>
                    </a:lnTo>
                    <a:lnTo>
                      <a:pt x="2238376" y="919839"/>
                    </a:lnTo>
                    <a:lnTo>
                      <a:pt x="2239510" y="922051"/>
                    </a:lnTo>
                    <a:lnTo>
                      <a:pt x="2240417" y="924705"/>
                    </a:lnTo>
                    <a:lnTo>
                      <a:pt x="2241097" y="926918"/>
                    </a:lnTo>
                    <a:lnTo>
                      <a:pt x="2241324" y="929351"/>
                    </a:lnTo>
                    <a:lnTo>
                      <a:pt x="2241551" y="931563"/>
                    </a:lnTo>
                    <a:lnTo>
                      <a:pt x="2241324" y="933554"/>
                    </a:lnTo>
                    <a:lnTo>
                      <a:pt x="2241324" y="935545"/>
                    </a:lnTo>
                    <a:lnTo>
                      <a:pt x="2240870" y="937757"/>
                    </a:lnTo>
                    <a:lnTo>
                      <a:pt x="2240417" y="939526"/>
                    </a:lnTo>
                    <a:lnTo>
                      <a:pt x="2239736" y="941296"/>
                    </a:lnTo>
                    <a:lnTo>
                      <a:pt x="2239056" y="942845"/>
                    </a:lnTo>
                    <a:lnTo>
                      <a:pt x="2237015" y="945720"/>
                    </a:lnTo>
                    <a:lnTo>
                      <a:pt x="2234520" y="948596"/>
                    </a:lnTo>
                    <a:lnTo>
                      <a:pt x="2232026" y="950808"/>
                    </a:lnTo>
                    <a:lnTo>
                      <a:pt x="2228851" y="952799"/>
                    </a:lnTo>
                    <a:lnTo>
                      <a:pt x="2225449" y="954126"/>
                    </a:lnTo>
                    <a:lnTo>
                      <a:pt x="2221820" y="955232"/>
                    </a:lnTo>
                    <a:lnTo>
                      <a:pt x="2217965" y="955675"/>
                    </a:lnTo>
                    <a:lnTo>
                      <a:pt x="2214110" y="955675"/>
                    </a:lnTo>
                    <a:lnTo>
                      <a:pt x="2210028" y="955232"/>
                    </a:lnTo>
                    <a:lnTo>
                      <a:pt x="2206172" y="954126"/>
                    </a:lnTo>
                    <a:lnTo>
                      <a:pt x="2202090" y="952799"/>
                    </a:lnTo>
                    <a:lnTo>
                      <a:pt x="2198461" y="950366"/>
                    </a:lnTo>
                    <a:lnTo>
                      <a:pt x="2194833" y="947490"/>
                    </a:lnTo>
                    <a:lnTo>
                      <a:pt x="2191658" y="944614"/>
                    </a:lnTo>
                    <a:lnTo>
                      <a:pt x="2189163" y="941296"/>
                    </a:lnTo>
                    <a:lnTo>
                      <a:pt x="2187122" y="937757"/>
                    </a:lnTo>
                    <a:lnTo>
                      <a:pt x="2185761" y="933775"/>
                    </a:lnTo>
                    <a:lnTo>
                      <a:pt x="2184628" y="930236"/>
                    </a:lnTo>
                    <a:lnTo>
                      <a:pt x="2184401" y="926475"/>
                    </a:lnTo>
                    <a:lnTo>
                      <a:pt x="2184401" y="922936"/>
                    </a:lnTo>
                    <a:lnTo>
                      <a:pt x="2185308" y="919396"/>
                    </a:lnTo>
                    <a:lnTo>
                      <a:pt x="2186215" y="916078"/>
                    </a:lnTo>
                    <a:lnTo>
                      <a:pt x="2188029" y="912981"/>
                    </a:lnTo>
                    <a:lnTo>
                      <a:pt x="2190070" y="910106"/>
                    </a:lnTo>
                    <a:lnTo>
                      <a:pt x="2192565" y="907672"/>
                    </a:lnTo>
                    <a:lnTo>
                      <a:pt x="2195740" y="905460"/>
                    </a:lnTo>
                    <a:lnTo>
                      <a:pt x="2199142" y="903691"/>
                    </a:lnTo>
                    <a:lnTo>
                      <a:pt x="2200956" y="903027"/>
                    </a:lnTo>
                    <a:lnTo>
                      <a:pt x="2202770" y="902585"/>
                    </a:lnTo>
                    <a:lnTo>
                      <a:pt x="2204811" y="901921"/>
                    </a:lnTo>
                    <a:lnTo>
                      <a:pt x="2206853" y="901700"/>
                    </a:lnTo>
                    <a:close/>
                    <a:moveTo>
                      <a:pt x="1488282" y="901700"/>
                    </a:moveTo>
                    <a:lnTo>
                      <a:pt x="1490578" y="901700"/>
                    </a:lnTo>
                    <a:lnTo>
                      <a:pt x="1494252" y="901927"/>
                    </a:lnTo>
                    <a:lnTo>
                      <a:pt x="1497696" y="902611"/>
                    </a:lnTo>
                    <a:lnTo>
                      <a:pt x="1500910" y="903749"/>
                    </a:lnTo>
                    <a:lnTo>
                      <a:pt x="1503436" y="905116"/>
                    </a:lnTo>
                    <a:lnTo>
                      <a:pt x="1506191" y="906710"/>
                    </a:lnTo>
                    <a:lnTo>
                      <a:pt x="1508257" y="908531"/>
                    </a:lnTo>
                    <a:lnTo>
                      <a:pt x="1510094" y="910353"/>
                    </a:lnTo>
                    <a:lnTo>
                      <a:pt x="1511701" y="912402"/>
                    </a:lnTo>
                    <a:lnTo>
                      <a:pt x="1513079" y="914680"/>
                    </a:lnTo>
                    <a:lnTo>
                      <a:pt x="1514227" y="917185"/>
                    </a:lnTo>
                    <a:lnTo>
                      <a:pt x="1514916" y="919689"/>
                    </a:lnTo>
                    <a:lnTo>
                      <a:pt x="1515375" y="921967"/>
                    </a:lnTo>
                    <a:lnTo>
                      <a:pt x="1515605" y="924699"/>
                    </a:lnTo>
                    <a:lnTo>
                      <a:pt x="1516064" y="926976"/>
                    </a:lnTo>
                    <a:lnTo>
                      <a:pt x="1515605" y="929709"/>
                    </a:lnTo>
                    <a:lnTo>
                      <a:pt x="1515375" y="931758"/>
                    </a:lnTo>
                    <a:lnTo>
                      <a:pt x="1514916" y="934036"/>
                    </a:lnTo>
                    <a:lnTo>
                      <a:pt x="1514457" y="936313"/>
                    </a:lnTo>
                    <a:lnTo>
                      <a:pt x="1513538" y="938362"/>
                    </a:lnTo>
                    <a:lnTo>
                      <a:pt x="1512620" y="940412"/>
                    </a:lnTo>
                    <a:lnTo>
                      <a:pt x="1510324" y="944055"/>
                    </a:lnTo>
                    <a:lnTo>
                      <a:pt x="1507569" y="947243"/>
                    </a:lnTo>
                    <a:lnTo>
                      <a:pt x="1504584" y="950204"/>
                    </a:lnTo>
                    <a:lnTo>
                      <a:pt x="1501140" y="952481"/>
                    </a:lnTo>
                    <a:lnTo>
                      <a:pt x="1497466" y="954530"/>
                    </a:lnTo>
                    <a:lnTo>
                      <a:pt x="1493793" y="955896"/>
                    </a:lnTo>
                    <a:lnTo>
                      <a:pt x="1489889" y="957035"/>
                    </a:lnTo>
                    <a:lnTo>
                      <a:pt x="1485757" y="957263"/>
                    </a:lnTo>
                    <a:lnTo>
                      <a:pt x="1481853" y="957263"/>
                    </a:lnTo>
                    <a:lnTo>
                      <a:pt x="1478180" y="956352"/>
                    </a:lnTo>
                    <a:lnTo>
                      <a:pt x="1476343" y="955896"/>
                    </a:lnTo>
                    <a:lnTo>
                      <a:pt x="1474506" y="955213"/>
                    </a:lnTo>
                    <a:lnTo>
                      <a:pt x="1472670" y="954075"/>
                    </a:lnTo>
                    <a:lnTo>
                      <a:pt x="1471062" y="952936"/>
                    </a:lnTo>
                    <a:lnTo>
                      <a:pt x="1469455" y="952025"/>
                    </a:lnTo>
                    <a:lnTo>
                      <a:pt x="1467848" y="950431"/>
                    </a:lnTo>
                    <a:lnTo>
                      <a:pt x="1466241" y="949065"/>
                    </a:lnTo>
                    <a:lnTo>
                      <a:pt x="1464863" y="947243"/>
                    </a:lnTo>
                    <a:lnTo>
                      <a:pt x="1463026" y="944055"/>
                    </a:lnTo>
                    <a:lnTo>
                      <a:pt x="1461419" y="940639"/>
                    </a:lnTo>
                    <a:lnTo>
                      <a:pt x="1460730" y="936996"/>
                    </a:lnTo>
                    <a:lnTo>
                      <a:pt x="1460501" y="933352"/>
                    </a:lnTo>
                    <a:lnTo>
                      <a:pt x="1460501" y="929709"/>
                    </a:lnTo>
                    <a:lnTo>
                      <a:pt x="1460960" y="926065"/>
                    </a:lnTo>
                    <a:lnTo>
                      <a:pt x="1462338" y="922422"/>
                    </a:lnTo>
                    <a:lnTo>
                      <a:pt x="1463715" y="919006"/>
                    </a:lnTo>
                    <a:lnTo>
                      <a:pt x="1465782" y="915591"/>
                    </a:lnTo>
                    <a:lnTo>
                      <a:pt x="1468078" y="912402"/>
                    </a:lnTo>
                    <a:lnTo>
                      <a:pt x="1471062" y="909442"/>
                    </a:lnTo>
                    <a:lnTo>
                      <a:pt x="1474277" y="907165"/>
                    </a:lnTo>
                    <a:lnTo>
                      <a:pt x="1477721" y="905116"/>
                    </a:lnTo>
                    <a:lnTo>
                      <a:pt x="1481624" y="903294"/>
                    </a:lnTo>
                    <a:lnTo>
                      <a:pt x="1485986" y="902155"/>
                    </a:lnTo>
                    <a:lnTo>
                      <a:pt x="1488282" y="901700"/>
                    </a:lnTo>
                    <a:close/>
                    <a:moveTo>
                      <a:pt x="2028705" y="900113"/>
                    </a:moveTo>
                    <a:lnTo>
                      <a:pt x="2032576" y="900566"/>
                    </a:lnTo>
                    <a:lnTo>
                      <a:pt x="2036219" y="901247"/>
                    </a:lnTo>
                    <a:lnTo>
                      <a:pt x="2039634" y="902381"/>
                    </a:lnTo>
                    <a:lnTo>
                      <a:pt x="2042594" y="903741"/>
                    </a:lnTo>
                    <a:lnTo>
                      <a:pt x="2045326" y="905329"/>
                    </a:lnTo>
                    <a:lnTo>
                      <a:pt x="2047831" y="907143"/>
                    </a:lnTo>
                    <a:lnTo>
                      <a:pt x="2050108" y="909184"/>
                    </a:lnTo>
                    <a:lnTo>
                      <a:pt x="2051929" y="911225"/>
                    </a:lnTo>
                    <a:lnTo>
                      <a:pt x="2053751" y="913493"/>
                    </a:lnTo>
                    <a:lnTo>
                      <a:pt x="2055345" y="915988"/>
                    </a:lnTo>
                    <a:lnTo>
                      <a:pt x="2056483" y="918483"/>
                    </a:lnTo>
                    <a:lnTo>
                      <a:pt x="2057394" y="920977"/>
                    </a:lnTo>
                    <a:lnTo>
                      <a:pt x="2058305" y="923472"/>
                    </a:lnTo>
                    <a:lnTo>
                      <a:pt x="2058760" y="925967"/>
                    </a:lnTo>
                    <a:lnTo>
                      <a:pt x="2058988" y="928234"/>
                    </a:lnTo>
                    <a:lnTo>
                      <a:pt x="2058988" y="930502"/>
                    </a:lnTo>
                    <a:lnTo>
                      <a:pt x="2058760" y="932997"/>
                    </a:lnTo>
                    <a:lnTo>
                      <a:pt x="2058532" y="935038"/>
                    </a:lnTo>
                    <a:lnTo>
                      <a:pt x="2058077" y="937079"/>
                    </a:lnTo>
                    <a:lnTo>
                      <a:pt x="2057166" y="939120"/>
                    </a:lnTo>
                    <a:lnTo>
                      <a:pt x="2056483" y="940935"/>
                    </a:lnTo>
                    <a:lnTo>
                      <a:pt x="2055345" y="942749"/>
                    </a:lnTo>
                    <a:lnTo>
                      <a:pt x="2054206" y="944336"/>
                    </a:lnTo>
                    <a:lnTo>
                      <a:pt x="2053296" y="945924"/>
                    </a:lnTo>
                    <a:lnTo>
                      <a:pt x="2050336" y="948872"/>
                    </a:lnTo>
                    <a:lnTo>
                      <a:pt x="2047148" y="951140"/>
                    </a:lnTo>
                    <a:lnTo>
                      <a:pt x="2043733" y="952954"/>
                    </a:lnTo>
                    <a:lnTo>
                      <a:pt x="2040090" y="954315"/>
                    </a:lnTo>
                    <a:lnTo>
                      <a:pt x="2036219" y="955222"/>
                    </a:lnTo>
                    <a:lnTo>
                      <a:pt x="2032348" y="955676"/>
                    </a:lnTo>
                    <a:lnTo>
                      <a:pt x="2028022" y="955449"/>
                    </a:lnTo>
                    <a:lnTo>
                      <a:pt x="2024151" y="954542"/>
                    </a:lnTo>
                    <a:lnTo>
                      <a:pt x="2020053" y="953408"/>
                    </a:lnTo>
                    <a:lnTo>
                      <a:pt x="2018231" y="952274"/>
                    </a:lnTo>
                    <a:lnTo>
                      <a:pt x="2016182" y="951140"/>
                    </a:lnTo>
                    <a:lnTo>
                      <a:pt x="2014361" y="950006"/>
                    </a:lnTo>
                    <a:lnTo>
                      <a:pt x="2012539" y="948645"/>
                    </a:lnTo>
                    <a:lnTo>
                      <a:pt x="2010718" y="947058"/>
                    </a:lnTo>
                    <a:lnTo>
                      <a:pt x="2009124" y="945244"/>
                    </a:lnTo>
                    <a:lnTo>
                      <a:pt x="2006619" y="942068"/>
                    </a:lnTo>
                    <a:lnTo>
                      <a:pt x="2004798" y="938667"/>
                    </a:lnTo>
                    <a:lnTo>
                      <a:pt x="2003204" y="935038"/>
                    </a:lnTo>
                    <a:lnTo>
                      <a:pt x="2002065" y="931409"/>
                    </a:lnTo>
                    <a:lnTo>
                      <a:pt x="2001838" y="927781"/>
                    </a:lnTo>
                    <a:lnTo>
                      <a:pt x="2001838" y="924152"/>
                    </a:lnTo>
                    <a:lnTo>
                      <a:pt x="2002293" y="920297"/>
                    </a:lnTo>
                    <a:lnTo>
                      <a:pt x="2003432" y="916895"/>
                    </a:lnTo>
                    <a:lnTo>
                      <a:pt x="2005025" y="913493"/>
                    </a:lnTo>
                    <a:lnTo>
                      <a:pt x="2007075" y="910545"/>
                    </a:lnTo>
                    <a:lnTo>
                      <a:pt x="2009579" y="907824"/>
                    </a:lnTo>
                    <a:lnTo>
                      <a:pt x="2012311" y="905329"/>
                    </a:lnTo>
                    <a:lnTo>
                      <a:pt x="2015727" y="903515"/>
                    </a:lnTo>
                    <a:lnTo>
                      <a:pt x="2019598" y="901473"/>
                    </a:lnTo>
                    <a:lnTo>
                      <a:pt x="2021874" y="901020"/>
                    </a:lnTo>
                    <a:lnTo>
                      <a:pt x="2023924" y="900566"/>
                    </a:lnTo>
                    <a:lnTo>
                      <a:pt x="2026200" y="900340"/>
                    </a:lnTo>
                    <a:lnTo>
                      <a:pt x="2028705" y="900113"/>
                    </a:lnTo>
                    <a:close/>
                    <a:moveTo>
                      <a:pt x="1845108" y="900113"/>
                    </a:moveTo>
                    <a:lnTo>
                      <a:pt x="1847394" y="900113"/>
                    </a:lnTo>
                    <a:lnTo>
                      <a:pt x="1851508" y="900340"/>
                    </a:lnTo>
                    <a:lnTo>
                      <a:pt x="1855166" y="901024"/>
                    </a:lnTo>
                    <a:lnTo>
                      <a:pt x="1858138" y="902162"/>
                    </a:lnTo>
                    <a:lnTo>
                      <a:pt x="1861110" y="903529"/>
                    </a:lnTo>
                    <a:lnTo>
                      <a:pt x="1864081" y="904895"/>
                    </a:lnTo>
                    <a:lnTo>
                      <a:pt x="1866367" y="906944"/>
                    </a:lnTo>
                    <a:lnTo>
                      <a:pt x="1868425" y="908994"/>
                    </a:lnTo>
                    <a:lnTo>
                      <a:pt x="1870254" y="911043"/>
                    </a:lnTo>
                    <a:lnTo>
                      <a:pt x="1871854" y="913320"/>
                    </a:lnTo>
                    <a:lnTo>
                      <a:pt x="1873225" y="915825"/>
                    </a:lnTo>
                    <a:lnTo>
                      <a:pt x="1874368" y="918330"/>
                    </a:lnTo>
                    <a:lnTo>
                      <a:pt x="1875283" y="920835"/>
                    </a:lnTo>
                    <a:lnTo>
                      <a:pt x="1875969" y="923340"/>
                    </a:lnTo>
                    <a:lnTo>
                      <a:pt x="1876197" y="925617"/>
                    </a:lnTo>
                    <a:lnTo>
                      <a:pt x="1876426" y="928122"/>
                    </a:lnTo>
                    <a:lnTo>
                      <a:pt x="1876197" y="930399"/>
                    </a:lnTo>
                    <a:lnTo>
                      <a:pt x="1875969" y="932904"/>
                    </a:lnTo>
                    <a:lnTo>
                      <a:pt x="1875511" y="934953"/>
                    </a:lnTo>
                    <a:lnTo>
                      <a:pt x="1874826" y="937003"/>
                    </a:lnTo>
                    <a:lnTo>
                      <a:pt x="1874140" y="938825"/>
                    </a:lnTo>
                    <a:lnTo>
                      <a:pt x="1873225" y="940874"/>
                    </a:lnTo>
                    <a:lnTo>
                      <a:pt x="1872311" y="942468"/>
                    </a:lnTo>
                    <a:lnTo>
                      <a:pt x="1871168" y="944290"/>
                    </a:lnTo>
                    <a:lnTo>
                      <a:pt x="1869796" y="945884"/>
                    </a:lnTo>
                    <a:lnTo>
                      <a:pt x="1866825" y="948844"/>
                    </a:lnTo>
                    <a:lnTo>
                      <a:pt x="1863624" y="951121"/>
                    </a:lnTo>
                    <a:lnTo>
                      <a:pt x="1860195" y="952943"/>
                    </a:lnTo>
                    <a:lnTo>
                      <a:pt x="1856309" y="954309"/>
                    </a:lnTo>
                    <a:lnTo>
                      <a:pt x="1852423" y="955448"/>
                    </a:lnTo>
                    <a:lnTo>
                      <a:pt x="1848308" y="955676"/>
                    </a:lnTo>
                    <a:lnTo>
                      <a:pt x="1844193" y="955448"/>
                    </a:lnTo>
                    <a:lnTo>
                      <a:pt x="1840078" y="954537"/>
                    </a:lnTo>
                    <a:lnTo>
                      <a:pt x="1836421" y="953171"/>
                    </a:lnTo>
                    <a:lnTo>
                      <a:pt x="1834363" y="952488"/>
                    </a:lnTo>
                    <a:lnTo>
                      <a:pt x="1832535" y="951349"/>
                    </a:lnTo>
                    <a:lnTo>
                      <a:pt x="1830706" y="950211"/>
                    </a:lnTo>
                    <a:lnTo>
                      <a:pt x="1829106" y="948844"/>
                    </a:lnTo>
                    <a:lnTo>
                      <a:pt x="1827505" y="947250"/>
                    </a:lnTo>
                    <a:lnTo>
                      <a:pt x="1825905" y="945428"/>
                    </a:lnTo>
                    <a:lnTo>
                      <a:pt x="1823391" y="942240"/>
                    </a:lnTo>
                    <a:lnTo>
                      <a:pt x="1821562" y="938825"/>
                    </a:lnTo>
                    <a:lnTo>
                      <a:pt x="1820419" y="935181"/>
                    </a:lnTo>
                    <a:lnTo>
                      <a:pt x="1819504" y="931538"/>
                    </a:lnTo>
                    <a:lnTo>
                      <a:pt x="1819276" y="927894"/>
                    </a:lnTo>
                    <a:lnTo>
                      <a:pt x="1819504" y="924251"/>
                    </a:lnTo>
                    <a:lnTo>
                      <a:pt x="1820419" y="920380"/>
                    </a:lnTo>
                    <a:lnTo>
                      <a:pt x="1821562" y="916964"/>
                    </a:lnTo>
                    <a:lnTo>
                      <a:pt x="1823162" y="913548"/>
                    </a:lnTo>
                    <a:lnTo>
                      <a:pt x="1825448" y="910588"/>
                    </a:lnTo>
                    <a:lnTo>
                      <a:pt x="1827963" y="907627"/>
                    </a:lnTo>
                    <a:lnTo>
                      <a:pt x="1831163" y="905350"/>
                    </a:lnTo>
                    <a:lnTo>
                      <a:pt x="1834592" y="903073"/>
                    </a:lnTo>
                    <a:lnTo>
                      <a:pt x="1838478" y="901479"/>
                    </a:lnTo>
                    <a:lnTo>
                      <a:pt x="1840536" y="901024"/>
                    </a:lnTo>
                    <a:lnTo>
                      <a:pt x="1842822" y="900568"/>
                    </a:lnTo>
                    <a:lnTo>
                      <a:pt x="1845108" y="900113"/>
                    </a:lnTo>
                    <a:close/>
                    <a:moveTo>
                      <a:pt x="1667212" y="900113"/>
                    </a:moveTo>
                    <a:lnTo>
                      <a:pt x="1670825" y="900340"/>
                    </a:lnTo>
                    <a:lnTo>
                      <a:pt x="1674439" y="901024"/>
                    </a:lnTo>
                    <a:lnTo>
                      <a:pt x="1677601" y="902162"/>
                    </a:lnTo>
                    <a:lnTo>
                      <a:pt x="1680538" y="903529"/>
                    </a:lnTo>
                    <a:lnTo>
                      <a:pt x="1683022" y="905123"/>
                    </a:lnTo>
                    <a:lnTo>
                      <a:pt x="1685055" y="906944"/>
                    </a:lnTo>
                    <a:lnTo>
                      <a:pt x="1687088" y="908994"/>
                    </a:lnTo>
                    <a:lnTo>
                      <a:pt x="1689121" y="911043"/>
                    </a:lnTo>
                    <a:lnTo>
                      <a:pt x="1690250" y="913548"/>
                    </a:lnTo>
                    <a:lnTo>
                      <a:pt x="1691605" y="915825"/>
                    </a:lnTo>
                    <a:lnTo>
                      <a:pt x="1692509" y="918102"/>
                    </a:lnTo>
                    <a:lnTo>
                      <a:pt x="1693186" y="920835"/>
                    </a:lnTo>
                    <a:lnTo>
                      <a:pt x="1693638" y="923112"/>
                    </a:lnTo>
                    <a:lnTo>
                      <a:pt x="1693864" y="925845"/>
                    </a:lnTo>
                    <a:lnTo>
                      <a:pt x="1693864" y="928122"/>
                    </a:lnTo>
                    <a:lnTo>
                      <a:pt x="1693638" y="930399"/>
                    </a:lnTo>
                    <a:lnTo>
                      <a:pt x="1693412" y="932676"/>
                    </a:lnTo>
                    <a:lnTo>
                      <a:pt x="1692734" y="934953"/>
                    </a:lnTo>
                    <a:lnTo>
                      <a:pt x="1692057" y="937003"/>
                    </a:lnTo>
                    <a:lnTo>
                      <a:pt x="1691153" y="938825"/>
                    </a:lnTo>
                    <a:lnTo>
                      <a:pt x="1690250" y="941102"/>
                    </a:lnTo>
                    <a:lnTo>
                      <a:pt x="1689121" y="942468"/>
                    </a:lnTo>
                    <a:lnTo>
                      <a:pt x="1686636" y="945884"/>
                    </a:lnTo>
                    <a:lnTo>
                      <a:pt x="1683474" y="948844"/>
                    </a:lnTo>
                    <a:lnTo>
                      <a:pt x="1680538" y="951121"/>
                    </a:lnTo>
                    <a:lnTo>
                      <a:pt x="1676698" y="953171"/>
                    </a:lnTo>
                    <a:lnTo>
                      <a:pt x="1673084" y="954309"/>
                    </a:lnTo>
                    <a:lnTo>
                      <a:pt x="1669244" y="955448"/>
                    </a:lnTo>
                    <a:lnTo>
                      <a:pt x="1665179" y="955676"/>
                    </a:lnTo>
                    <a:lnTo>
                      <a:pt x="1661113" y="955676"/>
                    </a:lnTo>
                    <a:lnTo>
                      <a:pt x="1657273" y="954993"/>
                    </a:lnTo>
                    <a:lnTo>
                      <a:pt x="1655467" y="954082"/>
                    </a:lnTo>
                    <a:lnTo>
                      <a:pt x="1653660" y="953626"/>
                    </a:lnTo>
                    <a:lnTo>
                      <a:pt x="1651853" y="952488"/>
                    </a:lnTo>
                    <a:lnTo>
                      <a:pt x="1650046" y="951577"/>
                    </a:lnTo>
                    <a:lnTo>
                      <a:pt x="1648239" y="950211"/>
                    </a:lnTo>
                    <a:lnTo>
                      <a:pt x="1646658" y="948844"/>
                    </a:lnTo>
                    <a:lnTo>
                      <a:pt x="1645077" y="947250"/>
                    </a:lnTo>
                    <a:lnTo>
                      <a:pt x="1643722" y="945656"/>
                    </a:lnTo>
                    <a:lnTo>
                      <a:pt x="1641463" y="942468"/>
                    </a:lnTo>
                    <a:lnTo>
                      <a:pt x="1639882" y="939052"/>
                    </a:lnTo>
                    <a:lnTo>
                      <a:pt x="1638752" y="935409"/>
                    </a:lnTo>
                    <a:lnTo>
                      <a:pt x="1638301" y="931765"/>
                    </a:lnTo>
                    <a:lnTo>
                      <a:pt x="1638301" y="928122"/>
                    </a:lnTo>
                    <a:lnTo>
                      <a:pt x="1638527" y="924478"/>
                    </a:lnTo>
                    <a:lnTo>
                      <a:pt x="1639656" y="920835"/>
                    </a:lnTo>
                    <a:lnTo>
                      <a:pt x="1641011" y="917192"/>
                    </a:lnTo>
                    <a:lnTo>
                      <a:pt x="1642818" y="914004"/>
                    </a:lnTo>
                    <a:lnTo>
                      <a:pt x="1645077" y="910815"/>
                    </a:lnTo>
                    <a:lnTo>
                      <a:pt x="1647561" y="907855"/>
                    </a:lnTo>
                    <a:lnTo>
                      <a:pt x="1650723" y="905350"/>
                    </a:lnTo>
                    <a:lnTo>
                      <a:pt x="1654337" y="903529"/>
                    </a:lnTo>
                    <a:lnTo>
                      <a:pt x="1658177" y="901707"/>
                    </a:lnTo>
                    <a:lnTo>
                      <a:pt x="1662468" y="900568"/>
                    </a:lnTo>
                    <a:lnTo>
                      <a:pt x="1664727" y="900340"/>
                    </a:lnTo>
                    <a:lnTo>
                      <a:pt x="1667212" y="900113"/>
                    </a:lnTo>
                    <a:close/>
                    <a:moveTo>
                      <a:pt x="280063" y="889001"/>
                    </a:moveTo>
                    <a:lnTo>
                      <a:pt x="280977" y="889229"/>
                    </a:lnTo>
                    <a:lnTo>
                      <a:pt x="281662" y="889687"/>
                    </a:lnTo>
                    <a:lnTo>
                      <a:pt x="282347" y="890830"/>
                    </a:lnTo>
                    <a:lnTo>
                      <a:pt x="282576" y="891973"/>
                    </a:lnTo>
                    <a:lnTo>
                      <a:pt x="282576" y="893574"/>
                    </a:lnTo>
                    <a:lnTo>
                      <a:pt x="282576" y="895403"/>
                    </a:lnTo>
                    <a:lnTo>
                      <a:pt x="281891" y="899290"/>
                    </a:lnTo>
                    <a:lnTo>
                      <a:pt x="280520" y="903863"/>
                    </a:lnTo>
                    <a:lnTo>
                      <a:pt x="278693" y="908665"/>
                    </a:lnTo>
                    <a:lnTo>
                      <a:pt x="276865" y="913695"/>
                    </a:lnTo>
                    <a:lnTo>
                      <a:pt x="274581" y="918497"/>
                    </a:lnTo>
                    <a:lnTo>
                      <a:pt x="271155" y="925128"/>
                    </a:lnTo>
                    <a:lnTo>
                      <a:pt x="267500" y="931073"/>
                    </a:lnTo>
                    <a:lnTo>
                      <a:pt x="263617" y="936104"/>
                    </a:lnTo>
                    <a:lnTo>
                      <a:pt x="260191" y="939991"/>
                    </a:lnTo>
                    <a:lnTo>
                      <a:pt x="258820" y="941591"/>
                    </a:lnTo>
                    <a:lnTo>
                      <a:pt x="257222" y="942963"/>
                    </a:lnTo>
                    <a:lnTo>
                      <a:pt x="255851" y="943878"/>
                    </a:lnTo>
                    <a:lnTo>
                      <a:pt x="254481" y="944564"/>
                    </a:lnTo>
                    <a:lnTo>
                      <a:pt x="253338" y="944564"/>
                    </a:lnTo>
                    <a:lnTo>
                      <a:pt x="252425" y="944564"/>
                    </a:lnTo>
                    <a:lnTo>
                      <a:pt x="251511" y="943878"/>
                    </a:lnTo>
                    <a:lnTo>
                      <a:pt x="251054" y="942735"/>
                    </a:lnTo>
                    <a:lnTo>
                      <a:pt x="250826" y="942049"/>
                    </a:lnTo>
                    <a:lnTo>
                      <a:pt x="250826" y="940677"/>
                    </a:lnTo>
                    <a:lnTo>
                      <a:pt x="250826" y="937933"/>
                    </a:lnTo>
                    <a:lnTo>
                      <a:pt x="251511" y="934503"/>
                    </a:lnTo>
                    <a:lnTo>
                      <a:pt x="252425" y="930844"/>
                    </a:lnTo>
                    <a:lnTo>
                      <a:pt x="254024" y="926729"/>
                    </a:lnTo>
                    <a:lnTo>
                      <a:pt x="255623" y="922384"/>
                    </a:lnTo>
                    <a:lnTo>
                      <a:pt x="257678" y="918040"/>
                    </a:lnTo>
                    <a:lnTo>
                      <a:pt x="259734" y="913467"/>
                    </a:lnTo>
                    <a:lnTo>
                      <a:pt x="262018" y="909122"/>
                    </a:lnTo>
                    <a:lnTo>
                      <a:pt x="264531" y="904778"/>
                    </a:lnTo>
                    <a:lnTo>
                      <a:pt x="267044" y="900891"/>
                    </a:lnTo>
                    <a:lnTo>
                      <a:pt x="269785" y="897232"/>
                    </a:lnTo>
                    <a:lnTo>
                      <a:pt x="272297" y="894260"/>
                    </a:lnTo>
                    <a:lnTo>
                      <a:pt x="275038" y="891745"/>
                    </a:lnTo>
                    <a:lnTo>
                      <a:pt x="277551" y="890144"/>
                    </a:lnTo>
                    <a:lnTo>
                      <a:pt x="278693" y="889229"/>
                    </a:lnTo>
                    <a:lnTo>
                      <a:pt x="280063" y="889001"/>
                    </a:lnTo>
                    <a:close/>
                    <a:moveTo>
                      <a:pt x="3028643" y="863600"/>
                    </a:moveTo>
                    <a:lnTo>
                      <a:pt x="3030487" y="863600"/>
                    </a:lnTo>
                    <a:lnTo>
                      <a:pt x="3033252" y="863824"/>
                    </a:lnTo>
                    <a:lnTo>
                      <a:pt x="3035787" y="864944"/>
                    </a:lnTo>
                    <a:lnTo>
                      <a:pt x="3038322" y="865839"/>
                    </a:lnTo>
                    <a:lnTo>
                      <a:pt x="3040857" y="867183"/>
                    </a:lnTo>
                    <a:lnTo>
                      <a:pt x="3042931" y="868751"/>
                    </a:lnTo>
                    <a:lnTo>
                      <a:pt x="3045466" y="870767"/>
                    </a:lnTo>
                    <a:lnTo>
                      <a:pt x="3047540" y="872558"/>
                    </a:lnTo>
                    <a:lnTo>
                      <a:pt x="3049614" y="875022"/>
                    </a:lnTo>
                    <a:lnTo>
                      <a:pt x="3051457" y="877261"/>
                    </a:lnTo>
                    <a:lnTo>
                      <a:pt x="3053301" y="879501"/>
                    </a:lnTo>
                    <a:lnTo>
                      <a:pt x="3056297" y="884428"/>
                    </a:lnTo>
                    <a:lnTo>
                      <a:pt x="3058832" y="889355"/>
                    </a:lnTo>
                    <a:lnTo>
                      <a:pt x="3060445" y="893835"/>
                    </a:lnTo>
                    <a:lnTo>
                      <a:pt x="3061597" y="897194"/>
                    </a:lnTo>
                    <a:lnTo>
                      <a:pt x="3062058" y="900330"/>
                    </a:lnTo>
                    <a:lnTo>
                      <a:pt x="3062288" y="903241"/>
                    </a:lnTo>
                    <a:lnTo>
                      <a:pt x="3062288" y="905929"/>
                    </a:lnTo>
                    <a:lnTo>
                      <a:pt x="3062058" y="908392"/>
                    </a:lnTo>
                    <a:lnTo>
                      <a:pt x="3061597" y="910632"/>
                    </a:lnTo>
                    <a:lnTo>
                      <a:pt x="3060445" y="912648"/>
                    </a:lnTo>
                    <a:lnTo>
                      <a:pt x="3059523" y="914215"/>
                    </a:lnTo>
                    <a:lnTo>
                      <a:pt x="3058140" y="915559"/>
                    </a:lnTo>
                    <a:lnTo>
                      <a:pt x="3056527" y="916455"/>
                    </a:lnTo>
                    <a:lnTo>
                      <a:pt x="3054684" y="917351"/>
                    </a:lnTo>
                    <a:lnTo>
                      <a:pt x="3052840" y="917575"/>
                    </a:lnTo>
                    <a:lnTo>
                      <a:pt x="3050766" y="917575"/>
                    </a:lnTo>
                    <a:lnTo>
                      <a:pt x="3048231" y="917351"/>
                    </a:lnTo>
                    <a:lnTo>
                      <a:pt x="3045927" y="916455"/>
                    </a:lnTo>
                    <a:lnTo>
                      <a:pt x="3043161" y="915111"/>
                    </a:lnTo>
                    <a:lnTo>
                      <a:pt x="3039244" y="912872"/>
                    </a:lnTo>
                    <a:lnTo>
                      <a:pt x="3035787" y="909960"/>
                    </a:lnTo>
                    <a:lnTo>
                      <a:pt x="3032561" y="907049"/>
                    </a:lnTo>
                    <a:lnTo>
                      <a:pt x="3029795" y="903241"/>
                    </a:lnTo>
                    <a:lnTo>
                      <a:pt x="3027030" y="899434"/>
                    </a:lnTo>
                    <a:lnTo>
                      <a:pt x="3024726" y="895402"/>
                    </a:lnTo>
                    <a:lnTo>
                      <a:pt x="3022882" y="891147"/>
                    </a:lnTo>
                    <a:lnTo>
                      <a:pt x="3021269" y="887116"/>
                    </a:lnTo>
                    <a:lnTo>
                      <a:pt x="3020117" y="883308"/>
                    </a:lnTo>
                    <a:lnTo>
                      <a:pt x="3019656" y="879277"/>
                    </a:lnTo>
                    <a:lnTo>
                      <a:pt x="3019425" y="875694"/>
                    </a:lnTo>
                    <a:lnTo>
                      <a:pt x="3019886" y="872334"/>
                    </a:lnTo>
                    <a:lnTo>
                      <a:pt x="3020117" y="870767"/>
                    </a:lnTo>
                    <a:lnTo>
                      <a:pt x="3020808" y="869199"/>
                    </a:lnTo>
                    <a:lnTo>
                      <a:pt x="3021499" y="868079"/>
                    </a:lnTo>
                    <a:lnTo>
                      <a:pt x="3022421" y="866959"/>
                    </a:lnTo>
                    <a:lnTo>
                      <a:pt x="3023112" y="865839"/>
                    </a:lnTo>
                    <a:lnTo>
                      <a:pt x="3024265" y="865167"/>
                    </a:lnTo>
                    <a:lnTo>
                      <a:pt x="3025417" y="864272"/>
                    </a:lnTo>
                    <a:lnTo>
                      <a:pt x="3026800" y="863824"/>
                    </a:lnTo>
                    <a:lnTo>
                      <a:pt x="3028643" y="863600"/>
                    </a:lnTo>
                    <a:close/>
                    <a:moveTo>
                      <a:pt x="786040" y="860426"/>
                    </a:moveTo>
                    <a:lnTo>
                      <a:pt x="788761" y="860651"/>
                    </a:lnTo>
                    <a:lnTo>
                      <a:pt x="791256" y="861100"/>
                    </a:lnTo>
                    <a:lnTo>
                      <a:pt x="793297" y="862225"/>
                    </a:lnTo>
                    <a:lnTo>
                      <a:pt x="795112" y="863349"/>
                    </a:lnTo>
                    <a:lnTo>
                      <a:pt x="796699" y="864699"/>
                    </a:lnTo>
                    <a:lnTo>
                      <a:pt x="797833" y="866498"/>
                    </a:lnTo>
                    <a:lnTo>
                      <a:pt x="798740" y="868297"/>
                    </a:lnTo>
                    <a:lnTo>
                      <a:pt x="799421" y="870546"/>
                    </a:lnTo>
                    <a:lnTo>
                      <a:pt x="799874" y="872795"/>
                    </a:lnTo>
                    <a:lnTo>
                      <a:pt x="800101" y="875044"/>
                    </a:lnTo>
                    <a:lnTo>
                      <a:pt x="800101" y="877518"/>
                    </a:lnTo>
                    <a:lnTo>
                      <a:pt x="799874" y="879767"/>
                    </a:lnTo>
                    <a:lnTo>
                      <a:pt x="799647" y="882466"/>
                    </a:lnTo>
                    <a:lnTo>
                      <a:pt x="798967" y="884715"/>
                    </a:lnTo>
                    <a:lnTo>
                      <a:pt x="797833" y="889437"/>
                    </a:lnTo>
                    <a:lnTo>
                      <a:pt x="795565" y="893485"/>
                    </a:lnTo>
                    <a:lnTo>
                      <a:pt x="793524" y="897084"/>
                    </a:lnTo>
                    <a:lnTo>
                      <a:pt x="791256" y="900682"/>
                    </a:lnTo>
                    <a:lnTo>
                      <a:pt x="788308" y="903831"/>
                    </a:lnTo>
                    <a:lnTo>
                      <a:pt x="785360" y="906754"/>
                    </a:lnTo>
                    <a:lnTo>
                      <a:pt x="782638" y="909003"/>
                    </a:lnTo>
                    <a:lnTo>
                      <a:pt x="779463" y="911027"/>
                    </a:lnTo>
                    <a:lnTo>
                      <a:pt x="776288" y="912602"/>
                    </a:lnTo>
                    <a:lnTo>
                      <a:pt x="773113" y="913726"/>
                    </a:lnTo>
                    <a:lnTo>
                      <a:pt x="770165" y="914176"/>
                    </a:lnTo>
                    <a:lnTo>
                      <a:pt x="767217" y="914401"/>
                    </a:lnTo>
                    <a:lnTo>
                      <a:pt x="764268" y="913951"/>
                    </a:lnTo>
                    <a:lnTo>
                      <a:pt x="761774" y="913276"/>
                    </a:lnTo>
                    <a:lnTo>
                      <a:pt x="760640" y="912377"/>
                    </a:lnTo>
                    <a:lnTo>
                      <a:pt x="759279" y="911702"/>
                    </a:lnTo>
                    <a:lnTo>
                      <a:pt x="758372" y="910802"/>
                    </a:lnTo>
                    <a:lnTo>
                      <a:pt x="757465" y="909453"/>
                    </a:lnTo>
                    <a:lnTo>
                      <a:pt x="756784" y="908553"/>
                    </a:lnTo>
                    <a:lnTo>
                      <a:pt x="755877" y="906979"/>
                    </a:lnTo>
                    <a:lnTo>
                      <a:pt x="754970" y="903831"/>
                    </a:lnTo>
                    <a:lnTo>
                      <a:pt x="754063" y="900682"/>
                    </a:lnTo>
                    <a:lnTo>
                      <a:pt x="754063" y="897084"/>
                    </a:lnTo>
                    <a:lnTo>
                      <a:pt x="754743" y="893485"/>
                    </a:lnTo>
                    <a:lnTo>
                      <a:pt x="755424" y="889887"/>
                    </a:lnTo>
                    <a:lnTo>
                      <a:pt x="756784" y="886064"/>
                    </a:lnTo>
                    <a:lnTo>
                      <a:pt x="758372" y="882466"/>
                    </a:lnTo>
                    <a:lnTo>
                      <a:pt x="760413" y="878642"/>
                    </a:lnTo>
                    <a:lnTo>
                      <a:pt x="762681" y="875044"/>
                    </a:lnTo>
                    <a:lnTo>
                      <a:pt x="765402" y="871895"/>
                    </a:lnTo>
                    <a:lnTo>
                      <a:pt x="768124" y="868972"/>
                    </a:lnTo>
                    <a:lnTo>
                      <a:pt x="771299" y="866273"/>
                    </a:lnTo>
                    <a:lnTo>
                      <a:pt x="774701" y="864024"/>
                    </a:lnTo>
                    <a:lnTo>
                      <a:pt x="778329" y="862225"/>
                    </a:lnTo>
                    <a:lnTo>
                      <a:pt x="782185" y="860876"/>
                    </a:lnTo>
                    <a:lnTo>
                      <a:pt x="784226" y="860651"/>
                    </a:lnTo>
                    <a:lnTo>
                      <a:pt x="786040" y="860426"/>
                    </a:lnTo>
                    <a:close/>
                    <a:moveTo>
                      <a:pt x="2903538" y="858838"/>
                    </a:moveTo>
                    <a:lnTo>
                      <a:pt x="2905316" y="858838"/>
                    </a:lnTo>
                    <a:lnTo>
                      <a:pt x="2908427" y="859286"/>
                    </a:lnTo>
                    <a:lnTo>
                      <a:pt x="2911094" y="860182"/>
                    </a:lnTo>
                    <a:lnTo>
                      <a:pt x="2913761" y="861301"/>
                    </a:lnTo>
                    <a:lnTo>
                      <a:pt x="2916428" y="862645"/>
                    </a:lnTo>
                    <a:lnTo>
                      <a:pt x="2918651" y="863989"/>
                    </a:lnTo>
                    <a:lnTo>
                      <a:pt x="2921318" y="866005"/>
                    </a:lnTo>
                    <a:lnTo>
                      <a:pt x="2923318" y="868020"/>
                    </a:lnTo>
                    <a:lnTo>
                      <a:pt x="2925318" y="870036"/>
                    </a:lnTo>
                    <a:lnTo>
                      <a:pt x="2927096" y="872276"/>
                    </a:lnTo>
                    <a:lnTo>
                      <a:pt x="2928874" y="874739"/>
                    </a:lnTo>
                    <a:lnTo>
                      <a:pt x="2930430" y="877203"/>
                    </a:lnTo>
                    <a:lnTo>
                      <a:pt x="2931986" y="879666"/>
                    </a:lnTo>
                    <a:lnTo>
                      <a:pt x="2933986" y="884369"/>
                    </a:lnTo>
                    <a:lnTo>
                      <a:pt x="2935764" y="889073"/>
                    </a:lnTo>
                    <a:lnTo>
                      <a:pt x="2936653" y="892656"/>
                    </a:lnTo>
                    <a:lnTo>
                      <a:pt x="2936875" y="895792"/>
                    </a:lnTo>
                    <a:lnTo>
                      <a:pt x="2936875" y="898927"/>
                    </a:lnTo>
                    <a:lnTo>
                      <a:pt x="2936653" y="901839"/>
                    </a:lnTo>
                    <a:lnTo>
                      <a:pt x="2935764" y="904302"/>
                    </a:lnTo>
                    <a:lnTo>
                      <a:pt x="2934875" y="906766"/>
                    </a:lnTo>
                    <a:lnTo>
                      <a:pt x="2933764" y="908557"/>
                    </a:lnTo>
                    <a:lnTo>
                      <a:pt x="2932208" y="909901"/>
                    </a:lnTo>
                    <a:lnTo>
                      <a:pt x="2930430" y="911245"/>
                    </a:lnTo>
                    <a:lnTo>
                      <a:pt x="2928430" y="912365"/>
                    </a:lnTo>
                    <a:lnTo>
                      <a:pt x="2926207" y="912813"/>
                    </a:lnTo>
                    <a:lnTo>
                      <a:pt x="2923762" y="912813"/>
                    </a:lnTo>
                    <a:lnTo>
                      <a:pt x="2921318" y="912589"/>
                    </a:lnTo>
                    <a:lnTo>
                      <a:pt x="2918428" y="912141"/>
                    </a:lnTo>
                    <a:lnTo>
                      <a:pt x="2915539" y="910797"/>
                    </a:lnTo>
                    <a:lnTo>
                      <a:pt x="2912650" y="909229"/>
                    </a:lnTo>
                    <a:lnTo>
                      <a:pt x="2908872" y="906766"/>
                    </a:lnTo>
                    <a:lnTo>
                      <a:pt x="2905538" y="903854"/>
                    </a:lnTo>
                    <a:lnTo>
                      <a:pt x="2902649" y="900495"/>
                    </a:lnTo>
                    <a:lnTo>
                      <a:pt x="2899982" y="896911"/>
                    </a:lnTo>
                    <a:lnTo>
                      <a:pt x="2897759" y="892880"/>
                    </a:lnTo>
                    <a:lnTo>
                      <a:pt x="2895759" y="889073"/>
                    </a:lnTo>
                    <a:lnTo>
                      <a:pt x="2894203" y="885265"/>
                    </a:lnTo>
                    <a:lnTo>
                      <a:pt x="2893092" y="881458"/>
                    </a:lnTo>
                    <a:lnTo>
                      <a:pt x="2892647" y="877427"/>
                    </a:lnTo>
                    <a:lnTo>
                      <a:pt x="2892425" y="873619"/>
                    </a:lnTo>
                    <a:lnTo>
                      <a:pt x="2892647" y="870260"/>
                    </a:lnTo>
                    <a:lnTo>
                      <a:pt x="2893314" y="867124"/>
                    </a:lnTo>
                    <a:lnTo>
                      <a:pt x="2893759" y="865557"/>
                    </a:lnTo>
                    <a:lnTo>
                      <a:pt x="2894648" y="864437"/>
                    </a:lnTo>
                    <a:lnTo>
                      <a:pt x="2895314" y="863317"/>
                    </a:lnTo>
                    <a:lnTo>
                      <a:pt x="2896426" y="862197"/>
                    </a:lnTo>
                    <a:lnTo>
                      <a:pt x="2897537" y="861301"/>
                    </a:lnTo>
                    <a:lnTo>
                      <a:pt x="2898648" y="860405"/>
                    </a:lnTo>
                    <a:lnTo>
                      <a:pt x="2899982" y="859734"/>
                    </a:lnTo>
                    <a:lnTo>
                      <a:pt x="2901537" y="859286"/>
                    </a:lnTo>
                    <a:lnTo>
                      <a:pt x="2903538" y="858838"/>
                    </a:lnTo>
                    <a:close/>
                    <a:moveTo>
                      <a:pt x="926730" y="855663"/>
                    </a:moveTo>
                    <a:lnTo>
                      <a:pt x="929623" y="855893"/>
                    </a:lnTo>
                    <a:lnTo>
                      <a:pt x="932071" y="856816"/>
                    </a:lnTo>
                    <a:lnTo>
                      <a:pt x="934297" y="857507"/>
                    </a:lnTo>
                    <a:lnTo>
                      <a:pt x="936522" y="858890"/>
                    </a:lnTo>
                    <a:lnTo>
                      <a:pt x="938302" y="860504"/>
                    </a:lnTo>
                    <a:lnTo>
                      <a:pt x="939638" y="862118"/>
                    </a:lnTo>
                    <a:lnTo>
                      <a:pt x="940750" y="864193"/>
                    </a:lnTo>
                    <a:lnTo>
                      <a:pt x="941641" y="866268"/>
                    </a:lnTo>
                    <a:lnTo>
                      <a:pt x="942308" y="868574"/>
                    </a:lnTo>
                    <a:lnTo>
                      <a:pt x="942531" y="870879"/>
                    </a:lnTo>
                    <a:lnTo>
                      <a:pt x="942976" y="873415"/>
                    </a:lnTo>
                    <a:lnTo>
                      <a:pt x="942976" y="875951"/>
                    </a:lnTo>
                    <a:lnTo>
                      <a:pt x="942531" y="878257"/>
                    </a:lnTo>
                    <a:lnTo>
                      <a:pt x="942308" y="881023"/>
                    </a:lnTo>
                    <a:lnTo>
                      <a:pt x="941863" y="883329"/>
                    </a:lnTo>
                    <a:lnTo>
                      <a:pt x="940973" y="885404"/>
                    </a:lnTo>
                    <a:lnTo>
                      <a:pt x="939193" y="890015"/>
                    </a:lnTo>
                    <a:lnTo>
                      <a:pt x="936967" y="893934"/>
                    </a:lnTo>
                    <a:lnTo>
                      <a:pt x="934297" y="897623"/>
                    </a:lnTo>
                    <a:lnTo>
                      <a:pt x="931626" y="901081"/>
                    </a:lnTo>
                    <a:lnTo>
                      <a:pt x="928510" y="904079"/>
                    </a:lnTo>
                    <a:lnTo>
                      <a:pt x="925395" y="906384"/>
                    </a:lnTo>
                    <a:lnTo>
                      <a:pt x="922056" y="908229"/>
                    </a:lnTo>
                    <a:lnTo>
                      <a:pt x="918718" y="909842"/>
                    </a:lnTo>
                    <a:lnTo>
                      <a:pt x="915380" y="910765"/>
                    </a:lnTo>
                    <a:lnTo>
                      <a:pt x="912042" y="911226"/>
                    </a:lnTo>
                    <a:lnTo>
                      <a:pt x="908926" y="911226"/>
                    </a:lnTo>
                    <a:lnTo>
                      <a:pt x="906033" y="910304"/>
                    </a:lnTo>
                    <a:lnTo>
                      <a:pt x="904475" y="909842"/>
                    </a:lnTo>
                    <a:lnTo>
                      <a:pt x="903140" y="909151"/>
                    </a:lnTo>
                    <a:lnTo>
                      <a:pt x="901805" y="908229"/>
                    </a:lnTo>
                    <a:lnTo>
                      <a:pt x="900915" y="907306"/>
                    </a:lnTo>
                    <a:lnTo>
                      <a:pt x="899802" y="906154"/>
                    </a:lnTo>
                    <a:lnTo>
                      <a:pt x="898689" y="904770"/>
                    </a:lnTo>
                    <a:lnTo>
                      <a:pt x="897799" y="903156"/>
                    </a:lnTo>
                    <a:lnTo>
                      <a:pt x="896909" y="901543"/>
                    </a:lnTo>
                    <a:lnTo>
                      <a:pt x="896019" y="898545"/>
                    </a:lnTo>
                    <a:lnTo>
                      <a:pt x="895351" y="895087"/>
                    </a:lnTo>
                    <a:lnTo>
                      <a:pt x="895351" y="891629"/>
                    </a:lnTo>
                    <a:lnTo>
                      <a:pt x="896019" y="887940"/>
                    </a:lnTo>
                    <a:lnTo>
                      <a:pt x="896686" y="884021"/>
                    </a:lnTo>
                    <a:lnTo>
                      <a:pt x="898021" y="880332"/>
                    </a:lnTo>
                    <a:lnTo>
                      <a:pt x="899579" y="876643"/>
                    </a:lnTo>
                    <a:lnTo>
                      <a:pt x="901360" y="873185"/>
                    </a:lnTo>
                    <a:lnTo>
                      <a:pt x="903585" y="869726"/>
                    </a:lnTo>
                    <a:lnTo>
                      <a:pt x="906256" y="866960"/>
                    </a:lnTo>
                    <a:lnTo>
                      <a:pt x="908926" y="863963"/>
                    </a:lnTo>
                    <a:lnTo>
                      <a:pt x="912042" y="861196"/>
                    </a:lnTo>
                    <a:lnTo>
                      <a:pt x="915380" y="859121"/>
                    </a:lnTo>
                    <a:lnTo>
                      <a:pt x="918941" y="857507"/>
                    </a:lnTo>
                    <a:lnTo>
                      <a:pt x="922724" y="856354"/>
                    </a:lnTo>
                    <a:lnTo>
                      <a:pt x="926730" y="855663"/>
                    </a:lnTo>
                    <a:close/>
                    <a:moveTo>
                      <a:pt x="1078343" y="852488"/>
                    </a:moveTo>
                    <a:lnTo>
                      <a:pt x="1081668" y="852949"/>
                    </a:lnTo>
                    <a:lnTo>
                      <a:pt x="1084771" y="853641"/>
                    </a:lnTo>
                    <a:lnTo>
                      <a:pt x="1087210" y="854563"/>
                    </a:lnTo>
                    <a:lnTo>
                      <a:pt x="1089427" y="855946"/>
                    </a:lnTo>
                    <a:lnTo>
                      <a:pt x="1091422" y="857560"/>
                    </a:lnTo>
                    <a:lnTo>
                      <a:pt x="1092974" y="859404"/>
                    </a:lnTo>
                    <a:lnTo>
                      <a:pt x="1094082" y="861479"/>
                    </a:lnTo>
                    <a:lnTo>
                      <a:pt x="1095190" y="863554"/>
                    </a:lnTo>
                    <a:lnTo>
                      <a:pt x="1095855" y="865860"/>
                    </a:lnTo>
                    <a:lnTo>
                      <a:pt x="1096521" y="868165"/>
                    </a:lnTo>
                    <a:lnTo>
                      <a:pt x="1096742" y="870932"/>
                    </a:lnTo>
                    <a:lnTo>
                      <a:pt x="1096964" y="873237"/>
                    </a:lnTo>
                    <a:lnTo>
                      <a:pt x="1096742" y="875543"/>
                    </a:lnTo>
                    <a:lnTo>
                      <a:pt x="1096521" y="878079"/>
                    </a:lnTo>
                    <a:lnTo>
                      <a:pt x="1095855" y="880385"/>
                    </a:lnTo>
                    <a:lnTo>
                      <a:pt x="1095412" y="882459"/>
                    </a:lnTo>
                    <a:lnTo>
                      <a:pt x="1093860" y="887071"/>
                    </a:lnTo>
                    <a:lnTo>
                      <a:pt x="1091865" y="890990"/>
                    </a:lnTo>
                    <a:lnTo>
                      <a:pt x="1089427" y="894679"/>
                    </a:lnTo>
                    <a:lnTo>
                      <a:pt x="1086545" y="897906"/>
                    </a:lnTo>
                    <a:lnTo>
                      <a:pt x="1083441" y="900904"/>
                    </a:lnTo>
                    <a:lnTo>
                      <a:pt x="1080338" y="903209"/>
                    </a:lnTo>
                    <a:lnTo>
                      <a:pt x="1076791" y="905284"/>
                    </a:lnTo>
                    <a:lnTo>
                      <a:pt x="1073466" y="906667"/>
                    </a:lnTo>
                    <a:lnTo>
                      <a:pt x="1069919" y="907820"/>
                    </a:lnTo>
                    <a:lnTo>
                      <a:pt x="1066372" y="908051"/>
                    </a:lnTo>
                    <a:lnTo>
                      <a:pt x="1063047" y="908051"/>
                    </a:lnTo>
                    <a:lnTo>
                      <a:pt x="1059943" y="907129"/>
                    </a:lnTo>
                    <a:lnTo>
                      <a:pt x="1058392" y="906667"/>
                    </a:lnTo>
                    <a:lnTo>
                      <a:pt x="1056840" y="905976"/>
                    </a:lnTo>
                    <a:lnTo>
                      <a:pt x="1055731" y="905054"/>
                    </a:lnTo>
                    <a:lnTo>
                      <a:pt x="1054180" y="904131"/>
                    </a:lnTo>
                    <a:lnTo>
                      <a:pt x="1053071" y="902979"/>
                    </a:lnTo>
                    <a:lnTo>
                      <a:pt x="1051741" y="901595"/>
                    </a:lnTo>
                    <a:lnTo>
                      <a:pt x="1050854" y="899981"/>
                    </a:lnTo>
                    <a:lnTo>
                      <a:pt x="1049746" y="898368"/>
                    </a:lnTo>
                    <a:lnTo>
                      <a:pt x="1048638" y="895370"/>
                    </a:lnTo>
                    <a:lnTo>
                      <a:pt x="1047973" y="891912"/>
                    </a:lnTo>
                    <a:lnTo>
                      <a:pt x="1047751" y="888454"/>
                    </a:lnTo>
                    <a:lnTo>
                      <a:pt x="1047751" y="884534"/>
                    </a:lnTo>
                    <a:lnTo>
                      <a:pt x="1048416" y="880846"/>
                    </a:lnTo>
                    <a:lnTo>
                      <a:pt x="1049524" y="877157"/>
                    </a:lnTo>
                    <a:lnTo>
                      <a:pt x="1051076" y="873468"/>
                    </a:lnTo>
                    <a:lnTo>
                      <a:pt x="1052850" y="870010"/>
                    </a:lnTo>
                    <a:lnTo>
                      <a:pt x="1054845" y="866551"/>
                    </a:lnTo>
                    <a:lnTo>
                      <a:pt x="1057505" y="863554"/>
                    </a:lnTo>
                    <a:lnTo>
                      <a:pt x="1060165" y="860788"/>
                    </a:lnTo>
                    <a:lnTo>
                      <a:pt x="1063268" y="858021"/>
                    </a:lnTo>
                    <a:lnTo>
                      <a:pt x="1066815" y="855946"/>
                    </a:lnTo>
                    <a:lnTo>
                      <a:pt x="1070362" y="854332"/>
                    </a:lnTo>
                    <a:lnTo>
                      <a:pt x="1074352" y="853410"/>
                    </a:lnTo>
                    <a:lnTo>
                      <a:pt x="1078343" y="852488"/>
                    </a:lnTo>
                    <a:close/>
                    <a:moveTo>
                      <a:pt x="2608036" y="850900"/>
                    </a:moveTo>
                    <a:lnTo>
                      <a:pt x="2610304" y="850900"/>
                    </a:lnTo>
                    <a:lnTo>
                      <a:pt x="2613932" y="851361"/>
                    </a:lnTo>
                    <a:lnTo>
                      <a:pt x="2617334" y="852283"/>
                    </a:lnTo>
                    <a:lnTo>
                      <a:pt x="2620509" y="853436"/>
                    </a:lnTo>
                    <a:lnTo>
                      <a:pt x="2623457" y="854589"/>
                    </a:lnTo>
                    <a:lnTo>
                      <a:pt x="2625952" y="856202"/>
                    </a:lnTo>
                    <a:lnTo>
                      <a:pt x="2628673" y="858047"/>
                    </a:lnTo>
                    <a:lnTo>
                      <a:pt x="2630941" y="860352"/>
                    </a:lnTo>
                    <a:lnTo>
                      <a:pt x="2633436" y="862427"/>
                    </a:lnTo>
                    <a:lnTo>
                      <a:pt x="2635250" y="864733"/>
                    </a:lnTo>
                    <a:lnTo>
                      <a:pt x="2637064" y="867038"/>
                    </a:lnTo>
                    <a:lnTo>
                      <a:pt x="2638652" y="869574"/>
                    </a:lnTo>
                    <a:lnTo>
                      <a:pt x="2639786" y="872111"/>
                    </a:lnTo>
                    <a:lnTo>
                      <a:pt x="2640920" y="874647"/>
                    </a:lnTo>
                    <a:lnTo>
                      <a:pt x="2642054" y="877183"/>
                    </a:lnTo>
                    <a:lnTo>
                      <a:pt x="2642507" y="879719"/>
                    </a:lnTo>
                    <a:lnTo>
                      <a:pt x="2642961" y="881794"/>
                    </a:lnTo>
                    <a:lnTo>
                      <a:pt x="2643188" y="885713"/>
                    </a:lnTo>
                    <a:lnTo>
                      <a:pt x="2643188" y="889402"/>
                    </a:lnTo>
                    <a:lnTo>
                      <a:pt x="2642507" y="892860"/>
                    </a:lnTo>
                    <a:lnTo>
                      <a:pt x="2641373" y="895857"/>
                    </a:lnTo>
                    <a:lnTo>
                      <a:pt x="2639786" y="898393"/>
                    </a:lnTo>
                    <a:lnTo>
                      <a:pt x="2637745" y="900930"/>
                    </a:lnTo>
                    <a:lnTo>
                      <a:pt x="2635704" y="902774"/>
                    </a:lnTo>
                    <a:lnTo>
                      <a:pt x="2632982" y="904388"/>
                    </a:lnTo>
                    <a:lnTo>
                      <a:pt x="2630261" y="905310"/>
                    </a:lnTo>
                    <a:lnTo>
                      <a:pt x="2627086" y="906232"/>
                    </a:lnTo>
                    <a:lnTo>
                      <a:pt x="2623684" y="906463"/>
                    </a:lnTo>
                    <a:lnTo>
                      <a:pt x="2620282" y="906232"/>
                    </a:lnTo>
                    <a:lnTo>
                      <a:pt x="2616880" y="905310"/>
                    </a:lnTo>
                    <a:lnTo>
                      <a:pt x="2613252" y="904157"/>
                    </a:lnTo>
                    <a:lnTo>
                      <a:pt x="2609850" y="902082"/>
                    </a:lnTo>
                    <a:lnTo>
                      <a:pt x="2606221" y="899777"/>
                    </a:lnTo>
                    <a:lnTo>
                      <a:pt x="2602593" y="896549"/>
                    </a:lnTo>
                    <a:lnTo>
                      <a:pt x="2599191" y="893091"/>
                    </a:lnTo>
                    <a:lnTo>
                      <a:pt x="2596469" y="889402"/>
                    </a:lnTo>
                    <a:lnTo>
                      <a:pt x="2594428" y="885483"/>
                    </a:lnTo>
                    <a:lnTo>
                      <a:pt x="2592841" y="881794"/>
                    </a:lnTo>
                    <a:lnTo>
                      <a:pt x="2591480" y="877874"/>
                    </a:lnTo>
                    <a:lnTo>
                      <a:pt x="2591027" y="873724"/>
                    </a:lnTo>
                    <a:lnTo>
                      <a:pt x="2590800" y="870036"/>
                    </a:lnTo>
                    <a:lnTo>
                      <a:pt x="2591253" y="866347"/>
                    </a:lnTo>
                    <a:lnTo>
                      <a:pt x="2592160" y="863119"/>
                    </a:lnTo>
                    <a:lnTo>
                      <a:pt x="2593521" y="859891"/>
                    </a:lnTo>
                    <a:lnTo>
                      <a:pt x="2594428" y="858739"/>
                    </a:lnTo>
                    <a:lnTo>
                      <a:pt x="2595562" y="857355"/>
                    </a:lnTo>
                    <a:lnTo>
                      <a:pt x="2596469" y="855972"/>
                    </a:lnTo>
                    <a:lnTo>
                      <a:pt x="2597830" y="854819"/>
                    </a:lnTo>
                    <a:lnTo>
                      <a:pt x="2599191" y="853897"/>
                    </a:lnTo>
                    <a:lnTo>
                      <a:pt x="2600778" y="852975"/>
                    </a:lnTo>
                    <a:lnTo>
                      <a:pt x="2602139" y="852283"/>
                    </a:lnTo>
                    <a:lnTo>
                      <a:pt x="2604180" y="851822"/>
                    </a:lnTo>
                    <a:lnTo>
                      <a:pt x="2605995" y="851130"/>
                    </a:lnTo>
                    <a:lnTo>
                      <a:pt x="2608036" y="850900"/>
                    </a:lnTo>
                    <a:close/>
                    <a:moveTo>
                      <a:pt x="2439561" y="849313"/>
                    </a:moveTo>
                    <a:lnTo>
                      <a:pt x="2442349" y="849313"/>
                    </a:lnTo>
                    <a:lnTo>
                      <a:pt x="2446299" y="849539"/>
                    </a:lnTo>
                    <a:lnTo>
                      <a:pt x="2449783" y="850216"/>
                    </a:lnTo>
                    <a:lnTo>
                      <a:pt x="2453268" y="851345"/>
                    </a:lnTo>
                    <a:lnTo>
                      <a:pt x="2456520" y="852700"/>
                    </a:lnTo>
                    <a:lnTo>
                      <a:pt x="2459308" y="854507"/>
                    </a:lnTo>
                    <a:lnTo>
                      <a:pt x="2462096" y="856088"/>
                    </a:lnTo>
                    <a:lnTo>
                      <a:pt x="2464419" y="858120"/>
                    </a:lnTo>
                    <a:lnTo>
                      <a:pt x="2466975" y="860153"/>
                    </a:lnTo>
                    <a:lnTo>
                      <a:pt x="2468833" y="862411"/>
                    </a:lnTo>
                    <a:lnTo>
                      <a:pt x="2470692" y="864895"/>
                    </a:lnTo>
                    <a:lnTo>
                      <a:pt x="2472318" y="867380"/>
                    </a:lnTo>
                    <a:lnTo>
                      <a:pt x="2473480" y="869864"/>
                    </a:lnTo>
                    <a:lnTo>
                      <a:pt x="2474409" y="872122"/>
                    </a:lnTo>
                    <a:lnTo>
                      <a:pt x="2475338" y="874832"/>
                    </a:lnTo>
                    <a:lnTo>
                      <a:pt x="2476035" y="877091"/>
                    </a:lnTo>
                    <a:lnTo>
                      <a:pt x="2476267" y="879123"/>
                    </a:lnTo>
                    <a:lnTo>
                      <a:pt x="2476500" y="881156"/>
                    </a:lnTo>
                    <a:lnTo>
                      <a:pt x="2476267" y="883414"/>
                    </a:lnTo>
                    <a:lnTo>
                      <a:pt x="2476267" y="885447"/>
                    </a:lnTo>
                    <a:lnTo>
                      <a:pt x="2475803" y="887253"/>
                    </a:lnTo>
                    <a:lnTo>
                      <a:pt x="2475338" y="888834"/>
                    </a:lnTo>
                    <a:lnTo>
                      <a:pt x="2474641" y="890641"/>
                    </a:lnTo>
                    <a:lnTo>
                      <a:pt x="2473015" y="893803"/>
                    </a:lnTo>
                    <a:lnTo>
                      <a:pt x="2470924" y="896287"/>
                    </a:lnTo>
                    <a:lnTo>
                      <a:pt x="2468369" y="898545"/>
                    </a:lnTo>
                    <a:lnTo>
                      <a:pt x="2465581" y="900578"/>
                    </a:lnTo>
                    <a:lnTo>
                      <a:pt x="2462328" y="901707"/>
                    </a:lnTo>
                    <a:lnTo>
                      <a:pt x="2458844" y="902836"/>
                    </a:lnTo>
                    <a:lnTo>
                      <a:pt x="2455127" y="903288"/>
                    </a:lnTo>
                    <a:lnTo>
                      <a:pt x="2451410" y="903288"/>
                    </a:lnTo>
                    <a:lnTo>
                      <a:pt x="2447228" y="902836"/>
                    </a:lnTo>
                    <a:lnTo>
                      <a:pt x="2443278" y="901707"/>
                    </a:lnTo>
                    <a:lnTo>
                      <a:pt x="2439561" y="900126"/>
                    </a:lnTo>
                    <a:lnTo>
                      <a:pt x="2435612" y="897868"/>
                    </a:lnTo>
                    <a:lnTo>
                      <a:pt x="2431895" y="894932"/>
                    </a:lnTo>
                    <a:lnTo>
                      <a:pt x="2428410" y="891996"/>
                    </a:lnTo>
                    <a:lnTo>
                      <a:pt x="2425390" y="888608"/>
                    </a:lnTo>
                    <a:lnTo>
                      <a:pt x="2423299" y="884769"/>
                    </a:lnTo>
                    <a:lnTo>
                      <a:pt x="2421441" y="881156"/>
                    </a:lnTo>
                    <a:lnTo>
                      <a:pt x="2420047" y="877542"/>
                    </a:lnTo>
                    <a:lnTo>
                      <a:pt x="2419582" y="873929"/>
                    </a:lnTo>
                    <a:lnTo>
                      <a:pt x="2419350" y="870316"/>
                    </a:lnTo>
                    <a:lnTo>
                      <a:pt x="2419582" y="866702"/>
                    </a:lnTo>
                    <a:lnTo>
                      <a:pt x="2420279" y="863315"/>
                    </a:lnTo>
                    <a:lnTo>
                      <a:pt x="2421673" y="860153"/>
                    </a:lnTo>
                    <a:lnTo>
                      <a:pt x="2423531" y="857217"/>
                    </a:lnTo>
                    <a:lnTo>
                      <a:pt x="2425855" y="854959"/>
                    </a:lnTo>
                    <a:lnTo>
                      <a:pt x="2428642" y="852926"/>
                    </a:lnTo>
                    <a:lnTo>
                      <a:pt x="2431895" y="851119"/>
                    </a:lnTo>
                    <a:lnTo>
                      <a:pt x="2433521" y="850442"/>
                    </a:lnTo>
                    <a:lnTo>
                      <a:pt x="2435380" y="849764"/>
                    </a:lnTo>
                    <a:lnTo>
                      <a:pt x="2437470" y="849539"/>
                    </a:lnTo>
                    <a:lnTo>
                      <a:pt x="2439561" y="849313"/>
                    </a:lnTo>
                    <a:close/>
                    <a:moveTo>
                      <a:pt x="1238479" y="849313"/>
                    </a:moveTo>
                    <a:lnTo>
                      <a:pt x="1241807" y="849774"/>
                    </a:lnTo>
                    <a:lnTo>
                      <a:pt x="1244912" y="850466"/>
                    </a:lnTo>
                    <a:lnTo>
                      <a:pt x="1247352" y="851618"/>
                    </a:lnTo>
                    <a:lnTo>
                      <a:pt x="1249571" y="852771"/>
                    </a:lnTo>
                    <a:lnTo>
                      <a:pt x="1251789" y="854154"/>
                    </a:lnTo>
                    <a:lnTo>
                      <a:pt x="1253564" y="855999"/>
                    </a:lnTo>
                    <a:lnTo>
                      <a:pt x="1255117" y="858074"/>
                    </a:lnTo>
                    <a:lnTo>
                      <a:pt x="1256226" y="860379"/>
                    </a:lnTo>
                    <a:lnTo>
                      <a:pt x="1257335" y="862454"/>
                    </a:lnTo>
                    <a:lnTo>
                      <a:pt x="1258000" y="864760"/>
                    </a:lnTo>
                    <a:lnTo>
                      <a:pt x="1258666" y="867296"/>
                    </a:lnTo>
                    <a:lnTo>
                      <a:pt x="1258888" y="869832"/>
                    </a:lnTo>
                    <a:lnTo>
                      <a:pt x="1258888" y="872137"/>
                    </a:lnTo>
                    <a:lnTo>
                      <a:pt x="1258888" y="874673"/>
                    </a:lnTo>
                    <a:lnTo>
                      <a:pt x="1258666" y="876979"/>
                    </a:lnTo>
                    <a:lnTo>
                      <a:pt x="1258000" y="879515"/>
                    </a:lnTo>
                    <a:lnTo>
                      <a:pt x="1256669" y="883896"/>
                    </a:lnTo>
                    <a:lnTo>
                      <a:pt x="1254673" y="887815"/>
                    </a:lnTo>
                    <a:lnTo>
                      <a:pt x="1252233" y="891734"/>
                    </a:lnTo>
                    <a:lnTo>
                      <a:pt x="1249571" y="894731"/>
                    </a:lnTo>
                    <a:lnTo>
                      <a:pt x="1246687" y="897729"/>
                    </a:lnTo>
                    <a:lnTo>
                      <a:pt x="1243359" y="900034"/>
                    </a:lnTo>
                    <a:lnTo>
                      <a:pt x="1240032" y="901879"/>
                    </a:lnTo>
                    <a:lnTo>
                      <a:pt x="1236483" y="903492"/>
                    </a:lnTo>
                    <a:lnTo>
                      <a:pt x="1232490" y="904415"/>
                    </a:lnTo>
                    <a:lnTo>
                      <a:pt x="1228940" y="904876"/>
                    </a:lnTo>
                    <a:lnTo>
                      <a:pt x="1225613" y="904645"/>
                    </a:lnTo>
                    <a:lnTo>
                      <a:pt x="1222063" y="904184"/>
                    </a:lnTo>
                    <a:lnTo>
                      <a:pt x="1220511" y="903262"/>
                    </a:lnTo>
                    <a:lnTo>
                      <a:pt x="1218958" y="902801"/>
                    </a:lnTo>
                    <a:lnTo>
                      <a:pt x="1217405" y="901648"/>
                    </a:lnTo>
                    <a:lnTo>
                      <a:pt x="1215852" y="900956"/>
                    </a:lnTo>
                    <a:lnTo>
                      <a:pt x="1214743" y="899573"/>
                    </a:lnTo>
                    <a:lnTo>
                      <a:pt x="1213412" y="898190"/>
                    </a:lnTo>
                    <a:lnTo>
                      <a:pt x="1212081" y="896576"/>
                    </a:lnTo>
                    <a:lnTo>
                      <a:pt x="1211194" y="895193"/>
                    </a:lnTo>
                    <a:lnTo>
                      <a:pt x="1209641" y="891965"/>
                    </a:lnTo>
                    <a:lnTo>
                      <a:pt x="1208532" y="888507"/>
                    </a:lnTo>
                    <a:lnTo>
                      <a:pt x="1208088" y="885048"/>
                    </a:lnTo>
                    <a:lnTo>
                      <a:pt x="1208088" y="881359"/>
                    </a:lnTo>
                    <a:lnTo>
                      <a:pt x="1208532" y="877671"/>
                    </a:lnTo>
                    <a:lnTo>
                      <a:pt x="1209641" y="873751"/>
                    </a:lnTo>
                    <a:lnTo>
                      <a:pt x="1210750" y="870293"/>
                    </a:lnTo>
                    <a:lnTo>
                      <a:pt x="1212303" y="866835"/>
                    </a:lnTo>
                    <a:lnTo>
                      <a:pt x="1214743" y="863376"/>
                    </a:lnTo>
                    <a:lnTo>
                      <a:pt x="1216961" y="860379"/>
                    </a:lnTo>
                    <a:lnTo>
                      <a:pt x="1219845" y="857613"/>
                    </a:lnTo>
                    <a:lnTo>
                      <a:pt x="1222951" y="855077"/>
                    </a:lnTo>
                    <a:lnTo>
                      <a:pt x="1226500" y="852771"/>
                    </a:lnTo>
                    <a:lnTo>
                      <a:pt x="1230049" y="851157"/>
                    </a:lnTo>
                    <a:lnTo>
                      <a:pt x="1234042" y="850235"/>
                    </a:lnTo>
                    <a:lnTo>
                      <a:pt x="1238479" y="849313"/>
                    </a:lnTo>
                    <a:close/>
                    <a:moveTo>
                      <a:pt x="1405094" y="847725"/>
                    </a:moveTo>
                    <a:lnTo>
                      <a:pt x="1409228" y="848173"/>
                    </a:lnTo>
                    <a:lnTo>
                      <a:pt x="1412214" y="849069"/>
                    </a:lnTo>
                    <a:lnTo>
                      <a:pt x="1415429" y="849964"/>
                    </a:lnTo>
                    <a:lnTo>
                      <a:pt x="1418185" y="851308"/>
                    </a:lnTo>
                    <a:lnTo>
                      <a:pt x="1420482" y="852876"/>
                    </a:lnTo>
                    <a:lnTo>
                      <a:pt x="1422549" y="854668"/>
                    </a:lnTo>
                    <a:lnTo>
                      <a:pt x="1424157" y="856459"/>
                    </a:lnTo>
                    <a:lnTo>
                      <a:pt x="1425535" y="858923"/>
                    </a:lnTo>
                    <a:lnTo>
                      <a:pt x="1426913" y="860939"/>
                    </a:lnTo>
                    <a:lnTo>
                      <a:pt x="1427602" y="863178"/>
                    </a:lnTo>
                    <a:lnTo>
                      <a:pt x="1428291" y="865642"/>
                    </a:lnTo>
                    <a:lnTo>
                      <a:pt x="1428751" y="868105"/>
                    </a:lnTo>
                    <a:lnTo>
                      <a:pt x="1428751" y="870345"/>
                    </a:lnTo>
                    <a:lnTo>
                      <a:pt x="1428751" y="872809"/>
                    </a:lnTo>
                    <a:lnTo>
                      <a:pt x="1428751" y="875048"/>
                    </a:lnTo>
                    <a:lnTo>
                      <a:pt x="1428291" y="877064"/>
                    </a:lnTo>
                    <a:lnTo>
                      <a:pt x="1427602" y="879303"/>
                    </a:lnTo>
                    <a:lnTo>
                      <a:pt x="1426913" y="881319"/>
                    </a:lnTo>
                    <a:lnTo>
                      <a:pt x="1425076" y="885350"/>
                    </a:lnTo>
                    <a:lnTo>
                      <a:pt x="1422779" y="888934"/>
                    </a:lnTo>
                    <a:lnTo>
                      <a:pt x="1420023" y="892069"/>
                    </a:lnTo>
                    <a:lnTo>
                      <a:pt x="1416807" y="894981"/>
                    </a:lnTo>
                    <a:lnTo>
                      <a:pt x="1413592" y="897220"/>
                    </a:lnTo>
                    <a:lnTo>
                      <a:pt x="1409917" y="899012"/>
                    </a:lnTo>
                    <a:lnTo>
                      <a:pt x="1406242" y="900356"/>
                    </a:lnTo>
                    <a:lnTo>
                      <a:pt x="1402337" y="901476"/>
                    </a:lnTo>
                    <a:lnTo>
                      <a:pt x="1398663" y="901700"/>
                    </a:lnTo>
                    <a:lnTo>
                      <a:pt x="1394528" y="901700"/>
                    </a:lnTo>
                    <a:lnTo>
                      <a:pt x="1390853" y="900804"/>
                    </a:lnTo>
                    <a:lnTo>
                      <a:pt x="1389246" y="900356"/>
                    </a:lnTo>
                    <a:lnTo>
                      <a:pt x="1387408" y="899684"/>
                    </a:lnTo>
                    <a:lnTo>
                      <a:pt x="1385800" y="898788"/>
                    </a:lnTo>
                    <a:lnTo>
                      <a:pt x="1384193" y="897668"/>
                    </a:lnTo>
                    <a:lnTo>
                      <a:pt x="1382585" y="896549"/>
                    </a:lnTo>
                    <a:lnTo>
                      <a:pt x="1381207" y="895205"/>
                    </a:lnTo>
                    <a:lnTo>
                      <a:pt x="1379829" y="893637"/>
                    </a:lnTo>
                    <a:lnTo>
                      <a:pt x="1378680" y="892069"/>
                    </a:lnTo>
                    <a:lnTo>
                      <a:pt x="1376843" y="888934"/>
                    </a:lnTo>
                    <a:lnTo>
                      <a:pt x="1375465" y="885574"/>
                    </a:lnTo>
                    <a:lnTo>
                      <a:pt x="1375005" y="882215"/>
                    </a:lnTo>
                    <a:lnTo>
                      <a:pt x="1374776" y="878632"/>
                    </a:lnTo>
                    <a:lnTo>
                      <a:pt x="1375005" y="875048"/>
                    </a:lnTo>
                    <a:lnTo>
                      <a:pt x="1375924" y="871465"/>
                    </a:lnTo>
                    <a:lnTo>
                      <a:pt x="1376843" y="868105"/>
                    </a:lnTo>
                    <a:lnTo>
                      <a:pt x="1378451" y="864522"/>
                    </a:lnTo>
                    <a:lnTo>
                      <a:pt x="1380518" y="861386"/>
                    </a:lnTo>
                    <a:lnTo>
                      <a:pt x="1383044" y="858251"/>
                    </a:lnTo>
                    <a:lnTo>
                      <a:pt x="1385800" y="855787"/>
                    </a:lnTo>
                    <a:lnTo>
                      <a:pt x="1389016" y="853100"/>
                    </a:lnTo>
                    <a:lnTo>
                      <a:pt x="1392461" y="851084"/>
                    </a:lnTo>
                    <a:lnTo>
                      <a:pt x="1396366" y="849516"/>
                    </a:lnTo>
                    <a:lnTo>
                      <a:pt x="1400730" y="848621"/>
                    </a:lnTo>
                    <a:lnTo>
                      <a:pt x="1405094" y="847725"/>
                    </a:lnTo>
                    <a:close/>
                    <a:moveTo>
                      <a:pt x="2283619" y="846138"/>
                    </a:moveTo>
                    <a:lnTo>
                      <a:pt x="2286615" y="846138"/>
                    </a:lnTo>
                    <a:lnTo>
                      <a:pt x="2290302" y="846370"/>
                    </a:lnTo>
                    <a:lnTo>
                      <a:pt x="2293989" y="847068"/>
                    </a:lnTo>
                    <a:lnTo>
                      <a:pt x="2297446" y="848230"/>
                    </a:lnTo>
                    <a:lnTo>
                      <a:pt x="2300672" y="849625"/>
                    </a:lnTo>
                    <a:lnTo>
                      <a:pt x="2303668" y="851020"/>
                    </a:lnTo>
                    <a:lnTo>
                      <a:pt x="2306202" y="853112"/>
                    </a:lnTo>
                    <a:lnTo>
                      <a:pt x="2308737" y="855205"/>
                    </a:lnTo>
                    <a:lnTo>
                      <a:pt x="2310811" y="857297"/>
                    </a:lnTo>
                    <a:lnTo>
                      <a:pt x="2312655" y="859622"/>
                    </a:lnTo>
                    <a:lnTo>
                      <a:pt x="2314268" y="862179"/>
                    </a:lnTo>
                    <a:lnTo>
                      <a:pt x="2315651" y="864504"/>
                    </a:lnTo>
                    <a:lnTo>
                      <a:pt x="2316803" y="867294"/>
                    </a:lnTo>
                    <a:lnTo>
                      <a:pt x="2317725" y="869618"/>
                    </a:lnTo>
                    <a:lnTo>
                      <a:pt x="2318416" y="871943"/>
                    </a:lnTo>
                    <a:lnTo>
                      <a:pt x="2319107" y="874500"/>
                    </a:lnTo>
                    <a:lnTo>
                      <a:pt x="2319338" y="876825"/>
                    </a:lnTo>
                    <a:lnTo>
                      <a:pt x="2319338" y="878918"/>
                    </a:lnTo>
                    <a:lnTo>
                      <a:pt x="2319107" y="881010"/>
                    </a:lnTo>
                    <a:lnTo>
                      <a:pt x="2318646" y="883102"/>
                    </a:lnTo>
                    <a:lnTo>
                      <a:pt x="2318186" y="884962"/>
                    </a:lnTo>
                    <a:lnTo>
                      <a:pt x="2317725" y="886822"/>
                    </a:lnTo>
                    <a:lnTo>
                      <a:pt x="2317033" y="888682"/>
                    </a:lnTo>
                    <a:lnTo>
                      <a:pt x="2315190" y="891472"/>
                    </a:lnTo>
                    <a:lnTo>
                      <a:pt x="2312885" y="894494"/>
                    </a:lnTo>
                    <a:lnTo>
                      <a:pt x="2310350" y="896819"/>
                    </a:lnTo>
                    <a:lnTo>
                      <a:pt x="2307355" y="898678"/>
                    </a:lnTo>
                    <a:lnTo>
                      <a:pt x="2303898" y="900073"/>
                    </a:lnTo>
                    <a:lnTo>
                      <a:pt x="2300441" y="901236"/>
                    </a:lnTo>
                    <a:lnTo>
                      <a:pt x="2296754" y="901701"/>
                    </a:lnTo>
                    <a:lnTo>
                      <a:pt x="2292837" y="901701"/>
                    </a:lnTo>
                    <a:lnTo>
                      <a:pt x="2288689" y="901236"/>
                    </a:lnTo>
                    <a:lnTo>
                      <a:pt x="2284771" y="900073"/>
                    </a:lnTo>
                    <a:lnTo>
                      <a:pt x="2281084" y="898446"/>
                    </a:lnTo>
                    <a:lnTo>
                      <a:pt x="2277167" y="896354"/>
                    </a:lnTo>
                    <a:lnTo>
                      <a:pt x="2273249" y="893331"/>
                    </a:lnTo>
                    <a:lnTo>
                      <a:pt x="2270253" y="890309"/>
                    </a:lnTo>
                    <a:lnTo>
                      <a:pt x="2267488" y="886589"/>
                    </a:lnTo>
                    <a:lnTo>
                      <a:pt x="2265414" y="883102"/>
                    </a:lnTo>
                    <a:lnTo>
                      <a:pt x="2263801" y="879150"/>
                    </a:lnTo>
                    <a:lnTo>
                      <a:pt x="2262649" y="875430"/>
                    </a:lnTo>
                    <a:lnTo>
                      <a:pt x="2262188" y="871478"/>
                    </a:lnTo>
                    <a:lnTo>
                      <a:pt x="2262188" y="867758"/>
                    </a:lnTo>
                    <a:lnTo>
                      <a:pt x="2262649" y="864271"/>
                    </a:lnTo>
                    <a:lnTo>
                      <a:pt x="2263801" y="860784"/>
                    </a:lnTo>
                    <a:lnTo>
                      <a:pt x="2265184" y="857529"/>
                    </a:lnTo>
                    <a:lnTo>
                      <a:pt x="2267258" y="854507"/>
                    </a:lnTo>
                    <a:lnTo>
                      <a:pt x="2269562" y="851950"/>
                    </a:lnTo>
                    <a:lnTo>
                      <a:pt x="2272558" y="849857"/>
                    </a:lnTo>
                    <a:lnTo>
                      <a:pt x="2275784" y="847998"/>
                    </a:lnTo>
                    <a:lnTo>
                      <a:pt x="2277627" y="847300"/>
                    </a:lnTo>
                    <a:lnTo>
                      <a:pt x="2279471" y="846835"/>
                    </a:lnTo>
                    <a:lnTo>
                      <a:pt x="2281545" y="846370"/>
                    </a:lnTo>
                    <a:lnTo>
                      <a:pt x="2283619" y="846138"/>
                    </a:lnTo>
                    <a:close/>
                    <a:moveTo>
                      <a:pt x="2106306" y="846138"/>
                    </a:moveTo>
                    <a:lnTo>
                      <a:pt x="2108841" y="846138"/>
                    </a:lnTo>
                    <a:lnTo>
                      <a:pt x="2112758" y="846364"/>
                    </a:lnTo>
                    <a:lnTo>
                      <a:pt x="2116446" y="847041"/>
                    </a:lnTo>
                    <a:lnTo>
                      <a:pt x="2119672" y="848170"/>
                    </a:lnTo>
                    <a:lnTo>
                      <a:pt x="2122898" y="849525"/>
                    </a:lnTo>
                    <a:lnTo>
                      <a:pt x="2125433" y="851106"/>
                    </a:lnTo>
                    <a:lnTo>
                      <a:pt x="2128198" y="852913"/>
                    </a:lnTo>
                    <a:lnTo>
                      <a:pt x="2130503" y="854945"/>
                    </a:lnTo>
                    <a:lnTo>
                      <a:pt x="2132346" y="856978"/>
                    </a:lnTo>
                    <a:lnTo>
                      <a:pt x="2134190" y="859462"/>
                    </a:lnTo>
                    <a:lnTo>
                      <a:pt x="2135803" y="861720"/>
                    </a:lnTo>
                    <a:lnTo>
                      <a:pt x="2137185" y="863979"/>
                    </a:lnTo>
                    <a:lnTo>
                      <a:pt x="2138338" y="866463"/>
                    </a:lnTo>
                    <a:lnTo>
                      <a:pt x="2139029" y="868947"/>
                    </a:lnTo>
                    <a:lnTo>
                      <a:pt x="2139490" y="871431"/>
                    </a:lnTo>
                    <a:lnTo>
                      <a:pt x="2139951" y="873690"/>
                    </a:lnTo>
                    <a:lnTo>
                      <a:pt x="2139951" y="875948"/>
                    </a:lnTo>
                    <a:lnTo>
                      <a:pt x="2139951" y="878207"/>
                    </a:lnTo>
                    <a:lnTo>
                      <a:pt x="2139490" y="880239"/>
                    </a:lnTo>
                    <a:lnTo>
                      <a:pt x="2139029" y="882272"/>
                    </a:lnTo>
                    <a:lnTo>
                      <a:pt x="2138568" y="884304"/>
                    </a:lnTo>
                    <a:lnTo>
                      <a:pt x="2137646" y="886111"/>
                    </a:lnTo>
                    <a:lnTo>
                      <a:pt x="2136955" y="887692"/>
                    </a:lnTo>
                    <a:lnTo>
                      <a:pt x="2135803" y="889498"/>
                    </a:lnTo>
                    <a:lnTo>
                      <a:pt x="2134881" y="890853"/>
                    </a:lnTo>
                    <a:lnTo>
                      <a:pt x="2132116" y="893789"/>
                    </a:lnTo>
                    <a:lnTo>
                      <a:pt x="2128889" y="896048"/>
                    </a:lnTo>
                    <a:lnTo>
                      <a:pt x="2125894" y="897854"/>
                    </a:lnTo>
                    <a:lnTo>
                      <a:pt x="2121976" y="899209"/>
                    </a:lnTo>
                    <a:lnTo>
                      <a:pt x="2118059" y="899887"/>
                    </a:lnTo>
                    <a:lnTo>
                      <a:pt x="2114141" y="900113"/>
                    </a:lnTo>
                    <a:lnTo>
                      <a:pt x="2110224" y="900113"/>
                    </a:lnTo>
                    <a:lnTo>
                      <a:pt x="2106076" y="899435"/>
                    </a:lnTo>
                    <a:lnTo>
                      <a:pt x="2102158" y="897854"/>
                    </a:lnTo>
                    <a:lnTo>
                      <a:pt x="2098240" y="896048"/>
                    </a:lnTo>
                    <a:lnTo>
                      <a:pt x="2096397" y="894693"/>
                    </a:lnTo>
                    <a:lnTo>
                      <a:pt x="2094553" y="893338"/>
                    </a:lnTo>
                    <a:lnTo>
                      <a:pt x="2092710" y="891983"/>
                    </a:lnTo>
                    <a:lnTo>
                      <a:pt x="2091097" y="890402"/>
                    </a:lnTo>
                    <a:lnTo>
                      <a:pt x="2088331" y="887014"/>
                    </a:lnTo>
                    <a:lnTo>
                      <a:pt x="2086257" y="883627"/>
                    </a:lnTo>
                    <a:lnTo>
                      <a:pt x="2084414" y="880239"/>
                    </a:lnTo>
                    <a:lnTo>
                      <a:pt x="2083262" y="876626"/>
                    </a:lnTo>
                    <a:lnTo>
                      <a:pt x="2082801" y="872786"/>
                    </a:lnTo>
                    <a:lnTo>
                      <a:pt x="2082801" y="869173"/>
                    </a:lnTo>
                    <a:lnTo>
                      <a:pt x="2083031" y="865786"/>
                    </a:lnTo>
                    <a:lnTo>
                      <a:pt x="2084183" y="862398"/>
                    </a:lnTo>
                    <a:lnTo>
                      <a:pt x="2085566" y="859010"/>
                    </a:lnTo>
                    <a:lnTo>
                      <a:pt x="2087410" y="856300"/>
                    </a:lnTo>
                    <a:lnTo>
                      <a:pt x="2089714" y="853365"/>
                    </a:lnTo>
                    <a:lnTo>
                      <a:pt x="2092710" y="851106"/>
                    </a:lnTo>
                    <a:lnTo>
                      <a:pt x="2096166" y="849299"/>
                    </a:lnTo>
                    <a:lnTo>
                      <a:pt x="2099854" y="847719"/>
                    </a:lnTo>
                    <a:lnTo>
                      <a:pt x="2104002" y="846589"/>
                    </a:lnTo>
                    <a:lnTo>
                      <a:pt x="2106306" y="846138"/>
                    </a:lnTo>
                    <a:close/>
                    <a:moveTo>
                      <a:pt x="1576599" y="846138"/>
                    </a:moveTo>
                    <a:lnTo>
                      <a:pt x="1580198" y="846586"/>
                    </a:lnTo>
                    <a:lnTo>
                      <a:pt x="1583571" y="847258"/>
                    </a:lnTo>
                    <a:lnTo>
                      <a:pt x="1586720" y="848153"/>
                    </a:lnTo>
                    <a:lnTo>
                      <a:pt x="1589418" y="849497"/>
                    </a:lnTo>
                    <a:lnTo>
                      <a:pt x="1591892" y="851065"/>
                    </a:lnTo>
                    <a:lnTo>
                      <a:pt x="1593916" y="852857"/>
                    </a:lnTo>
                    <a:lnTo>
                      <a:pt x="1595716" y="854648"/>
                    </a:lnTo>
                    <a:lnTo>
                      <a:pt x="1597290" y="856664"/>
                    </a:lnTo>
                    <a:lnTo>
                      <a:pt x="1598639" y="859128"/>
                    </a:lnTo>
                    <a:lnTo>
                      <a:pt x="1599989" y="861367"/>
                    </a:lnTo>
                    <a:lnTo>
                      <a:pt x="1600663" y="863607"/>
                    </a:lnTo>
                    <a:lnTo>
                      <a:pt x="1601113" y="866294"/>
                    </a:lnTo>
                    <a:lnTo>
                      <a:pt x="1601563" y="868534"/>
                    </a:lnTo>
                    <a:lnTo>
                      <a:pt x="1601788" y="870998"/>
                    </a:lnTo>
                    <a:lnTo>
                      <a:pt x="1601788" y="873237"/>
                    </a:lnTo>
                    <a:lnTo>
                      <a:pt x="1601563" y="875477"/>
                    </a:lnTo>
                    <a:lnTo>
                      <a:pt x="1600888" y="877716"/>
                    </a:lnTo>
                    <a:lnTo>
                      <a:pt x="1600438" y="879956"/>
                    </a:lnTo>
                    <a:lnTo>
                      <a:pt x="1599764" y="881748"/>
                    </a:lnTo>
                    <a:lnTo>
                      <a:pt x="1598639" y="883763"/>
                    </a:lnTo>
                    <a:lnTo>
                      <a:pt x="1596615" y="887347"/>
                    </a:lnTo>
                    <a:lnTo>
                      <a:pt x="1593916" y="890482"/>
                    </a:lnTo>
                    <a:lnTo>
                      <a:pt x="1591218" y="893394"/>
                    </a:lnTo>
                    <a:lnTo>
                      <a:pt x="1587844" y="895633"/>
                    </a:lnTo>
                    <a:lnTo>
                      <a:pt x="1584471" y="897425"/>
                    </a:lnTo>
                    <a:lnTo>
                      <a:pt x="1580872" y="898769"/>
                    </a:lnTo>
                    <a:lnTo>
                      <a:pt x="1576824" y="899665"/>
                    </a:lnTo>
                    <a:lnTo>
                      <a:pt x="1573001" y="900113"/>
                    </a:lnTo>
                    <a:lnTo>
                      <a:pt x="1569178" y="899889"/>
                    </a:lnTo>
                    <a:lnTo>
                      <a:pt x="1565580" y="898993"/>
                    </a:lnTo>
                    <a:lnTo>
                      <a:pt x="1561756" y="897649"/>
                    </a:lnTo>
                    <a:lnTo>
                      <a:pt x="1559957" y="896977"/>
                    </a:lnTo>
                    <a:lnTo>
                      <a:pt x="1558383" y="895857"/>
                    </a:lnTo>
                    <a:lnTo>
                      <a:pt x="1556584" y="894962"/>
                    </a:lnTo>
                    <a:lnTo>
                      <a:pt x="1555459" y="893394"/>
                    </a:lnTo>
                    <a:lnTo>
                      <a:pt x="1553885" y="892050"/>
                    </a:lnTo>
                    <a:lnTo>
                      <a:pt x="1552536" y="890258"/>
                    </a:lnTo>
                    <a:lnTo>
                      <a:pt x="1550512" y="887123"/>
                    </a:lnTo>
                    <a:lnTo>
                      <a:pt x="1549162" y="883987"/>
                    </a:lnTo>
                    <a:lnTo>
                      <a:pt x="1548038" y="880404"/>
                    </a:lnTo>
                    <a:lnTo>
                      <a:pt x="1547813" y="876821"/>
                    </a:lnTo>
                    <a:lnTo>
                      <a:pt x="1547813" y="873461"/>
                    </a:lnTo>
                    <a:lnTo>
                      <a:pt x="1548487" y="869878"/>
                    </a:lnTo>
                    <a:lnTo>
                      <a:pt x="1549387" y="866294"/>
                    </a:lnTo>
                    <a:lnTo>
                      <a:pt x="1550736" y="862935"/>
                    </a:lnTo>
                    <a:lnTo>
                      <a:pt x="1552536" y="859576"/>
                    </a:lnTo>
                    <a:lnTo>
                      <a:pt x="1554785" y="856664"/>
                    </a:lnTo>
                    <a:lnTo>
                      <a:pt x="1557708" y="853976"/>
                    </a:lnTo>
                    <a:lnTo>
                      <a:pt x="1560857" y="851513"/>
                    </a:lnTo>
                    <a:lnTo>
                      <a:pt x="1564230" y="849497"/>
                    </a:lnTo>
                    <a:lnTo>
                      <a:pt x="1568053" y="847929"/>
                    </a:lnTo>
                    <a:lnTo>
                      <a:pt x="1572326" y="846586"/>
                    </a:lnTo>
                    <a:lnTo>
                      <a:pt x="1576599" y="846138"/>
                    </a:lnTo>
                    <a:close/>
                    <a:moveTo>
                      <a:pt x="1930182" y="844550"/>
                    </a:moveTo>
                    <a:lnTo>
                      <a:pt x="1933781" y="844776"/>
                    </a:lnTo>
                    <a:lnTo>
                      <a:pt x="1937605" y="845453"/>
                    </a:lnTo>
                    <a:lnTo>
                      <a:pt x="1940530" y="846582"/>
                    </a:lnTo>
                    <a:lnTo>
                      <a:pt x="1943679" y="847937"/>
                    </a:lnTo>
                    <a:lnTo>
                      <a:pt x="1946378" y="849292"/>
                    </a:lnTo>
                    <a:lnTo>
                      <a:pt x="1948628" y="851099"/>
                    </a:lnTo>
                    <a:lnTo>
                      <a:pt x="1950653" y="853132"/>
                    </a:lnTo>
                    <a:lnTo>
                      <a:pt x="1952902" y="855390"/>
                    </a:lnTo>
                    <a:lnTo>
                      <a:pt x="1954252" y="857422"/>
                    </a:lnTo>
                    <a:lnTo>
                      <a:pt x="1955601" y="859907"/>
                    </a:lnTo>
                    <a:lnTo>
                      <a:pt x="1956726" y="862391"/>
                    </a:lnTo>
                    <a:lnTo>
                      <a:pt x="1957626" y="864649"/>
                    </a:lnTo>
                    <a:lnTo>
                      <a:pt x="1958301" y="867133"/>
                    </a:lnTo>
                    <a:lnTo>
                      <a:pt x="1958751" y="869392"/>
                    </a:lnTo>
                    <a:lnTo>
                      <a:pt x="1958976" y="872102"/>
                    </a:lnTo>
                    <a:lnTo>
                      <a:pt x="1958976" y="874134"/>
                    </a:lnTo>
                    <a:lnTo>
                      <a:pt x="1958751" y="876393"/>
                    </a:lnTo>
                    <a:lnTo>
                      <a:pt x="1958301" y="878425"/>
                    </a:lnTo>
                    <a:lnTo>
                      <a:pt x="1957626" y="880684"/>
                    </a:lnTo>
                    <a:lnTo>
                      <a:pt x="1957176" y="882490"/>
                    </a:lnTo>
                    <a:lnTo>
                      <a:pt x="1956051" y="884297"/>
                    </a:lnTo>
                    <a:lnTo>
                      <a:pt x="1955377" y="886104"/>
                    </a:lnTo>
                    <a:lnTo>
                      <a:pt x="1954027" y="887685"/>
                    </a:lnTo>
                    <a:lnTo>
                      <a:pt x="1953127" y="889265"/>
                    </a:lnTo>
                    <a:lnTo>
                      <a:pt x="1950203" y="891975"/>
                    </a:lnTo>
                    <a:lnTo>
                      <a:pt x="1947053" y="894460"/>
                    </a:lnTo>
                    <a:lnTo>
                      <a:pt x="1943679" y="896266"/>
                    </a:lnTo>
                    <a:lnTo>
                      <a:pt x="1940080" y="897396"/>
                    </a:lnTo>
                    <a:lnTo>
                      <a:pt x="1936256" y="898299"/>
                    </a:lnTo>
                    <a:lnTo>
                      <a:pt x="1932431" y="898525"/>
                    </a:lnTo>
                    <a:lnTo>
                      <a:pt x="1928382" y="898525"/>
                    </a:lnTo>
                    <a:lnTo>
                      <a:pt x="1924558" y="897847"/>
                    </a:lnTo>
                    <a:lnTo>
                      <a:pt x="1920734" y="896492"/>
                    </a:lnTo>
                    <a:lnTo>
                      <a:pt x="1918934" y="895363"/>
                    </a:lnTo>
                    <a:lnTo>
                      <a:pt x="1917135" y="894460"/>
                    </a:lnTo>
                    <a:lnTo>
                      <a:pt x="1915335" y="893331"/>
                    </a:lnTo>
                    <a:lnTo>
                      <a:pt x="1913311" y="891750"/>
                    </a:lnTo>
                    <a:lnTo>
                      <a:pt x="1911961" y="890169"/>
                    </a:lnTo>
                    <a:lnTo>
                      <a:pt x="1910386" y="888588"/>
                    </a:lnTo>
                    <a:lnTo>
                      <a:pt x="1907687" y="885652"/>
                    </a:lnTo>
                    <a:lnTo>
                      <a:pt x="1905887" y="882265"/>
                    </a:lnTo>
                    <a:lnTo>
                      <a:pt x="1904538" y="878425"/>
                    </a:lnTo>
                    <a:lnTo>
                      <a:pt x="1903638" y="875038"/>
                    </a:lnTo>
                    <a:lnTo>
                      <a:pt x="1903413" y="871424"/>
                    </a:lnTo>
                    <a:lnTo>
                      <a:pt x="1903413" y="867811"/>
                    </a:lnTo>
                    <a:lnTo>
                      <a:pt x="1904088" y="864198"/>
                    </a:lnTo>
                    <a:lnTo>
                      <a:pt x="1905212" y="860810"/>
                    </a:lnTo>
                    <a:lnTo>
                      <a:pt x="1906787" y="857648"/>
                    </a:lnTo>
                    <a:lnTo>
                      <a:pt x="1908812" y="854487"/>
                    </a:lnTo>
                    <a:lnTo>
                      <a:pt x="1911061" y="852002"/>
                    </a:lnTo>
                    <a:lnTo>
                      <a:pt x="1913985" y="849744"/>
                    </a:lnTo>
                    <a:lnTo>
                      <a:pt x="1917360" y="847486"/>
                    </a:lnTo>
                    <a:lnTo>
                      <a:pt x="1921184" y="845905"/>
                    </a:lnTo>
                    <a:lnTo>
                      <a:pt x="1925683" y="845001"/>
                    </a:lnTo>
                    <a:lnTo>
                      <a:pt x="1930182" y="844550"/>
                    </a:lnTo>
                    <a:close/>
                    <a:moveTo>
                      <a:pt x="1752374" y="844550"/>
                    </a:moveTo>
                    <a:lnTo>
                      <a:pt x="1756003" y="844782"/>
                    </a:lnTo>
                    <a:lnTo>
                      <a:pt x="1759405" y="845480"/>
                    </a:lnTo>
                    <a:lnTo>
                      <a:pt x="1762580" y="846642"/>
                    </a:lnTo>
                    <a:lnTo>
                      <a:pt x="1765528" y="848037"/>
                    </a:lnTo>
                    <a:lnTo>
                      <a:pt x="1768023" y="849664"/>
                    </a:lnTo>
                    <a:lnTo>
                      <a:pt x="1770517" y="851059"/>
                    </a:lnTo>
                    <a:lnTo>
                      <a:pt x="1772558" y="853384"/>
                    </a:lnTo>
                    <a:lnTo>
                      <a:pt x="1774146" y="855476"/>
                    </a:lnTo>
                    <a:lnTo>
                      <a:pt x="1775733" y="857801"/>
                    </a:lnTo>
                    <a:lnTo>
                      <a:pt x="1776867" y="860358"/>
                    </a:lnTo>
                    <a:lnTo>
                      <a:pt x="1778001" y="862683"/>
                    </a:lnTo>
                    <a:lnTo>
                      <a:pt x="1778682" y="865008"/>
                    </a:lnTo>
                    <a:lnTo>
                      <a:pt x="1779362" y="867798"/>
                    </a:lnTo>
                    <a:lnTo>
                      <a:pt x="1779589" y="870123"/>
                    </a:lnTo>
                    <a:lnTo>
                      <a:pt x="1779589" y="872680"/>
                    </a:lnTo>
                    <a:lnTo>
                      <a:pt x="1779362" y="875005"/>
                    </a:lnTo>
                    <a:lnTo>
                      <a:pt x="1779135" y="877097"/>
                    </a:lnTo>
                    <a:lnTo>
                      <a:pt x="1778455" y="879189"/>
                    </a:lnTo>
                    <a:lnTo>
                      <a:pt x="1778001" y="881514"/>
                    </a:lnTo>
                    <a:lnTo>
                      <a:pt x="1777094" y="883607"/>
                    </a:lnTo>
                    <a:lnTo>
                      <a:pt x="1776187" y="885466"/>
                    </a:lnTo>
                    <a:lnTo>
                      <a:pt x="1775053" y="887094"/>
                    </a:lnTo>
                    <a:lnTo>
                      <a:pt x="1772785" y="890581"/>
                    </a:lnTo>
                    <a:lnTo>
                      <a:pt x="1769837" y="893138"/>
                    </a:lnTo>
                    <a:lnTo>
                      <a:pt x="1766435" y="895696"/>
                    </a:lnTo>
                    <a:lnTo>
                      <a:pt x="1763033" y="897555"/>
                    </a:lnTo>
                    <a:lnTo>
                      <a:pt x="1759405" y="899183"/>
                    </a:lnTo>
                    <a:lnTo>
                      <a:pt x="1755549" y="899880"/>
                    </a:lnTo>
                    <a:lnTo>
                      <a:pt x="1751694" y="900113"/>
                    </a:lnTo>
                    <a:lnTo>
                      <a:pt x="1747612" y="900113"/>
                    </a:lnTo>
                    <a:lnTo>
                      <a:pt x="1743756" y="899415"/>
                    </a:lnTo>
                    <a:lnTo>
                      <a:pt x="1739901" y="898020"/>
                    </a:lnTo>
                    <a:lnTo>
                      <a:pt x="1738087" y="896858"/>
                    </a:lnTo>
                    <a:lnTo>
                      <a:pt x="1736272" y="895928"/>
                    </a:lnTo>
                    <a:lnTo>
                      <a:pt x="1734685" y="894766"/>
                    </a:lnTo>
                    <a:lnTo>
                      <a:pt x="1732870" y="893371"/>
                    </a:lnTo>
                    <a:lnTo>
                      <a:pt x="1731283" y="891976"/>
                    </a:lnTo>
                    <a:lnTo>
                      <a:pt x="1729922" y="889884"/>
                    </a:lnTo>
                    <a:lnTo>
                      <a:pt x="1727654" y="886861"/>
                    </a:lnTo>
                    <a:lnTo>
                      <a:pt x="1726067" y="883374"/>
                    </a:lnTo>
                    <a:lnTo>
                      <a:pt x="1724706" y="879887"/>
                    </a:lnTo>
                    <a:lnTo>
                      <a:pt x="1724253" y="876167"/>
                    </a:lnTo>
                    <a:lnTo>
                      <a:pt x="1724026" y="872215"/>
                    </a:lnTo>
                    <a:lnTo>
                      <a:pt x="1724253" y="868495"/>
                    </a:lnTo>
                    <a:lnTo>
                      <a:pt x="1724933" y="865008"/>
                    </a:lnTo>
                    <a:lnTo>
                      <a:pt x="1726294" y="861288"/>
                    </a:lnTo>
                    <a:lnTo>
                      <a:pt x="1728108" y="858034"/>
                    </a:lnTo>
                    <a:lnTo>
                      <a:pt x="1730149" y="855011"/>
                    </a:lnTo>
                    <a:lnTo>
                      <a:pt x="1732870" y="852222"/>
                    </a:lnTo>
                    <a:lnTo>
                      <a:pt x="1736046" y="849897"/>
                    </a:lnTo>
                    <a:lnTo>
                      <a:pt x="1739447" y="847804"/>
                    </a:lnTo>
                    <a:lnTo>
                      <a:pt x="1743303" y="846177"/>
                    </a:lnTo>
                    <a:lnTo>
                      <a:pt x="1747612" y="845015"/>
                    </a:lnTo>
                    <a:lnTo>
                      <a:pt x="1752374" y="844550"/>
                    </a:lnTo>
                    <a:close/>
                    <a:moveTo>
                      <a:pt x="248781" y="842963"/>
                    </a:moveTo>
                    <a:lnTo>
                      <a:pt x="249009" y="842963"/>
                    </a:lnTo>
                    <a:lnTo>
                      <a:pt x="249238" y="843413"/>
                    </a:lnTo>
                    <a:lnTo>
                      <a:pt x="249238" y="844537"/>
                    </a:lnTo>
                    <a:lnTo>
                      <a:pt x="248552" y="847011"/>
                    </a:lnTo>
                    <a:lnTo>
                      <a:pt x="247181" y="850834"/>
                    </a:lnTo>
                    <a:lnTo>
                      <a:pt x="245353" y="854882"/>
                    </a:lnTo>
                    <a:lnTo>
                      <a:pt x="241240" y="863653"/>
                    </a:lnTo>
                    <a:lnTo>
                      <a:pt x="236898" y="871525"/>
                    </a:lnTo>
                    <a:lnTo>
                      <a:pt x="232328" y="879846"/>
                    </a:lnTo>
                    <a:lnTo>
                      <a:pt x="227073" y="887942"/>
                    </a:lnTo>
                    <a:lnTo>
                      <a:pt x="224559" y="891765"/>
                    </a:lnTo>
                    <a:lnTo>
                      <a:pt x="222274" y="894239"/>
                    </a:lnTo>
                    <a:lnTo>
                      <a:pt x="220674" y="896038"/>
                    </a:lnTo>
                    <a:lnTo>
                      <a:pt x="219760" y="896488"/>
                    </a:lnTo>
                    <a:lnTo>
                      <a:pt x="219303" y="896938"/>
                    </a:lnTo>
                    <a:lnTo>
                      <a:pt x="219075" y="896263"/>
                    </a:lnTo>
                    <a:lnTo>
                      <a:pt x="219075" y="895588"/>
                    </a:lnTo>
                    <a:lnTo>
                      <a:pt x="219532" y="893564"/>
                    </a:lnTo>
                    <a:lnTo>
                      <a:pt x="220674" y="890641"/>
                    </a:lnTo>
                    <a:lnTo>
                      <a:pt x="222045" y="887042"/>
                    </a:lnTo>
                    <a:lnTo>
                      <a:pt x="225930" y="878721"/>
                    </a:lnTo>
                    <a:lnTo>
                      <a:pt x="230729" y="869500"/>
                    </a:lnTo>
                    <a:lnTo>
                      <a:pt x="235984" y="860280"/>
                    </a:lnTo>
                    <a:lnTo>
                      <a:pt x="241240" y="851959"/>
                    </a:lnTo>
                    <a:lnTo>
                      <a:pt x="243525" y="848585"/>
                    </a:lnTo>
                    <a:lnTo>
                      <a:pt x="245582" y="846111"/>
                    </a:lnTo>
                    <a:lnTo>
                      <a:pt x="247410" y="844087"/>
                    </a:lnTo>
                    <a:lnTo>
                      <a:pt x="248781" y="842963"/>
                    </a:lnTo>
                    <a:close/>
                    <a:moveTo>
                      <a:pt x="513034" y="817563"/>
                    </a:moveTo>
                    <a:lnTo>
                      <a:pt x="514838" y="818016"/>
                    </a:lnTo>
                    <a:lnTo>
                      <a:pt x="516642" y="818470"/>
                    </a:lnTo>
                    <a:lnTo>
                      <a:pt x="517995" y="819604"/>
                    </a:lnTo>
                    <a:lnTo>
                      <a:pt x="518897" y="820511"/>
                    </a:lnTo>
                    <a:lnTo>
                      <a:pt x="519799" y="822098"/>
                    </a:lnTo>
                    <a:lnTo>
                      <a:pt x="520250" y="823913"/>
                    </a:lnTo>
                    <a:lnTo>
                      <a:pt x="520475" y="825727"/>
                    </a:lnTo>
                    <a:lnTo>
                      <a:pt x="520701" y="827768"/>
                    </a:lnTo>
                    <a:lnTo>
                      <a:pt x="520475" y="830036"/>
                    </a:lnTo>
                    <a:lnTo>
                      <a:pt x="520250" y="832304"/>
                    </a:lnTo>
                    <a:lnTo>
                      <a:pt x="519122" y="837066"/>
                    </a:lnTo>
                    <a:lnTo>
                      <a:pt x="517318" y="841602"/>
                    </a:lnTo>
                    <a:lnTo>
                      <a:pt x="515514" y="846365"/>
                    </a:lnTo>
                    <a:lnTo>
                      <a:pt x="513485" y="850220"/>
                    </a:lnTo>
                    <a:lnTo>
                      <a:pt x="511230" y="853622"/>
                    </a:lnTo>
                    <a:lnTo>
                      <a:pt x="508749" y="857023"/>
                    </a:lnTo>
                    <a:lnTo>
                      <a:pt x="506269" y="860198"/>
                    </a:lnTo>
                    <a:lnTo>
                      <a:pt x="503563" y="862920"/>
                    </a:lnTo>
                    <a:lnTo>
                      <a:pt x="501082" y="865188"/>
                    </a:lnTo>
                    <a:lnTo>
                      <a:pt x="498376" y="867229"/>
                    </a:lnTo>
                    <a:lnTo>
                      <a:pt x="496121" y="868816"/>
                    </a:lnTo>
                    <a:lnTo>
                      <a:pt x="493415" y="870177"/>
                    </a:lnTo>
                    <a:lnTo>
                      <a:pt x="491160" y="870857"/>
                    </a:lnTo>
                    <a:lnTo>
                      <a:pt x="489131" y="871538"/>
                    </a:lnTo>
                    <a:lnTo>
                      <a:pt x="487101" y="871311"/>
                    </a:lnTo>
                    <a:lnTo>
                      <a:pt x="485297" y="870631"/>
                    </a:lnTo>
                    <a:lnTo>
                      <a:pt x="483719" y="869723"/>
                    </a:lnTo>
                    <a:lnTo>
                      <a:pt x="482591" y="868136"/>
                    </a:lnTo>
                    <a:lnTo>
                      <a:pt x="481689" y="865641"/>
                    </a:lnTo>
                    <a:lnTo>
                      <a:pt x="481013" y="862920"/>
                    </a:lnTo>
                    <a:lnTo>
                      <a:pt x="481013" y="859745"/>
                    </a:lnTo>
                    <a:lnTo>
                      <a:pt x="481689" y="856343"/>
                    </a:lnTo>
                    <a:lnTo>
                      <a:pt x="482366" y="852715"/>
                    </a:lnTo>
                    <a:lnTo>
                      <a:pt x="483719" y="848859"/>
                    </a:lnTo>
                    <a:lnTo>
                      <a:pt x="485297" y="844777"/>
                    </a:lnTo>
                    <a:lnTo>
                      <a:pt x="487327" y="841148"/>
                    </a:lnTo>
                    <a:lnTo>
                      <a:pt x="489356" y="837293"/>
                    </a:lnTo>
                    <a:lnTo>
                      <a:pt x="492062" y="833665"/>
                    </a:lnTo>
                    <a:lnTo>
                      <a:pt x="494543" y="830263"/>
                    </a:lnTo>
                    <a:lnTo>
                      <a:pt x="497474" y="827088"/>
                    </a:lnTo>
                    <a:lnTo>
                      <a:pt x="500180" y="824140"/>
                    </a:lnTo>
                    <a:lnTo>
                      <a:pt x="503337" y="821872"/>
                    </a:lnTo>
                    <a:lnTo>
                      <a:pt x="506494" y="819831"/>
                    </a:lnTo>
                    <a:lnTo>
                      <a:pt x="509877" y="818470"/>
                    </a:lnTo>
                    <a:lnTo>
                      <a:pt x="511455" y="818016"/>
                    </a:lnTo>
                    <a:lnTo>
                      <a:pt x="513034" y="817563"/>
                    </a:lnTo>
                    <a:close/>
                    <a:moveTo>
                      <a:pt x="621511" y="811213"/>
                    </a:moveTo>
                    <a:lnTo>
                      <a:pt x="623803" y="811668"/>
                    </a:lnTo>
                    <a:lnTo>
                      <a:pt x="625866" y="812124"/>
                    </a:lnTo>
                    <a:lnTo>
                      <a:pt x="627471" y="812807"/>
                    </a:lnTo>
                    <a:lnTo>
                      <a:pt x="628846" y="814173"/>
                    </a:lnTo>
                    <a:lnTo>
                      <a:pt x="629992" y="815768"/>
                    </a:lnTo>
                    <a:lnTo>
                      <a:pt x="630680" y="817362"/>
                    </a:lnTo>
                    <a:lnTo>
                      <a:pt x="631138" y="819411"/>
                    </a:lnTo>
                    <a:lnTo>
                      <a:pt x="631597" y="821233"/>
                    </a:lnTo>
                    <a:lnTo>
                      <a:pt x="631826" y="823739"/>
                    </a:lnTo>
                    <a:lnTo>
                      <a:pt x="631597" y="825788"/>
                    </a:lnTo>
                    <a:lnTo>
                      <a:pt x="631138" y="828293"/>
                    </a:lnTo>
                    <a:lnTo>
                      <a:pt x="630680" y="830799"/>
                    </a:lnTo>
                    <a:lnTo>
                      <a:pt x="629305" y="835353"/>
                    </a:lnTo>
                    <a:lnTo>
                      <a:pt x="627471" y="839908"/>
                    </a:lnTo>
                    <a:lnTo>
                      <a:pt x="625408" y="843780"/>
                    </a:lnTo>
                    <a:lnTo>
                      <a:pt x="623345" y="847424"/>
                    </a:lnTo>
                    <a:lnTo>
                      <a:pt x="620594" y="850840"/>
                    </a:lnTo>
                    <a:lnTo>
                      <a:pt x="618302" y="853801"/>
                    </a:lnTo>
                    <a:lnTo>
                      <a:pt x="615322" y="856761"/>
                    </a:lnTo>
                    <a:lnTo>
                      <a:pt x="612801" y="859039"/>
                    </a:lnTo>
                    <a:lnTo>
                      <a:pt x="609821" y="860861"/>
                    </a:lnTo>
                    <a:lnTo>
                      <a:pt x="607300" y="862683"/>
                    </a:lnTo>
                    <a:lnTo>
                      <a:pt x="604320" y="863821"/>
                    </a:lnTo>
                    <a:lnTo>
                      <a:pt x="601570" y="864505"/>
                    </a:lnTo>
                    <a:lnTo>
                      <a:pt x="599278" y="865188"/>
                    </a:lnTo>
                    <a:lnTo>
                      <a:pt x="596985" y="864732"/>
                    </a:lnTo>
                    <a:lnTo>
                      <a:pt x="594693" y="864277"/>
                    </a:lnTo>
                    <a:lnTo>
                      <a:pt x="592860" y="863138"/>
                    </a:lnTo>
                    <a:lnTo>
                      <a:pt x="591255" y="861772"/>
                    </a:lnTo>
                    <a:lnTo>
                      <a:pt x="590109" y="859266"/>
                    </a:lnTo>
                    <a:lnTo>
                      <a:pt x="589421" y="857900"/>
                    </a:lnTo>
                    <a:lnTo>
                      <a:pt x="589192" y="856761"/>
                    </a:lnTo>
                    <a:lnTo>
                      <a:pt x="588963" y="853345"/>
                    </a:lnTo>
                    <a:lnTo>
                      <a:pt x="588963" y="849929"/>
                    </a:lnTo>
                    <a:lnTo>
                      <a:pt x="589880" y="846285"/>
                    </a:lnTo>
                    <a:lnTo>
                      <a:pt x="590797" y="842186"/>
                    </a:lnTo>
                    <a:lnTo>
                      <a:pt x="592172" y="838542"/>
                    </a:lnTo>
                    <a:lnTo>
                      <a:pt x="594006" y="834670"/>
                    </a:lnTo>
                    <a:lnTo>
                      <a:pt x="596069" y="830799"/>
                    </a:lnTo>
                    <a:lnTo>
                      <a:pt x="598819" y="827155"/>
                    </a:lnTo>
                    <a:lnTo>
                      <a:pt x="601340" y="823739"/>
                    </a:lnTo>
                    <a:lnTo>
                      <a:pt x="604320" y="820550"/>
                    </a:lnTo>
                    <a:lnTo>
                      <a:pt x="607529" y="817590"/>
                    </a:lnTo>
                    <a:lnTo>
                      <a:pt x="610967" y="815312"/>
                    </a:lnTo>
                    <a:lnTo>
                      <a:pt x="614406" y="813490"/>
                    </a:lnTo>
                    <a:lnTo>
                      <a:pt x="618073" y="811896"/>
                    </a:lnTo>
                    <a:lnTo>
                      <a:pt x="619678" y="811668"/>
                    </a:lnTo>
                    <a:lnTo>
                      <a:pt x="621511" y="811213"/>
                    </a:lnTo>
                    <a:close/>
                    <a:moveTo>
                      <a:pt x="743466" y="806450"/>
                    </a:moveTo>
                    <a:lnTo>
                      <a:pt x="745948" y="806678"/>
                    </a:lnTo>
                    <a:lnTo>
                      <a:pt x="748204" y="807365"/>
                    </a:lnTo>
                    <a:lnTo>
                      <a:pt x="750009" y="808279"/>
                    </a:lnTo>
                    <a:lnTo>
                      <a:pt x="751588" y="809423"/>
                    </a:lnTo>
                    <a:lnTo>
                      <a:pt x="752942" y="811024"/>
                    </a:lnTo>
                    <a:lnTo>
                      <a:pt x="754070" y="812625"/>
                    </a:lnTo>
                    <a:lnTo>
                      <a:pt x="754747" y="814455"/>
                    </a:lnTo>
                    <a:lnTo>
                      <a:pt x="755424" y="816513"/>
                    </a:lnTo>
                    <a:lnTo>
                      <a:pt x="755650" y="819029"/>
                    </a:lnTo>
                    <a:lnTo>
                      <a:pt x="755650" y="821087"/>
                    </a:lnTo>
                    <a:lnTo>
                      <a:pt x="755650" y="823374"/>
                    </a:lnTo>
                    <a:lnTo>
                      <a:pt x="755424" y="825890"/>
                    </a:lnTo>
                    <a:lnTo>
                      <a:pt x="754747" y="828406"/>
                    </a:lnTo>
                    <a:lnTo>
                      <a:pt x="754070" y="830921"/>
                    </a:lnTo>
                    <a:lnTo>
                      <a:pt x="752491" y="835267"/>
                    </a:lnTo>
                    <a:lnTo>
                      <a:pt x="750460" y="839612"/>
                    </a:lnTo>
                    <a:lnTo>
                      <a:pt x="748204" y="843272"/>
                    </a:lnTo>
                    <a:lnTo>
                      <a:pt x="745722" y="846702"/>
                    </a:lnTo>
                    <a:lnTo>
                      <a:pt x="742789" y="849904"/>
                    </a:lnTo>
                    <a:lnTo>
                      <a:pt x="740081" y="852420"/>
                    </a:lnTo>
                    <a:lnTo>
                      <a:pt x="737148" y="854707"/>
                    </a:lnTo>
                    <a:lnTo>
                      <a:pt x="733989" y="856994"/>
                    </a:lnTo>
                    <a:lnTo>
                      <a:pt x="731056" y="858595"/>
                    </a:lnTo>
                    <a:lnTo>
                      <a:pt x="728122" y="859510"/>
                    </a:lnTo>
                    <a:lnTo>
                      <a:pt x="725189" y="860196"/>
                    </a:lnTo>
                    <a:lnTo>
                      <a:pt x="722256" y="860425"/>
                    </a:lnTo>
                    <a:lnTo>
                      <a:pt x="719774" y="860196"/>
                    </a:lnTo>
                    <a:lnTo>
                      <a:pt x="717292" y="859053"/>
                    </a:lnTo>
                    <a:lnTo>
                      <a:pt x="716389" y="858595"/>
                    </a:lnTo>
                    <a:lnTo>
                      <a:pt x="715261" y="857680"/>
                    </a:lnTo>
                    <a:lnTo>
                      <a:pt x="714584" y="856765"/>
                    </a:lnTo>
                    <a:lnTo>
                      <a:pt x="713682" y="855622"/>
                    </a:lnTo>
                    <a:lnTo>
                      <a:pt x="713005" y="854250"/>
                    </a:lnTo>
                    <a:lnTo>
                      <a:pt x="712554" y="852877"/>
                    </a:lnTo>
                    <a:lnTo>
                      <a:pt x="711426" y="850133"/>
                    </a:lnTo>
                    <a:lnTo>
                      <a:pt x="711200" y="846702"/>
                    </a:lnTo>
                    <a:lnTo>
                      <a:pt x="711426" y="843272"/>
                    </a:lnTo>
                    <a:lnTo>
                      <a:pt x="711877" y="839612"/>
                    </a:lnTo>
                    <a:lnTo>
                      <a:pt x="713005" y="835953"/>
                    </a:lnTo>
                    <a:lnTo>
                      <a:pt x="714359" y="832065"/>
                    </a:lnTo>
                    <a:lnTo>
                      <a:pt x="716164" y="828406"/>
                    </a:lnTo>
                    <a:lnTo>
                      <a:pt x="718195" y="824746"/>
                    </a:lnTo>
                    <a:lnTo>
                      <a:pt x="720451" y="821316"/>
                    </a:lnTo>
                    <a:lnTo>
                      <a:pt x="723384" y="817885"/>
                    </a:lnTo>
                    <a:lnTo>
                      <a:pt x="726317" y="815141"/>
                    </a:lnTo>
                    <a:lnTo>
                      <a:pt x="729251" y="812396"/>
                    </a:lnTo>
                    <a:lnTo>
                      <a:pt x="732635" y="810109"/>
                    </a:lnTo>
                    <a:lnTo>
                      <a:pt x="736020" y="808508"/>
                    </a:lnTo>
                    <a:lnTo>
                      <a:pt x="739630" y="807136"/>
                    </a:lnTo>
                    <a:lnTo>
                      <a:pt x="743466" y="806450"/>
                    </a:lnTo>
                    <a:close/>
                    <a:moveTo>
                      <a:pt x="877148" y="803275"/>
                    </a:moveTo>
                    <a:lnTo>
                      <a:pt x="880153" y="803498"/>
                    </a:lnTo>
                    <a:lnTo>
                      <a:pt x="882696" y="804166"/>
                    </a:lnTo>
                    <a:lnTo>
                      <a:pt x="885008" y="805058"/>
                    </a:lnTo>
                    <a:lnTo>
                      <a:pt x="886858" y="806396"/>
                    </a:lnTo>
                    <a:lnTo>
                      <a:pt x="888476" y="807733"/>
                    </a:lnTo>
                    <a:lnTo>
                      <a:pt x="889632" y="809517"/>
                    </a:lnTo>
                    <a:lnTo>
                      <a:pt x="890788" y="811300"/>
                    </a:lnTo>
                    <a:lnTo>
                      <a:pt x="891250" y="813306"/>
                    </a:lnTo>
                    <a:lnTo>
                      <a:pt x="891712" y="815313"/>
                    </a:lnTo>
                    <a:lnTo>
                      <a:pt x="892175" y="817765"/>
                    </a:lnTo>
                    <a:lnTo>
                      <a:pt x="892175" y="819994"/>
                    </a:lnTo>
                    <a:lnTo>
                      <a:pt x="892175" y="822224"/>
                    </a:lnTo>
                    <a:lnTo>
                      <a:pt x="891712" y="824676"/>
                    </a:lnTo>
                    <a:lnTo>
                      <a:pt x="891250" y="826905"/>
                    </a:lnTo>
                    <a:lnTo>
                      <a:pt x="890557" y="829134"/>
                    </a:lnTo>
                    <a:lnTo>
                      <a:pt x="889632" y="831587"/>
                    </a:lnTo>
                    <a:lnTo>
                      <a:pt x="887782" y="835376"/>
                    </a:lnTo>
                    <a:lnTo>
                      <a:pt x="885470" y="839166"/>
                    </a:lnTo>
                    <a:lnTo>
                      <a:pt x="882927" y="842510"/>
                    </a:lnTo>
                    <a:lnTo>
                      <a:pt x="880153" y="845631"/>
                    </a:lnTo>
                    <a:lnTo>
                      <a:pt x="877148" y="848306"/>
                    </a:lnTo>
                    <a:lnTo>
                      <a:pt x="873911" y="850535"/>
                    </a:lnTo>
                    <a:lnTo>
                      <a:pt x="870905" y="852542"/>
                    </a:lnTo>
                    <a:lnTo>
                      <a:pt x="867669" y="853879"/>
                    </a:lnTo>
                    <a:lnTo>
                      <a:pt x="864432" y="854994"/>
                    </a:lnTo>
                    <a:lnTo>
                      <a:pt x="861196" y="855663"/>
                    </a:lnTo>
                    <a:lnTo>
                      <a:pt x="857959" y="855663"/>
                    </a:lnTo>
                    <a:lnTo>
                      <a:pt x="855416" y="855440"/>
                    </a:lnTo>
                    <a:lnTo>
                      <a:pt x="852410" y="854325"/>
                    </a:lnTo>
                    <a:lnTo>
                      <a:pt x="851254" y="853879"/>
                    </a:lnTo>
                    <a:lnTo>
                      <a:pt x="850098" y="853211"/>
                    </a:lnTo>
                    <a:lnTo>
                      <a:pt x="848942" y="852096"/>
                    </a:lnTo>
                    <a:lnTo>
                      <a:pt x="848249" y="850981"/>
                    </a:lnTo>
                    <a:lnTo>
                      <a:pt x="847093" y="849867"/>
                    </a:lnTo>
                    <a:lnTo>
                      <a:pt x="846399" y="848529"/>
                    </a:lnTo>
                    <a:lnTo>
                      <a:pt x="845243" y="845631"/>
                    </a:lnTo>
                    <a:lnTo>
                      <a:pt x="844781" y="842287"/>
                    </a:lnTo>
                    <a:lnTo>
                      <a:pt x="844550" y="838943"/>
                    </a:lnTo>
                    <a:lnTo>
                      <a:pt x="845012" y="835376"/>
                    </a:lnTo>
                    <a:lnTo>
                      <a:pt x="845706" y="831809"/>
                    </a:lnTo>
                    <a:lnTo>
                      <a:pt x="846862" y="828243"/>
                    </a:lnTo>
                    <a:lnTo>
                      <a:pt x="848711" y="824676"/>
                    </a:lnTo>
                    <a:lnTo>
                      <a:pt x="850561" y="821109"/>
                    </a:lnTo>
                    <a:lnTo>
                      <a:pt x="852873" y="817765"/>
                    </a:lnTo>
                    <a:lnTo>
                      <a:pt x="855878" y="814644"/>
                    </a:lnTo>
                    <a:lnTo>
                      <a:pt x="858884" y="811523"/>
                    </a:lnTo>
                    <a:lnTo>
                      <a:pt x="862120" y="808848"/>
                    </a:lnTo>
                    <a:lnTo>
                      <a:pt x="865357" y="806842"/>
                    </a:lnTo>
                    <a:lnTo>
                      <a:pt x="869287" y="805058"/>
                    </a:lnTo>
                    <a:lnTo>
                      <a:pt x="873217" y="803721"/>
                    </a:lnTo>
                    <a:lnTo>
                      <a:pt x="875298" y="803498"/>
                    </a:lnTo>
                    <a:lnTo>
                      <a:pt x="877148" y="803275"/>
                    </a:lnTo>
                    <a:close/>
                    <a:moveTo>
                      <a:pt x="2822552" y="801688"/>
                    </a:moveTo>
                    <a:lnTo>
                      <a:pt x="2825773" y="802132"/>
                    </a:lnTo>
                    <a:lnTo>
                      <a:pt x="2828764" y="803020"/>
                    </a:lnTo>
                    <a:lnTo>
                      <a:pt x="2831525" y="803908"/>
                    </a:lnTo>
                    <a:lnTo>
                      <a:pt x="2834286" y="805239"/>
                    </a:lnTo>
                    <a:lnTo>
                      <a:pt x="2836817" y="806793"/>
                    </a:lnTo>
                    <a:lnTo>
                      <a:pt x="2839348" y="808569"/>
                    </a:lnTo>
                    <a:lnTo>
                      <a:pt x="2841648" y="810567"/>
                    </a:lnTo>
                    <a:lnTo>
                      <a:pt x="2843719" y="812787"/>
                    </a:lnTo>
                    <a:lnTo>
                      <a:pt x="2845559" y="815007"/>
                    </a:lnTo>
                    <a:lnTo>
                      <a:pt x="2847630" y="817227"/>
                    </a:lnTo>
                    <a:lnTo>
                      <a:pt x="2849011" y="819668"/>
                    </a:lnTo>
                    <a:lnTo>
                      <a:pt x="2850621" y="821888"/>
                    </a:lnTo>
                    <a:lnTo>
                      <a:pt x="2853152" y="826772"/>
                    </a:lnTo>
                    <a:lnTo>
                      <a:pt x="2853842" y="828992"/>
                    </a:lnTo>
                    <a:lnTo>
                      <a:pt x="2854762" y="831211"/>
                    </a:lnTo>
                    <a:lnTo>
                      <a:pt x="2855453" y="834319"/>
                    </a:lnTo>
                    <a:lnTo>
                      <a:pt x="2855913" y="837649"/>
                    </a:lnTo>
                    <a:lnTo>
                      <a:pt x="2855683" y="840757"/>
                    </a:lnTo>
                    <a:lnTo>
                      <a:pt x="2855453" y="843421"/>
                    </a:lnTo>
                    <a:lnTo>
                      <a:pt x="2854762" y="845862"/>
                    </a:lnTo>
                    <a:lnTo>
                      <a:pt x="2853612" y="848082"/>
                    </a:lnTo>
                    <a:lnTo>
                      <a:pt x="2852232" y="850080"/>
                    </a:lnTo>
                    <a:lnTo>
                      <a:pt x="2850621" y="851634"/>
                    </a:lnTo>
                    <a:lnTo>
                      <a:pt x="2848781" y="852522"/>
                    </a:lnTo>
                    <a:lnTo>
                      <a:pt x="2846710" y="853632"/>
                    </a:lnTo>
                    <a:lnTo>
                      <a:pt x="2844409" y="854076"/>
                    </a:lnTo>
                    <a:lnTo>
                      <a:pt x="2841648" y="854076"/>
                    </a:lnTo>
                    <a:lnTo>
                      <a:pt x="2839117" y="853854"/>
                    </a:lnTo>
                    <a:lnTo>
                      <a:pt x="2836127" y="853410"/>
                    </a:lnTo>
                    <a:lnTo>
                      <a:pt x="2832906" y="852300"/>
                    </a:lnTo>
                    <a:lnTo>
                      <a:pt x="2829684" y="850524"/>
                    </a:lnTo>
                    <a:lnTo>
                      <a:pt x="2825773" y="848304"/>
                    </a:lnTo>
                    <a:lnTo>
                      <a:pt x="2822322" y="845418"/>
                    </a:lnTo>
                    <a:lnTo>
                      <a:pt x="2819101" y="842089"/>
                    </a:lnTo>
                    <a:lnTo>
                      <a:pt x="2816340" y="838537"/>
                    </a:lnTo>
                    <a:lnTo>
                      <a:pt x="2813809" y="834985"/>
                    </a:lnTo>
                    <a:lnTo>
                      <a:pt x="2811739" y="831211"/>
                    </a:lnTo>
                    <a:lnTo>
                      <a:pt x="2810128" y="827216"/>
                    </a:lnTo>
                    <a:lnTo>
                      <a:pt x="2809208" y="823442"/>
                    </a:lnTo>
                    <a:lnTo>
                      <a:pt x="2808518" y="819890"/>
                    </a:lnTo>
                    <a:lnTo>
                      <a:pt x="2808288" y="816339"/>
                    </a:lnTo>
                    <a:lnTo>
                      <a:pt x="2808518" y="813009"/>
                    </a:lnTo>
                    <a:lnTo>
                      <a:pt x="2809668" y="809901"/>
                    </a:lnTo>
                    <a:lnTo>
                      <a:pt x="2810128" y="808569"/>
                    </a:lnTo>
                    <a:lnTo>
                      <a:pt x="2811049" y="807237"/>
                    </a:lnTo>
                    <a:lnTo>
                      <a:pt x="2811739" y="806127"/>
                    </a:lnTo>
                    <a:lnTo>
                      <a:pt x="2812889" y="805017"/>
                    </a:lnTo>
                    <a:lnTo>
                      <a:pt x="2814040" y="803908"/>
                    </a:lnTo>
                    <a:lnTo>
                      <a:pt x="2815420" y="803242"/>
                    </a:lnTo>
                    <a:lnTo>
                      <a:pt x="2816800" y="802798"/>
                    </a:lnTo>
                    <a:lnTo>
                      <a:pt x="2818411" y="802132"/>
                    </a:lnTo>
                    <a:lnTo>
                      <a:pt x="2820482" y="801910"/>
                    </a:lnTo>
                    <a:lnTo>
                      <a:pt x="2822552" y="801688"/>
                    </a:lnTo>
                    <a:close/>
                    <a:moveTo>
                      <a:pt x="1022417" y="798513"/>
                    </a:moveTo>
                    <a:lnTo>
                      <a:pt x="1025621" y="798741"/>
                    </a:lnTo>
                    <a:lnTo>
                      <a:pt x="1028597" y="799428"/>
                    </a:lnTo>
                    <a:lnTo>
                      <a:pt x="1030886" y="800571"/>
                    </a:lnTo>
                    <a:lnTo>
                      <a:pt x="1032946" y="801715"/>
                    </a:lnTo>
                    <a:lnTo>
                      <a:pt x="1034777" y="803316"/>
                    </a:lnTo>
                    <a:lnTo>
                      <a:pt x="1036151" y="805145"/>
                    </a:lnTo>
                    <a:lnTo>
                      <a:pt x="1037524" y="806975"/>
                    </a:lnTo>
                    <a:lnTo>
                      <a:pt x="1038211" y="809033"/>
                    </a:lnTo>
                    <a:lnTo>
                      <a:pt x="1039126" y="811092"/>
                    </a:lnTo>
                    <a:lnTo>
                      <a:pt x="1039584" y="813379"/>
                    </a:lnTo>
                    <a:lnTo>
                      <a:pt x="1039813" y="815895"/>
                    </a:lnTo>
                    <a:lnTo>
                      <a:pt x="1039813" y="818182"/>
                    </a:lnTo>
                    <a:lnTo>
                      <a:pt x="1039584" y="820697"/>
                    </a:lnTo>
                    <a:lnTo>
                      <a:pt x="1039126" y="822984"/>
                    </a:lnTo>
                    <a:lnTo>
                      <a:pt x="1038439" y="825272"/>
                    </a:lnTo>
                    <a:lnTo>
                      <a:pt x="1037982" y="827787"/>
                    </a:lnTo>
                    <a:lnTo>
                      <a:pt x="1036151" y="831904"/>
                    </a:lnTo>
                    <a:lnTo>
                      <a:pt x="1033862" y="835792"/>
                    </a:lnTo>
                    <a:lnTo>
                      <a:pt x="1031344" y="839680"/>
                    </a:lnTo>
                    <a:lnTo>
                      <a:pt x="1028139" y="842653"/>
                    </a:lnTo>
                    <a:lnTo>
                      <a:pt x="1025392" y="845398"/>
                    </a:lnTo>
                    <a:lnTo>
                      <a:pt x="1021959" y="847685"/>
                    </a:lnTo>
                    <a:lnTo>
                      <a:pt x="1018525" y="849515"/>
                    </a:lnTo>
                    <a:lnTo>
                      <a:pt x="1015092" y="851116"/>
                    </a:lnTo>
                    <a:lnTo>
                      <a:pt x="1011430" y="852030"/>
                    </a:lnTo>
                    <a:lnTo>
                      <a:pt x="1007996" y="852488"/>
                    </a:lnTo>
                    <a:lnTo>
                      <a:pt x="1004792" y="852259"/>
                    </a:lnTo>
                    <a:lnTo>
                      <a:pt x="1001587" y="851573"/>
                    </a:lnTo>
                    <a:lnTo>
                      <a:pt x="999985" y="851116"/>
                    </a:lnTo>
                    <a:lnTo>
                      <a:pt x="998611" y="850429"/>
                    </a:lnTo>
                    <a:lnTo>
                      <a:pt x="997467" y="849515"/>
                    </a:lnTo>
                    <a:lnTo>
                      <a:pt x="996093" y="848600"/>
                    </a:lnTo>
                    <a:lnTo>
                      <a:pt x="994949" y="847456"/>
                    </a:lnTo>
                    <a:lnTo>
                      <a:pt x="994033" y="846084"/>
                    </a:lnTo>
                    <a:lnTo>
                      <a:pt x="992889" y="844483"/>
                    </a:lnTo>
                    <a:lnTo>
                      <a:pt x="992202" y="842882"/>
                    </a:lnTo>
                    <a:lnTo>
                      <a:pt x="991058" y="840138"/>
                    </a:lnTo>
                    <a:lnTo>
                      <a:pt x="990600" y="836707"/>
                    </a:lnTo>
                    <a:lnTo>
                      <a:pt x="990600" y="833276"/>
                    </a:lnTo>
                    <a:lnTo>
                      <a:pt x="990829" y="829846"/>
                    </a:lnTo>
                    <a:lnTo>
                      <a:pt x="991515" y="826186"/>
                    </a:lnTo>
                    <a:lnTo>
                      <a:pt x="992889" y="822527"/>
                    </a:lnTo>
                    <a:lnTo>
                      <a:pt x="994491" y="819096"/>
                    </a:lnTo>
                    <a:lnTo>
                      <a:pt x="996322" y="815666"/>
                    </a:lnTo>
                    <a:lnTo>
                      <a:pt x="998611" y="812464"/>
                    </a:lnTo>
                    <a:lnTo>
                      <a:pt x="1001358" y="809262"/>
                    </a:lnTo>
                    <a:lnTo>
                      <a:pt x="1004334" y="806746"/>
                    </a:lnTo>
                    <a:lnTo>
                      <a:pt x="1007309" y="804002"/>
                    </a:lnTo>
                    <a:lnTo>
                      <a:pt x="1010743" y="801943"/>
                    </a:lnTo>
                    <a:lnTo>
                      <a:pt x="1014634" y="800342"/>
                    </a:lnTo>
                    <a:lnTo>
                      <a:pt x="1018525" y="799199"/>
                    </a:lnTo>
                    <a:lnTo>
                      <a:pt x="1022417" y="798513"/>
                    </a:lnTo>
                    <a:close/>
                    <a:moveTo>
                      <a:pt x="1175180" y="795338"/>
                    </a:moveTo>
                    <a:lnTo>
                      <a:pt x="1178283" y="795795"/>
                    </a:lnTo>
                    <a:lnTo>
                      <a:pt x="1181165" y="796481"/>
                    </a:lnTo>
                    <a:lnTo>
                      <a:pt x="1183604" y="797396"/>
                    </a:lnTo>
                    <a:lnTo>
                      <a:pt x="1185820" y="798540"/>
                    </a:lnTo>
                    <a:lnTo>
                      <a:pt x="1187816" y="800141"/>
                    </a:lnTo>
                    <a:lnTo>
                      <a:pt x="1189589" y="801970"/>
                    </a:lnTo>
                    <a:lnTo>
                      <a:pt x="1190697" y="803800"/>
                    </a:lnTo>
                    <a:lnTo>
                      <a:pt x="1191806" y="805858"/>
                    </a:lnTo>
                    <a:lnTo>
                      <a:pt x="1192914" y="807917"/>
                    </a:lnTo>
                    <a:lnTo>
                      <a:pt x="1193358" y="810432"/>
                    </a:lnTo>
                    <a:lnTo>
                      <a:pt x="1193801" y="812720"/>
                    </a:lnTo>
                    <a:lnTo>
                      <a:pt x="1193801" y="815007"/>
                    </a:lnTo>
                    <a:lnTo>
                      <a:pt x="1193801" y="817751"/>
                    </a:lnTo>
                    <a:lnTo>
                      <a:pt x="1193579" y="820038"/>
                    </a:lnTo>
                    <a:lnTo>
                      <a:pt x="1193358" y="822325"/>
                    </a:lnTo>
                    <a:lnTo>
                      <a:pt x="1192914" y="824612"/>
                    </a:lnTo>
                    <a:lnTo>
                      <a:pt x="1190919" y="828729"/>
                    </a:lnTo>
                    <a:lnTo>
                      <a:pt x="1189146" y="832846"/>
                    </a:lnTo>
                    <a:lnTo>
                      <a:pt x="1186707" y="836505"/>
                    </a:lnTo>
                    <a:lnTo>
                      <a:pt x="1183825" y="839707"/>
                    </a:lnTo>
                    <a:lnTo>
                      <a:pt x="1180722" y="842223"/>
                    </a:lnTo>
                    <a:lnTo>
                      <a:pt x="1177840" y="844510"/>
                    </a:lnTo>
                    <a:lnTo>
                      <a:pt x="1174071" y="846340"/>
                    </a:lnTo>
                    <a:lnTo>
                      <a:pt x="1170968" y="847941"/>
                    </a:lnTo>
                    <a:lnTo>
                      <a:pt x="1167199" y="848855"/>
                    </a:lnTo>
                    <a:lnTo>
                      <a:pt x="1163652" y="849313"/>
                    </a:lnTo>
                    <a:lnTo>
                      <a:pt x="1160327" y="849084"/>
                    </a:lnTo>
                    <a:lnTo>
                      <a:pt x="1157002" y="848627"/>
                    </a:lnTo>
                    <a:lnTo>
                      <a:pt x="1155450" y="847941"/>
                    </a:lnTo>
                    <a:lnTo>
                      <a:pt x="1154342" y="847254"/>
                    </a:lnTo>
                    <a:lnTo>
                      <a:pt x="1152790" y="846340"/>
                    </a:lnTo>
                    <a:lnTo>
                      <a:pt x="1151460" y="845425"/>
                    </a:lnTo>
                    <a:lnTo>
                      <a:pt x="1150130" y="844052"/>
                    </a:lnTo>
                    <a:lnTo>
                      <a:pt x="1148800" y="842680"/>
                    </a:lnTo>
                    <a:lnTo>
                      <a:pt x="1147913" y="841537"/>
                    </a:lnTo>
                    <a:lnTo>
                      <a:pt x="1146805" y="839936"/>
                    </a:lnTo>
                    <a:lnTo>
                      <a:pt x="1145696" y="836734"/>
                    </a:lnTo>
                    <a:lnTo>
                      <a:pt x="1144810" y="833532"/>
                    </a:lnTo>
                    <a:lnTo>
                      <a:pt x="1144588" y="830101"/>
                    </a:lnTo>
                    <a:lnTo>
                      <a:pt x="1144810" y="826442"/>
                    </a:lnTo>
                    <a:lnTo>
                      <a:pt x="1145253" y="823011"/>
                    </a:lnTo>
                    <a:lnTo>
                      <a:pt x="1146361" y="819352"/>
                    </a:lnTo>
                    <a:lnTo>
                      <a:pt x="1147691" y="815921"/>
                    </a:lnTo>
                    <a:lnTo>
                      <a:pt x="1149465" y="812491"/>
                    </a:lnTo>
                    <a:lnTo>
                      <a:pt x="1151682" y="809060"/>
                    </a:lnTo>
                    <a:lnTo>
                      <a:pt x="1154342" y="806087"/>
                    </a:lnTo>
                    <a:lnTo>
                      <a:pt x="1157002" y="803343"/>
                    </a:lnTo>
                    <a:lnTo>
                      <a:pt x="1160105" y="800827"/>
                    </a:lnTo>
                    <a:lnTo>
                      <a:pt x="1163431" y="798768"/>
                    </a:lnTo>
                    <a:lnTo>
                      <a:pt x="1166978" y="797167"/>
                    </a:lnTo>
                    <a:lnTo>
                      <a:pt x="1171189" y="796024"/>
                    </a:lnTo>
                    <a:lnTo>
                      <a:pt x="1175180" y="795338"/>
                    </a:lnTo>
                    <a:close/>
                    <a:moveTo>
                      <a:pt x="1335541" y="793751"/>
                    </a:moveTo>
                    <a:lnTo>
                      <a:pt x="1339170" y="793974"/>
                    </a:lnTo>
                    <a:lnTo>
                      <a:pt x="1342345" y="794642"/>
                    </a:lnTo>
                    <a:lnTo>
                      <a:pt x="1345293" y="795757"/>
                    </a:lnTo>
                    <a:lnTo>
                      <a:pt x="1347788" y="796649"/>
                    </a:lnTo>
                    <a:lnTo>
                      <a:pt x="1350056" y="798209"/>
                    </a:lnTo>
                    <a:lnTo>
                      <a:pt x="1351870" y="799993"/>
                    </a:lnTo>
                    <a:lnTo>
                      <a:pt x="1353231" y="802222"/>
                    </a:lnTo>
                    <a:lnTo>
                      <a:pt x="1354591" y="804228"/>
                    </a:lnTo>
                    <a:lnTo>
                      <a:pt x="1355725" y="806235"/>
                    </a:lnTo>
                    <a:lnTo>
                      <a:pt x="1356179" y="808464"/>
                    </a:lnTo>
                    <a:lnTo>
                      <a:pt x="1356632" y="810916"/>
                    </a:lnTo>
                    <a:lnTo>
                      <a:pt x="1357086" y="813145"/>
                    </a:lnTo>
                    <a:lnTo>
                      <a:pt x="1357313" y="815598"/>
                    </a:lnTo>
                    <a:lnTo>
                      <a:pt x="1357086" y="817827"/>
                    </a:lnTo>
                    <a:lnTo>
                      <a:pt x="1356632" y="820056"/>
                    </a:lnTo>
                    <a:lnTo>
                      <a:pt x="1356179" y="822285"/>
                    </a:lnTo>
                    <a:lnTo>
                      <a:pt x="1355725" y="824292"/>
                    </a:lnTo>
                    <a:lnTo>
                      <a:pt x="1354818" y="826298"/>
                    </a:lnTo>
                    <a:lnTo>
                      <a:pt x="1353004" y="830088"/>
                    </a:lnTo>
                    <a:lnTo>
                      <a:pt x="1350736" y="833432"/>
                    </a:lnTo>
                    <a:lnTo>
                      <a:pt x="1347788" y="836553"/>
                    </a:lnTo>
                    <a:lnTo>
                      <a:pt x="1345066" y="839451"/>
                    </a:lnTo>
                    <a:lnTo>
                      <a:pt x="1341664" y="841680"/>
                    </a:lnTo>
                    <a:lnTo>
                      <a:pt x="1338036" y="843464"/>
                    </a:lnTo>
                    <a:lnTo>
                      <a:pt x="1334634" y="844801"/>
                    </a:lnTo>
                    <a:lnTo>
                      <a:pt x="1330552" y="845470"/>
                    </a:lnTo>
                    <a:lnTo>
                      <a:pt x="1326923" y="846139"/>
                    </a:lnTo>
                    <a:lnTo>
                      <a:pt x="1323295" y="845693"/>
                    </a:lnTo>
                    <a:lnTo>
                      <a:pt x="1319893" y="845247"/>
                    </a:lnTo>
                    <a:lnTo>
                      <a:pt x="1318078" y="844801"/>
                    </a:lnTo>
                    <a:lnTo>
                      <a:pt x="1316491" y="843909"/>
                    </a:lnTo>
                    <a:lnTo>
                      <a:pt x="1314903" y="843241"/>
                    </a:lnTo>
                    <a:lnTo>
                      <a:pt x="1313316" y="842126"/>
                    </a:lnTo>
                    <a:lnTo>
                      <a:pt x="1312182" y="841011"/>
                    </a:lnTo>
                    <a:lnTo>
                      <a:pt x="1310821" y="839674"/>
                    </a:lnTo>
                    <a:lnTo>
                      <a:pt x="1309461" y="838336"/>
                    </a:lnTo>
                    <a:lnTo>
                      <a:pt x="1308327" y="836553"/>
                    </a:lnTo>
                    <a:lnTo>
                      <a:pt x="1306739" y="833655"/>
                    </a:lnTo>
                    <a:lnTo>
                      <a:pt x="1305832" y="830311"/>
                    </a:lnTo>
                    <a:lnTo>
                      <a:pt x="1305378" y="826967"/>
                    </a:lnTo>
                    <a:lnTo>
                      <a:pt x="1304925" y="823623"/>
                    </a:lnTo>
                    <a:lnTo>
                      <a:pt x="1305605" y="820056"/>
                    </a:lnTo>
                    <a:lnTo>
                      <a:pt x="1306285" y="816712"/>
                    </a:lnTo>
                    <a:lnTo>
                      <a:pt x="1307646" y="813145"/>
                    </a:lnTo>
                    <a:lnTo>
                      <a:pt x="1309461" y="809802"/>
                    </a:lnTo>
                    <a:lnTo>
                      <a:pt x="1311502" y="806681"/>
                    </a:lnTo>
                    <a:lnTo>
                      <a:pt x="1313996" y="804005"/>
                    </a:lnTo>
                    <a:lnTo>
                      <a:pt x="1316718" y="801107"/>
                    </a:lnTo>
                    <a:lnTo>
                      <a:pt x="1319893" y="798878"/>
                    </a:lnTo>
                    <a:lnTo>
                      <a:pt x="1323295" y="796649"/>
                    </a:lnTo>
                    <a:lnTo>
                      <a:pt x="1327150" y="795311"/>
                    </a:lnTo>
                    <a:lnTo>
                      <a:pt x="1331232" y="794197"/>
                    </a:lnTo>
                    <a:lnTo>
                      <a:pt x="1335541" y="793751"/>
                    </a:lnTo>
                    <a:close/>
                    <a:moveTo>
                      <a:pt x="2520896" y="793750"/>
                    </a:moveTo>
                    <a:lnTo>
                      <a:pt x="2524327" y="794439"/>
                    </a:lnTo>
                    <a:lnTo>
                      <a:pt x="2527758" y="795128"/>
                    </a:lnTo>
                    <a:lnTo>
                      <a:pt x="2531188" y="796276"/>
                    </a:lnTo>
                    <a:lnTo>
                      <a:pt x="2533933" y="797425"/>
                    </a:lnTo>
                    <a:lnTo>
                      <a:pt x="2536906" y="799032"/>
                    </a:lnTo>
                    <a:lnTo>
                      <a:pt x="2539650" y="800870"/>
                    </a:lnTo>
                    <a:lnTo>
                      <a:pt x="2541938" y="802707"/>
                    </a:lnTo>
                    <a:lnTo>
                      <a:pt x="2543996" y="805004"/>
                    </a:lnTo>
                    <a:lnTo>
                      <a:pt x="2546054" y="807301"/>
                    </a:lnTo>
                    <a:lnTo>
                      <a:pt x="2547655" y="809598"/>
                    </a:lnTo>
                    <a:lnTo>
                      <a:pt x="2549256" y="812124"/>
                    </a:lnTo>
                    <a:lnTo>
                      <a:pt x="2550628" y="814421"/>
                    </a:lnTo>
                    <a:lnTo>
                      <a:pt x="2552001" y="816718"/>
                    </a:lnTo>
                    <a:lnTo>
                      <a:pt x="2552687" y="819474"/>
                    </a:lnTo>
                    <a:lnTo>
                      <a:pt x="2553602" y="821541"/>
                    </a:lnTo>
                    <a:lnTo>
                      <a:pt x="2553830" y="824068"/>
                    </a:lnTo>
                    <a:lnTo>
                      <a:pt x="2554288" y="827972"/>
                    </a:lnTo>
                    <a:lnTo>
                      <a:pt x="2554059" y="831417"/>
                    </a:lnTo>
                    <a:lnTo>
                      <a:pt x="2553373" y="834863"/>
                    </a:lnTo>
                    <a:lnTo>
                      <a:pt x="2552001" y="837619"/>
                    </a:lnTo>
                    <a:lnTo>
                      <a:pt x="2550400" y="840375"/>
                    </a:lnTo>
                    <a:lnTo>
                      <a:pt x="2548341" y="842442"/>
                    </a:lnTo>
                    <a:lnTo>
                      <a:pt x="2545826" y="844280"/>
                    </a:lnTo>
                    <a:lnTo>
                      <a:pt x="2543310" y="845887"/>
                    </a:lnTo>
                    <a:lnTo>
                      <a:pt x="2540337" y="847036"/>
                    </a:lnTo>
                    <a:lnTo>
                      <a:pt x="2537135" y="847495"/>
                    </a:lnTo>
                    <a:lnTo>
                      <a:pt x="2533704" y="847725"/>
                    </a:lnTo>
                    <a:lnTo>
                      <a:pt x="2530273" y="847495"/>
                    </a:lnTo>
                    <a:lnTo>
                      <a:pt x="2526614" y="846806"/>
                    </a:lnTo>
                    <a:lnTo>
                      <a:pt x="2522955" y="845428"/>
                    </a:lnTo>
                    <a:lnTo>
                      <a:pt x="2519295" y="843820"/>
                    </a:lnTo>
                    <a:lnTo>
                      <a:pt x="2515636" y="841523"/>
                    </a:lnTo>
                    <a:lnTo>
                      <a:pt x="2512206" y="838538"/>
                    </a:lnTo>
                    <a:lnTo>
                      <a:pt x="2509004" y="835322"/>
                    </a:lnTo>
                    <a:lnTo>
                      <a:pt x="2506488" y="831877"/>
                    </a:lnTo>
                    <a:lnTo>
                      <a:pt x="2504201" y="828432"/>
                    </a:lnTo>
                    <a:lnTo>
                      <a:pt x="2502600" y="824757"/>
                    </a:lnTo>
                    <a:lnTo>
                      <a:pt x="2501456" y="821082"/>
                    </a:lnTo>
                    <a:lnTo>
                      <a:pt x="2500541" y="817407"/>
                    </a:lnTo>
                    <a:lnTo>
                      <a:pt x="2500313" y="813962"/>
                    </a:lnTo>
                    <a:lnTo>
                      <a:pt x="2500541" y="810516"/>
                    </a:lnTo>
                    <a:lnTo>
                      <a:pt x="2501456" y="807071"/>
                    </a:lnTo>
                    <a:lnTo>
                      <a:pt x="2502600" y="804085"/>
                    </a:lnTo>
                    <a:lnTo>
                      <a:pt x="2504201" y="801329"/>
                    </a:lnTo>
                    <a:lnTo>
                      <a:pt x="2506488" y="798803"/>
                    </a:lnTo>
                    <a:lnTo>
                      <a:pt x="2507631" y="797884"/>
                    </a:lnTo>
                    <a:lnTo>
                      <a:pt x="2509004" y="796965"/>
                    </a:lnTo>
                    <a:lnTo>
                      <a:pt x="2510605" y="796276"/>
                    </a:lnTo>
                    <a:lnTo>
                      <a:pt x="2512206" y="795358"/>
                    </a:lnTo>
                    <a:lnTo>
                      <a:pt x="2513807" y="794898"/>
                    </a:lnTo>
                    <a:lnTo>
                      <a:pt x="2515636" y="794439"/>
                    </a:lnTo>
                    <a:lnTo>
                      <a:pt x="2518152" y="793979"/>
                    </a:lnTo>
                    <a:lnTo>
                      <a:pt x="2520896" y="793750"/>
                    </a:lnTo>
                    <a:close/>
                    <a:moveTo>
                      <a:pt x="2350140" y="792163"/>
                    </a:moveTo>
                    <a:lnTo>
                      <a:pt x="2353799" y="792622"/>
                    </a:lnTo>
                    <a:lnTo>
                      <a:pt x="2357228" y="793541"/>
                    </a:lnTo>
                    <a:lnTo>
                      <a:pt x="2360658" y="794460"/>
                    </a:lnTo>
                    <a:lnTo>
                      <a:pt x="2363859" y="795838"/>
                    </a:lnTo>
                    <a:lnTo>
                      <a:pt x="2366832" y="797445"/>
                    </a:lnTo>
                    <a:lnTo>
                      <a:pt x="2369347" y="799053"/>
                    </a:lnTo>
                    <a:lnTo>
                      <a:pt x="2371862" y="801120"/>
                    </a:lnTo>
                    <a:lnTo>
                      <a:pt x="2373920" y="803187"/>
                    </a:lnTo>
                    <a:lnTo>
                      <a:pt x="2375749" y="805714"/>
                    </a:lnTo>
                    <a:lnTo>
                      <a:pt x="2377579" y="807781"/>
                    </a:lnTo>
                    <a:lnTo>
                      <a:pt x="2378951" y="810308"/>
                    </a:lnTo>
                    <a:lnTo>
                      <a:pt x="2380323" y="812834"/>
                    </a:lnTo>
                    <a:lnTo>
                      <a:pt x="2381237" y="815131"/>
                    </a:lnTo>
                    <a:lnTo>
                      <a:pt x="2382152" y="817428"/>
                    </a:lnTo>
                    <a:lnTo>
                      <a:pt x="2382609" y="819954"/>
                    </a:lnTo>
                    <a:lnTo>
                      <a:pt x="2382838" y="822021"/>
                    </a:lnTo>
                    <a:lnTo>
                      <a:pt x="2382838" y="824088"/>
                    </a:lnTo>
                    <a:lnTo>
                      <a:pt x="2382838" y="826156"/>
                    </a:lnTo>
                    <a:lnTo>
                      <a:pt x="2382609" y="828223"/>
                    </a:lnTo>
                    <a:lnTo>
                      <a:pt x="2382380" y="830060"/>
                    </a:lnTo>
                    <a:lnTo>
                      <a:pt x="2381237" y="833505"/>
                    </a:lnTo>
                    <a:lnTo>
                      <a:pt x="2379637" y="836491"/>
                    </a:lnTo>
                    <a:lnTo>
                      <a:pt x="2377579" y="839247"/>
                    </a:lnTo>
                    <a:lnTo>
                      <a:pt x="2375064" y="841314"/>
                    </a:lnTo>
                    <a:lnTo>
                      <a:pt x="2372091" y="843152"/>
                    </a:lnTo>
                    <a:lnTo>
                      <a:pt x="2368890" y="844760"/>
                    </a:lnTo>
                    <a:lnTo>
                      <a:pt x="2365460" y="845678"/>
                    </a:lnTo>
                    <a:lnTo>
                      <a:pt x="2362030" y="846138"/>
                    </a:lnTo>
                    <a:lnTo>
                      <a:pt x="2358143" y="846138"/>
                    </a:lnTo>
                    <a:lnTo>
                      <a:pt x="2354485" y="845678"/>
                    </a:lnTo>
                    <a:lnTo>
                      <a:pt x="2350597" y="844530"/>
                    </a:lnTo>
                    <a:lnTo>
                      <a:pt x="2346710" y="842922"/>
                    </a:lnTo>
                    <a:lnTo>
                      <a:pt x="2342823" y="840855"/>
                    </a:lnTo>
                    <a:lnTo>
                      <a:pt x="2339165" y="837869"/>
                    </a:lnTo>
                    <a:lnTo>
                      <a:pt x="2335964" y="834654"/>
                    </a:lnTo>
                    <a:lnTo>
                      <a:pt x="2333220" y="831668"/>
                    </a:lnTo>
                    <a:lnTo>
                      <a:pt x="2330933" y="827763"/>
                    </a:lnTo>
                    <a:lnTo>
                      <a:pt x="2329104" y="824088"/>
                    </a:lnTo>
                    <a:lnTo>
                      <a:pt x="2328189" y="820413"/>
                    </a:lnTo>
                    <a:lnTo>
                      <a:pt x="2327503" y="816968"/>
                    </a:lnTo>
                    <a:lnTo>
                      <a:pt x="2327275" y="813293"/>
                    </a:lnTo>
                    <a:lnTo>
                      <a:pt x="2327503" y="809848"/>
                    </a:lnTo>
                    <a:lnTo>
                      <a:pt x="2328647" y="806403"/>
                    </a:lnTo>
                    <a:lnTo>
                      <a:pt x="2330019" y="803187"/>
                    </a:lnTo>
                    <a:lnTo>
                      <a:pt x="2331848" y="800661"/>
                    </a:lnTo>
                    <a:lnTo>
                      <a:pt x="2333906" y="797905"/>
                    </a:lnTo>
                    <a:lnTo>
                      <a:pt x="2336421" y="795838"/>
                    </a:lnTo>
                    <a:lnTo>
                      <a:pt x="2339622" y="794230"/>
                    </a:lnTo>
                    <a:lnTo>
                      <a:pt x="2343281" y="792852"/>
                    </a:lnTo>
                    <a:lnTo>
                      <a:pt x="2345110" y="792622"/>
                    </a:lnTo>
                    <a:lnTo>
                      <a:pt x="2347396" y="792392"/>
                    </a:lnTo>
                    <a:lnTo>
                      <a:pt x="2350140" y="792163"/>
                    </a:lnTo>
                    <a:close/>
                    <a:moveTo>
                      <a:pt x="2192877" y="790576"/>
                    </a:moveTo>
                    <a:lnTo>
                      <a:pt x="2195838" y="790576"/>
                    </a:lnTo>
                    <a:lnTo>
                      <a:pt x="2199709" y="790806"/>
                    </a:lnTo>
                    <a:lnTo>
                      <a:pt x="2203125" y="791729"/>
                    </a:lnTo>
                    <a:lnTo>
                      <a:pt x="2206540" y="792652"/>
                    </a:lnTo>
                    <a:lnTo>
                      <a:pt x="2209501" y="794036"/>
                    </a:lnTo>
                    <a:lnTo>
                      <a:pt x="2212233" y="795650"/>
                    </a:lnTo>
                    <a:lnTo>
                      <a:pt x="2214966" y="797496"/>
                    </a:lnTo>
                    <a:lnTo>
                      <a:pt x="2217015" y="799341"/>
                    </a:lnTo>
                    <a:lnTo>
                      <a:pt x="2219065" y="801417"/>
                    </a:lnTo>
                    <a:lnTo>
                      <a:pt x="2220887" y="803954"/>
                    </a:lnTo>
                    <a:lnTo>
                      <a:pt x="2222481" y="806261"/>
                    </a:lnTo>
                    <a:lnTo>
                      <a:pt x="2223847" y="808567"/>
                    </a:lnTo>
                    <a:lnTo>
                      <a:pt x="2224986" y="811105"/>
                    </a:lnTo>
                    <a:lnTo>
                      <a:pt x="2225896" y="813411"/>
                    </a:lnTo>
                    <a:lnTo>
                      <a:pt x="2226580" y="815949"/>
                    </a:lnTo>
                    <a:lnTo>
                      <a:pt x="2227035" y="818255"/>
                    </a:lnTo>
                    <a:lnTo>
                      <a:pt x="2227263" y="820562"/>
                    </a:lnTo>
                    <a:lnTo>
                      <a:pt x="2227263" y="822407"/>
                    </a:lnTo>
                    <a:lnTo>
                      <a:pt x="2227035" y="824714"/>
                    </a:lnTo>
                    <a:lnTo>
                      <a:pt x="2226807" y="826559"/>
                    </a:lnTo>
                    <a:lnTo>
                      <a:pt x="2226124" y="828404"/>
                    </a:lnTo>
                    <a:lnTo>
                      <a:pt x="2224986" y="831864"/>
                    </a:lnTo>
                    <a:lnTo>
                      <a:pt x="2223164" y="834863"/>
                    </a:lnTo>
                    <a:lnTo>
                      <a:pt x="2220659" y="837631"/>
                    </a:lnTo>
                    <a:lnTo>
                      <a:pt x="2218154" y="839707"/>
                    </a:lnTo>
                    <a:lnTo>
                      <a:pt x="2215194" y="841552"/>
                    </a:lnTo>
                    <a:lnTo>
                      <a:pt x="2212006" y="843167"/>
                    </a:lnTo>
                    <a:lnTo>
                      <a:pt x="2208362" y="844320"/>
                    </a:lnTo>
                    <a:lnTo>
                      <a:pt x="2204719" y="844551"/>
                    </a:lnTo>
                    <a:lnTo>
                      <a:pt x="2201075" y="844551"/>
                    </a:lnTo>
                    <a:lnTo>
                      <a:pt x="2197204" y="844320"/>
                    </a:lnTo>
                    <a:lnTo>
                      <a:pt x="2193333" y="843167"/>
                    </a:lnTo>
                    <a:lnTo>
                      <a:pt x="2189462" y="841552"/>
                    </a:lnTo>
                    <a:lnTo>
                      <a:pt x="2185818" y="839246"/>
                    </a:lnTo>
                    <a:lnTo>
                      <a:pt x="2182402" y="836478"/>
                    </a:lnTo>
                    <a:lnTo>
                      <a:pt x="2178987" y="833479"/>
                    </a:lnTo>
                    <a:lnTo>
                      <a:pt x="2176710" y="830019"/>
                    </a:lnTo>
                    <a:lnTo>
                      <a:pt x="2174432" y="826559"/>
                    </a:lnTo>
                    <a:lnTo>
                      <a:pt x="2173066" y="822868"/>
                    </a:lnTo>
                    <a:lnTo>
                      <a:pt x="2171927" y="818947"/>
                    </a:lnTo>
                    <a:lnTo>
                      <a:pt x="2171700" y="815257"/>
                    </a:lnTo>
                    <a:lnTo>
                      <a:pt x="2171700" y="811797"/>
                    </a:lnTo>
                    <a:lnTo>
                      <a:pt x="2172155" y="808337"/>
                    </a:lnTo>
                    <a:lnTo>
                      <a:pt x="2173294" y="804877"/>
                    </a:lnTo>
                    <a:lnTo>
                      <a:pt x="2174888" y="801878"/>
                    </a:lnTo>
                    <a:lnTo>
                      <a:pt x="2176710" y="798880"/>
                    </a:lnTo>
                    <a:lnTo>
                      <a:pt x="2179214" y="796342"/>
                    </a:lnTo>
                    <a:lnTo>
                      <a:pt x="2182175" y="794266"/>
                    </a:lnTo>
                    <a:lnTo>
                      <a:pt x="2185363" y="792421"/>
                    </a:lnTo>
                    <a:lnTo>
                      <a:pt x="2189006" y="791498"/>
                    </a:lnTo>
                    <a:lnTo>
                      <a:pt x="2192877" y="790576"/>
                    </a:lnTo>
                    <a:close/>
                    <a:moveTo>
                      <a:pt x="2021079" y="790576"/>
                    </a:moveTo>
                    <a:lnTo>
                      <a:pt x="2024998" y="791024"/>
                    </a:lnTo>
                    <a:lnTo>
                      <a:pt x="2028457" y="791471"/>
                    </a:lnTo>
                    <a:lnTo>
                      <a:pt x="2031684" y="792591"/>
                    </a:lnTo>
                    <a:lnTo>
                      <a:pt x="2034912" y="793934"/>
                    </a:lnTo>
                    <a:lnTo>
                      <a:pt x="2037679" y="795277"/>
                    </a:lnTo>
                    <a:lnTo>
                      <a:pt x="2039984" y="797068"/>
                    </a:lnTo>
                    <a:lnTo>
                      <a:pt x="2042290" y="799083"/>
                    </a:lnTo>
                    <a:lnTo>
                      <a:pt x="2044134" y="801098"/>
                    </a:lnTo>
                    <a:lnTo>
                      <a:pt x="2045979" y="803337"/>
                    </a:lnTo>
                    <a:lnTo>
                      <a:pt x="2047362" y="805576"/>
                    </a:lnTo>
                    <a:lnTo>
                      <a:pt x="2048745" y="808038"/>
                    </a:lnTo>
                    <a:lnTo>
                      <a:pt x="2049437" y="810277"/>
                    </a:lnTo>
                    <a:lnTo>
                      <a:pt x="2050359" y="812740"/>
                    </a:lnTo>
                    <a:lnTo>
                      <a:pt x="2050820" y="814979"/>
                    </a:lnTo>
                    <a:lnTo>
                      <a:pt x="2051051" y="817218"/>
                    </a:lnTo>
                    <a:lnTo>
                      <a:pt x="2051051" y="819680"/>
                    </a:lnTo>
                    <a:lnTo>
                      <a:pt x="2051051" y="821695"/>
                    </a:lnTo>
                    <a:lnTo>
                      <a:pt x="2050820" y="823710"/>
                    </a:lnTo>
                    <a:lnTo>
                      <a:pt x="2050359" y="825501"/>
                    </a:lnTo>
                    <a:lnTo>
                      <a:pt x="2049437" y="827516"/>
                    </a:lnTo>
                    <a:lnTo>
                      <a:pt x="2048745" y="829307"/>
                    </a:lnTo>
                    <a:lnTo>
                      <a:pt x="2048054" y="830874"/>
                    </a:lnTo>
                    <a:lnTo>
                      <a:pt x="2046901" y="832441"/>
                    </a:lnTo>
                    <a:lnTo>
                      <a:pt x="2045748" y="834009"/>
                    </a:lnTo>
                    <a:lnTo>
                      <a:pt x="2043212" y="836695"/>
                    </a:lnTo>
                    <a:lnTo>
                      <a:pt x="2039984" y="838934"/>
                    </a:lnTo>
                    <a:lnTo>
                      <a:pt x="2036757" y="840725"/>
                    </a:lnTo>
                    <a:lnTo>
                      <a:pt x="2033068" y="842068"/>
                    </a:lnTo>
                    <a:lnTo>
                      <a:pt x="2029379" y="842740"/>
                    </a:lnTo>
                    <a:lnTo>
                      <a:pt x="2025459" y="842964"/>
                    </a:lnTo>
                    <a:lnTo>
                      <a:pt x="2021310" y="842964"/>
                    </a:lnTo>
                    <a:lnTo>
                      <a:pt x="2017390" y="842292"/>
                    </a:lnTo>
                    <a:lnTo>
                      <a:pt x="2013471" y="840949"/>
                    </a:lnTo>
                    <a:lnTo>
                      <a:pt x="2009782" y="838934"/>
                    </a:lnTo>
                    <a:lnTo>
                      <a:pt x="2007938" y="837815"/>
                    </a:lnTo>
                    <a:lnTo>
                      <a:pt x="2006093" y="836695"/>
                    </a:lnTo>
                    <a:lnTo>
                      <a:pt x="2004249" y="835128"/>
                    </a:lnTo>
                    <a:lnTo>
                      <a:pt x="2002635" y="833337"/>
                    </a:lnTo>
                    <a:lnTo>
                      <a:pt x="2000099" y="830426"/>
                    </a:lnTo>
                    <a:lnTo>
                      <a:pt x="1998024" y="827068"/>
                    </a:lnTo>
                    <a:lnTo>
                      <a:pt x="1996641" y="823710"/>
                    </a:lnTo>
                    <a:lnTo>
                      <a:pt x="1995718" y="820352"/>
                    </a:lnTo>
                    <a:lnTo>
                      <a:pt x="1995488" y="816770"/>
                    </a:lnTo>
                    <a:lnTo>
                      <a:pt x="1995488" y="813412"/>
                    </a:lnTo>
                    <a:lnTo>
                      <a:pt x="1995949" y="809829"/>
                    </a:lnTo>
                    <a:lnTo>
                      <a:pt x="1996641" y="806471"/>
                    </a:lnTo>
                    <a:lnTo>
                      <a:pt x="1998254" y="803337"/>
                    </a:lnTo>
                    <a:lnTo>
                      <a:pt x="2000099" y="800426"/>
                    </a:lnTo>
                    <a:lnTo>
                      <a:pt x="2002635" y="797964"/>
                    </a:lnTo>
                    <a:lnTo>
                      <a:pt x="2005401" y="795725"/>
                    </a:lnTo>
                    <a:lnTo>
                      <a:pt x="2008629" y="793486"/>
                    </a:lnTo>
                    <a:lnTo>
                      <a:pt x="2012318" y="791919"/>
                    </a:lnTo>
                    <a:lnTo>
                      <a:pt x="2016699" y="791024"/>
                    </a:lnTo>
                    <a:lnTo>
                      <a:pt x="2021079" y="790576"/>
                    </a:lnTo>
                    <a:close/>
                    <a:moveTo>
                      <a:pt x="1846710" y="790576"/>
                    </a:moveTo>
                    <a:lnTo>
                      <a:pt x="1850399" y="790800"/>
                    </a:lnTo>
                    <a:lnTo>
                      <a:pt x="1853858" y="791471"/>
                    </a:lnTo>
                    <a:lnTo>
                      <a:pt x="1857085" y="792591"/>
                    </a:lnTo>
                    <a:lnTo>
                      <a:pt x="1859852" y="793486"/>
                    </a:lnTo>
                    <a:lnTo>
                      <a:pt x="1862619" y="795053"/>
                    </a:lnTo>
                    <a:lnTo>
                      <a:pt x="1864924" y="796844"/>
                    </a:lnTo>
                    <a:lnTo>
                      <a:pt x="1866999" y="798635"/>
                    </a:lnTo>
                    <a:lnTo>
                      <a:pt x="1868843" y="800874"/>
                    </a:lnTo>
                    <a:lnTo>
                      <a:pt x="1870457" y="803113"/>
                    </a:lnTo>
                    <a:lnTo>
                      <a:pt x="1871841" y="805352"/>
                    </a:lnTo>
                    <a:lnTo>
                      <a:pt x="1872993" y="807815"/>
                    </a:lnTo>
                    <a:lnTo>
                      <a:pt x="1873685" y="810053"/>
                    </a:lnTo>
                    <a:lnTo>
                      <a:pt x="1874146" y="812292"/>
                    </a:lnTo>
                    <a:lnTo>
                      <a:pt x="1874607" y="814755"/>
                    </a:lnTo>
                    <a:lnTo>
                      <a:pt x="1874838" y="816994"/>
                    </a:lnTo>
                    <a:lnTo>
                      <a:pt x="1874838" y="819456"/>
                    </a:lnTo>
                    <a:lnTo>
                      <a:pt x="1874607" y="821471"/>
                    </a:lnTo>
                    <a:lnTo>
                      <a:pt x="1873916" y="823486"/>
                    </a:lnTo>
                    <a:lnTo>
                      <a:pt x="1873454" y="825277"/>
                    </a:lnTo>
                    <a:lnTo>
                      <a:pt x="1872763" y="827292"/>
                    </a:lnTo>
                    <a:lnTo>
                      <a:pt x="1871841" y="829083"/>
                    </a:lnTo>
                    <a:lnTo>
                      <a:pt x="1870688" y="830650"/>
                    </a:lnTo>
                    <a:lnTo>
                      <a:pt x="1868382" y="833785"/>
                    </a:lnTo>
                    <a:lnTo>
                      <a:pt x="1865385" y="836471"/>
                    </a:lnTo>
                    <a:lnTo>
                      <a:pt x="1862388" y="838710"/>
                    </a:lnTo>
                    <a:lnTo>
                      <a:pt x="1858930" y="840501"/>
                    </a:lnTo>
                    <a:lnTo>
                      <a:pt x="1855471" y="841844"/>
                    </a:lnTo>
                    <a:lnTo>
                      <a:pt x="1851321" y="842516"/>
                    </a:lnTo>
                    <a:lnTo>
                      <a:pt x="1847402" y="842964"/>
                    </a:lnTo>
                    <a:lnTo>
                      <a:pt x="1843483" y="842740"/>
                    </a:lnTo>
                    <a:lnTo>
                      <a:pt x="1839563" y="842068"/>
                    </a:lnTo>
                    <a:lnTo>
                      <a:pt x="1835644" y="840725"/>
                    </a:lnTo>
                    <a:lnTo>
                      <a:pt x="1831955" y="838934"/>
                    </a:lnTo>
                    <a:lnTo>
                      <a:pt x="1830341" y="837591"/>
                    </a:lnTo>
                    <a:lnTo>
                      <a:pt x="1828497" y="836471"/>
                    </a:lnTo>
                    <a:lnTo>
                      <a:pt x="1826883" y="835128"/>
                    </a:lnTo>
                    <a:lnTo>
                      <a:pt x="1825500" y="833337"/>
                    </a:lnTo>
                    <a:lnTo>
                      <a:pt x="1823194" y="830426"/>
                    </a:lnTo>
                    <a:lnTo>
                      <a:pt x="1821350" y="827068"/>
                    </a:lnTo>
                    <a:lnTo>
                      <a:pt x="1819966" y="823710"/>
                    </a:lnTo>
                    <a:lnTo>
                      <a:pt x="1819505" y="820352"/>
                    </a:lnTo>
                    <a:lnTo>
                      <a:pt x="1819275" y="816770"/>
                    </a:lnTo>
                    <a:lnTo>
                      <a:pt x="1819505" y="813188"/>
                    </a:lnTo>
                    <a:lnTo>
                      <a:pt x="1819966" y="809829"/>
                    </a:lnTo>
                    <a:lnTo>
                      <a:pt x="1821350" y="806471"/>
                    </a:lnTo>
                    <a:lnTo>
                      <a:pt x="1822964" y="803337"/>
                    </a:lnTo>
                    <a:lnTo>
                      <a:pt x="1825039" y="800426"/>
                    </a:lnTo>
                    <a:lnTo>
                      <a:pt x="1827575" y="797740"/>
                    </a:lnTo>
                    <a:lnTo>
                      <a:pt x="1830802" y="795277"/>
                    </a:lnTo>
                    <a:lnTo>
                      <a:pt x="1833800" y="793486"/>
                    </a:lnTo>
                    <a:lnTo>
                      <a:pt x="1837949" y="791919"/>
                    </a:lnTo>
                    <a:lnTo>
                      <a:pt x="1842099" y="791024"/>
                    </a:lnTo>
                    <a:lnTo>
                      <a:pt x="1846710" y="790576"/>
                    </a:lnTo>
                    <a:close/>
                    <a:moveTo>
                      <a:pt x="1672879" y="790576"/>
                    </a:moveTo>
                    <a:lnTo>
                      <a:pt x="1676493" y="790799"/>
                    </a:lnTo>
                    <a:lnTo>
                      <a:pt x="1679880" y="791467"/>
                    </a:lnTo>
                    <a:lnTo>
                      <a:pt x="1682816" y="792359"/>
                    </a:lnTo>
                    <a:lnTo>
                      <a:pt x="1685526" y="793697"/>
                    </a:lnTo>
                    <a:lnTo>
                      <a:pt x="1688010" y="795257"/>
                    </a:lnTo>
                    <a:lnTo>
                      <a:pt x="1690269" y="797041"/>
                    </a:lnTo>
                    <a:lnTo>
                      <a:pt x="1692075" y="798824"/>
                    </a:lnTo>
                    <a:lnTo>
                      <a:pt x="1693656" y="800830"/>
                    </a:lnTo>
                    <a:lnTo>
                      <a:pt x="1695237" y="803060"/>
                    </a:lnTo>
                    <a:lnTo>
                      <a:pt x="1696366" y="805066"/>
                    </a:lnTo>
                    <a:lnTo>
                      <a:pt x="1697270" y="807518"/>
                    </a:lnTo>
                    <a:lnTo>
                      <a:pt x="1697721" y="809970"/>
                    </a:lnTo>
                    <a:lnTo>
                      <a:pt x="1698399" y="812423"/>
                    </a:lnTo>
                    <a:lnTo>
                      <a:pt x="1698625" y="814652"/>
                    </a:lnTo>
                    <a:lnTo>
                      <a:pt x="1698399" y="816881"/>
                    </a:lnTo>
                    <a:lnTo>
                      <a:pt x="1698399" y="819110"/>
                    </a:lnTo>
                    <a:lnTo>
                      <a:pt x="1697721" y="821340"/>
                    </a:lnTo>
                    <a:lnTo>
                      <a:pt x="1697270" y="823346"/>
                    </a:lnTo>
                    <a:lnTo>
                      <a:pt x="1696592" y="825130"/>
                    </a:lnTo>
                    <a:lnTo>
                      <a:pt x="1695689" y="827359"/>
                    </a:lnTo>
                    <a:lnTo>
                      <a:pt x="1693656" y="830703"/>
                    </a:lnTo>
                    <a:lnTo>
                      <a:pt x="1691398" y="833601"/>
                    </a:lnTo>
                    <a:lnTo>
                      <a:pt x="1688462" y="836276"/>
                    </a:lnTo>
                    <a:lnTo>
                      <a:pt x="1685300" y="838505"/>
                    </a:lnTo>
                    <a:lnTo>
                      <a:pt x="1681687" y="840289"/>
                    </a:lnTo>
                    <a:lnTo>
                      <a:pt x="1678074" y="841626"/>
                    </a:lnTo>
                    <a:lnTo>
                      <a:pt x="1674460" y="842741"/>
                    </a:lnTo>
                    <a:lnTo>
                      <a:pt x="1670395" y="842964"/>
                    </a:lnTo>
                    <a:lnTo>
                      <a:pt x="1666556" y="842741"/>
                    </a:lnTo>
                    <a:lnTo>
                      <a:pt x="1662943" y="841849"/>
                    </a:lnTo>
                    <a:lnTo>
                      <a:pt x="1659329" y="840512"/>
                    </a:lnTo>
                    <a:lnTo>
                      <a:pt x="1657522" y="839843"/>
                    </a:lnTo>
                    <a:lnTo>
                      <a:pt x="1655716" y="838728"/>
                    </a:lnTo>
                    <a:lnTo>
                      <a:pt x="1654135" y="837836"/>
                    </a:lnTo>
                    <a:lnTo>
                      <a:pt x="1652554" y="836499"/>
                    </a:lnTo>
                    <a:lnTo>
                      <a:pt x="1651199" y="834938"/>
                    </a:lnTo>
                    <a:lnTo>
                      <a:pt x="1649618" y="833378"/>
                    </a:lnTo>
                    <a:lnTo>
                      <a:pt x="1647586" y="830257"/>
                    </a:lnTo>
                    <a:lnTo>
                      <a:pt x="1646231" y="827359"/>
                    </a:lnTo>
                    <a:lnTo>
                      <a:pt x="1645327" y="824015"/>
                    </a:lnTo>
                    <a:lnTo>
                      <a:pt x="1644650" y="820225"/>
                    </a:lnTo>
                    <a:lnTo>
                      <a:pt x="1644650" y="816881"/>
                    </a:lnTo>
                    <a:lnTo>
                      <a:pt x="1645101" y="813314"/>
                    </a:lnTo>
                    <a:lnTo>
                      <a:pt x="1646005" y="809970"/>
                    </a:lnTo>
                    <a:lnTo>
                      <a:pt x="1647360" y="806627"/>
                    </a:lnTo>
                    <a:lnTo>
                      <a:pt x="1649166" y="803728"/>
                    </a:lnTo>
                    <a:lnTo>
                      <a:pt x="1651199" y="800607"/>
                    </a:lnTo>
                    <a:lnTo>
                      <a:pt x="1653909" y="797932"/>
                    </a:lnTo>
                    <a:lnTo>
                      <a:pt x="1657071" y="795703"/>
                    </a:lnTo>
                    <a:lnTo>
                      <a:pt x="1660458" y="793697"/>
                    </a:lnTo>
                    <a:lnTo>
                      <a:pt x="1664298" y="792136"/>
                    </a:lnTo>
                    <a:lnTo>
                      <a:pt x="1668363" y="791022"/>
                    </a:lnTo>
                    <a:lnTo>
                      <a:pt x="1672879" y="790576"/>
                    </a:lnTo>
                    <a:close/>
                    <a:moveTo>
                      <a:pt x="1502180" y="790576"/>
                    </a:moveTo>
                    <a:lnTo>
                      <a:pt x="1505747" y="791259"/>
                    </a:lnTo>
                    <a:lnTo>
                      <a:pt x="1508868" y="791714"/>
                    </a:lnTo>
                    <a:lnTo>
                      <a:pt x="1511543" y="792853"/>
                    </a:lnTo>
                    <a:lnTo>
                      <a:pt x="1514218" y="793992"/>
                    </a:lnTo>
                    <a:lnTo>
                      <a:pt x="1516448" y="795586"/>
                    </a:lnTo>
                    <a:lnTo>
                      <a:pt x="1518454" y="797180"/>
                    </a:lnTo>
                    <a:lnTo>
                      <a:pt x="1520237" y="799230"/>
                    </a:lnTo>
                    <a:lnTo>
                      <a:pt x="1521575" y="801507"/>
                    </a:lnTo>
                    <a:lnTo>
                      <a:pt x="1522913" y="803557"/>
                    </a:lnTo>
                    <a:lnTo>
                      <a:pt x="1524027" y="805835"/>
                    </a:lnTo>
                    <a:lnTo>
                      <a:pt x="1524696" y="808340"/>
                    </a:lnTo>
                    <a:lnTo>
                      <a:pt x="1524919" y="810617"/>
                    </a:lnTo>
                    <a:lnTo>
                      <a:pt x="1525142" y="812895"/>
                    </a:lnTo>
                    <a:lnTo>
                      <a:pt x="1525588" y="815400"/>
                    </a:lnTo>
                    <a:lnTo>
                      <a:pt x="1525142" y="817677"/>
                    </a:lnTo>
                    <a:lnTo>
                      <a:pt x="1524919" y="819955"/>
                    </a:lnTo>
                    <a:lnTo>
                      <a:pt x="1524473" y="822232"/>
                    </a:lnTo>
                    <a:lnTo>
                      <a:pt x="1523581" y="824282"/>
                    </a:lnTo>
                    <a:lnTo>
                      <a:pt x="1522244" y="828153"/>
                    </a:lnTo>
                    <a:lnTo>
                      <a:pt x="1519792" y="831569"/>
                    </a:lnTo>
                    <a:lnTo>
                      <a:pt x="1517339" y="834758"/>
                    </a:lnTo>
                    <a:lnTo>
                      <a:pt x="1514441" y="837718"/>
                    </a:lnTo>
                    <a:lnTo>
                      <a:pt x="1511097" y="839768"/>
                    </a:lnTo>
                    <a:lnTo>
                      <a:pt x="1507754" y="841818"/>
                    </a:lnTo>
                    <a:lnTo>
                      <a:pt x="1504187" y="843184"/>
                    </a:lnTo>
                    <a:lnTo>
                      <a:pt x="1500620" y="843868"/>
                    </a:lnTo>
                    <a:lnTo>
                      <a:pt x="1496830" y="844551"/>
                    </a:lnTo>
                    <a:lnTo>
                      <a:pt x="1493040" y="844095"/>
                    </a:lnTo>
                    <a:lnTo>
                      <a:pt x="1489473" y="843412"/>
                    </a:lnTo>
                    <a:lnTo>
                      <a:pt x="1485907" y="842046"/>
                    </a:lnTo>
                    <a:lnTo>
                      <a:pt x="1484346" y="841362"/>
                    </a:lnTo>
                    <a:lnTo>
                      <a:pt x="1482786" y="840224"/>
                    </a:lnTo>
                    <a:lnTo>
                      <a:pt x="1481225" y="839313"/>
                    </a:lnTo>
                    <a:lnTo>
                      <a:pt x="1479888" y="837946"/>
                    </a:lnTo>
                    <a:lnTo>
                      <a:pt x="1478550" y="836352"/>
                    </a:lnTo>
                    <a:lnTo>
                      <a:pt x="1477212" y="834758"/>
                    </a:lnTo>
                    <a:lnTo>
                      <a:pt x="1475429" y="831569"/>
                    </a:lnTo>
                    <a:lnTo>
                      <a:pt x="1474091" y="828381"/>
                    </a:lnTo>
                    <a:lnTo>
                      <a:pt x="1473423" y="824965"/>
                    </a:lnTo>
                    <a:lnTo>
                      <a:pt x="1473200" y="821321"/>
                    </a:lnTo>
                    <a:lnTo>
                      <a:pt x="1473423" y="817905"/>
                    </a:lnTo>
                    <a:lnTo>
                      <a:pt x="1473869" y="814261"/>
                    </a:lnTo>
                    <a:lnTo>
                      <a:pt x="1475206" y="810845"/>
                    </a:lnTo>
                    <a:lnTo>
                      <a:pt x="1476767" y="807429"/>
                    </a:lnTo>
                    <a:lnTo>
                      <a:pt x="1478550" y="804240"/>
                    </a:lnTo>
                    <a:lnTo>
                      <a:pt x="1480779" y="801280"/>
                    </a:lnTo>
                    <a:lnTo>
                      <a:pt x="1483454" y="798547"/>
                    </a:lnTo>
                    <a:lnTo>
                      <a:pt x="1486352" y="796269"/>
                    </a:lnTo>
                    <a:lnTo>
                      <a:pt x="1490142" y="793992"/>
                    </a:lnTo>
                    <a:lnTo>
                      <a:pt x="1493709" y="792625"/>
                    </a:lnTo>
                    <a:lnTo>
                      <a:pt x="1497722" y="791487"/>
                    </a:lnTo>
                    <a:lnTo>
                      <a:pt x="1502180" y="790576"/>
                    </a:lnTo>
                    <a:close/>
                    <a:moveTo>
                      <a:pt x="269657" y="790576"/>
                    </a:moveTo>
                    <a:lnTo>
                      <a:pt x="269876" y="791037"/>
                    </a:lnTo>
                    <a:lnTo>
                      <a:pt x="269439" y="793113"/>
                    </a:lnTo>
                    <a:lnTo>
                      <a:pt x="268127" y="795881"/>
                    </a:lnTo>
                    <a:lnTo>
                      <a:pt x="264630" y="803493"/>
                    </a:lnTo>
                    <a:lnTo>
                      <a:pt x="260040" y="812027"/>
                    </a:lnTo>
                    <a:lnTo>
                      <a:pt x="256106" y="819409"/>
                    </a:lnTo>
                    <a:lnTo>
                      <a:pt x="251734" y="826790"/>
                    </a:lnTo>
                    <a:lnTo>
                      <a:pt x="247144" y="834402"/>
                    </a:lnTo>
                    <a:lnTo>
                      <a:pt x="242991" y="841091"/>
                    </a:lnTo>
                    <a:lnTo>
                      <a:pt x="241243" y="843628"/>
                    </a:lnTo>
                    <a:lnTo>
                      <a:pt x="239931" y="844551"/>
                    </a:lnTo>
                    <a:lnTo>
                      <a:pt x="239713" y="844320"/>
                    </a:lnTo>
                    <a:lnTo>
                      <a:pt x="240150" y="842475"/>
                    </a:lnTo>
                    <a:lnTo>
                      <a:pt x="241243" y="840168"/>
                    </a:lnTo>
                    <a:lnTo>
                      <a:pt x="244521" y="833479"/>
                    </a:lnTo>
                    <a:lnTo>
                      <a:pt x="248674" y="824944"/>
                    </a:lnTo>
                    <a:lnTo>
                      <a:pt x="253483" y="815949"/>
                    </a:lnTo>
                    <a:lnTo>
                      <a:pt x="258729" y="807183"/>
                    </a:lnTo>
                    <a:lnTo>
                      <a:pt x="263319" y="799341"/>
                    </a:lnTo>
                    <a:lnTo>
                      <a:pt x="267253" y="793574"/>
                    </a:lnTo>
                    <a:lnTo>
                      <a:pt x="268564" y="791729"/>
                    </a:lnTo>
                    <a:lnTo>
                      <a:pt x="269657" y="790576"/>
                    </a:lnTo>
                    <a:close/>
                    <a:moveTo>
                      <a:pt x="294110" y="785813"/>
                    </a:moveTo>
                    <a:lnTo>
                      <a:pt x="294810" y="786037"/>
                    </a:lnTo>
                    <a:lnTo>
                      <a:pt x="295043" y="786932"/>
                    </a:lnTo>
                    <a:lnTo>
                      <a:pt x="295276" y="787604"/>
                    </a:lnTo>
                    <a:lnTo>
                      <a:pt x="295043" y="788723"/>
                    </a:lnTo>
                    <a:lnTo>
                      <a:pt x="293877" y="791858"/>
                    </a:lnTo>
                    <a:lnTo>
                      <a:pt x="292478" y="795663"/>
                    </a:lnTo>
                    <a:lnTo>
                      <a:pt x="290380" y="799917"/>
                    </a:lnTo>
                    <a:lnTo>
                      <a:pt x="288049" y="804619"/>
                    </a:lnTo>
                    <a:lnTo>
                      <a:pt x="282687" y="813574"/>
                    </a:lnTo>
                    <a:lnTo>
                      <a:pt x="278957" y="819619"/>
                    </a:lnTo>
                    <a:lnTo>
                      <a:pt x="275460" y="824992"/>
                    </a:lnTo>
                    <a:lnTo>
                      <a:pt x="271963" y="829693"/>
                    </a:lnTo>
                    <a:lnTo>
                      <a:pt x="268699" y="833275"/>
                    </a:lnTo>
                    <a:lnTo>
                      <a:pt x="266367" y="836186"/>
                    </a:lnTo>
                    <a:lnTo>
                      <a:pt x="264036" y="837753"/>
                    </a:lnTo>
                    <a:lnTo>
                      <a:pt x="263337" y="838201"/>
                    </a:lnTo>
                    <a:lnTo>
                      <a:pt x="262870" y="838201"/>
                    </a:lnTo>
                    <a:lnTo>
                      <a:pt x="262171" y="837977"/>
                    </a:lnTo>
                    <a:lnTo>
                      <a:pt x="261938" y="837305"/>
                    </a:lnTo>
                    <a:lnTo>
                      <a:pt x="262171" y="835962"/>
                    </a:lnTo>
                    <a:lnTo>
                      <a:pt x="262870" y="833499"/>
                    </a:lnTo>
                    <a:lnTo>
                      <a:pt x="263803" y="830365"/>
                    </a:lnTo>
                    <a:lnTo>
                      <a:pt x="265435" y="827007"/>
                    </a:lnTo>
                    <a:lnTo>
                      <a:pt x="269864" y="819171"/>
                    </a:lnTo>
                    <a:lnTo>
                      <a:pt x="274527" y="810440"/>
                    </a:lnTo>
                    <a:lnTo>
                      <a:pt x="280122" y="801932"/>
                    </a:lnTo>
                    <a:lnTo>
                      <a:pt x="285717" y="794320"/>
                    </a:lnTo>
                    <a:lnTo>
                      <a:pt x="288049" y="791186"/>
                    </a:lnTo>
                    <a:lnTo>
                      <a:pt x="290380" y="788723"/>
                    </a:lnTo>
                    <a:lnTo>
                      <a:pt x="292478" y="786932"/>
                    </a:lnTo>
                    <a:lnTo>
                      <a:pt x="294110" y="785813"/>
                    </a:lnTo>
                    <a:close/>
                    <a:moveTo>
                      <a:pt x="403931" y="773113"/>
                    </a:moveTo>
                    <a:lnTo>
                      <a:pt x="405283" y="773339"/>
                    </a:lnTo>
                    <a:lnTo>
                      <a:pt x="406410" y="773790"/>
                    </a:lnTo>
                    <a:lnTo>
                      <a:pt x="407312" y="774919"/>
                    </a:lnTo>
                    <a:lnTo>
                      <a:pt x="407762" y="776048"/>
                    </a:lnTo>
                    <a:lnTo>
                      <a:pt x="407988" y="777177"/>
                    </a:lnTo>
                    <a:lnTo>
                      <a:pt x="407988" y="778984"/>
                    </a:lnTo>
                    <a:lnTo>
                      <a:pt x="407988" y="780790"/>
                    </a:lnTo>
                    <a:lnTo>
                      <a:pt x="407537" y="782597"/>
                    </a:lnTo>
                    <a:lnTo>
                      <a:pt x="406410" y="787113"/>
                    </a:lnTo>
                    <a:lnTo>
                      <a:pt x="404607" y="791855"/>
                    </a:lnTo>
                    <a:lnTo>
                      <a:pt x="402579" y="796371"/>
                    </a:lnTo>
                    <a:lnTo>
                      <a:pt x="400325" y="800887"/>
                    </a:lnTo>
                    <a:lnTo>
                      <a:pt x="398071" y="804275"/>
                    </a:lnTo>
                    <a:lnTo>
                      <a:pt x="396042" y="807662"/>
                    </a:lnTo>
                    <a:lnTo>
                      <a:pt x="393788" y="810597"/>
                    </a:lnTo>
                    <a:lnTo>
                      <a:pt x="391760" y="813307"/>
                    </a:lnTo>
                    <a:lnTo>
                      <a:pt x="389281" y="816017"/>
                    </a:lnTo>
                    <a:lnTo>
                      <a:pt x="387252" y="818275"/>
                    </a:lnTo>
                    <a:lnTo>
                      <a:pt x="385224" y="820307"/>
                    </a:lnTo>
                    <a:lnTo>
                      <a:pt x="383195" y="821888"/>
                    </a:lnTo>
                    <a:lnTo>
                      <a:pt x="380941" y="823468"/>
                    </a:lnTo>
                    <a:lnTo>
                      <a:pt x="379138" y="824598"/>
                    </a:lnTo>
                    <a:lnTo>
                      <a:pt x="377335" y="825275"/>
                    </a:lnTo>
                    <a:lnTo>
                      <a:pt x="375757" y="825501"/>
                    </a:lnTo>
                    <a:lnTo>
                      <a:pt x="374630" y="825501"/>
                    </a:lnTo>
                    <a:lnTo>
                      <a:pt x="373503" y="825049"/>
                    </a:lnTo>
                    <a:lnTo>
                      <a:pt x="372376" y="824372"/>
                    </a:lnTo>
                    <a:lnTo>
                      <a:pt x="371926" y="822791"/>
                    </a:lnTo>
                    <a:lnTo>
                      <a:pt x="371700" y="821662"/>
                    </a:lnTo>
                    <a:lnTo>
                      <a:pt x="371475" y="820307"/>
                    </a:lnTo>
                    <a:lnTo>
                      <a:pt x="371700" y="817597"/>
                    </a:lnTo>
                    <a:lnTo>
                      <a:pt x="372376" y="814436"/>
                    </a:lnTo>
                    <a:lnTo>
                      <a:pt x="373503" y="810823"/>
                    </a:lnTo>
                    <a:lnTo>
                      <a:pt x="374856" y="806984"/>
                    </a:lnTo>
                    <a:lnTo>
                      <a:pt x="376659" y="802920"/>
                    </a:lnTo>
                    <a:lnTo>
                      <a:pt x="378913" y="798855"/>
                    </a:lnTo>
                    <a:lnTo>
                      <a:pt x="381392" y="795016"/>
                    </a:lnTo>
                    <a:lnTo>
                      <a:pt x="383871" y="790726"/>
                    </a:lnTo>
                    <a:lnTo>
                      <a:pt x="386576" y="787113"/>
                    </a:lnTo>
                    <a:lnTo>
                      <a:pt x="389281" y="783500"/>
                    </a:lnTo>
                    <a:lnTo>
                      <a:pt x="392436" y="780339"/>
                    </a:lnTo>
                    <a:lnTo>
                      <a:pt x="395366" y="777855"/>
                    </a:lnTo>
                    <a:lnTo>
                      <a:pt x="398071" y="775371"/>
                    </a:lnTo>
                    <a:lnTo>
                      <a:pt x="401001" y="773790"/>
                    </a:lnTo>
                    <a:lnTo>
                      <a:pt x="402579" y="773339"/>
                    </a:lnTo>
                    <a:lnTo>
                      <a:pt x="403931" y="773113"/>
                    </a:lnTo>
                    <a:close/>
                    <a:moveTo>
                      <a:pt x="487511" y="766763"/>
                    </a:moveTo>
                    <a:lnTo>
                      <a:pt x="489283" y="766988"/>
                    </a:lnTo>
                    <a:lnTo>
                      <a:pt x="490833" y="767662"/>
                    </a:lnTo>
                    <a:lnTo>
                      <a:pt x="491941" y="768561"/>
                    </a:lnTo>
                    <a:lnTo>
                      <a:pt x="492605" y="769686"/>
                    </a:lnTo>
                    <a:lnTo>
                      <a:pt x="493048" y="771260"/>
                    </a:lnTo>
                    <a:lnTo>
                      <a:pt x="493713" y="772833"/>
                    </a:lnTo>
                    <a:lnTo>
                      <a:pt x="493713" y="774632"/>
                    </a:lnTo>
                    <a:lnTo>
                      <a:pt x="493713" y="776656"/>
                    </a:lnTo>
                    <a:lnTo>
                      <a:pt x="493048" y="778679"/>
                    </a:lnTo>
                    <a:lnTo>
                      <a:pt x="492827" y="781153"/>
                    </a:lnTo>
                    <a:lnTo>
                      <a:pt x="491276" y="785425"/>
                    </a:lnTo>
                    <a:lnTo>
                      <a:pt x="489504" y="790146"/>
                    </a:lnTo>
                    <a:lnTo>
                      <a:pt x="487289" y="794643"/>
                    </a:lnTo>
                    <a:lnTo>
                      <a:pt x="485295" y="798241"/>
                    </a:lnTo>
                    <a:lnTo>
                      <a:pt x="483302" y="801613"/>
                    </a:lnTo>
                    <a:lnTo>
                      <a:pt x="480865" y="804536"/>
                    </a:lnTo>
                    <a:lnTo>
                      <a:pt x="478429" y="807459"/>
                    </a:lnTo>
                    <a:lnTo>
                      <a:pt x="475992" y="810157"/>
                    </a:lnTo>
                    <a:lnTo>
                      <a:pt x="473777" y="812406"/>
                    </a:lnTo>
                    <a:lnTo>
                      <a:pt x="471119" y="814429"/>
                    </a:lnTo>
                    <a:lnTo>
                      <a:pt x="468904" y="816003"/>
                    </a:lnTo>
                    <a:lnTo>
                      <a:pt x="466910" y="817352"/>
                    </a:lnTo>
                    <a:lnTo>
                      <a:pt x="464695" y="818476"/>
                    </a:lnTo>
                    <a:lnTo>
                      <a:pt x="462701" y="818926"/>
                    </a:lnTo>
                    <a:lnTo>
                      <a:pt x="460929" y="819151"/>
                    </a:lnTo>
                    <a:lnTo>
                      <a:pt x="459157" y="818701"/>
                    </a:lnTo>
                    <a:lnTo>
                      <a:pt x="458050" y="818027"/>
                    </a:lnTo>
                    <a:lnTo>
                      <a:pt x="456942" y="816902"/>
                    </a:lnTo>
                    <a:lnTo>
                      <a:pt x="456277" y="815104"/>
                    </a:lnTo>
                    <a:lnTo>
                      <a:pt x="455834" y="813979"/>
                    </a:lnTo>
                    <a:lnTo>
                      <a:pt x="455613" y="812406"/>
                    </a:lnTo>
                    <a:lnTo>
                      <a:pt x="455613" y="809483"/>
                    </a:lnTo>
                    <a:lnTo>
                      <a:pt x="456277" y="806110"/>
                    </a:lnTo>
                    <a:lnTo>
                      <a:pt x="457163" y="802513"/>
                    </a:lnTo>
                    <a:lnTo>
                      <a:pt x="458493" y="798915"/>
                    </a:lnTo>
                    <a:lnTo>
                      <a:pt x="460265" y="795093"/>
                    </a:lnTo>
                    <a:lnTo>
                      <a:pt x="462258" y="791270"/>
                    </a:lnTo>
                    <a:lnTo>
                      <a:pt x="464252" y="787223"/>
                    </a:lnTo>
                    <a:lnTo>
                      <a:pt x="466910" y="783401"/>
                    </a:lnTo>
                    <a:lnTo>
                      <a:pt x="469790" y="780028"/>
                    </a:lnTo>
                    <a:lnTo>
                      <a:pt x="472448" y="776656"/>
                    </a:lnTo>
                    <a:lnTo>
                      <a:pt x="475549" y="773508"/>
                    </a:lnTo>
                    <a:lnTo>
                      <a:pt x="478650" y="771260"/>
                    </a:lnTo>
                    <a:lnTo>
                      <a:pt x="481751" y="769236"/>
                    </a:lnTo>
                    <a:lnTo>
                      <a:pt x="484631" y="767662"/>
                    </a:lnTo>
                    <a:lnTo>
                      <a:pt x="486181" y="766988"/>
                    </a:lnTo>
                    <a:lnTo>
                      <a:pt x="487511" y="766763"/>
                    </a:lnTo>
                    <a:close/>
                    <a:moveTo>
                      <a:pt x="587375" y="762000"/>
                    </a:moveTo>
                    <a:lnTo>
                      <a:pt x="589416" y="762226"/>
                    </a:lnTo>
                    <a:lnTo>
                      <a:pt x="591004" y="762903"/>
                    </a:lnTo>
                    <a:lnTo>
                      <a:pt x="592591" y="763806"/>
                    </a:lnTo>
                    <a:lnTo>
                      <a:pt x="593499" y="764935"/>
                    </a:lnTo>
                    <a:lnTo>
                      <a:pt x="594633" y="766516"/>
                    </a:lnTo>
                    <a:lnTo>
                      <a:pt x="595086" y="768097"/>
                    </a:lnTo>
                    <a:lnTo>
                      <a:pt x="595313" y="769903"/>
                    </a:lnTo>
                    <a:lnTo>
                      <a:pt x="595313" y="771935"/>
                    </a:lnTo>
                    <a:lnTo>
                      <a:pt x="595313" y="773968"/>
                    </a:lnTo>
                    <a:lnTo>
                      <a:pt x="595086" y="776452"/>
                    </a:lnTo>
                    <a:lnTo>
                      <a:pt x="594179" y="780742"/>
                    </a:lnTo>
                    <a:lnTo>
                      <a:pt x="592138" y="785484"/>
                    </a:lnTo>
                    <a:lnTo>
                      <a:pt x="590324" y="789774"/>
                    </a:lnTo>
                    <a:lnTo>
                      <a:pt x="588056" y="793839"/>
                    </a:lnTo>
                    <a:lnTo>
                      <a:pt x="585788" y="797226"/>
                    </a:lnTo>
                    <a:lnTo>
                      <a:pt x="583293" y="800613"/>
                    </a:lnTo>
                    <a:lnTo>
                      <a:pt x="580799" y="803323"/>
                    </a:lnTo>
                    <a:lnTo>
                      <a:pt x="578077" y="806033"/>
                    </a:lnTo>
                    <a:lnTo>
                      <a:pt x="575356" y="808291"/>
                    </a:lnTo>
                    <a:lnTo>
                      <a:pt x="572634" y="810323"/>
                    </a:lnTo>
                    <a:lnTo>
                      <a:pt x="570140" y="811904"/>
                    </a:lnTo>
                    <a:lnTo>
                      <a:pt x="567418" y="813033"/>
                    </a:lnTo>
                    <a:lnTo>
                      <a:pt x="565150" y="813936"/>
                    </a:lnTo>
                    <a:lnTo>
                      <a:pt x="562656" y="814388"/>
                    </a:lnTo>
                    <a:lnTo>
                      <a:pt x="560615" y="813936"/>
                    </a:lnTo>
                    <a:lnTo>
                      <a:pt x="558574" y="813485"/>
                    </a:lnTo>
                    <a:lnTo>
                      <a:pt x="556986" y="812581"/>
                    </a:lnTo>
                    <a:lnTo>
                      <a:pt x="555625" y="811001"/>
                    </a:lnTo>
                    <a:lnTo>
                      <a:pt x="554945" y="808742"/>
                    </a:lnTo>
                    <a:lnTo>
                      <a:pt x="554265" y="806033"/>
                    </a:lnTo>
                    <a:lnTo>
                      <a:pt x="554038" y="802871"/>
                    </a:lnTo>
                    <a:lnTo>
                      <a:pt x="554718" y="799484"/>
                    </a:lnTo>
                    <a:lnTo>
                      <a:pt x="555399" y="796097"/>
                    </a:lnTo>
                    <a:lnTo>
                      <a:pt x="556759" y="792258"/>
                    </a:lnTo>
                    <a:lnTo>
                      <a:pt x="558574" y="788645"/>
                    </a:lnTo>
                    <a:lnTo>
                      <a:pt x="560388" y="785032"/>
                    </a:lnTo>
                    <a:lnTo>
                      <a:pt x="562656" y="780968"/>
                    </a:lnTo>
                    <a:lnTo>
                      <a:pt x="565377" y="777581"/>
                    </a:lnTo>
                    <a:lnTo>
                      <a:pt x="567872" y="774194"/>
                    </a:lnTo>
                    <a:lnTo>
                      <a:pt x="570820" y="771032"/>
                    </a:lnTo>
                    <a:lnTo>
                      <a:pt x="573995" y="768322"/>
                    </a:lnTo>
                    <a:lnTo>
                      <a:pt x="577397" y="765839"/>
                    </a:lnTo>
                    <a:lnTo>
                      <a:pt x="580572" y="764032"/>
                    </a:lnTo>
                    <a:lnTo>
                      <a:pt x="583974" y="762903"/>
                    </a:lnTo>
                    <a:lnTo>
                      <a:pt x="585561" y="762226"/>
                    </a:lnTo>
                    <a:lnTo>
                      <a:pt x="587375" y="762000"/>
                    </a:lnTo>
                    <a:close/>
                    <a:moveTo>
                      <a:pt x="699290" y="757238"/>
                    </a:moveTo>
                    <a:lnTo>
                      <a:pt x="701534" y="757465"/>
                    </a:lnTo>
                    <a:lnTo>
                      <a:pt x="703778" y="758145"/>
                    </a:lnTo>
                    <a:lnTo>
                      <a:pt x="705573" y="759052"/>
                    </a:lnTo>
                    <a:lnTo>
                      <a:pt x="706695" y="760186"/>
                    </a:lnTo>
                    <a:lnTo>
                      <a:pt x="707818" y="761774"/>
                    </a:lnTo>
                    <a:lnTo>
                      <a:pt x="708940" y="763361"/>
                    </a:lnTo>
                    <a:lnTo>
                      <a:pt x="709388" y="765175"/>
                    </a:lnTo>
                    <a:lnTo>
                      <a:pt x="709613" y="767216"/>
                    </a:lnTo>
                    <a:lnTo>
                      <a:pt x="709613" y="769258"/>
                    </a:lnTo>
                    <a:lnTo>
                      <a:pt x="709613" y="771752"/>
                    </a:lnTo>
                    <a:lnTo>
                      <a:pt x="709388" y="774020"/>
                    </a:lnTo>
                    <a:lnTo>
                      <a:pt x="708940" y="776061"/>
                    </a:lnTo>
                    <a:lnTo>
                      <a:pt x="707593" y="780824"/>
                    </a:lnTo>
                    <a:lnTo>
                      <a:pt x="705798" y="785359"/>
                    </a:lnTo>
                    <a:lnTo>
                      <a:pt x="703778" y="789215"/>
                    </a:lnTo>
                    <a:lnTo>
                      <a:pt x="701085" y="793070"/>
                    </a:lnTo>
                    <a:lnTo>
                      <a:pt x="698392" y="796245"/>
                    </a:lnTo>
                    <a:lnTo>
                      <a:pt x="695924" y="799420"/>
                    </a:lnTo>
                    <a:lnTo>
                      <a:pt x="693006" y="801915"/>
                    </a:lnTo>
                    <a:lnTo>
                      <a:pt x="689864" y="804410"/>
                    </a:lnTo>
                    <a:lnTo>
                      <a:pt x="687172" y="806451"/>
                    </a:lnTo>
                    <a:lnTo>
                      <a:pt x="684254" y="807811"/>
                    </a:lnTo>
                    <a:lnTo>
                      <a:pt x="681337" y="808719"/>
                    </a:lnTo>
                    <a:lnTo>
                      <a:pt x="678644" y="809626"/>
                    </a:lnTo>
                    <a:lnTo>
                      <a:pt x="675951" y="809626"/>
                    </a:lnTo>
                    <a:lnTo>
                      <a:pt x="673707" y="809172"/>
                    </a:lnTo>
                    <a:lnTo>
                      <a:pt x="671687" y="808492"/>
                    </a:lnTo>
                    <a:lnTo>
                      <a:pt x="670565" y="807811"/>
                    </a:lnTo>
                    <a:lnTo>
                      <a:pt x="669892" y="806904"/>
                    </a:lnTo>
                    <a:lnTo>
                      <a:pt x="668994" y="806224"/>
                    </a:lnTo>
                    <a:lnTo>
                      <a:pt x="668545" y="805090"/>
                    </a:lnTo>
                    <a:lnTo>
                      <a:pt x="667199" y="802595"/>
                    </a:lnTo>
                    <a:lnTo>
                      <a:pt x="666750" y="799647"/>
                    </a:lnTo>
                    <a:lnTo>
                      <a:pt x="666750" y="796472"/>
                    </a:lnTo>
                    <a:lnTo>
                      <a:pt x="667199" y="793070"/>
                    </a:lnTo>
                    <a:lnTo>
                      <a:pt x="668096" y="789442"/>
                    </a:lnTo>
                    <a:lnTo>
                      <a:pt x="668994" y="786040"/>
                    </a:lnTo>
                    <a:lnTo>
                      <a:pt x="670565" y="782411"/>
                    </a:lnTo>
                    <a:lnTo>
                      <a:pt x="672585" y="778783"/>
                    </a:lnTo>
                    <a:lnTo>
                      <a:pt x="674829" y="775154"/>
                    </a:lnTo>
                    <a:lnTo>
                      <a:pt x="677297" y="771979"/>
                    </a:lnTo>
                    <a:lnTo>
                      <a:pt x="679990" y="768577"/>
                    </a:lnTo>
                    <a:lnTo>
                      <a:pt x="682683" y="765629"/>
                    </a:lnTo>
                    <a:lnTo>
                      <a:pt x="685825" y="763361"/>
                    </a:lnTo>
                    <a:lnTo>
                      <a:pt x="689191" y="760866"/>
                    </a:lnTo>
                    <a:lnTo>
                      <a:pt x="692557" y="759052"/>
                    </a:lnTo>
                    <a:lnTo>
                      <a:pt x="695924" y="758145"/>
                    </a:lnTo>
                    <a:lnTo>
                      <a:pt x="699290" y="757238"/>
                    </a:lnTo>
                    <a:close/>
                    <a:moveTo>
                      <a:pt x="2982310" y="754063"/>
                    </a:moveTo>
                    <a:lnTo>
                      <a:pt x="2984373" y="754063"/>
                    </a:lnTo>
                    <a:lnTo>
                      <a:pt x="2987124" y="754291"/>
                    </a:lnTo>
                    <a:lnTo>
                      <a:pt x="2989645" y="755202"/>
                    </a:lnTo>
                    <a:lnTo>
                      <a:pt x="2992166" y="756113"/>
                    </a:lnTo>
                    <a:lnTo>
                      <a:pt x="2994688" y="757707"/>
                    </a:lnTo>
                    <a:lnTo>
                      <a:pt x="2997209" y="759302"/>
                    </a:lnTo>
                    <a:lnTo>
                      <a:pt x="2999272" y="760896"/>
                    </a:lnTo>
                    <a:lnTo>
                      <a:pt x="3001564" y="762946"/>
                    </a:lnTo>
                    <a:lnTo>
                      <a:pt x="3003627" y="764996"/>
                    </a:lnTo>
                    <a:lnTo>
                      <a:pt x="3007294" y="769551"/>
                    </a:lnTo>
                    <a:lnTo>
                      <a:pt x="3010503" y="774335"/>
                    </a:lnTo>
                    <a:lnTo>
                      <a:pt x="3013483" y="778890"/>
                    </a:lnTo>
                    <a:lnTo>
                      <a:pt x="3015317" y="783446"/>
                    </a:lnTo>
                    <a:lnTo>
                      <a:pt x="3016463" y="786634"/>
                    </a:lnTo>
                    <a:lnTo>
                      <a:pt x="3017151" y="789595"/>
                    </a:lnTo>
                    <a:lnTo>
                      <a:pt x="3017609" y="792101"/>
                    </a:lnTo>
                    <a:lnTo>
                      <a:pt x="3017838" y="794379"/>
                    </a:lnTo>
                    <a:lnTo>
                      <a:pt x="3017609" y="796884"/>
                    </a:lnTo>
                    <a:lnTo>
                      <a:pt x="3017380" y="798934"/>
                    </a:lnTo>
                    <a:lnTo>
                      <a:pt x="3016921" y="800756"/>
                    </a:lnTo>
                    <a:lnTo>
                      <a:pt x="3016005" y="802579"/>
                    </a:lnTo>
                    <a:lnTo>
                      <a:pt x="3015088" y="803945"/>
                    </a:lnTo>
                    <a:lnTo>
                      <a:pt x="3013712" y="804856"/>
                    </a:lnTo>
                    <a:lnTo>
                      <a:pt x="3012337" y="805767"/>
                    </a:lnTo>
                    <a:lnTo>
                      <a:pt x="3010503" y="806223"/>
                    </a:lnTo>
                    <a:lnTo>
                      <a:pt x="3008670" y="806451"/>
                    </a:lnTo>
                    <a:lnTo>
                      <a:pt x="3006607" y="806223"/>
                    </a:lnTo>
                    <a:lnTo>
                      <a:pt x="3004544" y="805995"/>
                    </a:lnTo>
                    <a:lnTo>
                      <a:pt x="3002022" y="805312"/>
                    </a:lnTo>
                    <a:lnTo>
                      <a:pt x="2998355" y="803490"/>
                    </a:lnTo>
                    <a:lnTo>
                      <a:pt x="2994917" y="800756"/>
                    </a:lnTo>
                    <a:lnTo>
                      <a:pt x="2991479" y="798251"/>
                    </a:lnTo>
                    <a:lnTo>
                      <a:pt x="2988499" y="794834"/>
                    </a:lnTo>
                    <a:lnTo>
                      <a:pt x="2985519" y="791418"/>
                    </a:lnTo>
                    <a:lnTo>
                      <a:pt x="2982769" y="787318"/>
                    </a:lnTo>
                    <a:lnTo>
                      <a:pt x="2980476" y="783446"/>
                    </a:lnTo>
                    <a:lnTo>
                      <a:pt x="2978413" y="779573"/>
                    </a:lnTo>
                    <a:lnTo>
                      <a:pt x="2976809" y="775701"/>
                    </a:lnTo>
                    <a:lnTo>
                      <a:pt x="2975663" y="771601"/>
                    </a:lnTo>
                    <a:lnTo>
                      <a:pt x="2974975" y="767957"/>
                    </a:lnTo>
                    <a:lnTo>
                      <a:pt x="2974975" y="764540"/>
                    </a:lnTo>
                    <a:lnTo>
                      <a:pt x="2975204" y="761352"/>
                    </a:lnTo>
                    <a:lnTo>
                      <a:pt x="2975434" y="760213"/>
                    </a:lnTo>
                    <a:lnTo>
                      <a:pt x="2975892" y="758846"/>
                    </a:lnTo>
                    <a:lnTo>
                      <a:pt x="2976809" y="757479"/>
                    </a:lnTo>
                    <a:lnTo>
                      <a:pt x="2977497" y="756340"/>
                    </a:lnTo>
                    <a:lnTo>
                      <a:pt x="2978643" y="755657"/>
                    </a:lnTo>
                    <a:lnTo>
                      <a:pt x="2979789" y="754974"/>
                    </a:lnTo>
                    <a:lnTo>
                      <a:pt x="2980935" y="754291"/>
                    </a:lnTo>
                    <a:lnTo>
                      <a:pt x="2982310" y="754063"/>
                    </a:lnTo>
                    <a:close/>
                    <a:moveTo>
                      <a:pt x="824167" y="752475"/>
                    </a:moveTo>
                    <a:lnTo>
                      <a:pt x="826834" y="752703"/>
                    </a:lnTo>
                    <a:lnTo>
                      <a:pt x="828834" y="753158"/>
                    </a:lnTo>
                    <a:lnTo>
                      <a:pt x="831057" y="754297"/>
                    </a:lnTo>
                    <a:lnTo>
                      <a:pt x="832612" y="755208"/>
                    </a:lnTo>
                    <a:lnTo>
                      <a:pt x="833724" y="756802"/>
                    </a:lnTo>
                    <a:lnTo>
                      <a:pt x="834835" y="758397"/>
                    </a:lnTo>
                    <a:lnTo>
                      <a:pt x="835502" y="760219"/>
                    </a:lnTo>
                    <a:lnTo>
                      <a:pt x="836391" y="762269"/>
                    </a:lnTo>
                    <a:lnTo>
                      <a:pt x="836613" y="764547"/>
                    </a:lnTo>
                    <a:lnTo>
                      <a:pt x="836613" y="766825"/>
                    </a:lnTo>
                    <a:lnTo>
                      <a:pt x="836613" y="768874"/>
                    </a:lnTo>
                    <a:lnTo>
                      <a:pt x="836391" y="771380"/>
                    </a:lnTo>
                    <a:lnTo>
                      <a:pt x="835946" y="773658"/>
                    </a:lnTo>
                    <a:lnTo>
                      <a:pt x="835057" y="775935"/>
                    </a:lnTo>
                    <a:lnTo>
                      <a:pt x="833501" y="780491"/>
                    </a:lnTo>
                    <a:lnTo>
                      <a:pt x="831501" y="784363"/>
                    </a:lnTo>
                    <a:lnTo>
                      <a:pt x="829279" y="788007"/>
                    </a:lnTo>
                    <a:lnTo>
                      <a:pt x="826834" y="791424"/>
                    </a:lnTo>
                    <a:lnTo>
                      <a:pt x="824167" y="794613"/>
                    </a:lnTo>
                    <a:lnTo>
                      <a:pt x="821278" y="797346"/>
                    </a:lnTo>
                    <a:lnTo>
                      <a:pt x="818166" y="799624"/>
                    </a:lnTo>
                    <a:lnTo>
                      <a:pt x="815055" y="801446"/>
                    </a:lnTo>
                    <a:lnTo>
                      <a:pt x="811943" y="803041"/>
                    </a:lnTo>
                    <a:lnTo>
                      <a:pt x="809276" y="804179"/>
                    </a:lnTo>
                    <a:lnTo>
                      <a:pt x="806165" y="804635"/>
                    </a:lnTo>
                    <a:lnTo>
                      <a:pt x="803275" y="804863"/>
                    </a:lnTo>
                    <a:lnTo>
                      <a:pt x="800831" y="804407"/>
                    </a:lnTo>
                    <a:lnTo>
                      <a:pt x="798386" y="803496"/>
                    </a:lnTo>
                    <a:lnTo>
                      <a:pt x="797497" y="803041"/>
                    </a:lnTo>
                    <a:lnTo>
                      <a:pt x="796386" y="802357"/>
                    </a:lnTo>
                    <a:lnTo>
                      <a:pt x="795497" y="801218"/>
                    </a:lnTo>
                    <a:lnTo>
                      <a:pt x="794608" y="800079"/>
                    </a:lnTo>
                    <a:lnTo>
                      <a:pt x="793941" y="799168"/>
                    </a:lnTo>
                    <a:lnTo>
                      <a:pt x="793274" y="797574"/>
                    </a:lnTo>
                    <a:lnTo>
                      <a:pt x="792385" y="794613"/>
                    </a:lnTo>
                    <a:lnTo>
                      <a:pt x="792163" y="791424"/>
                    </a:lnTo>
                    <a:lnTo>
                      <a:pt x="792163" y="788007"/>
                    </a:lnTo>
                    <a:lnTo>
                      <a:pt x="792830" y="784591"/>
                    </a:lnTo>
                    <a:lnTo>
                      <a:pt x="793496" y="780946"/>
                    </a:lnTo>
                    <a:lnTo>
                      <a:pt x="795052" y="777302"/>
                    </a:lnTo>
                    <a:lnTo>
                      <a:pt x="796830" y="773658"/>
                    </a:lnTo>
                    <a:lnTo>
                      <a:pt x="799053" y="770241"/>
                    </a:lnTo>
                    <a:lnTo>
                      <a:pt x="801275" y="766825"/>
                    </a:lnTo>
                    <a:lnTo>
                      <a:pt x="804164" y="763636"/>
                    </a:lnTo>
                    <a:lnTo>
                      <a:pt x="806831" y="760902"/>
                    </a:lnTo>
                    <a:lnTo>
                      <a:pt x="809943" y="758169"/>
                    </a:lnTo>
                    <a:lnTo>
                      <a:pt x="813277" y="756119"/>
                    </a:lnTo>
                    <a:lnTo>
                      <a:pt x="816833" y="754297"/>
                    </a:lnTo>
                    <a:lnTo>
                      <a:pt x="820389" y="752930"/>
                    </a:lnTo>
                    <a:lnTo>
                      <a:pt x="824167" y="752475"/>
                    </a:lnTo>
                    <a:close/>
                    <a:moveTo>
                      <a:pt x="961201" y="747713"/>
                    </a:moveTo>
                    <a:lnTo>
                      <a:pt x="963949" y="748166"/>
                    </a:lnTo>
                    <a:lnTo>
                      <a:pt x="966696" y="748620"/>
                    </a:lnTo>
                    <a:lnTo>
                      <a:pt x="968986" y="749527"/>
                    </a:lnTo>
                    <a:lnTo>
                      <a:pt x="970818" y="750661"/>
                    </a:lnTo>
                    <a:lnTo>
                      <a:pt x="972420" y="752249"/>
                    </a:lnTo>
                    <a:lnTo>
                      <a:pt x="973794" y="753836"/>
                    </a:lnTo>
                    <a:lnTo>
                      <a:pt x="974710" y="755650"/>
                    </a:lnTo>
                    <a:lnTo>
                      <a:pt x="975626" y="757691"/>
                    </a:lnTo>
                    <a:lnTo>
                      <a:pt x="976084" y="759733"/>
                    </a:lnTo>
                    <a:lnTo>
                      <a:pt x="976313" y="762227"/>
                    </a:lnTo>
                    <a:lnTo>
                      <a:pt x="976313" y="764495"/>
                    </a:lnTo>
                    <a:lnTo>
                      <a:pt x="976313" y="766763"/>
                    </a:lnTo>
                    <a:lnTo>
                      <a:pt x="975855" y="769031"/>
                    </a:lnTo>
                    <a:lnTo>
                      <a:pt x="975626" y="771299"/>
                    </a:lnTo>
                    <a:lnTo>
                      <a:pt x="974710" y="773567"/>
                    </a:lnTo>
                    <a:lnTo>
                      <a:pt x="974023" y="775834"/>
                    </a:lnTo>
                    <a:lnTo>
                      <a:pt x="972191" y="779917"/>
                    </a:lnTo>
                    <a:lnTo>
                      <a:pt x="969902" y="783772"/>
                    </a:lnTo>
                    <a:lnTo>
                      <a:pt x="966925" y="787174"/>
                    </a:lnTo>
                    <a:lnTo>
                      <a:pt x="963949" y="790349"/>
                    </a:lnTo>
                    <a:lnTo>
                      <a:pt x="960743" y="793297"/>
                    </a:lnTo>
                    <a:lnTo>
                      <a:pt x="957767" y="795338"/>
                    </a:lnTo>
                    <a:lnTo>
                      <a:pt x="954332" y="797153"/>
                    </a:lnTo>
                    <a:lnTo>
                      <a:pt x="950898" y="798740"/>
                    </a:lnTo>
                    <a:lnTo>
                      <a:pt x="947463" y="799420"/>
                    </a:lnTo>
                    <a:lnTo>
                      <a:pt x="944258" y="800101"/>
                    </a:lnTo>
                    <a:lnTo>
                      <a:pt x="941052" y="799874"/>
                    </a:lnTo>
                    <a:lnTo>
                      <a:pt x="938075" y="799194"/>
                    </a:lnTo>
                    <a:lnTo>
                      <a:pt x="936931" y="798740"/>
                    </a:lnTo>
                    <a:lnTo>
                      <a:pt x="935557" y="798060"/>
                    </a:lnTo>
                    <a:lnTo>
                      <a:pt x="934183" y="797153"/>
                    </a:lnTo>
                    <a:lnTo>
                      <a:pt x="933038" y="796019"/>
                    </a:lnTo>
                    <a:lnTo>
                      <a:pt x="932122" y="795111"/>
                    </a:lnTo>
                    <a:lnTo>
                      <a:pt x="931207" y="793751"/>
                    </a:lnTo>
                    <a:lnTo>
                      <a:pt x="930520" y="792390"/>
                    </a:lnTo>
                    <a:lnTo>
                      <a:pt x="929604" y="790802"/>
                    </a:lnTo>
                    <a:lnTo>
                      <a:pt x="928917" y="787854"/>
                    </a:lnTo>
                    <a:lnTo>
                      <a:pt x="928688" y="784679"/>
                    </a:lnTo>
                    <a:lnTo>
                      <a:pt x="928688" y="781504"/>
                    </a:lnTo>
                    <a:lnTo>
                      <a:pt x="929146" y="778102"/>
                    </a:lnTo>
                    <a:lnTo>
                      <a:pt x="930291" y="774474"/>
                    </a:lnTo>
                    <a:lnTo>
                      <a:pt x="931664" y="771072"/>
                    </a:lnTo>
                    <a:lnTo>
                      <a:pt x="933496" y="767670"/>
                    </a:lnTo>
                    <a:lnTo>
                      <a:pt x="935557" y="764268"/>
                    </a:lnTo>
                    <a:lnTo>
                      <a:pt x="937847" y="761093"/>
                    </a:lnTo>
                    <a:lnTo>
                      <a:pt x="940594" y="758145"/>
                    </a:lnTo>
                    <a:lnTo>
                      <a:pt x="943342" y="755424"/>
                    </a:lnTo>
                    <a:lnTo>
                      <a:pt x="946547" y="752929"/>
                    </a:lnTo>
                    <a:lnTo>
                      <a:pt x="949982" y="751115"/>
                    </a:lnTo>
                    <a:lnTo>
                      <a:pt x="953416" y="749527"/>
                    </a:lnTo>
                    <a:lnTo>
                      <a:pt x="957309" y="748393"/>
                    </a:lnTo>
                    <a:lnTo>
                      <a:pt x="961201" y="747713"/>
                    </a:lnTo>
                    <a:close/>
                    <a:moveTo>
                      <a:pt x="2727205" y="746125"/>
                    </a:moveTo>
                    <a:lnTo>
                      <a:pt x="2729451" y="746125"/>
                    </a:lnTo>
                    <a:lnTo>
                      <a:pt x="2732596" y="746805"/>
                    </a:lnTo>
                    <a:lnTo>
                      <a:pt x="2735292" y="747259"/>
                    </a:lnTo>
                    <a:lnTo>
                      <a:pt x="2738213" y="748393"/>
                    </a:lnTo>
                    <a:lnTo>
                      <a:pt x="2741133" y="749753"/>
                    </a:lnTo>
                    <a:lnTo>
                      <a:pt x="2743604" y="751114"/>
                    </a:lnTo>
                    <a:lnTo>
                      <a:pt x="2746075" y="752928"/>
                    </a:lnTo>
                    <a:lnTo>
                      <a:pt x="2748322" y="755196"/>
                    </a:lnTo>
                    <a:lnTo>
                      <a:pt x="2750568" y="757237"/>
                    </a:lnTo>
                    <a:lnTo>
                      <a:pt x="2752365" y="759278"/>
                    </a:lnTo>
                    <a:lnTo>
                      <a:pt x="2754387" y="761546"/>
                    </a:lnTo>
                    <a:lnTo>
                      <a:pt x="2755735" y="764041"/>
                    </a:lnTo>
                    <a:lnTo>
                      <a:pt x="2757308" y="766309"/>
                    </a:lnTo>
                    <a:lnTo>
                      <a:pt x="2758655" y="768577"/>
                    </a:lnTo>
                    <a:lnTo>
                      <a:pt x="2759779" y="771071"/>
                    </a:lnTo>
                    <a:lnTo>
                      <a:pt x="2760453" y="773113"/>
                    </a:lnTo>
                    <a:lnTo>
                      <a:pt x="2761351" y="775380"/>
                    </a:lnTo>
                    <a:lnTo>
                      <a:pt x="2762025" y="778782"/>
                    </a:lnTo>
                    <a:lnTo>
                      <a:pt x="2762250" y="781957"/>
                    </a:lnTo>
                    <a:lnTo>
                      <a:pt x="2762250" y="784905"/>
                    </a:lnTo>
                    <a:lnTo>
                      <a:pt x="2761800" y="787627"/>
                    </a:lnTo>
                    <a:lnTo>
                      <a:pt x="2760902" y="790122"/>
                    </a:lnTo>
                    <a:lnTo>
                      <a:pt x="2760003" y="792163"/>
                    </a:lnTo>
                    <a:lnTo>
                      <a:pt x="2758431" y="793977"/>
                    </a:lnTo>
                    <a:lnTo>
                      <a:pt x="2756858" y="795565"/>
                    </a:lnTo>
                    <a:lnTo>
                      <a:pt x="2754836" y="796925"/>
                    </a:lnTo>
                    <a:lnTo>
                      <a:pt x="2752815" y="797606"/>
                    </a:lnTo>
                    <a:lnTo>
                      <a:pt x="2750119" y="798286"/>
                    </a:lnTo>
                    <a:lnTo>
                      <a:pt x="2747648" y="798513"/>
                    </a:lnTo>
                    <a:lnTo>
                      <a:pt x="2744727" y="798286"/>
                    </a:lnTo>
                    <a:lnTo>
                      <a:pt x="2741807" y="797379"/>
                    </a:lnTo>
                    <a:lnTo>
                      <a:pt x="2738662" y="796245"/>
                    </a:lnTo>
                    <a:lnTo>
                      <a:pt x="2735741" y="794884"/>
                    </a:lnTo>
                    <a:lnTo>
                      <a:pt x="2731698" y="792389"/>
                    </a:lnTo>
                    <a:lnTo>
                      <a:pt x="2728104" y="789668"/>
                    </a:lnTo>
                    <a:lnTo>
                      <a:pt x="2724958" y="786493"/>
                    </a:lnTo>
                    <a:lnTo>
                      <a:pt x="2722263" y="783091"/>
                    </a:lnTo>
                    <a:lnTo>
                      <a:pt x="2719792" y="779463"/>
                    </a:lnTo>
                    <a:lnTo>
                      <a:pt x="2717770" y="775380"/>
                    </a:lnTo>
                    <a:lnTo>
                      <a:pt x="2716197" y="771752"/>
                    </a:lnTo>
                    <a:lnTo>
                      <a:pt x="2715299" y="767896"/>
                    </a:lnTo>
                    <a:lnTo>
                      <a:pt x="2714625" y="764268"/>
                    </a:lnTo>
                    <a:lnTo>
                      <a:pt x="2714625" y="760639"/>
                    </a:lnTo>
                    <a:lnTo>
                      <a:pt x="2715074" y="757237"/>
                    </a:lnTo>
                    <a:lnTo>
                      <a:pt x="2715973" y="754289"/>
                    </a:lnTo>
                    <a:lnTo>
                      <a:pt x="2716422" y="752928"/>
                    </a:lnTo>
                    <a:lnTo>
                      <a:pt x="2717321" y="751794"/>
                    </a:lnTo>
                    <a:lnTo>
                      <a:pt x="2718219" y="750434"/>
                    </a:lnTo>
                    <a:lnTo>
                      <a:pt x="2719342" y="749300"/>
                    </a:lnTo>
                    <a:lnTo>
                      <a:pt x="2720690" y="748619"/>
                    </a:lnTo>
                    <a:lnTo>
                      <a:pt x="2722038" y="747712"/>
                    </a:lnTo>
                    <a:lnTo>
                      <a:pt x="2723611" y="747032"/>
                    </a:lnTo>
                    <a:lnTo>
                      <a:pt x="2724958" y="746578"/>
                    </a:lnTo>
                    <a:lnTo>
                      <a:pt x="2727205" y="746125"/>
                    </a:lnTo>
                    <a:close/>
                    <a:moveTo>
                      <a:pt x="1106555" y="744538"/>
                    </a:moveTo>
                    <a:lnTo>
                      <a:pt x="1109759" y="744993"/>
                    </a:lnTo>
                    <a:lnTo>
                      <a:pt x="1112506" y="745449"/>
                    </a:lnTo>
                    <a:lnTo>
                      <a:pt x="1114795" y="746588"/>
                    </a:lnTo>
                    <a:lnTo>
                      <a:pt x="1116855" y="747727"/>
                    </a:lnTo>
                    <a:lnTo>
                      <a:pt x="1118686" y="749093"/>
                    </a:lnTo>
                    <a:lnTo>
                      <a:pt x="1120289" y="750915"/>
                    </a:lnTo>
                    <a:lnTo>
                      <a:pt x="1121662" y="752738"/>
                    </a:lnTo>
                    <a:lnTo>
                      <a:pt x="1122806" y="754560"/>
                    </a:lnTo>
                    <a:lnTo>
                      <a:pt x="1123264" y="756610"/>
                    </a:lnTo>
                    <a:lnTo>
                      <a:pt x="1123722" y="759115"/>
                    </a:lnTo>
                    <a:lnTo>
                      <a:pt x="1123951" y="761393"/>
                    </a:lnTo>
                    <a:lnTo>
                      <a:pt x="1123951" y="763899"/>
                    </a:lnTo>
                    <a:lnTo>
                      <a:pt x="1123951" y="766176"/>
                    </a:lnTo>
                    <a:lnTo>
                      <a:pt x="1123493" y="768454"/>
                    </a:lnTo>
                    <a:lnTo>
                      <a:pt x="1123035" y="770504"/>
                    </a:lnTo>
                    <a:lnTo>
                      <a:pt x="1122349" y="773009"/>
                    </a:lnTo>
                    <a:lnTo>
                      <a:pt x="1120517" y="776882"/>
                    </a:lnTo>
                    <a:lnTo>
                      <a:pt x="1118457" y="780754"/>
                    </a:lnTo>
                    <a:lnTo>
                      <a:pt x="1115939" y="784170"/>
                    </a:lnTo>
                    <a:lnTo>
                      <a:pt x="1112964" y="787359"/>
                    </a:lnTo>
                    <a:lnTo>
                      <a:pt x="1109759" y="790320"/>
                    </a:lnTo>
                    <a:lnTo>
                      <a:pt x="1106326" y="792370"/>
                    </a:lnTo>
                    <a:lnTo>
                      <a:pt x="1102892" y="794192"/>
                    </a:lnTo>
                    <a:lnTo>
                      <a:pt x="1099459" y="795787"/>
                    </a:lnTo>
                    <a:lnTo>
                      <a:pt x="1096025" y="796470"/>
                    </a:lnTo>
                    <a:lnTo>
                      <a:pt x="1092592" y="796926"/>
                    </a:lnTo>
                    <a:lnTo>
                      <a:pt x="1089158" y="796926"/>
                    </a:lnTo>
                    <a:lnTo>
                      <a:pt x="1086183" y="796015"/>
                    </a:lnTo>
                    <a:lnTo>
                      <a:pt x="1084580" y="795559"/>
                    </a:lnTo>
                    <a:lnTo>
                      <a:pt x="1083207" y="795104"/>
                    </a:lnTo>
                    <a:lnTo>
                      <a:pt x="1081834" y="794192"/>
                    </a:lnTo>
                    <a:lnTo>
                      <a:pt x="1080460" y="793281"/>
                    </a:lnTo>
                    <a:lnTo>
                      <a:pt x="1079316" y="792142"/>
                    </a:lnTo>
                    <a:lnTo>
                      <a:pt x="1078171" y="790776"/>
                    </a:lnTo>
                    <a:lnTo>
                      <a:pt x="1077485" y="789181"/>
                    </a:lnTo>
                    <a:lnTo>
                      <a:pt x="1076340" y="787587"/>
                    </a:lnTo>
                    <a:lnTo>
                      <a:pt x="1075196" y="784854"/>
                    </a:lnTo>
                    <a:lnTo>
                      <a:pt x="1074738" y="781665"/>
                    </a:lnTo>
                    <a:lnTo>
                      <a:pt x="1074738" y="778248"/>
                    </a:lnTo>
                    <a:lnTo>
                      <a:pt x="1074967" y="774832"/>
                    </a:lnTo>
                    <a:lnTo>
                      <a:pt x="1075882" y="771415"/>
                    </a:lnTo>
                    <a:lnTo>
                      <a:pt x="1076798" y="767771"/>
                    </a:lnTo>
                    <a:lnTo>
                      <a:pt x="1078400" y="764354"/>
                    </a:lnTo>
                    <a:lnTo>
                      <a:pt x="1080460" y="761165"/>
                    </a:lnTo>
                    <a:lnTo>
                      <a:pt x="1082749" y="757976"/>
                    </a:lnTo>
                    <a:lnTo>
                      <a:pt x="1085267" y="754788"/>
                    </a:lnTo>
                    <a:lnTo>
                      <a:pt x="1088243" y="752282"/>
                    </a:lnTo>
                    <a:lnTo>
                      <a:pt x="1091447" y="749777"/>
                    </a:lnTo>
                    <a:lnTo>
                      <a:pt x="1095110" y="747727"/>
                    </a:lnTo>
                    <a:lnTo>
                      <a:pt x="1098543" y="746132"/>
                    </a:lnTo>
                    <a:lnTo>
                      <a:pt x="1102434" y="745221"/>
                    </a:lnTo>
                    <a:lnTo>
                      <a:pt x="1106555" y="744538"/>
                    </a:lnTo>
                    <a:close/>
                    <a:moveTo>
                      <a:pt x="2577578" y="742950"/>
                    </a:moveTo>
                    <a:lnTo>
                      <a:pt x="2580061" y="742950"/>
                    </a:lnTo>
                    <a:lnTo>
                      <a:pt x="2583448" y="743179"/>
                    </a:lnTo>
                    <a:lnTo>
                      <a:pt x="2586835" y="743865"/>
                    </a:lnTo>
                    <a:lnTo>
                      <a:pt x="2589770" y="745009"/>
                    </a:lnTo>
                    <a:lnTo>
                      <a:pt x="2592705" y="746381"/>
                    </a:lnTo>
                    <a:lnTo>
                      <a:pt x="2595414" y="747754"/>
                    </a:lnTo>
                    <a:lnTo>
                      <a:pt x="2597898" y="749584"/>
                    </a:lnTo>
                    <a:lnTo>
                      <a:pt x="2600155" y="751643"/>
                    </a:lnTo>
                    <a:lnTo>
                      <a:pt x="2602413" y="753702"/>
                    </a:lnTo>
                    <a:lnTo>
                      <a:pt x="2604445" y="755761"/>
                    </a:lnTo>
                    <a:lnTo>
                      <a:pt x="2606251" y="758048"/>
                    </a:lnTo>
                    <a:lnTo>
                      <a:pt x="2607832" y="760565"/>
                    </a:lnTo>
                    <a:lnTo>
                      <a:pt x="2609187" y="762853"/>
                    </a:lnTo>
                    <a:lnTo>
                      <a:pt x="2610315" y="765140"/>
                    </a:lnTo>
                    <a:lnTo>
                      <a:pt x="2611219" y="767657"/>
                    </a:lnTo>
                    <a:lnTo>
                      <a:pt x="2611896" y="769716"/>
                    </a:lnTo>
                    <a:lnTo>
                      <a:pt x="2612573" y="772003"/>
                    </a:lnTo>
                    <a:lnTo>
                      <a:pt x="2613025" y="775435"/>
                    </a:lnTo>
                    <a:lnTo>
                      <a:pt x="2613025" y="778866"/>
                    </a:lnTo>
                    <a:lnTo>
                      <a:pt x="2612799" y="782069"/>
                    </a:lnTo>
                    <a:lnTo>
                      <a:pt x="2611670" y="785043"/>
                    </a:lnTo>
                    <a:lnTo>
                      <a:pt x="2610541" y="787331"/>
                    </a:lnTo>
                    <a:lnTo>
                      <a:pt x="2609187" y="789847"/>
                    </a:lnTo>
                    <a:lnTo>
                      <a:pt x="2606929" y="791677"/>
                    </a:lnTo>
                    <a:lnTo>
                      <a:pt x="2604897" y="792821"/>
                    </a:lnTo>
                    <a:lnTo>
                      <a:pt x="2602413" y="794194"/>
                    </a:lnTo>
                    <a:lnTo>
                      <a:pt x="2599704" y="795109"/>
                    </a:lnTo>
                    <a:lnTo>
                      <a:pt x="2596769" y="795338"/>
                    </a:lnTo>
                    <a:lnTo>
                      <a:pt x="2593834" y="795338"/>
                    </a:lnTo>
                    <a:lnTo>
                      <a:pt x="2590447" y="794651"/>
                    </a:lnTo>
                    <a:lnTo>
                      <a:pt x="2587060" y="793965"/>
                    </a:lnTo>
                    <a:lnTo>
                      <a:pt x="2583674" y="792364"/>
                    </a:lnTo>
                    <a:lnTo>
                      <a:pt x="2580287" y="790534"/>
                    </a:lnTo>
                    <a:lnTo>
                      <a:pt x="2576223" y="787788"/>
                    </a:lnTo>
                    <a:lnTo>
                      <a:pt x="2572836" y="784814"/>
                    </a:lnTo>
                    <a:lnTo>
                      <a:pt x="2570127" y="781612"/>
                    </a:lnTo>
                    <a:lnTo>
                      <a:pt x="2567418" y="778180"/>
                    </a:lnTo>
                    <a:lnTo>
                      <a:pt x="2565611" y="774520"/>
                    </a:lnTo>
                    <a:lnTo>
                      <a:pt x="2564031" y="770860"/>
                    </a:lnTo>
                    <a:lnTo>
                      <a:pt x="2562902" y="766970"/>
                    </a:lnTo>
                    <a:lnTo>
                      <a:pt x="2562225" y="763310"/>
                    </a:lnTo>
                    <a:lnTo>
                      <a:pt x="2562225" y="759879"/>
                    </a:lnTo>
                    <a:lnTo>
                      <a:pt x="2562451" y="756447"/>
                    </a:lnTo>
                    <a:lnTo>
                      <a:pt x="2563354" y="753473"/>
                    </a:lnTo>
                    <a:lnTo>
                      <a:pt x="2564708" y="750499"/>
                    </a:lnTo>
                    <a:lnTo>
                      <a:pt x="2565611" y="749127"/>
                    </a:lnTo>
                    <a:lnTo>
                      <a:pt x="2566740" y="748211"/>
                    </a:lnTo>
                    <a:lnTo>
                      <a:pt x="2567643" y="746839"/>
                    </a:lnTo>
                    <a:lnTo>
                      <a:pt x="2568998" y="745924"/>
                    </a:lnTo>
                    <a:lnTo>
                      <a:pt x="2570353" y="745009"/>
                    </a:lnTo>
                    <a:lnTo>
                      <a:pt x="2571933" y="744094"/>
                    </a:lnTo>
                    <a:lnTo>
                      <a:pt x="2573514" y="743636"/>
                    </a:lnTo>
                    <a:lnTo>
                      <a:pt x="2575320" y="743179"/>
                    </a:lnTo>
                    <a:lnTo>
                      <a:pt x="2577578" y="742950"/>
                    </a:lnTo>
                    <a:close/>
                    <a:moveTo>
                      <a:pt x="2415268" y="741363"/>
                    </a:moveTo>
                    <a:lnTo>
                      <a:pt x="2417989" y="741363"/>
                    </a:lnTo>
                    <a:lnTo>
                      <a:pt x="2421618" y="741585"/>
                    </a:lnTo>
                    <a:lnTo>
                      <a:pt x="2425019" y="742472"/>
                    </a:lnTo>
                    <a:lnTo>
                      <a:pt x="2428421" y="743359"/>
                    </a:lnTo>
                    <a:lnTo>
                      <a:pt x="2431143" y="744690"/>
                    </a:lnTo>
                    <a:lnTo>
                      <a:pt x="2434091" y="746243"/>
                    </a:lnTo>
                    <a:lnTo>
                      <a:pt x="2436812" y="747796"/>
                    </a:lnTo>
                    <a:lnTo>
                      <a:pt x="2439080" y="749792"/>
                    </a:lnTo>
                    <a:lnTo>
                      <a:pt x="2441121" y="751789"/>
                    </a:lnTo>
                    <a:lnTo>
                      <a:pt x="2443162" y="753785"/>
                    </a:lnTo>
                    <a:lnTo>
                      <a:pt x="2445203" y="756226"/>
                    </a:lnTo>
                    <a:lnTo>
                      <a:pt x="2446337" y="758444"/>
                    </a:lnTo>
                    <a:lnTo>
                      <a:pt x="2447698" y="760884"/>
                    </a:lnTo>
                    <a:lnTo>
                      <a:pt x="2449059" y="762881"/>
                    </a:lnTo>
                    <a:lnTo>
                      <a:pt x="2449739" y="765099"/>
                    </a:lnTo>
                    <a:lnTo>
                      <a:pt x="2450419" y="767317"/>
                    </a:lnTo>
                    <a:lnTo>
                      <a:pt x="2450873" y="769536"/>
                    </a:lnTo>
                    <a:lnTo>
                      <a:pt x="2451100" y="773307"/>
                    </a:lnTo>
                    <a:lnTo>
                      <a:pt x="2450646" y="776634"/>
                    </a:lnTo>
                    <a:lnTo>
                      <a:pt x="2449739" y="779740"/>
                    </a:lnTo>
                    <a:lnTo>
                      <a:pt x="2448378" y="782402"/>
                    </a:lnTo>
                    <a:lnTo>
                      <a:pt x="2447018" y="785064"/>
                    </a:lnTo>
                    <a:lnTo>
                      <a:pt x="2444750" y="787061"/>
                    </a:lnTo>
                    <a:lnTo>
                      <a:pt x="2442255" y="788835"/>
                    </a:lnTo>
                    <a:lnTo>
                      <a:pt x="2439534" y="790388"/>
                    </a:lnTo>
                    <a:lnTo>
                      <a:pt x="2436585" y="791497"/>
                    </a:lnTo>
                    <a:lnTo>
                      <a:pt x="2433410" y="791941"/>
                    </a:lnTo>
                    <a:lnTo>
                      <a:pt x="2430009" y="792163"/>
                    </a:lnTo>
                    <a:lnTo>
                      <a:pt x="2426380" y="791941"/>
                    </a:lnTo>
                    <a:lnTo>
                      <a:pt x="2422525" y="791275"/>
                    </a:lnTo>
                    <a:lnTo>
                      <a:pt x="2418896" y="789944"/>
                    </a:lnTo>
                    <a:lnTo>
                      <a:pt x="2415268" y="788392"/>
                    </a:lnTo>
                    <a:lnTo>
                      <a:pt x="2411639" y="786173"/>
                    </a:lnTo>
                    <a:lnTo>
                      <a:pt x="2408237" y="783289"/>
                    </a:lnTo>
                    <a:lnTo>
                      <a:pt x="2405062" y="780406"/>
                    </a:lnTo>
                    <a:lnTo>
                      <a:pt x="2402568" y="777078"/>
                    </a:lnTo>
                    <a:lnTo>
                      <a:pt x="2400527" y="773751"/>
                    </a:lnTo>
                    <a:lnTo>
                      <a:pt x="2398939" y="770423"/>
                    </a:lnTo>
                    <a:lnTo>
                      <a:pt x="2397805" y="766874"/>
                    </a:lnTo>
                    <a:lnTo>
                      <a:pt x="2397125" y="763546"/>
                    </a:lnTo>
                    <a:lnTo>
                      <a:pt x="2397125" y="760219"/>
                    </a:lnTo>
                    <a:lnTo>
                      <a:pt x="2397352" y="756891"/>
                    </a:lnTo>
                    <a:lnTo>
                      <a:pt x="2398032" y="753785"/>
                    </a:lnTo>
                    <a:lnTo>
                      <a:pt x="2399393" y="751123"/>
                    </a:lnTo>
                    <a:lnTo>
                      <a:pt x="2401207" y="748240"/>
                    </a:lnTo>
                    <a:lnTo>
                      <a:pt x="2403248" y="746021"/>
                    </a:lnTo>
                    <a:lnTo>
                      <a:pt x="2405969" y="744247"/>
                    </a:lnTo>
                    <a:lnTo>
                      <a:pt x="2409144" y="742694"/>
                    </a:lnTo>
                    <a:lnTo>
                      <a:pt x="2410959" y="742028"/>
                    </a:lnTo>
                    <a:lnTo>
                      <a:pt x="2412773" y="741585"/>
                    </a:lnTo>
                    <a:lnTo>
                      <a:pt x="2415268" y="741363"/>
                    </a:lnTo>
                    <a:close/>
                    <a:moveTo>
                      <a:pt x="1260461" y="741363"/>
                    </a:moveTo>
                    <a:lnTo>
                      <a:pt x="1263565" y="741592"/>
                    </a:lnTo>
                    <a:lnTo>
                      <a:pt x="1266447" y="742278"/>
                    </a:lnTo>
                    <a:lnTo>
                      <a:pt x="1269107" y="743193"/>
                    </a:lnTo>
                    <a:lnTo>
                      <a:pt x="1271324" y="744566"/>
                    </a:lnTo>
                    <a:lnTo>
                      <a:pt x="1273097" y="746167"/>
                    </a:lnTo>
                    <a:lnTo>
                      <a:pt x="1274870" y="747540"/>
                    </a:lnTo>
                    <a:lnTo>
                      <a:pt x="1276201" y="749370"/>
                    </a:lnTo>
                    <a:lnTo>
                      <a:pt x="1277531" y="751657"/>
                    </a:lnTo>
                    <a:lnTo>
                      <a:pt x="1278196" y="753716"/>
                    </a:lnTo>
                    <a:lnTo>
                      <a:pt x="1279082" y="756004"/>
                    </a:lnTo>
                    <a:lnTo>
                      <a:pt x="1279304" y="758063"/>
                    </a:lnTo>
                    <a:lnTo>
                      <a:pt x="1279526" y="760579"/>
                    </a:lnTo>
                    <a:lnTo>
                      <a:pt x="1279526" y="762867"/>
                    </a:lnTo>
                    <a:lnTo>
                      <a:pt x="1279304" y="765383"/>
                    </a:lnTo>
                    <a:lnTo>
                      <a:pt x="1279082" y="767671"/>
                    </a:lnTo>
                    <a:lnTo>
                      <a:pt x="1278417" y="769730"/>
                    </a:lnTo>
                    <a:lnTo>
                      <a:pt x="1276866" y="774077"/>
                    </a:lnTo>
                    <a:lnTo>
                      <a:pt x="1274870" y="777737"/>
                    </a:lnTo>
                    <a:lnTo>
                      <a:pt x="1272654" y="781397"/>
                    </a:lnTo>
                    <a:lnTo>
                      <a:pt x="1269772" y="784371"/>
                    </a:lnTo>
                    <a:lnTo>
                      <a:pt x="1266668" y="787116"/>
                    </a:lnTo>
                    <a:lnTo>
                      <a:pt x="1263565" y="789175"/>
                    </a:lnTo>
                    <a:lnTo>
                      <a:pt x="1260461" y="791006"/>
                    </a:lnTo>
                    <a:lnTo>
                      <a:pt x="1256693" y="792378"/>
                    </a:lnTo>
                    <a:lnTo>
                      <a:pt x="1253146" y="793522"/>
                    </a:lnTo>
                    <a:lnTo>
                      <a:pt x="1249821" y="793751"/>
                    </a:lnTo>
                    <a:lnTo>
                      <a:pt x="1246274" y="793751"/>
                    </a:lnTo>
                    <a:lnTo>
                      <a:pt x="1243170" y="793064"/>
                    </a:lnTo>
                    <a:lnTo>
                      <a:pt x="1240288" y="791921"/>
                    </a:lnTo>
                    <a:lnTo>
                      <a:pt x="1238737" y="790777"/>
                    </a:lnTo>
                    <a:lnTo>
                      <a:pt x="1237407" y="790090"/>
                    </a:lnTo>
                    <a:lnTo>
                      <a:pt x="1236077" y="788718"/>
                    </a:lnTo>
                    <a:lnTo>
                      <a:pt x="1234746" y="787574"/>
                    </a:lnTo>
                    <a:lnTo>
                      <a:pt x="1233860" y="786201"/>
                    </a:lnTo>
                    <a:lnTo>
                      <a:pt x="1232751" y="784600"/>
                    </a:lnTo>
                    <a:lnTo>
                      <a:pt x="1231421" y="781626"/>
                    </a:lnTo>
                    <a:lnTo>
                      <a:pt x="1230535" y="778423"/>
                    </a:lnTo>
                    <a:lnTo>
                      <a:pt x="1230313" y="774992"/>
                    </a:lnTo>
                    <a:lnTo>
                      <a:pt x="1230313" y="771560"/>
                    </a:lnTo>
                    <a:lnTo>
                      <a:pt x="1230756" y="768129"/>
                    </a:lnTo>
                    <a:lnTo>
                      <a:pt x="1231865" y="764468"/>
                    </a:lnTo>
                    <a:lnTo>
                      <a:pt x="1232973" y="761037"/>
                    </a:lnTo>
                    <a:lnTo>
                      <a:pt x="1234746" y="757834"/>
                    </a:lnTo>
                    <a:lnTo>
                      <a:pt x="1237185" y="754860"/>
                    </a:lnTo>
                    <a:lnTo>
                      <a:pt x="1239402" y="751657"/>
                    </a:lnTo>
                    <a:lnTo>
                      <a:pt x="1242283" y="748912"/>
                    </a:lnTo>
                    <a:lnTo>
                      <a:pt x="1245387" y="746624"/>
                    </a:lnTo>
                    <a:lnTo>
                      <a:pt x="1248712" y="744566"/>
                    </a:lnTo>
                    <a:lnTo>
                      <a:pt x="1252481" y="742964"/>
                    </a:lnTo>
                    <a:lnTo>
                      <a:pt x="1256249" y="741820"/>
                    </a:lnTo>
                    <a:lnTo>
                      <a:pt x="1260461" y="741363"/>
                    </a:lnTo>
                    <a:close/>
                    <a:moveTo>
                      <a:pt x="1420750" y="739776"/>
                    </a:moveTo>
                    <a:lnTo>
                      <a:pt x="1424656" y="740005"/>
                    </a:lnTo>
                    <a:lnTo>
                      <a:pt x="1427643" y="740691"/>
                    </a:lnTo>
                    <a:lnTo>
                      <a:pt x="1430630" y="741606"/>
                    </a:lnTo>
                    <a:lnTo>
                      <a:pt x="1433387" y="742750"/>
                    </a:lnTo>
                    <a:lnTo>
                      <a:pt x="1435455" y="744351"/>
                    </a:lnTo>
                    <a:lnTo>
                      <a:pt x="1437523" y="746181"/>
                    </a:lnTo>
                    <a:lnTo>
                      <a:pt x="1439132" y="748011"/>
                    </a:lnTo>
                    <a:lnTo>
                      <a:pt x="1440510" y="750299"/>
                    </a:lnTo>
                    <a:lnTo>
                      <a:pt x="1441429" y="752358"/>
                    </a:lnTo>
                    <a:lnTo>
                      <a:pt x="1442119" y="754646"/>
                    </a:lnTo>
                    <a:lnTo>
                      <a:pt x="1442808" y="757162"/>
                    </a:lnTo>
                    <a:lnTo>
                      <a:pt x="1443038" y="759221"/>
                    </a:lnTo>
                    <a:lnTo>
                      <a:pt x="1443038" y="761509"/>
                    </a:lnTo>
                    <a:lnTo>
                      <a:pt x="1443038" y="764025"/>
                    </a:lnTo>
                    <a:lnTo>
                      <a:pt x="1442808" y="766084"/>
                    </a:lnTo>
                    <a:lnTo>
                      <a:pt x="1442578" y="768143"/>
                    </a:lnTo>
                    <a:lnTo>
                      <a:pt x="1441659" y="770202"/>
                    </a:lnTo>
                    <a:lnTo>
                      <a:pt x="1440970" y="772261"/>
                    </a:lnTo>
                    <a:lnTo>
                      <a:pt x="1439132" y="776150"/>
                    </a:lnTo>
                    <a:lnTo>
                      <a:pt x="1437064" y="779810"/>
                    </a:lnTo>
                    <a:lnTo>
                      <a:pt x="1434077" y="782555"/>
                    </a:lnTo>
                    <a:lnTo>
                      <a:pt x="1431090" y="785529"/>
                    </a:lnTo>
                    <a:lnTo>
                      <a:pt x="1427643" y="787588"/>
                    </a:lnTo>
                    <a:lnTo>
                      <a:pt x="1424196" y="789419"/>
                    </a:lnTo>
                    <a:lnTo>
                      <a:pt x="1420520" y="790791"/>
                    </a:lnTo>
                    <a:lnTo>
                      <a:pt x="1416844" y="791935"/>
                    </a:lnTo>
                    <a:lnTo>
                      <a:pt x="1413167" y="792164"/>
                    </a:lnTo>
                    <a:lnTo>
                      <a:pt x="1409491" y="792164"/>
                    </a:lnTo>
                    <a:lnTo>
                      <a:pt x="1406044" y="791249"/>
                    </a:lnTo>
                    <a:lnTo>
                      <a:pt x="1402598" y="790105"/>
                    </a:lnTo>
                    <a:lnTo>
                      <a:pt x="1400989" y="789190"/>
                    </a:lnTo>
                    <a:lnTo>
                      <a:pt x="1399381" y="788046"/>
                    </a:lnTo>
                    <a:lnTo>
                      <a:pt x="1398002" y="787131"/>
                    </a:lnTo>
                    <a:lnTo>
                      <a:pt x="1396854" y="785758"/>
                    </a:lnTo>
                    <a:lnTo>
                      <a:pt x="1395475" y="784157"/>
                    </a:lnTo>
                    <a:lnTo>
                      <a:pt x="1394326" y="782555"/>
                    </a:lnTo>
                    <a:lnTo>
                      <a:pt x="1392488" y="779810"/>
                    </a:lnTo>
                    <a:lnTo>
                      <a:pt x="1391569" y="776607"/>
                    </a:lnTo>
                    <a:lnTo>
                      <a:pt x="1390880" y="773176"/>
                    </a:lnTo>
                    <a:lnTo>
                      <a:pt x="1390650" y="769744"/>
                    </a:lnTo>
                    <a:lnTo>
                      <a:pt x="1391109" y="766313"/>
                    </a:lnTo>
                    <a:lnTo>
                      <a:pt x="1392028" y="762653"/>
                    </a:lnTo>
                    <a:lnTo>
                      <a:pt x="1393177" y="759221"/>
                    </a:lnTo>
                    <a:lnTo>
                      <a:pt x="1394556" y="756018"/>
                    </a:lnTo>
                    <a:lnTo>
                      <a:pt x="1396854" y="752816"/>
                    </a:lnTo>
                    <a:lnTo>
                      <a:pt x="1399151" y="749842"/>
                    </a:lnTo>
                    <a:lnTo>
                      <a:pt x="1402138" y="747096"/>
                    </a:lnTo>
                    <a:lnTo>
                      <a:pt x="1405125" y="745037"/>
                    </a:lnTo>
                    <a:lnTo>
                      <a:pt x="1408572" y="742750"/>
                    </a:lnTo>
                    <a:lnTo>
                      <a:pt x="1412478" y="741148"/>
                    </a:lnTo>
                    <a:lnTo>
                      <a:pt x="1416614" y="740233"/>
                    </a:lnTo>
                    <a:lnTo>
                      <a:pt x="1420750" y="739776"/>
                    </a:lnTo>
                    <a:close/>
                    <a:moveTo>
                      <a:pt x="2265961" y="738188"/>
                    </a:moveTo>
                    <a:lnTo>
                      <a:pt x="2268671" y="738188"/>
                    </a:lnTo>
                    <a:lnTo>
                      <a:pt x="2272284" y="738645"/>
                    </a:lnTo>
                    <a:lnTo>
                      <a:pt x="2275897" y="739332"/>
                    </a:lnTo>
                    <a:lnTo>
                      <a:pt x="2279059" y="740247"/>
                    </a:lnTo>
                    <a:lnTo>
                      <a:pt x="2281769" y="741619"/>
                    </a:lnTo>
                    <a:lnTo>
                      <a:pt x="2284705" y="743221"/>
                    </a:lnTo>
                    <a:lnTo>
                      <a:pt x="2287415" y="745051"/>
                    </a:lnTo>
                    <a:lnTo>
                      <a:pt x="2289673" y="746881"/>
                    </a:lnTo>
                    <a:lnTo>
                      <a:pt x="2291706" y="748940"/>
                    </a:lnTo>
                    <a:lnTo>
                      <a:pt x="2293513" y="750999"/>
                    </a:lnTo>
                    <a:lnTo>
                      <a:pt x="2295094" y="753515"/>
                    </a:lnTo>
                    <a:lnTo>
                      <a:pt x="2296449" y="755803"/>
                    </a:lnTo>
                    <a:lnTo>
                      <a:pt x="2297804" y="758091"/>
                    </a:lnTo>
                    <a:lnTo>
                      <a:pt x="2298707" y="760378"/>
                    </a:lnTo>
                    <a:lnTo>
                      <a:pt x="2299159" y="762666"/>
                    </a:lnTo>
                    <a:lnTo>
                      <a:pt x="2299836" y="764954"/>
                    </a:lnTo>
                    <a:lnTo>
                      <a:pt x="2300062" y="767241"/>
                    </a:lnTo>
                    <a:lnTo>
                      <a:pt x="2300288" y="769300"/>
                    </a:lnTo>
                    <a:lnTo>
                      <a:pt x="2300062" y="771130"/>
                    </a:lnTo>
                    <a:lnTo>
                      <a:pt x="2299610" y="774791"/>
                    </a:lnTo>
                    <a:lnTo>
                      <a:pt x="2298481" y="778222"/>
                    </a:lnTo>
                    <a:lnTo>
                      <a:pt x="2296674" y="781196"/>
                    </a:lnTo>
                    <a:lnTo>
                      <a:pt x="2294642" y="783713"/>
                    </a:lnTo>
                    <a:lnTo>
                      <a:pt x="2292158" y="785772"/>
                    </a:lnTo>
                    <a:lnTo>
                      <a:pt x="2289448" y="787602"/>
                    </a:lnTo>
                    <a:lnTo>
                      <a:pt x="2286286" y="789203"/>
                    </a:lnTo>
                    <a:lnTo>
                      <a:pt x="2282898" y="790118"/>
                    </a:lnTo>
                    <a:lnTo>
                      <a:pt x="2279511" y="790576"/>
                    </a:lnTo>
                    <a:lnTo>
                      <a:pt x="2275897" y="790576"/>
                    </a:lnTo>
                    <a:lnTo>
                      <a:pt x="2272058" y="790118"/>
                    </a:lnTo>
                    <a:lnTo>
                      <a:pt x="2268219" y="788974"/>
                    </a:lnTo>
                    <a:lnTo>
                      <a:pt x="2264606" y="787373"/>
                    </a:lnTo>
                    <a:lnTo>
                      <a:pt x="2260766" y="785314"/>
                    </a:lnTo>
                    <a:lnTo>
                      <a:pt x="2257379" y="782798"/>
                    </a:lnTo>
                    <a:lnTo>
                      <a:pt x="2254217" y="779595"/>
                    </a:lnTo>
                    <a:lnTo>
                      <a:pt x="2251507" y="776392"/>
                    </a:lnTo>
                    <a:lnTo>
                      <a:pt x="2249249" y="772961"/>
                    </a:lnTo>
                    <a:lnTo>
                      <a:pt x="2247668" y="769300"/>
                    </a:lnTo>
                    <a:lnTo>
                      <a:pt x="2246764" y="765869"/>
                    </a:lnTo>
                    <a:lnTo>
                      <a:pt x="2246313" y="762208"/>
                    </a:lnTo>
                    <a:lnTo>
                      <a:pt x="2246313" y="758777"/>
                    </a:lnTo>
                    <a:lnTo>
                      <a:pt x="2246539" y="755345"/>
                    </a:lnTo>
                    <a:lnTo>
                      <a:pt x="2247442" y="752143"/>
                    </a:lnTo>
                    <a:lnTo>
                      <a:pt x="2248797" y="748940"/>
                    </a:lnTo>
                    <a:lnTo>
                      <a:pt x="2250604" y="746423"/>
                    </a:lnTo>
                    <a:lnTo>
                      <a:pt x="2252636" y="743907"/>
                    </a:lnTo>
                    <a:lnTo>
                      <a:pt x="2255346" y="741848"/>
                    </a:lnTo>
                    <a:lnTo>
                      <a:pt x="2258508" y="740018"/>
                    </a:lnTo>
                    <a:lnTo>
                      <a:pt x="2262121" y="738874"/>
                    </a:lnTo>
                    <a:lnTo>
                      <a:pt x="2265961" y="738188"/>
                    </a:lnTo>
                    <a:close/>
                    <a:moveTo>
                      <a:pt x="2097439" y="738188"/>
                    </a:moveTo>
                    <a:lnTo>
                      <a:pt x="2101279" y="738868"/>
                    </a:lnTo>
                    <a:lnTo>
                      <a:pt x="2104666" y="739548"/>
                    </a:lnTo>
                    <a:lnTo>
                      <a:pt x="2107602" y="740229"/>
                    </a:lnTo>
                    <a:lnTo>
                      <a:pt x="2110538" y="741590"/>
                    </a:lnTo>
                    <a:lnTo>
                      <a:pt x="2113474" y="743177"/>
                    </a:lnTo>
                    <a:lnTo>
                      <a:pt x="2115732" y="744991"/>
                    </a:lnTo>
                    <a:lnTo>
                      <a:pt x="2117990" y="746806"/>
                    </a:lnTo>
                    <a:lnTo>
                      <a:pt x="2120023" y="748847"/>
                    </a:lnTo>
                    <a:lnTo>
                      <a:pt x="2121830" y="751115"/>
                    </a:lnTo>
                    <a:lnTo>
                      <a:pt x="2122959" y="753383"/>
                    </a:lnTo>
                    <a:lnTo>
                      <a:pt x="2124314" y="755424"/>
                    </a:lnTo>
                    <a:lnTo>
                      <a:pt x="2125443" y="757918"/>
                    </a:lnTo>
                    <a:lnTo>
                      <a:pt x="2126121" y="760186"/>
                    </a:lnTo>
                    <a:lnTo>
                      <a:pt x="2126572" y="762454"/>
                    </a:lnTo>
                    <a:lnTo>
                      <a:pt x="2127250" y="764949"/>
                    </a:lnTo>
                    <a:lnTo>
                      <a:pt x="2127250" y="766990"/>
                    </a:lnTo>
                    <a:lnTo>
                      <a:pt x="2127250" y="769031"/>
                    </a:lnTo>
                    <a:lnTo>
                      <a:pt x="2127024" y="771072"/>
                    </a:lnTo>
                    <a:lnTo>
                      <a:pt x="2126572" y="772886"/>
                    </a:lnTo>
                    <a:lnTo>
                      <a:pt x="2126121" y="774701"/>
                    </a:lnTo>
                    <a:lnTo>
                      <a:pt x="2125443" y="776742"/>
                    </a:lnTo>
                    <a:lnTo>
                      <a:pt x="2124540" y="778556"/>
                    </a:lnTo>
                    <a:lnTo>
                      <a:pt x="2123636" y="779917"/>
                    </a:lnTo>
                    <a:lnTo>
                      <a:pt x="2122507" y="781277"/>
                    </a:lnTo>
                    <a:lnTo>
                      <a:pt x="2120249" y="783999"/>
                    </a:lnTo>
                    <a:lnTo>
                      <a:pt x="2117313" y="786267"/>
                    </a:lnTo>
                    <a:lnTo>
                      <a:pt x="2114151" y="787854"/>
                    </a:lnTo>
                    <a:lnTo>
                      <a:pt x="2110764" y="789215"/>
                    </a:lnTo>
                    <a:lnTo>
                      <a:pt x="2107150" y="789895"/>
                    </a:lnTo>
                    <a:lnTo>
                      <a:pt x="2103311" y="790576"/>
                    </a:lnTo>
                    <a:lnTo>
                      <a:pt x="2099472" y="790122"/>
                    </a:lnTo>
                    <a:lnTo>
                      <a:pt x="2095407" y="789442"/>
                    </a:lnTo>
                    <a:lnTo>
                      <a:pt x="2091793" y="788081"/>
                    </a:lnTo>
                    <a:lnTo>
                      <a:pt x="2087954" y="786267"/>
                    </a:lnTo>
                    <a:lnTo>
                      <a:pt x="2084567" y="783772"/>
                    </a:lnTo>
                    <a:lnTo>
                      <a:pt x="2082760" y="782411"/>
                    </a:lnTo>
                    <a:lnTo>
                      <a:pt x="2081179" y="780824"/>
                    </a:lnTo>
                    <a:lnTo>
                      <a:pt x="2078469" y="777649"/>
                    </a:lnTo>
                    <a:lnTo>
                      <a:pt x="2076662" y="774474"/>
                    </a:lnTo>
                    <a:lnTo>
                      <a:pt x="2075081" y="771072"/>
                    </a:lnTo>
                    <a:lnTo>
                      <a:pt x="2074178" y="767670"/>
                    </a:lnTo>
                    <a:lnTo>
                      <a:pt x="2073726" y="764268"/>
                    </a:lnTo>
                    <a:lnTo>
                      <a:pt x="2073275" y="760640"/>
                    </a:lnTo>
                    <a:lnTo>
                      <a:pt x="2073952" y="757238"/>
                    </a:lnTo>
                    <a:lnTo>
                      <a:pt x="2074630" y="754063"/>
                    </a:lnTo>
                    <a:lnTo>
                      <a:pt x="2075985" y="751115"/>
                    </a:lnTo>
                    <a:lnTo>
                      <a:pt x="2077566" y="748166"/>
                    </a:lnTo>
                    <a:lnTo>
                      <a:pt x="2079824" y="745445"/>
                    </a:lnTo>
                    <a:lnTo>
                      <a:pt x="2082534" y="743177"/>
                    </a:lnTo>
                    <a:lnTo>
                      <a:pt x="2085696" y="741363"/>
                    </a:lnTo>
                    <a:lnTo>
                      <a:pt x="2089309" y="739775"/>
                    </a:lnTo>
                    <a:lnTo>
                      <a:pt x="2093148" y="738868"/>
                    </a:lnTo>
                    <a:lnTo>
                      <a:pt x="2097439" y="738188"/>
                    </a:lnTo>
                    <a:close/>
                    <a:moveTo>
                      <a:pt x="1585686" y="738188"/>
                    </a:moveTo>
                    <a:lnTo>
                      <a:pt x="1589542" y="738417"/>
                    </a:lnTo>
                    <a:lnTo>
                      <a:pt x="1592490" y="739103"/>
                    </a:lnTo>
                    <a:lnTo>
                      <a:pt x="1595438" y="740018"/>
                    </a:lnTo>
                    <a:lnTo>
                      <a:pt x="1598160" y="741162"/>
                    </a:lnTo>
                    <a:lnTo>
                      <a:pt x="1600427" y="742763"/>
                    </a:lnTo>
                    <a:lnTo>
                      <a:pt x="1602469" y="744365"/>
                    </a:lnTo>
                    <a:lnTo>
                      <a:pt x="1604283" y="746195"/>
                    </a:lnTo>
                    <a:lnTo>
                      <a:pt x="1605870" y="748482"/>
                    </a:lnTo>
                    <a:lnTo>
                      <a:pt x="1607004" y="750541"/>
                    </a:lnTo>
                    <a:lnTo>
                      <a:pt x="1607911" y="752829"/>
                    </a:lnTo>
                    <a:lnTo>
                      <a:pt x="1608819" y="755345"/>
                    </a:lnTo>
                    <a:lnTo>
                      <a:pt x="1609272" y="757633"/>
                    </a:lnTo>
                    <a:lnTo>
                      <a:pt x="1609726" y="759692"/>
                    </a:lnTo>
                    <a:lnTo>
                      <a:pt x="1609726" y="761980"/>
                    </a:lnTo>
                    <a:lnTo>
                      <a:pt x="1609726" y="764496"/>
                    </a:lnTo>
                    <a:lnTo>
                      <a:pt x="1609499" y="766555"/>
                    </a:lnTo>
                    <a:lnTo>
                      <a:pt x="1609045" y="768614"/>
                    </a:lnTo>
                    <a:lnTo>
                      <a:pt x="1608592" y="770673"/>
                    </a:lnTo>
                    <a:lnTo>
                      <a:pt x="1606778" y="774791"/>
                    </a:lnTo>
                    <a:lnTo>
                      <a:pt x="1604510" y="778222"/>
                    </a:lnTo>
                    <a:lnTo>
                      <a:pt x="1602242" y="781425"/>
                    </a:lnTo>
                    <a:lnTo>
                      <a:pt x="1599067" y="783941"/>
                    </a:lnTo>
                    <a:lnTo>
                      <a:pt x="1595892" y="786000"/>
                    </a:lnTo>
                    <a:lnTo>
                      <a:pt x="1592490" y="787831"/>
                    </a:lnTo>
                    <a:lnTo>
                      <a:pt x="1588861" y="789203"/>
                    </a:lnTo>
                    <a:lnTo>
                      <a:pt x="1585233" y="790347"/>
                    </a:lnTo>
                    <a:lnTo>
                      <a:pt x="1581604" y="790576"/>
                    </a:lnTo>
                    <a:lnTo>
                      <a:pt x="1577975" y="790347"/>
                    </a:lnTo>
                    <a:lnTo>
                      <a:pt x="1574347" y="789661"/>
                    </a:lnTo>
                    <a:lnTo>
                      <a:pt x="1570718" y="788517"/>
                    </a:lnTo>
                    <a:lnTo>
                      <a:pt x="1569131" y="787602"/>
                    </a:lnTo>
                    <a:lnTo>
                      <a:pt x="1567543" y="786687"/>
                    </a:lnTo>
                    <a:lnTo>
                      <a:pt x="1565956" y="785314"/>
                    </a:lnTo>
                    <a:lnTo>
                      <a:pt x="1564368" y="784170"/>
                    </a:lnTo>
                    <a:lnTo>
                      <a:pt x="1563007" y="782569"/>
                    </a:lnTo>
                    <a:lnTo>
                      <a:pt x="1561647" y="780967"/>
                    </a:lnTo>
                    <a:lnTo>
                      <a:pt x="1559832" y="777993"/>
                    </a:lnTo>
                    <a:lnTo>
                      <a:pt x="1558698" y="774791"/>
                    </a:lnTo>
                    <a:lnTo>
                      <a:pt x="1557565" y="771588"/>
                    </a:lnTo>
                    <a:lnTo>
                      <a:pt x="1557338" y="767928"/>
                    </a:lnTo>
                    <a:lnTo>
                      <a:pt x="1557338" y="764496"/>
                    </a:lnTo>
                    <a:lnTo>
                      <a:pt x="1558018" y="761065"/>
                    </a:lnTo>
                    <a:lnTo>
                      <a:pt x="1558925" y="757633"/>
                    </a:lnTo>
                    <a:lnTo>
                      <a:pt x="1560513" y="754202"/>
                    </a:lnTo>
                    <a:lnTo>
                      <a:pt x="1562327" y="750999"/>
                    </a:lnTo>
                    <a:lnTo>
                      <a:pt x="1564595" y="748025"/>
                    </a:lnTo>
                    <a:lnTo>
                      <a:pt x="1567316" y="745508"/>
                    </a:lnTo>
                    <a:lnTo>
                      <a:pt x="1570265" y="743221"/>
                    </a:lnTo>
                    <a:lnTo>
                      <a:pt x="1573666" y="741162"/>
                    </a:lnTo>
                    <a:lnTo>
                      <a:pt x="1577522" y="739789"/>
                    </a:lnTo>
                    <a:lnTo>
                      <a:pt x="1581377" y="738645"/>
                    </a:lnTo>
                    <a:lnTo>
                      <a:pt x="1585686" y="738188"/>
                    </a:lnTo>
                    <a:close/>
                    <a:moveTo>
                      <a:pt x="1925973" y="736601"/>
                    </a:moveTo>
                    <a:lnTo>
                      <a:pt x="1929617" y="736830"/>
                    </a:lnTo>
                    <a:lnTo>
                      <a:pt x="1933033" y="737745"/>
                    </a:lnTo>
                    <a:lnTo>
                      <a:pt x="1936221" y="738431"/>
                    </a:lnTo>
                    <a:lnTo>
                      <a:pt x="1938954" y="739804"/>
                    </a:lnTo>
                    <a:lnTo>
                      <a:pt x="1941687" y="741405"/>
                    </a:lnTo>
                    <a:lnTo>
                      <a:pt x="1943964" y="743006"/>
                    </a:lnTo>
                    <a:lnTo>
                      <a:pt x="1946014" y="745065"/>
                    </a:lnTo>
                    <a:lnTo>
                      <a:pt x="1947836" y="746895"/>
                    </a:lnTo>
                    <a:lnTo>
                      <a:pt x="1949430" y="749183"/>
                    </a:lnTo>
                    <a:lnTo>
                      <a:pt x="1950797" y="751471"/>
                    </a:lnTo>
                    <a:lnTo>
                      <a:pt x="1951935" y="753758"/>
                    </a:lnTo>
                    <a:lnTo>
                      <a:pt x="1952846" y="756046"/>
                    </a:lnTo>
                    <a:lnTo>
                      <a:pt x="1953530" y="758563"/>
                    </a:lnTo>
                    <a:lnTo>
                      <a:pt x="1953985" y="760850"/>
                    </a:lnTo>
                    <a:lnTo>
                      <a:pt x="1954213" y="762909"/>
                    </a:lnTo>
                    <a:lnTo>
                      <a:pt x="1954213" y="765426"/>
                    </a:lnTo>
                    <a:lnTo>
                      <a:pt x="1953985" y="767485"/>
                    </a:lnTo>
                    <a:lnTo>
                      <a:pt x="1953530" y="769543"/>
                    </a:lnTo>
                    <a:lnTo>
                      <a:pt x="1953302" y="771374"/>
                    </a:lnTo>
                    <a:lnTo>
                      <a:pt x="1952391" y="773204"/>
                    </a:lnTo>
                    <a:lnTo>
                      <a:pt x="1951708" y="775034"/>
                    </a:lnTo>
                    <a:lnTo>
                      <a:pt x="1950569" y="776635"/>
                    </a:lnTo>
                    <a:lnTo>
                      <a:pt x="1948519" y="779838"/>
                    </a:lnTo>
                    <a:lnTo>
                      <a:pt x="1945786" y="782354"/>
                    </a:lnTo>
                    <a:lnTo>
                      <a:pt x="1942598" y="784871"/>
                    </a:lnTo>
                    <a:lnTo>
                      <a:pt x="1939637" y="786472"/>
                    </a:lnTo>
                    <a:lnTo>
                      <a:pt x="1935766" y="787616"/>
                    </a:lnTo>
                    <a:lnTo>
                      <a:pt x="1932122" y="788531"/>
                    </a:lnTo>
                    <a:lnTo>
                      <a:pt x="1928478" y="788989"/>
                    </a:lnTo>
                    <a:lnTo>
                      <a:pt x="1924606" y="788760"/>
                    </a:lnTo>
                    <a:lnTo>
                      <a:pt x="1920735" y="788074"/>
                    </a:lnTo>
                    <a:lnTo>
                      <a:pt x="1917091" y="786701"/>
                    </a:lnTo>
                    <a:lnTo>
                      <a:pt x="1913219" y="784871"/>
                    </a:lnTo>
                    <a:lnTo>
                      <a:pt x="1911397" y="783727"/>
                    </a:lnTo>
                    <a:lnTo>
                      <a:pt x="1909803" y="782354"/>
                    </a:lnTo>
                    <a:lnTo>
                      <a:pt x="1908436" y="780982"/>
                    </a:lnTo>
                    <a:lnTo>
                      <a:pt x="1906842" y="779380"/>
                    </a:lnTo>
                    <a:lnTo>
                      <a:pt x="1904337" y="776178"/>
                    </a:lnTo>
                    <a:lnTo>
                      <a:pt x="1902515" y="772975"/>
                    </a:lnTo>
                    <a:lnTo>
                      <a:pt x="1901149" y="769543"/>
                    </a:lnTo>
                    <a:lnTo>
                      <a:pt x="1900465" y="766112"/>
                    </a:lnTo>
                    <a:lnTo>
                      <a:pt x="1900238" y="762680"/>
                    </a:lnTo>
                    <a:lnTo>
                      <a:pt x="1900238" y="759249"/>
                    </a:lnTo>
                    <a:lnTo>
                      <a:pt x="1900693" y="755817"/>
                    </a:lnTo>
                    <a:lnTo>
                      <a:pt x="1901832" y="752386"/>
                    </a:lnTo>
                    <a:lnTo>
                      <a:pt x="1903426" y="749183"/>
                    </a:lnTo>
                    <a:lnTo>
                      <a:pt x="1905248" y="746438"/>
                    </a:lnTo>
                    <a:lnTo>
                      <a:pt x="1907526" y="743693"/>
                    </a:lnTo>
                    <a:lnTo>
                      <a:pt x="1910486" y="741634"/>
                    </a:lnTo>
                    <a:lnTo>
                      <a:pt x="1913902" y="739575"/>
                    </a:lnTo>
                    <a:lnTo>
                      <a:pt x="1917318" y="737973"/>
                    </a:lnTo>
                    <a:lnTo>
                      <a:pt x="1921418" y="736830"/>
                    </a:lnTo>
                    <a:lnTo>
                      <a:pt x="1925973" y="736601"/>
                    </a:lnTo>
                    <a:close/>
                    <a:moveTo>
                      <a:pt x="1754532" y="736601"/>
                    </a:moveTo>
                    <a:lnTo>
                      <a:pt x="1758436" y="737056"/>
                    </a:lnTo>
                    <a:lnTo>
                      <a:pt x="1761882" y="737740"/>
                    </a:lnTo>
                    <a:lnTo>
                      <a:pt x="1764638" y="738651"/>
                    </a:lnTo>
                    <a:lnTo>
                      <a:pt x="1767624" y="740017"/>
                    </a:lnTo>
                    <a:lnTo>
                      <a:pt x="1769920" y="741384"/>
                    </a:lnTo>
                    <a:lnTo>
                      <a:pt x="1772447" y="743206"/>
                    </a:lnTo>
                    <a:lnTo>
                      <a:pt x="1774284" y="745028"/>
                    </a:lnTo>
                    <a:lnTo>
                      <a:pt x="1776122" y="747078"/>
                    </a:lnTo>
                    <a:lnTo>
                      <a:pt x="1777270" y="749128"/>
                    </a:lnTo>
                    <a:lnTo>
                      <a:pt x="1778648" y="751634"/>
                    </a:lnTo>
                    <a:lnTo>
                      <a:pt x="1779567" y="753912"/>
                    </a:lnTo>
                    <a:lnTo>
                      <a:pt x="1780256" y="755962"/>
                    </a:lnTo>
                    <a:lnTo>
                      <a:pt x="1780715" y="758467"/>
                    </a:lnTo>
                    <a:lnTo>
                      <a:pt x="1781175" y="760745"/>
                    </a:lnTo>
                    <a:lnTo>
                      <a:pt x="1781175" y="763023"/>
                    </a:lnTo>
                    <a:lnTo>
                      <a:pt x="1780715" y="765300"/>
                    </a:lnTo>
                    <a:lnTo>
                      <a:pt x="1780486" y="767350"/>
                    </a:lnTo>
                    <a:lnTo>
                      <a:pt x="1780026" y="769400"/>
                    </a:lnTo>
                    <a:lnTo>
                      <a:pt x="1779567" y="771450"/>
                    </a:lnTo>
                    <a:lnTo>
                      <a:pt x="1778648" y="773272"/>
                    </a:lnTo>
                    <a:lnTo>
                      <a:pt x="1776811" y="776689"/>
                    </a:lnTo>
                    <a:lnTo>
                      <a:pt x="1774284" y="779878"/>
                    </a:lnTo>
                    <a:lnTo>
                      <a:pt x="1771528" y="782611"/>
                    </a:lnTo>
                    <a:lnTo>
                      <a:pt x="1768313" y="784661"/>
                    </a:lnTo>
                    <a:lnTo>
                      <a:pt x="1764867" y="786483"/>
                    </a:lnTo>
                    <a:lnTo>
                      <a:pt x="1761193" y="787850"/>
                    </a:lnTo>
                    <a:lnTo>
                      <a:pt x="1757518" y="788533"/>
                    </a:lnTo>
                    <a:lnTo>
                      <a:pt x="1753613" y="788989"/>
                    </a:lnTo>
                    <a:lnTo>
                      <a:pt x="1749938" y="788761"/>
                    </a:lnTo>
                    <a:lnTo>
                      <a:pt x="1745804" y="788078"/>
                    </a:lnTo>
                    <a:lnTo>
                      <a:pt x="1742129" y="786711"/>
                    </a:lnTo>
                    <a:lnTo>
                      <a:pt x="1738684" y="784889"/>
                    </a:lnTo>
                    <a:lnTo>
                      <a:pt x="1737076" y="783750"/>
                    </a:lnTo>
                    <a:lnTo>
                      <a:pt x="1735698" y="782611"/>
                    </a:lnTo>
                    <a:lnTo>
                      <a:pt x="1734090" y="781017"/>
                    </a:lnTo>
                    <a:lnTo>
                      <a:pt x="1732712" y="779422"/>
                    </a:lnTo>
                    <a:lnTo>
                      <a:pt x="1730645" y="776461"/>
                    </a:lnTo>
                    <a:lnTo>
                      <a:pt x="1729037" y="773045"/>
                    </a:lnTo>
                    <a:lnTo>
                      <a:pt x="1727659" y="769856"/>
                    </a:lnTo>
                    <a:lnTo>
                      <a:pt x="1727200" y="766439"/>
                    </a:lnTo>
                    <a:lnTo>
                      <a:pt x="1727200" y="762795"/>
                    </a:lnTo>
                    <a:lnTo>
                      <a:pt x="1727429" y="759378"/>
                    </a:lnTo>
                    <a:lnTo>
                      <a:pt x="1728118" y="755962"/>
                    </a:lnTo>
                    <a:lnTo>
                      <a:pt x="1729497" y="752773"/>
                    </a:lnTo>
                    <a:lnTo>
                      <a:pt x="1731104" y="749812"/>
                    </a:lnTo>
                    <a:lnTo>
                      <a:pt x="1733401" y="746851"/>
                    </a:lnTo>
                    <a:lnTo>
                      <a:pt x="1735928" y="743890"/>
                    </a:lnTo>
                    <a:lnTo>
                      <a:pt x="1738684" y="741840"/>
                    </a:lnTo>
                    <a:lnTo>
                      <a:pt x="1742129" y="739790"/>
                    </a:lnTo>
                    <a:lnTo>
                      <a:pt x="1745804" y="738195"/>
                    </a:lnTo>
                    <a:lnTo>
                      <a:pt x="1750168" y="737056"/>
                    </a:lnTo>
                    <a:lnTo>
                      <a:pt x="1754532" y="736601"/>
                    </a:lnTo>
                    <a:close/>
                    <a:moveTo>
                      <a:pt x="312284" y="736600"/>
                    </a:moveTo>
                    <a:lnTo>
                      <a:pt x="312511" y="736600"/>
                    </a:lnTo>
                    <a:lnTo>
                      <a:pt x="312738" y="737283"/>
                    </a:lnTo>
                    <a:lnTo>
                      <a:pt x="312511" y="738194"/>
                    </a:lnTo>
                    <a:lnTo>
                      <a:pt x="311831" y="740927"/>
                    </a:lnTo>
                    <a:lnTo>
                      <a:pt x="310016" y="744344"/>
                    </a:lnTo>
                    <a:lnTo>
                      <a:pt x="307975" y="748216"/>
                    </a:lnTo>
                    <a:lnTo>
                      <a:pt x="303213" y="756644"/>
                    </a:lnTo>
                    <a:lnTo>
                      <a:pt x="298450" y="764160"/>
                    </a:lnTo>
                    <a:lnTo>
                      <a:pt x="293461" y="771905"/>
                    </a:lnTo>
                    <a:lnTo>
                      <a:pt x="288018" y="779877"/>
                    </a:lnTo>
                    <a:lnTo>
                      <a:pt x="285070" y="783293"/>
                    </a:lnTo>
                    <a:lnTo>
                      <a:pt x="282802" y="786254"/>
                    </a:lnTo>
                    <a:lnTo>
                      <a:pt x="280987" y="788077"/>
                    </a:lnTo>
                    <a:lnTo>
                      <a:pt x="280080" y="788532"/>
                    </a:lnTo>
                    <a:lnTo>
                      <a:pt x="279627" y="788988"/>
                    </a:lnTo>
                    <a:lnTo>
                      <a:pt x="279400" y="788304"/>
                    </a:lnTo>
                    <a:lnTo>
                      <a:pt x="279400" y="787621"/>
                    </a:lnTo>
                    <a:lnTo>
                      <a:pt x="280080" y="785571"/>
                    </a:lnTo>
                    <a:lnTo>
                      <a:pt x="281214" y="782838"/>
                    </a:lnTo>
                    <a:lnTo>
                      <a:pt x="283029" y="779421"/>
                    </a:lnTo>
                    <a:lnTo>
                      <a:pt x="287564" y="771221"/>
                    </a:lnTo>
                    <a:lnTo>
                      <a:pt x="293007" y="762338"/>
                    </a:lnTo>
                    <a:lnTo>
                      <a:pt x="298677" y="753455"/>
                    </a:lnTo>
                    <a:lnTo>
                      <a:pt x="304120" y="745711"/>
                    </a:lnTo>
                    <a:lnTo>
                      <a:pt x="306841" y="742294"/>
                    </a:lnTo>
                    <a:lnTo>
                      <a:pt x="308882" y="739561"/>
                    </a:lnTo>
                    <a:lnTo>
                      <a:pt x="310924" y="737739"/>
                    </a:lnTo>
                    <a:lnTo>
                      <a:pt x="312284" y="736600"/>
                    </a:lnTo>
                    <a:close/>
                    <a:moveTo>
                      <a:pt x="401865" y="723900"/>
                    </a:moveTo>
                    <a:lnTo>
                      <a:pt x="402999" y="724123"/>
                    </a:lnTo>
                    <a:lnTo>
                      <a:pt x="404133" y="724791"/>
                    </a:lnTo>
                    <a:lnTo>
                      <a:pt x="404586" y="725682"/>
                    </a:lnTo>
                    <a:lnTo>
                      <a:pt x="404813" y="726796"/>
                    </a:lnTo>
                    <a:lnTo>
                      <a:pt x="404813" y="728356"/>
                    </a:lnTo>
                    <a:lnTo>
                      <a:pt x="404813" y="729916"/>
                    </a:lnTo>
                    <a:lnTo>
                      <a:pt x="403679" y="733480"/>
                    </a:lnTo>
                    <a:lnTo>
                      <a:pt x="402545" y="737491"/>
                    </a:lnTo>
                    <a:lnTo>
                      <a:pt x="400504" y="742170"/>
                    </a:lnTo>
                    <a:lnTo>
                      <a:pt x="398009" y="746849"/>
                    </a:lnTo>
                    <a:lnTo>
                      <a:pt x="395515" y="750859"/>
                    </a:lnTo>
                    <a:lnTo>
                      <a:pt x="390979" y="757544"/>
                    </a:lnTo>
                    <a:lnTo>
                      <a:pt x="386443" y="763114"/>
                    </a:lnTo>
                    <a:lnTo>
                      <a:pt x="382134" y="767793"/>
                    </a:lnTo>
                    <a:lnTo>
                      <a:pt x="377825" y="771358"/>
                    </a:lnTo>
                    <a:lnTo>
                      <a:pt x="376011" y="772694"/>
                    </a:lnTo>
                    <a:lnTo>
                      <a:pt x="374650" y="773809"/>
                    </a:lnTo>
                    <a:lnTo>
                      <a:pt x="373062" y="774477"/>
                    </a:lnTo>
                    <a:lnTo>
                      <a:pt x="371475" y="774700"/>
                    </a:lnTo>
                    <a:lnTo>
                      <a:pt x="370341" y="774700"/>
                    </a:lnTo>
                    <a:lnTo>
                      <a:pt x="369207" y="774254"/>
                    </a:lnTo>
                    <a:lnTo>
                      <a:pt x="368753" y="773363"/>
                    </a:lnTo>
                    <a:lnTo>
                      <a:pt x="368300" y="772249"/>
                    </a:lnTo>
                    <a:lnTo>
                      <a:pt x="368300" y="769798"/>
                    </a:lnTo>
                    <a:lnTo>
                      <a:pt x="368753" y="767347"/>
                    </a:lnTo>
                    <a:lnTo>
                      <a:pt x="369887" y="764005"/>
                    </a:lnTo>
                    <a:lnTo>
                      <a:pt x="371248" y="760663"/>
                    </a:lnTo>
                    <a:lnTo>
                      <a:pt x="373062" y="756875"/>
                    </a:lnTo>
                    <a:lnTo>
                      <a:pt x="374877" y="752865"/>
                    </a:lnTo>
                    <a:lnTo>
                      <a:pt x="377145" y="749077"/>
                    </a:lnTo>
                    <a:lnTo>
                      <a:pt x="379866" y="745289"/>
                    </a:lnTo>
                    <a:lnTo>
                      <a:pt x="382361" y="741279"/>
                    </a:lnTo>
                    <a:lnTo>
                      <a:pt x="385309" y="737491"/>
                    </a:lnTo>
                    <a:lnTo>
                      <a:pt x="388031" y="734149"/>
                    </a:lnTo>
                    <a:lnTo>
                      <a:pt x="390979" y="731030"/>
                    </a:lnTo>
                    <a:lnTo>
                      <a:pt x="393927" y="728579"/>
                    </a:lnTo>
                    <a:lnTo>
                      <a:pt x="396648" y="726573"/>
                    </a:lnTo>
                    <a:lnTo>
                      <a:pt x="399370" y="725014"/>
                    </a:lnTo>
                    <a:lnTo>
                      <a:pt x="400731" y="724345"/>
                    </a:lnTo>
                    <a:lnTo>
                      <a:pt x="401865" y="723900"/>
                    </a:lnTo>
                    <a:close/>
                    <a:moveTo>
                      <a:pt x="566631" y="712788"/>
                    </a:moveTo>
                    <a:lnTo>
                      <a:pt x="568476" y="713237"/>
                    </a:lnTo>
                    <a:lnTo>
                      <a:pt x="570090" y="713687"/>
                    </a:lnTo>
                    <a:lnTo>
                      <a:pt x="571013" y="714361"/>
                    </a:lnTo>
                    <a:lnTo>
                      <a:pt x="572166" y="715710"/>
                    </a:lnTo>
                    <a:lnTo>
                      <a:pt x="572627" y="717059"/>
                    </a:lnTo>
                    <a:lnTo>
                      <a:pt x="573088" y="718632"/>
                    </a:lnTo>
                    <a:lnTo>
                      <a:pt x="573088" y="720430"/>
                    </a:lnTo>
                    <a:lnTo>
                      <a:pt x="573088" y="722453"/>
                    </a:lnTo>
                    <a:lnTo>
                      <a:pt x="572857" y="724476"/>
                    </a:lnTo>
                    <a:lnTo>
                      <a:pt x="572396" y="726724"/>
                    </a:lnTo>
                    <a:lnTo>
                      <a:pt x="571013" y="731220"/>
                    </a:lnTo>
                    <a:lnTo>
                      <a:pt x="569168" y="735715"/>
                    </a:lnTo>
                    <a:lnTo>
                      <a:pt x="566862" y="739986"/>
                    </a:lnTo>
                    <a:lnTo>
                      <a:pt x="564326" y="743807"/>
                    </a:lnTo>
                    <a:lnTo>
                      <a:pt x="562020" y="747179"/>
                    </a:lnTo>
                    <a:lnTo>
                      <a:pt x="559483" y="750101"/>
                    </a:lnTo>
                    <a:lnTo>
                      <a:pt x="556716" y="753023"/>
                    </a:lnTo>
                    <a:lnTo>
                      <a:pt x="553949" y="755720"/>
                    </a:lnTo>
                    <a:lnTo>
                      <a:pt x="551413" y="757968"/>
                    </a:lnTo>
                    <a:lnTo>
                      <a:pt x="548415" y="759991"/>
                    </a:lnTo>
                    <a:lnTo>
                      <a:pt x="546109" y="761565"/>
                    </a:lnTo>
                    <a:lnTo>
                      <a:pt x="543342" y="762689"/>
                    </a:lnTo>
                    <a:lnTo>
                      <a:pt x="541036" y="763363"/>
                    </a:lnTo>
                    <a:lnTo>
                      <a:pt x="538961" y="763588"/>
                    </a:lnTo>
                    <a:lnTo>
                      <a:pt x="537116" y="763588"/>
                    </a:lnTo>
                    <a:lnTo>
                      <a:pt x="535272" y="763138"/>
                    </a:lnTo>
                    <a:lnTo>
                      <a:pt x="533888" y="762014"/>
                    </a:lnTo>
                    <a:lnTo>
                      <a:pt x="532735" y="760441"/>
                    </a:lnTo>
                    <a:lnTo>
                      <a:pt x="532043" y="758418"/>
                    </a:lnTo>
                    <a:lnTo>
                      <a:pt x="531813" y="755945"/>
                    </a:lnTo>
                    <a:lnTo>
                      <a:pt x="532043" y="752798"/>
                    </a:lnTo>
                    <a:lnTo>
                      <a:pt x="532735" y="749427"/>
                    </a:lnTo>
                    <a:lnTo>
                      <a:pt x="533888" y="746055"/>
                    </a:lnTo>
                    <a:lnTo>
                      <a:pt x="535502" y="742459"/>
                    </a:lnTo>
                    <a:lnTo>
                      <a:pt x="537347" y="738862"/>
                    </a:lnTo>
                    <a:lnTo>
                      <a:pt x="539422" y="735266"/>
                    </a:lnTo>
                    <a:lnTo>
                      <a:pt x="541959" y="731444"/>
                    </a:lnTo>
                    <a:lnTo>
                      <a:pt x="544495" y="727848"/>
                    </a:lnTo>
                    <a:lnTo>
                      <a:pt x="547493" y="724701"/>
                    </a:lnTo>
                    <a:lnTo>
                      <a:pt x="550260" y="721779"/>
                    </a:lnTo>
                    <a:lnTo>
                      <a:pt x="553488" y="719082"/>
                    </a:lnTo>
                    <a:lnTo>
                      <a:pt x="556716" y="716834"/>
                    </a:lnTo>
                    <a:lnTo>
                      <a:pt x="559944" y="715036"/>
                    </a:lnTo>
                    <a:lnTo>
                      <a:pt x="563403" y="713687"/>
                    </a:lnTo>
                    <a:lnTo>
                      <a:pt x="566631" y="712788"/>
                    </a:lnTo>
                    <a:close/>
                    <a:moveTo>
                      <a:pt x="670559" y="706438"/>
                    </a:moveTo>
                    <a:lnTo>
                      <a:pt x="672839" y="706899"/>
                    </a:lnTo>
                    <a:lnTo>
                      <a:pt x="674663" y="707592"/>
                    </a:lnTo>
                    <a:lnTo>
                      <a:pt x="676031" y="708515"/>
                    </a:lnTo>
                    <a:lnTo>
                      <a:pt x="677399" y="709438"/>
                    </a:lnTo>
                    <a:lnTo>
                      <a:pt x="678083" y="711054"/>
                    </a:lnTo>
                    <a:lnTo>
                      <a:pt x="678995" y="712669"/>
                    </a:lnTo>
                    <a:lnTo>
                      <a:pt x="679223" y="714515"/>
                    </a:lnTo>
                    <a:lnTo>
                      <a:pt x="679451" y="716361"/>
                    </a:lnTo>
                    <a:lnTo>
                      <a:pt x="679451" y="718439"/>
                    </a:lnTo>
                    <a:lnTo>
                      <a:pt x="679223" y="720977"/>
                    </a:lnTo>
                    <a:lnTo>
                      <a:pt x="678083" y="725362"/>
                    </a:lnTo>
                    <a:lnTo>
                      <a:pt x="676259" y="730209"/>
                    </a:lnTo>
                    <a:lnTo>
                      <a:pt x="674207" y="734363"/>
                    </a:lnTo>
                    <a:lnTo>
                      <a:pt x="672155" y="738286"/>
                    </a:lnTo>
                    <a:lnTo>
                      <a:pt x="669647" y="741979"/>
                    </a:lnTo>
                    <a:lnTo>
                      <a:pt x="667139" y="744979"/>
                    </a:lnTo>
                    <a:lnTo>
                      <a:pt x="664403" y="747979"/>
                    </a:lnTo>
                    <a:lnTo>
                      <a:pt x="661667" y="750748"/>
                    </a:lnTo>
                    <a:lnTo>
                      <a:pt x="658931" y="753056"/>
                    </a:lnTo>
                    <a:lnTo>
                      <a:pt x="656195" y="754902"/>
                    </a:lnTo>
                    <a:lnTo>
                      <a:pt x="653459" y="756518"/>
                    </a:lnTo>
                    <a:lnTo>
                      <a:pt x="650496" y="757672"/>
                    </a:lnTo>
                    <a:lnTo>
                      <a:pt x="648216" y="758364"/>
                    </a:lnTo>
                    <a:lnTo>
                      <a:pt x="645708" y="758826"/>
                    </a:lnTo>
                    <a:lnTo>
                      <a:pt x="643428" y="758595"/>
                    </a:lnTo>
                    <a:lnTo>
                      <a:pt x="641376" y="758133"/>
                    </a:lnTo>
                    <a:lnTo>
                      <a:pt x="639780" y="756979"/>
                    </a:lnTo>
                    <a:lnTo>
                      <a:pt x="638412" y="755364"/>
                    </a:lnTo>
                    <a:lnTo>
                      <a:pt x="637500" y="753287"/>
                    </a:lnTo>
                    <a:lnTo>
                      <a:pt x="636588" y="750748"/>
                    </a:lnTo>
                    <a:lnTo>
                      <a:pt x="636588" y="747517"/>
                    </a:lnTo>
                    <a:lnTo>
                      <a:pt x="637044" y="744056"/>
                    </a:lnTo>
                    <a:lnTo>
                      <a:pt x="637956" y="740594"/>
                    </a:lnTo>
                    <a:lnTo>
                      <a:pt x="639096" y="736901"/>
                    </a:lnTo>
                    <a:lnTo>
                      <a:pt x="640920" y="733209"/>
                    </a:lnTo>
                    <a:lnTo>
                      <a:pt x="642744" y="729516"/>
                    </a:lnTo>
                    <a:lnTo>
                      <a:pt x="645024" y="725593"/>
                    </a:lnTo>
                    <a:lnTo>
                      <a:pt x="647760" y="721900"/>
                    </a:lnTo>
                    <a:lnTo>
                      <a:pt x="650496" y="718669"/>
                    </a:lnTo>
                    <a:lnTo>
                      <a:pt x="653687" y="715669"/>
                    </a:lnTo>
                    <a:lnTo>
                      <a:pt x="656879" y="712900"/>
                    </a:lnTo>
                    <a:lnTo>
                      <a:pt x="660071" y="710592"/>
                    </a:lnTo>
                    <a:lnTo>
                      <a:pt x="663719" y="708746"/>
                    </a:lnTo>
                    <a:lnTo>
                      <a:pt x="667139" y="707361"/>
                    </a:lnTo>
                    <a:lnTo>
                      <a:pt x="670559" y="706438"/>
                    </a:lnTo>
                    <a:close/>
                    <a:moveTo>
                      <a:pt x="2905964" y="700088"/>
                    </a:moveTo>
                    <a:lnTo>
                      <a:pt x="2908498" y="700551"/>
                    </a:lnTo>
                    <a:lnTo>
                      <a:pt x="2911261" y="701479"/>
                    </a:lnTo>
                    <a:lnTo>
                      <a:pt x="2913795" y="702406"/>
                    </a:lnTo>
                    <a:lnTo>
                      <a:pt x="2916559" y="703797"/>
                    </a:lnTo>
                    <a:lnTo>
                      <a:pt x="2918862" y="705188"/>
                    </a:lnTo>
                    <a:lnTo>
                      <a:pt x="2921395" y="707042"/>
                    </a:lnTo>
                    <a:lnTo>
                      <a:pt x="2923468" y="708896"/>
                    </a:lnTo>
                    <a:lnTo>
                      <a:pt x="2925541" y="710983"/>
                    </a:lnTo>
                    <a:lnTo>
                      <a:pt x="2929456" y="715619"/>
                    </a:lnTo>
                    <a:lnTo>
                      <a:pt x="2932911" y="720255"/>
                    </a:lnTo>
                    <a:lnTo>
                      <a:pt x="2935674" y="724891"/>
                    </a:lnTo>
                    <a:lnTo>
                      <a:pt x="2937747" y="729527"/>
                    </a:lnTo>
                    <a:lnTo>
                      <a:pt x="2938899" y="732309"/>
                    </a:lnTo>
                    <a:lnTo>
                      <a:pt x="2939590" y="735322"/>
                    </a:lnTo>
                    <a:lnTo>
                      <a:pt x="2939820" y="737872"/>
                    </a:lnTo>
                    <a:lnTo>
                      <a:pt x="2940050" y="740422"/>
                    </a:lnTo>
                    <a:lnTo>
                      <a:pt x="2940050" y="742740"/>
                    </a:lnTo>
                    <a:lnTo>
                      <a:pt x="2939590" y="744826"/>
                    </a:lnTo>
                    <a:lnTo>
                      <a:pt x="2939129" y="746681"/>
                    </a:lnTo>
                    <a:lnTo>
                      <a:pt x="2938208" y="748303"/>
                    </a:lnTo>
                    <a:lnTo>
                      <a:pt x="2937056" y="749694"/>
                    </a:lnTo>
                    <a:lnTo>
                      <a:pt x="2935674" y="750853"/>
                    </a:lnTo>
                    <a:lnTo>
                      <a:pt x="2934292" y="751549"/>
                    </a:lnTo>
                    <a:lnTo>
                      <a:pt x="2932450" y="752012"/>
                    </a:lnTo>
                    <a:lnTo>
                      <a:pt x="2930608" y="752476"/>
                    </a:lnTo>
                    <a:lnTo>
                      <a:pt x="2928535" y="752012"/>
                    </a:lnTo>
                    <a:lnTo>
                      <a:pt x="2926001" y="751780"/>
                    </a:lnTo>
                    <a:lnTo>
                      <a:pt x="2923468" y="751085"/>
                    </a:lnTo>
                    <a:lnTo>
                      <a:pt x="2919783" y="749230"/>
                    </a:lnTo>
                    <a:lnTo>
                      <a:pt x="2916098" y="746681"/>
                    </a:lnTo>
                    <a:lnTo>
                      <a:pt x="2912643" y="743899"/>
                    </a:lnTo>
                    <a:lnTo>
                      <a:pt x="2909419" y="740654"/>
                    </a:lnTo>
                    <a:lnTo>
                      <a:pt x="2906195" y="737177"/>
                    </a:lnTo>
                    <a:lnTo>
                      <a:pt x="2903661" y="733468"/>
                    </a:lnTo>
                    <a:lnTo>
                      <a:pt x="2901128" y="729527"/>
                    </a:lnTo>
                    <a:lnTo>
                      <a:pt x="2899285" y="725355"/>
                    </a:lnTo>
                    <a:lnTo>
                      <a:pt x="2897673" y="721646"/>
                    </a:lnTo>
                    <a:lnTo>
                      <a:pt x="2896291" y="717705"/>
                    </a:lnTo>
                    <a:lnTo>
                      <a:pt x="2895831" y="713996"/>
                    </a:lnTo>
                    <a:lnTo>
                      <a:pt x="2895600" y="710519"/>
                    </a:lnTo>
                    <a:lnTo>
                      <a:pt x="2896061" y="707506"/>
                    </a:lnTo>
                    <a:lnTo>
                      <a:pt x="2896291" y="706115"/>
                    </a:lnTo>
                    <a:lnTo>
                      <a:pt x="2896982" y="704956"/>
                    </a:lnTo>
                    <a:lnTo>
                      <a:pt x="2897673" y="703565"/>
                    </a:lnTo>
                    <a:lnTo>
                      <a:pt x="2898594" y="702638"/>
                    </a:lnTo>
                    <a:lnTo>
                      <a:pt x="2899516" y="701711"/>
                    </a:lnTo>
                    <a:lnTo>
                      <a:pt x="2900897" y="701015"/>
                    </a:lnTo>
                    <a:lnTo>
                      <a:pt x="2902279" y="700551"/>
                    </a:lnTo>
                    <a:lnTo>
                      <a:pt x="2903661" y="700320"/>
                    </a:lnTo>
                    <a:lnTo>
                      <a:pt x="2905964" y="700088"/>
                    </a:lnTo>
                    <a:close/>
                    <a:moveTo>
                      <a:pt x="915307" y="698500"/>
                    </a:moveTo>
                    <a:lnTo>
                      <a:pt x="918256" y="698951"/>
                    </a:lnTo>
                    <a:lnTo>
                      <a:pt x="920523" y="699403"/>
                    </a:lnTo>
                    <a:lnTo>
                      <a:pt x="922791" y="700532"/>
                    </a:lnTo>
                    <a:lnTo>
                      <a:pt x="924152" y="701435"/>
                    </a:lnTo>
                    <a:lnTo>
                      <a:pt x="925513" y="703015"/>
                    </a:lnTo>
                    <a:lnTo>
                      <a:pt x="926874" y="704596"/>
                    </a:lnTo>
                    <a:lnTo>
                      <a:pt x="927554" y="706402"/>
                    </a:lnTo>
                    <a:lnTo>
                      <a:pt x="928234" y="708208"/>
                    </a:lnTo>
                    <a:lnTo>
                      <a:pt x="928688" y="710240"/>
                    </a:lnTo>
                    <a:lnTo>
                      <a:pt x="928688" y="712724"/>
                    </a:lnTo>
                    <a:lnTo>
                      <a:pt x="928688" y="714756"/>
                    </a:lnTo>
                    <a:lnTo>
                      <a:pt x="928461" y="717014"/>
                    </a:lnTo>
                    <a:lnTo>
                      <a:pt x="928008" y="719497"/>
                    </a:lnTo>
                    <a:lnTo>
                      <a:pt x="927327" y="721529"/>
                    </a:lnTo>
                    <a:lnTo>
                      <a:pt x="925513" y="725819"/>
                    </a:lnTo>
                    <a:lnTo>
                      <a:pt x="923699" y="729883"/>
                    </a:lnTo>
                    <a:lnTo>
                      <a:pt x="921431" y="733495"/>
                    </a:lnTo>
                    <a:lnTo>
                      <a:pt x="918709" y="736656"/>
                    </a:lnTo>
                    <a:lnTo>
                      <a:pt x="915988" y="739366"/>
                    </a:lnTo>
                    <a:lnTo>
                      <a:pt x="913039" y="742075"/>
                    </a:lnTo>
                    <a:lnTo>
                      <a:pt x="909864" y="744333"/>
                    </a:lnTo>
                    <a:lnTo>
                      <a:pt x="906689" y="746139"/>
                    </a:lnTo>
                    <a:lnTo>
                      <a:pt x="903514" y="747719"/>
                    </a:lnTo>
                    <a:lnTo>
                      <a:pt x="900566" y="748848"/>
                    </a:lnTo>
                    <a:lnTo>
                      <a:pt x="897618" y="749300"/>
                    </a:lnTo>
                    <a:lnTo>
                      <a:pt x="894670" y="749300"/>
                    </a:lnTo>
                    <a:lnTo>
                      <a:pt x="891948" y="749074"/>
                    </a:lnTo>
                    <a:lnTo>
                      <a:pt x="889454" y="748171"/>
                    </a:lnTo>
                    <a:lnTo>
                      <a:pt x="887186" y="746816"/>
                    </a:lnTo>
                    <a:lnTo>
                      <a:pt x="886278" y="745913"/>
                    </a:lnTo>
                    <a:lnTo>
                      <a:pt x="885371" y="744784"/>
                    </a:lnTo>
                    <a:lnTo>
                      <a:pt x="884464" y="743655"/>
                    </a:lnTo>
                    <a:lnTo>
                      <a:pt x="884011" y="742301"/>
                    </a:lnTo>
                    <a:lnTo>
                      <a:pt x="882877" y="739366"/>
                    </a:lnTo>
                    <a:lnTo>
                      <a:pt x="882650" y="736656"/>
                    </a:lnTo>
                    <a:lnTo>
                      <a:pt x="882650" y="733270"/>
                    </a:lnTo>
                    <a:lnTo>
                      <a:pt x="883330" y="729883"/>
                    </a:lnTo>
                    <a:lnTo>
                      <a:pt x="884237" y="726270"/>
                    </a:lnTo>
                    <a:lnTo>
                      <a:pt x="885598" y="722884"/>
                    </a:lnTo>
                    <a:lnTo>
                      <a:pt x="887412" y="719046"/>
                    </a:lnTo>
                    <a:lnTo>
                      <a:pt x="889454" y="715659"/>
                    </a:lnTo>
                    <a:lnTo>
                      <a:pt x="891948" y="712724"/>
                    </a:lnTo>
                    <a:lnTo>
                      <a:pt x="894670" y="709563"/>
                    </a:lnTo>
                    <a:lnTo>
                      <a:pt x="897618" y="706628"/>
                    </a:lnTo>
                    <a:lnTo>
                      <a:pt x="900793" y="704370"/>
                    </a:lnTo>
                    <a:lnTo>
                      <a:pt x="904422" y="701887"/>
                    </a:lnTo>
                    <a:lnTo>
                      <a:pt x="907823" y="700532"/>
                    </a:lnTo>
                    <a:lnTo>
                      <a:pt x="911679" y="699177"/>
                    </a:lnTo>
                    <a:lnTo>
                      <a:pt x="915307" y="698500"/>
                    </a:lnTo>
                    <a:close/>
                    <a:moveTo>
                      <a:pt x="1054553" y="695326"/>
                    </a:moveTo>
                    <a:lnTo>
                      <a:pt x="1057502" y="695551"/>
                    </a:lnTo>
                    <a:lnTo>
                      <a:pt x="1059996" y="696450"/>
                    </a:lnTo>
                    <a:lnTo>
                      <a:pt x="1062264" y="697124"/>
                    </a:lnTo>
                    <a:lnTo>
                      <a:pt x="1064305" y="698473"/>
                    </a:lnTo>
                    <a:lnTo>
                      <a:pt x="1065666" y="699821"/>
                    </a:lnTo>
                    <a:lnTo>
                      <a:pt x="1067027" y="701395"/>
                    </a:lnTo>
                    <a:lnTo>
                      <a:pt x="1068387" y="703193"/>
                    </a:lnTo>
                    <a:lnTo>
                      <a:pt x="1069068" y="705216"/>
                    </a:lnTo>
                    <a:lnTo>
                      <a:pt x="1069748" y="707239"/>
                    </a:lnTo>
                    <a:lnTo>
                      <a:pt x="1069975" y="709487"/>
                    </a:lnTo>
                    <a:lnTo>
                      <a:pt x="1069975" y="711735"/>
                    </a:lnTo>
                    <a:lnTo>
                      <a:pt x="1069975" y="713982"/>
                    </a:lnTo>
                    <a:lnTo>
                      <a:pt x="1069748" y="716005"/>
                    </a:lnTo>
                    <a:lnTo>
                      <a:pt x="1069068" y="718478"/>
                    </a:lnTo>
                    <a:lnTo>
                      <a:pt x="1068614" y="720501"/>
                    </a:lnTo>
                    <a:lnTo>
                      <a:pt x="1067934" y="722749"/>
                    </a:lnTo>
                    <a:lnTo>
                      <a:pt x="1066120" y="726795"/>
                    </a:lnTo>
                    <a:lnTo>
                      <a:pt x="1063625" y="730616"/>
                    </a:lnTo>
                    <a:lnTo>
                      <a:pt x="1061130" y="733988"/>
                    </a:lnTo>
                    <a:lnTo>
                      <a:pt x="1058182" y="736910"/>
                    </a:lnTo>
                    <a:lnTo>
                      <a:pt x="1055007" y="739382"/>
                    </a:lnTo>
                    <a:lnTo>
                      <a:pt x="1051605" y="741630"/>
                    </a:lnTo>
                    <a:lnTo>
                      <a:pt x="1048203" y="743653"/>
                    </a:lnTo>
                    <a:lnTo>
                      <a:pt x="1044802" y="744777"/>
                    </a:lnTo>
                    <a:lnTo>
                      <a:pt x="1041627" y="745676"/>
                    </a:lnTo>
                    <a:lnTo>
                      <a:pt x="1038452" y="746126"/>
                    </a:lnTo>
                    <a:lnTo>
                      <a:pt x="1035277" y="745901"/>
                    </a:lnTo>
                    <a:lnTo>
                      <a:pt x="1032328" y="745451"/>
                    </a:lnTo>
                    <a:lnTo>
                      <a:pt x="1030741" y="744777"/>
                    </a:lnTo>
                    <a:lnTo>
                      <a:pt x="1029380" y="744103"/>
                    </a:lnTo>
                    <a:lnTo>
                      <a:pt x="1028473" y="743204"/>
                    </a:lnTo>
                    <a:lnTo>
                      <a:pt x="1027112" y="742529"/>
                    </a:lnTo>
                    <a:lnTo>
                      <a:pt x="1025978" y="741181"/>
                    </a:lnTo>
                    <a:lnTo>
                      <a:pt x="1025298" y="740282"/>
                    </a:lnTo>
                    <a:lnTo>
                      <a:pt x="1024164" y="738708"/>
                    </a:lnTo>
                    <a:lnTo>
                      <a:pt x="1023711" y="737135"/>
                    </a:lnTo>
                    <a:lnTo>
                      <a:pt x="1022577" y="734212"/>
                    </a:lnTo>
                    <a:lnTo>
                      <a:pt x="1022350" y="731066"/>
                    </a:lnTo>
                    <a:lnTo>
                      <a:pt x="1022350" y="727919"/>
                    </a:lnTo>
                    <a:lnTo>
                      <a:pt x="1023030" y="724547"/>
                    </a:lnTo>
                    <a:lnTo>
                      <a:pt x="1023937" y="721175"/>
                    </a:lnTo>
                    <a:lnTo>
                      <a:pt x="1025298" y="718028"/>
                    </a:lnTo>
                    <a:lnTo>
                      <a:pt x="1026886" y="714657"/>
                    </a:lnTo>
                    <a:lnTo>
                      <a:pt x="1028927" y="711510"/>
                    </a:lnTo>
                    <a:lnTo>
                      <a:pt x="1031195" y="708363"/>
                    </a:lnTo>
                    <a:lnTo>
                      <a:pt x="1033916" y="705441"/>
                    </a:lnTo>
                    <a:lnTo>
                      <a:pt x="1036864" y="702968"/>
                    </a:lnTo>
                    <a:lnTo>
                      <a:pt x="1039812" y="700496"/>
                    </a:lnTo>
                    <a:lnTo>
                      <a:pt x="1043214" y="698698"/>
                    </a:lnTo>
                    <a:lnTo>
                      <a:pt x="1047070" y="697124"/>
                    </a:lnTo>
                    <a:lnTo>
                      <a:pt x="1050698" y="696225"/>
                    </a:lnTo>
                    <a:lnTo>
                      <a:pt x="1054553" y="695326"/>
                    </a:lnTo>
                    <a:close/>
                    <a:moveTo>
                      <a:pt x="2640858" y="693738"/>
                    </a:moveTo>
                    <a:lnTo>
                      <a:pt x="2643115" y="693738"/>
                    </a:lnTo>
                    <a:lnTo>
                      <a:pt x="2646276" y="693965"/>
                    </a:lnTo>
                    <a:lnTo>
                      <a:pt x="2649436" y="694645"/>
                    </a:lnTo>
                    <a:lnTo>
                      <a:pt x="2652371" y="695779"/>
                    </a:lnTo>
                    <a:lnTo>
                      <a:pt x="2655080" y="697140"/>
                    </a:lnTo>
                    <a:lnTo>
                      <a:pt x="2657789" y="698500"/>
                    </a:lnTo>
                    <a:lnTo>
                      <a:pt x="2660046" y="700088"/>
                    </a:lnTo>
                    <a:lnTo>
                      <a:pt x="2662304" y="701902"/>
                    </a:lnTo>
                    <a:lnTo>
                      <a:pt x="2664787" y="704170"/>
                    </a:lnTo>
                    <a:lnTo>
                      <a:pt x="2666593" y="706211"/>
                    </a:lnTo>
                    <a:lnTo>
                      <a:pt x="2668399" y="708479"/>
                    </a:lnTo>
                    <a:lnTo>
                      <a:pt x="2670205" y="710974"/>
                    </a:lnTo>
                    <a:lnTo>
                      <a:pt x="2671559" y="713241"/>
                    </a:lnTo>
                    <a:lnTo>
                      <a:pt x="2672914" y="715282"/>
                    </a:lnTo>
                    <a:lnTo>
                      <a:pt x="2673817" y="717777"/>
                    </a:lnTo>
                    <a:lnTo>
                      <a:pt x="2674720" y="720045"/>
                    </a:lnTo>
                    <a:lnTo>
                      <a:pt x="2675397" y="722086"/>
                    </a:lnTo>
                    <a:lnTo>
                      <a:pt x="2676300" y="725488"/>
                    </a:lnTo>
                    <a:lnTo>
                      <a:pt x="2676526" y="728890"/>
                    </a:lnTo>
                    <a:lnTo>
                      <a:pt x="2676300" y="731838"/>
                    </a:lnTo>
                    <a:lnTo>
                      <a:pt x="2675623" y="734332"/>
                    </a:lnTo>
                    <a:lnTo>
                      <a:pt x="2674720" y="737054"/>
                    </a:lnTo>
                    <a:lnTo>
                      <a:pt x="2673365" y="739095"/>
                    </a:lnTo>
                    <a:lnTo>
                      <a:pt x="2671559" y="740909"/>
                    </a:lnTo>
                    <a:lnTo>
                      <a:pt x="2669753" y="742270"/>
                    </a:lnTo>
                    <a:lnTo>
                      <a:pt x="2667270" y="743631"/>
                    </a:lnTo>
                    <a:lnTo>
                      <a:pt x="2665013" y="744311"/>
                    </a:lnTo>
                    <a:lnTo>
                      <a:pt x="2662078" y="744538"/>
                    </a:lnTo>
                    <a:lnTo>
                      <a:pt x="2659369" y="744538"/>
                    </a:lnTo>
                    <a:lnTo>
                      <a:pt x="2656208" y="744084"/>
                    </a:lnTo>
                    <a:lnTo>
                      <a:pt x="2653048" y="742950"/>
                    </a:lnTo>
                    <a:lnTo>
                      <a:pt x="2649662" y="741590"/>
                    </a:lnTo>
                    <a:lnTo>
                      <a:pt x="2646501" y="739775"/>
                    </a:lnTo>
                    <a:lnTo>
                      <a:pt x="2642664" y="737281"/>
                    </a:lnTo>
                    <a:lnTo>
                      <a:pt x="2639277" y="734332"/>
                    </a:lnTo>
                    <a:lnTo>
                      <a:pt x="2636343" y="731157"/>
                    </a:lnTo>
                    <a:lnTo>
                      <a:pt x="2633859" y="727756"/>
                    </a:lnTo>
                    <a:lnTo>
                      <a:pt x="2631376" y="724127"/>
                    </a:lnTo>
                    <a:lnTo>
                      <a:pt x="2630022" y="720725"/>
                    </a:lnTo>
                    <a:lnTo>
                      <a:pt x="2628667" y="717097"/>
                    </a:lnTo>
                    <a:lnTo>
                      <a:pt x="2627764" y="713468"/>
                    </a:lnTo>
                    <a:lnTo>
                      <a:pt x="2627313" y="710066"/>
                    </a:lnTo>
                    <a:lnTo>
                      <a:pt x="2627538" y="706891"/>
                    </a:lnTo>
                    <a:lnTo>
                      <a:pt x="2627990" y="703716"/>
                    </a:lnTo>
                    <a:lnTo>
                      <a:pt x="2629119" y="700995"/>
                    </a:lnTo>
                    <a:lnTo>
                      <a:pt x="2630022" y="699634"/>
                    </a:lnTo>
                    <a:lnTo>
                      <a:pt x="2630699" y="698500"/>
                    </a:lnTo>
                    <a:lnTo>
                      <a:pt x="2631828" y="697593"/>
                    </a:lnTo>
                    <a:lnTo>
                      <a:pt x="2632956" y="696459"/>
                    </a:lnTo>
                    <a:lnTo>
                      <a:pt x="2634085" y="695779"/>
                    </a:lnTo>
                    <a:lnTo>
                      <a:pt x="2635665" y="694872"/>
                    </a:lnTo>
                    <a:lnTo>
                      <a:pt x="2637020" y="694418"/>
                    </a:lnTo>
                    <a:lnTo>
                      <a:pt x="2638826" y="693965"/>
                    </a:lnTo>
                    <a:lnTo>
                      <a:pt x="2640858" y="693738"/>
                    </a:lnTo>
                    <a:close/>
                    <a:moveTo>
                      <a:pt x="1201347" y="692151"/>
                    </a:moveTo>
                    <a:lnTo>
                      <a:pt x="1204551" y="692378"/>
                    </a:lnTo>
                    <a:lnTo>
                      <a:pt x="1207527" y="692831"/>
                    </a:lnTo>
                    <a:lnTo>
                      <a:pt x="1209816" y="693965"/>
                    </a:lnTo>
                    <a:lnTo>
                      <a:pt x="1211876" y="694872"/>
                    </a:lnTo>
                    <a:lnTo>
                      <a:pt x="1213707" y="696460"/>
                    </a:lnTo>
                    <a:lnTo>
                      <a:pt x="1215310" y="698047"/>
                    </a:lnTo>
                    <a:lnTo>
                      <a:pt x="1216683" y="699862"/>
                    </a:lnTo>
                    <a:lnTo>
                      <a:pt x="1217827" y="701903"/>
                    </a:lnTo>
                    <a:lnTo>
                      <a:pt x="1218514" y="704171"/>
                    </a:lnTo>
                    <a:lnTo>
                      <a:pt x="1218972" y="706212"/>
                    </a:lnTo>
                    <a:lnTo>
                      <a:pt x="1219201" y="708479"/>
                    </a:lnTo>
                    <a:lnTo>
                      <a:pt x="1219201" y="710521"/>
                    </a:lnTo>
                    <a:lnTo>
                      <a:pt x="1219201" y="713015"/>
                    </a:lnTo>
                    <a:lnTo>
                      <a:pt x="1218972" y="715283"/>
                    </a:lnTo>
                    <a:lnTo>
                      <a:pt x="1218514" y="717324"/>
                    </a:lnTo>
                    <a:lnTo>
                      <a:pt x="1218056" y="719592"/>
                    </a:lnTo>
                    <a:lnTo>
                      <a:pt x="1216225" y="723674"/>
                    </a:lnTo>
                    <a:lnTo>
                      <a:pt x="1213936" y="727303"/>
                    </a:lnTo>
                    <a:lnTo>
                      <a:pt x="1211418" y="730704"/>
                    </a:lnTo>
                    <a:lnTo>
                      <a:pt x="1208672" y="733879"/>
                    </a:lnTo>
                    <a:lnTo>
                      <a:pt x="1205696" y="736374"/>
                    </a:lnTo>
                    <a:lnTo>
                      <a:pt x="1202262" y="738642"/>
                    </a:lnTo>
                    <a:lnTo>
                      <a:pt x="1198829" y="740456"/>
                    </a:lnTo>
                    <a:lnTo>
                      <a:pt x="1195396" y="741590"/>
                    </a:lnTo>
                    <a:lnTo>
                      <a:pt x="1191962" y="742497"/>
                    </a:lnTo>
                    <a:lnTo>
                      <a:pt x="1188529" y="742951"/>
                    </a:lnTo>
                    <a:lnTo>
                      <a:pt x="1185095" y="742724"/>
                    </a:lnTo>
                    <a:lnTo>
                      <a:pt x="1181891" y="742270"/>
                    </a:lnTo>
                    <a:lnTo>
                      <a:pt x="1178915" y="740910"/>
                    </a:lnTo>
                    <a:lnTo>
                      <a:pt x="1177313" y="740229"/>
                    </a:lnTo>
                    <a:lnTo>
                      <a:pt x="1176168" y="739322"/>
                    </a:lnTo>
                    <a:lnTo>
                      <a:pt x="1175024" y="737961"/>
                    </a:lnTo>
                    <a:lnTo>
                      <a:pt x="1173879" y="737054"/>
                    </a:lnTo>
                    <a:lnTo>
                      <a:pt x="1172964" y="735467"/>
                    </a:lnTo>
                    <a:lnTo>
                      <a:pt x="1172048" y="733879"/>
                    </a:lnTo>
                    <a:lnTo>
                      <a:pt x="1170903" y="730931"/>
                    </a:lnTo>
                    <a:lnTo>
                      <a:pt x="1170217" y="727756"/>
                    </a:lnTo>
                    <a:lnTo>
                      <a:pt x="1169988" y="724808"/>
                    </a:lnTo>
                    <a:lnTo>
                      <a:pt x="1170217" y="721406"/>
                    </a:lnTo>
                    <a:lnTo>
                      <a:pt x="1171132" y="718004"/>
                    </a:lnTo>
                    <a:lnTo>
                      <a:pt x="1172048" y="714603"/>
                    </a:lnTo>
                    <a:lnTo>
                      <a:pt x="1173650" y="711201"/>
                    </a:lnTo>
                    <a:lnTo>
                      <a:pt x="1175481" y="708026"/>
                    </a:lnTo>
                    <a:lnTo>
                      <a:pt x="1177541" y="704851"/>
                    </a:lnTo>
                    <a:lnTo>
                      <a:pt x="1180288" y="701903"/>
                    </a:lnTo>
                    <a:lnTo>
                      <a:pt x="1183264" y="699408"/>
                    </a:lnTo>
                    <a:lnTo>
                      <a:pt x="1186240" y="697140"/>
                    </a:lnTo>
                    <a:lnTo>
                      <a:pt x="1189673" y="695099"/>
                    </a:lnTo>
                    <a:lnTo>
                      <a:pt x="1193564" y="693738"/>
                    </a:lnTo>
                    <a:lnTo>
                      <a:pt x="1197456" y="692604"/>
                    </a:lnTo>
                    <a:lnTo>
                      <a:pt x="1201347" y="692151"/>
                    </a:lnTo>
                    <a:close/>
                    <a:moveTo>
                      <a:pt x="2489367" y="690563"/>
                    </a:moveTo>
                    <a:lnTo>
                      <a:pt x="2491595" y="690563"/>
                    </a:lnTo>
                    <a:lnTo>
                      <a:pt x="2494937" y="690790"/>
                    </a:lnTo>
                    <a:lnTo>
                      <a:pt x="2498279" y="691697"/>
                    </a:lnTo>
                    <a:lnTo>
                      <a:pt x="2501398" y="692604"/>
                    </a:lnTo>
                    <a:lnTo>
                      <a:pt x="2504295" y="693965"/>
                    </a:lnTo>
                    <a:lnTo>
                      <a:pt x="2506969" y="695325"/>
                    </a:lnTo>
                    <a:lnTo>
                      <a:pt x="2509419" y="697140"/>
                    </a:lnTo>
                    <a:lnTo>
                      <a:pt x="2511648" y="698954"/>
                    </a:lnTo>
                    <a:lnTo>
                      <a:pt x="2513876" y="700995"/>
                    </a:lnTo>
                    <a:lnTo>
                      <a:pt x="2515658" y="703036"/>
                    </a:lnTo>
                    <a:lnTo>
                      <a:pt x="2517663" y="705531"/>
                    </a:lnTo>
                    <a:lnTo>
                      <a:pt x="2519000" y="707572"/>
                    </a:lnTo>
                    <a:lnTo>
                      <a:pt x="2520337" y="709840"/>
                    </a:lnTo>
                    <a:lnTo>
                      <a:pt x="2521674" y="712107"/>
                    </a:lnTo>
                    <a:lnTo>
                      <a:pt x="2522342" y="714602"/>
                    </a:lnTo>
                    <a:lnTo>
                      <a:pt x="2523234" y="716643"/>
                    </a:lnTo>
                    <a:lnTo>
                      <a:pt x="2523679" y="718684"/>
                    </a:lnTo>
                    <a:lnTo>
                      <a:pt x="2524125" y="722313"/>
                    </a:lnTo>
                    <a:lnTo>
                      <a:pt x="2524125" y="725715"/>
                    </a:lnTo>
                    <a:lnTo>
                      <a:pt x="2523679" y="728890"/>
                    </a:lnTo>
                    <a:lnTo>
                      <a:pt x="2522788" y="731838"/>
                    </a:lnTo>
                    <a:lnTo>
                      <a:pt x="2521228" y="734106"/>
                    </a:lnTo>
                    <a:lnTo>
                      <a:pt x="2519446" y="736147"/>
                    </a:lnTo>
                    <a:lnTo>
                      <a:pt x="2516995" y="738188"/>
                    </a:lnTo>
                    <a:lnTo>
                      <a:pt x="2514767" y="739548"/>
                    </a:lnTo>
                    <a:lnTo>
                      <a:pt x="2511870" y="740682"/>
                    </a:lnTo>
                    <a:lnTo>
                      <a:pt x="2509197" y="741136"/>
                    </a:lnTo>
                    <a:lnTo>
                      <a:pt x="2505855" y="741363"/>
                    </a:lnTo>
                    <a:lnTo>
                      <a:pt x="2502735" y="741136"/>
                    </a:lnTo>
                    <a:lnTo>
                      <a:pt x="2499170" y="740456"/>
                    </a:lnTo>
                    <a:lnTo>
                      <a:pt x="2495828" y="739095"/>
                    </a:lnTo>
                    <a:lnTo>
                      <a:pt x="2492263" y="737507"/>
                    </a:lnTo>
                    <a:lnTo>
                      <a:pt x="2488476" y="735240"/>
                    </a:lnTo>
                    <a:lnTo>
                      <a:pt x="2485134" y="732518"/>
                    </a:lnTo>
                    <a:lnTo>
                      <a:pt x="2482237" y="729570"/>
                    </a:lnTo>
                    <a:lnTo>
                      <a:pt x="2479563" y="726395"/>
                    </a:lnTo>
                    <a:lnTo>
                      <a:pt x="2477558" y="722993"/>
                    </a:lnTo>
                    <a:lnTo>
                      <a:pt x="2475776" y="719591"/>
                    </a:lnTo>
                    <a:lnTo>
                      <a:pt x="2474439" y="716190"/>
                    </a:lnTo>
                    <a:lnTo>
                      <a:pt x="2473770" y="712788"/>
                    </a:lnTo>
                    <a:lnTo>
                      <a:pt x="2473325" y="709386"/>
                    </a:lnTo>
                    <a:lnTo>
                      <a:pt x="2473325" y="706211"/>
                    </a:lnTo>
                    <a:lnTo>
                      <a:pt x="2473993" y="703036"/>
                    </a:lnTo>
                    <a:lnTo>
                      <a:pt x="2474884" y="700315"/>
                    </a:lnTo>
                    <a:lnTo>
                      <a:pt x="2476444" y="697593"/>
                    </a:lnTo>
                    <a:lnTo>
                      <a:pt x="2478449" y="695325"/>
                    </a:lnTo>
                    <a:lnTo>
                      <a:pt x="2480900" y="693511"/>
                    </a:lnTo>
                    <a:lnTo>
                      <a:pt x="2483797" y="691924"/>
                    </a:lnTo>
                    <a:lnTo>
                      <a:pt x="2485134" y="691243"/>
                    </a:lnTo>
                    <a:lnTo>
                      <a:pt x="2486916" y="690790"/>
                    </a:lnTo>
                    <a:lnTo>
                      <a:pt x="2489367" y="690563"/>
                    </a:lnTo>
                    <a:close/>
                    <a:moveTo>
                      <a:pt x="1355180" y="688976"/>
                    </a:moveTo>
                    <a:lnTo>
                      <a:pt x="1358520" y="689425"/>
                    </a:lnTo>
                    <a:lnTo>
                      <a:pt x="1361415" y="690100"/>
                    </a:lnTo>
                    <a:lnTo>
                      <a:pt x="1364087" y="690999"/>
                    </a:lnTo>
                    <a:lnTo>
                      <a:pt x="1366314" y="692348"/>
                    </a:lnTo>
                    <a:lnTo>
                      <a:pt x="1368318" y="693696"/>
                    </a:lnTo>
                    <a:lnTo>
                      <a:pt x="1370099" y="695494"/>
                    </a:lnTo>
                    <a:lnTo>
                      <a:pt x="1371436" y="697293"/>
                    </a:lnTo>
                    <a:lnTo>
                      <a:pt x="1372772" y="699316"/>
                    </a:lnTo>
                    <a:lnTo>
                      <a:pt x="1373440" y="701339"/>
                    </a:lnTo>
                    <a:lnTo>
                      <a:pt x="1374108" y="703586"/>
                    </a:lnTo>
                    <a:lnTo>
                      <a:pt x="1374553" y="705834"/>
                    </a:lnTo>
                    <a:lnTo>
                      <a:pt x="1374776" y="707857"/>
                    </a:lnTo>
                    <a:lnTo>
                      <a:pt x="1374776" y="710330"/>
                    </a:lnTo>
                    <a:lnTo>
                      <a:pt x="1374553" y="712353"/>
                    </a:lnTo>
                    <a:lnTo>
                      <a:pt x="1374330" y="714376"/>
                    </a:lnTo>
                    <a:lnTo>
                      <a:pt x="1373885" y="716399"/>
                    </a:lnTo>
                    <a:lnTo>
                      <a:pt x="1372549" y="720670"/>
                    </a:lnTo>
                    <a:lnTo>
                      <a:pt x="1370545" y="724266"/>
                    </a:lnTo>
                    <a:lnTo>
                      <a:pt x="1368095" y="727638"/>
                    </a:lnTo>
                    <a:lnTo>
                      <a:pt x="1365646" y="730785"/>
                    </a:lnTo>
                    <a:lnTo>
                      <a:pt x="1362528" y="733257"/>
                    </a:lnTo>
                    <a:lnTo>
                      <a:pt x="1359411" y="735280"/>
                    </a:lnTo>
                    <a:lnTo>
                      <a:pt x="1356070" y="737078"/>
                    </a:lnTo>
                    <a:lnTo>
                      <a:pt x="1352507" y="738427"/>
                    </a:lnTo>
                    <a:lnTo>
                      <a:pt x="1348944" y="739326"/>
                    </a:lnTo>
                    <a:lnTo>
                      <a:pt x="1345604" y="739776"/>
                    </a:lnTo>
                    <a:lnTo>
                      <a:pt x="1342041" y="739551"/>
                    </a:lnTo>
                    <a:lnTo>
                      <a:pt x="1338924" y="738652"/>
                    </a:lnTo>
                    <a:lnTo>
                      <a:pt x="1335806" y="737753"/>
                    </a:lnTo>
                    <a:lnTo>
                      <a:pt x="1334247" y="736854"/>
                    </a:lnTo>
                    <a:lnTo>
                      <a:pt x="1332689" y="735955"/>
                    </a:lnTo>
                    <a:lnTo>
                      <a:pt x="1331575" y="734831"/>
                    </a:lnTo>
                    <a:lnTo>
                      <a:pt x="1330462" y="733482"/>
                    </a:lnTo>
                    <a:lnTo>
                      <a:pt x="1329126" y="732133"/>
                    </a:lnTo>
                    <a:lnTo>
                      <a:pt x="1328235" y="730785"/>
                    </a:lnTo>
                    <a:lnTo>
                      <a:pt x="1326899" y="727638"/>
                    </a:lnTo>
                    <a:lnTo>
                      <a:pt x="1325785" y="724716"/>
                    </a:lnTo>
                    <a:lnTo>
                      <a:pt x="1325563" y="721344"/>
                    </a:lnTo>
                    <a:lnTo>
                      <a:pt x="1325563" y="717972"/>
                    </a:lnTo>
                    <a:lnTo>
                      <a:pt x="1326008" y="714601"/>
                    </a:lnTo>
                    <a:lnTo>
                      <a:pt x="1326899" y="711229"/>
                    </a:lnTo>
                    <a:lnTo>
                      <a:pt x="1328235" y="708082"/>
                    </a:lnTo>
                    <a:lnTo>
                      <a:pt x="1330016" y="704710"/>
                    </a:lnTo>
                    <a:lnTo>
                      <a:pt x="1332021" y="702013"/>
                    </a:lnTo>
                    <a:lnTo>
                      <a:pt x="1334247" y="699091"/>
                    </a:lnTo>
                    <a:lnTo>
                      <a:pt x="1337142" y="696618"/>
                    </a:lnTo>
                    <a:lnTo>
                      <a:pt x="1340037" y="694146"/>
                    </a:lnTo>
                    <a:lnTo>
                      <a:pt x="1343600" y="692123"/>
                    </a:lnTo>
                    <a:lnTo>
                      <a:pt x="1347163" y="690774"/>
                    </a:lnTo>
                    <a:lnTo>
                      <a:pt x="1350949" y="689875"/>
                    </a:lnTo>
                    <a:lnTo>
                      <a:pt x="1355180" y="688976"/>
                    </a:lnTo>
                    <a:close/>
                    <a:moveTo>
                      <a:pt x="2326505" y="688975"/>
                    </a:moveTo>
                    <a:lnTo>
                      <a:pt x="2328957" y="688975"/>
                    </a:lnTo>
                    <a:lnTo>
                      <a:pt x="2332524" y="689428"/>
                    </a:lnTo>
                    <a:lnTo>
                      <a:pt x="2335868" y="689882"/>
                    </a:lnTo>
                    <a:lnTo>
                      <a:pt x="2339212" y="691016"/>
                    </a:lnTo>
                    <a:lnTo>
                      <a:pt x="2341887" y="692377"/>
                    </a:lnTo>
                    <a:lnTo>
                      <a:pt x="2344785" y="693737"/>
                    </a:lnTo>
                    <a:lnTo>
                      <a:pt x="2347014" y="695325"/>
                    </a:lnTo>
                    <a:lnTo>
                      <a:pt x="2349466" y="697139"/>
                    </a:lnTo>
                    <a:lnTo>
                      <a:pt x="2351473" y="699407"/>
                    </a:lnTo>
                    <a:lnTo>
                      <a:pt x="2353479" y="701448"/>
                    </a:lnTo>
                    <a:lnTo>
                      <a:pt x="2355040" y="703716"/>
                    </a:lnTo>
                    <a:lnTo>
                      <a:pt x="2356600" y="705757"/>
                    </a:lnTo>
                    <a:lnTo>
                      <a:pt x="2357938" y="708252"/>
                    </a:lnTo>
                    <a:lnTo>
                      <a:pt x="2358829" y="710520"/>
                    </a:lnTo>
                    <a:lnTo>
                      <a:pt x="2359721" y="712787"/>
                    </a:lnTo>
                    <a:lnTo>
                      <a:pt x="2360167" y="715055"/>
                    </a:lnTo>
                    <a:lnTo>
                      <a:pt x="2360390" y="717096"/>
                    </a:lnTo>
                    <a:lnTo>
                      <a:pt x="2360613" y="720952"/>
                    </a:lnTo>
                    <a:lnTo>
                      <a:pt x="2360167" y="724353"/>
                    </a:lnTo>
                    <a:lnTo>
                      <a:pt x="2359498" y="727755"/>
                    </a:lnTo>
                    <a:lnTo>
                      <a:pt x="2357938" y="730703"/>
                    </a:lnTo>
                    <a:lnTo>
                      <a:pt x="2356154" y="733198"/>
                    </a:lnTo>
                    <a:lnTo>
                      <a:pt x="2353702" y="735466"/>
                    </a:lnTo>
                    <a:lnTo>
                      <a:pt x="2351250" y="736827"/>
                    </a:lnTo>
                    <a:lnTo>
                      <a:pt x="2348129" y="738414"/>
                    </a:lnTo>
                    <a:lnTo>
                      <a:pt x="2345008" y="739321"/>
                    </a:lnTo>
                    <a:lnTo>
                      <a:pt x="2341664" y="739775"/>
                    </a:lnTo>
                    <a:lnTo>
                      <a:pt x="2338097" y="739775"/>
                    </a:lnTo>
                    <a:lnTo>
                      <a:pt x="2334530" y="739321"/>
                    </a:lnTo>
                    <a:lnTo>
                      <a:pt x="2330963" y="738187"/>
                    </a:lnTo>
                    <a:lnTo>
                      <a:pt x="2327397" y="736600"/>
                    </a:lnTo>
                    <a:lnTo>
                      <a:pt x="2323384" y="734559"/>
                    </a:lnTo>
                    <a:lnTo>
                      <a:pt x="2320040" y="732064"/>
                    </a:lnTo>
                    <a:lnTo>
                      <a:pt x="2316696" y="729116"/>
                    </a:lnTo>
                    <a:lnTo>
                      <a:pt x="2314244" y="725941"/>
                    </a:lnTo>
                    <a:lnTo>
                      <a:pt x="2312015" y="722539"/>
                    </a:lnTo>
                    <a:lnTo>
                      <a:pt x="2310454" y="719137"/>
                    </a:lnTo>
                    <a:lnTo>
                      <a:pt x="2309116" y="715509"/>
                    </a:lnTo>
                    <a:lnTo>
                      <a:pt x="2308671" y="712107"/>
                    </a:lnTo>
                    <a:lnTo>
                      <a:pt x="2308225" y="708705"/>
                    </a:lnTo>
                    <a:lnTo>
                      <a:pt x="2308671" y="705530"/>
                    </a:lnTo>
                    <a:lnTo>
                      <a:pt x="2309116" y="702128"/>
                    </a:lnTo>
                    <a:lnTo>
                      <a:pt x="2310454" y="699407"/>
                    </a:lnTo>
                    <a:lnTo>
                      <a:pt x="2312015" y="696686"/>
                    </a:lnTo>
                    <a:lnTo>
                      <a:pt x="2314021" y="694418"/>
                    </a:lnTo>
                    <a:lnTo>
                      <a:pt x="2316473" y="692377"/>
                    </a:lnTo>
                    <a:lnTo>
                      <a:pt x="2319371" y="690789"/>
                    </a:lnTo>
                    <a:lnTo>
                      <a:pt x="2322715" y="689655"/>
                    </a:lnTo>
                    <a:lnTo>
                      <a:pt x="2326505" y="688975"/>
                    </a:lnTo>
                    <a:close/>
                    <a:moveTo>
                      <a:pt x="2178617" y="687388"/>
                    </a:moveTo>
                    <a:lnTo>
                      <a:pt x="2181293" y="687388"/>
                    </a:lnTo>
                    <a:lnTo>
                      <a:pt x="2184859" y="687616"/>
                    </a:lnTo>
                    <a:lnTo>
                      <a:pt x="2188203" y="688299"/>
                    </a:lnTo>
                    <a:lnTo>
                      <a:pt x="2191324" y="689438"/>
                    </a:lnTo>
                    <a:lnTo>
                      <a:pt x="2193999" y="690577"/>
                    </a:lnTo>
                    <a:lnTo>
                      <a:pt x="2196897" y="692172"/>
                    </a:lnTo>
                    <a:lnTo>
                      <a:pt x="2199127" y="693994"/>
                    </a:lnTo>
                    <a:lnTo>
                      <a:pt x="2201579" y="695817"/>
                    </a:lnTo>
                    <a:lnTo>
                      <a:pt x="2203362" y="697639"/>
                    </a:lnTo>
                    <a:lnTo>
                      <a:pt x="2205146" y="699917"/>
                    </a:lnTo>
                    <a:lnTo>
                      <a:pt x="2206706" y="701967"/>
                    </a:lnTo>
                    <a:lnTo>
                      <a:pt x="2208044" y="704473"/>
                    </a:lnTo>
                    <a:lnTo>
                      <a:pt x="2209158" y="706523"/>
                    </a:lnTo>
                    <a:lnTo>
                      <a:pt x="2210050" y="708801"/>
                    </a:lnTo>
                    <a:lnTo>
                      <a:pt x="2210719" y="711307"/>
                    </a:lnTo>
                    <a:lnTo>
                      <a:pt x="2210942" y="713357"/>
                    </a:lnTo>
                    <a:lnTo>
                      <a:pt x="2211388" y="715635"/>
                    </a:lnTo>
                    <a:lnTo>
                      <a:pt x="2211388" y="719280"/>
                    </a:lnTo>
                    <a:lnTo>
                      <a:pt x="2210496" y="722925"/>
                    </a:lnTo>
                    <a:lnTo>
                      <a:pt x="2209604" y="726114"/>
                    </a:lnTo>
                    <a:lnTo>
                      <a:pt x="2207598" y="729076"/>
                    </a:lnTo>
                    <a:lnTo>
                      <a:pt x="2205592" y="731581"/>
                    </a:lnTo>
                    <a:lnTo>
                      <a:pt x="2203362" y="733860"/>
                    </a:lnTo>
                    <a:lnTo>
                      <a:pt x="2200464" y="735682"/>
                    </a:lnTo>
                    <a:lnTo>
                      <a:pt x="2197343" y="736821"/>
                    </a:lnTo>
                    <a:lnTo>
                      <a:pt x="2194445" y="737960"/>
                    </a:lnTo>
                    <a:lnTo>
                      <a:pt x="2190655" y="738188"/>
                    </a:lnTo>
                    <a:lnTo>
                      <a:pt x="2187089" y="738188"/>
                    </a:lnTo>
                    <a:lnTo>
                      <a:pt x="2183522" y="737960"/>
                    </a:lnTo>
                    <a:lnTo>
                      <a:pt x="2179955" y="736821"/>
                    </a:lnTo>
                    <a:lnTo>
                      <a:pt x="2176388" y="735454"/>
                    </a:lnTo>
                    <a:lnTo>
                      <a:pt x="2172821" y="733176"/>
                    </a:lnTo>
                    <a:lnTo>
                      <a:pt x="2169477" y="730670"/>
                    </a:lnTo>
                    <a:lnTo>
                      <a:pt x="2166356" y="727709"/>
                    </a:lnTo>
                    <a:lnTo>
                      <a:pt x="2163904" y="724520"/>
                    </a:lnTo>
                    <a:lnTo>
                      <a:pt x="2161898" y="721103"/>
                    </a:lnTo>
                    <a:lnTo>
                      <a:pt x="2160560" y="717686"/>
                    </a:lnTo>
                    <a:lnTo>
                      <a:pt x="2159446" y="714041"/>
                    </a:lnTo>
                    <a:lnTo>
                      <a:pt x="2159000" y="710624"/>
                    </a:lnTo>
                    <a:lnTo>
                      <a:pt x="2159000" y="707207"/>
                    </a:lnTo>
                    <a:lnTo>
                      <a:pt x="2159446" y="704017"/>
                    </a:lnTo>
                    <a:lnTo>
                      <a:pt x="2160560" y="701056"/>
                    </a:lnTo>
                    <a:lnTo>
                      <a:pt x="2161675" y="697867"/>
                    </a:lnTo>
                    <a:lnTo>
                      <a:pt x="2163458" y="695133"/>
                    </a:lnTo>
                    <a:lnTo>
                      <a:pt x="2165911" y="692855"/>
                    </a:lnTo>
                    <a:lnTo>
                      <a:pt x="2168363" y="690805"/>
                    </a:lnTo>
                    <a:lnTo>
                      <a:pt x="2171484" y="689210"/>
                    </a:lnTo>
                    <a:lnTo>
                      <a:pt x="2174828" y="688071"/>
                    </a:lnTo>
                    <a:lnTo>
                      <a:pt x="2178617" y="687388"/>
                    </a:lnTo>
                    <a:close/>
                    <a:moveTo>
                      <a:pt x="1514574" y="687388"/>
                    </a:moveTo>
                    <a:lnTo>
                      <a:pt x="1517960" y="687839"/>
                    </a:lnTo>
                    <a:lnTo>
                      <a:pt x="1521121" y="688517"/>
                    </a:lnTo>
                    <a:lnTo>
                      <a:pt x="1524056" y="689420"/>
                    </a:lnTo>
                    <a:lnTo>
                      <a:pt x="1526314" y="690549"/>
                    </a:lnTo>
                    <a:lnTo>
                      <a:pt x="1528346" y="692129"/>
                    </a:lnTo>
                    <a:lnTo>
                      <a:pt x="1530378" y="693710"/>
                    </a:lnTo>
                    <a:lnTo>
                      <a:pt x="1531958" y="695516"/>
                    </a:lnTo>
                    <a:lnTo>
                      <a:pt x="1533313" y="697548"/>
                    </a:lnTo>
                    <a:lnTo>
                      <a:pt x="1534668" y="699580"/>
                    </a:lnTo>
                    <a:lnTo>
                      <a:pt x="1535345" y="701612"/>
                    </a:lnTo>
                    <a:lnTo>
                      <a:pt x="1536248" y="704095"/>
                    </a:lnTo>
                    <a:lnTo>
                      <a:pt x="1536474" y="706353"/>
                    </a:lnTo>
                    <a:lnTo>
                      <a:pt x="1536700" y="708385"/>
                    </a:lnTo>
                    <a:lnTo>
                      <a:pt x="1536700" y="710869"/>
                    </a:lnTo>
                    <a:lnTo>
                      <a:pt x="1536700" y="712901"/>
                    </a:lnTo>
                    <a:lnTo>
                      <a:pt x="1536248" y="715158"/>
                    </a:lnTo>
                    <a:lnTo>
                      <a:pt x="1535571" y="716965"/>
                    </a:lnTo>
                    <a:lnTo>
                      <a:pt x="1535119" y="719222"/>
                    </a:lnTo>
                    <a:lnTo>
                      <a:pt x="1533313" y="722835"/>
                    </a:lnTo>
                    <a:lnTo>
                      <a:pt x="1531281" y="726222"/>
                    </a:lnTo>
                    <a:lnTo>
                      <a:pt x="1528572" y="729382"/>
                    </a:lnTo>
                    <a:lnTo>
                      <a:pt x="1525862" y="731866"/>
                    </a:lnTo>
                    <a:lnTo>
                      <a:pt x="1522702" y="733898"/>
                    </a:lnTo>
                    <a:lnTo>
                      <a:pt x="1519315" y="735704"/>
                    </a:lnTo>
                    <a:lnTo>
                      <a:pt x="1515702" y="737059"/>
                    </a:lnTo>
                    <a:lnTo>
                      <a:pt x="1512090" y="737962"/>
                    </a:lnTo>
                    <a:lnTo>
                      <a:pt x="1508478" y="738188"/>
                    </a:lnTo>
                    <a:lnTo>
                      <a:pt x="1504639" y="738188"/>
                    </a:lnTo>
                    <a:lnTo>
                      <a:pt x="1501253" y="737285"/>
                    </a:lnTo>
                    <a:lnTo>
                      <a:pt x="1497866" y="735930"/>
                    </a:lnTo>
                    <a:lnTo>
                      <a:pt x="1496511" y="735253"/>
                    </a:lnTo>
                    <a:lnTo>
                      <a:pt x="1494931" y="734575"/>
                    </a:lnTo>
                    <a:lnTo>
                      <a:pt x="1493576" y="733221"/>
                    </a:lnTo>
                    <a:lnTo>
                      <a:pt x="1492222" y="732092"/>
                    </a:lnTo>
                    <a:lnTo>
                      <a:pt x="1490867" y="730511"/>
                    </a:lnTo>
                    <a:lnTo>
                      <a:pt x="1489738" y="728931"/>
                    </a:lnTo>
                    <a:lnTo>
                      <a:pt x="1488158" y="726222"/>
                    </a:lnTo>
                    <a:lnTo>
                      <a:pt x="1486803" y="723061"/>
                    </a:lnTo>
                    <a:lnTo>
                      <a:pt x="1485900" y="719900"/>
                    </a:lnTo>
                    <a:lnTo>
                      <a:pt x="1485900" y="716513"/>
                    </a:lnTo>
                    <a:lnTo>
                      <a:pt x="1485900" y="713126"/>
                    </a:lnTo>
                    <a:lnTo>
                      <a:pt x="1486803" y="709740"/>
                    </a:lnTo>
                    <a:lnTo>
                      <a:pt x="1487932" y="706353"/>
                    </a:lnTo>
                    <a:lnTo>
                      <a:pt x="1489286" y="703192"/>
                    </a:lnTo>
                    <a:lnTo>
                      <a:pt x="1491544" y="700257"/>
                    </a:lnTo>
                    <a:lnTo>
                      <a:pt x="1493576" y="697322"/>
                    </a:lnTo>
                    <a:lnTo>
                      <a:pt x="1496511" y="694613"/>
                    </a:lnTo>
                    <a:lnTo>
                      <a:pt x="1499221" y="692581"/>
                    </a:lnTo>
                    <a:lnTo>
                      <a:pt x="1502607" y="690549"/>
                    </a:lnTo>
                    <a:lnTo>
                      <a:pt x="1506220" y="689194"/>
                    </a:lnTo>
                    <a:lnTo>
                      <a:pt x="1510510" y="688291"/>
                    </a:lnTo>
                    <a:lnTo>
                      <a:pt x="1514574" y="687388"/>
                    </a:lnTo>
                    <a:close/>
                    <a:moveTo>
                      <a:pt x="337910" y="687388"/>
                    </a:moveTo>
                    <a:lnTo>
                      <a:pt x="338138" y="687615"/>
                    </a:lnTo>
                    <a:lnTo>
                      <a:pt x="337453" y="689429"/>
                    </a:lnTo>
                    <a:lnTo>
                      <a:pt x="335855" y="692377"/>
                    </a:lnTo>
                    <a:lnTo>
                      <a:pt x="331518" y="699408"/>
                    </a:lnTo>
                    <a:lnTo>
                      <a:pt x="326268" y="707345"/>
                    </a:lnTo>
                    <a:lnTo>
                      <a:pt x="321703" y="714375"/>
                    </a:lnTo>
                    <a:lnTo>
                      <a:pt x="313257" y="726395"/>
                    </a:lnTo>
                    <a:lnTo>
                      <a:pt x="307322" y="733879"/>
                    </a:lnTo>
                    <a:lnTo>
                      <a:pt x="305039" y="736600"/>
                    </a:lnTo>
                    <a:lnTo>
                      <a:pt x="303441" y="738188"/>
                    </a:lnTo>
                    <a:lnTo>
                      <a:pt x="303213" y="737961"/>
                    </a:lnTo>
                    <a:lnTo>
                      <a:pt x="303898" y="736373"/>
                    </a:lnTo>
                    <a:lnTo>
                      <a:pt x="305039" y="733879"/>
                    </a:lnTo>
                    <a:lnTo>
                      <a:pt x="308920" y="727756"/>
                    </a:lnTo>
                    <a:lnTo>
                      <a:pt x="313941" y="719818"/>
                    </a:lnTo>
                    <a:lnTo>
                      <a:pt x="319876" y="711200"/>
                    </a:lnTo>
                    <a:lnTo>
                      <a:pt x="325583" y="702809"/>
                    </a:lnTo>
                    <a:lnTo>
                      <a:pt x="330833" y="695552"/>
                    </a:lnTo>
                    <a:lnTo>
                      <a:pt x="335170" y="690109"/>
                    </a:lnTo>
                    <a:lnTo>
                      <a:pt x="336768" y="688522"/>
                    </a:lnTo>
                    <a:lnTo>
                      <a:pt x="337910" y="687388"/>
                    </a:lnTo>
                    <a:close/>
                    <a:moveTo>
                      <a:pt x="2012971" y="685801"/>
                    </a:moveTo>
                    <a:lnTo>
                      <a:pt x="2016568" y="686028"/>
                    </a:lnTo>
                    <a:lnTo>
                      <a:pt x="2019941" y="686935"/>
                    </a:lnTo>
                    <a:lnTo>
                      <a:pt x="2023089" y="687615"/>
                    </a:lnTo>
                    <a:lnTo>
                      <a:pt x="2026012" y="688976"/>
                    </a:lnTo>
                    <a:lnTo>
                      <a:pt x="2028485" y="690563"/>
                    </a:lnTo>
                    <a:lnTo>
                      <a:pt x="2030958" y="692151"/>
                    </a:lnTo>
                    <a:lnTo>
                      <a:pt x="2032982" y="693965"/>
                    </a:lnTo>
                    <a:lnTo>
                      <a:pt x="2034781" y="696006"/>
                    </a:lnTo>
                    <a:lnTo>
                      <a:pt x="2036354" y="698047"/>
                    </a:lnTo>
                    <a:lnTo>
                      <a:pt x="2037928" y="700315"/>
                    </a:lnTo>
                    <a:lnTo>
                      <a:pt x="2039052" y="702583"/>
                    </a:lnTo>
                    <a:lnTo>
                      <a:pt x="2039952" y="704851"/>
                    </a:lnTo>
                    <a:lnTo>
                      <a:pt x="2040851" y="707119"/>
                    </a:lnTo>
                    <a:lnTo>
                      <a:pt x="2041301" y="709387"/>
                    </a:lnTo>
                    <a:lnTo>
                      <a:pt x="2041526" y="711654"/>
                    </a:lnTo>
                    <a:lnTo>
                      <a:pt x="2041526" y="713922"/>
                    </a:lnTo>
                    <a:lnTo>
                      <a:pt x="2041526" y="715963"/>
                    </a:lnTo>
                    <a:lnTo>
                      <a:pt x="2041301" y="717778"/>
                    </a:lnTo>
                    <a:lnTo>
                      <a:pt x="2040851" y="719819"/>
                    </a:lnTo>
                    <a:lnTo>
                      <a:pt x="2040177" y="721406"/>
                    </a:lnTo>
                    <a:lnTo>
                      <a:pt x="2039502" y="723220"/>
                    </a:lnTo>
                    <a:lnTo>
                      <a:pt x="2038603" y="724808"/>
                    </a:lnTo>
                    <a:lnTo>
                      <a:pt x="2036579" y="727983"/>
                    </a:lnTo>
                    <a:lnTo>
                      <a:pt x="2034331" y="730478"/>
                    </a:lnTo>
                    <a:lnTo>
                      <a:pt x="2031408" y="732519"/>
                    </a:lnTo>
                    <a:lnTo>
                      <a:pt x="2028260" y="734106"/>
                    </a:lnTo>
                    <a:lnTo>
                      <a:pt x="2024888" y="735467"/>
                    </a:lnTo>
                    <a:lnTo>
                      <a:pt x="2021290" y="736374"/>
                    </a:lnTo>
                    <a:lnTo>
                      <a:pt x="2017693" y="736601"/>
                    </a:lnTo>
                    <a:lnTo>
                      <a:pt x="2013870" y="736601"/>
                    </a:lnTo>
                    <a:lnTo>
                      <a:pt x="2010273" y="735694"/>
                    </a:lnTo>
                    <a:lnTo>
                      <a:pt x="2006226" y="734560"/>
                    </a:lnTo>
                    <a:lnTo>
                      <a:pt x="2002628" y="732519"/>
                    </a:lnTo>
                    <a:lnTo>
                      <a:pt x="1999256" y="730251"/>
                    </a:lnTo>
                    <a:lnTo>
                      <a:pt x="1997682" y="728663"/>
                    </a:lnTo>
                    <a:lnTo>
                      <a:pt x="1996333" y="727076"/>
                    </a:lnTo>
                    <a:lnTo>
                      <a:pt x="1993859" y="724354"/>
                    </a:lnTo>
                    <a:lnTo>
                      <a:pt x="1992061" y="721179"/>
                    </a:lnTo>
                    <a:lnTo>
                      <a:pt x="1990487" y="718004"/>
                    </a:lnTo>
                    <a:lnTo>
                      <a:pt x="1989587" y="714603"/>
                    </a:lnTo>
                    <a:lnTo>
                      <a:pt x="1989138" y="711201"/>
                    </a:lnTo>
                    <a:lnTo>
                      <a:pt x="1989138" y="707799"/>
                    </a:lnTo>
                    <a:lnTo>
                      <a:pt x="1989587" y="704397"/>
                    </a:lnTo>
                    <a:lnTo>
                      <a:pt x="1990487" y="701222"/>
                    </a:lnTo>
                    <a:lnTo>
                      <a:pt x="1991836" y="698047"/>
                    </a:lnTo>
                    <a:lnTo>
                      <a:pt x="1993635" y="695326"/>
                    </a:lnTo>
                    <a:lnTo>
                      <a:pt x="1995658" y="692831"/>
                    </a:lnTo>
                    <a:lnTo>
                      <a:pt x="1998356" y="690563"/>
                    </a:lnTo>
                    <a:lnTo>
                      <a:pt x="2001504" y="688749"/>
                    </a:lnTo>
                    <a:lnTo>
                      <a:pt x="2005101" y="687162"/>
                    </a:lnTo>
                    <a:lnTo>
                      <a:pt x="2008924" y="686028"/>
                    </a:lnTo>
                    <a:lnTo>
                      <a:pt x="2012971" y="685801"/>
                    </a:lnTo>
                    <a:close/>
                    <a:moveTo>
                      <a:pt x="1845129" y="685801"/>
                    </a:moveTo>
                    <a:lnTo>
                      <a:pt x="1848757" y="686027"/>
                    </a:lnTo>
                    <a:lnTo>
                      <a:pt x="1851932" y="686930"/>
                    </a:lnTo>
                    <a:lnTo>
                      <a:pt x="1855107" y="687833"/>
                    </a:lnTo>
                    <a:lnTo>
                      <a:pt x="1857829" y="688962"/>
                    </a:lnTo>
                    <a:lnTo>
                      <a:pt x="1860323" y="690542"/>
                    </a:lnTo>
                    <a:lnTo>
                      <a:pt x="1862591" y="692123"/>
                    </a:lnTo>
                    <a:lnTo>
                      <a:pt x="1864406" y="693929"/>
                    </a:lnTo>
                    <a:lnTo>
                      <a:pt x="1866220" y="695961"/>
                    </a:lnTo>
                    <a:lnTo>
                      <a:pt x="1867807" y="697993"/>
                    </a:lnTo>
                    <a:lnTo>
                      <a:pt x="1868941" y="700251"/>
                    </a:lnTo>
                    <a:lnTo>
                      <a:pt x="1869848" y="702508"/>
                    </a:lnTo>
                    <a:lnTo>
                      <a:pt x="1870756" y="704766"/>
                    </a:lnTo>
                    <a:lnTo>
                      <a:pt x="1871209" y="707250"/>
                    </a:lnTo>
                    <a:lnTo>
                      <a:pt x="1871663" y="709282"/>
                    </a:lnTo>
                    <a:lnTo>
                      <a:pt x="1871663" y="711539"/>
                    </a:lnTo>
                    <a:lnTo>
                      <a:pt x="1871663" y="713571"/>
                    </a:lnTo>
                    <a:lnTo>
                      <a:pt x="1871436" y="715829"/>
                    </a:lnTo>
                    <a:lnTo>
                      <a:pt x="1870982" y="717635"/>
                    </a:lnTo>
                    <a:lnTo>
                      <a:pt x="1870529" y="719667"/>
                    </a:lnTo>
                    <a:lnTo>
                      <a:pt x="1869848" y="721474"/>
                    </a:lnTo>
                    <a:lnTo>
                      <a:pt x="1868034" y="724635"/>
                    </a:lnTo>
                    <a:lnTo>
                      <a:pt x="1865766" y="727795"/>
                    </a:lnTo>
                    <a:lnTo>
                      <a:pt x="1863045" y="730279"/>
                    </a:lnTo>
                    <a:lnTo>
                      <a:pt x="1860323" y="732311"/>
                    </a:lnTo>
                    <a:lnTo>
                      <a:pt x="1856922" y="733891"/>
                    </a:lnTo>
                    <a:lnTo>
                      <a:pt x="1853520" y="735246"/>
                    </a:lnTo>
                    <a:lnTo>
                      <a:pt x="1849891" y="735923"/>
                    </a:lnTo>
                    <a:lnTo>
                      <a:pt x="1846263" y="736601"/>
                    </a:lnTo>
                    <a:lnTo>
                      <a:pt x="1842180" y="736375"/>
                    </a:lnTo>
                    <a:lnTo>
                      <a:pt x="1838552" y="735472"/>
                    </a:lnTo>
                    <a:lnTo>
                      <a:pt x="1834923" y="734117"/>
                    </a:lnTo>
                    <a:lnTo>
                      <a:pt x="1831521" y="732537"/>
                    </a:lnTo>
                    <a:lnTo>
                      <a:pt x="1829934" y="731408"/>
                    </a:lnTo>
                    <a:lnTo>
                      <a:pt x="1828119" y="730053"/>
                    </a:lnTo>
                    <a:lnTo>
                      <a:pt x="1826759" y="728699"/>
                    </a:lnTo>
                    <a:lnTo>
                      <a:pt x="1825171" y="727118"/>
                    </a:lnTo>
                    <a:lnTo>
                      <a:pt x="1823130" y="724409"/>
                    </a:lnTo>
                    <a:lnTo>
                      <a:pt x="1821316" y="721248"/>
                    </a:lnTo>
                    <a:lnTo>
                      <a:pt x="1820182" y="717861"/>
                    </a:lnTo>
                    <a:lnTo>
                      <a:pt x="1819502" y="714475"/>
                    </a:lnTo>
                    <a:lnTo>
                      <a:pt x="1819275" y="711314"/>
                    </a:lnTo>
                    <a:lnTo>
                      <a:pt x="1819502" y="707927"/>
                    </a:lnTo>
                    <a:lnTo>
                      <a:pt x="1820182" y="704540"/>
                    </a:lnTo>
                    <a:lnTo>
                      <a:pt x="1821316" y="701380"/>
                    </a:lnTo>
                    <a:lnTo>
                      <a:pt x="1822903" y="698219"/>
                    </a:lnTo>
                    <a:lnTo>
                      <a:pt x="1824718" y="695509"/>
                    </a:lnTo>
                    <a:lnTo>
                      <a:pt x="1827439" y="692800"/>
                    </a:lnTo>
                    <a:lnTo>
                      <a:pt x="1829934" y="690768"/>
                    </a:lnTo>
                    <a:lnTo>
                      <a:pt x="1833336" y="688736"/>
                    </a:lnTo>
                    <a:lnTo>
                      <a:pt x="1836737" y="687381"/>
                    </a:lnTo>
                    <a:lnTo>
                      <a:pt x="1840820" y="686252"/>
                    </a:lnTo>
                    <a:lnTo>
                      <a:pt x="1845129" y="685801"/>
                    </a:lnTo>
                    <a:close/>
                    <a:moveTo>
                      <a:pt x="1678681" y="685801"/>
                    </a:moveTo>
                    <a:lnTo>
                      <a:pt x="1682341" y="686252"/>
                    </a:lnTo>
                    <a:lnTo>
                      <a:pt x="1685544" y="686930"/>
                    </a:lnTo>
                    <a:lnTo>
                      <a:pt x="1688518" y="687833"/>
                    </a:lnTo>
                    <a:lnTo>
                      <a:pt x="1691034" y="688962"/>
                    </a:lnTo>
                    <a:lnTo>
                      <a:pt x="1693551" y="690542"/>
                    </a:lnTo>
                    <a:lnTo>
                      <a:pt x="1695610" y="692123"/>
                    </a:lnTo>
                    <a:lnTo>
                      <a:pt x="1697440" y="693929"/>
                    </a:lnTo>
                    <a:lnTo>
                      <a:pt x="1699041" y="695961"/>
                    </a:lnTo>
                    <a:lnTo>
                      <a:pt x="1700414" y="698219"/>
                    </a:lnTo>
                    <a:lnTo>
                      <a:pt x="1701329" y="700251"/>
                    </a:lnTo>
                    <a:lnTo>
                      <a:pt x="1702473" y="702508"/>
                    </a:lnTo>
                    <a:lnTo>
                      <a:pt x="1702930" y="704540"/>
                    </a:lnTo>
                    <a:lnTo>
                      <a:pt x="1703388" y="707024"/>
                    </a:lnTo>
                    <a:lnTo>
                      <a:pt x="1703388" y="709282"/>
                    </a:lnTo>
                    <a:lnTo>
                      <a:pt x="1703388" y="711314"/>
                    </a:lnTo>
                    <a:lnTo>
                      <a:pt x="1703159" y="713571"/>
                    </a:lnTo>
                    <a:lnTo>
                      <a:pt x="1702930" y="715603"/>
                    </a:lnTo>
                    <a:lnTo>
                      <a:pt x="1702473" y="717635"/>
                    </a:lnTo>
                    <a:lnTo>
                      <a:pt x="1701558" y="719442"/>
                    </a:lnTo>
                    <a:lnTo>
                      <a:pt x="1700871" y="721248"/>
                    </a:lnTo>
                    <a:lnTo>
                      <a:pt x="1698812" y="724635"/>
                    </a:lnTo>
                    <a:lnTo>
                      <a:pt x="1696296" y="727570"/>
                    </a:lnTo>
                    <a:lnTo>
                      <a:pt x="1693551" y="730053"/>
                    </a:lnTo>
                    <a:lnTo>
                      <a:pt x="1690577" y="732537"/>
                    </a:lnTo>
                    <a:lnTo>
                      <a:pt x="1687145" y="734117"/>
                    </a:lnTo>
                    <a:lnTo>
                      <a:pt x="1683485" y="735246"/>
                    </a:lnTo>
                    <a:lnTo>
                      <a:pt x="1679825" y="736375"/>
                    </a:lnTo>
                    <a:lnTo>
                      <a:pt x="1676164" y="736601"/>
                    </a:lnTo>
                    <a:lnTo>
                      <a:pt x="1672504" y="736375"/>
                    </a:lnTo>
                    <a:lnTo>
                      <a:pt x="1668615" y="735923"/>
                    </a:lnTo>
                    <a:lnTo>
                      <a:pt x="1665183" y="734569"/>
                    </a:lnTo>
                    <a:lnTo>
                      <a:pt x="1661752" y="732763"/>
                    </a:lnTo>
                    <a:lnTo>
                      <a:pt x="1660379" y="731634"/>
                    </a:lnTo>
                    <a:lnTo>
                      <a:pt x="1658778" y="730279"/>
                    </a:lnTo>
                    <a:lnTo>
                      <a:pt x="1657405" y="728924"/>
                    </a:lnTo>
                    <a:lnTo>
                      <a:pt x="1656033" y="727344"/>
                    </a:lnTo>
                    <a:lnTo>
                      <a:pt x="1653974" y="724409"/>
                    </a:lnTo>
                    <a:lnTo>
                      <a:pt x="1652601" y="721248"/>
                    </a:lnTo>
                    <a:lnTo>
                      <a:pt x="1651686" y="718087"/>
                    </a:lnTo>
                    <a:lnTo>
                      <a:pt x="1651000" y="714700"/>
                    </a:lnTo>
                    <a:lnTo>
                      <a:pt x="1651000" y="711314"/>
                    </a:lnTo>
                    <a:lnTo>
                      <a:pt x="1651686" y="707927"/>
                    </a:lnTo>
                    <a:lnTo>
                      <a:pt x="1652601" y="704540"/>
                    </a:lnTo>
                    <a:lnTo>
                      <a:pt x="1653974" y="701605"/>
                    </a:lnTo>
                    <a:lnTo>
                      <a:pt x="1655575" y="698444"/>
                    </a:lnTo>
                    <a:lnTo>
                      <a:pt x="1657863" y="695735"/>
                    </a:lnTo>
                    <a:lnTo>
                      <a:pt x="1660379" y="693252"/>
                    </a:lnTo>
                    <a:lnTo>
                      <a:pt x="1663353" y="690768"/>
                    </a:lnTo>
                    <a:lnTo>
                      <a:pt x="1666556" y="688962"/>
                    </a:lnTo>
                    <a:lnTo>
                      <a:pt x="1670216" y="687381"/>
                    </a:lnTo>
                    <a:lnTo>
                      <a:pt x="1674563" y="686478"/>
                    </a:lnTo>
                    <a:lnTo>
                      <a:pt x="1678681" y="685801"/>
                    </a:lnTo>
                    <a:close/>
                    <a:moveTo>
                      <a:pt x="359687" y="682625"/>
                    </a:moveTo>
                    <a:lnTo>
                      <a:pt x="360138" y="682853"/>
                    </a:lnTo>
                    <a:lnTo>
                      <a:pt x="360363" y="683536"/>
                    </a:lnTo>
                    <a:lnTo>
                      <a:pt x="360138" y="684447"/>
                    </a:lnTo>
                    <a:lnTo>
                      <a:pt x="359912" y="685586"/>
                    </a:lnTo>
                    <a:lnTo>
                      <a:pt x="359011" y="688776"/>
                    </a:lnTo>
                    <a:lnTo>
                      <a:pt x="357208" y="692420"/>
                    </a:lnTo>
                    <a:lnTo>
                      <a:pt x="354504" y="696521"/>
                    </a:lnTo>
                    <a:lnTo>
                      <a:pt x="351801" y="701077"/>
                    </a:lnTo>
                    <a:lnTo>
                      <a:pt x="346393" y="709733"/>
                    </a:lnTo>
                    <a:lnTo>
                      <a:pt x="342562" y="715201"/>
                    </a:lnTo>
                    <a:lnTo>
                      <a:pt x="338957" y="719984"/>
                    </a:lnTo>
                    <a:lnTo>
                      <a:pt x="335577" y="724313"/>
                    </a:lnTo>
                    <a:lnTo>
                      <a:pt x="332423" y="727957"/>
                    </a:lnTo>
                    <a:lnTo>
                      <a:pt x="329944" y="730691"/>
                    </a:lnTo>
                    <a:lnTo>
                      <a:pt x="327691" y="732741"/>
                    </a:lnTo>
                    <a:lnTo>
                      <a:pt x="327015" y="733197"/>
                    </a:lnTo>
                    <a:lnTo>
                      <a:pt x="326114" y="733425"/>
                    </a:lnTo>
                    <a:lnTo>
                      <a:pt x="325663" y="733425"/>
                    </a:lnTo>
                    <a:lnTo>
                      <a:pt x="325438" y="733197"/>
                    </a:lnTo>
                    <a:lnTo>
                      <a:pt x="325438" y="732741"/>
                    </a:lnTo>
                    <a:lnTo>
                      <a:pt x="325438" y="732058"/>
                    </a:lnTo>
                    <a:lnTo>
                      <a:pt x="325889" y="730236"/>
                    </a:lnTo>
                    <a:lnTo>
                      <a:pt x="327015" y="727502"/>
                    </a:lnTo>
                    <a:lnTo>
                      <a:pt x="328818" y="724085"/>
                    </a:lnTo>
                    <a:lnTo>
                      <a:pt x="332874" y="716567"/>
                    </a:lnTo>
                    <a:lnTo>
                      <a:pt x="338507" y="707911"/>
                    </a:lnTo>
                    <a:lnTo>
                      <a:pt x="344365" y="699254"/>
                    </a:lnTo>
                    <a:lnTo>
                      <a:pt x="347294" y="695154"/>
                    </a:lnTo>
                    <a:lnTo>
                      <a:pt x="350449" y="691509"/>
                    </a:lnTo>
                    <a:lnTo>
                      <a:pt x="352927" y="688320"/>
                    </a:lnTo>
                    <a:lnTo>
                      <a:pt x="355631" y="685814"/>
                    </a:lnTo>
                    <a:lnTo>
                      <a:pt x="357884" y="683764"/>
                    </a:lnTo>
                    <a:lnTo>
                      <a:pt x="359687" y="682625"/>
                    </a:lnTo>
                    <a:close/>
                    <a:moveTo>
                      <a:pt x="466335" y="669925"/>
                    </a:moveTo>
                    <a:lnTo>
                      <a:pt x="467449" y="670154"/>
                    </a:lnTo>
                    <a:lnTo>
                      <a:pt x="468563" y="670840"/>
                    </a:lnTo>
                    <a:lnTo>
                      <a:pt x="469231" y="671756"/>
                    </a:lnTo>
                    <a:lnTo>
                      <a:pt x="469900" y="672900"/>
                    </a:lnTo>
                    <a:lnTo>
                      <a:pt x="469900" y="674044"/>
                    </a:lnTo>
                    <a:lnTo>
                      <a:pt x="469900" y="676103"/>
                    </a:lnTo>
                    <a:lnTo>
                      <a:pt x="469231" y="677476"/>
                    </a:lnTo>
                    <a:lnTo>
                      <a:pt x="468786" y="679765"/>
                    </a:lnTo>
                    <a:lnTo>
                      <a:pt x="467226" y="683883"/>
                    </a:lnTo>
                    <a:lnTo>
                      <a:pt x="465221" y="688460"/>
                    </a:lnTo>
                    <a:lnTo>
                      <a:pt x="462993" y="692808"/>
                    </a:lnTo>
                    <a:lnTo>
                      <a:pt x="460319" y="696927"/>
                    </a:lnTo>
                    <a:lnTo>
                      <a:pt x="456086" y="703334"/>
                    </a:lnTo>
                    <a:lnTo>
                      <a:pt x="451407" y="709055"/>
                    </a:lnTo>
                    <a:lnTo>
                      <a:pt x="446728" y="713631"/>
                    </a:lnTo>
                    <a:lnTo>
                      <a:pt x="444723" y="715462"/>
                    </a:lnTo>
                    <a:lnTo>
                      <a:pt x="442717" y="717292"/>
                    </a:lnTo>
                    <a:lnTo>
                      <a:pt x="440489" y="718665"/>
                    </a:lnTo>
                    <a:lnTo>
                      <a:pt x="438707" y="719809"/>
                    </a:lnTo>
                    <a:lnTo>
                      <a:pt x="436924" y="720267"/>
                    </a:lnTo>
                    <a:lnTo>
                      <a:pt x="435810" y="720725"/>
                    </a:lnTo>
                    <a:lnTo>
                      <a:pt x="434474" y="720496"/>
                    </a:lnTo>
                    <a:lnTo>
                      <a:pt x="433360" y="720267"/>
                    </a:lnTo>
                    <a:lnTo>
                      <a:pt x="432691" y="719581"/>
                    </a:lnTo>
                    <a:lnTo>
                      <a:pt x="432023" y="718208"/>
                    </a:lnTo>
                    <a:lnTo>
                      <a:pt x="431800" y="715691"/>
                    </a:lnTo>
                    <a:lnTo>
                      <a:pt x="432468" y="713173"/>
                    </a:lnTo>
                    <a:lnTo>
                      <a:pt x="433137" y="709970"/>
                    </a:lnTo>
                    <a:lnTo>
                      <a:pt x="434474" y="706309"/>
                    </a:lnTo>
                    <a:lnTo>
                      <a:pt x="436256" y="702647"/>
                    </a:lnTo>
                    <a:lnTo>
                      <a:pt x="438261" y="698986"/>
                    </a:lnTo>
                    <a:lnTo>
                      <a:pt x="440489" y="694867"/>
                    </a:lnTo>
                    <a:lnTo>
                      <a:pt x="443163" y="690977"/>
                    </a:lnTo>
                    <a:lnTo>
                      <a:pt x="446060" y="687087"/>
                    </a:lnTo>
                    <a:lnTo>
                      <a:pt x="448733" y="683426"/>
                    </a:lnTo>
                    <a:lnTo>
                      <a:pt x="451853" y="680222"/>
                    </a:lnTo>
                    <a:lnTo>
                      <a:pt x="454972" y="677019"/>
                    </a:lnTo>
                    <a:lnTo>
                      <a:pt x="457868" y="674501"/>
                    </a:lnTo>
                    <a:lnTo>
                      <a:pt x="460765" y="672213"/>
                    </a:lnTo>
                    <a:lnTo>
                      <a:pt x="463661" y="670840"/>
                    </a:lnTo>
                    <a:lnTo>
                      <a:pt x="464998" y="670154"/>
                    </a:lnTo>
                    <a:lnTo>
                      <a:pt x="466335" y="669925"/>
                    </a:lnTo>
                    <a:close/>
                    <a:moveTo>
                      <a:pt x="545706" y="665163"/>
                    </a:moveTo>
                    <a:lnTo>
                      <a:pt x="547275" y="665386"/>
                    </a:lnTo>
                    <a:lnTo>
                      <a:pt x="548621" y="665831"/>
                    </a:lnTo>
                    <a:lnTo>
                      <a:pt x="549518" y="666944"/>
                    </a:lnTo>
                    <a:lnTo>
                      <a:pt x="550414" y="667835"/>
                    </a:lnTo>
                    <a:lnTo>
                      <a:pt x="550639" y="669171"/>
                    </a:lnTo>
                    <a:lnTo>
                      <a:pt x="550863" y="670730"/>
                    </a:lnTo>
                    <a:lnTo>
                      <a:pt x="550863" y="672511"/>
                    </a:lnTo>
                    <a:lnTo>
                      <a:pt x="550639" y="674293"/>
                    </a:lnTo>
                    <a:lnTo>
                      <a:pt x="549293" y="678524"/>
                    </a:lnTo>
                    <a:lnTo>
                      <a:pt x="547724" y="682755"/>
                    </a:lnTo>
                    <a:lnTo>
                      <a:pt x="545481" y="687209"/>
                    </a:lnTo>
                    <a:lnTo>
                      <a:pt x="543015" y="691217"/>
                    </a:lnTo>
                    <a:lnTo>
                      <a:pt x="540773" y="694557"/>
                    </a:lnTo>
                    <a:lnTo>
                      <a:pt x="538530" y="697897"/>
                    </a:lnTo>
                    <a:lnTo>
                      <a:pt x="535840" y="700792"/>
                    </a:lnTo>
                    <a:lnTo>
                      <a:pt x="533597" y="703464"/>
                    </a:lnTo>
                    <a:lnTo>
                      <a:pt x="530907" y="706137"/>
                    </a:lnTo>
                    <a:lnTo>
                      <a:pt x="528440" y="708141"/>
                    </a:lnTo>
                    <a:lnTo>
                      <a:pt x="525974" y="709922"/>
                    </a:lnTo>
                    <a:lnTo>
                      <a:pt x="523732" y="711481"/>
                    </a:lnTo>
                    <a:lnTo>
                      <a:pt x="521489" y="712817"/>
                    </a:lnTo>
                    <a:lnTo>
                      <a:pt x="519247" y="713930"/>
                    </a:lnTo>
                    <a:lnTo>
                      <a:pt x="517229" y="714376"/>
                    </a:lnTo>
                    <a:lnTo>
                      <a:pt x="515659" y="714376"/>
                    </a:lnTo>
                    <a:lnTo>
                      <a:pt x="514090" y="714153"/>
                    </a:lnTo>
                    <a:lnTo>
                      <a:pt x="512969" y="713262"/>
                    </a:lnTo>
                    <a:lnTo>
                      <a:pt x="511848" y="712372"/>
                    </a:lnTo>
                    <a:lnTo>
                      <a:pt x="511399" y="710590"/>
                    </a:lnTo>
                    <a:lnTo>
                      <a:pt x="511175" y="708141"/>
                    </a:lnTo>
                    <a:lnTo>
                      <a:pt x="511399" y="705469"/>
                    </a:lnTo>
                    <a:lnTo>
                      <a:pt x="512072" y="702351"/>
                    </a:lnTo>
                    <a:lnTo>
                      <a:pt x="513417" y="699011"/>
                    </a:lnTo>
                    <a:lnTo>
                      <a:pt x="514987" y="695448"/>
                    </a:lnTo>
                    <a:lnTo>
                      <a:pt x="516781" y="691885"/>
                    </a:lnTo>
                    <a:lnTo>
                      <a:pt x="519023" y="687877"/>
                    </a:lnTo>
                    <a:lnTo>
                      <a:pt x="521713" y="684314"/>
                    </a:lnTo>
                    <a:lnTo>
                      <a:pt x="524180" y="680751"/>
                    </a:lnTo>
                    <a:lnTo>
                      <a:pt x="527095" y="677410"/>
                    </a:lnTo>
                    <a:lnTo>
                      <a:pt x="530234" y="674293"/>
                    </a:lnTo>
                    <a:lnTo>
                      <a:pt x="533373" y="671621"/>
                    </a:lnTo>
                    <a:lnTo>
                      <a:pt x="536288" y="669171"/>
                    </a:lnTo>
                    <a:lnTo>
                      <a:pt x="539427" y="667390"/>
                    </a:lnTo>
                    <a:lnTo>
                      <a:pt x="542567" y="665831"/>
                    </a:lnTo>
                    <a:lnTo>
                      <a:pt x="545706" y="665163"/>
                    </a:lnTo>
                    <a:close/>
                    <a:moveTo>
                      <a:pt x="640746" y="658813"/>
                    </a:moveTo>
                    <a:lnTo>
                      <a:pt x="642540" y="659044"/>
                    </a:lnTo>
                    <a:lnTo>
                      <a:pt x="644111" y="659506"/>
                    </a:lnTo>
                    <a:lnTo>
                      <a:pt x="645457" y="660660"/>
                    </a:lnTo>
                    <a:lnTo>
                      <a:pt x="646354" y="661584"/>
                    </a:lnTo>
                    <a:lnTo>
                      <a:pt x="647251" y="662969"/>
                    </a:lnTo>
                    <a:lnTo>
                      <a:pt x="647476" y="664586"/>
                    </a:lnTo>
                    <a:lnTo>
                      <a:pt x="647700" y="666433"/>
                    </a:lnTo>
                    <a:lnTo>
                      <a:pt x="647700" y="668280"/>
                    </a:lnTo>
                    <a:lnTo>
                      <a:pt x="647476" y="670358"/>
                    </a:lnTo>
                    <a:lnTo>
                      <a:pt x="646803" y="672667"/>
                    </a:lnTo>
                    <a:lnTo>
                      <a:pt x="645681" y="677055"/>
                    </a:lnTo>
                    <a:lnTo>
                      <a:pt x="643886" y="681673"/>
                    </a:lnTo>
                    <a:lnTo>
                      <a:pt x="641419" y="685829"/>
                    </a:lnTo>
                    <a:lnTo>
                      <a:pt x="639176" y="689524"/>
                    </a:lnTo>
                    <a:lnTo>
                      <a:pt x="636484" y="692987"/>
                    </a:lnTo>
                    <a:lnTo>
                      <a:pt x="634016" y="696220"/>
                    </a:lnTo>
                    <a:lnTo>
                      <a:pt x="631324" y="699222"/>
                    </a:lnTo>
                    <a:lnTo>
                      <a:pt x="628857" y="701531"/>
                    </a:lnTo>
                    <a:lnTo>
                      <a:pt x="625941" y="703840"/>
                    </a:lnTo>
                    <a:lnTo>
                      <a:pt x="623473" y="705918"/>
                    </a:lnTo>
                    <a:lnTo>
                      <a:pt x="620781" y="707304"/>
                    </a:lnTo>
                    <a:lnTo>
                      <a:pt x="618314" y="708458"/>
                    </a:lnTo>
                    <a:lnTo>
                      <a:pt x="615846" y="709382"/>
                    </a:lnTo>
                    <a:lnTo>
                      <a:pt x="613603" y="709613"/>
                    </a:lnTo>
                    <a:lnTo>
                      <a:pt x="611584" y="709613"/>
                    </a:lnTo>
                    <a:lnTo>
                      <a:pt x="610014" y="708920"/>
                    </a:lnTo>
                    <a:lnTo>
                      <a:pt x="608444" y="707997"/>
                    </a:lnTo>
                    <a:lnTo>
                      <a:pt x="607322" y="706380"/>
                    </a:lnTo>
                    <a:lnTo>
                      <a:pt x="606649" y="704533"/>
                    </a:lnTo>
                    <a:lnTo>
                      <a:pt x="606425" y="701531"/>
                    </a:lnTo>
                    <a:lnTo>
                      <a:pt x="606425" y="698529"/>
                    </a:lnTo>
                    <a:lnTo>
                      <a:pt x="607098" y="695527"/>
                    </a:lnTo>
                    <a:lnTo>
                      <a:pt x="608219" y="692064"/>
                    </a:lnTo>
                    <a:lnTo>
                      <a:pt x="609790" y="688369"/>
                    </a:lnTo>
                    <a:lnTo>
                      <a:pt x="611584" y="684444"/>
                    </a:lnTo>
                    <a:lnTo>
                      <a:pt x="613603" y="680749"/>
                    </a:lnTo>
                    <a:lnTo>
                      <a:pt x="615846" y="677286"/>
                    </a:lnTo>
                    <a:lnTo>
                      <a:pt x="618763" y="673822"/>
                    </a:lnTo>
                    <a:lnTo>
                      <a:pt x="621679" y="670820"/>
                    </a:lnTo>
                    <a:lnTo>
                      <a:pt x="624371" y="667587"/>
                    </a:lnTo>
                    <a:lnTo>
                      <a:pt x="627511" y="664817"/>
                    </a:lnTo>
                    <a:lnTo>
                      <a:pt x="630876" y="662738"/>
                    </a:lnTo>
                    <a:lnTo>
                      <a:pt x="634016" y="660891"/>
                    </a:lnTo>
                    <a:lnTo>
                      <a:pt x="637381" y="659506"/>
                    </a:lnTo>
                    <a:lnTo>
                      <a:pt x="640746" y="658813"/>
                    </a:lnTo>
                    <a:close/>
                    <a:moveTo>
                      <a:pt x="2931887" y="652463"/>
                    </a:moveTo>
                    <a:lnTo>
                      <a:pt x="2934154" y="652463"/>
                    </a:lnTo>
                    <a:lnTo>
                      <a:pt x="2936649" y="652687"/>
                    </a:lnTo>
                    <a:lnTo>
                      <a:pt x="2939144" y="653358"/>
                    </a:lnTo>
                    <a:lnTo>
                      <a:pt x="2941412" y="654476"/>
                    </a:lnTo>
                    <a:lnTo>
                      <a:pt x="2943906" y="655818"/>
                    </a:lnTo>
                    <a:lnTo>
                      <a:pt x="2946401" y="657384"/>
                    </a:lnTo>
                    <a:lnTo>
                      <a:pt x="2948442" y="658950"/>
                    </a:lnTo>
                    <a:lnTo>
                      <a:pt x="2950710" y="660740"/>
                    </a:lnTo>
                    <a:lnTo>
                      <a:pt x="2952978" y="662753"/>
                    </a:lnTo>
                    <a:lnTo>
                      <a:pt x="2956833" y="666779"/>
                    </a:lnTo>
                    <a:lnTo>
                      <a:pt x="2960235" y="671477"/>
                    </a:lnTo>
                    <a:lnTo>
                      <a:pt x="2963183" y="675951"/>
                    </a:lnTo>
                    <a:lnTo>
                      <a:pt x="2965451" y="679977"/>
                    </a:lnTo>
                    <a:lnTo>
                      <a:pt x="2966358" y="682885"/>
                    </a:lnTo>
                    <a:lnTo>
                      <a:pt x="2967492" y="685346"/>
                    </a:lnTo>
                    <a:lnTo>
                      <a:pt x="2967946" y="688030"/>
                    </a:lnTo>
                    <a:lnTo>
                      <a:pt x="2968399" y="690267"/>
                    </a:lnTo>
                    <a:lnTo>
                      <a:pt x="2968626" y="692504"/>
                    </a:lnTo>
                    <a:lnTo>
                      <a:pt x="2968399" y="694294"/>
                    </a:lnTo>
                    <a:lnTo>
                      <a:pt x="2967946" y="696307"/>
                    </a:lnTo>
                    <a:lnTo>
                      <a:pt x="2967266" y="697649"/>
                    </a:lnTo>
                    <a:lnTo>
                      <a:pt x="2966358" y="698992"/>
                    </a:lnTo>
                    <a:lnTo>
                      <a:pt x="2965224" y="700110"/>
                    </a:lnTo>
                    <a:lnTo>
                      <a:pt x="2963864" y="700781"/>
                    </a:lnTo>
                    <a:lnTo>
                      <a:pt x="2962276" y="701452"/>
                    </a:lnTo>
                    <a:lnTo>
                      <a:pt x="2960689" y="701676"/>
                    </a:lnTo>
                    <a:lnTo>
                      <a:pt x="2958648" y="701452"/>
                    </a:lnTo>
                    <a:lnTo>
                      <a:pt x="2956606" y="701005"/>
                    </a:lnTo>
                    <a:lnTo>
                      <a:pt x="2954112" y="700334"/>
                    </a:lnTo>
                    <a:lnTo>
                      <a:pt x="2950483" y="698544"/>
                    </a:lnTo>
                    <a:lnTo>
                      <a:pt x="2947081" y="696307"/>
                    </a:lnTo>
                    <a:lnTo>
                      <a:pt x="2943680" y="693623"/>
                    </a:lnTo>
                    <a:lnTo>
                      <a:pt x="2940504" y="690491"/>
                    </a:lnTo>
                    <a:lnTo>
                      <a:pt x="2937556" y="687136"/>
                    </a:lnTo>
                    <a:lnTo>
                      <a:pt x="2934835" y="683557"/>
                    </a:lnTo>
                    <a:lnTo>
                      <a:pt x="2932340" y="679977"/>
                    </a:lnTo>
                    <a:lnTo>
                      <a:pt x="2930072" y="676398"/>
                    </a:lnTo>
                    <a:lnTo>
                      <a:pt x="2928258" y="672595"/>
                    </a:lnTo>
                    <a:lnTo>
                      <a:pt x="2927124" y="668793"/>
                    </a:lnTo>
                    <a:lnTo>
                      <a:pt x="2925990" y="665437"/>
                    </a:lnTo>
                    <a:lnTo>
                      <a:pt x="2925763" y="662305"/>
                    </a:lnTo>
                    <a:lnTo>
                      <a:pt x="2925763" y="659397"/>
                    </a:lnTo>
                    <a:lnTo>
                      <a:pt x="2925990" y="658055"/>
                    </a:lnTo>
                    <a:lnTo>
                      <a:pt x="2926444" y="656713"/>
                    </a:lnTo>
                    <a:lnTo>
                      <a:pt x="2927124" y="655818"/>
                    </a:lnTo>
                    <a:lnTo>
                      <a:pt x="2927804" y="654700"/>
                    </a:lnTo>
                    <a:lnTo>
                      <a:pt x="2928485" y="654029"/>
                    </a:lnTo>
                    <a:lnTo>
                      <a:pt x="2929619" y="653134"/>
                    </a:lnTo>
                    <a:lnTo>
                      <a:pt x="2930753" y="652687"/>
                    </a:lnTo>
                    <a:lnTo>
                      <a:pt x="2931887" y="652463"/>
                    </a:lnTo>
                    <a:close/>
                    <a:moveTo>
                      <a:pt x="867909" y="649288"/>
                    </a:moveTo>
                    <a:lnTo>
                      <a:pt x="870453" y="649750"/>
                    </a:lnTo>
                    <a:lnTo>
                      <a:pt x="872535" y="650442"/>
                    </a:lnTo>
                    <a:lnTo>
                      <a:pt x="874386" y="651135"/>
                    </a:lnTo>
                    <a:lnTo>
                      <a:pt x="876006" y="652290"/>
                    </a:lnTo>
                    <a:lnTo>
                      <a:pt x="877394" y="653906"/>
                    </a:lnTo>
                    <a:lnTo>
                      <a:pt x="878319" y="655522"/>
                    </a:lnTo>
                    <a:lnTo>
                      <a:pt x="879013" y="657139"/>
                    </a:lnTo>
                    <a:lnTo>
                      <a:pt x="879245" y="659217"/>
                    </a:lnTo>
                    <a:lnTo>
                      <a:pt x="879476" y="661064"/>
                    </a:lnTo>
                    <a:lnTo>
                      <a:pt x="879476" y="663373"/>
                    </a:lnTo>
                    <a:lnTo>
                      <a:pt x="879245" y="665682"/>
                    </a:lnTo>
                    <a:lnTo>
                      <a:pt x="878782" y="667761"/>
                    </a:lnTo>
                    <a:lnTo>
                      <a:pt x="877394" y="672148"/>
                    </a:lnTo>
                    <a:lnTo>
                      <a:pt x="875543" y="676766"/>
                    </a:lnTo>
                    <a:lnTo>
                      <a:pt x="873461" y="680461"/>
                    </a:lnTo>
                    <a:lnTo>
                      <a:pt x="870685" y="683924"/>
                    </a:lnTo>
                    <a:lnTo>
                      <a:pt x="868140" y="687388"/>
                    </a:lnTo>
                    <a:lnTo>
                      <a:pt x="865132" y="690390"/>
                    </a:lnTo>
                    <a:lnTo>
                      <a:pt x="862356" y="692699"/>
                    </a:lnTo>
                    <a:lnTo>
                      <a:pt x="859117" y="695008"/>
                    </a:lnTo>
                    <a:lnTo>
                      <a:pt x="856110" y="697086"/>
                    </a:lnTo>
                    <a:lnTo>
                      <a:pt x="852871" y="698241"/>
                    </a:lnTo>
                    <a:lnTo>
                      <a:pt x="850095" y="699395"/>
                    </a:lnTo>
                    <a:lnTo>
                      <a:pt x="846856" y="699857"/>
                    </a:lnTo>
                    <a:lnTo>
                      <a:pt x="844080" y="700088"/>
                    </a:lnTo>
                    <a:lnTo>
                      <a:pt x="841535" y="699857"/>
                    </a:lnTo>
                    <a:lnTo>
                      <a:pt x="839222" y="698933"/>
                    </a:lnTo>
                    <a:lnTo>
                      <a:pt x="837139" y="697548"/>
                    </a:lnTo>
                    <a:lnTo>
                      <a:pt x="836445" y="696624"/>
                    </a:lnTo>
                    <a:lnTo>
                      <a:pt x="835520" y="695701"/>
                    </a:lnTo>
                    <a:lnTo>
                      <a:pt x="835057" y="694546"/>
                    </a:lnTo>
                    <a:lnTo>
                      <a:pt x="834595" y="693161"/>
                    </a:lnTo>
                    <a:lnTo>
                      <a:pt x="833669" y="690390"/>
                    </a:lnTo>
                    <a:lnTo>
                      <a:pt x="833438" y="687388"/>
                    </a:lnTo>
                    <a:lnTo>
                      <a:pt x="833901" y="683924"/>
                    </a:lnTo>
                    <a:lnTo>
                      <a:pt x="834826" y="680692"/>
                    </a:lnTo>
                    <a:lnTo>
                      <a:pt x="835983" y="676997"/>
                    </a:lnTo>
                    <a:lnTo>
                      <a:pt x="837371" y="673533"/>
                    </a:lnTo>
                    <a:lnTo>
                      <a:pt x="839222" y="670070"/>
                    </a:lnTo>
                    <a:lnTo>
                      <a:pt x="841766" y="666606"/>
                    </a:lnTo>
                    <a:lnTo>
                      <a:pt x="844311" y="663373"/>
                    </a:lnTo>
                    <a:lnTo>
                      <a:pt x="847087" y="660372"/>
                    </a:lnTo>
                    <a:lnTo>
                      <a:pt x="850326" y="657601"/>
                    </a:lnTo>
                    <a:lnTo>
                      <a:pt x="853565" y="655292"/>
                    </a:lnTo>
                    <a:lnTo>
                      <a:pt x="856804" y="653213"/>
                    </a:lnTo>
                    <a:lnTo>
                      <a:pt x="860737" y="651135"/>
                    </a:lnTo>
                    <a:lnTo>
                      <a:pt x="864207" y="650212"/>
                    </a:lnTo>
                    <a:lnTo>
                      <a:pt x="867909" y="649288"/>
                    </a:lnTo>
                    <a:close/>
                    <a:moveTo>
                      <a:pt x="997763" y="646113"/>
                    </a:moveTo>
                    <a:lnTo>
                      <a:pt x="1000458" y="646338"/>
                    </a:lnTo>
                    <a:lnTo>
                      <a:pt x="1002704" y="647012"/>
                    </a:lnTo>
                    <a:lnTo>
                      <a:pt x="1004725" y="647911"/>
                    </a:lnTo>
                    <a:lnTo>
                      <a:pt x="1006522" y="649034"/>
                    </a:lnTo>
                    <a:lnTo>
                      <a:pt x="1007869" y="650382"/>
                    </a:lnTo>
                    <a:lnTo>
                      <a:pt x="1009217" y="651956"/>
                    </a:lnTo>
                    <a:lnTo>
                      <a:pt x="1009890" y="653753"/>
                    </a:lnTo>
                    <a:lnTo>
                      <a:pt x="1010789" y="655551"/>
                    </a:lnTo>
                    <a:lnTo>
                      <a:pt x="1011013" y="657573"/>
                    </a:lnTo>
                    <a:lnTo>
                      <a:pt x="1011238" y="659596"/>
                    </a:lnTo>
                    <a:lnTo>
                      <a:pt x="1011013" y="662068"/>
                    </a:lnTo>
                    <a:lnTo>
                      <a:pt x="1011013" y="664090"/>
                    </a:lnTo>
                    <a:lnTo>
                      <a:pt x="1010564" y="666337"/>
                    </a:lnTo>
                    <a:lnTo>
                      <a:pt x="1009890" y="668360"/>
                    </a:lnTo>
                    <a:lnTo>
                      <a:pt x="1008543" y="672629"/>
                    </a:lnTo>
                    <a:lnTo>
                      <a:pt x="1006297" y="676674"/>
                    </a:lnTo>
                    <a:lnTo>
                      <a:pt x="1003827" y="680270"/>
                    </a:lnTo>
                    <a:lnTo>
                      <a:pt x="1001132" y="683416"/>
                    </a:lnTo>
                    <a:lnTo>
                      <a:pt x="998437" y="686562"/>
                    </a:lnTo>
                    <a:lnTo>
                      <a:pt x="995293" y="688809"/>
                    </a:lnTo>
                    <a:lnTo>
                      <a:pt x="991924" y="691281"/>
                    </a:lnTo>
                    <a:lnTo>
                      <a:pt x="988780" y="693079"/>
                    </a:lnTo>
                    <a:lnTo>
                      <a:pt x="985412" y="694202"/>
                    </a:lnTo>
                    <a:lnTo>
                      <a:pt x="982268" y="695101"/>
                    </a:lnTo>
                    <a:lnTo>
                      <a:pt x="979124" y="695326"/>
                    </a:lnTo>
                    <a:lnTo>
                      <a:pt x="976429" y="695326"/>
                    </a:lnTo>
                    <a:lnTo>
                      <a:pt x="973509" y="694876"/>
                    </a:lnTo>
                    <a:lnTo>
                      <a:pt x="972162" y="694202"/>
                    </a:lnTo>
                    <a:lnTo>
                      <a:pt x="971263" y="693528"/>
                    </a:lnTo>
                    <a:lnTo>
                      <a:pt x="969916" y="692854"/>
                    </a:lnTo>
                    <a:lnTo>
                      <a:pt x="969242" y="691955"/>
                    </a:lnTo>
                    <a:lnTo>
                      <a:pt x="968119" y="691056"/>
                    </a:lnTo>
                    <a:lnTo>
                      <a:pt x="967221" y="689708"/>
                    </a:lnTo>
                    <a:lnTo>
                      <a:pt x="966547" y="688360"/>
                    </a:lnTo>
                    <a:lnTo>
                      <a:pt x="966098" y="686787"/>
                    </a:lnTo>
                    <a:lnTo>
                      <a:pt x="965424" y="683865"/>
                    </a:lnTo>
                    <a:lnTo>
                      <a:pt x="965200" y="681169"/>
                    </a:lnTo>
                    <a:lnTo>
                      <a:pt x="965424" y="678023"/>
                    </a:lnTo>
                    <a:lnTo>
                      <a:pt x="966323" y="674652"/>
                    </a:lnTo>
                    <a:lnTo>
                      <a:pt x="967221" y="671281"/>
                    </a:lnTo>
                    <a:lnTo>
                      <a:pt x="968793" y="668135"/>
                    </a:lnTo>
                    <a:lnTo>
                      <a:pt x="970590" y="664764"/>
                    </a:lnTo>
                    <a:lnTo>
                      <a:pt x="972835" y="661618"/>
                    </a:lnTo>
                    <a:lnTo>
                      <a:pt x="975081" y="658922"/>
                    </a:lnTo>
                    <a:lnTo>
                      <a:pt x="977776" y="656000"/>
                    </a:lnTo>
                    <a:lnTo>
                      <a:pt x="980696" y="653529"/>
                    </a:lnTo>
                    <a:lnTo>
                      <a:pt x="983840" y="651057"/>
                    </a:lnTo>
                    <a:lnTo>
                      <a:pt x="986984" y="649259"/>
                    </a:lnTo>
                    <a:lnTo>
                      <a:pt x="990577" y="647686"/>
                    </a:lnTo>
                    <a:lnTo>
                      <a:pt x="993946" y="646787"/>
                    </a:lnTo>
                    <a:lnTo>
                      <a:pt x="997763" y="646113"/>
                    </a:lnTo>
                    <a:close/>
                    <a:moveTo>
                      <a:pt x="2688545" y="644525"/>
                    </a:moveTo>
                    <a:lnTo>
                      <a:pt x="2691720" y="645196"/>
                    </a:lnTo>
                    <a:lnTo>
                      <a:pt x="2694441" y="645867"/>
                    </a:lnTo>
                    <a:lnTo>
                      <a:pt x="2697390" y="646986"/>
                    </a:lnTo>
                    <a:lnTo>
                      <a:pt x="2699884" y="647880"/>
                    </a:lnTo>
                    <a:lnTo>
                      <a:pt x="2702606" y="649446"/>
                    </a:lnTo>
                    <a:lnTo>
                      <a:pt x="2704873" y="651012"/>
                    </a:lnTo>
                    <a:lnTo>
                      <a:pt x="2707368" y="652802"/>
                    </a:lnTo>
                    <a:lnTo>
                      <a:pt x="2709636" y="654815"/>
                    </a:lnTo>
                    <a:lnTo>
                      <a:pt x="2711450" y="656828"/>
                    </a:lnTo>
                    <a:lnTo>
                      <a:pt x="2713265" y="659065"/>
                    </a:lnTo>
                    <a:lnTo>
                      <a:pt x="2715079" y="661302"/>
                    </a:lnTo>
                    <a:lnTo>
                      <a:pt x="2716666" y="663315"/>
                    </a:lnTo>
                    <a:lnTo>
                      <a:pt x="2719161" y="667789"/>
                    </a:lnTo>
                    <a:lnTo>
                      <a:pt x="2720975" y="672039"/>
                    </a:lnTo>
                    <a:lnTo>
                      <a:pt x="2721656" y="675171"/>
                    </a:lnTo>
                    <a:lnTo>
                      <a:pt x="2722109" y="678303"/>
                    </a:lnTo>
                    <a:lnTo>
                      <a:pt x="2722563" y="681211"/>
                    </a:lnTo>
                    <a:lnTo>
                      <a:pt x="2722109" y="683448"/>
                    </a:lnTo>
                    <a:lnTo>
                      <a:pt x="2721429" y="685685"/>
                    </a:lnTo>
                    <a:lnTo>
                      <a:pt x="2720295" y="687922"/>
                    </a:lnTo>
                    <a:lnTo>
                      <a:pt x="2719388" y="689711"/>
                    </a:lnTo>
                    <a:lnTo>
                      <a:pt x="2717800" y="691277"/>
                    </a:lnTo>
                    <a:lnTo>
                      <a:pt x="2715986" y="692172"/>
                    </a:lnTo>
                    <a:lnTo>
                      <a:pt x="2713945" y="693290"/>
                    </a:lnTo>
                    <a:lnTo>
                      <a:pt x="2711450" y="693514"/>
                    </a:lnTo>
                    <a:lnTo>
                      <a:pt x="2708956" y="693738"/>
                    </a:lnTo>
                    <a:lnTo>
                      <a:pt x="2706234" y="693514"/>
                    </a:lnTo>
                    <a:lnTo>
                      <a:pt x="2703286" y="693067"/>
                    </a:lnTo>
                    <a:lnTo>
                      <a:pt x="2700338" y="691948"/>
                    </a:lnTo>
                    <a:lnTo>
                      <a:pt x="2697163" y="690382"/>
                    </a:lnTo>
                    <a:lnTo>
                      <a:pt x="2693534" y="688145"/>
                    </a:lnTo>
                    <a:lnTo>
                      <a:pt x="2690132" y="685685"/>
                    </a:lnTo>
                    <a:lnTo>
                      <a:pt x="2686731" y="682777"/>
                    </a:lnTo>
                    <a:lnTo>
                      <a:pt x="2684009" y="679869"/>
                    </a:lnTo>
                    <a:lnTo>
                      <a:pt x="2681515" y="676513"/>
                    </a:lnTo>
                    <a:lnTo>
                      <a:pt x="2679247" y="673158"/>
                    </a:lnTo>
                    <a:lnTo>
                      <a:pt x="2677432" y="669579"/>
                    </a:lnTo>
                    <a:lnTo>
                      <a:pt x="2676298" y="666223"/>
                    </a:lnTo>
                    <a:lnTo>
                      <a:pt x="2675391" y="662868"/>
                    </a:lnTo>
                    <a:lnTo>
                      <a:pt x="2674938" y="659512"/>
                    </a:lnTo>
                    <a:lnTo>
                      <a:pt x="2674938" y="656381"/>
                    </a:lnTo>
                    <a:lnTo>
                      <a:pt x="2675391" y="653696"/>
                    </a:lnTo>
                    <a:lnTo>
                      <a:pt x="2676525" y="651012"/>
                    </a:lnTo>
                    <a:lnTo>
                      <a:pt x="2677206" y="649894"/>
                    </a:lnTo>
                    <a:lnTo>
                      <a:pt x="2678113" y="648775"/>
                    </a:lnTo>
                    <a:lnTo>
                      <a:pt x="2679020" y="647880"/>
                    </a:lnTo>
                    <a:lnTo>
                      <a:pt x="2680154" y="646986"/>
                    </a:lnTo>
                    <a:lnTo>
                      <a:pt x="2681288" y="646091"/>
                    </a:lnTo>
                    <a:lnTo>
                      <a:pt x="2682648" y="645643"/>
                    </a:lnTo>
                    <a:lnTo>
                      <a:pt x="2684236" y="645196"/>
                    </a:lnTo>
                    <a:lnTo>
                      <a:pt x="2685597" y="644749"/>
                    </a:lnTo>
                    <a:lnTo>
                      <a:pt x="2688545" y="644525"/>
                    </a:lnTo>
                    <a:close/>
                    <a:moveTo>
                      <a:pt x="1138011" y="642938"/>
                    </a:moveTo>
                    <a:lnTo>
                      <a:pt x="1141186" y="643387"/>
                    </a:lnTo>
                    <a:lnTo>
                      <a:pt x="1143908" y="643837"/>
                    </a:lnTo>
                    <a:lnTo>
                      <a:pt x="1145949" y="644511"/>
                    </a:lnTo>
                    <a:lnTo>
                      <a:pt x="1147990" y="645859"/>
                    </a:lnTo>
                    <a:lnTo>
                      <a:pt x="1149577" y="647207"/>
                    </a:lnTo>
                    <a:lnTo>
                      <a:pt x="1151165" y="648781"/>
                    </a:lnTo>
                    <a:lnTo>
                      <a:pt x="1152072" y="650578"/>
                    </a:lnTo>
                    <a:lnTo>
                      <a:pt x="1152979" y="652376"/>
                    </a:lnTo>
                    <a:lnTo>
                      <a:pt x="1153433" y="654398"/>
                    </a:lnTo>
                    <a:lnTo>
                      <a:pt x="1154113" y="656421"/>
                    </a:lnTo>
                    <a:lnTo>
                      <a:pt x="1154113" y="658668"/>
                    </a:lnTo>
                    <a:lnTo>
                      <a:pt x="1154113" y="660915"/>
                    </a:lnTo>
                    <a:lnTo>
                      <a:pt x="1153659" y="662938"/>
                    </a:lnTo>
                    <a:lnTo>
                      <a:pt x="1153206" y="665185"/>
                    </a:lnTo>
                    <a:lnTo>
                      <a:pt x="1152752" y="667432"/>
                    </a:lnTo>
                    <a:lnTo>
                      <a:pt x="1151845" y="669454"/>
                    </a:lnTo>
                    <a:lnTo>
                      <a:pt x="1150031" y="673275"/>
                    </a:lnTo>
                    <a:lnTo>
                      <a:pt x="1147990" y="676870"/>
                    </a:lnTo>
                    <a:lnTo>
                      <a:pt x="1145495" y="680241"/>
                    </a:lnTo>
                    <a:lnTo>
                      <a:pt x="1142547" y="683162"/>
                    </a:lnTo>
                    <a:lnTo>
                      <a:pt x="1139372" y="685634"/>
                    </a:lnTo>
                    <a:lnTo>
                      <a:pt x="1136197" y="687881"/>
                    </a:lnTo>
                    <a:lnTo>
                      <a:pt x="1132795" y="689679"/>
                    </a:lnTo>
                    <a:lnTo>
                      <a:pt x="1129393" y="691027"/>
                    </a:lnTo>
                    <a:lnTo>
                      <a:pt x="1125991" y="691701"/>
                    </a:lnTo>
                    <a:lnTo>
                      <a:pt x="1122590" y="692151"/>
                    </a:lnTo>
                    <a:lnTo>
                      <a:pt x="1119641" y="691926"/>
                    </a:lnTo>
                    <a:lnTo>
                      <a:pt x="1116693" y="691477"/>
                    </a:lnTo>
                    <a:lnTo>
                      <a:pt x="1113745" y="690128"/>
                    </a:lnTo>
                    <a:lnTo>
                      <a:pt x="1112838" y="689454"/>
                    </a:lnTo>
                    <a:lnTo>
                      <a:pt x="1111477" y="688555"/>
                    </a:lnTo>
                    <a:lnTo>
                      <a:pt x="1110343" y="687657"/>
                    </a:lnTo>
                    <a:lnTo>
                      <a:pt x="1109436" y="686308"/>
                    </a:lnTo>
                    <a:lnTo>
                      <a:pt x="1108529" y="684960"/>
                    </a:lnTo>
                    <a:lnTo>
                      <a:pt x="1107849" y="683387"/>
                    </a:lnTo>
                    <a:lnTo>
                      <a:pt x="1106941" y="680466"/>
                    </a:lnTo>
                    <a:lnTo>
                      <a:pt x="1106488" y="677769"/>
                    </a:lnTo>
                    <a:lnTo>
                      <a:pt x="1106488" y="674623"/>
                    </a:lnTo>
                    <a:lnTo>
                      <a:pt x="1106941" y="671252"/>
                    </a:lnTo>
                    <a:lnTo>
                      <a:pt x="1107849" y="668106"/>
                    </a:lnTo>
                    <a:lnTo>
                      <a:pt x="1108983" y="664735"/>
                    </a:lnTo>
                    <a:lnTo>
                      <a:pt x="1110570" y="661365"/>
                    </a:lnTo>
                    <a:lnTo>
                      <a:pt x="1112838" y="658219"/>
                    </a:lnTo>
                    <a:lnTo>
                      <a:pt x="1115106" y="655522"/>
                    </a:lnTo>
                    <a:lnTo>
                      <a:pt x="1117600" y="652601"/>
                    </a:lnTo>
                    <a:lnTo>
                      <a:pt x="1120549" y="650129"/>
                    </a:lnTo>
                    <a:lnTo>
                      <a:pt x="1123724" y="647882"/>
                    </a:lnTo>
                    <a:lnTo>
                      <a:pt x="1127125" y="646084"/>
                    </a:lnTo>
                    <a:lnTo>
                      <a:pt x="1130527" y="644511"/>
                    </a:lnTo>
                    <a:lnTo>
                      <a:pt x="1134383" y="643612"/>
                    </a:lnTo>
                    <a:lnTo>
                      <a:pt x="1138011" y="642938"/>
                    </a:lnTo>
                    <a:close/>
                    <a:moveTo>
                      <a:pt x="2544407" y="641350"/>
                    </a:moveTo>
                    <a:lnTo>
                      <a:pt x="2546654" y="641350"/>
                    </a:lnTo>
                    <a:lnTo>
                      <a:pt x="2549800" y="641576"/>
                    </a:lnTo>
                    <a:lnTo>
                      <a:pt x="2552946" y="642253"/>
                    </a:lnTo>
                    <a:lnTo>
                      <a:pt x="2556092" y="643382"/>
                    </a:lnTo>
                    <a:lnTo>
                      <a:pt x="2558789" y="644285"/>
                    </a:lnTo>
                    <a:lnTo>
                      <a:pt x="2561486" y="645865"/>
                    </a:lnTo>
                    <a:lnTo>
                      <a:pt x="2563733" y="647445"/>
                    </a:lnTo>
                    <a:lnTo>
                      <a:pt x="2566205" y="649251"/>
                    </a:lnTo>
                    <a:lnTo>
                      <a:pt x="2568452" y="651283"/>
                    </a:lnTo>
                    <a:lnTo>
                      <a:pt x="2570250" y="653540"/>
                    </a:lnTo>
                    <a:lnTo>
                      <a:pt x="2572047" y="655572"/>
                    </a:lnTo>
                    <a:lnTo>
                      <a:pt x="2573620" y="657829"/>
                    </a:lnTo>
                    <a:lnTo>
                      <a:pt x="2575193" y="659861"/>
                    </a:lnTo>
                    <a:lnTo>
                      <a:pt x="2576542" y="662344"/>
                    </a:lnTo>
                    <a:lnTo>
                      <a:pt x="2577441" y="664376"/>
                    </a:lnTo>
                    <a:lnTo>
                      <a:pt x="2578339" y="666408"/>
                    </a:lnTo>
                    <a:lnTo>
                      <a:pt x="2578789" y="668440"/>
                    </a:lnTo>
                    <a:lnTo>
                      <a:pt x="2579688" y="671826"/>
                    </a:lnTo>
                    <a:lnTo>
                      <a:pt x="2579688" y="675212"/>
                    </a:lnTo>
                    <a:lnTo>
                      <a:pt x="2579238" y="678147"/>
                    </a:lnTo>
                    <a:lnTo>
                      <a:pt x="2578789" y="680856"/>
                    </a:lnTo>
                    <a:lnTo>
                      <a:pt x="2577890" y="683113"/>
                    </a:lnTo>
                    <a:lnTo>
                      <a:pt x="2576317" y="685145"/>
                    </a:lnTo>
                    <a:lnTo>
                      <a:pt x="2574519" y="686951"/>
                    </a:lnTo>
                    <a:lnTo>
                      <a:pt x="2572272" y="688305"/>
                    </a:lnTo>
                    <a:lnTo>
                      <a:pt x="2570250" y="689434"/>
                    </a:lnTo>
                    <a:lnTo>
                      <a:pt x="2567778" y="690111"/>
                    </a:lnTo>
                    <a:lnTo>
                      <a:pt x="2564856" y="690563"/>
                    </a:lnTo>
                    <a:lnTo>
                      <a:pt x="2561935" y="690337"/>
                    </a:lnTo>
                    <a:lnTo>
                      <a:pt x="2558789" y="690111"/>
                    </a:lnTo>
                    <a:lnTo>
                      <a:pt x="2555418" y="688983"/>
                    </a:lnTo>
                    <a:lnTo>
                      <a:pt x="2552272" y="687854"/>
                    </a:lnTo>
                    <a:lnTo>
                      <a:pt x="2548902" y="686048"/>
                    </a:lnTo>
                    <a:lnTo>
                      <a:pt x="2545081" y="683339"/>
                    </a:lnTo>
                    <a:lnTo>
                      <a:pt x="2541711" y="680856"/>
                    </a:lnTo>
                    <a:lnTo>
                      <a:pt x="2538789" y="677695"/>
                    </a:lnTo>
                    <a:lnTo>
                      <a:pt x="2536317" y="674309"/>
                    </a:lnTo>
                    <a:lnTo>
                      <a:pt x="2534295" y="670923"/>
                    </a:lnTo>
                    <a:lnTo>
                      <a:pt x="2532497" y="667537"/>
                    </a:lnTo>
                    <a:lnTo>
                      <a:pt x="2531374" y="664150"/>
                    </a:lnTo>
                    <a:lnTo>
                      <a:pt x="2530699" y="660538"/>
                    </a:lnTo>
                    <a:lnTo>
                      <a:pt x="2530475" y="657378"/>
                    </a:lnTo>
                    <a:lnTo>
                      <a:pt x="2530699" y="653992"/>
                    </a:lnTo>
                    <a:lnTo>
                      <a:pt x="2531149" y="651057"/>
                    </a:lnTo>
                    <a:lnTo>
                      <a:pt x="2532497" y="648574"/>
                    </a:lnTo>
                    <a:lnTo>
                      <a:pt x="2533171" y="647219"/>
                    </a:lnTo>
                    <a:lnTo>
                      <a:pt x="2534070" y="646091"/>
                    </a:lnTo>
                    <a:lnTo>
                      <a:pt x="2535194" y="645188"/>
                    </a:lnTo>
                    <a:lnTo>
                      <a:pt x="2536317" y="644059"/>
                    </a:lnTo>
                    <a:lnTo>
                      <a:pt x="2537666" y="643382"/>
                    </a:lnTo>
                    <a:lnTo>
                      <a:pt x="2539014" y="642479"/>
                    </a:lnTo>
                    <a:lnTo>
                      <a:pt x="2540587" y="642027"/>
                    </a:lnTo>
                    <a:lnTo>
                      <a:pt x="2542160" y="641576"/>
                    </a:lnTo>
                    <a:lnTo>
                      <a:pt x="2544407" y="641350"/>
                    </a:lnTo>
                    <a:close/>
                    <a:moveTo>
                      <a:pt x="2392590" y="639763"/>
                    </a:moveTo>
                    <a:lnTo>
                      <a:pt x="2396445" y="640212"/>
                    </a:lnTo>
                    <a:lnTo>
                      <a:pt x="2399393" y="640886"/>
                    </a:lnTo>
                    <a:lnTo>
                      <a:pt x="2402568" y="641785"/>
                    </a:lnTo>
                    <a:lnTo>
                      <a:pt x="2405743" y="643134"/>
                    </a:lnTo>
                    <a:lnTo>
                      <a:pt x="2408465" y="644482"/>
                    </a:lnTo>
                    <a:lnTo>
                      <a:pt x="2410960" y="646280"/>
                    </a:lnTo>
                    <a:lnTo>
                      <a:pt x="2413227" y="648077"/>
                    </a:lnTo>
                    <a:lnTo>
                      <a:pt x="2415495" y="649875"/>
                    </a:lnTo>
                    <a:lnTo>
                      <a:pt x="2417536" y="651898"/>
                    </a:lnTo>
                    <a:lnTo>
                      <a:pt x="2419351" y="653920"/>
                    </a:lnTo>
                    <a:lnTo>
                      <a:pt x="2420711" y="656392"/>
                    </a:lnTo>
                    <a:lnTo>
                      <a:pt x="2422299" y="658414"/>
                    </a:lnTo>
                    <a:lnTo>
                      <a:pt x="2423206" y="660662"/>
                    </a:lnTo>
                    <a:lnTo>
                      <a:pt x="2424113" y="662909"/>
                    </a:lnTo>
                    <a:lnTo>
                      <a:pt x="2424794" y="664931"/>
                    </a:lnTo>
                    <a:lnTo>
                      <a:pt x="2425247" y="666954"/>
                    </a:lnTo>
                    <a:lnTo>
                      <a:pt x="2425701" y="670549"/>
                    </a:lnTo>
                    <a:lnTo>
                      <a:pt x="2425247" y="673920"/>
                    </a:lnTo>
                    <a:lnTo>
                      <a:pt x="2424794" y="676841"/>
                    </a:lnTo>
                    <a:lnTo>
                      <a:pt x="2423660" y="679538"/>
                    </a:lnTo>
                    <a:lnTo>
                      <a:pt x="2422299" y="682010"/>
                    </a:lnTo>
                    <a:lnTo>
                      <a:pt x="2420031" y="684032"/>
                    </a:lnTo>
                    <a:lnTo>
                      <a:pt x="2417763" y="685830"/>
                    </a:lnTo>
                    <a:lnTo>
                      <a:pt x="2415042" y="687178"/>
                    </a:lnTo>
                    <a:lnTo>
                      <a:pt x="2412320" y="688077"/>
                    </a:lnTo>
                    <a:lnTo>
                      <a:pt x="2409372" y="688751"/>
                    </a:lnTo>
                    <a:lnTo>
                      <a:pt x="2405970" y="688976"/>
                    </a:lnTo>
                    <a:lnTo>
                      <a:pt x="2402568" y="688751"/>
                    </a:lnTo>
                    <a:lnTo>
                      <a:pt x="2399167" y="687852"/>
                    </a:lnTo>
                    <a:lnTo>
                      <a:pt x="2395538" y="686953"/>
                    </a:lnTo>
                    <a:lnTo>
                      <a:pt x="2391909" y="685156"/>
                    </a:lnTo>
                    <a:lnTo>
                      <a:pt x="2388508" y="682909"/>
                    </a:lnTo>
                    <a:lnTo>
                      <a:pt x="2384879" y="680437"/>
                    </a:lnTo>
                    <a:lnTo>
                      <a:pt x="2381931" y="677515"/>
                    </a:lnTo>
                    <a:lnTo>
                      <a:pt x="2379436" y="674369"/>
                    </a:lnTo>
                    <a:lnTo>
                      <a:pt x="2377395" y="671448"/>
                    </a:lnTo>
                    <a:lnTo>
                      <a:pt x="2375807" y="668077"/>
                    </a:lnTo>
                    <a:lnTo>
                      <a:pt x="2374447" y="664706"/>
                    </a:lnTo>
                    <a:lnTo>
                      <a:pt x="2373540" y="661336"/>
                    </a:lnTo>
                    <a:lnTo>
                      <a:pt x="2373313" y="658190"/>
                    </a:lnTo>
                    <a:lnTo>
                      <a:pt x="2373540" y="654819"/>
                    </a:lnTo>
                    <a:lnTo>
                      <a:pt x="2374220" y="651898"/>
                    </a:lnTo>
                    <a:lnTo>
                      <a:pt x="2375354" y="648976"/>
                    </a:lnTo>
                    <a:lnTo>
                      <a:pt x="2376941" y="646729"/>
                    </a:lnTo>
                    <a:lnTo>
                      <a:pt x="2379209" y="644482"/>
                    </a:lnTo>
                    <a:lnTo>
                      <a:pt x="2381477" y="642684"/>
                    </a:lnTo>
                    <a:lnTo>
                      <a:pt x="2384425" y="641111"/>
                    </a:lnTo>
                    <a:lnTo>
                      <a:pt x="2388054" y="640212"/>
                    </a:lnTo>
                    <a:lnTo>
                      <a:pt x="2390322" y="639988"/>
                    </a:lnTo>
                    <a:lnTo>
                      <a:pt x="2392590" y="639763"/>
                    </a:lnTo>
                    <a:close/>
                    <a:moveTo>
                      <a:pt x="1285170" y="639763"/>
                    </a:moveTo>
                    <a:lnTo>
                      <a:pt x="1288160" y="639995"/>
                    </a:lnTo>
                    <a:lnTo>
                      <a:pt x="1291149" y="640691"/>
                    </a:lnTo>
                    <a:lnTo>
                      <a:pt x="1293449" y="641619"/>
                    </a:lnTo>
                    <a:lnTo>
                      <a:pt x="1295749" y="643010"/>
                    </a:lnTo>
                    <a:lnTo>
                      <a:pt x="1297589" y="644170"/>
                    </a:lnTo>
                    <a:lnTo>
                      <a:pt x="1299198" y="645794"/>
                    </a:lnTo>
                    <a:lnTo>
                      <a:pt x="1300348" y="647650"/>
                    </a:lnTo>
                    <a:lnTo>
                      <a:pt x="1301498" y="649505"/>
                    </a:lnTo>
                    <a:lnTo>
                      <a:pt x="1302648" y="651825"/>
                    </a:lnTo>
                    <a:lnTo>
                      <a:pt x="1303108" y="653913"/>
                    </a:lnTo>
                    <a:lnTo>
                      <a:pt x="1303338" y="656000"/>
                    </a:lnTo>
                    <a:lnTo>
                      <a:pt x="1303338" y="658320"/>
                    </a:lnTo>
                    <a:lnTo>
                      <a:pt x="1303338" y="660640"/>
                    </a:lnTo>
                    <a:lnTo>
                      <a:pt x="1303108" y="662959"/>
                    </a:lnTo>
                    <a:lnTo>
                      <a:pt x="1302878" y="665047"/>
                    </a:lnTo>
                    <a:lnTo>
                      <a:pt x="1301958" y="667135"/>
                    </a:lnTo>
                    <a:lnTo>
                      <a:pt x="1300348" y="671310"/>
                    </a:lnTo>
                    <a:lnTo>
                      <a:pt x="1298278" y="675021"/>
                    </a:lnTo>
                    <a:lnTo>
                      <a:pt x="1295979" y="678501"/>
                    </a:lnTo>
                    <a:lnTo>
                      <a:pt x="1292989" y="681284"/>
                    </a:lnTo>
                    <a:lnTo>
                      <a:pt x="1290000" y="684068"/>
                    </a:lnTo>
                    <a:lnTo>
                      <a:pt x="1286780" y="686156"/>
                    </a:lnTo>
                    <a:lnTo>
                      <a:pt x="1283331" y="688011"/>
                    </a:lnTo>
                    <a:lnTo>
                      <a:pt x="1279881" y="689403"/>
                    </a:lnTo>
                    <a:lnTo>
                      <a:pt x="1276432" y="690099"/>
                    </a:lnTo>
                    <a:lnTo>
                      <a:pt x="1272982" y="690563"/>
                    </a:lnTo>
                    <a:lnTo>
                      <a:pt x="1269533" y="690563"/>
                    </a:lnTo>
                    <a:lnTo>
                      <a:pt x="1266313" y="689635"/>
                    </a:lnTo>
                    <a:lnTo>
                      <a:pt x="1263323" y="688707"/>
                    </a:lnTo>
                    <a:lnTo>
                      <a:pt x="1261714" y="687779"/>
                    </a:lnTo>
                    <a:lnTo>
                      <a:pt x="1260564" y="686619"/>
                    </a:lnTo>
                    <a:lnTo>
                      <a:pt x="1259414" y="685692"/>
                    </a:lnTo>
                    <a:lnTo>
                      <a:pt x="1258034" y="684300"/>
                    </a:lnTo>
                    <a:lnTo>
                      <a:pt x="1257344" y="682908"/>
                    </a:lnTo>
                    <a:lnTo>
                      <a:pt x="1256194" y="681284"/>
                    </a:lnTo>
                    <a:lnTo>
                      <a:pt x="1254815" y="678733"/>
                    </a:lnTo>
                    <a:lnTo>
                      <a:pt x="1254355" y="675485"/>
                    </a:lnTo>
                    <a:lnTo>
                      <a:pt x="1254125" y="672238"/>
                    </a:lnTo>
                    <a:lnTo>
                      <a:pt x="1254355" y="668758"/>
                    </a:lnTo>
                    <a:lnTo>
                      <a:pt x="1254815" y="665511"/>
                    </a:lnTo>
                    <a:lnTo>
                      <a:pt x="1255964" y="662263"/>
                    </a:lnTo>
                    <a:lnTo>
                      <a:pt x="1257574" y="659016"/>
                    </a:lnTo>
                    <a:lnTo>
                      <a:pt x="1259414" y="655768"/>
                    </a:lnTo>
                    <a:lnTo>
                      <a:pt x="1261484" y="652521"/>
                    </a:lnTo>
                    <a:lnTo>
                      <a:pt x="1264243" y="649969"/>
                    </a:lnTo>
                    <a:lnTo>
                      <a:pt x="1266773" y="647186"/>
                    </a:lnTo>
                    <a:lnTo>
                      <a:pt x="1269992" y="644866"/>
                    </a:lnTo>
                    <a:lnTo>
                      <a:pt x="1273442" y="643010"/>
                    </a:lnTo>
                    <a:lnTo>
                      <a:pt x="1277121" y="641387"/>
                    </a:lnTo>
                    <a:lnTo>
                      <a:pt x="1281031" y="640227"/>
                    </a:lnTo>
                    <a:lnTo>
                      <a:pt x="1285170" y="639763"/>
                    </a:lnTo>
                    <a:close/>
                    <a:moveTo>
                      <a:pt x="2245940" y="638176"/>
                    </a:moveTo>
                    <a:lnTo>
                      <a:pt x="2248446" y="638176"/>
                    </a:lnTo>
                    <a:lnTo>
                      <a:pt x="2251862" y="638402"/>
                    </a:lnTo>
                    <a:lnTo>
                      <a:pt x="2255279" y="639305"/>
                    </a:lnTo>
                    <a:lnTo>
                      <a:pt x="2258468" y="640208"/>
                    </a:lnTo>
                    <a:lnTo>
                      <a:pt x="2261429" y="641336"/>
                    </a:lnTo>
                    <a:lnTo>
                      <a:pt x="2263934" y="642917"/>
                    </a:lnTo>
                    <a:lnTo>
                      <a:pt x="2266668" y="644497"/>
                    </a:lnTo>
                    <a:lnTo>
                      <a:pt x="2268945" y="646303"/>
                    </a:lnTo>
                    <a:lnTo>
                      <a:pt x="2270768" y="648109"/>
                    </a:lnTo>
                    <a:lnTo>
                      <a:pt x="2272590" y="650141"/>
                    </a:lnTo>
                    <a:lnTo>
                      <a:pt x="2274412" y="652398"/>
                    </a:lnTo>
                    <a:lnTo>
                      <a:pt x="2275779" y="654655"/>
                    </a:lnTo>
                    <a:lnTo>
                      <a:pt x="2277145" y="656913"/>
                    </a:lnTo>
                    <a:lnTo>
                      <a:pt x="2277829" y="658945"/>
                    </a:lnTo>
                    <a:lnTo>
                      <a:pt x="2278740" y="661428"/>
                    </a:lnTo>
                    <a:lnTo>
                      <a:pt x="2279195" y="663460"/>
                    </a:lnTo>
                    <a:lnTo>
                      <a:pt x="2279651" y="665491"/>
                    </a:lnTo>
                    <a:lnTo>
                      <a:pt x="2279651" y="669103"/>
                    </a:lnTo>
                    <a:lnTo>
                      <a:pt x="2279195" y="672490"/>
                    </a:lnTo>
                    <a:lnTo>
                      <a:pt x="2278056" y="675650"/>
                    </a:lnTo>
                    <a:lnTo>
                      <a:pt x="2276917" y="678585"/>
                    </a:lnTo>
                    <a:lnTo>
                      <a:pt x="2274640" y="680842"/>
                    </a:lnTo>
                    <a:lnTo>
                      <a:pt x="2272362" y="683100"/>
                    </a:lnTo>
                    <a:lnTo>
                      <a:pt x="2269856" y="684680"/>
                    </a:lnTo>
                    <a:lnTo>
                      <a:pt x="2266895" y="686034"/>
                    </a:lnTo>
                    <a:lnTo>
                      <a:pt x="2263707" y="687163"/>
                    </a:lnTo>
                    <a:lnTo>
                      <a:pt x="2260290" y="687389"/>
                    </a:lnTo>
                    <a:lnTo>
                      <a:pt x="2256646" y="687389"/>
                    </a:lnTo>
                    <a:lnTo>
                      <a:pt x="2253229" y="686712"/>
                    </a:lnTo>
                    <a:lnTo>
                      <a:pt x="2249585" y="686034"/>
                    </a:lnTo>
                    <a:lnTo>
                      <a:pt x="2245940" y="684454"/>
                    </a:lnTo>
                    <a:lnTo>
                      <a:pt x="2242296" y="682422"/>
                    </a:lnTo>
                    <a:lnTo>
                      <a:pt x="2238424" y="680165"/>
                    </a:lnTo>
                    <a:lnTo>
                      <a:pt x="2235463" y="677230"/>
                    </a:lnTo>
                    <a:lnTo>
                      <a:pt x="2232729" y="674070"/>
                    </a:lnTo>
                    <a:lnTo>
                      <a:pt x="2230679" y="670684"/>
                    </a:lnTo>
                    <a:lnTo>
                      <a:pt x="2229085" y="667523"/>
                    </a:lnTo>
                    <a:lnTo>
                      <a:pt x="2227946" y="664137"/>
                    </a:lnTo>
                    <a:lnTo>
                      <a:pt x="2227491" y="660751"/>
                    </a:lnTo>
                    <a:lnTo>
                      <a:pt x="2227263" y="657364"/>
                    </a:lnTo>
                    <a:lnTo>
                      <a:pt x="2227491" y="654430"/>
                    </a:lnTo>
                    <a:lnTo>
                      <a:pt x="2228402" y="651269"/>
                    </a:lnTo>
                    <a:lnTo>
                      <a:pt x="2229540" y="648335"/>
                    </a:lnTo>
                    <a:lnTo>
                      <a:pt x="2231135" y="645851"/>
                    </a:lnTo>
                    <a:lnTo>
                      <a:pt x="2233185" y="643368"/>
                    </a:lnTo>
                    <a:lnTo>
                      <a:pt x="2235918" y="641562"/>
                    </a:lnTo>
                    <a:lnTo>
                      <a:pt x="2238879" y="639982"/>
                    </a:lnTo>
                    <a:lnTo>
                      <a:pt x="2241840" y="639079"/>
                    </a:lnTo>
                    <a:lnTo>
                      <a:pt x="2245940" y="638176"/>
                    </a:lnTo>
                    <a:close/>
                    <a:moveTo>
                      <a:pt x="1438173" y="638176"/>
                    </a:moveTo>
                    <a:lnTo>
                      <a:pt x="1441669" y="638627"/>
                    </a:lnTo>
                    <a:lnTo>
                      <a:pt x="1444465" y="639079"/>
                    </a:lnTo>
                    <a:lnTo>
                      <a:pt x="1447494" y="640208"/>
                    </a:lnTo>
                    <a:lnTo>
                      <a:pt x="1449825" y="641111"/>
                    </a:lnTo>
                    <a:lnTo>
                      <a:pt x="1451922" y="642691"/>
                    </a:lnTo>
                    <a:lnTo>
                      <a:pt x="1454019" y="644271"/>
                    </a:lnTo>
                    <a:lnTo>
                      <a:pt x="1455184" y="646077"/>
                    </a:lnTo>
                    <a:lnTo>
                      <a:pt x="1456582" y="648109"/>
                    </a:lnTo>
                    <a:lnTo>
                      <a:pt x="1457515" y="650141"/>
                    </a:lnTo>
                    <a:lnTo>
                      <a:pt x="1458214" y="652398"/>
                    </a:lnTo>
                    <a:lnTo>
                      <a:pt x="1458680" y="654430"/>
                    </a:lnTo>
                    <a:lnTo>
                      <a:pt x="1458913" y="656461"/>
                    </a:lnTo>
                    <a:lnTo>
                      <a:pt x="1458913" y="658945"/>
                    </a:lnTo>
                    <a:lnTo>
                      <a:pt x="1458913" y="660976"/>
                    </a:lnTo>
                    <a:lnTo>
                      <a:pt x="1458447" y="663008"/>
                    </a:lnTo>
                    <a:lnTo>
                      <a:pt x="1458214" y="664814"/>
                    </a:lnTo>
                    <a:lnTo>
                      <a:pt x="1456816" y="668652"/>
                    </a:lnTo>
                    <a:lnTo>
                      <a:pt x="1454951" y="672490"/>
                    </a:lnTo>
                    <a:lnTo>
                      <a:pt x="1452621" y="675876"/>
                    </a:lnTo>
                    <a:lnTo>
                      <a:pt x="1449825" y="678585"/>
                    </a:lnTo>
                    <a:lnTo>
                      <a:pt x="1447028" y="681294"/>
                    </a:lnTo>
                    <a:lnTo>
                      <a:pt x="1443533" y="683325"/>
                    </a:lnTo>
                    <a:lnTo>
                      <a:pt x="1440038" y="685131"/>
                    </a:lnTo>
                    <a:lnTo>
                      <a:pt x="1436542" y="686486"/>
                    </a:lnTo>
                    <a:lnTo>
                      <a:pt x="1433047" y="687163"/>
                    </a:lnTo>
                    <a:lnTo>
                      <a:pt x="1429318" y="687389"/>
                    </a:lnTo>
                    <a:lnTo>
                      <a:pt x="1425823" y="687389"/>
                    </a:lnTo>
                    <a:lnTo>
                      <a:pt x="1422327" y="686712"/>
                    </a:lnTo>
                    <a:lnTo>
                      <a:pt x="1419065" y="685357"/>
                    </a:lnTo>
                    <a:lnTo>
                      <a:pt x="1417434" y="684680"/>
                    </a:lnTo>
                    <a:lnTo>
                      <a:pt x="1416036" y="683777"/>
                    </a:lnTo>
                    <a:lnTo>
                      <a:pt x="1414638" y="682874"/>
                    </a:lnTo>
                    <a:lnTo>
                      <a:pt x="1413472" y="681519"/>
                    </a:lnTo>
                    <a:lnTo>
                      <a:pt x="1412074" y="680165"/>
                    </a:lnTo>
                    <a:lnTo>
                      <a:pt x="1410909" y="678585"/>
                    </a:lnTo>
                    <a:lnTo>
                      <a:pt x="1409278" y="675876"/>
                    </a:lnTo>
                    <a:lnTo>
                      <a:pt x="1408579" y="672941"/>
                    </a:lnTo>
                    <a:lnTo>
                      <a:pt x="1408113" y="669555"/>
                    </a:lnTo>
                    <a:lnTo>
                      <a:pt x="1408113" y="666394"/>
                    </a:lnTo>
                    <a:lnTo>
                      <a:pt x="1408346" y="663008"/>
                    </a:lnTo>
                    <a:lnTo>
                      <a:pt x="1409045" y="659848"/>
                    </a:lnTo>
                    <a:lnTo>
                      <a:pt x="1410443" y="656461"/>
                    </a:lnTo>
                    <a:lnTo>
                      <a:pt x="1412074" y="653527"/>
                    </a:lnTo>
                    <a:lnTo>
                      <a:pt x="1414171" y="650592"/>
                    </a:lnTo>
                    <a:lnTo>
                      <a:pt x="1416502" y="647657"/>
                    </a:lnTo>
                    <a:lnTo>
                      <a:pt x="1419531" y="645400"/>
                    </a:lnTo>
                    <a:lnTo>
                      <a:pt x="1422560" y="642917"/>
                    </a:lnTo>
                    <a:lnTo>
                      <a:pt x="1426056" y="641111"/>
                    </a:lnTo>
                    <a:lnTo>
                      <a:pt x="1429784" y="639530"/>
                    </a:lnTo>
                    <a:lnTo>
                      <a:pt x="1433746" y="638627"/>
                    </a:lnTo>
                    <a:lnTo>
                      <a:pt x="1438173" y="638176"/>
                    </a:lnTo>
                    <a:close/>
                    <a:moveTo>
                      <a:pt x="2085268" y="636588"/>
                    </a:moveTo>
                    <a:lnTo>
                      <a:pt x="2088700" y="637262"/>
                    </a:lnTo>
                    <a:lnTo>
                      <a:pt x="2092131" y="637711"/>
                    </a:lnTo>
                    <a:lnTo>
                      <a:pt x="2095334" y="638835"/>
                    </a:lnTo>
                    <a:lnTo>
                      <a:pt x="2098308" y="639959"/>
                    </a:lnTo>
                    <a:lnTo>
                      <a:pt x="2100596" y="641307"/>
                    </a:lnTo>
                    <a:lnTo>
                      <a:pt x="2103341" y="642880"/>
                    </a:lnTo>
                    <a:lnTo>
                      <a:pt x="2105400" y="644678"/>
                    </a:lnTo>
                    <a:lnTo>
                      <a:pt x="2107230" y="646700"/>
                    </a:lnTo>
                    <a:lnTo>
                      <a:pt x="2109060" y="648723"/>
                    </a:lnTo>
                    <a:lnTo>
                      <a:pt x="2110433" y="650970"/>
                    </a:lnTo>
                    <a:lnTo>
                      <a:pt x="2111806" y="652992"/>
                    </a:lnTo>
                    <a:lnTo>
                      <a:pt x="2112721" y="655239"/>
                    </a:lnTo>
                    <a:lnTo>
                      <a:pt x="2113636" y="657262"/>
                    </a:lnTo>
                    <a:lnTo>
                      <a:pt x="2114093" y="659734"/>
                    </a:lnTo>
                    <a:lnTo>
                      <a:pt x="2114551" y="661756"/>
                    </a:lnTo>
                    <a:lnTo>
                      <a:pt x="2114551" y="663779"/>
                    </a:lnTo>
                    <a:lnTo>
                      <a:pt x="2114551" y="667374"/>
                    </a:lnTo>
                    <a:lnTo>
                      <a:pt x="2113864" y="670745"/>
                    </a:lnTo>
                    <a:lnTo>
                      <a:pt x="2112492" y="673891"/>
                    </a:lnTo>
                    <a:lnTo>
                      <a:pt x="2110662" y="676812"/>
                    </a:lnTo>
                    <a:lnTo>
                      <a:pt x="2108603" y="679284"/>
                    </a:lnTo>
                    <a:lnTo>
                      <a:pt x="2106086" y="681531"/>
                    </a:lnTo>
                    <a:lnTo>
                      <a:pt x="2103341" y="683104"/>
                    </a:lnTo>
                    <a:lnTo>
                      <a:pt x="2100138" y="684228"/>
                    </a:lnTo>
                    <a:lnTo>
                      <a:pt x="2096707" y="685351"/>
                    </a:lnTo>
                    <a:lnTo>
                      <a:pt x="2093275" y="685801"/>
                    </a:lnTo>
                    <a:lnTo>
                      <a:pt x="2089844" y="685801"/>
                    </a:lnTo>
                    <a:lnTo>
                      <a:pt x="2086183" y="685351"/>
                    </a:lnTo>
                    <a:lnTo>
                      <a:pt x="2082523" y="684228"/>
                    </a:lnTo>
                    <a:lnTo>
                      <a:pt x="2078863" y="683104"/>
                    </a:lnTo>
                    <a:lnTo>
                      <a:pt x="2075431" y="680857"/>
                    </a:lnTo>
                    <a:lnTo>
                      <a:pt x="2072000" y="678385"/>
                    </a:lnTo>
                    <a:lnTo>
                      <a:pt x="2069026" y="675464"/>
                    </a:lnTo>
                    <a:lnTo>
                      <a:pt x="2066738" y="672318"/>
                    </a:lnTo>
                    <a:lnTo>
                      <a:pt x="2064908" y="669172"/>
                    </a:lnTo>
                    <a:lnTo>
                      <a:pt x="2063307" y="665801"/>
                    </a:lnTo>
                    <a:lnTo>
                      <a:pt x="2062392" y="662655"/>
                    </a:lnTo>
                    <a:lnTo>
                      <a:pt x="2062163" y="659509"/>
                    </a:lnTo>
                    <a:lnTo>
                      <a:pt x="2062163" y="656138"/>
                    </a:lnTo>
                    <a:lnTo>
                      <a:pt x="2062620" y="652992"/>
                    </a:lnTo>
                    <a:lnTo>
                      <a:pt x="2063764" y="649846"/>
                    </a:lnTo>
                    <a:lnTo>
                      <a:pt x="2065366" y="646925"/>
                    </a:lnTo>
                    <a:lnTo>
                      <a:pt x="2067196" y="644453"/>
                    </a:lnTo>
                    <a:lnTo>
                      <a:pt x="2069483" y="642206"/>
                    </a:lnTo>
                    <a:lnTo>
                      <a:pt x="2072229" y="639959"/>
                    </a:lnTo>
                    <a:lnTo>
                      <a:pt x="2075431" y="638386"/>
                    </a:lnTo>
                    <a:lnTo>
                      <a:pt x="2078863" y="637487"/>
                    </a:lnTo>
                    <a:lnTo>
                      <a:pt x="2082752" y="637037"/>
                    </a:lnTo>
                    <a:lnTo>
                      <a:pt x="2085268" y="636588"/>
                    </a:lnTo>
                    <a:close/>
                    <a:moveTo>
                      <a:pt x="1921126" y="636588"/>
                    </a:moveTo>
                    <a:lnTo>
                      <a:pt x="1924468" y="636814"/>
                    </a:lnTo>
                    <a:lnTo>
                      <a:pt x="1927810" y="637491"/>
                    </a:lnTo>
                    <a:lnTo>
                      <a:pt x="1930707" y="638394"/>
                    </a:lnTo>
                    <a:lnTo>
                      <a:pt x="1933380" y="639748"/>
                    </a:lnTo>
                    <a:lnTo>
                      <a:pt x="1935831" y="641103"/>
                    </a:lnTo>
                    <a:lnTo>
                      <a:pt x="1938059" y="642683"/>
                    </a:lnTo>
                    <a:lnTo>
                      <a:pt x="1940065" y="644489"/>
                    </a:lnTo>
                    <a:lnTo>
                      <a:pt x="1941624" y="646295"/>
                    </a:lnTo>
                    <a:lnTo>
                      <a:pt x="1943184" y="648327"/>
                    </a:lnTo>
                    <a:lnTo>
                      <a:pt x="1944521" y="650584"/>
                    </a:lnTo>
                    <a:lnTo>
                      <a:pt x="1945412" y="652842"/>
                    </a:lnTo>
                    <a:lnTo>
                      <a:pt x="1946526" y="654873"/>
                    </a:lnTo>
                    <a:lnTo>
                      <a:pt x="1946972" y="657131"/>
                    </a:lnTo>
                    <a:lnTo>
                      <a:pt x="1947640" y="659163"/>
                    </a:lnTo>
                    <a:lnTo>
                      <a:pt x="1947863" y="661646"/>
                    </a:lnTo>
                    <a:lnTo>
                      <a:pt x="1947863" y="663452"/>
                    </a:lnTo>
                    <a:lnTo>
                      <a:pt x="1947640" y="665484"/>
                    </a:lnTo>
                    <a:lnTo>
                      <a:pt x="1947194" y="667515"/>
                    </a:lnTo>
                    <a:lnTo>
                      <a:pt x="1946749" y="669321"/>
                    </a:lnTo>
                    <a:lnTo>
                      <a:pt x="1946080" y="670902"/>
                    </a:lnTo>
                    <a:lnTo>
                      <a:pt x="1944521" y="674288"/>
                    </a:lnTo>
                    <a:lnTo>
                      <a:pt x="1942515" y="677222"/>
                    </a:lnTo>
                    <a:lnTo>
                      <a:pt x="1940065" y="679706"/>
                    </a:lnTo>
                    <a:lnTo>
                      <a:pt x="1937391" y="681963"/>
                    </a:lnTo>
                    <a:lnTo>
                      <a:pt x="1934272" y="683543"/>
                    </a:lnTo>
                    <a:lnTo>
                      <a:pt x="1930929" y="684672"/>
                    </a:lnTo>
                    <a:lnTo>
                      <a:pt x="1927365" y="685575"/>
                    </a:lnTo>
                    <a:lnTo>
                      <a:pt x="1923800" y="685801"/>
                    </a:lnTo>
                    <a:lnTo>
                      <a:pt x="1920012" y="685575"/>
                    </a:lnTo>
                    <a:lnTo>
                      <a:pt x="1916447" y="684898"/>
                    </a:lnTo>
                    <a:lnTo>
                      <a:pt x="1912882" y="683769"/>
                    </a:lnTo>
                    <a:lnTo>
                      <a:pt x="1909540" y="681963"/>
                    </a:lnTo>
                    <a:lnTo>
                      <a:pt x="1906198" y="679480"/>
                    </a:lnTo>
                    <a:lnTo>
                      <a:pt x="1904638" y="678125"/>
                    </a:lnTo>
                    <a:lnTo>
                      <a:pt x="1903524" y="676771"/>
                    </a:lnTo>
                    <a:lnTo>
                      <a:pt x="1901073" y="673836"/>
                    </a:lnTo>
                    <a:lnTo>
                      <a:pt x="1899291" y="670676"/>
                    </a:lnTo>
                    <a:lnTo>
                      <a:pt x="1897954" y="667515"/>
                    </a:lnTo>
                    <a:lnTo>
                      <a:pt x="1897286" y="664355"/>
                    </a:lnTo>
                    <a:lnTo>
                      <a:pt x="1897063" y="660969"/>
                    </a:lnTo>
                    <a:lnTo>
                      <a:pt x="1897063" y="658034"/>
                    </a:lnTo>
                    <a:lnTo>
                      <a:pt x="1897731" y="654648"/>
                    </a:lnTo>
                    <a:lnTo>
                      <a:pt x="1898622" y="651487"/>
                    </a:lnTo>
                    <a:lnTo>
                      <a:pt x="1900182" y="648553"/>
                    </a:lnTo>
                    <a:lnTo>
                      <a:pt x="1901965" y="646069"/>
                    </a:lnTo>
                    <a:lnTo>
                      <a:pt x="1903970" y="643360"/>
                    </a:lnTo>
                    <a:lnTo>
                      <a:pt x="1906866" y="641329"/>
                    </a:lnTo>
                    <a:lnTo>
                      <a:pt x="1909540" y="639523"/>
                    </a:lnTo>
                    <a:lnTo>
                      <a:pt x="1913105" y="637942"/>
                    </a:lnTo>
                    <a:lnTo>
                      <a:pt x="1916670" y="636814"/>
                    </a:lnTo>
                    <a:lnTo>
                      <a:pt x="1921126" y="636588"/>
                    </a:lnTo>
                    <a:close/>
                    <a:moveTo>
                      <a:pt x="1758037" y="636588"/>
                    </a:moveTo>
                    <a:lnTo>
                      <a:pt x="1761409" y="637262"/>
                    </a:lnTo>
                    <a:lnTo>
                      <a:pt x="1764556" y="637711"/>
                    </a:lnTo>
                    <a:lnTo>
                      <a:pt x="1767478" y="638610"/>
                    </a:lnTo>
                    <a:lnTo>
                      <a:pt x="1769950" y="639734"/>
                    </a:lnTo>
                    <a:lnTo>
                      <a:pt x="1772198" y="641307"/>
                    </a:lnTo>
                    <a:lnTo>
                      <a:pt x="1774446" y="642880"/>
                    </a:lnTo>
                    <a:lnTo>
                      <a:pt x="1776244" y="644678"/>
                    </a:lnTo>
                    <a:lnTo>
                      <a:pt x="1777818" y="646475"/>
                    </a:lnTo>
                    <a:lnTo>
                      <a:pt x="1779391" y="648498"/>
                    </a:lnTo>
                    <a:lnTo>
                      <a:pt x="1780290" y="650520"/>
                    </a:lnTo>
                    <a:lnTo>
                      <a:pt x="1781189" y="652767"/>
                    </a:lnTo>
                    <a:lnTo>
                      <a:pt x="1781864" y="655015"/>
                    </a:lnTo>
                    <a:lnTo>
                      <a:pt x="1782313" y="657037"/>
                    </a:lnTo>
                    <a:lnTo>
                      <a:pt x="1782763" y="659509"/>
                    </a:lnTo>
                    <a:lnTo>
                      <a:pt x="1782763" y="661531"/>
                    </a:lnTo>
                    <a:lnTo>
                      <a:pt x="1782313" y="663554"/>
                    </a:lnTo>
                    <a:lnTo>
                      <a:pt x="1782088" y="665576"/>
                    </a:lnTo>
                    <a:lnTo>
                      <a:pt x="1781639" y="667374"/>
                    </a:lnTo>
                    <a:lnTo>
                      <a:pt x="1780290" y="670970"/>
                    </a:lnTo>
                    <a:lnTo>
                      <a:pt x="1778492" y="674116"/>
                    </a:lnTo>
                    <a:lnTo>
                      <a:pt x="1776244" y="677262"/>
                    </a:lnTo>
                    <a:lnTo>
                      <a:pt x="1773547" y="679509"/>
                    </a:lnTo>
                    <a:lnTo>
                      <a:pt x="1770400" y="681756"/>
                    </a:lnTo>
                    <a:lnTo>
                      <a:pt x="1767478" y="683554"/>
                    </a:lnTo>
                    <a:lnTo>
                      <a:pt x="1764106" y="684677"/>
                    </a:lnTo>
                    <a:lnTo>
                      <a:pt x="1760285" y="685576"/>
                    </a:lnTo>
                    <a:lnTo>
                      <a:pt x="1756688" y="685801"/>
                    </a:lnTo>
                    <a:lnTo>
                      <a:pt x="1753092" y="685576"/>
                    </a:lnTo>
                    <a:lnTo>
                      <a:pt x="1749495" y="685127"/>
                    </a:lnTo>
                    <a:lnTo>
                      <a:pt x="1746124" y="683778"/>
                    </a:lnTo>
                    <a:lnTo>
                      <a:pt x="1742752" y="681981"/>
                    </a:lnTo>
                    <a:lnTo>
                      <a:pt x="1740055" y="679509"/>
                    </a:lnTo>
                    <a:lnTo>
                      <a:pt x="1738481" y="678385"/>
                    </a:lnTo>
                    <a:lnTo>
                      <a:pt x="1737133" y="676812"/>
                    </a:lnTo>
                    <a:lnTo>
                      <a:pt x="1735110" y="673891"/>
                    </a:lnTo>
                    <a:lnTo>
                      <a:pt x="1733536" y="670970"/>
                    </a:lnTo>
                    <a:lnTo>
                      <a:pt x="1732637" y="668048"/>
                    </a:lnTo>
                    <a:lnTo>
                      <a:pt x="1731963" y="664677"/>
                    </a:lnTo>
                    <a:lnTo>
                      <a:pt x="1731963" y="661531"/>
                    </a:lnTo>
                    <a:lnTo>
                      <a:pt x="1732188" y="658161"/>
                    </a:lnTo>
                    <a:lnTo>
                      <a:pt x="1732862" y="655015"/>
                    </a:lnTo>
                    <a:lnTo>
                      <a:pt x="1734211" y="651869"/>
                    </a:lnTo>
                    <a:lnTo>
                      <a:pt x="1735784" y="648723"/>
                    </a:lnTo>
                    <a:lnTo>
                      <a:pt x="1737807" y="646251"/>
                    </a:lnTo>
                    <a:lnTo>
                      <a:pt x="1740280" y="643554"/>
                    </a:lnTo>
                    <a:lnTo>
                      <a:pt x="1742977" y="641532"/>
                    </a:lnTo>
                    <a:lnTo>
                      <a:pt x="1746349" y="639734"/>
                    </a:lnTo>
                    <a:lnTo>
                      <a:pt x="1749720" y="638161"/>
                    </a:lnTo>
                    <a:lnTo>
                      <a:pt x="1753766" y="637262"/>
                    </a:lnTo>
                    <a:lnTo>
                      <a:pt x="1758037" y="636588"/>
                    </a:lnTo>
                    <a:close/>
                    <a:moveTo>
                      <a:pt x="1596367" y="636588"/>
                    </a:moveTo>
                    <a:lnTo>
                      <a:pt x="1599799" y="636815"/>
                    </a:lnTo>
                    <a:lnTo>
                      <a:pt x="1603003" y="637268"/>
                    </a:lnTo>
                    <a:lnTo>
                      <a:pt x="1605749" y="638402"/>
                    </a:lnTo>
                    <a:lnTo>
                      <a:pt x="1608266" y="639309"/>
                    </a:lnTo>
                    <a:lnTo>
                      <a:pt x="1610325" y="640897"/>
                    </a:lnTo>
                    <a:lnTo>
                      <a:pt x="1612614" y="642484"/>
                    </a:lnTo>
                    <a:lnTo>
                      <a:pt x="1613987" y="644299"/>
                    </a:lnTo>
                    <a:lnTo>
                      <a:pt x="1615360" y="646113"/>
                    </a:lnTo>
                    <a:lnTo>
                      <a:pt x="1616733" y="648381"/>
                    </a:lnTo>
                    <a:lnTo>
                      <a:pt x="1617877" y="650422"/>
                    </a:lnTo>
                    <a:lnTo>
                      <a:pt x="1618334" y="652463"/>
                    </a:lnTo>
                    <a:lnTo>
                      <a:pt x="1618792" y="654731"/>
                    </a:lnTo>
                    <a:lnTo>
                      <a:pt x="1619021" y="656999"/>
                    </a:lnTo>
                    <a:lnTo>
                      <a:pt x="1619250" y="659267"/>
                    </a:lnTo>
                    <a:lnTo>
                      <a:pt x="1619021" y="661308"/>
                    </a:lnTo>
                    <a:lnTo>
                      <a:pt x="1618792" y="663349"/>
                    </a:lnTo>
                    <a:lnTo>
                      <a:pt x="1618334" y="665617"/>
                    </a:lnTo>
                    <a:lnTo>
                      <a:pt x="1617877" y="667431"/>
                    </a:lnTo>
                    <a:lnTo>
                      <a:pt x="1616275" y="671060"/>
                    </a:lnTo>
                    <a:lnTo>
                      <a:pt x="1613987" y="674235"/>
                    </a:lnTo>
                    <a:lnTo>
                      <a:pt x="1611470" y="677183"/>
                    </a:lnTo>
                    <a:lnTo>
                      <a:pt x="1608724" y="679678"/>
                    </a:lnTo>
                    <a:lnTo>
                      <a:pt x="1605749" y="681945"/>
                    </a:lnTo>
                    <a:lnTo>
                      <a:pt x="1602316" y="683533"/>
                    </a:lnTo>
                    <a:lnTo>
                      <a:pt x="1598884" y="684894"/>
                    </a:lnTo>
                    <a:lnTo>
                      <a:pt x="1595223" y="685574"/>
                    </a:lnTo>
                    <a:lnTo>
                      <a:pt x="1591333" y="685801"/>
                    </a:lnTo>
                    <a:lnTo>
                      <a:pt x="1587900" y="685801"/>
                    </a:lnTo>
                    <a:lnTo>
                      <a:pt x="1584239" y="685121"/>
                    </a:lnTo>
                    <a:lnTo>
                      <a:pt x="1581264" y="683760"/>
                    </a:lnTo>
                    <a:lnTo>
                      <a:pt x="1578061" y="682172"/>
                    </a:lnTo>
                    <a:lnTo>
                      <a:pt x="1576459" y="681265"/>
                    </a:lnTo>
                    <a:lnTo>
                      <a:pt x="1575086" y="679904"/>
                    </a:lnTo>
                    <a:lnTo>
                      <a:pt x="1573713" y="678544"/>
                    </a:lnTo>
                    <a:lnTo>
                      <a:pt x="1572569" y="676956"/>
                    </a:lnTo>
                    <a:lnTo>
                      <a:pt x="1570509" y="674235"/>
                    </a:lnTo>
                    <a:lnTo>
                      <a:pt x="1569594" y="671060"/>
                    </a:lnTo>
                    <a:lnTo>
                      <a:pt x="1568679" y="667885"/>
                    </a:lnTo>
                    <a:lnTo>
                      <a:pt x="1568450" y="664710"/>
                    </a:lnTo>
                    <a:lnTo>
                      <a:pt x="1568450" y="661308"/>
                    </a:lnTo>
                    <a:lnTo>
                      <a:pt x="1569136" y="658133"/>
                    </a:lnTo>
                    <a:lnTo>
                      <a:pt x="1570052" y="654731"/>
                    </a:lnTo>
                    <a:lnTo>
                      <a:pt x="1571653" y="651783"/>
                    </a:lnTo>
                    <a:lnTo>
                      <a:pt x="1573484" y="648834"/>
                    </a:lnTo>
                    <a:lnTo>
                      <a:pt x="1575543" y="645886"/>
                    </a:lnTo>
                    <a:lnTo>
                      <a:pt x="1578289" y="643618"/>
                    </a:lnTo>
                    <a:lnTo>
                      <a:pt x="1581264" y="641350"/>
                    </a:lnTo>
                    <a:lnTo>
                      <a:pt x="1584468" y="639309"/>
                    </a:lnTo>
                    <a:lnTo>
                      <a:pt x="1588358" y="637949"/>
                    </a:lnTo>
                    <a:lnTo>
                      <a:pt x="1592248" y="637041"/>
                    </a:lnTo>
                    <a:lnTo>
                      <a:pt x="1596367" y="636588"/>
                    </a:lnTo>
                    <a:close/>
                    <a:moveTo>
                      <a:pt x="416119" y="628650"/>
                    </a:moveTo>
                    <a:lnTo>
                      <a:pt x="417048" y="628876"/>
                    </a:lnTo>
                    <a:lnTo>
                      <a:pt x="417281" y="629553"/>
                    </a:lnTo>
                    <a:lnTo>
                      <a:pt x="417513" y="630456"/>
                    </a:lnTo>
                    <a:lnTo>
                      <a:pt x="417281" y="631585"/>
                    </a:lnTo>
                    <a:lnTo>
                      <a:pt x="416119" y="634519"/>
                    </a:lnTo>
                    <a:lnTo>
                      <a:pt x="414260" y="638131"/>
                    </a:lnTo>
                    <a:lnTo>
                      <a:pt x="411937" y="642195"/>
                    </a:lnTo>
                    <a:lnTo>
                      <a:pt x="409382" y="646710"/>
                    </a:lnTo>
                    <a:lnTo>
                      <a:pt x="403342" y="654611"/>
                    </a:lnTo>
                    <a:lnTo>
                      <a:pt x="399160" y="660480"/>
                    </a:lnTo>
                    <a:lnTo>
                      <a:pt x="394746" y="665447"/>
                    </a:lnTo>
                    <a:lnTo>
                      <a:pt x="390796" y="669736"/>
                    </a:lnTo>
                    <a:lnTo>
                      <a:pt x="387312" y="673122"/>
                    </a:lnTo>
                    <a:lnTo>
                      <a:pt x="384059" y="675831"/>
                    </a:lnTo>
                    <a:lnTo>
                      <a:pt x="381736" y="677411"/>
                    </a:lnTo>
                    <a:lnTo>
                      <a:pt x="380807" y="677863"/>
                    </a:lnTo>
                    <a:lnTo>
                      <a:pt x="380110" y="677863"/>
                    </a:lnTo>
                    <a:lnTo>
                      <a:pt x="379645" y="677637"/>
                    </a:lnTo>
                    <a:lnTo>
                      <a:pt x="379413" y="676960"/>
                    </a:lnTo>
                    <a:lnTo>
                      <a:pt x="379413" y="675605"/>
                    </a:lnTo>
                    <a:lnTo>
                      <a:pt x="380110" y="673348"/>
                    </a:lnTo>
                    <a:lnTo>
                      <a:pt x="381271" y="670639"/>
                    </a:lnTo>
                    <a:lnTo>
                      <a:pt x="383130" y="667478"/>
                    </a:lnTo>
                    <a:lnTo>
                      <a:pt x="387544" y="659803"/>
                    </a:lnTo>
                    <a:lnTo>
                      <a:pt x="393584" y="651676"/>
                    </a:lnTo>
                    <a:lnTo>
                      <a:pt x="399624" y="643775"/>
                    </a:lnTo>
                    <a:lnTo>
                      <a:pt x="402877" y="639937"/>
                    </a:lnTo>
                    <a:lnTo>
                      <a:pt x="406129" y="636777"/>
                    </a:lnTo>
                    <a:lnTo>
                      <a:pt x="408917" y="633616"/>
                    </a:lnTo>
                    <a:lnTo>
                      <a:pt x="411705" y="631359"/>
                    </a:lnTo>
                    <a:lnTo>
                      <a:pt x="414028" y="629779"/>
                    </a:lnTo>
                    <a:lnTo>
                      <a:pt x="416119" y="628650"/>
                    </a:lnTo>
                    <a:close/>
                    <a:moveTo>
                      <a:pt x="469153" y="623888"/>
                    </a:moveTo>
                    <a:lnTo>
                      <a:pt x="470321" y="623888"/>
                    </a:lnTo>
                    <a:lnTo>
                      <a:pt x="471021" y="624571"/>
                    </a:lnTo>
                    <a:lnTo>
                      <a:pt x="471488" y="625483"/>
                    </a:lnTo>
                    <a:lnTo>
                      <a:pt x="471488" y="626394"/>
                    </a:lnTo>
                    <a:lnTo>
                      <a:pt x="471488" y="627761"/>
                    </a:lnTo>
                    <a:lnTo>
                      <a:pt x="471254" y="629356"/>
                    </a:lnTo>
                    <a:lnTo>
                      <a:pt x="469854" y="633001"/>
                    </a:lnTo>
                    <a:lnTo>
                      <a:pt x="467986" y="637102"/>
                    </a:lnTo>
                    <a:lnTo>
                      <a:pt x="465651" y="641431"/>
                    </a:lnTo>
                    <a:lnTo>
                      <a:pt x="462850" y="645760"/>
                    </a:lnTo>
                    <a:lnTo>
                      <a:pt x="460048" y="649861"/>
                    </a:lnTo>
                    <a:lnTo>
                      <a:pt x="455379" y="655785"/>
                    </a:lnTo>
                    <a:lnTo>
                      <a:pt x="450943" y="661025"/>
                    </a:lnTo>
                    <a:lnTo>
                      <a:pt x="446274" y="665582"/>
                    </a:lnTo>
                    <a:lnTo>
                      <a:pt x="442072" y="669228"/>
                    </a:lnTo>
                    <a:lnTo>
                      <a:pt x="438103" y="671734"/>
                    </a:lnTo>
                    <a:lnTo>
                      <a:pt x="436703" y="672417"/>
                    </a:lnTo>
                    <a:lnTo>
                      <a:pt x="435302" y="672873"/>
                    </a:lnTo>
                    <a:lnTo>
                      <a:pt x="434134" y="673101"/>
                    </a:lnTo>
                    <a:lnTo>
                      <a:pt x="433201" y="672873"/>
                    </a:lnTo>
                    <a:lnTo>
                      <a:pt x="432267" y="672417"/>
                    </a:lnTo>
                    <a:lnTo>
                      <a:pt x="431800" y="671734"/>
                    </a:lnTo>
                    <a:lnTo>
                      <a:pt x="431800" y="670595"/>
                    </a:lnTo>
                    <a:lnTo>
                      <a:pt x="431800" y="669683"/>
                    </a:lnTo>
                    <a:lnTo>
                      <a:pt x="432267" y="667177"/>
                    </a:lnTo>
                    <a:lnTo>
                      <a:pt x="433201" y="664215"/>
                    </a:lnTo>
                    <a:lnTo>
                      <a:pt x="434835" y="660798"/>
                    </a:lnTo>
                    <a:lnTo>
                      <a:pt x="436936" y="657380"/>
                    </a:lnTo>
                    <a:lnTo>
                      <a:pt x="439037" y="653507"/>
                    </a:lnTo>
                    <a:lnTo>
                      <a:pt x="441605" y="649634"/>
                    </a:lnTo>
                    <a:lnTo>
                      <a:pt x="444640" y="645760"/>
                    </a:lnTo>
                    <a:lnTo>
                      <a:pt x="447675" y="641659"/>
                    </a:lnTo>
                    <a:lnTo>
                      <a:pt x="450943" y="637786"/>
                    </a:lnTo>
                    <a:lnTo>
                      <a:pt x="453978" y="634368"/>
                    </a:lnTo>
                    <a:lnTo>
                      <a:pt x="457247" y="631179"/>
                    </a:lnTo>
                    <a:lnTo>
                      <a:pt x="460515" y="628217"/>
                    </a:lnTo>
                    <a:lnTo>
                      <a:pt x="463550" y="626166"/>
                    </a:lnTo>
                    <a:lnTo>
                      <a:pt x="466352" y="624571"/>
                    </a:lnTo>
                    <a:lnTo>
                      <a:pt x="467753" y="624116"/>
                    </a:lnTo>
                    <a:lnTo>
                      <a:pt x="469153" y="623888"/>
                    </a:lnTo>
                    <a:close/>
                    <a:moveTo>
                      <a:pt x="538890" y="617538"/>
                    </a:moveTo>
                    <a:lnTo>
                      <a:pt x="540459" y="617767"/>
                    </a:lnTo>
                    <a:lnTo>
                      <a:pt x="541356" y="618225"/>
                    </a:lnTo>
                    <a:lnTo>
                      <a:pt x="542253" y="618911"/>
                    </a:lnTo>
                    <a:lnTo>
                      <a:pt x="542702" y="620056"/>
                    </a:lnTo>
                    <a:lnTo>
                      <a:pt x="542926" y="621429"/>
                    </a:lnTo>
                    <a:lnTo>
                      <a:pt x="542702" y="623031"/>
                    </a:lnTo>
                    <a:lnTo>
                      <a:pt x="542702" y="624863"/>
                    </a:lnTo>
                    <a:lnTo>
                      <a:pt x="542253" y="626694"/>
                    </a:lnTo>
                    <a:lnTo>
                      <a:pt x="540684" y="630585"/>
                    </a:lnTo>
                    <a:lnTo>
                      <a:pt x="538666" y="635163"/>
                    </a:lnTo>
                    <a:lnTo>
                      <a:pt x="536199" y="639283"/>
                    </a:lnTo>
                    <a:lnTo>
                      <a:pt x="533733" y="643632"/>
                    </a:lnTo>
                    <a:lnTo>
                      <a:pt x="531042" y="647066"/>
                    </a:lnTo>
                    <a:lnTo>
                      <a:pt x="528800" y="650041"/>
                    </a:lnTo>
                    <a:lnTo>
                      <a:pt x="526109" y="653246"/>
                    </a:lnTo>
                    <a:lnTo>
                      <a:pt x="523642" y="655993"/>
                    </a:lnTo>
                    <a:lnTo>
                      <a:pt x="521400" y="658282"/>
                    </a:lnTo>
                    <a:lnTo>
                      <a:pt x="518709" y="660571"/>
                    </a:lnTo>
                    <a:lnTo>
                      <a:pt x="516467" y="662631"/>
                    </a:lnTo>
                    <a:lnTo>
                      <a:pt x="514001" y="664004"/>
                    </a:lnTo>
                    <a:lnTo>
                      <a:pt x="511983" y="665149"/>
                    </a:lnTo>
                    <a:lnTo>
                      <a:pt x="509965" y="666293"/>
                    </a:lnTo>
                    <a:lnTo>
                      <a:pt x="508171" y="666751"/>
                    </a:lnTo>
                    <a:lnTo>
                      <a:pt x="506601" y="666751"/>
                    </a:lnTo>
                    <a:lnTo>
                      <a:pt x="505256" y="666522"/>
                    </a:lnTo>
                    <a:lnTo>
                      <a:pt x="504359" y="665606"/>
                    </a:lnTo>
                    <a:lnTo>
                      <a:pt x="503462" y="664691"/>
                    </a:lnTo>
                    <a:lnTo>
                      <a:pt x="503238" y="663089"/>
                    </a:lnTo>
                    <a:lnTo>
                      <a:pt x="503238" y="660571"/>
                    </a:lnTo>
                    <a:lnTo>
                      <a:pt x="503686" y="657824"/>
                    </a:lnTo>
                    <a:lnTo>
                      <a:pt x="504807" y="654619"/>
                    </a:lnTo>
                    <a:lnTo>
                      <a:pt x="506377" y="651186"/>
                    </a:lnTo>
                    <a:lnTo>
                      <a:pt x="508171" y="647752"/>
                    </a:lnTo>
                    <a:lnTo>
                      <a:pt x="510189" y="644090"/>
                    </a:lnTo>
                    <a:lnTo>
                      <a:pt x="512431" y="640428"/>
                    </a:lnTo>
                    <a:lnTo>
                      <a:pt x="515346" y="636765"/>
                    </a:lnTo>
                    <a:lnTo>
                      <a:pt x="518037" y="633332"/>
                    </a:lnTo>
                    <a:lnTo>
                      <a:pt x="520952" y="629898"/>
                    </a:lnTo>
                    <a:lnTo>
                      <a:pt x="524091" y="626694"/>
                    </a:lnTo>
                    <a:lnTo>
                      <a:pt x="527230" y="623718"/>
                    </a:lnTo>
                    <a:lnTo>
                      <a:pt x="530369" y="621429"/>
                    </a:lnTo>
                    <a:lnTo>
                      <a:pt x="533284" y="619598"/>
                    </a:lnTo>
                    <a:lnTo>
                      <a:pt x="535975" y="618225"/>
                    </a:lnTo>
                    <a:lnTo>
                      <a:pt x="538890" y="617538"/>
                    </a:lnTo>
                    <a:close/>
                    <a:moveTo>
                      <a:pt x="624599" y="612775"/>
                    </a:moveTo>
                    <a:lnTo>
                      <a:pt x="626404" y="613216"/>
                    </a:lnTo>
                    <a:lnTo>
                      <a:pt x="627531" y="613657"/>
                    </a:lnTo>
                    <a:lnTo>
                      <a:pt x="628659" y="614539"/>
                    </a:lnTo>
                    <a:lnTo>
                      <a:pt x="629336" y="615641"/>
                    </a:lnTo>
                    <a:lnTo>
                      <a:pt x="630012" y="616964"/>
                    </a:lnTo>
                    <a:lnTo>
                      <a:pt x="630238" y="618508"/>
                    </a:lnTo>
                    <a:lnTo>
                      <a:pt x="630238" y="620051"/>
                    </a:lnTo>
                    <a:lnTo>
                      <a:pt x="630012" y="621815"/>
                    </a:lnTo>
                    <a:lnTo>
                      <a:pt x="629787" y="623799"/>
                    </a:lnTo>
                    <a:lnTo>
                      <a:pt x="628885" y="625784"/>
                    </a:lnTo>
                    <a:lnTo>
                      <a:pt x="627306" y="629973"/>
                    </a:lnTo>
                    <a:lnTo>
                      <a:pt x="625050" y="634162"/>
                    </a:lnTo>
                    <a:lnTo>
                      <a:pt x="622795" y="638351"/>
                    </a:lnTo>
                    <a:lnTo>
                      <a:pt x="620314" y="641659"/>
                    </a:lnTo>
                    <a:lnTo>
                      <a:pt x="617833" y="644525"/>
                    </a:lnTo>
                    <a:lnTo>
                      <a:pt x="615352" y="647391"/>
                    </a:lnTo>
                    <a:lnTo>
                      <a:pt x="612871" y="650037"/>
                    </a:lnTo>
                    <a:lnTo>
                      <a:pt x="610164" y="652462"/>
                    </a:lnTo>
                    <a:lnTo>
                      <a:pt x="607683" y="654447"/>
                    </a:lnTo>
                    <a:lnTo>
                      <a:pt x="604977" y="656211"/>
                    </a:lnTo>
                    <a:lnTo>
                      <a:pt x="602496" y="657754"/>
                    </a:lnTo>
                    <a:lnTo>
                      <a:pt x="600015" y="659077"/>
                    </a:lnTo>
                    <a:lnTo>
                      <a:pt x="597985" y="659738"/>
                    </a:lnTo>
                    <a:lnTo>
                      <a:pt x="595955" y="660400"/>
                    </a:lnTo>
                    <a:lnTo>
                      <a:pt x="594150" y="660400"/>
                    </a:lnTo>
                    <a:lnTo>
                      <a:pt x="592346" y="660179"/>
                    </a:lnTo>
                    <a:lnTo>
                      <a:pt x="590993" y="659518"/>
                    </a:lnTo>
                    <a:lnTo>
                      <a:pt x="589865" y="658415"/>
                    </a:lnTo>
                    <a:lnTo>
                      <a:pt x="589188" y="656872"/>
                    </a:lnTo>
                    <a:lnTo>
                      <a:pt x="588963" y="655770"/>
                    </a:lnTo>
                    <a:lnTo>
                      <a:pt x="588963" y="654447"/>
                    </a:lnTo>
                    <a:lnTo>
                      <a:pt x="589188" y="651801"/>
                    </a:lnTo>
                    <a:lnTo>
                      <a:pt x="589640" y="648714"/>
                    </a:lnTo>
                    <a:lnTo>
                      <a:pt x="590993" y="645407"/>
                    </a:lnTo>
                    <a:lnTo>
                      <a:pt x="592572" y="642100"/>
                    </a:lnTo>
                    <a:lnTo>
                      <a:pt x="594376" y="638572"/>
                    </a:lnTo>
                    <a:lnTo>
                      <a:pt x="596631" y="635044"/>
                    </a:lnTo>
                    <a:lnTo>
                      <a:pt x="599338" y="631296"/>
                    </a:lnTo>
                    <a:lnTo>
                      <a:pt x="602270" y="627988"/>
                    </a:lnTo>
                    <a:lnTo>
                      <a:pt x="604977" y="624902"/>
                    </a:lnTo>
                    <a:lnTo>
                      <a:pt x="608360" y="621815"/>
                    </a:lnTo>
                    <a:lnTo>
                      <a:pt x="611518" y="619169"/>
                    </a:lnTo>
                    <a:lnTo>
                      <a:pt x="614901" y="616964"/>
                    </a:lnTo>
                    <a:lnTo>
                      <a:pt x="618058" y="614980"/>
                    </a:lnTo>
                    <a:lnTo>
                      <a:pt x="621442" y="613657"/>
                    </a:lnTo>
                    <a:lnTo>
                      <a:pt x="624599" y="612775"/>
                    </a:lnTo>
                    <a:close/>
                    <a:moveTo>
                      <a:pt x="835099" y="603250"/>
                    </a:moveTo>
                    <a:lnTo>
                      <a:pt x="837297" y="603472"/>
                    </a:lnTo>
                    <a:lnTo>
                      <a:pt x="839056" y="604140"/>
                    </a:lnTo>
                    <a:lnTo>
                      <a:pt x="840814" y="604808"/>
                    </a:lnTo>
                    <a:lnTo>
                      <a:pt x="842133" y="605920"/>
                    </a:lnTo>
                    <a:lnTo>
                      <a:pt x="843012" y="607478"/>
                    </a:lnTo>
                    <a:lnTo>
                      <a:pt x="843672" y="608591"/>
                    </a:lnTo>
                    <a:lnTo>
                      <a:pt x="844111" y="610371"/>
                    </a:lnTo>
                    <a:lnTo>
                      <a:pt x="844551" y="612152"/>
                    </a:lnTo>
                    <a:lnTo>
                      <a:pt x="844551" y="614377"/>
                    </a:lnTo>
                    <a:lnTo>
                      <a:pt x="844111" y="616380"/>
                    </a:lnTo>
                    <a:lnTo>
                      <a:pt x="843891" y="618383"/>
                    </a:lnTo>
                    <a:lnTo>
                      <a:pt x="843232" y="620386"/>
                    </a:lnTo>
                    <a:lnTo>
                      <a:pt x="841693" y="624837"/>
                    </a:lnTo>
                    <a:lnTo>
                      <a:pt x="839715" y="628843"/>
                    </a:lnTo>
                    <a:lnTo>
                      <a:pt x="837517" y="632403"/>
                    </a:lnTo>
                    <a:lnTo>
                      <a:pt x="835099" y="635742"/>
                    </a:lnTo>
                    <a:lnTo>
                      <a:pt x="832461" y="638857"/>
                    </a:lnTo>
                    <a:lnTo>
                      <a:pt x="829824" y="641528"/>
                    </a:lnTo>
                    <a:lnTo>
                      <a:pt x="826746" y="643976"/>
                    </a:lnTo>
                    <a:lnTo>
                      <a:pt x="823889" y="645979"/>
                    </a:lnTo>
                    <a:lnTo>
                      <a:pt x="820811" y="647759"/>
                    </a:lnTo>
                    <a:lnTo>
                      <a:pt x="818174" y="649094"/>
                    </a:lnTo>
                    <a:lnTo>
                      <a:pt x="815316" y="650207"/>
                    </a:lnTo>
                    <a:lnTo>
                      <a:pt x="812459" y="650652"/>
                    </a:lnTo>
                    <a:lnTo>
                      <a:pt x="810041" y="650875"/>
                    </a:lnTo>
                    <a:lnTo>
                      <a:pt x="807843" y="650430"/>
                    </a:lnTo>
                    <a:lnTo>
                      <a:pt x="805864" y="649762"/>
                    </a:lnTo>
                    <a:lnTo>
                      <a:pt x="804106" y="648427"/>
                    </a:lnTo>
                    <a:lnTo>
                      <a:pt x="803446" y="647537"/>
                    </a:lnTo>
                    <a:lnTo>
                      <a:pt x="803007" y="646646"/>
                    </a:lnTo>
                    <a:lnTo>
                      <a:pt x="801908" y="644198"/>
                    </a:lnTo>
                    <a:lnTo>
                      <a:pt x="801688" y="641750"/>
                    </a:lnTo>
                    <a:lnTo>
                      <a:pt x="801688" y="638857"/>
                    </a:lnTo>
                    <a:lnTo>
                      <a:pt x="802127" y="635742"/>
                    </a:lnTo>
                    <a:lnTo>
                      <a:pt x="803227" y="632403"/>
                    </a:lnTo>
                    <a:lnTo>
                      <a:pt x="804545" y="629065"/>
                    </a:lnTo>
                    <a:lnTo>
                      <a:pt x="806304" y="625727"/>
                    </a:lnTo>
                    <a:lnTo>
                      <a:pt x="808282" y="622834"/>
                    </a:lnTo>
                    <a:lnTo>
                      <a:pt x="810480" y="619496"/>
                    </a:lnTo>
                    <a:lnTo>
                      <a:pt x="813118" y="616380"/>
                    </a:lnTo>
                    <a:lnTo>
                      <a:pt x="815756" y="613487"/>
                    </a:lnTo>
                    <a:lnTo>
                      <a:pt x="818613" y="611039"/>
                    </a:lnTo>
                    <a:lnTo>
                      <a:pt x="821910" y="608591"/>
                    </a:lnTo>
                    <a:lnTo>
                      <a:pt x="824988" y="606588"/>
                    </a:lnTo>
                    <a:lnTo>
                      <a:pt x="828285" y="605030"/>
                    </a:lnTo>
                    <a:lnTo>
                      <a:pt x="831802" y="603695"/>
                    </a:lnTo>
                    <a:lnTo>
                      <a:pt x="835099" y="603250"/>
                    </a:lnTo>
                    <a:close/>
                    <a:moveTo>
                      <a:pt x="2855324" y="601663"/>
                    </a:moveTo>
                    <a:lnTo>
                      <a:pt x="2858073" y="602108"/>
                    </a:lnTo>
                    <a:lnTo>
                      <a:pt x="2860593" y="602998"/>
                    </a:lnTo>
                    <a:lnTo>
                      <a:pt x="2863343" y="603888"/>
                    </a:lnTo>
                    <a:lnTo>
                      <a:pt x="2865635" y="605001"/>
                    </a:lnTo>
                    <a:lnTo>
                      <a:pt x="2867926" y="606559"/>
                    </a:lnTo>
                    <a:lnTo>
                      <a:pt x="2870446" y="608117"/>
                    </a:lnTo>
                    <a:lnTo>
                      <a:pt x="2872737" y="609897"/>
                    </a:lnTo>
                    <a:lnTo>
                      <a:pt x="2874800" y="611900"/>
                    </a:lnTo>
                    <a:lnTo>
                      <a:pt x="2878924" y="616128"/>
                    </a:lnTo>
                    <a:lnTo>
                      <a:pt x="2882590" y="620134"/>
                    </a:lnTo>
                    <a:lnTo>
                      <a:pt x="2885339" y="624585"/>
                    </a:lnTo>
                    <a:lnTo>
                      <a:pt x="2887631" y="628591"/>
                    </a:lnTo>
                    <a:lnTo>
                      <a:pt x="2888776" y="631039"/>
                    </a:lnTo>
                    <a:lnTo>
                      <a:pt x="2889693" y="633932"/>
                    </a:lnTo>
                    <a:lnTo>
                      <a:pt x="2890380" y="636380"/>
                    </a:lnTo>
                    <a:lnTo>
                      <a:pt x="2890838" y="638606"/>
                    </a:lnTo>
                    <a:lnTo>
                      <a:pt x="2890838" y="640609"/>
                    </a:lnTo>
                    <a:lnTo>
                      <a:pt x="2890380" y="642611"/>
                    </a:lnTo>
                    <a:lnTo>
                      <a:pt x="2890151" y="644169"/>
                    </a:lnTo>
                    <a:lnTo>
                      <a:pt x="2889464" y="645727"/>
                    </a:lnTo>
                    <a:lnTo>
                      <a:pt x="2888318" y="647062"/>
                    </a:lnTo>
                    <a:lnTo>
                      <a:pt x="2887401" y="647953"/>
                    </a:lnTo>
                    <a:lnTo>
                      <a:pt x="2885798" y="648843"/>
                    </a:lnTo>
                    <a:lnTo>
                      <a:pt x="2884194" y="649288"/>
                    </a:lnTo>
                    <a:lnTo>
                      <a:pt x="2882361" y="649288"/>
                    </a:lnTo>
                    <a:lnTo>
                      <a:pt x="2880528" y="649288"/>
                    </a:lnTo>
                    <a:lnTo>
                      <a:pt x="2878007" y="648843"/>
                    </a:lnTo>
                    <a:lnTo>
                      <a:pt x="2875716" y="647953"/>
                    </a:lnTo>
                    <a:lnTo>
                      <a:pt x="2872050" y="646617"/>
                    </a:lnTo>
                    <a:lnTo>
                      <a:pt x="2868384" y="644169"/>
                    </a:lnTo>
                    <a:lnTo>
                      <a:pt x="2864947" y="641721"/>
                    </a:lnTo>
                    <a:lnTo>
                      <a:pt x="2861510" y="638828"/>
                    </a:lnTo>
                    <a:lnTo>
                      <a:pt x="2858531" y="635490"/>
                    </a:lnTo>
                    <a:lnTo>
                      <a:pt x="2855553" y="632152"/>
                    </a:lnTo>
                    <a:lnTo>
                      <a:pt x="2853032" y="628591"/>
                    </a:lnTo>
                    <a:lnTo>
                      <a:pt x="2850970" y="625030"/>
                    </a:lnTo>
                    <a:lnTo>
                      <a:pt x="2849137" y="621470"/>
                    </a:lnTo>
                    <a:lnTo>
                      <a:pt x="2847762" y="617909"/>
                    </a:lnTo>
                    <a:lnTo>
                      <a:pt x="2846846" y="614571"/>
                    </a:lnTo>
                    <a:lnTo>
                      <a:pt x="2846388" y="611455"/>
                    </a:lnTo>
                    <a:lnTo>
                      <a:pt x="2846617" y="608562"/>
                    </a:lnTo>
                    <a:lnTo>
                      <a:pt x="2846846" y="607227"/>
                    </a:lnTo>
                    <a:lnTo>
                      <a:pt x="2847533" y="606114"/>
                    </a:lnTo>
                    <a:lnTo>
                      <a:pt x="2847992" y="605001"/>
                    </a:lnTo>
                    <a:lnTo>
                      <a:pt x="2848679" y="603888"/>
                    </a:lnTo>
                    <a:lnTo>
                      <a:pt x="2849825" y="603221"/>
                    </a:lnTo>
                    <a:lnTo>
                      <a:pt x="2850970" y="602776"/>
                    </a:lnTo>
                    <a:lnTo>
                      <a:pt x="2851887" y="602108"/>
                    </a:lnTo>
                    <a:lnTo>
                      <a:pt x="2853261" y="601885"/>
                    </a:lnTo>
                    <a:lnTo>
                      <a:pt x="2855324" y="601663"/>
                    </a:lnTo>
                    <a:close/>
                    <a:moveTo>
                      <a:pt x="957993" y="598488"/>
                    </a:moveTo>
                    <a:lnTo>
                      <a:pt x="960525" y="598719"/>
                    </a:lnTo>
                    <a:lnTo>
                      <a:pt x="962827" y="599181"/>
                    </a:lnTo>
                    <a:lnTo>
                      <a:pt x="964899" y="600105"/>
                    </a:lnTo>
                    <a:lnTo>
                      <a:pt x="966510" y="601260"/>
                    </a:lnTo>
                    <a:lnTo>
                      <a:pt x="967431" y="602647"/>
                    </a:lnTo>
                    <a:lnTo>
                      <a:pt x="968582" y="604264"/>
                    </a:lnTo>
                    <a:lnTo>
                      <a:pt x="969272" y="605881"/>
                    </a:lnTo>
                    <a:lnTo>
                      <a:pt x="969733" y="607730"/>
                    </a:lnTo>
                    <a:lnTo>
                      <a:pt x="969963" y="609809"/>
                    </a:lnTo>
                    <a:lnTo>
                      <a:pt x="969963" y="612120"/>
                    </a:lnTo>
                    <a:lnTo>
                      <a:pt x="969963" y="614199"/>
                    </a:lnTo>
                    <a:lnTo>
                      <a:pt x="969272" y="616278"/>
                    </a:lnTo>
                    <a:lnTo>
                      <a:pt x="968121" y="620899"/>
                    </a:lnTo>
                    <a:lnTo>
                      <a:pt x="966280" y="625058"/>
                    </a:lnTo>
                    <a:lnTo>
                      <a:pt x="963978" y="628755"/>
                    </a:lnTo>
                    <a:lnTo>
                      <a:pt x="961676" y="632221"/>
                    </a:lnTo>
                    <a:lnTo>
                      <a:pt x="958914" y="635455"/>
                    </a:lnTo>
                    <a:lnTo>
                      <a:pt x="956151" y="637997"/>
                    </a:lnTo>
                    <a:lnTo>
                      <a:pt x="953159" y="640769"/>
                    </a:lnTo>
                    <a:lnTo>
                      <a:pt x="949936" y="642849"/>
                    </a:lnTo>
                    <a:lnTo>
                      <a:pt x="946714" y="644697"/>
                    </a:lnTo>
                    <a:lnTo>
                      <a:pt x="943721" y="646084"/>
                    </a:lnTo>
                    <a:lnTo>
                      <a:pt x="940729" y="647239"/>
                    </a:lnTo>
                    <a:lnTo>
                      <a:pt x="937736" y="647701"/>
                    </a:lnTo>
                    <a:lnTo>
                      <a:pt x="934974" y="647701"/>
                    </a:lnTo>
                    <a:lnTo>
                      <a:pt x="932212" y="647470"/>
                    </a:lnTo>
                    <a:lnTo>
                      <a:pt x="929910" y="646546"/>
                    </a:lnTo>
                    <a:lnTo>
                      <a:pt x="928068" y="645390"/>
                    </a:lnTo>
                    <a:lnTo>
                      <a:pt x="926917" y="644466"/>
                    </a:lnTo>
                    <a:lnTo>
                      <a:pt x="926227" y="643311"/>
                    </a:lnTo>
                    <a:lnTo>
                      <a:pt x="925536" y="642156"/>
                    </a:lnTo>
                    <a:lnTo>
                      <a:pt x="924846" y="641001"/>
                    </a:lnTo>
                    <a:lnTo>
                      <a:pt x="924385" y="637997"/>
                    </a:lnTo>
                    <a:lnTo>
                      <a:pt x="923925" y="635224"/>
                    </a:lnTo>
                    <a:lnTo>
                      <a:pt x="924385" y="631990"/>
                    </a:lnTo>
                    <a:lnTo>
                      <a:pt x="925076" y="628755"/>
                    </a:lnTo>
                    <a:lnTo>
                      <a:pt x="926227" y="625289"/>
                    </a:lnTo>
                    <a:lnTo>
                      <a:pt x="927838" y="621824"/>
                    </a:lnTo>
                    <a:lnTo>
                      <a:pt x="929680" y="618358"/>
                    </a:lnTo>
                    <a:lnTo>
                      <a:pt x="931751" y="615123"/>
                    </a:lnTo>
                    <a:lnTo>
                      <a:pt x="934283" y="612120"/>
                    </a:lnTo>
                    <a:lnTo>
                      <a:pt x="937276" y="609116"/>
                    </a:lnTo>
                    <a:lnTo>
                      <a:pt x="940268" y="606112"/>
                    </a:lnTo>
                    <a:lnTo>
                      <a:pt x="943721" y="603802"/>
                    </a:lnTo>
                    <a:lnTo>
                      <a:pt x="947174" y="601954"/>
                    </a:lnTo>
                    <a:lnTo>
                      <a:pt x="950627" y="600336"/>
                    </a:lnTo>
                    <a:lnTo>
                      <a:pt x="954310" y="598950"/>
                    </a:lnTo>
                    <a:lnTo>
                      <a:pt x="957993" y="598488"/>
                    </a:lnTo>
                    <a:close/>
                    <a:moveTo>
                      <a:pt x="2736574" y="596900"/>
                    </a:moveTo>
                    <a:lnTo>
                      <a:pt x="2739449" y="597360"/>
                    </a:lnTo>
                    <a:lnTo>
                      <a:pt x="2742324" y="598050"/>
                    </a:lnTo>
                    <a:lnTo>
                      <a:pt x="2744756" y="598970"/>
                    </a:lnTo>
                    <a:lnTo>
                      <a:pt x="2747410" y="600349"/>
                    </a:lnTo>
                    <a:lnTo>
                      <a:pt x="2749842" y="601729"/>
                    </a:lnTo>
                    <a:lnTo>
                      <a:pt x="2752054" y="603569"/>
                    </a:lnTo>
                    <a:lnTo>
                      <a:pt x="2754487" y="605179"/>
                    </a:lnTo>
                    <a:lnTo>
                      <a:pt x="2756477" y="607248"/>
                    </a:lnTo>
                    <a:lnTo>
                      <a:pt x="2758467" y="609318"/>
                    </a:lnTo>
                    <a:lnTo>
                      <a:pt x="2760236" y="611388"/>
                    </a:lnTo>
                    <a:lnTo>
                      <a:pt x="2763553" y="615757"/>
                    </a:lnTo>
                    <a:lnTo>
                      <a:pt x="2766207" y="620127"/>
                    </a:lnTo>
                    <a:lnTo>
                      <a:pt x="2768197" y="624496"/>
                    </a:lnTo>
                    <a:lnTo>
                      <a:pt x="2769303" y="627256"/>
                    </a:lnTo>
                    <a:lnTo>
                      <a:pt x="2769967" y="630245"/>
                    </a:lnTo>
                    <a:lnTo>
                      <a:pt x="2770188" y="633005"/>
                    </a:lnTo>
                    <a:lnTo>
                      <a:pt x="2770188" y="635304"/>
                    </a:lnTo>
                    <a:lnTo>
                      <a:pt x="2769967" y="637604"/>
                    </a:lnTo>
                    <a:lnTo>
                      <a:pt x="2769524" y="639444"/>
                    </a:lnTo>
                    <a:lnTo>
                      <a:pt x="2768419" y="641284"/>
                    </a:lnTo>
                    <a:lnTo>
                      <a:pt x="2767534" y="642893"/>
                    </a:lnTo>
                    <a:lnTo>
                      <a:pt x="2766207" y="644043"/>
                    </a:lnTo>
                    <a:lnTo>
                      <a:pt x="2764438" y="645193"/>
                    </a:lnTo>
                    <a:lnTo>
                      <a:pt x="2762669" y="645653"/>
                    </a:lnTo>
                    <a:lnTo>
                      <a:pt x="2760457" y="646113"/>
                    </a:lnTo>
                    <a:lnTo>
                      <a:pt x="2758246" y="646113"/>
                    </a:lnTo>
                    <a:lnTo>
                      <a:pt x="2756035" y="645653"/>
                    </a:lnTo>
                    <a:lnTo>
                      <a:pt x="2753381" y="645193"/>
                    </a:lnTo>
                    <a:lnTo>
                      <a:pt x="2750727" y="643813"/>
                    </a:lnTo>
                    <a:lnTo>
                      <a:pt x="2746746" y="641973"/>
                    </a:lnTo>
                    <a:lnTo>
                      <a:pt x="2743429" y="639444"/>
                    </a:lnTo>
                    <a:lnTo>
                      <a:pt x="2740112" y="636684"/>
                    </a:lnTo>
                    <a:lnTo>
                      <a:pt x="2737237" y="633695"/>
                    </a:lnTo>
                    <a:lnTo>
                      <a:pt x="2734362" y="630245"/>
                    </a:lnTo>
                    <a:lnTo>
                      <a:pt x="2732151" y="626796"/>
                    </a:lnTo>
                    <a:lnTo>
                      <a:pt x="2729939" y="623346"/>
                    </a:lnTo>
                    <a:lnTo>
                      <a:pt x="2728170" y="619667"/>
                    </a:lnTo>
                    <a:lnTo>
                      <a:pt x="2726843" y="616217"/>
                    </a:lnTo>
                    <a:lnTo>
                      <a:pt x="2726180" y="612768"/>
                    </a:lnTo>
                    <a:lnTo>
                      <a:pt x="2725738" y="609318"/>
                    </a:lnTo>
                    <a:lnTo>
                      <a:pt x="2725959" y="606329"/>
                    </a:lnTo>
                    <a:lnTo>
                      <a:pt x="2726401" y="603569"/>
                    </a:lnTo>
                    <a:lnTo>
                      <a:pt x="2726843" y="602419"/>
                    </a:lnTo>
                    <a:lnTo>
                      <a:pt x="2727507" y="601039"/>
                    </a:lnTo>
                    <a:lnTo>
                      <a:pt x="2728170" y="600119"/>
                    </a:lnTo>
                    <a:lnTo>
                      <a:pt x="2729276" y="599200"/>
                    </a:lnTo>
                    <a:lnTo>
                      <a:pt x="2730161" y="598510"/>
                    </a:lnTo>
                    <a:lnTo>
                      <a:pt x="2731488" y="597590"/>
                    </a:lnTo>
                    <a:lnTo>
                      <a:pt x="2732814" y="597360"/>
                    </a:lnTo>
                    <a:lnTo>
                      <a:pt x="2734362" y="597130"/>
                    </a:lnTo>
                    <a:lnTo>
                      <a:pt x="2736574" y="596900"/>
                    </a:lnTo>
                    <a:close/>
                    <a:moveTo>
                      <a:pt x="1090496" y="595313"/>
                    </a:moveTo>
                    <a:lnTo>
                      <a:pt x="1093052" y="595544"/>
                    </a:lnTo>
                    <a:lnTo>
                      <a:pt x="1095840" y="596006"/>
                    </a:lnTo>
                    <a:lnTo>
                      <a:pt x="1097930" y="596930"/>
                    </a:lnTo>
                    <a:lnTo>
                      <a:pt x="1099789" y="598316"/>
                    </a:lnTo>
                    <a:lnTo>
                      <a:pt x="1101183" y="599472"/>
                    </a:lnTo>
                    <a:lnTo>
                      <a:pt x="1102577" y="601089"/>
                    </a:lnTo>
                    <a:lnTo>
                      <a:pt x="1103274" y="602706"/>
                    </a:lnTo>
                    <a:lnTo>
                      <a:pt x="1103971" y="604555"/>
                    </a:lnTo>
                    <a:lnTo>
                      <a:pt x="1104668" y="606634"/>
                    </a:lnTo>
                    <a:lnTo>
                      <a:pt x="1104900" y="608945"/>
                    </a:lnTo>
                    <a:lnTo>
                      <a:pt x="1104900" y="611024"/>
                    </a:lnTo>
                    <a:lnTo>
                      <a:pt x="1104668" y="613103"/>
                    </a:lnTo>
                    <a:lnTo>
                      <a:pt x="1103971" y="615414"/>
                    </a:lnTo>
                    <a:lnTo>
                      <a:pt x="1103506" y="617724"/>
                    </a:lnTo>
                    <a:lnTo>
                      <a:pt x="1101880" y="621883"/>
                    </a:lnTo>
                    <a:lnTo>
                      <a:pt x="1100021" y="625580"/>
                    </a:lnTo>
                    <a:lnTo>
                      <a:pt x="1097698" y="629277"/>
                    </a:lnTo>
                    <a:lnTo>
                      <a:pt x="1094678" y="632742"/>
                    </a:lnTo>
                    <a:lnTo>
                      <a:pt x="1091658" y="635746"/>
                    </a:lnTo>
                    <a:lnTo>
                      <a:pt x="1088638" y="638057"/>
                    </a:lnTo>
                    <a:lnTo>
                      <a:pt x="1085385" y="640136"/>
                    </a:lnTo>
                    <a:lnTo>
                      <a:pt x="1082133" y="642215"/>
                    </a:lnTo>
                    <a:lnTo>
                      <a:pt x="1078648" y="643371"/>
                    </a:lnTo>
                    <a:lnTo>
                      <a:pt x="1075163" y="644295"/>
                    </a:lnTo>
                    <a:lnTo>
                      <a:pt x="1071911" y="644526"/>
                    </a:lnTo>
                    <a:lnTo>
                      <a:pt x="1069123" y="644526"/>
                    </a:lnTo>
                    <a:lnTo>
                      <a:pt x="1066103" y="644064"/>
                    </a:lnTo>
                    <a:lnTo>
                      <a:pt x="1063780" y="642677"/>
                    </a:lnTo>
                    <a:lnTo>
                      <a:pt x="1062386" y="641753"/>
                    </a:lnTo>
                    <a:lnTo>
                      <a:pt x="1061224" y="641060"/>
                    </a:lnTo>
                    <a:lnTo>
                      <a:pt x="1060527" y="639905"/>
                    </a:lnTo>
                    <a:lnTo>
                      <a:pt x="1059366" y="638750"/>
                    </a:lnTo>
                    <a:lnTo>
                      <a:pt x="1058901" y="637363"/>
                    </a:lnTo>
                    <a:lnTo>
                      <a:pt x="1057972" y="635977"/>
                    </a:lnTo>
                    <a:lnTo>
                      <a:pt x="1057507" y="632974"/>
                    </a:lnTo>
                    <a:lnTo>
                      <a:pt x="1057275" y="630201"/>
                    </a:lnTo>
                    <a:lnTo>
                      <a:pt x="1057507" y="626966"/>
                    </a:lnTo>
                    <a:lnTo>
                      <a:pt x="1057972" y="623732"/>
                    </a:lnTo>
                    <a:lnTo>
                      <a:pt x="1059133" y="620497"/>
                    </a:lnTo>
                    <a:lnTo>
                      <a:pt x="1060527" y="617031"/>
                    </a:lnTo>
                    <a:lnTo>
                      <a:pt x="1062386" y="613797"/>
                    </a:lnTo>
                    <a:lnTo>
                      <a:pt x="1064477" y="610793"/>
                    </a:lnTo>
                    <a:lnTo>
                      <a:pt x="1066800" y="607789"/>
                    </a:lnTo>
                    <a:lnTo>
                      <a:pt x="1069820" y="605017"/>
                    </a:lnTo>
                    <a:lnTo>
                      <a:pt x="1072840" y="602475"/>
                    </a:lnTo>
                    <a:lnTo>
                      <a:pt x="1076093" y="600396"/>
                    </a:lnTo>
                    <a:lnTo>
                      <a:pt x="1079113" y="598548"/>
                    </a:lnTo>
                    <a:lnTo>
                      <a:pt x="1082830" y="596930"/>
                    </a:lnTo>
                    <a:lnTo>
                      <a:pt x="1086315" y="595775"/>
                    </a:lnTo>
                    <a:lnTo>
                      <a:pt x="1090496" y="595313"/>
                    </a:lnTo>
                    <a:close/>
                    <a:moveTo>
                      <a:pt x="2604794" y="593725"/>
                    </a:moveTo>
                    <a:lnTo>
                      <a:pt x="2607954" y="594185"/>
                    </a:lnTo>
                    <a:lnTo>
                      <a:pt x="2610888" y="595105"/>
                    </a:lnTo>
                    <a:lnTo>
                      <a:pt x="2613597" y="595795"/>
                    </a:lnTo>
                    <a:lnTo>
                      <a:pt x="2616531" y="597174"/>
                    </a:lnTo>
                    <a:lnTo>
                      <a:pt x="2619014" y="598554"/>
                    </a:lnTo>
                    <a:lnTo>
                      <a:pt x="2621271" y="600394"/>
                    </a:lnTo>
                    <a:lnTo>
                      <a:pt x="2623754" y="602234"/>
                    </a:lnTo>
                    <a:lnTo>
                      <a:pt x="2626011" y="604073"/>
                    </a:lnTo>
                    <a:lnTo>
                      <a:pt x="2627816" y="606143"/>
                    </a:lnTo>
                    <a:lnTo>
                      <a:pt x="2629622" y="608213"/>
                    </a:lnTo>
                    <a:lnTo>
                      <a:pt x="2631428" y="610283"/>
                    </a:lnTo>
                    <a:lnTo>
                      <a:pt x="2633008" y="612582"/>
                    </a:lnTo>
                    <a:lnTo>
                      <a:pt x="2635491" y="616952"/>
                    </a:lnTo>
                    <a:lnTo>
                      <a:pt x="2636393" y="619021"/>
                    </a:lnTo>
                    <a:lnTo>
                      <a:pt x="2637296" y="621321"/>
                    </a:lnTo>
                    <a:lnTo>
                      <a:pt x="2637973" y="624540"/>
                    </a:lnTo>
                    <a:lnTo>
                      <a:pt x="2638425" y="627300"/>
                    </a:lnTo>
                    <a:lnTo>
                      <a:pt x="2638425" y="630290"/>
                    </a:lnTo>
                    <a:lnTo>
                      <a:pt x="2637973" y="632819"/>
                    </a:lnTo>
                    <a:lnTo>
                      <a:pt x="2637522" y="635119"/>
                    </a:lnTo>
                    <a:lnTo>
                      <a:pt x="2636393" y="637189"/>
                    </a:lnTo>
                    <a:lnTo>
                      <a:pt x="2635039" y="639028"/>
                    </a:lnTo>
                    <a:lnTo>
                      <a:pt x="2633685" y="640408"/>
                    </a:lnTo>
                    <a:lnTo>
                      <a:pt x="2631428" y="641558"/>
                    </a:lnTo>
                    <a:lnTo>
                      <a:pt x="2629396" y="642478"/>
                    </a:lnTo>
                    <a:lnTo>
                      <a:pt x="2627139" y="642938"/>
                    </a:lnTo>
                    <a:lnTo>
                      <a:pt x="2624431" y="642938"/>
                    </a:lnTo>
                    <a:lnTo>
                      <a:pt x="2621948" y="642708"/>
                    </a:lnTo>
                    <a:lnTo>
                      <a:pt x="2619014" y="642248"/>
                    </a:lnTo>
                    <a:lnTo>
                      <a:pt x="2615854" y="641098"/>
                    </a:lnTo>
                    <a:lnTo>
                      <a:pt x="2612694" y="639718"/>
                    </a:lnTo>
                    <a:lnTo>
                      <a:pt x="2608857" y="637419"/>
                    </a:lnTo>
                    <a:lnTo>
                      <a:pt x="2605471" y="635119"/>
                    </a:lnTo>
                    <a:lnTo>
                      <a:pt x="2602085" y="632129"/>
                    </a:lnTo>
                    <a:lnTo>
                      <a:pt x="2599602" y="628910"/>
                    </a:lnTo>
                    <a:lnTo>
                      <a:pt x="2596894" y="625690"/>
                    </a:lnTo>
                    <a:lnTo>
                      <a:pt x="2594863" y="622241"/>
                    </a:lnTo>
                    <a:lnTo>
                      <a:pt x="2593283" y="618791"/>
                    </a:lnTo>
                    <a:lnTo>
                      <a:pt x="2591928" y="615342"/>
                    </a:lnTo>
                    <a:lnTo>
                      <a:pt x="2591251" y="611892"/>
                    </a:lnTo>
                    <a:lnTo>
                      <a:pt x="2590800" y="608903"/>
                    </a:lnTo>
                    <a:lnTo>
                      <a:pt x="2590800" y="605683"/>
                    </a:lnTo>
                    <a:lnTo>
                      <a:pt x="2591477" y="602694"/>
                    </a:lnTo>
                    <a:lnTo>
                      <a:pt x="2592605" y="600394"/>
                    </a:lnTo>
                    <a:lnTo>
                      <a:pt x="2593283" y="599014"/>
                    </a:lnTo>
                    <a:lnTo>
                      <a:pt x="2593960" y="597864"/>
                    </a:lnTo>
                    <a:lnTo>
                      <a:pt x="2595088" y="596944"/>
                    </a:lnTo>
                    <a:lnTo>
                      <a:pt x="2596217" y="596025"/>
                    </a:lnTo>
                    <a:lnTo>
                      <a:pt x="2597345" y="595335"/>
                    </a:lnTo>
                    <a:lnTo>
                      <a:pt x="2598700" y="594875"/>
                    </a:lnTo>
                    <a:lnTo>
                      <a:pt x="2600505" y="594185"/>
                    </a:lnTo>
                    <a:lnTo>
                      <a:pt x="2601860" y="593955"/>
                    </a:lnTo>
                    <a:lnTo>
                      <a:pt x="2604794" y="593725"/>
                    </a:lnTo>
                    <a:close/>
                    <a:moveTo>
                      <a:pt x="2460403" y="592138"/>
                    </a:moveTo>
                    <a:lnTo>
                      <a:pt x="2463851" y="592585"/>
                    </a:lnTo>
                    <a:lnTo>
                      <a:pt x="2467069" y="593256"/>
                    </a:lnTo>
                    <a:lnTo>
                      <a:pt x="2469827" y="594374"/>
                    </a:lnTo>
                    <a:lnTo>
                      <a:pt x="2472815" y="595268"/>
                    </a:lnTo>
                    <a:lnTo>
                      <a:pt x="2475803" y="596833"/>
                    </a:lnTo>
                    <a:lnTo>
                      <a:pt x="2478102" y="598398"/>
                    </a:lnTo>
                    <a:lnTo>
                      <a:pt x="2480401" y="600187"/>
                    </a:lnTo>
                    <a:lnTo>
                      <a:pt x="2482699" y="601976"/>
                    </a:lnTo>
                    <a:lnTo>
                      <a:pt x="2484768" y="603988"/>
                    </a:lnTo>
                    <a:lnTo>
                      <a:pt x="2486607" y="606224"/>
                    </a:lnTo>
                    <a:lnTo>
                      <a:pt x="2488216" y="608236"/>
                    </a:lnTo>
                    <a:lnTo>
                      <a:pt x="2489595" y="610472"/>
                    </a:lnTo>
                    <a:lnTo>
                      <a:pt x="2490745" y="612485"/>
                    </a:lnTo>
                    <a:lnTo>
                      <a:pt x="2491894" y="614721"/>
                    </a:lnTo>
                    <a:lnTo>
                      <a:pt x="2492584" y="616733"/>
                    </a:lnTo>
                    <a:lnTo>
                      <a:pt x="2493273" y="618745"/>
                    </a:lnTo>
                    <a:lnTo>
                      <a:pt x="2493733" y="622099"/>
                    </a:lnTo>
                    <a:lnTo>
                      <a:pt x="2493963" y="625006"/>
                    </a:lnTo>
                    <a:lnTo>
                      <a:pt x="2493503" y="627689"/>
                    </a:lnTo>
                    <a:lnTo>
                      <a:pt x="2492584" y="630372"/>
                    </a:lnTo>
                    <a:lnTo>
                      <a:pt x="2491664" y="632608"/>
                    </a:lnTo>
                    <a:lnTo>
                      <a:pt x="2490055" y="634620"/>
                    </a:lnTo>
                    <a:lnTo>
                      <a:pt x="2488216" y="636633"/>
                    </a:lnTo>
                    <a:lnTo>
                      <a:pt x="2486147" y="637751"/>
                    </a:lnTo>
                    <a:lnTo>
                      <a:pt x="2483619" y="638869"/>
                    </a:lnTo>
                    <a:lnTo>
                      <a:pt x="2481090" y="639539"/>
                    </a:lnTo>
                    <a:lnTo>
                      <a:pt x="2478102" y="639763"/>
                    </a:lnTo>
                    <a:lnTo>
                      <a:pt x="2475114" y="639763"/>
                    </a:lnTo>
                    <a:lnTo>
                      <a:pt x="2472126" y="639316"/>
                    </a:lnTo>
                    <a:lnTo>
                      <a:pt x="2468678" y="638645"/>
                    </a:lnTo>
                    <a:lnTo>
                      <a:pt x="2465230" y="637303"/>
                    </a:lnTo>
                    <a:lnTo>
                      <a:pt x="2461782" y="635515"/>
                    </a:lnTo>
                    <a:lnTo>
                      <a:pt x="2458104" y="633279"/>
                    </a:lnTo>
                    <a:lnTo>
                      <a:pt x="2454886" y="630596"/>
                    </a:lnTo>
                    <a:lnTo>
                      <a:pt x="2451898" y="627689"/>
                    </a:lnTo>
                    <a:lnTo>
                      <a:pt x="2449599" y="625006"/>
                    </a:lnTo>
                    <a:lnTo>
                      <a:pt x="2447300" y="621876"/>
                    </a:lnTo>
                    <a:lnTo>
                      <a:pt x="2445461" y="618522"/>
                    </a:lnTo>
                    <a:lnTo>
                      <a:pt x="2444542" y="615391"/>
                    </a:lnTo>
                    <a:lnTo>
                      <a:pt x="2443622" y="612038"/>
                    </a:lnTo>
                    <a:lnTo>
                      <a:pt x="2443163" y="608907"/>
                    </a:lnTo>
                    <a:lnTo>
                      <a:pt x="2443163" y="606224"/>
                    </a:lnTo>
                    <a:lnTo>
                      <a:pt x="2443622" y="603317"/>
                    </a:lnTo>
                    <a:lnTo>
                      <a:pt x="2444772" y="600411"/>
                    </a:lnTo>
                    <a:lnTo>
                      <a:pt x="2446381" y="598175"/>
                    </a:lnTo>
                    <a:lnTo>
                      <a:pt x="2448220" y="596163"/>
                    </a:lnTo>
                    <a:lnTo>
                      <a:pt x="2450748" y="594597"/>
                    </a:lnTo>
                    <a:lnTo>
                      <a:pt x="2453737" y="593256"/>
                    </a:lnTo>
                    <a:lnTo>
                      <a:pt x="2455575" y="592809"/>
                    </a:lnTo>
                    <a:lnTo>
                      <a:pt x="2457184" y="592585"/>
                    </a:lnTo>
                    <a:lnTo>
                      <a:pt x="2460403" y="592138"/>
                    </a:lnTo>
                    <a:close/>
                    <a:moveTo>
                      <a:pt x="1229931" y="592138"/>
                    </a:moveTo>
                    <a:lnTo>
                      <a:pt x="1232908" y="592369"/>
                    </a:lnTo>
                    <a:lnTo>
                      <a:pt x="1235426" y="593062"/>
                    </a:lnTo>
                    <a:lnTo>
                      <a:pt x="1237716" y="593755"/>
                    </a:lnTo>
                    <a:lnTo>
                      <a:pt x="1240006" y="595141"/>
                    </a:lnTo>
                    <a:lnTo>
                      <a:pt x="1241608" y="596528"/>
                    </a:lnTo>
                    <a:lnTo>
                      <a:pt x="1243211" y="598145"/>
                    </a:lnTo>
                    <a:lnTo>
                      <a:pt x="1244127" y="599531"/>
                    </a:lnTo>
                    <a:lnTo>
                      <a:pt x="1245043" y="601842"/>
                    </a:lnTo>
                    <a:lnTo>
                      <a:pt x="1245730" y="603690"/>
                    </a:lnTo>
                    <a:lnTo>
                      <a:pt x="1245959" y="605770"/>
                    </a:lnTo>
                    <a:lnTo>
                      <a:pt x="1246188" y="607849"/>
                    </a:lnTo>
                    <a:lnTo>
                      <a:pt x="1246188" y="610160"/>
                    </a:lnTo>
                    <a:lnTo>
                      <a:pt x="1245959" y="612470"/>
                    </a:lnTo>
                    <a:lnTo>
                      <a:pt x="1245730" y="614549"/>
                    </a:lnTo>
                    <a:lnTo>
                      <a:pt x="1245272" y="616629"/>
                    </a:lnTo>
                    <a:lnTo>
                      <a:pt x="1244356" y="618708"/>
                    </a:lnTo>
                    <a:lnTo>
                      <a:pt x="1242524" y="622867"/>
                    </a:lnTo>
                    <a:lnTo>
                      <a:pt x="1240464" y="626333"/>
                    </a:lnTo>
                    <a:lnTo>
                      <a:pt x="1237716" y="629799"/>
                    </a:lnTo>
                    <a:lnTo>
                      <a:pt x="1235197" y="632571"/>
                    </a:lnTo>
                    <a:lnTo>
                      <a:pt x="1231992" y="635113"/>
                    </a:lnTo>
                    <a:lnTo>
                      <a:pt x="1228786" y="637192"/>
                    </a:lnTo>
                    <a:lnTo>
                      <a:pt x="1225352" y="639040"/>
                    </a:lnTo>
                    <a:lnTo>
                      <a:pt x="1221917" y="640427"/>
                    </a:lnTo>
                    <a:lnTo>
                      <a:pt x="1218483" y="641120"/>
                    </a:lnTo>
                    <a:lnTo>
                      <a:pt x="1215506" y="641351"/>
                    </a:lnTo>
                    <a:lnTo>
                      <a:pt x="1212301" y="641351"/>
                    </a:lnTo>
                    <a:lnTo>
                      <a:pt x="1209095" y="640658"/>
                    </a:lnTo>
                    <a:lnTo>
                      <a:pt x="1206348" y="639502"/>
                    </a:lnTo>
                    <a:lnTo>
                      <a:pt x="1205203" y="638809"/>
                    </a:lnTo>
                    <a:lnTo>
                      <a:pt x="1203829" y="637654"/>
                    </a:lnTo>
                    <a:lnTo>
                      <a:pt x="1202684" y="636730"/>
                    </a:lnTo>
                    <a:lnTo>
                      <a:pt x="1201768" y="635575"/>
                    </a:lnTo>
                    <a:lnTo>
                      <a:pt x="1200853" y="634188"/>
                    </a:lnTo>
                    <a:lnTo>
                      <a:pt x="1200166" y="632571"/>
                    </a:lnTo>
                    <a:lnTo>
                      <a:pt x="1199021" y="630030"/>
                    </a:lnTo>
                    <a:lnTo>
                      <a:pt x="1198563" y="626795"/>
                    </a:lnTo>
                    <a:lnTo>
                      <a:pt x="1198563" y="623791"/>
                    </a:lnTo>
                    <a:lnTo>
                      <a:pt x="1198792" y="620326"/>
                    </a:lnTo>
                    <a:lnTo>
                      <a:pt x="1199708" y="617091"/>
                    </a:lnTo>
                    <a:lnTo>
                      <a:pt x="1200853" y="614087"/>
                    </a:lnTo>
                    <a:lnTo>
                      <a:pt x="1202455" y="610853"/>
                    </a:lnTo>
                    <a:lnTo>
                      <a:pt x="1204287" y="607618"/>
                    </a:lnTo>
                    <a:lnTo>
                      <a:pt x="1206806" y="604614"/>
                    </a:lnTo>
                    <a:lnTo>
                      <a:pt x="1209324" y="601842"/>
                    </a:lnTo>
                    <a:lnTo>
                      <a:pt x="1212301" y="599300"/>
                    </a:lnTo>
                    <a:lnTo>
                      <a:pt x="1215048" y="596990"/>
                    </a:lnTo>
                    <a:lnTo>
                      <a:pt x="1218483" y="595141"/>
                    </a:lnTo>
                    <a:lnTo>
                      <a:pt x="1222375" y="593755"/>
                    </a:lnTo>
                    <a:lnTo>
                      <a:pt x="1226039" y="592600"/>
                    </a:lnTo>
                    <a:lnTo>
                      <a:pt x="1229931" y="592138"/>
                    </a:lnTo>
                    <a:close/>
                    <a:moveTo>
                      <a:pt x="1377078" y="590551"/>
                    </a:moveTo>
                    <a:lnTo>
                      <a:pt x="1380209" y="590774"/>
                    </a:lnTo>
                    <a:lnTo>
                      <a:pt x="1383115" y="591222"/>
                    </a:lnTo>
                    <a:lnTo>
                      <a:pt x="1385575" y="592340"/>
                    </a:lnTo>
                    <a:lnTo>
                      <a:pt x="1387811" y="593234"/>
                    </a:lnTo>
                    <a:lnTo>
                      <a:pt x="1389823" y="594799"/>
                    </a:lnTo>
                    <a:lnTo>
                      <a:pt x="1391165" y="596364"/>
                    </a:lnTo>
                    <a:lnTo>
                      <a:pt x="1392506" y="598153"/>
                    </a:lnTo>
                    <a:lnTo>
                      <a:pt x="1393624" y="599942"/>
                    </a:lnTo>
                    <a:lnTo>
                      <a:pt x="1394295" y="602178"/>
                    </a:lnTo>
                    <a:lnTo>
                      <a:pt x="1394966" y="604190"/>
                    </a:lnTo>
                    <a:lnTo>
                      <a:pt x="1395189" y="606202"/>
                    </a:lnTo>
                    <a:lnTo>
                      <a:pt x="1395413" y="608215"/>
                    </a:lnTo>
                    <a:lnTo>
                      <a:pt x="1395413" y="610227"/>
                    </a:lnTo>
                    <a:lnTo>
                      <a:pt x="1395189" y="612463"/>
                    </a:lnTo>
                    <a:lnTo>
                      <a:pt x="1394966" y="614475"/>
                    </a:lnTo>
                    <a:lnTo>
                      <a:pt x="1394295" y="616264"/>
                    </a:lnTo>
                    <a:lnTo>
                      <a:pt x="1392730" y="620065"/>
                    </a:lnTo>
                    <a:lnTo>
                      <a:pt x="1390717" y="623642"/>
                    </a:lnTo>
                    <a:lnTo>
                      <a:pt x="1388481" y="626773"/>
                    </a:lnTo>
                    <a:lnTo>
                      <a:pt x="1385798" y="629679"/>
                    </a:lnTo>
                    <a:lnTo>
                      <a:pt x="1383115" y="631915"/>
                    </a:lnTo>
                    <a:lnTo>
                      <a:pt x="1379985" y="633928"/>
                    </a:lnTo>
                    <a:lnTo>
                      <a:pt x="1376631" y="635940"/>
                    </a:lnTo>
                    <a:lnTo>
                      <a:pt x="1373277" y="637058"/>
                    </a:lnTo>
                    <a:lnTo>
                      <a:pt x="1369923" y="637952"/>
                    </a:lnTo>
                    <a:lnTo>
                      <a:pt x="1366569" y="638176"/>
                    </a:lnTo>
                    <a:lnTo>
                      <a:pt x="1363216" y="638176"/>
                    </a:lnTo>
                    <a:lnTo>
                      <a:pt x="1360085" y="637282"/>
                    </a:lnTo>
                    <a:lnTo>
                      <a:pt x="1356955" y="636387"/>
                    </a:lnTo>
                    <a:lnTo>
                      <a:pt x="1354495" y="634598"/>
                    </a:lnTo>
                    <a:lnTo>
                      <a:pt x="1353154" y="633480"/>
                    </a:lnTo>
                    <a:lnTo>
                      <a:pt x="1352036" y="632586"/>
                    </a:lnTo>
                    <a:lnTo>
                      <a:pt x="1351142" y="631245"/>
                    </a:lnTo>
                    <a:lnTo>
                      <a:pt x="1350024" y="629679"/>
                    </a:lnTo>
                    <a:lnTo>
                      <a:pt x="1348682" y="626773"/>
                    </a:lnTo>
                    <a:lnTo>
                      <a:pt x="1348011" y="624090"/>
                    </a:lnTo>
                    <a:lnTo>
                      <a:pt x="1347788" y="620959"/>
                    </a:lnTo>
                    <a:lnTo>
                      <a:pt x="1348011" y="617829"/>
                    </a:lnTo>
                    <a:lnTo>
                      <a:pt x="1348459" y="614699"/>
                    </a:lnTo>
                    <a:lnTo>
                      <a:pt x="1349353" y="611345"/>
                    </a:lnTo>
                    <a:lnTo>
                      <a:pt x="1350918" y="608215"/>
                    </a:lnTo>
                    <a:lnTo>
                      <a:pt x="1352483" y="605532"/>
                    </a:lnTo>
                    <a:lnTo>
                      <a:pt x="1354495" y="602625"/>
                    </a:lnTo>
                    <a:lnTo>
                      <a:pt x="1356731" y="599718"/>
                    </a:lnTo>
                    <a:lnTo>
                      <a:pt x="1359638" y="597482"/>
                    </a:lnTo>
                    <a:lnTo>
                      <a:pt x="1362321" y="595246"/>
                    </a:lnTo>
                    <a:lnTo>
                      <a:pt x="1365675" y="593234"/>
                    </a:lnTo>
                    <a:lnTo>
                      <a:pt x="1369476" y="592116"/>
                    </a:lnTo>
                    <a:lnTo>
                      <a:pt x="1373054" y="590998"/>
                    </a:lnTo>
                    <a:lnTo>
                      <a:pt x="1377078" y="590551"/>
                    </a:lnTo>
                    <a:close/>
                    <a:moveTo>
                      <a:pt x="2302858" y="588963"/>
                    </a:moveTo>
                    <a:lnTo>
                      <a:pt x="2305556" y="588963"/>
                    </a:lnTo>
                    <a:lnTo>
                      <a:pt x="2308927" y="589194"/>
                    </a:lnTo>
                    <a:lnTo>
                      <a:pt x="2312074" y="590118"/>
                    </a:lnTo>
                    <a:lnTo>
                      <a:pt x="2314996" y="590811"/>
                    </a:lnTo>
                    <a:lnTo>
                      <a:pt x="2317918" y="592198"/>
                    </a:lnTo>
                    <a:lnTo>
                      <a:pt x="2320840" y="593584"/>
                    </a:lnTo>
                    <a:lnTo>
                      <a:pt x="2323088" y="595432"/>
                    </a:lnTo>
                    <a:lnTo>
                      <a:pt x="2325561" y="597050"/>
                    </a:lnTo>
                    <a:lnTo>
                      <a:pt x="2327584" y="599129"/>
                    </a:lnTo>
                    <a:lnTo>
                      <a:pt x="2329382" y="600977"/>
                    </a:lnTo>
                    <a:lnTo>
                      <a:pt x="2331180" y="603057"/>
                    </a:lnTo>
                    <a:lnTo>
                      <a:pt x="2332529" y="605598"/>
                    </a:lnTo>
                    <a:lnTo>
                      <a:pt x="2333653" y="607678"/>
                    </a:lnTo>
                    <a:lnTo>
                      <a:pt x="2334777" y="609757"/>
                    </a:lnTo>
                    <a:lnTo>
                      <a:pt x="2335451" y="612068"/>
                    </a:lnTo>
                    <a:lnTo>
                      <a:pt x="2336350" y="614378"/>
                    </a:lnTo>
                    <a:lnTo>
                      <a:pt x="2336575" y="616226"/>
                    </a:lnTo>
                    <a:lnTo>
                      <a:pt x="2336800" y="619923"/>
                    </a:lnTo>
                    <a:lnTo>
                      <a:pt x="2336800" y="623158"/>
                    </a:lnTo>
                    <a:lnTo>
                      <a:pt x="2336125" y="625930"/>
                    </a:lnTo>
                    <a:lnTo>
                      <a:pt x="2334777" y="628934"/>
                    </a:lnTo>
                    <a:lnTo>
                      <a:pt x="2333203" y="631244"/>
                    </a:lnTo>
                    <a:lnTo>
                      <a:pt x="2331405" y="633093"/>
                    </a:lnTo>
                    <a:lnTo>
                      <a:pt x="2329157" y="634941"/>
                    </a:lnTo>
                    <a:lnTo>
                      <a:pt x="2326460" y="636327"/>
                    </a:lnTo>
                    <a:lnTo>
                      <a:pt x="2323538" y="637483"/>
                    </a:lnTo>
                    <a:lnTo>
                      <a:pt x="2320840" y="637945"/>
                    </a:lnTo>
                    <a:lnTo>
                      <a:pt x="2317469" y="638176"/>
                    </a:lnTo>
                    <a:lnTo>
                      <a:pt x="2314097" y="637945"/>
                    </a:lnTo>
                    <a:lnTo>
                      <a:pt x="2310725" y="637252"/>
                    </a:lnTo>
                    <a:lnTo>
                      <a:pt x="2307354" y="636096"/>
                    </a:lnTo>
                    <a:lnTo>
                      <a:pt x="2303757" y="634479"/>
                    </a:lnTo>
                    <a:lnTo>
                      <a:pt x="2300386" y="632400"/>
                    </a:lnTo>
                    <a:lnTo>
                      <a:pt x="2297014" y="629627"/>
                    </a:lnTo>
                    <a:lnTo>
                      <a:pt x="2294092" y="626855"/>
                    </a:lnTo>
                    <a:lnTo>
                      <a:pt x="2291619" y="623620"/>
                    </a:lnTo>
                    <a:lnTo>
                      <a:pt x="2289821" y="620385"/>
                    </a:lnTo>
                    <a:lnTo>
                      <a:pt x="2288248" y="617151"/>
                    </a:lnTo>
                    <a:lnTo>
                      <a:pt x="2286899" y="613685"/>
                    </a:lnTo>
                    <a:lnTo>
                      <a:pt x="2286449" y="610450"/>
                    </a:lnTo>
                    <a:lnTo>
                      <a:pt x="2286000" y="607447"/>
                    </a:lnTo>
                    <a:lnTo>
                      <a:pt x="2286449" y="604212"/>
                    </a:lnTo>
                    <a:lnTo>
                      <a:pt x="2287124" y="601208"/>
                    </a:lnTo>
                    <a:lnTo>
                      <a:pt x="2288248" y="598436"/>
                    </a:lnTo>
                    <a:lnTo>
                      <a:pt x="2289821" y="595894"/>
                    </a:lnTo>
                    <a:lnTo>
                      <a:pt x="2291844" y="593584"/>
                    </a:lnTo>
                    <a:lnTo>
                      <a:pt x="2294317" y="591735"/>
                    </a:lnTo>
                    <a:lnTo>
                      <a:pt x="2297239" y="590349"/>
                    </a:lnTo>
                    <a:lnTo>
                      <a:pt x="2300610" y="589194"/>
                    </a:lnTo>
                    <a:lnTo>
                      <a:pt x="2302858" y="588963"/>
                    </a:lnTo>
                    <a:close/>
                    <a:moveTo>
                      <a:pt x="1528342" y="588963"/>
                    </a:moveTo>
                    <a:lnTo>
                      <a:pt x="1531776" y="589410"/>
                    </a:lnTo>
                    <a:lnTo>
                      <a:pt x="1534751" y="589857"/>
                    </a:lnTo>
                    <a:lnTo>
                      <a:pt x="1537269" y="590752"/>
                    </a:lnTo>
                    <a:lnTo>
                      <a:pt x="1539787" y="592093"/>
                    </a:lnTo>
                    <a:lnTo>
                      <a:pt x="1541847" y="593211"/>
                    </a:lnTo>
                    <a:lnTo>
                      <a:pt x="1543678" y="594776"/>
                    </a:lnTo>
                    <a:lnTo>
                      <a:pt x="1545281" y="596341"/>
                    </a:lnTo>
                    <a:lnTo>
                      <a:pt x="1546654" y="598354"/>
                    </a:lnTo>
                    <a:lnTo>
                      <a:pt x="1547570" y="600142"/>
                    </a:lnTo>
                    <a:lnTo>
                      <a:pt x="1548485" y="602378"/>
                    </a:lnTo>
                    <a:lnTo>
                      <a:pt x="1548943" y="604391"/>
                    </a:lnTo>
                    <a:lnTo>
                      <a:pt x="1549172" y="606627"/>
                    </a:lnTo>
                    <a:lnTo>
                      <a:pt x="1549401" y="608639"/>
                    </a:lnTo>
                    <a:lnTo>
                      <a:pt x="1549401" y="610875"/>
                    </a:lnTo>
                    <a:lnTo>
                      <a:pt x="1549172" y="612887"/>
                    </a:lnTo>
                    <a:lnTo>
                      <a:pt x="1548943" y="614899"/>
                    </a:lnTo>
                    <a:lnTo>
                      <a:pt x="1547570" y="618701"/>
                    </a:lnTo>
                    <a:lnTo>
                      <a:pt x="1545967" y="622054"/>
                    </a:lnTo>
                    <a:lnTo>
                      <a:pt x="1543678" y="625185"/>
                    </a:lnTo>
                    <a:lnTo>
                      <a:pt x="1541389" y="628091"/>
                    </a:lnTo>
                    <a:lnTo>
                      <a:pt x="1538414" y="630551"/>
                    </a:lnTo>
                    <a:lnTo>
                      <a:pt x="1535209" y="632787"/>
                    </a:lnTo>
                    <a:lnTo>
                      <a:pt x="1532005" y="634128"/>
                    </a:lnTo>
                    <a:lnTo>
                      <a:pt x="1528342" y="635470"/>
                    </a:lnTo>
                    <a:lnTo>
                      <a:pt x="1524909" y="636364"/>
                    </a:lnTo>
                    <a:lnTo>
                      <a:pt x="1521475" y="636588"/>
                    </a:lnTo>
                    <a:lnTo>
                      <a:pt x="1518042" y="636588"/>
                    </a:lnTo>
                    <a:lnTo>
                      <a:pt x="1514608" y="635694"/>
                    </a:lnTo>
                    <a:lnTo>
                      <a:pt x="1511633" y="634799"/>
                    </a:lnTo>
                    <a:lnTo>
                      <a:pt x="1508657" y="633010"/>
                    </a:lnTo>
                    <a:lnTo>
                      <a:pt x="1507055" y="631892"/>
                    </a:lnTo>
                    <a:lnTo>
                      <a:pt x="1505681" y="630774"/>
                    </a:lnTo>
                    <a:lnTo>
                      <a:pt x="1504766" y="629657"/>
                    </a:lnTo>
                    <a:lnTo>
                      <a:pt x="1503621" y="628091"/>
                    </a:lnTo>
                    <a:lnTo>
                      <a:pt x="1502019" y="625185"/>
                    </a:lnTo>
                    <a:lnTo>
                      <a:pt x="1500646" y="622278"/>
                    </a:lnTo>
                    <a:lnTo>
                      <a:pt x="1500188" y="619371"/>
                    </a:lnTo>
                    <a:lnTo>
                      <a:pt x="1500188" y="616241"/>
                    </a:lnTo>
                    <a:lnTo>
                      <a:pt x="1500417" y="613111"/>
                    </a:lnTo>
                    <a:lnTo>
                      <a:pt x="1501332" y="609757"/>
                    </a:lnTo>
                    <a:lnTo>
                      <a:pt x="1502248" y="606627"/>
                    </a:lnTo>
                    <a:lnTo>
                      <a:pt x="1503850" y="603944"/>
                    </a:lnTo>
                    <a:lnTo>
                      <a:pt x="1505681" y="601037"/>
                    </a:lnTo>
                    <a:lnTo>
                      <a:pt x="1508199" y="598130"/>
                    </a:lnTo>
                    <a:lnTo>
                      <a:pt x="1510717" y="595894"/>
                    </a:lnTo>
                    <a:lnTo>
                      <a:pt x="1513693" y="593882"/>
                    </a:lnTo>
                    <a:lnTo>
                      <a:pt x="1516897" y="592093"/>
                    </a:lnTo>
                    <a:lnTo>
                      <a:pt x="1520560" y="590528"/>
                    </a:lnTo>
                    <a:lnTo>
                      <a:pt x="1524451" y="589410"/>
                    </a:lnTo>
                    <a:lnTo>
                      <a:pt x="1528342" y="588963"/>
                    </a:lnTo>
                    <a:close/>
                    <a:moveTo>
                      <a:pt x="2161494" y="587376"/>
                    </a:moveTo>
                    <a:lnTo>
                      <a:pt x="2164216" y="587376"/>
                    </a:lnTo>
                    <a:lnTo>
                      <a:pt x="2167618" y="587840"/>
                    </a:lnTo>
                    <a:lnTo>
                      <a:pt x="2170793" y="588537"/>
                    </a:lnTo>
                    <a:lnTo>
                      <a:pt x="2173968" y="589233"/>
                    </a:lnTo>
                    <a:lnTo>
                      <a:pt x="2176689" y="590626"/>
                    </a:lnTo>
                    <a:lnTo>
                      <a:pt x="2179410" y="592019"/>
                    </a:lnTo>
                    <a:lnTo>
                      <a:pt x="2181678" y="593644"/>
                    </a:lnTo>
                    <a:lnTo>
                      <a:pt x="2183719" y="595501"/>
                    </a:lnTo>
                    <a:lnTo>
                      <a:pt x="2185987" y="597358"/>
                    </a:lnTo>
                    <a:lnTo>
                      <a:pt x="2187802" y="599447"/>
                    </a:lnTo>
                    <a:lnTo>
                      <a:pt x="2189389" y="601536"/>
                    </a:lnTo>
                    <a:lnTo>
                      <a:pt x="2190523" y="603858"/>
                    </a:lnTo>
                    <a:lnTo>
                      <a:pt x="2191657" y="606179"/>
                    </a:lnTo>
                    <a:lnTo>
                      <a:pt x="2192564" y="608268"/>
                    </a:lnTo>
                    <a:lnTo>
                      <a:pt x="2193244" y="610357"/>
                    </a:lnTo>
                    <a:lnTo>
                      <a:pt x="2193698" y="612679"/>
                    </a:lnTo>
                    <a:lnTo>
                      <a:pt x="2193925" y="614768"/>
                    </a:lnTo>
                    <a:lnTo>
                      <a:pt x="2193925" y="618482"/>
                    </a:lnTo>
                    <a:lnTo>
                      <a:pt x="2193471" y="621964"/>
                    </a:lnTo>
                    <a:lnTo>
                      <a:pt x="2192337" y="625214"/>
                    </a:lnTo>
                    <a:lnTo>
                      <a:pt x="2190750" y="627768"/>
                    </a:lnTo>
                    <a:lnTo>
                      <a:pt x="2188935" y="630321"/>
                    </a:lnTo>
                    <a:lnTo>
                      <a:pt x="2186668" y="632410"/>
                    </a:lnTo>
                    <a:lnTo>
                      <a:pt x="2183946" y="634268"/>
                    </a:lnTo>
                    <a:lnTo>
                      <a:pt x="2180998" y="635428"/>
                    </a:lnTo>
                    <a:lnTo>
                      <a:pt x="2177823" y="636357"/>
                    </a:lnTo>
                    <a:lnTo>
                      <a:pt x="2174648" y="636589"/>
                    </a:lnTo>
                    <a:lnTo>
                      <a:pt x="2171019" y="636589"/>
                    </a:lnTo>
                    <a:lnTo>
                      <a:pt x="2167618" y="636357"/>
                    </a:lnTo>
                    <a:lnTo>
                      <a:pt x="2163989" y="635428"/>
                    </a:lnTo>
                    <a:lnTo>
                      <a:pt x="2160587" y="634035"/>
                    </a:lnTo>
                    <a:lnTo>
                      <a:pt x="2156959" y="631946"/>
                    </a:lnTo>
                    <a:lnTo>
                      <a:pt x="2153557" y="629393"/>
                    </a:lnTo>
                    <a:lnTo>
                      <a:pt x="2150609" y="626607"/>
                    </a:lnTo>
                    <a:lnTo>
                      <a:pt x="2148114" y="623357"/>
                    </a:lnTo>
                    <a:lnTo>
                      <a:pt x="2146300" y="620107"/>
                    </a:lnTo>
                    <a:lnTo>
                      <a:pt x="2144712" y="616857"/>
                    </a:lnTo>
                    <a:lnTo>
                      <a:pt x="2143578" y="613375"/>
                    </a:lnTo>
                    <a:lnTo>
                      <a:pt x="2143125" y="610125"/>
                    </a:lnTo>
                    <a:lnTo>
                      <a:pt x="2143125" y="606643"/>
                    </a:lnTo>
                    <a:lnTo>
                      <a:pt x="2143352" y="603625"/>
                    </a:lnTo>
                    <a:lnTo>
                      <a:pt x="2144032" y="600608"/>
                    </a:lnTo>
                    <a:lnTo>
                      <a:pt x="2145393" y="597590"/>
                    </a:lnTo>
                    <a:lnTo>
                      <a:pt x="2146980" y="595036"/>
                    </a:lnTo>
                    <a:lnTo>
                      <a:pt x="2149248" y="592715"/>
                    </a:lnTo>
                    <a:lnTo>
                      <a:pt x="2151743" y="590858"/>
                    </a:lnTo>
                    <a:lnTo>
                      <a:pt x="2154464" y="589233"/>
                    </a:lnTo>
                    <a:lnTo>
                      <a:pt x="2157866" y="588304"/>
                    </a:lnTo>
                    <a:lnTo>
                      <a:pt x="2161494" y="587376"/>
                    </a:lnTo>
                    <a:close/>
                    <a:moveTo>
                      <a:pt x="2004083" y="587376"/>
                    </a:moveTo>
                    <a:lnTo>
                      <a:pt x="2007515" y="587821"/>
                    </a:lnTo>
                    <a:lnTo>
                      <a:pt x="2010947" y="588266"/>
                    </a:lnTo>
                    <a:lnTo>
                      <a:pt x="2013922" y="589379"/>
                    </a:lnTo>
                    <a:lnTo>
                      <a:pt x="2016668" y="590492"/>
                    </a:lnTo>
                    <a:lnTo>
                      <a:pt x="2019185" y="592049"/>
                    </a:lnTo>
                    <a:lnTo>
                      <a:pt x="2021474" y="593385"/>
                    </a:lnTo>
                    <a:lnTo>
                      <a:pt x="2023533" y="595388"/>
                    </a:lnTo>
                    <a:lnTo>
                      <a:pt x="2025364" y="597168"/>
                    </a:lnTo>
                    <a:lnTo>
                      <a:pt x="2026966" y="599171"/>
                    </a:lnTo>
                    <a:lnTo>
                      <a:pt x="2028338" y="601174"/>
                    </a:lnTo>
                    <a:lnTo>
                      <a:pt x="2029483" y="603177"/>
                    </a:lnTo>
                    <a:lnTo>
                      <a:pt x="2030398" y="605180"/>
                    </a:lnTo>
                    <a:lnTo>
                      <a:pt x="2031313" y="607405"/>
                    </a:lnTo>
                    <a:lnTo>
                      <a:pt x="2031771" y="609631"/>
                    </a:lnTo>
                    <a:lnTo>
                      <a:pt x="2032000" y="611633"/>
                    </a:lnTo>
                    <a:lnTo>
                      <a:pt x="2032000" y="613414"/>
                    </a:lnTo>
                    <a:lnTo>
                      <a:pt x="2032000" y="615639"/>
                    </a:lnTo>
                    <a:lnTo>
                      <a:pt x="2031771" y="617420"/>
                    </a:lnTo>
                    <a:lnTo>
                      <a:pt x="2031542" y="619200"/>
                    </a:lnTo>
                    <a:lnTo>
                      <a:pt x="2031084" y="620980"/>
                    </a:lnTo>
                    <a:lnTo>
                      <a:pt x="2029483" y="624096"/>
                    </a:lnTo>
                    <a:lnTo>
                      <a:pt x="2027652" y="626767"/>
                    </a:lnTo>
                    <a:lnTo>
                      <a:pt x="2025135" y="629215"/>
                    </a:lnTo>
                    <a:lnTo>
                      <a:pt x="2022618" y="631218"/>
                    </a:lnTo>
                    <a:lnTo>
                      <a:pt x="2019414" y="632775"/>
                    </a:lnTo>
                    <a:lnTo>
                      <a:pt x="2016211" y="633888"/>
                    </a:lnTo>
                    <a:lnTo>
                      <a:pt x="2012778" y="634778"/>
                    </a:lnTo>
                    <a:lnTo>
                      <a:pt x="2009117" y="635001"/>
                    </a:lnTo>
                    <a:lnTo>
                      <a:pt x="2005456" y="634778"/>
                    </a:lnTo>
                    <a:lnTo>
                      <a:pt x="2001794" y="633888"/>
                    </a:lnTo>
                    <a:lnTo>
                      <a:pt x="1998362" y="632998"/>
                    </a:lnTo>
                    <a:lnTo>
                      <a:pt x="1994701" y="631218"/>
                    </a:lnTo>
                    <a:lnTo>
                      <a:pt x="1991268" y="628770"/>
                    </a:lnTo>
                    <a:lnTo>
                      <a:pt x="1988293" y="626099"/>
                    </a:lnTo>
                    <a:lnTo>
                      <a:pt x="1986005" y="623206"/>
                    </a:lnTo>
                    <a:lnTo>
                      <a:pt x="1984175" y="620313"/>
                    </a:lnTo>
                    <a:lnTo>
                      <a:pt x="1982573" y="617420"/>
                    </a:lnTo>
                    <a:lnTo>
                      <a:pt x="1981657" y="614304"/>
                    </a:lnTo>
                    <a:lnTo>
                      <a:pt x="1981200" y="611188"/>
                    </a:lnTo>
                    <a:lnTo>
                      <a:pt x="1981200" y="608073"/>
                    </a:lnTo>
                    <a:lnTo>
                      <a:pt x="1981429" y="604735"/>
                    </a:lnTo>
                    <a:lnTo>
                      <a:pt x="1982115" y="601841"/>
                    </a:lnTo>
                    <a:lnTo>
                      <a:pt x="1983488" y="599171"/>
                    </a:lnTo>
                    <a:lnTo>
                      <a:pt x="1985090" y="596500"/>
                    </a:lnTo>
                    <a:lnTo>
                      <a:pt x="1987149" y="594052"/>
                    </a:lnTo>
                    <a:lnTo>
                      <a:pt x="1989895" y="592049"/>
                    </a:lnTo>
                    <a:lnTo>
                      <a:pt x="1992870" y="590046"/>
                    </a:lnTo>
                    <a:lnTo>
                      <a:pt x="1996302" y="588934"/>
                    </a:lnTo>
                    <a:lnTo>
                      <a:pt x="1999964" y="587821"/>
                    </a:lnTo>
                    <a:lnTo>
                      <a:pt x="2004083" y="587376"/>
                    </a:lnTo>
                    <a:close/>
                    <a:moveTo>
                      <a:pt x="1844100" y="587376"/>
                    </a:moveTo>
                    <a:lnTo>
                      <a:pt x="1847548" y="587599"/>
                    </a:lnTo>
                    <a:lnTo>
                      <a:pt x="1850766" y="588270"/>
                    </a:lnTo>
                    <a:lnTo>
                      <a:pt x="1853754" y="589165"/>
                    </a:lnTo>
                    <a:lnTo>
                      <a:pt x="1856283" y="590506"/>
                    </a:lnTo>
                    <a:lnTo>
                      <a:pt x="1858582" y="591624"/>
                    </a:lnTo>
                    <a:lnTo>
                      <a:pt x="1861110" y="593189"/>
                    </a:lnTo>
                    <a:lnTo>
                      <a:pt x="1862949" y="594978"/>
                    </a:lnTo>
                    <a:lnTo>
                      <a:pt x="1864558" y="596767"/>
                    </a:lnTo>
                    <a:lnTo>
                      <a:pt x="1866167" y="599003"/>
                    </a:lnTo>
                    <a:lnTo>
                      <a:pt x="1867087" y="601015"/>
                    </a:lnTo>
                    <a:lnTo>
                      <a:pt x="1868236" y="603027"/>
                    </a:lnTo>
                    <a:lnTo>
                      <a:pt x="1868925" y="605040"/>
                    </a:lnTo>
                    <a:lnTo>
                      <a:pt x="1869615" y="607276"/>
                    </a:lnTo>
                    <a:lnTo>
                      <a:pt x="1869845" y="609511"/>
                    </a:lnTo>
                    <a:lnTo>
                      <a:pt x="1870075" y="611300"/>
                    </a:lnTo>
                    <a:lnTo>
                      <a:pt x="1869845" y="613312"/>
                    </a:lnTo>
                    <a:lnTo>
                      <a:pt x="1869845" y="615325"/>
                    </a:lnTo>
                    <a:lnTo>
                      <a:pt x="1869385" y="617114"/>
                    </a:lnTo>
                    <a:lnTo>
                      <a:pt x="1868236" y="620915"/>
                    </a:lnTo>
                    <a:lnTo>
                      <a:pt x="1866397" y="623821"/>
                    </a:lnTo>
                    <a:lnTo>
                      <a:pt x="1864328" y="626728"/>
                    </a:lnTo>
                    <a:lnTo>
                      <a:pt x="1861570" y="628964"/>
                    </a:lnTo>
                    <a:lnTo>
                      <a:pt x="1858582" y="631200"/>
                    </a:lnTo>
                    <a:lnTo>
                      <a:pt x="1855823" y="632765"/>
                    </a:lnTo>
                    <a:lnTo>
                      <a:pt x="1852375" y="633883"/>
                    </a:lnTo>
                    <a:lnTo>
                      <a:pt x="1848927" y="634777"/>
                    </a:lnTo>
                    <a:lnTo>
                      <a:pt x="1845249" y="635001"/>
                    </a:lnTo>
                    <a:lnTo>
                      <a:pt x="1841572" y="634777"/>
                    </a:lnTo>
                    <a:lnTo>
                      <a:pt x="1838124" y="634107"/>
                    </a:lnTo>
                    <a:lnTo>
                      <a:pt x="1834446" y="632989"/>
                    </a:lnTo>
                    <a:lnTo>
                      <a:pt x="1830998" y="631423"/>
                    </a:lnTo>
                    <a:lnTo>
                      <a:pt x="1828010" y="628964"/>
                    </a:lnTo>
                    <a:lnTo>
                      <a:pt x="1825021" y="626281"/>
                    </a:lnTo>
                    <a:lnTo>
                      <a:pt x="1822953" y="623374"/>
                    </a:lnTo>
                    <a:lnTo>
                      <a:pt x="1821344" y="620467"/>
                    </a:lnTo>
                    <a:lnTo>
                      <a:pt x="1819964" y="617561"/>
                    </a:lnTo>
                    <a:lnTo>
                      <a:pt x="1819505" y="614430"/>
                    </a:lnTo>
                    <a:lnTo>
                      <a:pt x="1819275" y="611300"/>
                    </a:lnTo>
                    <a:lnTo>
                      <a:pt x="1819505" y="607946"/>
                    </a:lnTo>
                    <a:lnTo>
                      <a:pt x="1819964" y="604816"/>
                    </a:lnTo>
                    <a:lnTo>
                      <a:pt x="1821114" y="601909"/>
                    </a:lnTo>
                    <a:lnTo>
                      <a:pt x="1822723" y="599226"/>
                    </a:lnTo>
                    <a:lnTo>
                      <a:pt x="1824562" y="596320"/>
                    </a:lnTo>
                    <a:lnTo>
                      <a:pt x="1826860" y="594084"/>
                    </a:lnTo>
                    <a:lnTo>
                      <a:pt x="1829619" y="592071"/>
                    </a:lnTo>
                    <a:lnTo>
                      <a:pt x="1832837" y="590059"/>
                    </a:lnTo>
                    <a:lnTo>
                      <a:pt x="1836285" y="588941"/>
                    </a:lnTo>
                    <a:lnTo>
                      <a:pt x="1839963" y="587823"/>
                    </a:lnTo>
                    <a:lnTo>
                      <a:pt x="1844100" y="587376"/>
                    </a:lnTo>
                    <a:close/>
                    <a:moveTo>
                      <a:pt x="1685124" y="587376"/>
                    </a:moveTo>
                    <a:lnTo>
                      <a:pt x="1688511" y="587607"/>
                    </a:lnTo>
                    <a:lnTo>
                      <a:pt x="1691671" y="588531"/>
                    </a:lnTo>
                    <a:lnTo>
                      <a:pt x="1694154" y="589224"/>
                    </a:lnTo>
                    <a:lnTo>
                      <a:pt x="1696863" y="590379"/>
                    </a:lnTo>
                    <a:lnTo>
                      <a:pt x="1698895" y="591997"/>
                    </a:lnTo>
                    <a:lnTo>
                      <a:pt x="1700927" y="593614"/>
                    </a:lnTo>
                    <a:lnTo>
                      <a:pt x="1702733" y="595231"/>
                    </a:lnTo>
                    <a:lnTo>
                      <a:pt x="1704087" y="597311"/>
                    </a:lnTo>
                    <a:lnTo>
                      <a:pt x="1705442" y="599159"/>
                    </a:lnTo>
                    <a:lnTo>
                      <a:pt x="1706345" y="601239"/>
                    </a:lnTo>
                    <a:lnTo>
                      <a:pt x="1707248" y="603318"/>
                    </a:lnTo>
                    <a:lnTo>
                      <a:pt x="1707699" y="605860"/>
                    </a:lnTo>
                    <a:lnTo>
                      <a:pt x="1707925" y="607939"/>
                    </a:lnTo>
                    <a:lnTo>
                      <a:pt x="1708151" y="610018"/>
                    </a:lnTo>
                    <a:lnTo>
                      <a:pt x="1708151" y="612098"/>
                    </a:lnTo>
                    <a:lnTo>
                      <a:pt x="1707925" y="614177"/>
                    </a:lnTo>
                    <a:lnTo>
                      <a:pt x="1707248" y="618336"/>
                    </a:lnTo>
                    <a:lnTo>
                      <a:pt x="1705668" y="621802"/>
                    </a:lnTo>
                    <a:lnTo>
                      <a:pt x="1703862" y="625268"/>
                    </a:lnTo>
                    <a:lnTo>
                      <a:pt x="1701604" y="627809"/>
                    </a:lnTo>
                    <a:lnTo>
                      <a:pt x="1698669" y="630582"/>
                    </a:lnTo>
                    <a:lnTo>
                      <a:pt x="1695735" y="632661"/>
                    </a:lnTo>
                    <a:lnTo>
                      <a:pt x="1692574" y="634278"/>
                    </a:lnTo>
                    <a:lnTo>
                      <a:pt x="1689188" y="635665"/>
                    </a:lnTo>
                    <a:lnTo>
                      <a:pt x="1685576" y="636358"/>
                    </a:lnTo>
                    <a:lnTo>
                      <a:pt x="1682190" y="636589"/>
                    </a:lnTo>
                    <a:lnTo>
                      <a:pt x="1678578" y="636358"/>
                    </a:lnTo>
                    <a:lnTo>
                      <a:pt x="1675192" y="635896"/>
                    </a:lnTo>
                    <a:lnTo>
                      <a:pt x="1671805" y="634509"/>
                    </a:lnTo>
                    <a:lnTo>
                      <a:pt x="1668645" y="632892"/>
                    </a:lnTo>
                    <a:lnTo>
                      <a:pt x="1665936" y="630582"/>
                    </a:lnTo>
                    <a:lnTo>
                      <a:pt x="1664581" y="629195"/>
                    </a:lnTo>
                    <a:lnTo>
                      <a:pt x="1663227" y="627578"/>
                    </a:lnTo>
                    <a:lnTo>
                      <a:pt x="1661421" y="625037"/>
                    </a:lnTo>
                    <a:lnTo>
                      <a:pt x="1660066" y="621802"/>
                    </a:lnTo>
                    <a:lnTo>
                      <a:pt x="1659163" y="618567"/>
                    </a:lnTo>
                    <a:lnTo>
                      <a:pt x="1658938" y="615333"/>
                    </a:lnTo>
                    <a:lnTo>
                      <a:pt x="1658938" y="612098"/>
                    </a:lnTo>
                    <a:lnTo>
                      <a:pt x="1659389" y="608863"/>
                    </a:lnTo>
                    <a:lnTo>
                      <a:pt x="1660066" y="605860"/>
                    </a:lnTo>
                    <a:lnTo>
                      <a:pt x="1661421" y="602625"/>
                    </a:lnTo>
                    <a:lnTo>
                      <a:pt x="1663227" y="599621"/>
                    </a:lnTo>
                    <a:lnTo>
                      <a:pt x="1665259" y="597080"/>
                    </a:lnTo>
                    <a:lnTo>
                      <a:pt x="1667742" y="594307"/>
                    </a:lnTo>
                    <a:lnTo>
                      <a:pt x="1670451" y="592228"/>
                    </a:lnTo>
                    <a:lnTo>
                      <a:pt x="1673611" y="590379"/>
                    </a:lnTo>
                    <a:lnTo>
                      <a:pt x="1676998" y="588993"/>
                    </a:lnTo>
                    <a:lnTo>
                      <a:pt x="1681061" y="587838"/>
                    </a:lnTo>
                    <a:lnTo>
                      <a:pt x="1685124" y="587376"/>
                    </a:lnTo>
                    <a:close/>
                    <a:moveTo>
                      <a:pt x="432708" y="584200"/>
                    </a:moveTo>
                    <a:lnTo>
                      <a:pt x="433388" y="584200"/>
                    </a:lnTo>
                    <a:lnTo>
                      <a:pt x="433388" y="584649"/>
                    </a:lnTo>
                    <a:lnTo>
                      <a:pt x="433388" y="585548"/>
                    </a:lnTo>
                    <a:lnTo>
                      <a:pt x="432254" y="587794"/>
                    </a:lnTo>
                    <a:lnTo>
                      <a:pt x="430666" y="590939"/>
                    </a:lnTo>
                    <a:lnTo>
                      <a:pt x="428399" y="594534"/>
                    </a:lnTo>
                    <a:lnTo>
                      <a:pt x="422956" y="602396"/>
                    </a:lnTo>
                    <a:lnTo>
                      <a:pt x="417513" y="609360"/>
                    </a:lnTo>
                    <a:lnTo>
                      <a:pt x="411843" y="616100"/>
                    </a:lnTo>
                    <a:lnTo>
                      <a:pt x="405493" y="623513"/>
                    </a:lnTo>
                    <a:lnTo>
                      <a:pt x="402318" y="626883"/>
                    </a:lnTo>
                    <a:lnTo>
                      <a:pt x="399370" y="629578"/>
                    </a:lnTo>
                    <a:lnTo>
                      <a:pt x="397102" y="630926"/>
                    </a:lnTo>
                    <a:lnTo>
                      <a:pt x="396195" y="631600"/>
                    </a:lnTo>
                    <a:lnTo>
                      <a:pt x="395515" y="631825"/>
                    </a:lnTo>
                    <a:lnTo>
                      <a:pt x="395288" y="631376"/>
                    </a:lnTo>
                    <a:lnTo>
                      <a:pt x="395288" y="630477"/>
                    </a:lnTo>
                    <a:lnTo>
                      <a:pt x="395968" y="628680"/>
                    </a:lnTo>
                    <a:lnTo>
                      <a:pt x="397102" y="626209"/>
                    </a:lnTo>
                    <a:lnTo>
                      <a:pt x="398916" y="623288"/>
                    </a:lnTo>
                    <a:lnTo>
                      <a:pt x="403906" y="615875"/>
                    </a:lnTo>
                    <a:lnTo>
                      <a:pt x="410029" y="607788"/>
                    </a:lnTo>
                    <a:lnTo>
                      <a:pt x="416833" y="599476"/>
                    </a:lnTo>
                    <a:lnTo>
                      <a:pt x="423409" y="592287"/>
                    </a:lnTo>
                    <a:lnTo>
                      <a:pt x="426358" y="589367"/>
                    </a:lnTo>
                    <a:lnTo>
                      <a:pt x="428852" y="586896"/>
                    </a:lnTo>
                    <a:lnTo>
                      <a:pt x="430893" y="584874"/>
                    </a:lnTo>
                    <a:lnTo>
                      <a:pt x="432708" y="584200"/>
                    </a:lnTo>
                    <a:close/>
                    <a:moveTo>
                      <a:pt x="474626" y="577850"/>
                    </a:moveTo>
                    <a:lnTo>
                      <a:pt x="475787" y="578077"/>
                    </a:lnTo>
                    <a:lnTo>
                      <a:pt x="476019" y="578530"/>
                    </a:lnTo>
                    <a:lnTo>
                      <a:pt x="476251" y="579437"/>
                    </a:lnTo>
                    <a:lnTo>
                      <a:pt x="476251" y="580345"/>
                    </a:lnTo>
                    <a:lnTo>
                      <a:pt x="476019" y="581705"/>
                    </a:lnTo>
                    <a:lnTo>
                      <a:pt x="475555" y="583066"/>
                    </a:lnTo>
                    <a:lnTo>
                      <a:pt x="473930" y="586695"/>
                    </a:lnTo>
                    <a:lnTo>
                      <a:pt x="471377" y="590550"/>
                    </a:lnTo>
                    <a:lnTo>
                      <a:pt x="468824" y="594859"/>
                    </a:lnTo>
                    <a:lnTo>
                      <a:pt x="465807" y="598941"/>
                    </a:lnTo>
                    <a:lnTo>
                      <a:pt x="462557" y="603023"/>
                    </a:lnTo>
                    <a:lnTo>
                      <a:pt x="457915" y="608920"/>
                    </a:lnTo>
                    <a:lnTo>
                      <a:pt x="453042" y="614136"/>
                    </a:lnTo>
                    <a:lnTo>
                      <a:pt x="448864" y="618218"/>
                    </a:lnTo>
                    <a:lnTo>
                      <a:pt x="444686" y="621620"/>
                    </a:lnTo>
                    <a:lnTo>
                      <a:pt x="441205" y="624341"/>
                    </a:lnTo>
                    <a:lnTo>
                      <a:pt x="440044" y="625021"/>
                    </a:lnTo>
                    <a:lnTo>
                      <a:pt x="438884" y="625248"/>
                    </a:lnTo>
                    <a:lnTo>
                      <a:pt x="437723" y="625475"/>
                    </a:lnTo>
                    <a:lnTo>
                      <a:pt x="437027" y="625248"/>
                    </a:lnTo>
                    <a:lnTo>
                      <a:pt x="436563" y="624795"/>
                    </a:lnTo>
                    <a:lnTo>
                      <a:pt x="436563" y="624114"/>
                    </a:lnTo>
                    <a:lnTo>
                      <a:pt x="436563" y="622073"/>
                    </a:lnTo>
                    <a:lnTo>
                      <a:pt x="437259" y="619805"/>
                    </a:lnTo>
                    <a:lnTo>
                      <a:pt x="438652" y="616857"/>
                    </a:lnTo>
                    <a:lnTo>
                      <a:pt x="440508" y="613455"/>
                    </a:lnTo>
                    <a:lnTo>
                      <a:pt x="442829" y="610053"/>
                    </a:lnTo>
                    <a:lnTo>
                      <a:pt x="445382" y="606425"/>
                    </a:lnTo>
                    <a:lnTo>
                      <a:pt x="451185" y="598714"/>
                    </a:lnTo>
                    <a:lnTo>
                      <a:pt x="454434" y="595086"/>
                    </a:lnTo>
                    <a:lnTo>
                      <a:pt x="457683" y="591457"/>
                    </a:lnTo>
                    <a:lnTo>
                      <a:pt x="460701" y="588055"/>
                    </a:lnTo>
                    <a:lnTo>
                      <a:pt x="463950" y="584880"/>
                    </a:lnTo>
                    <a:lnTo>
                      <a:pt x="466967" y="582159"/>
                    </a:lnTo>
                    <a:lnTo>
                      <a:pt x="469984" y="580118"/>
                    </a:lnTo>
                    <a:lnTo>
                      <a:pt x="472537" y="578530"/>
                    </a:lnTo>
                    <a:lnTo>
                      <a:pt x="474626" y="577850"/>
                    </a:lnTo>
                    <a:close/>
                    <a:moveTo>
                      <a:pt x="533677" y="573088"/>
                    </a:moveTo>
                    <a:lnTo>
                      <a:pt x="535015" y="573315"/>
                    </a:lnTo>
                    <a:lnTo>
                      <a:pt x="535684" y="573995"/>
                    </a:lnTo>
                    <a:lnTo>
                      <a:pt x="536130" y="574675"/>
                    </a:lnTo>
                    <a:lnTo>
                      <a:pt x="536576" y="575809"/>
                    </a:lnTo>
                    <a:lnTo>
                      <a:pt x="536576" y="577170"/>
                    </a:lnTo>
                    <a:lnTo>
                      <a:pt x="536130" y="578758"/>
                    </a:lnTo>
                    <a:lnTo>
                      <a:pt x="535238" y="582386"/>
                    </a:lnTo>
                    <a:lnTo>
                      <a:pt x="533454" y="586241"/>
                    </a:lnTo>
                    <a:lnTo>
                      <a:pt x="530779" y="590324"/>
                    </a:lnTo>
                    <a:lnTo>
                      <a:pt x="528326" y="594633"/>
                    </a:lnTo>
                    <a:lnTo>
                      <a:pt x="525651" y="598488"/>
                    </a:lnTo>
                    <a:lnTo>
                      <a:pt x="520745" y="604611"/>
                    </a:lnTo>
                    <a:lnTo>
                      <a:pt x="516063" y="609827"/>
                    </a:lnTo>
                    <a:lnTo>
                      <a:pt x="511158" y="614136"/>
                    </a:lnTo>
                    <a:lnTo>
                      <a:pt x="506698" y="617538"/>
                    </a:lnTo>
                    <a:lnTo>
                      <a:pt x="504915" y="618899"/>
                    </a:lnTo>
                    <a:lnTo>
                      <a:pt x="503131" y="619806"/>
                    </a:lnTo>
                    <a:lnTo>
                      <a:pt x="501347" y="620486"/>
                    </a:lnTo>
                    <a:lnTo>
                      <a:pt x="500009" y="620713"/>
                    </a:lnTo>
                    <a:lnTo>
                      <a:pt x="498672" y="620713"/>
                    </a:lnTo>
                    <a:lnTo>
                      <a:pt x="497780" y="620486"/>
                    </a:lnTo>
                    <a:lnTo>
                      <a:pt x="497111" y="619579"/>
                    </a:lnTo>
                    <a:lnTo>
                      <a:pt x="496888" y="618445"/>
                    </a:lnTo>
                    <a:lnTo>
                      <a:pt x="496888" y="616177"/>
                    </a:lnTo>
                    <a:lnTo>
                      <a:pt x="497557" y="613683"/>
                    </a:lnTo>
                    <a:lnTo>
                      <a:pt x="498449" y="610734"/>
                    </a:lnTo>
                    <a:lnTo>
                      <a:pt x="500232" y="607333"/>
                    </a:lnTo>
                    <a:lnTo>
                      <a:pt x="502016" y="603931"/>
                    </a:lnTo>
                    <a:lnTo>
                      <a:pt x="504469" y="600302"/>
                    </a:lnTo>
                    <a:lnTo>
                      <a:pt x="506921" y="596674"/>
                    </a:lnTo>
                    <a:lnTo>
                      <a:pt x="509820" y="593045"/>
                    </a:lnTo>
                    <a:lnTo>
                      <a:pt x="512941" y="589416"/>
                    </a:lnTo>
                    <a:lnTo>
                      <a:pt x="516063" y="586015"/>
                    </a:lnTo>
                    <a:lnTo>
                      <a:pt x="518962" y="582613"/>
                    </a:lnTo>
                    <a:lnTo>
                      <a:pt x="522083" y="579665"/>
                    </a:lnTo>
                    <a:lnTo>
                      <a:pt x="525205" y="577397"/>
                    </a:lnTo>
                    <a:lnTo>
                      <a:pt x="528326" y="575356"/>
                    </a:lnTo>
                    <a:lnTo>
                      <a:pt x="531002" y="573995"/>
                    </a:lnTo>
                    <a:lnTo>
                      <a:pt x="533677" y="573088"/>
                    </a:lnTo>
                    <a:close/>
                    <a:moveTo>
                      <a:pt x="609827" y="566738"/>
                    </a:moveTo>
                    <a:lnTo>
                      <a:pt x="611415" y="566965"/>
                    </a:lnTo>
                    <a:lnTo>
                      <a:pt x="612322" y="567645"/>
                    </a:lnTo>
                    <a:lnTo>
                      <a:pt x="613456" y="568325"/>
                    </a:lnTo>
                    <a:lnTo>
                      <a:pt x="613909" y="569459"/>
                    </a:lnTo>
                    <a:lnTo>
                      <a:pt x="614363" y="570593"/>
                    </a:lnTo>
                    <a:lnTo>
                      <a:pt x="614363" y="572181"/>
                    </a:lnTo>
                    <a:lnTo>
                      <a:pt x="613909" y="573768"/>
                    </a:lnTo>
                    <a:lnTo>
                      <a:pt x="613683" y="575583"/>
                    </a:lnTo>
                    <a:lnTo>
                      <a:pt x="612095" y="579665"/>
                    </a:lnTo>
                    <a:lnTo>
                      <a:pt x="610281" y="583747"/>
                    </a:lnTo>
                    <a:lnTo>
                      <a:pt x="607786" y="587829"/>
                    </a:lnTo>
                    <a:lnTo>
                      <a:pt x="605065" y="592138"/>
                    </a:lnTo>
                    <a:lnTo>
                      <a:pt x="602570" y="595313"/>
                    </a:lnTo>
                    <a:lnTo>
                      <a:pt x="599849" y="598488"/>
                    </a:lnTo>
                    <a:lnTo>
                      <a:pt x="597354" y="601209"/>
                    </a:lnTo>
                    <a:lnTo>
                      <a:pt x="594633" y="603931"/>
                    </a:lnTo>
                    <a:lnTo>
                      <a:pt x="592138" y="606199"/>
                    </a:lnTo>
                    <a:lnTo>
                      <a:pt x="589643" y="608240"/>
                    </a:lnTo>
                    <a:lnTo>
                      <a:pt x="587149" y="610054"/>
                    </a:lnTo>
                    <a:lnTo>
                      <a:pt x="584654" y="611641"/>
                    </a:lnTo>
                    <a:lnTo>
                      <a:pt x="582386" y="613002"/>
                    </a:lnTo>
                    <a:lnTo>
                      <a:pt x="580345" y="613683"/>
                    </a:lnTo>
                    <a:lnTo>
                      <a:pt x="578531" y="614363"/>
                    </a:lnTo>
                    <a:lnTo>
                      <a:pt x="576716" y="614363"/>
                    </a:lnTo>
                    <a:lnTo>
                      <a:pt x="575356" y="614136"/>
                    </a:lnTo>
                    <a:lnTo>
                      <a:pt x="574222" y="613229"/>
                    </a:lnTo>
                    <a:lnTo>
                      <a:pt x="573541" y="612322"/>
                    </a:lnTo>
                    <a:lnTo>
                      <a:pt x="573088" y="610734"/>
                    </a:lnTo>
                    <a:lnTo>
                      <a:pt x="573088" y="608240"/>
                    </a:lnTo>
                    <a:lnTo>
                      <a:pt x="573541" y="605745"/>
                    </a:lnTo>
                    <a:lnTo>
                      <a:pt x="574222" y="602570"/>
                    </a:lnTo>
                    <a:lnTo>
                      <a:pt x="575809" y="599395"/>
                    </a:lnTo>
                    <a:lnTo>
                      <a:pt x="577624" y="595993"/>
                    </a:lnTo>
                    <a:lnTo>
                      <a:pt x="579891" y="592365"/>
                    </a:lnTo>
                    <a:lnTo>
                      <a:pt x="582386" y="588963"/>
                    </a:lnTo>
                    <a:lnTo>
                      <a:pt x="585108" y="585334"/>
                    </a:lnTo>
                    <a:lnTo>
                      <a:pt x="587829" y="581933"/>
                    </a:lnTo>
                    <a:lnTo>
                      <a:pt x="591004" y="578758"/>
                    </a:lnTo>
                    <a:lnTo>
                      <a:pt x="594179" y="575583"/>
                    </a:lnTo>
                    <a:lnTo>
                      <a:pt x="597581" y="573088"/>
                    </a:lnTo>
                    <a:lnTo>
                      <a:pt x="600756" y="570593"/>
                    </a:lnTo>
                    <a:lnTo>
                      <a:pt x="603704" y="568779"/>
                    </a:lnTo>
                    <a:lnTo>
                      <a:pt x="606879" y="567645"/>
                    </a:lnTo>
                    <a:lnTo>
                      <a:pt x="609827" y="566738"/>
                    </a:lnTo>
                    <a:close/>
                    <a:moveTo>
                      <a:pt x="700249" y="561975"/>
                    </a:moveTo>
                    <a:lnTo>
                      <a:pt x="702083" y="562203"/>
                    </a:lnTo>
                    <a:lnTo>
                      <a:pt x="703458" y="562886"/>
                    </a:lnTo>
                    <a:lnTo>
                      <a:pt x="704833" y="563570"/>
                    </a:lnTo>
                    <a:lnTo>
                      <a:pt x="705521" y="564709"/>
                    </a:lnTo>
                    <a:lnTo>
                      <a:pt x="705979" y="566077"/>
                    </a:lnTo>
                    <a:lnTo>
                      <a:pt x="706438" y="567444"/>
                    </a:lnTo>
                    <a:lnTo>
                      <a:pt x="706438" y="569039"/>
                    </a:lnTo>
                    <a:lnTo>
                      <a:pt x="706438" y="570862"/>
                    </a:lnTo>
                    <a:lnTo>
                      <a:pt x="705750" y="572685"/>
                    </a:lnTo>
                    <a:lnTo>
                      <a:pt x="705292" y="574964"/>
                    </a:lnTo>
                    <a:lnTo>
                      <a:pt x="703458" y="579065"/>
                    </a:lnTo>
                    <a:lnTo>
                      <a:pt x="701395" y="583395"/>
                    </a:lnTo>
                    <a:lnTo>
                      <a:pt x="698645" y="587496"/>
                    </a:lnTo>
                    <a:lnTo>
                      <a:pt x="696352" y="590914"/>
                    </a:lnTo>
                    <a:lnTo>
                      <a:pt x="693602" y="594105"/>
                    </a:lnTo>
                    <a:lnTo>
                      <a:pt x="690851" y="596839"/>
                    </a:lnTo>
                    <a:lnTo>
                      <a:pt x="688101" y="599574"/>
                    </a:lnTo>
                    <a:lnTo>
                      <a:pt x="685121" y="602080"/>
                    </a:lnTo>
                    <a:lnTo>
                      <a:pt x="682370" y="604359"/>
                    </a:lnTo>
                    <a:lnTo>
                      <a:pt x="679620" y="606182"/>
                    </a:lnTo>
                    <a:lnTo>
                      <a:pt x="677098" y="607549"/>
                    </a:lnTo>
                    <a:lnTo>
                      <a:pt x="674348" y="608461"/>
                    </a:lnTo>
                    <a:lnTo>
                      <a:pt x="672056" y="609372"/>
                    </a:lnTo>
                    <a:lnTo>
                      <a:pt x="669993" y="609600"/>
                    </a:lnTo>
                    <a:lnTo>
                      <a:pt x="668159" y="609600"/>
                    </a:lnTo>
                    <a:lnTo>
                      <a:pt x="666555" y="608916"/>
                    </a:lnTo>
                    <a:lnTo>
                      <a:pt x="665179" y="608005"/>
                    </a:lnTo>
                    <a:lnTo>
                      <a:pt x="664033" y="606638"/>
                    </a:lnTo>
                    <a:lnTo>
                      <a:pt x="663575" y="604587"/>
                    </a:lnTo>
                    <a:lnTo>
                      <a:pt x="663575" y="602080"/>
                    </a:lnTo>
                    <a:lnTo>
                      <a:pt x="663804" y="599346"/>
                    </a:lnTo>
                    <a:lnTo>
                      <a:pt x="664950" y="596155"/>
                    </a:lnTo>
                    <a:lnTo>
                      <a:pt x="666325" y="592965"/>
                    </a:lnTo>
                    <a:lnTo>
                      <a:pt x="667701" y="589547"/>
                    </a:lnTo>
                    <a:lnTo>
                      <a:pt x="669993" y="586129"/>
                    </a:lnTo>
                    <a:lnTo>
                      <a:pt x="672285" y="582711"/>
                    </a:lnTo>
                    <a:lnTo>
                      <a:pt x="675036" y="579293"/>
                    </a:lnTo>
                    <a:lnTo>
                      <a:pt x="677786" y="576103"/>
                    </a:lnTo>
                    <a:lnTo>
                      <a:pt x="680766" y="573141"/>
                    </a:lnTo>
                    <a:lnTo>
                      <a:pt x="683975" y="570406"/>
                    </a:lnTo>
                    <a:lnTo>
                      <a:pt x="686955" y="567900"/>
                    </a:lnTo>
                    <a:lnTo>
                      <a:pt x="690393" y="565621"/>
                    </a:lnTo>
                    <a:lnTo>
                      <a:pt x="693602" y="563798"/>
                    </a:lnTo>
                    <a:lnTo>
                      <a:pt x="697040" y="562886"/>
                    </a:lnTo>
                    <a:lnTo>
                      <a:pt x="700249" y="561975"/>
                    </a:lnTo>
                    <a:close/>
                    <a:moveTo>
                      <a:pt x="801771" y="557213"/>
                    </a:moveTo>
                    <a:lnTo>
                      <a:pt x="804016" y="557443"/>
                    </a:lnTo>
                    <a:lnTo>
                      <a:pt x="805586" y="557903"/>
                    </a:lnTo>
                    <a:lnTo>
                      <a:pt x="807157" y="558823"/>
                    </a:lnTo>
                    <a:lnTo>
                      <a:pt x="808055" y="559744"/>
                    </a:lnTo>
                    <a:lnTo>
                      <a:pt x="808953" y="561124"/>
                    </a:lnTo>
                    <a:lnTo>
                      <a:pt x="809401" y="562735"/>
                    </a:lnTo>
                    <a:lnTo>
                      <a:pt x="809626" y="564345"/>
                    </a:lnTo>
                    <a:lnTo>
                      <a:pt x="809626" y="566186"/>
                    </a:lnTo>
                    <a:lnTo>
                      <a:pt x="809626" y="568026"/>
                    </a:lnTo>
                    <a:lnTo>
                      <a:pt x="809177" y="570097"/>
                    </a:lnTo>
                    <a:lnTo>
                      <a:pt x="807831" y="574468"/>
                    </a:lnTo>
                    <a:lnTo>
                      <a:pt x="806035" y="578610"/>
                    </a:lnTo>
                    <a:lnTo>
                      <a:pt x="804016" y="582521"/>
                    </a:lnTo>
                    <a:lnTo>
                      <a:pt x="801323" y="586202"/>
                    </a:lnTo>
                    <a:lnTo>
                      <a:pt x="798854" y="589653"/>
                    </a:lnTo>
                    <a:lnTo>
                      <a:pt x="795937" y="592644"/>
                    </a:lnTo>
                    <a:lnTo>
                      <a:pt x="793019" y="595635"/>
                    </a:lnTo>
                    <a:lnTo>
                      <a:pt x="790326" y="597936"/>
                    </a:lnTo>
                    <a:lnTo>
                      <a:pt x="787185" y="600006"/>
                    </a:lnTo>
                    <a:lnTo>
                      <a:pt x="784267" y="601847"/>
                    </a:lnTo>
                    <a:lnTo>
                      <a:pt x="781574" y="603227"/>
                    </a:lnTo>
                    <a:lnTo>
                      <a:pt x="778657" y="604378"/>
                    </a:lnTo>
                    <a:lnTo>
                      <a:pt x="775964" y="604838"/>
                    </a:lnTo>
                    <a:lnTo>
                      <a:pt x="773720" y="604838"/>
                    </a:lnTo>
                    <a:lnTo>
                      <a:pt x="771700" y="604608"/>
                    </a:lnTo>
                    <a:lnTo>
                      <a:pt x="769905" y="603688"/>
                    </a:lnTo>
                    <a:lnTo>
                      <a:pt x="768558" y="602537"/>
                    </a:lnTo>
                    <a:lnTo>
                      <a:pt x="768109" y="601617"/>
                    </a:lnTo>
                    <a:lnTo>
                      <a:pt x="767436" y="600927"/>
                    </a:lnTo>
                    <a:lnTo>
                      <a:pt x="766763" y="598396"/>
                    </a:lnTo>
                    <a:lnTo>
                      <a:pt x="766763" y="595865"/>
                    </a:lnTo>
                    <a:lnTo>
                      <a:pt x="766987" y="592874"/>
                    </a:lnTo>
                    <a:lnTo>
                      <a:pt x="767661" y="589653"/>
                    </a:lnTo>
                    <a:lnTo>
                      <a:pt x="769007" y="586662"/>
                    </a:lnTo>
                    <a:lnTo>
                      <a:pt x="770578" y="583441"/>
                    </a:lnTo>
                    <a:lnTo>
                      <a:pt x="772373" y="579990"/>
                    </a:lnTo>
                    <a:lnTo>
                      <a:pt x="774842" y="576769"/>
                    </a:lnTo>
                    <a:lnTo>
                      <a:pt x="777086" y="573318"/>
                    </a:lnTo>
                    <a:lnTo>
                      <a:pt x="780003" y="570327"/>
                    </a:lnTo>
                    <a:lnTo>
                      <a:pt x="782696" y="567566"/>
                    </a:lnTo>
                    <a:lnTo>
                      <a:pt x="785614" y="564805"/>
                    </a:lnTo>
                    <a:lnTo>
                      <a:pt x="788755" y="562505"/>
                    </a:lnTo>
                    <a:lnTo>
                      <a:pt x="792122" y="560434"/>
                    </a:lnTo>
                    <a:lnTo>
                      <a:pt x="795263" y="558823"/>
                    </a:lnTo>
                    <a:lnTo>
                      <a:pt x="798630" y="557673"/>
                    </a:lnTo>
                    <a:lnTo>
                      <a:pt x="801771" y="557213"/>
                    </a:lnTo>
                    <a:close/>
                    <a:moveTo>
                      <a:pt x="915534" y="554038"/>
                    </a:moveTo>
                    <a:lnTo>
                      <a:pt x="918029" y="554258"/>
                    </a:lnTo>
                    <a:lnTo>
                      <a:pt x="919843" y="554919"/>
                    </a:lnTo>
                    <a:lnTo>
                      <a:pt x="921658" y="555580"/>
                    </a:lnTo>
                    <a:lnTo>
                      <a:pt x="923018" y="556681"/>
                    </a:lnTo>
                    <a:lnTo>
                      <a:pt x="923925" y="558003"/>
                    </a:lnTo>
                    <a:lnTo>
                      <a:pt x="924833" y="559325"/>
                    </a:lnTo>
                    <a:lnTo>
                      <a:pt x="925286" y="560866"/>
                    </a:lnTo>
                    <a:lnTo>
                      <a:pt x="925513" y="562629"/>
                    </a:lnTo>
                    <a:lnTo>
                      <a:pt x="925513" y="564831"/>
                    </a:lnTo>
                    <a:lnTo>
                      <a:pt x="925286" y="566594"/>
                    </a:lnTo>
                    <a:lnTo>
                      <a:pt x="925059" y="568576"/>
                    </a:lnTo>
                    <a:lnTo>
                      <a:pt x="924606" y="570559"/>
                    </a:lnTo>
                    <a:lnTo>
                      <a:pt x="923018" y="574744"/>
                    </a:lnTo>
                    <a:lnTo>
                      <a:pt x="920750" y="578709"/>
                    </a:lnTo>
                    <a:lnTo>
                      <a:pt x="918709" y="582013"/>
                    </a:lnTo>
                    <a:lnTo>
                      <a:pt x="916215" y="585317"/>
                    </a:lnTo>
                    <a:lnTo>
                      <a:pt x="913493" y="588401"/>
                    </a:lnTo>
                    <a:lnTo>
                      <a:pt x="910772" y="590824"/>
                    </a:lnTo>
                    <a:lnTo>
                      <a:pt x="907597" y="593468"/>
                    </a:lnTo>
                    <a:lnTo>
                      <a:pt x="904649" y="595450"/>
                    </a:lnTo>
                    <a:lnTo>
                      <a:pt x="901474" y="596992"/>
                    </a:lnTo>
                    <a:lnTo>
                      <a:pt x="898299" y="598314"/>
                    </a:lnTo>
                    <a:lnTo>
                      <a:pt x="895577" y="599195"/>
                    </a:lnTo>
                    <a:lnTo>
                      <a:pt x="892856" y="599856"/>
                    </a:lnTo>
                    <a:lnTo>
                      <a:pt x="890361" y="600076"/>
                    </a:lnTo>
                    <a:lnTo>
                      <a:pt x="887866" y="599415"/>
                    </a:lnTo>
                    <a:lnTo>
                      <a:pt x="885825" y="598754"/>
                    </a:lnTo>
                    <a:lnTo>
                      <a:pt x="884011" y="597433"/>
                    </a:lnTo>
                    <a:lnTo>
                      <a:pt x="883331" y="596772"/>
                    </a:lnTo>
                    <a:lnTo>
                      <a:pt x="882424" y="595670"/>
                    </a:lnTo>
                    <a:lnTo>
                      <a:pt x="881743" y="593688"/>
                    </a:lnTo>
                    <a:lnTo>
                      <a:pt x="881063" y="591044"/>
                    </a:lnTo>
                    <a:lnTo>
                      <a:pt x="881063" y="588401"/>
                    </a:lnTo>
                    <a:lnTo>
                      <a:pt x="881743" y="585317"/>
                    </a:lnTo>
                    <a:lnTo>
                      <a:pt x="882650" y="582233"/>
                    </a:lnTo>
                    <a:lnTo>
                      <a:pt x="884011" y="579150"/>
                    </a:lnTo>
                    <a:lnTo>
                      <a:pt x="885599" y="575845"/>
                    </a:lnTo>
                    <a:lnTo>
                      <a:pt x="887640" y="572761"/>
                    </a:lnTo>
                    <a:lnTo>
                      <a:pt x="890134" y="569678"/>
                    </a:lnTo>
                    <a:lnTo>
                      <a:pt x="892629" y="566814"/>
                    </a:lnTo>
                    <a:lnTo>
                      <a:pt x="895577" y="563950"/>
                    </a:lnTo>
                    <a:lnTo>
                      <a:pt x="898752" y="561527"/>
                    </a:lnTo>
                    <a:lnTo>
                      <a:pt x="901700" y="559104"/>
                    </a:lnTo>
                    <a:lnTo>
                      <a:pt x="905102" y="557342"/>
                    </a:lnTo>
                    <a:lnTo>
                      <a:pt x="908504" y="555800"/>
                    </a:lnTo>
                    <a:lnTo>
                      <a:pt x="911906" y="554699"/>
                    </a:lnTo>
                    <a:lnTo>
                      <a:pt x="915534" y="554038"/>
                    </a:lnTo>
                    <a:close/>
                    <a:moveTo>
                      <a:pt x="1039086" y="549275"/>
                    </a:moveTo>
                    <a:lnTo>
                      <a:pt x="1041767" y="549503"/>
                    </a:lnTo>
                    <a:lnTo>
                      <a:pt x="1043777" y="550414"/>
                    </a:lnTo>
                    <a:lnTo>
                      <a:pt x="1045787" y="551098"/>
                    </a:lnTo>
                    <a:lnTo>
                      <a:pt x="1047351" y="552237"/>
                    </a:lnTo>
                    <a:lnTo>
                      <a:pt x="1048691" y="553604"/>
                    </a:lnTo>
                    <a:lnTo>
                      <a:pt x="1049585" y="554972"/>
                    </a:lnTo>
                    <a:lnTo>
                      <a:pt x="1050255" y="556567"/>
                    </a:lnTo>
                    <a:lnTo>
                      <a:pt x="1050702" y="558390"/>
                    </a:lnTo>
                    <a:lnTo>
                      <a:pt x="1050925" y="560441"/>
                    </a:lnTo>
                    <a:lnTo>
                      <a:pt x="1050925" y="562491"/>
                    </a:lnTo>
                    <a:lnTo>
                      <a:pt x="1050925" y="564542"/>
                    </a:lnTo>
                    <a:lnTo>
                      <a:pt x="1050702" y="566593"/>
                    </a:lnTo>
                    <a:lnTo>
                      <a:pt x="1049361" y="570923"/>
                    </a:lnTo>
                    <a:lnTo>
                      <a:pt x="1047574" y="574796"/>
                    </a:lnTo>
                    <a:lnTo>
                      <a:pt x="1045564" y="578670"/>
                    </a:lnTo>
                    <a:lnTo>
                      <a:pt x="1042884" y="582088"/>
                    </a:lnTo>
                    <a:lnTo>
                      <a:pt x="1040427" y="585278"/>
                    </a:lnTo>
                    <a:lnTo>
                      <a:pt x="1037299" y="588241"/>
                    </a:lnTo>
                    <a:lnTo>
                      <a:pt x="1034396" y="590519"/>
                    </a:lnTo>
                    <a:lnTo>
                      <a:pt x="1031045" y="592570"/>
                    </a:lnTo>
                    <a:lnTo>
                      <a:pt x="1028141" y="594165"/>
                    </a:lnTo>
                    <a:lnTo>
                      <a:pt x="1025014" y="595533"/>
                    </a:lnTo>
                    <a:lnTo>
                      <a:pt x="1021887" y="596216"/>
                    </a:lnTo>
                    <a:lnTo>
                      <a:pt x="1018760" y="596900"/>
                    </a:lnTo>
                    <a:lnTo>
                      <a:pt x="1015856" y="596444"/>
                    </a:lnTo>
                    <a:lnTo>
                      <a:pt x="1013623" y="595988"/>
                    </a:lnTo>
                    <a:lnTo>
                      <a:pt x="1011389" y="595077"/>
                    </a:lnTo>
                    <a:lnTo>
                      <a:pt x="1010272" y="594165"/>
                    </a:lnTo>
                    <a:lnTo>
                      <a:pt x="1009602" y="593482"/>
                    </a:lnTo>
                    <a:lnTo>
                      <a:pt x="1008485" y="592342"/>
                    </a:lnTo>
                    <a:lnTo>
                      <a:pt x="1008038" y="590975"/>
                    </a:lnTo>
                    <a:lnTo>
                      <a:pt x="1007368" y="590064"/>
                    </a:lnTo>
                    <a:lnTo>
                      <a:pt x="1006922" y="588469"/>
                    </a:lnTo>
                    <a:lnTo>
                      <a:pt x="1006475" y="585734"/>
                    </a:lnTo>
                    <a:lnTo>
                      <a:pt x="1006475" y="583000"/>
                    </a:lnTo>
                    <a:lnTo>
                      <a:pt x="1006922" y="579810"/>
                    </a:lnTo>
                    <a:lnTo>
                      <a:pt x="1007815" y="576847"/>
                    </a:lnTo>
                    <a:lnTo>
                      <a:pt x="1008932" y="573657"/>
                    </a:lnTo>
                    <a:lnTo>
                      <a:pt x="1010495" y="570467"/>
                    </a:lnTo>
                    <a:lnTo>
                      <a:pt x="1012282" y="567505"/>
                    </a:lnTo>
                    <a:lnTo>
                      <a:pt x="1014739" y="564314"/>
                    </a:lnTo>
                    <a:lnTo>
                      <a:pt x="1016973" y="561580"/>
                    </a:lnTo>
                    <a:lnTo>
                      <a:pt x="1019654" y="558845"/>
                    </a:lnTo>
                    <a:lnTo>
                      <a:pt x="1022557" y="556339"/>
                    </a:lnTo>
                    <a:lnTo>
                      <a:pt x="1025684" y="554288"/>
                    </a:lnTo>
                    <a:lnTo>
                      <a:pt x="1028812" y="552465"/>
                    </a:lnTo>
                    <a:lnTo>
                      <a:pt x="1032162" y="550870"/>
                    </a:lnTo>
                    <a:lnTo>
                      <a:pt x="1035513" y="549731"/>
                    </a:lnTo>
                    <a:lnTo>
                      <a:pt x="1039086" y="549275"/>
                    </a:lnTo>
                    <a:close/>
                    <a:moveTo>
                      <a:pt x="2645456" y="547688"/>
                    </a:moveTo>
                    <a:lnTo>
                      <a:pt x="2648404" y="548375"/>
                    </a:lnTo>
                    <a:lnTo>
                      <a:pt x="2651352" y="548833"/>
                    </a:lnTo>
                    <a:lnTo>
                      <a:pt x="2653847" y="549749"/>
                    </a:lnTo>
                    <a:lnTo>
                      <a:pt x="2656568" y="550893"/>
                    </a:lnTo>
                    <a:lnTo>
                      <a:pt x="2659063" y="552496"/>
                    </a:lnTo>
                    <a:lnTo>
                      <a:pt x="2661558" y="554099"/>
                    </a:lnTo>
                    <a:lnTo>
                      <a:pt x="2663826" y="555702"/>
                    </a:lnTo>
                    <a:lnTo>
                      <a:pt x="2665867" y="557762"/>
                    </a:lnTo>
                    <a:lnTo>
                      <a:pt x="2668135" y="559594"/>
                    </a:lnTo>
                    <a:lnTo>
                      <a:pt x="2669949" y="561655"/>
                    </a:lnTo>
                    <a:lnTo>
                      <a:pt x="2673351" y="566005"/>
                    </a:lnTo>
                    <a:lnTo>
                      <a:pt x="2675845" y="570127"/>
                    </a:lnTo>
                    <a:lnTo>
                      <a:pt x="2677886" y="574477"/>
                    </a:lnTo>
                    <a:lnTo>
                      <a:pt x="2678794" y="577225"/>
                    </a:lnTo>
                    <a:lnTo>
                      <a:pt x="2679474" y="579972"/>
                    </a:lnTo>
                    <a:lnTo>
                      <a:pt x="2679701" y="582491"/>
                    </a:lnTo>
                    <a:lnTo>
                      <a:pt x="2679701" y="585009"/>
                    </a:lnTo>
                    <a:lnTo>
                      <a:pt x="2679247" y="587070"/>
                    </a:lnTo>
                    <a:lnTo>
                      <a:pt x="2678794" y="589131"/>
                    </a:lnTo>
                    <a:lnTo>
                      <a:pt x="2677660" y="590734"/>
                    </a:lnTo>
                    <a:lnTo>
                      <a:pt x="2676299" y="592336"/>
                    </a:lnTo>
                    <a:lnTo>
                      <a:pt x="2675165" y="593252"/>
                    </a:lnTo>
                    <a:lnTo>
                      <a:pt x="2673351" y="594397"/>
                    </a:lnTo>
                    <a:lnTo>
                      <a:pt x="2671310" y="594855"/>
                    </a:lnTo>
                    <a:lnTo>
                      <a:pt x="2669042" y="595313"/>
                    </a:lnTo>
                    <a:lnTo>
                      <a:pt x="2666774" y="595313"/>
                    </a:lnTo>
                    <a:lnTo>
                      <a:pt x="2664279" y="594855"/>
                    </a:lnTo>
                    <a:lnTo>
                      <a:pt x="2661558" y="594168"/>
                    </a:lnTo>
                    <a:lnTo>
                      <a:pt x="2658609" y="593023"/>
                    </a:lnTo>
                    <a:lnTo>
                      <a:pt x="2654754" y="591191"/>
                    </a:lnTo>
                    <a:lnTo>
                      <a:pt x="2651352" y="588902"/>
                    </a:lnTo>
                    <a:lnTo>
                      <a:pt x="2647950" y="586154"/>
                    </a:lnTo>
                    <a:lnTo>
                      <a:pt x="2644775" y="583407"/>
                    </a:lnTo>
                    <a:lnTo>
                      <a:pt x="2641827" y="580201"/>
                    </a:lnTo>
                    <a:lnTo>
                      <a:pt x="2639559" y="576767"/>
                    </a:lnTo>
                    <a:lnTo>
                      <a:pt x="2637518" y="573332"/>
                    </a:lnTo>
                    <a:lnTo>
                      <a:pt x="2635931" y="569898"/>
                    </a:lnTo>
                    <a:lnTo>
                      <a:pt x="2634570" y="566463"/>
                    </a:lnTo>
                    <a:lnTo>
                      <a:pt x="2633890" y="563029"/>
                    </a:lnTo>
                    <a:lnTo>
                      <a:pt x="2633663" y="559823"/>
                    </a:lnTo>
                    <a:lnTo>
                      <a:pt x="2633663" y="557075"/>
                    </a:lnTo>
                    <a:lnTo>
                      <a:pt x="2634343" y="554328"/>
                    </a:lnTo>
                    <a:lnTo>
                      <a:pt x="2634797" y="552954"/>
                    </a:lnTo>
                    <a:lnTo>
                      <a:pt x="2635704" y="552038"/>
                    </a:lnTo>
                    <a:lnTo>
                      <a:pt x="2636384" y="550893"/>
                    </a:lnTo>
                    <a:lnTo>
                      <a:pt x="2637518" y="550207"/>
                    </a:lnTo>
                    <a:lnTo>
                      <a:pt x="2638879" y="549291"/>
                    </a:lnTo>
                    <a:lnTo>
                      <a:pt x="2640013" y="548833"/>
                    </a:lnTo>
                    <a:lnTo>
                      <a:pt x="2641374" y="548375"/>
                    </a:lnTo>
                    <a:lnTo>
                      <a:pt x="2642961" y="547917"/>
                    </a:lnTo>
                    <a:lnTo>
                      <a:pt x="2645456" y="547688"/>
                    </a:lnTo>
                    <a:close/>
                    <a:moveTo>
                      <a:pt x="1171575" y="546101"/>
                    </a:moveTo>
                    <a:lnTo>
                      <a:pt x="1174523" y="546559"/>
                    </a:lnTo>
                    <a:lnTo>
                      <a:pt x="1176791" y="547017"/>
                    </a:lnTo>
                    <a:lnTo>
                      <a:pt x="1178832" y="547704"/>
                    </a:lnTo>
                    <a:lnTo>
                      <a:pt x="1180647" y="548848"/>
                    </a:lnTo>
                    <a:lnTo>
                      <a:pt x="1182234" y="550222"/>
                    </a:lnTo>
                    <a:lnTo>
                      <a:pt x="1183595" y="551825"/>
                    </a:lnTo>
                    <a:lnTo>
                      <a:pt x="1184502" y="553428"/>
                    </a:lnTo>
                    <a:lnTo>
                      <a:pt x="1185183" y="555260"/>
                    </a:lnTo>
                    <a:lnTo>
                      <a:pt x="1185636" y="557320"/>
                    </a:lnTo>
                    <a:lnTo>
                      <a:pt x="1185863" y="559152"/>
                    </a:lnTo>
                    <a:lnTo>
                      <a:pt x="1185863" y="561213"/>
                    </a:lnTo>
                    <a:lnTo>
                      <a:pt x="1185636" y="563273"/>
                    </a:lnTo>
                    <a:lnTo>
                      <a:pt x="1185409" y="565563"/>
                    </a:lnTo>
                    <a:lnTo>
                      <a:pt x="1184956" y="567624"/>
                    </a:lnTo>
                    <a:lnTo>
                      <a:pt x="1183595" y="571516"/>
                    </a:lnTo>
                    <a:lnTo>
                      <a:pt x="1181554" y="575409"/>
                    </a:lnTo>
                    <a:lnTo>
                      <a:pt x="1179286" y="578843"/>
                    </a:lnTo>
                    <a:lnTo>
                      <a:pt x="1176565" y="582049"/>
                    </a:lnTo>
                    <a:lnTo>
                      <a:pt x="1173616" y="585025"/>
                    </a:lnTo>
                    <a:lnTo>
                      <a:pt x="1170895" y="587315"/>
                    </a:lnTo>
                    <a:lnTo>
                      <a:pt x="1167720" y="589376"/>
                    </a:lnTo>
                    <a:lnTo>
                      <a:pt x="1164318" y="591207"/>
                    </a:lnTo>
                    <a:lnTo>
                      <a:pt x="1160916" y="592352"/>
                    </a:lnTo>
                    <a:lnTo>
                      <a:pt x="1157741" y="593039"/>
                    </a:lnTo>
                    <a:lnTo>
                      <a:pt x="1154566" y="593726"/>
                    </a:lnTo>
                    <a:lnTo>
                      <a:pt x="1151391" y="593497"/>
                    </a:lnTo>
                    <a:lnTo>
                      <a:pt x="1148896" y="592810"/>
                    </a:lnTo>
                    <a:lnTo>
                      <a:pt x="1146175" y="591894"/>
                    </a:lnTo>
                    <a:lnTo>
                      <a:pt x="1145268" y="590978"/>
                    </a:lnTo>
                    <a:lnTo>
                      <a:pt x="1144134" y="590291"/>
                    </a:lnTo>
                    <a:lnTo>
                      <a:pt x="1143227" y="589147"/>
                    </a:lnTo>
                    <a:lnTo>
                      <a:pt x="1142320" y="587773"/>
                    </a:lnTo>
                    <a:lnTo>
                      <a:pt x="1141639" y="586628"/>
                    </a:lnTo>
                    <a:lnTo>
                      <a:pt x="1140732" y="585254"/>
                    </a:lnTo>
                    <a:lnTo>
                      <a:pt x="1140052" y="582507"/>
                    </a:lnTo>
                    <a:lnTo>
                      <a:pt x="1139825" y="579759"/>
                    </a:lnTo>
                    <a:lnTo>
                      <a:pt x="1140052" y="576553"/>
                    </a:lnTo>
                    <a:lnTo>
                      <a:pt x="1140505" y="573348"/>
                    </a:lnTo>
                    <a:lnTo>
                      <a:pt x="1141639" y="570142"/>
                    </a:lnTo>
                    <a:lnTo>
                      <a:pt x="1142773" y="566937"/>
                    </a:lnTo>
                    <a:lnTo>
                      <a:pt x="1144814" y="564189"/>
                    </a:lnTo>
                    <a:lnTo>
                      <a:pt x="1146855" y="560984"/>
                    </a:lnTo>
                    <a:lnTo>
                      <a:pt x="1148896" y="558007"/>
                    </a:lnTo>
                    <a:lnTo>
                      <a:pt x="1151391" y="555488"/>
                    </a:lnTo>
                    <a:lnTo>
                      <a:pt x="1154339" y="552970"/>
                    </a:lnTo>
                    <a:lnTo>
                      <a:pt x="1157514" y="550909"/>
                    </a:lnTo>
                    <a:lnTo>
                      <a:pt x="1160916" y="549077"/>
                    </a:lnTo>
                    <a:lnTo>
                      <a:pt x="1164318" y="547704"/>
                    </a:lnTo>
                    <a:lnTo>
                      <a:pt x="1167947" y="546788"/>
                    </a:lnTo>
                    <a:lnTo>
                      <a:pt x="1171575" y="546101"/>
                    </a:lnTo>
                    <a:close/>
                    <a:moveTo>
                      <a:pt x="2510152" y="546100"/>
                    </a:moveTo>
                    <a:lnTo>
                      <a:pt x="2513297" y="546322"/>
                    </a:lnTo>
                    <a:lnTo>
                      <a:pt x="2516442" y="546989"/>
                    </a:lnTo>
                    <a:lnTo>
                      <a:pt x="2519138" y="548102"/>
                    </a:lnTo>
                    <a:lnTo>
                      <a:pt x="2522058" y="548991"/>
                    </a:lnTo>
                    <a:lnTo>
                      <a:pt x="2524529" y="550326"/>
                    </a:lnTo>
                    <a:lnTo>
                      <a:pt x="2527000" y="551882"/>
                    </a:lnTo>
                    <a:lnTo>
                      <a:pt x="2529247" y="553662"/>
                    </a:lnTo>
                    <a:lnTo>
                      <a:pt x="2531269" y="555441"/>
                    </a:lnTo>
                    <a:lnTo>
                      <a:pt x="2533515" y="557443"/>
                    </a:lnTo>
                    <a:lnTo>
                      <a:pt x="2535312" y="559222"/>
                    </a:lnTo>
                    <a:lnTo>
                      <a:pt x="2536885" y="561668"/>
                    </a:lnTo>
                    <a:lnTo>
                      <a:pt x="2538233" y="563670"/>
                    </a:lnTo>
                    <a:lnTo>
                      <a:pt x="2540704" y="567673"/>
                    </a:lnTo>
                    <a:lnTo>
                      <a:pt x="2541378" y="569675"/>
                    </a:lnTo>
                    <a:lnTo>
                      <a:pt x="2542276" y="571677"/>
                    </a:lnTo>
                    <a:lnTo>
                      <a:pt x="2542950" y="574790"/>
                    </a:lnTo>
                    <a:lnTo>
                      <a:pt x="2543175" y="577237"/>
                    </a:lnTo>
                    <a:lnTo>
                      <a:pt x="2543175" y="580128"/>
                    </a:lnTo>
                    <a:lnTo>
                      <a:pt x="2542725" y="582352"/>
                    </a:lnTo>
                    <a:lnTo>
                      <a:pt x="2542052" y="584354"/>
                    </a:lnTo>
                    <a:lnTo>
                      <a:pt x="2540928" y="586578"/>
                    </a:lnTo>
                    <a:lnTo>
                      <a:pt x="2539356" y="587912"/>
                    </a:lnTo>
                    <a:lnTo>
                      <a:pt x="2537783" y="589469"/>
                    </a:lnTo>
                    <a:lnTo>
                      <a:pt x="2535761" y="590581"/>
                    </a:lnTo>
                    <a:lnTo>
                      <a:pt x="2533740" y="591248"/>
                    </a:lnTo>
                    <a:lnTo>
                      <a:pt x="2531269" y="591915"/>
                    </a:lnTo>
                    <a:lnTo>
                      <a:pt x="2528797" y="592138"/>
                    </a:lnTo>
                    <a:lnTo>
                      <a:pt x="2525877" y="591915"/>
                    </a:lnTo>
                    <a:lnTo>
                      <a:pt x="2523181" y="591248"/>
                    </a:lnTo>
                    <a:lnTo>
                      <a:pt x="2520036" y="590359"/>
                    </a:lnTo>
                    <a:lnTo>
                      <a:pt x="2516891" y="589024"/>
                    </a:lnTo>
                    <a:lnTo>
                      <a:pt x="2513072" y="587023"/>
                    </a:lnTo>
                    <a:lnTo>
                      <a:pt x="2509702" y="584354"/>
                    </a:lnTo>
                    <a:lnTo>
                      <a:pt x="2506557" y="581907"/>
                    </a:lnTo>
                    <a:lnTo>
                      <a:pt x="2503637" y="579016"/>
                    </a:lnTo>
                    <a:lnTo>
                      <a:pt x="2501391" y="575902"/>
                    </a:lnTo>
                    <a:lnTo>
                      <a:pt x="2499369" y="572789"/>
                    </a:lnTo>
                    <a:lnTo>
                      <a:pt x="2497796" y="569675"/>
                    </a:lnTo>
                    <a:lnTo>
                      <a:pt x="2496673" y="566339"/>
                    </a:lnTo>
                    <a:lnTo>
                      <a:pt x="2495999" y="563225"/>
                    </a:lnTo>
                    <a:lnTo>
                      <a:pt x="2495550" y="560111"/>
                    </a:lnTo>
                    <a:lnTo>
                      <a:pt x="2495550" y="557220"/>
                    </a:lnTo>
                    <a:lnTo>
                      <a:pt x="2496448" y="554551"/>
                    </a:lnTo>
                    <a:lnTo>
                      <a:pt x="2497572" y="552105"/>
                    </a:lnTo>
                    <a:lnTo>
                      <a:pt x="2498246" y="550770"/>
                    </a:lnTo>
                    <a:lnTo>
                      <a:pt x="2499369" y="549881"/>
                    </a:lnTo>
                    <a:lnTo>
                      <a:pt x="2500267" y="548991"/>
                    </a:lnTo>
                    <a:lnTo>
                      <a:pt x="2501391" y="548324"/>
                    </a:lnTo>
                    <a:lnTo>
                      <a:pt x="2502738" y="547434"/>
                    </a:lnTo>
                    <a:lnTo>
                      <a:pt x="2504086" y="546767"/>
                    </a:lnTo>
                    <a:lnTo>
                      <a:pt x="2505659" y="546545"/>
                    </a:lnTo>
                    <a:lnTo>
                      <a:pt x="2507231" y="546322"/>
                    </a:lnTo>
                    <a:lnTo>
                      <a:pt x="2510152" y="546100"/>
                    </a:lnTo>
                    <a:close/>
                    <a:moveTo>
                      <a:pt x="1311794" y="544513"/>
                    </a:moveTo>
                    <a:lnTo>
                      <a:pt x="1315000" y="544735"/>
                    </a:lnTo>
                    <a:lnTo>
                      <a:pt x="1317518" y="545180"/>
                    </a:lnTo>
                    <a:lnTo>
                      <a:pt x="1320037" y="546070"/>
                    </a:lnTo>
                    <a:lnTo>
                      <a:pt x="1321869" y="547404"/>
                    </a:lnTo>
                    <a:lnTo>
                      <a:pt x="1323700" y="548516"/>
                    </a:lnTo>
                    <a:lnTo>
                      <a:pt x="1325074" y="549851"/>
                    </a:lnTo>
                    <a:lnTo>
                      <a:pt x="1326219" y="551630"/>
                    </a:lnTo>
                    <a:lnTo>
                      <a:pt x="1327135" y="553409"/>
                    </a:lnTo>
                    <a:lnTo>
                      <a:pt x="1327822" y="555188"/>
                    </a:lnTo>
                    <a:lnTo>
                      <a:pt x="1328509" y="557412"/>
                    </a:lnTo>
                    <a:lnTo>
                      <a:pt x="1328738" y="559414"/>
                    </a:lnTo>
                    <a:lnTo>
                      <a:pt x="1328738" y="561416"/>
                    </a:lnTo>
                    <a:lnTo>
                      <a:pt x="1328509" y="563417"/>
                    </a:lnTo>
                    <a:lnTo>
                      <a:pt x="1328051" y="565419"/>
                    </a:lnTo>
                    <a:lnTo>
                      <a:pt x="1327593" y="567198"/>
                    </a:lnTo>
                    <a:lnTo>
                      <a:pt x="1327135" y="569422"/>
                    </a:lnTo>
                    <a:lnTo>
                      <a:pt x="1325303" y="572981"/>
                    </a:lnTo>
                    <a:lnTo>
                      <a:pt x="1323243" y="576539"/>
                    </a:lnTo>
                    <a:lnTo>
                      <a:pt x="1320724" y="579653"/>
                    </a:lnTo>
                    <a:lnTo>
                      <a:pt x="1318205" y="582099"/>
                    </a:lnTo>
                    <a:lnTo>
                      <a:pt x="1315000" y="584546"/>
                    </a:lnTo>
                    <a:lnTo>
                      <a:pt x="1311794" y="586548"/>
                    </a:lnTo>
                    <a:lnTo>
                      <a:pt x="1308589" y="588327"/>
                    </a:lnTo>
                    <a:lnTo>
                      <a:pt x="1305154" y="589216"/>
                    </a:lnTo>
                    <a:lnTo>
                      <a:pt x="1301720" y="590106"/>
                    </a:lnTo>
                    <a:lnTo>
                      <a:pt x="1298514" y="590551"/>
                    </a:lnTo>
                    <a:lnTo>
                      <a:pt x="1295538" y="590328"/>
                    </a:lnTo>
                    <a:lnTo>
                      <a:pt x="1292332" y="589884"/>
                    </a:lnTo>
                    <a:lnTo>
                      <a:pt x="1289356" y="588549"/>
                    </a:lnTo>
                    <a:lnTo>
                      <a:pt x="1287066" y="586992"/>
                    </a:lnTo>
                    <a:lnTo>
                      <a:pt x="1285921" y="586103"/>
                    </a:lnTo>
                    <a:lnTo>
                      <a:pt x="1285005" y="584991"/>
                    </a:lnTo>
                    <a:lnTo>
                      <a:pt x="1283860" y="583656"/>
                    </a:lnTo>
                    <a:lnTo>
                      <a:pt x="1283173" y="582099"/>
                    </a:lnTo>
                    <a:lnTo>
                      <a:pt x="1282029" y="579653"/>
                    </a:lnTo>
                    <a:lnTo>
                      <a:pt x="1281571" y="576762"/>
                    </a:lnTo>
                    <a:lnTo>
                      <a:pt x="1281113" y="573870"/>
                    </a:lnTo>
                    <a:lnTo>
                      <a:pt x="1281800" y="570979"/>
                    </a:lnTo>
                    <a:lnTo>
                      <a:pt x="1282258" y="567865"/>
                    </a:lnTo>
                    <a:lnTo>
                      <a:pt x="1283631" y="564752"/>
                    </a:lnTo>
                    <a:lnTo>
                      <a:pt x="1285005" y="561638"/>
                    </a:lnTo>
                    <a:lnTo>
                      <a:pt x="1287066" y="558747"/>
                    </a:lnTo>
                    <a:lnTo>
                      <a:pt x="1289127" y="556078"/>
                    </a:lnTo>
                    <a:lnTo>
                      <a:pt x="1291416" y="553409"/>
                    </a:lnTo>
                    <a:lnTo>
                      <a:pt x="1294393" y="551185"/>
                    </a:lnTo>
                    <a:lnTo>
                      <a:pt x="1297598" y="549183"/>
                    </a:lnTo>
                    <a:lnTo>
                      <a:pt x="1300804" y="547404"/>
                    </a:lnTo>
                    <a:lnTo>
                      <a:pt x="1304238" y="546070"/>
                    </a:lnTo>
                    <a:lnTo>
                      <a:pt x="1308131" y="544958"/>
                    </a:lnTo>
                    <a:lnTo>
                      <a:pt x="1311794" y="544513"/>
                    </a:lnTo>
                    <a:close/>
                    <a:moveTo>
                      <a:pt x="1457325" y="542926"/>
                    </a:moveTo>
                    <a:lnTo>
                      <a:pt x="1460500" y="543148"/>
                    </a:lnTo>
                    <a:lnTo>
                      <a:pt x="1463448" y="543815"/>
                    </a:lnTo>
                    <a:lnTo>
                      <a:pt x="1466169" y="544705"/>
                    </a:lnTo>
                    <a:lnTo>
                      <a:pt x="1468210" y="546040"/>
                    </a:lnTo>
                    <a:lnTo>
                      <a:pt x="1470252" y="547152"/>
                    </a:lnTo>
                    <a:lnTo>
                      <a:pt x="1471839" y="548708"/>
                    </a:lnTo>
                    <a:lnTo>
                      <a:pt x="1473200" y="550265"/>
                    </a:lnTo>
                    <a:lnTo>
                      <a:pt x="1474107" y="552045"/>
                    </a:lnTo>
                    <a:lnTo>
                      <a:pt x="1475014" y="554046"/>
                    </a:lnTo>
                    <a:lnTo>
                      <a:pt x="1475694" y="556270"/>
                    </a:lnTo>
                    <a:lnTo>
                      <a:pt x="1475921" y="558272"/>
                    </a:lnTo>
                    <a:lnTo>
                      <a:pt x="1476375" y="560051"/>
                    </a:lnTo>
                    <a:lnTo>
                      <a:pt x="1476375" y="562053"/>
                    </a:lnTo>
                    <a:lnTo>
                      <a:pt x="1475921" y="564054"/>
                    </a:lnTo>
                    <a:lnTo>
                      <a:pt x="1475694" y="565834"/>
                    </a:lnTo>
                    <a:lnTo>
                      <a:pt x="1475241" y="567613"/>
                    </a:lnTo>
                    <a:lnTo>
                      <a:pt x="1473880" y="571616"/>
                    </a:lnTo>
                    <a:lnTo>
                      <a:pt x="1472066" y="574952"/>
                    </a:lnTo>
                    <a:lnTo>
                      <a:pt x="1469798" y="578066"/>
                    </a:lnTo>
                    <a:lnTo>
                      <a:pt x="1467303" y="580735"/>
                    </a:lnTo>
                    <a:lnTo>
                      <a:pt x="1464582" y="583181"/>
                    </a:lnTo>
                    <a:lnTo>
                      <a:pt x="1461407" y="585183"/>
                    </a:lnTo>
                    <a:lnTo>
                      <a:pt x="1458005" y="586740"/>
                    </a:lnTo>
                    <a:lnTo>
                      <a:pt x="1454830" y="587852"/>
                    </a:lnTo>
                    <a:lnTo>
                      <a:pt x="1451428" y="588741"/>
                    </a:lnTo>
                    <a:lnTo>
                      <a:pt x="1448027" y="588964"/>
                    </a:lnTo>
                    <a:lnTo>
                      <a:pt x="1444625" y="588741"/>
                    </a:lnTo>
                    <a:lnTo>
                      <a:pt x="1441450" y="588297"/>
                    </a:lnTo>
                    <a:lnTo>
                      <a:pt x="1438728" y="587185"/>
                    </a:lnTo>
                    <a:lnTo>
                      <a:pt x="1435780" y="585405"/>
                    </a:lnTo>
                    <a:lnTo>
                      <a:pt x="1434419" y="584293"/>
                    </a:lnTo>
                    <a:lnTo>
                      <a:pt x="1433512" y="583404"/>
                    </a:lnTo>
                    <a:lnTo>
                      <a:pt x="1432378" y="582069"/>
                    </a:lnTo>
                    <a:lnTo>
                      <a:pt x="1431244" y="580512"/>
                    </a:lnTo>
                    <a:lnTo>
                      <a:pt x="1430110" y="578066"/>
                    </a:lnTo>
                    <a:lnTo>
                      <a:pt x="1429203" y="575175"/>
                    </a:lnTo>
                    <a:lnTo>
                      <a:pt x="1428750" y="572283"/>
                    </a:lnTo>
                    <a:lnTo>
                      <a:pt x="1428750" y="569170"/>
                    </a:lnTo>
                    <a:lnTo>
                      <a:pt x="1429203" y="566278"/>
                    </a:lnTo>
                    <a:lnTo>
                      <a:pt x="1430110" y="563165"/>
                    </a:lnTo>
                    <a:lnTo>
                      <a:pt x="1431244" y="560051"/>
                    </a:lnTo>
                    <a:lnTo>
                      <a:pt x="1433285" y="557160"/>
                    </a:lnTo>
                    <a:lnTo>
                      <a:pt x="1435100" y="554491"/>
                    </a:lnTo>
                    <a:lnTo>
                      <a:pt x="1437368" y="551822"/>
                    </a:lnTo>
                    <a:lnTo>
                      <a:pt x="1439862" y="549598"/>
                    </a:lnTo>
                    <a:lnTo>
                      <a:pt x="1442810" y="547374"/>
                    </a:lnTo>
                    <a:lnTo>
                      <a:pt x="1446212" y="545595"/>
                    </a:lnTo>
                    <a:lnTo>
                      <a:pt x="1449614" y="544483"/>
                    </a:lnTo>
                    <a:lnTo>
                      <a:pt x="1453243" y="543371"/>
                    </a:lnTo>
                    <a:lnTo>
                      <a:pt x="1457325" y="542926"/>
                    </a:lnTo>
                    <a:close/>
                    <a:moveTo>
                      <a:pt x="2361399" y="542925"/>
                    </a:moveTo>
                    <a:lnTo>
                      <a:pt x="2363837" y="542925"/>
                    </a:lnTo>
                    <a:lnTo>
                      <a:pt x="2367163" y="543155"/>
                    </a:lnTo>
                    <a:lnTo>
                      <a:pt x="2370266" y="544075"/>
                    </a:lnTo>
                    <a:lnTo>
                      <a:pt x="2372926" y="544765"/>
                    </a:lnTo>
                    <a:lnTo>
                      <a:pt x="2375808" y="546146"/>
                    </a:lnTo>
                    <a:lnTo>
                      <a:pt x="2378690" y="547526"/>
                    </a:lnTo>
                    <a:lnTo>
                      <a:pt x="2380907" y="549137"/>
                    </a:lnTo>
                    <a:lnTo>
                      <a:pt x="2383124" y="550977"/>
                    </a:lnTo>
                    <a:lnTo>
                      <a:pt x="2385340" y="552818"/>
                    </a:lnTo>
                    <a:lnTo>
                      <a:pt x="2387336" y="554659"/>
                    </a:lnTo>
                    <a:lnTo>
                      <a:pt x="2388887" y="556729"/>
                    </a:lnTo>
                    <a:lnTo>
                      <a:pt x="2390439" y="558800"/>
                    </a:lnTo>
                    <a:lnTo>
                      <a:pt x="2391548" y="561101"/>
                    </a:lnTo>
                    <a:lnTo>
                      <a:pt x="2392878" y="563171"/>
                    </a:lnTo>
                    <a:lnTo>
                      <a:pt x="2393764" y="565242"/>
                    </a:lnTo>
                    <a:lnTo>
                      <a:pt x="2394429" y="567313"/>
                    </a:lnTo>
                    <a:lnTo>
                      <a:pt x="2394873" y="569153"/>
                    </a:lnTo>
                    <a:lnTo>
                      <a:pt x="2395538" y="572604"/>
                    </a:lnTo>
                    <a:lnTo>
                      <a:pt x="2395538" y="576055"/>
                    </a:lnTo>
                    <a:lnTo>
                      <a:pt x="2394873" y="579046"/>
                    </a:lnTo>
                    <a:lnTo>
                      <a:pt x="2393986" y="581347"/>
                    </a:lnTo>
                    <a:lnTo>
                      <a:pt x="2392656" y="583878"/>
                    </a:lnTo>
                    <a:lnTo>
                      <a:pt x="2390882" y="585948"/>
                    </a:lnTo>
                    <a:lnTo>
                      <a:pt x="2388887" y="587559"/>
                    </a:lnTo>
                    <a:lnTo>
                      <a:pt x="2386449" y="588709"/>
                    </a:lnTo>
                    <a:lnTo>
                      <a:pt x="2384010" y="589860"/>
                    </a:lnTo>
                    <a:lnTo>
                      <a:pt x="2380907" y="590320"/>
                    </a:lnTo>
                    <a:lnTo>
                      <a:pt x="2378025" y="590550"/>
                    </a:lnTo>
                    <a:lnTo>
                      <a:pt x="2374700" y="590320"/>
                    </a:lnTo>
                    <a:lnTo>
                      <a:pt x="2371375" y="589630"/>
                    </a:lnTo>
                    <a:lnTo>
                      <a:pt x="2368049" y="588479"/>
                    </a:lnTo>
                    <a:lnTo>
                      <a:pt x="2364724" y="586869"/>
                    </a:lnTo>
                    <a:lnTo>
                      <a:pt x="2361177" y="584798"/>
                    </a:lnTo>
                    <a:lnTo>
                      <a:pt x="2357852" y="582267"/>
                    </a:lnTo>
                    <a:lnTo>
                      <a:pt x="2355192" y="579506"/>
                    </a:lnTo>
                    <a:lnTo>
                      <a:pt x="2352532" y="576285"/>
                    </a:lnTo>
                    <a:lnTo>
                      <a:pt x="2350537" y="573525"/>
                    </a:lnTo>
                    <a:lnTo>
                      <a:pt x="2348985" y="570303"/>
                    </a:lnTo>
                    <a:lnTo>
                      <a:pt x="2347655" y="567082"/>
                    </a:lnTo>
                    <a:lnTo>
                      <a:pt x="2346990" y="563631"/>
                    </a:lnTo>
                    <a:lnTo>
                      <a:pt x="2346325" y="560640"/>
                    </a:lnTo>
                    <a:lnTo>
                      <a:pt x="2346325" y="557650"/>
                    </a:lnTo>
                    <a:lnTo>
                      <a:pt x="2346990" y="554659"/>
                    </a:lnTo>
                    <a:lnTo>
                      <a:pt x="2347877" y="551898"/>
                    </a:lnTo>
                    <a:lnTo>
                      <a:pt x="2349207" y="549597"/>
                    </a:lnTo>
                    <a:lnTo>
                      <a:pt x="2350980" y="547526"/>
                    </a:lnTo>
                    <a:lnTo>
                      <a:pt x="2353419" y="545686"/>
                    </a:lnTo>
                    <a:lnTo>
                      <a:pt x="2356079" y="544305"/>
                    </a:lnTo>
                    <a:lnTo>
                      <a:pt x="2359182" y="543155"/>
                    </a:lnTo>
                    <a:lnTo>
                      <a:pt x="2361399" y="542925"/>
                    </a:lnTo>
                    <a:close/>
                    <a:moveTo>
                      <a:pt x="2224914" y="541338"/>
                    </a:moveTo>
                    <a:lnTo>
                      <a:pt x="2227586" y="541338"/>
                    </a:lnTo>
                    <a:lnTo>
                      <a:pt x="2230926" y="541561"/>
                    </a:lnTo>
                    <a:lnTo>
                      <a:pt x="2233821" y="542455"/>
                    </a:lnTo>
                    <a:lnTo>
                      <a:pt x="2236716" y="543126"/>
                    </a:lnTo>
                    <a:lnTo>
                      <a:pt x="2239611" y="544467"/>
                    </a:lnTo>
                    <a:lnTo>
                      <a:pt x="2242061" y="545808"/>
                    </a:lnTo>
                    <a:lnTo>
                      <a:pt x="2244510" y="547372"/>
                    </a:lnTo>
                    <a:lnTo>
                      <a:pt x="2246737" y="548936"/>
                    </a:lnTo>
                    <a:lnTo>
                      <a:pt x="2248518" y="550724"/>
                    </a:lnTo>
                    <a:lnTo>
                      <a:pt x="2250300" y="552736"/>
                    </a:lnTo>
                    <a:lnTo>
                      <a:pt x="2252081" y="554747"/>
                    </a:lnTo>
                    <a:lnTo>
                      <a:pt x="2253417" y="556758"/>
                    </a:lnTo>
                    <a:lnTo>
                      <a:pt x="2254531" y="558993"/>
                    </a:lnTo>
                    <a:lnTo>
                      <a:pt x="2255422" y="561005"/>
                    </a:lnTo>
                    <a:lnTo>
                      <a:pt x="2256312" y="563016"/>
                    </a:lnTo>
                    <a:lnTo>
                      <a:pt x="2256758" y="565027"/>
                    </a:lnTo>
                    <a:lnTo>
                      <a:pt x="2257203" y="566815"/>
                    </a:lnTo>
                    <a:lnTo>
                      <a:pt x="2257426" y="570391"/>
                    </a:lnTo>
                    <a:lnTo>
                      <a:pt x="2256980" y="573520"/>
                    </a:lnTo>
                    <a:lnTo>
                      <a:pt x="2256312" y="576649"/>
                    </a:lnTo>
                    <a:lnTo>
                      <a:pt x="2254976" y="579330"/>
                    </a:lnTo>
                    <a:lnTo>
                      <a:pt x="2253195" y="581565"/>
                    </a:lnTo>
                    <a:lnTo>
                      <a:pt x="2251191" y="583577"/>
                    </a:lnTo>
                    <a:lnTo>
                      <a:pt x="2248741" y="585141"/>
                    </a:lnTo>
                    <a:lnTo>
                      <a:pt x="2246069" y="586482"/>
                    </a:lnTo>
                    <a:lnTo>
                      <a:pt x="2243174" y="587152"/>
                    </a:lnTo>
                    <a:lnTo>
                      <a:pt x="2239834" y="587376"/>
                    </a:lnTo>
                    <a:lnTo>
                      <a:pt x="2236494" y="587376"/>
                    </a:lnTo>
                    <a:lnTo>
                      <a:pt x="2233153" y="587152"/>
                    </a:lnTo>
                    <a:lnTo>
                      <a:pt x="2229813" y="586258"/>
                    </a:lnTo>
                    <a:lnTo>
                      <a:pt x="2226250" y="584918"/>
                    </a:lnTo>
                    <a:lnTo>
                      <a:pt x="2222910" y="582906"/>
                    </a:lnTo>
                    <a:lnTo>
                      <a:pt x="2219570" y="580448"/>
                    </a:lnTo>
                    <a:lnTo>
                      <a:pt x="2216452" y="577989"/>
                    </a:lnTo>
                    <a:lnTo>
                      <a:pt x="2214003" y="574861"/>
                    </a:lnTo>
                    <a:lnTo>
                      <a:pt x="2211776" y="571955"/>
                    </a:lnTo>
                    <a:lnTo>
                      <a:pt x="2210440" y="568603"/>
                    </a:lnTo>
                    <a:lnTo>
                      <a:pt x="2209326" y="565698"/>
                    </a:lnTo>
                    <a:lnTo>
                      <a:pt x="2208435" y="562569"/>
                    </a:lnTo>
                    <a:lnTo>
                      <a:pt x="2208213" y="559440"/>
                    </a:lnTo>
                    <a:lnTo>
                      <a:pt x="2208435" y="556311"/>
                    </a:lnTo>
                    <a:lnTo>
                      <a:pt x="2209103" y="553406"/>
                    </a:lnTo>
                    <a:lnTo>
                      <a:pt x="2209994" y="550948"/>
                    </a:lnTo>
                    <a:lnTo>
                      <a:pt x="2211553" y="548713"/>
                    </a:lnTo>
                    <a:lnTo>
                      <a:pt x="2213334" y="546255"/>
                    </a:lnTo>
                    <a:lnTo>
                      <a:pt x="2215784" y="544467"/>
                    </a:lnTo>
                    <a:lnTo>
                      <a:pt x="2218456" y="543126"/>
                    </a:lnTo>
                    <a:lnTo>
                      <a:pt x="2221574" y="542232"/>
                    </a:lnTo>
                    <a:lnTo>
                      <a:pt x="2224914" y="541338"/>
                    </a:lnTo>
                    <a:close/>
                    <a:moveTo>
                      <a:pt x="1606955" y="541338"/>
                    </a:moveTo>
                    <a:lnTo>
                      <a:pt x="1610437" y="541561"/>
                    </a:lnTo>
                    <a:lnTo>
                      <a:pt x="1613223" y="542008"/>
                    </a:lnTo>
                    <a:lnTo>
                      <a:pt x="1616008" y="543126"/>
                    </a:lnTo>
                    <a:lnTo>
                      <a:pt x="1618330" y="544243"/>
                    </a:lnTo>
                    <a:lnTo>
                      <a:pt x="1620419" y="545361"/>
                    </a:lnTo>
                    <a:lnTo>
                      <a:pt x="1622276" y="546925"/>
                    </a:lnTo>
                    <a:lnTo>
                      <a:pt x="1623901" y="548489"/>
                    </a:lnTo>
                    <a:lnTo>
                      <a:pt x="1625294" y="550277"/>
                    </a:lnTo>
                    <a:lnTo>
                      <a:pt x="1626454" y="552512"/>
                    </a:lnTo>
                    <a:lnTo>
                      <a:pt x="1627151" y="554300"/>
                    </a:lnTo>
                    <a:lnTo>
                      <a:pt x="1628079" y="556311"/>
                    </a:lnTo>
                    <a:lnTo>
                      <a:pt x="1628544" y="558323"/>
                    </a:lnTo>
                    <a:lnTo>
                      <a:pt x="1628544" y="560334"/>
                    </a:lnTo>
                    <a:lnTo>
                      <a:pt x="1628776" y="562346"/>
                    </a:lnTo>
                    <a:lnTo>
                      <a:pt x="1628544" y="564580"/>
                    </a:lnTo>
                    <a:lnTo>
                      <a:pt x="1628311" y="566368"/>
                    </a:lnTo>
                    <a:lnTo>
                      <a:pt x="1627151" y="570167"/>
                    </a:lnTo>
                    <a:lnTo>
                      <a:pt x="1625526" y="573520"/>
                    </a:lnTo>
                    <a:lnTo>
                      <a:pt x="1623437" y="576649"/>
                    </a:lnTo>
                    <a:lnTo>
                      <a:pt x="1621115" y="579330"/>
                    </a:lnTo>
                    <a:lnTo>
                      <a:pt x="1618097" y="581789"/>
                    </a:lnTo>
                    <a:lnTo>
                      <a:pt x="1615080" y="583800"/>
                    </a:lnTo>
                    <a:lnTo>
                      <a:pt x="1612062" y="585365"/>
                    </a:lnTo>
                    <a:lnTo>
                      <a:pt x="1608580" y="586482"/>
                    </a:lnTo>
                    <a:lnTo>
                      <a:pt x="1605098" y="587152"/>
                    </a:lnTo>
                    <a:lnTo>
                      <a:pt x="1601616" y="587376"/>
                    </a:lnTo>
                    <a:lnTo>
                      <a:pt x="1598134" y="587376"/>
                    </a:lnTo>
                    <a:lnTo>
                      <a:pt x="1594652" y="586705"/>
                    </a:lnTo>
                    <a:lnTo>
                      <a:pt x="1591402" y="585588"/>
                    </a:lnTo>
                    <a:lnTo>
                      <a:pt x="1588384" y="584024"/>
                    </a:lnTo>
                    <a:lnTo>
                      <a:pt x="1585830" y="581789"/>
                    </a:lnTo>
                    <a:lnTo>
                      <a:pt x="1584438" y="580448"/>
                    </a:lnTo>
                    <a:lnTo>
                      <a:pt x="1583277" y="579107"/>
                    </a:lnTo>
                    <a:lnTo>
                      <a:pt x="1581420" y="576425"/>
                    </a:lnTo>
                    <a:lnTo>
                      <a:pt x="1580491" y="573520"/>
                    </a:lnTo>
                    <a:lnTo>
                      <a:pt x="1579563" y="570614"/>
                    </a:lnTo>
                    <a:lnTo>
                      <a:pt x="1579563" y="567486"/>
                    </a:lnTo>
                    <a:lnTo>
                      <a:pt x="1579563" y="564580"/>
                    </a:lnTo>
                    <a:lnTo>
                      <a:pt x="1580491" y="561452"/>
                    </a:lnTo>
                    <a:lnTo>
                      <a:pt x="1581420" y="558546"/>
                    </a:lnTo>
                    <a:lnTo>
                      <a:pt x="1582813" y="555417"/>
                    </a:lnTo>
                    <a:lnTo>
                      <a:pt x="1584670" y="552959"/>
                    </a:lnTo>
                    <a:lnTo>
                      <a:pt x="1586759" y="550277"/>
                    </a:lnTo>
                    <a:lnTo>
                      <a:pt x="1589545" y="547819"/>
                    </a:lnTo>
                    <a:lnTo>
                      <a:pt x="1592098" y="545808"/>
                    </a:lnTo>
                    <a:lnTo>
                      <a:pt x="1595580" y="544243"/>
                    </a:lnTo>
                    <a:lnTo>
                      <a:pt x="1599062" y="542679"/>
                    </a:lnTo>
                    <a:lnTo>
                      <a:pt x="1602776" y="541785"/>
                    </a:lnTo>
                    <a:lnTo>
                      <a:pt x="1606955" y="541338"/>
                    </a:lnTo>
                    <a:close/>
                    <a:moveTo>
                      <a:pt x="2069926" y="539751"/>
                    </a:moveTo>
                    <a:lnTo>
                      <a:pt x="2072173" y="539751"/>
                    </a:lnTo>
                    <a:lnTo>
                      <a:pt x="2075544" y="539982"/>
                    </a:lnTo>
                    <a:lnTo>
                      <a:pt x="2078690" y="540444"/>
                    </a:lnTo>
                    <a:lnTo>
                      <a:pt x="2081611" y="541600"/>
                    </a:lnTo>
                    <a:lnTo>
                      <a:pt x="2084533" y="542525"/>
                    </a:lnTo>
                    <a:lnTo>
                      <a:pt x="2086780" y="543912"/>
                    </a:lnTo>
                    <a:lnTo>
                      <a:pt x="2089027" y="545531"/>
                    </a:lnTo>
                    <a:lnTo>
                      <a:pt x="2091274" y="547380"/>
                    </a:lnTo>
                    <a:lnTo>
                      <a:pt x="2093072" y="549230"/>
                    </a:lnTo>
                    <a:lnTo>
                      <a:pt x="2094645" y="551079"/>
                    </a:lnTo>
                    <a:lnTo>
                      <a:pt x="2095993" y="553160"/>
                    </a:lnTo>
                    <a:lnTo>
                      <a:pt x="2097341" y="555472"/>
                    </a:lnTo>
                    <a:lnTo>
                      <a:pt x="2098465" y="557552"/>
                    </a:lnTo>
                    <a:lnTo>
                      <a:pt x="2099139" y="559633"/>
                    </a:lnTo>
                    <a:lnTo>
                      <a:pt x="2099813" y="561714"/>
                    </a:lnTo>
                    <a:lnTo>
                      <a:pt x="2100038" y="563795"/>
                    </a:lnTo>
                    <a:lnTo>
                      <a:pt x="2100263" y="565875"/>
                    </a:lnTo>
                    <a:lnTo>
                      <a:pt x="2100263" y="569574"/>
                    </a:lnTo>
                    <a:lnTo>
                      <a:pt x="2099364" y="572580"/>
                    </a:lnTo>
                    <a:lnTo>
                      <a:pt x="2098465" y="575816"/>
                    </a:lnTo>
                    <a:lnTo>
                      <a:pt x="2096892" y="578591"/>
                    </a:lnTo>
                    <a:lnTo>
                      <a:pt x="2094870" y="580903"/>
                    </a:lnTo>
                    <a:lnTo>
                      <a:pt x="2092398" y="582983"/>
                    </a:lnTo>
                    <a:lnTo>
                      <a:pt x="2089926" y="584602"/>
                    </a:lnTo>
                    <a:lnTo>
                      <a:pt x="2087004" y="585989"/>
                    </a:lnTo>
                    <a:lnTo>
                      <a:pt x="2083858" y="586913"/>
                    </a:lnTo>
                    <a:lnTo>
                      <a:pt x="2080712" y="587376"/>
                    </a:lnTo>
                    <a:lnTo>
                      <a:pt x="2077566" y="587376"/>
                    </a:lnTo>
                    <a:lnTo>
                      <a:pt x="2074196" y="586913"/>
                    </a:lnTo>
                    <a:lnTo>
                      <a:pt x="2070375" y="585989"/>
                    </a:lnTo>
                    <a:lnTo>
                      <a:pt x="2067005" y="584370"/>
                    </a:lnTo>
                    <a:lnTo>
                      <a:pt x="2063634" y="582521"/>
                    </a:lnTo>
                    <a:lnTo>
                      <a:pt x="2060713" y="580209"/>
                    </a:lnTo>
                    <a:lnTo>
                      <a:pt x="2057791" y="577204"/>
                    </a:lnTo>
                    <a:lnTo>
                      <a:pt x="2055544" y="574198"/>
                    </a:lnTo>
                    <a:lnTo>
                      <a:pt x="2053746" y="571424"/>
                    </a:lnTo>
                    <a:lnTo>
                      <a:pt x="2052398" y="568187"/>
                    </a:lnTo>
                    <a:lnTo>
                      <a:pt x="2051499" y="564719"/>
                    </a:lnTo>
                    <a:lnTo>
                      <a:pt x="2051050" y="561483"/>
                    </a:lnTo>
                    <a:lnTo>
                      <a:pt x="2051050" y="558246"/>
                    </a:lnTo>
                    <a:lnTo>
                      <a:pt x="2051499" y="555472"/>
                    </a:lnTo>
                    <a:lnTo>
                      <a:pt x="2052623" y="552235"/>
                    </a:lnTo>
                    <a:lnTo>
                      <a:pt x="2053971" y="549461"/>
                    </a:lnTo>
                    <a:lnTo>
                      <a:pt x="2055544" y="547149"/>
                    </a:lnTo>
                    <a:lnTo>
                      <a:pt x="2057567" y="544837"/>
                    </a:lnTo>
                    <a:lnTo>
                      <a:pt x="2060038" y="542756"/>
                    </a:lnTo>
                    <a:lnTo>
                      <a:pt x="2062960" y="541369"/>
                    </a:lnTo>
                    <a:lnTo>
                      <a:pt x="2066330" y="540213"/>
                    </a:lnTo>
                    <a:lnTo>
                      <a:pt x="2069926" y="539751"/>
                    </a:lnTo>
                    <a:close/>
                    <a:moveTo>
                      <a:pt x="1915659" y="539751"/>
                    </a:moveTo>
                    <a:lnTo>
                      <a:pt x="1919061" y="540209"/>
                    </a:lnTo>
                    <a:lnTo>
                      <a:pt x="1922009" y="540896"/>
                    </a:lnTo>
                    <a:lnTo>
                      <a:pt x="1924730" y="541583"/>
                    </a:lnTo>
                    <a:lnTo>
                      <a:pt x="1927452" y="542727"/>
                    </a:lnTo>
                    <a:lnTo>
                      <a:pt x="1929947" y="544330"/>
                    </a:lnTo>
                    <a:lnTo>
                      <a:pt x="1932214" y="545704"/>
                    </a:lnTo>
                    <a:lnTo>
                      <a:pt x="1934029" y="547536"/>
                    </a:lnTo>
                    <a:lnTo>
                      <a:pt x="1935843" y="549367"/>
                    </a:lnTo>
                    <a:lnTo>
                      <a:pt x="1936977" y="551199"/>
                    </a:lnTo>
                    <a:lnTo>
                      <a:pt x="1938338" y="553260"/>
                    </a:lnTo>
                    <a:lnTo>
                      <a:pt x="1939472" y="555321"/>
                    </a:lnTo>
                    <a:lnTo>
                      <a:pt x="1940152" y="557610"/>
                    </a:lnTo>
                    <a:lnTo>
                      <a:pt x="1941059" y="559671"/>
                    </a:lnTo>
                    <a:lnTo>
                      <a:pt x="1941286" y="561732"/>
                    </a:lnTo>
                    <a:lnTo>
                      <a:pt x="1941513" y="563792"/>
                    </a:lnTo>
                    <a:lnTo>
                      <a:pt x="1941513" y="565624"/>
                    </a:lnTo>
                    <a:lnTo>
                      <a:pt x="1941513" y="567456"/>
                    </a:lnTo>
                    <a:lnTo>
                      <a:pt x="1941286" y="569745"/>
                    </a:lnTo>
                    <a:lnTo>
                      <a:pt x="1940152" y="572951"/>
                    </a:lnTo>
                    <a:lnTo>
                      <a:pt x="1938565" y="576157"/>
                    </a:lnTo>
                    <a:lnTo>
                      <a:pt x="1936523" y="578904"/>
                    </a:lnTo>
                    <a:lnTo>
                      <a:pt x="1934256" y="581194"/>
                    </a:lnTo>
                    <a:lnTo>
                      <a:pt x="1931534" y="583254"/>
                    </a:lnTo>
                    <a:lnTo>
                      <a:pt x="1928813" y="584857"/>
                    </a:lnTo>
                    <a:lnTo>
                      <a:pt x="1925411" y="586231"/>
                    </a:lnTo>
                    <a:lnTo>
                      <a:pt x="1922009" y="586689"/>
                    </a:lnTo>
                    <a:lnTo>
                      <a:pt x="1918607" y="587376"/>
                    </a:lnTo>
                    <a:lnTo>
                      <a:pt x="1915205" y="587147"/>
                    </a:lnTo>
                    <a:lnTo>
                      <a:pt x="1911577" y="586231"/>
                    </a:lnTo>
                    <a:lnTo>
                      <a:pt x="1908175" y="585086"/>
                    </a:lnTo>
                    <a:lnTo>
                      <a:pt x="1904773" y="583254"/>
                    </a:lnTo>
                    <a:lnTo>
                      <a:pt x="1901598" y="581194"/>
                    </a:lnTo>
                    <a:lnTo>
                      <a:pt x="1898650" y="578446"/>
                    </a:lnTo>
                    <a:lnTo>
                      <a:pt x="1896609" y="575699"/>
                    </a:lnTo>
                    <a:lnTo>
                      <a:pt x="1894794" y="572722"/>
                    </a:lnTo>
                    <a:lnTo>
                      <a:pt x="1893660" y="569745"/>
                    </a:lnTo>
                    <a:lnTo>
                      <a:pt x="1892980" y="566769"/>
                    </a:lnTo>
                    <a:lnTo>
                      <a:pt x="1892300" y="563563"/>
                    </a:lnTo>
                    <a:lnTo>
                      <a:pt x="1892753" y="560358"/>
                    </a:lnTo>
                    <a:lnTo>
                      <a:pt x="1893207" y="557152"/>
                    </a:lnTo>
                    <a:lnTo>
                      <a:pt x="1893887" y="554405"/>
                    </a:lnTo>
                    <a:lnTo>
                      <a:pt x="1895248" y="551428"/>
                    </a:lnTo>
                    <a:lnTo>
                      <a:pt x="1897062" y="548910"/>
                    </a:lnTo>
                    <a:lnTo>
                      <a:pt x="1899103" y="546391"/>
                    </a:lnTo>
                    <a:lnTo>
                      <a:pt x="1901825" y="544330"/>
                    </a:lnTo>
                    <a:lnTo>
                      <a:pt x="1904773" y="542498"/>
                    </a:lnTo>
                    <a:lnTo>
                      <a:pt x="1907721" y="541125"/>
                    </a:lnTo>
                    <a:lnTo>
                      <a:pt x="1911577" y="540438"/>
                    </a:lnTo>
                    <a:lnTo>
                      <a:pt x="1915659" y="539751"/>
                    </a:lnTo>
                    <a:close/>
                    <a:moveTo>
                      <a:pt x="1760664" y="539751"/>
                    </a:moveTo>
                    <a:lnTo>
                      <a:pt x="1764114" y="539982"/>
                    </a:lnTo>
                    <a:lnTo>
                      <a:pt x="1766873" y="540444"/>
                    </a:lnTo>
                    <a:lnTo>
                      <a:pt x="1769863" y="541600"/>
                    </a:lnTo>
                    <a:lnTo>
                      <a:pt x="1772162" y="542525"/>
                    </a:lnTo>
                    <a:lnTo>
                      <a:pt x="1774692" y="543912"/>
                    </a:lnTo>
                    <a:lnTo>
                      <a:pt x="1776532" y="545531"/>
                    </a:lnTo>
                    <a:lnTo>
                      <a:pt x="1778372" y="547149"/>
                    </a:lnTo>
                    <a:lnTo>
                      <a:pt x="1779981" y="548998"/>
                    </a:lnTo>
                    <a:lnTo>
                      <a:pt x="1781361" y="551079"/>
                    </a:lnTo>
                    <a:lnTo>
                      <a:pt x="1782281" y="552929"/>
                    </a:lnTo>
                    <a:lnTo>
                      <a:pt x="1783201" y="555009"/>
                    </a:lnTo>
                    <a:lnTo>
                      <a:pt x="1783891" y="557321"/>
                    </a:lnTo>
                    <a:lnTo>
                      <a:pt x="1784121" y="559402"/>
                    </a:lnTo>
                    <a:lnTo>
                      <a:pt x="1784351" y="561483"/>
                    </a:lnTo>
                    <a:lnTo>
                      <a:pt x="1784351" y="563563"/>
                    </a:lnTo>
                    <a:lnTo>
                      <a:pt x="1784351" y="565644"/>
                    </a:lnTo>
                    <a:lnTo>
                      <a:pt x="1783661" y="569574"/>
                    </a:lnTo>
                    <a:lnTo>
                      <a:pt x="1782281" y="572811"/>
                    </a:lnTo>
                    <a:lnTo>
                      <a:pt x="1780441" y="576048"/>
                    </a:lnTo>
                    <a:lnTo>
                      <a:pt x="1778372" y="579053"/>
                    </a:lnTo>
                    <a:lnTo>
                      <a:pt x="1775612" y="581365"/>
                    </a:lnTo>
                    <a:lnTo>
                      <a:pt x="1772852" y="583677"/>
                    </a:lnTo>
                    <a:lnTo>
                      <a:pt x="1769633" y="585064"/>
                    </a:lnTo>
                    <a:lnTo>
                      <a:pt x="1766183" y="586220"/>
                    </a:lnTo>
                    <a:lnTo>
                      <a:pt x="1762734" y="587145"/>
                    </a:lnTo>
                    <a:lnTo>
                      <a:pt x="1759284" y="587376"/>
                    </a:lnTo>
                    <a:lnTo>
                      <a:pt x="1755835" y="587376"/>
                    </a:lnTo>
                    <a:lnTo>
                      <a:pt x="1752385" y="586451"/>
                    </a:lnTo>
                    <a:lnTo>
                      <a:pt x="1748936" y="585526"/>
                    </a:lnTo>
                    <a:lnTo>
                      <a:pt x="1745716" y="583677"/>
                    </a:lnTo>
                    <a:lnTo>
                      <a:pt x="1742957" y="581365"/>
                    </a:lnTo>
                    <a:lnTo>
                      <a:pt x="1739967" y="578591"/>
                    </a:lnTo>
                    <a:lnTo>
                      <a:pt x="1738127" y="575816"/>
                    </a:lnTo>
                    <a:lnTo>
                      <a:pt x="1736748" y="572811"/>
                    </a:lnTo>
                    <a:lnTo>
                      <a:pt x="1735828" y="569805"/>
                    </a:lnTo>
                    <a:lnTo>
                      <a:pt x="1735138" y="566800"/>
                    </a:lnTo>
                    <a:lnTo>
                      <a:pt x="1735138" y="563563"/>
                    </a:lnTo>
                    <a:lnTo>
                      <a:pt x="1735368" y="560327"/>
                    </a:lnTo>
                    <a:lnTo>
                      <a:pt x="1736288" y="557321"/>
                    </a:lnTo>
                    <a:lnTo>
                      <a:pt x="1737667" y="554316"/>
                    </a:lnTo>
                    <a:lnTo>
                      <a:pt x="1739277" y="551310"/>
                    </a:lnTo>
                    <a:lnTo>
                      <a:pt x="1741117" y="548767"/>
                    </a:lnTo>
                    <a:lnTo>
                      <a:pt x="1743417" y="546224"/>
                    </a:lnTo>
                    <a:lnTo>
                      <a:pt x="1746406" y="544143"/>
                    </a:lnTo>
                    <a:lnTo>
                      <a:pt x="1749166" y="542294"/>
                    </a:lnTo>
                    <a:lnTo>
                      <a:pt x="1752615" y="540907"/>
                    </a:lnTo>
                    <a:lnTo>
                      <a:pt x="1756295" y="540213"/>
                    </a:lnTo>
                    <a:lnTo>
                      <a:pt x="1760664" y="539751"/>
                    </a:lnTo>
                    <a:close/>
                    <a:moveTo>
                      <a:pt x="490998" y="533400"/>
                    </a:moveTo>
                    <a:lnTo>
                      <a:pt x="491900" y="533632"/>
                    </a:lnTo>
                    <a:lnTo>
                      <a:pt x="492126" y="534097"/>
                    </a:lnTo>
                    <a:lnTo>
                      <a:pt x="492126" y="535026"/>
                    </a:lnTo>
                    <a:lnTo>
                      <a:pt x="491900" y="535955"/>
                    </a:lnTo>
                    <a:lnTo>
                      <a:pt x="490547" y="538975"/>
                    </a:lnTo>
                    <a:lnTo>
                      <a:pt x="488518" y="542460"/>
                    </a:lnTo>
                    <a:lnTo>
                      <a:pt x="485812" y="546410"/>
                    </a:lnTo>
                    <a:lnTo>
                      <a:pt x="482655" y="550591"/>
                    </a:lnTo>
                    <a:lnTo>
                      <a:pt x="476566" y="558490"/>
                    </a:lnTo>
                    <a:lnTo>
                      <a:pt x="472056" y="564066"/>
                    </a:lnTo>
                    <a:lnTo>
                      <a:pt x="467546" y="568944"/>
                    </a:lnTo>
                    <a:lnTo>
                      <a:pt x="463487" y="573126"/>
                    </a:lnTo>
                    <a:lnTo>
                      <a:pt x="459879" y="576379"/>
                    </a:lnTo>
                    <a:lnTo>
                      <a:pt x="456722" y="579166"/>
                    </a:lnTo>
                    <a:lnTo>
                      <a:pt x="454467" y="580793"/>
                    </a:lnTo>
                    <a:lnTo>
                      <a:pt x="453565" y="581025"/>
                    </a:lnTo>
                    <a:lnTo>
                      <a:pt x="452889" y="581025"/>
                    </a:lnTo>
                    <a:lnTo>
                      <a:pt x="452438" y="580793"/>
                    </a:lnTo>
                    <a:lnTo>
                      <a:pt x="452438" y="580096"/>
                    </a:lnTo>
                    <a:lnTo>
                      <a:pt x="452438" y="578934"/>
                    </a:lnTo>
                    <a:lnTo>
                      <a:pt x="453340" y="576611"/>
                    </a:lnTo>
                    <a:lnTo>
                      <a:pt x="454693" y="574055"/>
                    </a:lnTo>
                    <a:lnTo>
                      <a:pt x="456722" y="570803"/>
                    </a:lnTo>
                    <a:lnTo>
                      <a:pt x="461683" y="563601"/>
                    </a:lnTo>
                    <a:lnTo>
                      <a:pt x="467997" y="555470"/>
                    </a:lnTo>
                    <a:lnTo>
                      <a:pt x="474311" y="547804"/>
                    </a:lnTo>
                    <a:lnTo>
                      <a:pt x="477694" y="544319"/>
                    </a:lnTo>
                    <a:lnTo>
                      <a:pt x="480851" y="540834"/>
                    </a:lnTo>
                    <a:lnTo>
                      <a:pt x="484008" y="538279"/>
                    </a:lnTo>
                    <a:lnTo>
                      <a:pt x="486714" y="535723"/>
                    </a:lnTo>
                    <a:lnTo>
                      <a:pt x="489194" y="534097"/>
                    </a:lnTo>
                    <a:lnTo>
                      <a:pt x="490998" y="533400"/>
                    </a:lnTo>
                    <a:close/>
                    <a:moveTo>
                      <a:pt x="540873" y="528638"/>
                    </a:moveTo>
                    <a:lnTo>
                      <a:pt x="542013" y="528862"/>
                    </a:lnTo>
                    <a:lnTo>
                      <a:pt x="542697" y="529312"/>
                    </a:lnTo>
                    <a:lnTo>
                      <a:pt x="542925" y="529985"/>
                    </a:lnTo>
                    <a:lnTo>
                      <a:pt x="542925" y="531108"/>
                    </a:lnTo>
                    <a:lnTo>
                      <a:pt x="542697" y="532456"/>
                    </a:lnTo>
                    <a:lnTo>
                      <a:pt x="542469" y="534028"/>
                    </a:lnTo>
                    <a:lnTo>
                      <a:pt x="540644" y="537396"/>
                    </a:lnTo>
                    <a:lnTo>
                      <a:pt x="538592" y="541214"/>
                    </a:lnTo>
                    <a:lnTo>
                      <a:pt x="535856" y="545256"/>
                    </a:lnTo>
                    <a:lnTo>
                      <a:pt x="532663" y="549299"/>
                    </a:lnTo>
                    <a:lnTo>
                      <a:pt x="529927" y="553117"/>
                    </a:lnTo>
                    <a:lnTo>
                      <a:pt x="525138" y="558506"/>
                    </a:lnTo>
                    <a:lnTo>
                      <a:pt x="520121" y="563447"/>
                    </a:lnTo>
                    <a:lnTo>
                      <a:pt x="515560" y="567489"/>
                    </a:lnTo>
                    <a:lnTo>
                      <a:pt x="511456" y="570858"/>
                    </a:lnTo>
                    <a:lnTo>
                      <a:pt x="507807" y="573328"/>
                    </a:lnTo>
                    <a:lnTo>
                      <a:pt x="506211" y="574002"/>
                    </a:lnTo>
                    <a:lnTo>
                      <a:pt x="504842" y="574676"/>
                    </a:lnTo>
                    <a:lnTo>
                      <a:pt x="503474" y="574676"/>
                    </a:lnTo>
                    <a:lnTo>
                      <a:pt x="502790" y="574676"/>
                    </a:lnTo>
                    <a:lnTo>
                      <a:pt x="502334" y="574002"/>
                    </a:lnTo>
                    <a:lnTo>
                      <a:pt x="501650" y="573104"/>
                    </a:lnTo>
                    <a:lnTo>
                      <a:pt x="501650" y="572206"/>
                    </a:lnTo>
                    <a:lnTo>
                      <a:pt x="501878" y="571532"/>
                    </a:lnTo>
                    <a:lnTo>
                      <a:pt x="502562" y="569061"/>
                    </a:lnTo>
                    <a:lnTo>
                      <a:pt x="503930" y="566367"/>
                    </a:lnTo>
                    <a:lnTo>
                      <a:pt x="505755" y="563223"/>
                    </a:lnTo>
                    <a:lnTo>
                      <a:pt x="507807" y="559854"/>
                    </a:lnTo>
                    <a:lnTo>
                      <a:pt x="510315" y="556261"/>
                    </a:lnTo>
                    <a:lnTo>
                      <a:pt x="513052" y="552667"/>
                    </a:lnTo>
                    <a:lnTo>
                      <a:pt x="516244" y="549074"/>
                    </a:lnTo>
                    <a:lnTo>
                      <a:pt x="519209" y="545256"/>
                    </a:lnTo>
                    <a:lnTo>
                      <a:pt x="522629" y="541663"/>
                    </a:lnTo>
                    <a:lnTo>
                      <a:pt x="526050" y="538295"/>
                    </a:lnTo>
                    <a:lnTo>
                      <a:pt x="529243" y="535600"/>
                    </a:lnTo>
                    <a:lnTo>
                      <a:pt x="532435" y="532905"/>
                    </a:lnTo>
                    <a:lnTo>
                      <a:pt x="535628" y="530884"/>
                    </a:lnTo>
                    <a:lnTo>
                      <a:pt x="538592" y="529312"/>
                    </a:lnTo>
                    <a:lnTo>
                      <a:pt x="540873" y="528638"/>
                    </a:lnTo>
                    <a:close/>
                    <a:moveTo>
                      <a:pt x="607841" y="522288"/>
                    </a:moveTo>
                    <a:lnTo>
                      <a:pt x="608957" y="522288"/>
                    </a:lnTo>
                    <a:lnTo>
                      <a:pt x="610072" y="522741"/>
                    </a:lnTo>
                    <a:lnTo>
                      <a:pt x="610965" y="523422"/>
                    </a:lnTo>
                    <a:lnTo>
                      <a:pt x="611188" y="524783"/>
                    </a:lnTo>
                    <a:lnTo>
                      <a:pt x="611188" y="526143"/>
                    </a:lnTo>
                    <a:lnTo>
                      <a:pt x="610965" y="527504"/>
                    </a:lnTo>
                    <a:lnTo>
                      <a:pt x="610519" y="529318"/>
                    </a:lnTo>
                    <a:lnTo>
                      <a:pt x="609849" y="531133"/>
                    </a:lnTo>
                    <a:lnTo>
                      <a:pt x="608064" y="534761"/>
                    </a:lnTo>
                    <a:lnTo>
                      <a:pt x="605833" y="538843"/>
                    </a:lnTo>
                    <a:lnTo>
                      <a:pt x="603156" y="542699"/>
                    </a:lnTo>
                    <a:lnTo>
                      <a:pt x="600256" y="546781"/>
                    </a:lnTo>
                    <a:lnTo>
                      <a:pt x="595347" y="552451"/>
                    </a:lnTo>
                    <a:lnTo>
                      <a:pt x="590216" y="557667"/>
                    </a:lnTo>
                    <a:lnTo>
                      <a:pt x="585530" y="561976"/>
                    </a:lnTo>
                    <a:lnTo>
                      <a:pt x="581068" y="565378"/>
                    </a:lnTo>
                    <a:lnTo>
                      <a:pt x="578837" y="566512"/>
                    </a:lnTo>
                    <a:lnTo>
                      <a:pt x="577052" y="567419"/>
                    </a:lnTo>
                    <a:lnTo>
                      <a:pt x="575044" y="568099"/>
                    </a:lnTo>
                    <a:lnTo>
                      <a:pt x="573706" y="568326"/>
                    </a:lnTo>
                    <a:lnTo>
                      <a:pt x="572367" y="568326"/>
                    </a:lnTo>
                    <a:lnTo>
                      <a:pt x="571252" y="567872"/>
                    </a:lnTo>
                    <a:lnTo>
                      <a:pt x="570582" y="567192"/>
                    </a:lnTo>
                    <a:lnTo>
                      <a:pt x="569913" y="566058"/>
                    </a:lnTo>
                    <a:lnTo>
                      <a:pt x="569913" y="564924"/>
                    </a:lnTo>
                    <a:lnTo>
                      <a:pt x="569913" y="564017"/>
                    </a:lnTo>
                    <a:lnTo>
                      <a:pt x="570582" y="561295"/>
                    </a:lnTo>
                    <a:lnTo>
                      <a:pt x="571475" y="558574"/>
                    </a:lnTo>
                    <a:lnTo>
                      <a:pt x="573036" y="555399"/>
                    </a:lnTo>
                    <a:lnTo>
                      <a:pt x="575044" y="551997"/>
                    </a:lnTo>
                    <a:lnTo>
                      <a:pt x="577499" y="548369"/>
                    </a:lnTo>
                    <a:lnTo>
                      <a:pt x="579953" y="544967"/>
                    </a:lnTo>
                    <a:lnTo>
                      <a:pt x="582853" y="541338"/>
                    </a:lnTo>
                    <a:lnTo>
                      <a:pt x="585977" y="537936"/>
                    </a:lnTo>
                    <a:lnTo>
                      <a:pt x="589100" y="534534"/>
                    </a:lnTo>
                    <a:lnTo>
                      <a:pt x="592447" y="531359"/>
                    </a:lnTo>
                    <a:lnTo>
                      <a:pt x="595793" y="528411"/>
                    </a:lnTo>
                    <a:lnTo>
                      <a:pt x="598694" y="526143"/>
                    </a:lnTo>
                    <a:lnTo>
                      <a:pt x="601817" y="524329"/>
                    </a:lnTo>
                    <a:lnTo>
                      <a:pt x="604941" y="522741"/>
                    </a:lnTo>
                    <a:lnTo>
                      <a:pt x="607841" y="522288"/>
                    </a:lnTo>
                    <a:close/>
                    <a:moveTo>
                      <a:pt x="688522" y="517525"/>
                    </a:moveTo>
                    <a:lnTo>
                      <a:pt x="690336" y="517976"/>
                    </a:lnTo>
                    <a:lnTo>
                      <a:pt x="691697" y="518428"/>
                    </a:lnTo>
                    <a:lnTo>
                      <a:pt x="692604" y="519105"/>
                    </a:lnTo>
                    <a:lnTo>
                      <a:pt x="693058" y="520233"/>
                    </a:lnTo>
                    <a:lnTo>
                      <a:pt x="693511" y="521587"/>
                    </a:lnTo>
                    <a:lnTo>
                      <a:pt x="693738" y="523167"/>
                    </a:lnTo>
                    <a:lnTo>
                      <a:pt x="693511" y="524747"/>
                    </a:lnTo>
                    <a:lnTo>
                      <a:pt x="692831" y="526552"/>
                    </a:lnTo>
                    <a:lnTo>
                      <a:pt x="691697" y="530388"/>
                    </a:lnTo>
                    <a:lnTo>
                      <a:pt x="689429" y="534451"/>
                    </a:lnTo>
                    <a:lnTo>
                      <a:pt x="686934" y="538513"/>
                    </a:lnTo>
                    <a:lnTo>
                      <a:pt x="684213" y="542124"/>
                    </a:lnTo>
                    <a:lnTo>
                      <a:pt x="681945" y="545283"/>
                    </a:lnTo>
                    <a:lnTo>
                      <a:pt x="679223" y="548217"/>
                    </a:lnTo>
                    <a:lnTo>
                      <a:pt x="676729" y="550925"/>
                    </a:lnTo>
                    <a:lnTo>
                      <a:pt x="674007" y="553407"/>
                    </a:lnTo>
                    <a:lnTo>
                      <a:pt x="671286" y="555890"/>
                    </a:lnTo>
                    <a:lnTo>
                      <a:pt x="668564" y="557921"/>
                    </a:lnTo>
                    <a:lnTo>
                      <a:pt x="666070" y="559726"/>
                    </a:lnTo>
                    <a:lnTo>
                      <a:pt x="663575" y="561080"/>
                    </a:lnTo>
                    <a:lnTo>
                      <a:pt x="661307" y="562434"/>
                    </a:lnTo>
                    <a:lnTo>
                      <a:pt x="659039" y="563112"/>
                    </a:lnTo>
                    <a:lnTo>
                      <a:pt x="657225" y="563563"/>
                    </a:lnTo>
                    <a:lnTo>
                      <a:pt x="655184" y="563563"/>
                    </a:lnTo>
                    <a:lnTo>
                      <a:pt x="653823" y="563337"/>
                    </a:lnTo>
                    <a:lnTo>
                      <a:pt x="652462" y="562660"/>
                    </a:lnTo>
                    <a:lnTo>
                      <a:pt x="651555" y="561532"/>
                    </a:lnTo>
                    <a:lnTo>
                      <a:pt x="651102" y="559952"/>
                    </a:lnTo>
                    <a:lnTo>
                      <a:pt x="650875" y="557921"/>
                    </a:lnTo>
                    <a:lnTo>
                      <a:pt x="651328" y="555213"/>
                    </a:lnTo>
                    <a:lnTo>
                      <a:pt x="652236" y="552279"/>
                    </a:lnTo>
                    <a:lnTo>
                      <a:pt x="653823" y="549120"/>
                    </a:lnTo>
                    <a:lnTo>
                      <a:pt x="655637" y="545960"/>
                    </a:lnTo>
                    <a:lnTo>
                      <a:pt x="657679" y="542349"/>
                    </a:lnTo>
                    <a:lnTo>
                      <a:pt x="660173" y="538964"/>
                    </a:lnTo>
                    <a:lnTo>
                      <a:pt x="662895" y="535579"/>
                    </a:lnTo>
                    <a:lnTo>
                      <a:pt x="666070" y="532194"/>
                    </a:lnTo>
                    <a:lnTo>
                      <a:pt x="669018" y="529034"/>
                    </a:lnTo>
                    <a:lnTo>
                      <a:pt x="672193" y="526101"/>
                    </a:lnTo>
                    <a:lnTo>
                      <a:pt x="675595" y="523618"/>
                    </a:lnTo>
                    <a:lnTo>
                      <a:pt x="678997" y="521587"/>
                    </a:lnTo>
                    <a:lnTo>
                      <a:pt x="682172" y="519782"/>
                    </a:lnTo>
                    <a:lnTo>
                      <a:pt x="685347" y="518428"/>
                    </a:lnTo>
                    <a:lnTo>
                      <a:pt x="688522" y="517525"/>
                    </a:lnTo>
                    <a:close/>
                    <a:moveTo>
                      <a:pt x="782446" y="512763"/>
                    </a:moveTo>
                    <a:lnTo>
                      <a:pt x="784250" y="512990"/>
                    </a:lnTo>
                    <a:lnTo>
                      <a:pt x="786055" y="513443"/>
                    </a:lnTo>
                    <a:lnTo>
                      <a:pt x="787183" y="514350"/>
                    </a:lnTo>
                    <a:lnTo>
                      <a:pt x="788311" y="515258"/>
                    </a:lnTo>
                    <a:lnTo>
                      <a:pt x="788762" y="516618"/>
                    </a:lnTo>
                    <a:lnTo>
                      <a:pt x="788988" y="518206"/>
                    </a:lnTo>
                    <a:lnTo>
                      <a:pt x="788988" y="519793"/>
                    </a:lnTo>
                    <a:lnTo>
                      <a:pt x="788988" y="521608"/>
                    </a:lnTo>
                    <a:lnTo>
                      <a:pt x="788537" y="523422"/>
                    </a:lnTo>
                    <a:lnTo>
                      <a:pt x="787860" y="525463"/>
                    </a:lnTo>
                    <a:lnTo>
                      <a:pt x="786055" y="529545"/>
                    </a:lnTo>
                    <a:lnTo>
                      <a:pt x="784025" y="533401"/>
                    </a:lnTo>
                    <a:lnTo>
                      <a:pt x="781769" y="537256"/>
                    </a:lnTo>
                    <a:lnTo>
                      <a:pt x="779287" y="540431"/>
                    </a:lnTo>
                    <a:lnTo>
                      <a:pt x="776580" y="543606"/>
                    </a:lnTo>
                    <a:lnTo>
                      <a:pt x="773873" y="546328"/>
                    </a:lnTo>
                    <a:lnTo>
                      <a:pt x="771166" y="549049"/>
                    </a:lnTo>
                    <a:lnTo>
                      <a:pt x="768233" y="551317"/>
                    </a:lnTo>
                    <a:lnTo>
                      <a:pt x="765300" y="553585"/>
                    </a:lnTo>
                    <a:lnTo>
                      <a:pt x="762819" y="554945"/>
                    </a:lnTo>
                    <a:lnTo>
                      <a:pt x="759886" y="556533"/>
                    </a:lnTo>
                    <a:lnTo>
                      <a:pt x="757630" y="557667"/>
                    </a:lnTo>
                    <a:lnTo>
                      <a:pt x="754923" y="558121"/>
                    </a:lnTo>
                    <a:lnTo>
                      <a:pt x="752893" y="558801"/>
                    </a:lnTo>
                    <a:lnTo>
                      <a:pt x="750862" y="558347"/>
                    </a:lnTo>
                    <a:lnTo>
                      <a:pt x="749283" y="557894"/>
                    </a:lnTo>
                    <a:lnTo>
                      <a:pt x="747930" y="557213"/>
                    </a:lnTo>
                    <a:lnTo>
                      <a:pt x="747027" y="555626"/>
                    </a:lnTo>
                    <a:lnTo>
                      <a:pt x="746125" y="553812"/>
                    </a:lnTo>
                    <a:lnTo>
                      <a:pt x="746125" y="551317"/>
                    </a:lnTo>
                    <a:lnTo>
                      <a:pt x="746350" y="548595"/>
                    </a:lnTo>
                    <a:lnTo>
                      <a:pt x="747253" y="545647"/>
                    </a:lnTo>
                    <a:lnTo>
                      <a:pt x="748381" y="542472"/>
                    </a:lnTo>
                    <a:lnTo>
                      <a:pt x="749960" y="539070"/>
                    </a:lnTo>
                    <a:lnTo>
                      <a:pt x="752216" y="535895"/>
                    </a:lnTo>
                    <a:lnTo>
                      <a:pt x="754472" y="532493"/>
                    </a:lnTo>
                    <a:lnTo>
                      <a:pt x="756953" y="529545"/>
                    </a:lnTo>
                    <a:lnTo>
                      <a:pt x="759886" y="526370"/>
                    </a:lnTo>
                    <a:lnTo>
                      <a:pt x="762819" y="523195"/>
                    </a:lnTo>
                    <a:lnTo>
                      <a:pt x="766203" y="520474"/>
                    </a:lnTo>
                    <a:lnTo>
                      <a:pt x="769361" y="518206"/>
                    </a:lnTo>
                    <a:lnTo>
                      <a:pt x="772745" y="516165"/>
                    </a:lnTo>
                    <a:lnTo>
                      <a:pt x="775903" y="514577"/>
                    </a:lnTo>
                    <a:lnTo>
                      <a:pt x="779062" y="513216"/>
                    </a:lnTo>
                    <a:lnTo>
                      <a:pt x="782446" y="512763"/>
                    </a:lnTo>
                    <a:close/>
                    <a:moveTo>
                      <a:pt x="888647" y="509588"/>
                    </a:moveTo>
                    <a:lnTo>
                      <a:pt x="890719" y="509588"/>
                    </a:lnTo>
                    <a:lnTo>
                      <a:pt x="892562" y="510248"/>
                    </a:lnTo>
                    <a:lnTo>
                      <a:pt x="894174" y="511128"/>
                    </a:lnTo>
                    <a:lnTo>
                      <a:pt x="895095" y="512228"/>
                    </a:lnTo>
                    <a:lnTo>
                      <a:pt x="896017" y="513329"/>
                    </a:lnTo>
                    <a:lnTo>
                      <a:pt x="896708" y="514869"/>
                    </a:lnTo>
                    <a:lnTo>
                      <a:pt x="896938" y="516189"/>
                    </a:lnTo>
                    <a:lnTo>
                      <a:pt x="896938" y="517950"/>
                    </a:lnTo>
                    <a:lnTo>
                      <a:pt x="896938" y="519930"/>
                    </a:lnTo>
                    <a:lnTo>
                      <a:pt x="896477" y="521691"/>
                    </a:lnTo>
                    <a:lnTo>
                      <a:pt x="895326" y="525651"/>
                    </a:lnTo>
                    <a:lnTo>
                      <a:pt x="893483" y="529612"/>
                    </a:lnTo>
                    <a:lnTo>
                      <a:pt x="891180" y="533573"/>
                    </a:lnTo>
                    <a:lnTo>
                      <a:pt x="888877" y="536874"/>
                    </a:lnTo>
                    <a:lnTo>
                      <a:pt x="886113" y="539955"/>
                    </a:lnTo>
                    <a:lnTo>
                      <a:pt x="883119" y="542815"/>
                    </a:lnTo>
                    <a:lnTo>
                      <a:pt x="880355" y="545456"/>
                    </a:lnTo>
                    <a:lnTo>
                      <a:pt x="877131" y="547656"/>
                    </a:lnTo>
                    <a:lnTo>
                      <a:pt x="874137" y="549637"/>
                    </a:lnTo>
                    <a:lnTo>
                      <a:pt x="871143" y="551177"/>
                    </a:lnTo>
                    <a:lnTo>
                      <a:pt x="868149" y="552498"/>
                    </a:lnTo>
                    <a:lnTo>
                      <a:pt x="865385" y="553598"/>
                    </a:lnTo>
                    <a:lnTo>
                      <a:pt x="862622" y="554038"/>
                    </a:lnTo>
                    <a:lnTo>
                      <a:pt x="860088" y="554038"/>
                    </a:lnTo>
                    <a:lnTo>
                      <a:pt x="858015" y="553818"/>
                    </a:lnTo>
                    <a:lnTo>
                      <a:pt x="856173" y="552938"/>
                    </a:lnTo>
                    <a:lnTo>
                      <a:pt x="854561" y="551837"/>
                    </a:lnTo>
                    <a:lnTo>
                      <a:pt x="853870" y="550957"/>
                    </a:lnTo>
                    <a:lnTo>
                      <a:pt x="853179" y="550297"/>
                    </a:lnTo>
                    <a:lnTo>
                      <a:pt x="852718" y="547876"/>
                    </a:lnTo>
                    <a:lnTo>
                      <a:pt x="852488" y="545456"/>
                    </a:lnTo>
                    <a:lnTo>
                      <a:pt x="852718" y="542815"/>
                    </a:lnTo>
                    <a:lnTo>
                      <a:pt x="853639" y="539955"/>
                    </a:lnTo>
                    <a:lnTo>
                      <a:pt x="854561" y="537094"/>
                    </a:lnTo>
                    <a:lnTo>
                      <a:pt x="856173" y="534013"/>
                    </a:lnTo>
                    <a:lnTo>
                      <a:pt x="858015" y="530713"/>
                    </a:lnTo>
                    <a:lnTo>
                      <a:pt x="860318" y="527632"/>
                    </a:lnTo>
                    <a:lnTo>
                      <a:pt x="862852" y="524551"/>
                    </a:lnTo>
                    <a:lnTo>
                      <a:pt x="865616" y="521911"/>
                    </a:lnTo>
                    <a:lnTo>
                      <a:pt x="868610" y="519050"/>
                    </a:lnTo>
                    <a:lnTo>
                      <a:pt x="871604" y="516850"/>
                    </a:lnTo>
                    <a:lnTo>
                      <a:pt x="875058" y="514429"/>
                    </a:lnTo>
                    <a:lnTo>
                      <a:pt x="878283" y="512669"/>
                    </a:lnTo>
                    <a:lnTo>
                      <a:pt x="881737" y="511128"/>
                    </a:lnTo>
                    <a:lnTo>
                      <a:pt x="885192" y="510248"/>
                    </a:lnTo>
                    <a:lnTo>
                      <a:pt x="888647" y="509588"/>
                    </a:lnTo>
                    <a:close/>
                    <a:moveTo>
                      <a:pt x="1003981" y="504825"/>
                    </a:moveTo>
                    <a:lnTo>
                      <a:pt x="1006249" y="505052"/>
                    </a:lnTo>
                    <a:lnTo>
                      <a:pt x="1008290" y="505732"/>
                    </a:lnTo>
                    <a:lnTo>
                      <a:pt x="1009877" y="506412"/>
                    </a:lnTo>
                    <a:lnTo>
                      <a:pt x="1011465" y="507773"/>
                    </a:lnTo>
                    <a:lnTo>
                      <a:pt x="1012599" y="508680"/>
                    </a:lnTo>
                    <a:lnTo>
                      <a:pt x="1013279" y="510268"/>
                    </a:lnTo>
                    <a:lnTo>
                      <a:pt x="1013733" y="511855"/>
                    </a:lnTo>
                    <a:lnTo>
                      <a:pt x="1014186" y="513670"/>
                    </a:lnTo>
                    <a:lnTo>
                      <a:pt x="1014413" y="515484"/>
                    </a:lnTo>
                    <a:lnTo>
                      <a:pt x="1014186" y="517752"/>
                    </a:lnTo>
                    <a:lnTo>
                      <a:pt x="1013733" y="519566"/>
                    </a:lnTo>
                    <a:lnTo>
                      <a:pt x="1013279" y="521607"/>
                    </a:lnTo>
                    <a:lnTo>
                      <a:pt x="1011918" y="525689"/>
                    </a:lnTo>
                    <a:lnTo>
                      <a:pt x="1009877" y="529772"/>
                    </a:lnTo>
                    <a:lnTo>
                      <a:pt x="1007836" y="533173"/>
                    </a:lnTo>
                    <a:lnTo>
                      <a:pt x="1005115" y="536122"/>
                    </a:lnTo>
                    <a:lnTo>
                      <a:pt x="1002620" y="539070"/>
                    </a:lnTo>
                    <a:lnTo>
                      <a:pt x="999672" y="542018"/>
                    </a:lnTo>
                    <a:lnTo>
                      <a:pt x="996497" y="544286"/>
                    </a:lnTo>
                    <a:lnTo>
                      <a:pt x="993775" y="546100"/>
                    </a:lnTo>
                    <a:lnTo>
                      <a:pt x="990600" y="547915"/>
                    </a:lnTo>
                    <a:lnTo>
                      <a:pt x="987652" y="549275"/>
                    </a:lnTo>
                    <a:lnTo>
                      <a:pt x="984931" y="549956"/>
                    </a:lnTo>
                    <a:lnTo>
                      <a:pt x="981983" y="550636"/>
                    </a:lnTo>
                    <a:lnTo>
                      <a:pt x="979261" y="550863"/>
                    </a:lnTo>
                    <a:lnTo>
                      <a:pt x="976766" y="550409"/>
                    </a:lnTo>
                    <a:lnTo>
                      <a:pt x="974725" y="549502"/>
                    </a:lnTo>
                    <a:lnTo>
                      <a:pt x="972911" y="548595"/>
                    </a:lnTo>
                    <a:lnTo>
                      <a:pt x="971550" y="546554"/>
                    </a:lnTo>
                    <a:lnTo>
                      <a:pt x="970416" y="544286"/>
                    </a:lnTo>
                    <a:lnTo>
                      <a:pt x="969963" y="542018"/>
                    </a:lnTo>
                    <a:lnTo>
                      <a:pt x="969963" y="539070"/>
                    </a:lnTo>
                    <a:lnTo>
                      <a:pt x="970190" y="536122"/>
                    </a:lnTo>
                    <a:lnTo>
                      <a:pt x="971324" y="533173"/>
                    </a:lnTo>
                    <a:lnTo>
                      <a:pt x="972458" y="529998"/>
                    </a:lnTo>
                    <a:lnTo>
                      <a:pt x="974045" y="526823"/>
                    </a:lnTo>
                    <a:lnTo>
                      <a:pt x="976313" y="523648"/>
                    </a:lnTo>
                    <a:lnTo>
                      <a:pt x="978354" y="520473"/>
                    </a:lnTo>
                    <a:lnTo>
                      <a:pt x="980849" y="517752"/>
                    </a:lnTo>
                    <a:lnTo>
                      <a:pt x="983797" y="514804"/>
                    </a:lnTo>
                    <a:lnTo>
                      <a:pt x="986972" y="512082"/>
                    </a:lnTo>
                    <a:lnTo>
                      <a:pt x="990147" y="510041"/>
                    </a:lnTo>
                    <a:lnTo>
                      <a:pt x="993549" y="508000"/>
                    </a:lnTo>
                    <a:lnTo>
                      <a:pt x="996950" y="506639"/>
                    </a:lnTo>
                    <a:lnTo>
                      <a:pt x="1000352" y="505732"/>
                    </a:lnTo>
                    <a:lnTo>
                      <a:pt x="1003981" y="504825"/>
                    </a:lnTo>
                    <a:close/>
                    <a:moveTo>
                      <a:pt x="2687766" y="503238"/>
                    </a:moveTo>
                    <a:lnTo>
                      <a:pt x="2690460" y="503694"/>
                    </a:lnTo>
                    <a:lnTo>
                      <a:pt x="2693154" y="504377"/>
                    </a:lnTo>
                    <a:lnTo>
                      <a:pt x="2695623" y="505289"/>
                    </a:lnTo>
                    <a:lnTo>
                      <a:pt x="2698317" y="506429"/>
                    </a:lnTo>
                    <a:lnTo>
                      <a:pt x="2700562" y="507796"/>
                    </a:lnTo>
                    <a:lnTo>
                      <a:pt x="2703032" y="509391"/>
                    </a:lnTo>
                    <a:lnTo>
                      <a:pt x="2705277" y="511215"/>
                    </a:lnTo>
                    <a:lnTo>
                      <a:pt x="2707522" y="513038"/>
                    </a:lnTo>
                    <a:lnTo>
                      <a:pt x="2711562" y="516913"/>
                    </a:lnTo>
                    <a:lnTo>
                      <a:pt x="2714930" y="521015"/>
                    </a:lnTo>
                    <a:lnTo>
                      <a:pt x="2717624" y="525117"/>
                    </a:lnTo>
                    <a:lnTo>
                      <a:pt x="2719644" y="528992"/>
                    </a:lnTo>
                    <a:lnTo>
                      <a:pt x="2720991" y="531727"/>
                    </a:lnTo>
                    <a:lnTo>
                      <a:pt x="2721889" y="534234"/>
                    </a:lnTo>
                    <a:lnTo>
                      <a:pt x="2722338" y="536741"/>
                    </a:lnTo>
                    <a:lnTo>
                      <a:pt x="2722563" y="538792"/>
                    </a:lnTo>
                    <a:lnTo>
                      <a:pt x="2722563" y="540843"/>
                    </a:lnTo>
                    <a:lnTo>
                      <a:pt x="2722114" y="542666"/>
                    </a:lnTo>
                    <a:lnTo>
                      <a:pt x="2721440" y="544262"/>
                    </a:lnTo>
                    <a:lnTo>
                      <a:pt x="2720767" y="545857"/>
                    </a:lnTo>
                    <a:lnTo>
                      <a:pt x="2719644" y="546997"/>
                    </a:lnTo>
                    <a:lnTo>
                      <a:pt x="2718522" y="547908"/>
                    </a:lnTo>
                    <a:lnTo>
                      <a:pt x="2716950" y="548820"/>
                    </a:lnTo>
                    <a:lnTo>
                      <a:pt x="2715154" y="549048"/>
                    </a:lnTo>
                    <a:lnTo>
                      <a:pt x="2713358" y="549276"/>
                    </a:lnTo>
                    <a:lnTo>
                      <a:pt x="2711114" y="549276"/>
                    </a:lnTo>
                    <a:lnTo>
                      <a:pt x="2708869" y="548820"/>
                    </a:lnTo>
                    <a:lnTo>
                      <a:pt x="2706399" y="547908"/>
                    </a:lnTo>
                    <a:lnTo>
                      <a:pt x="2702358" y="546313"/>
                    </a:lnTo>
                    <a:lnTo>
                      <a:pt x="2698766" y="544262"/>
                    </a:lnTo>
                    <a:lnTo>
                      <a:pt x="2695399" y="541983"/>
                    </a:lnTo>
                    <a:lnTo>
                      <a:pt x="2692031" y="539020"/>
                    </a:lnTo>
                    <a:lnTo>
                      <a:pt x="2688889" y="535829"/>
                    </a:lnTo>
                    <a:lnTo>
                      <a:pt x="2686419" y="532638"/>
                    </a:lnTo>
                    <a:lnTo>
                      <a:pt x="2683725" y="529220"/>
                    </a:lnTo>
                    <a:lnTo>
                      <a:pt x="2681929" y="525801"/>
                    </a:lnTo>
                    <a:lnTo>
                      <a:pt x="2680133" y="522154"/>
                    </a:lnTo>
                    <a:lnTo>
                      <a:pt x="2678786" y="518736"/>
                    </a:lnTo>
                    <a:lnTo>
                      <a:pt x="2678113" y="515773"/>
                    </a:lnTo>
                    <a:lnTo>
                      <a:pt x="2678113" y="512582"/>
                    </a:lnTo>
                    <a:lnTo>
                      <a:pt x="2678337" y="509847"/>
                    </a:lnTo>
                    <a:lnTo>
                      <a:pt x="2678562" y="508480"/>
                    </a:lnTo>
                    <a:lnTo>
                      <a:pt x="2679235" y="507568"/>
                    </a:lnTo>
                    <a:lnTo>
                      <a:pt x="2679909" y="506429"/>
                    </a:lnTo>
                    <a:lnTo>
                      <a:pt x="2680582" y="505745"/>
                    </a:lnTo>
                    <a:lnTo>
                      <a:pt x="2681705" y="504833"/>
                    </a:lnTo>
                    <a:lnTo>
                      <a:pt x="2683052" y="504150"/>
                    </a:lnTo>
                    <a:lnTo>
                      <a:pt x="2683950" y="503694"/>
                    </a:lnTo>
                    <a:lnTo>
                      <a:pt x="2685297" y="503694"/>
                    </a:lnTo>
                    <a:lnTo>
                      <a:pt x="2687766" y="503238"/>
                    </a:lnTo>
                    <a:close/>
                    <a:moveTo>
                      <a:pt x="1128904" y="501651"/>
                    </a:moveTo>
                    <a:lnTo>
                      <a:pt x="1131585" y="502107"/>
                    </a:lnTo>
                    <a:lnTo>
                      <a:pt x="1133818" y="502563"/>
                    </a:lnTo>
                    <a:lnTo>
                      <a:pt x="1135605" y="503246"/>
                    </a:lnTo>
                    <a:lnTo>
                      <a:pt x="1137392" y="504386"/>
                    </a:lnTo>
                    <a:lnTo>
                      <a:pt x="1138732" y="505753"/>
                    </a:lnTo>
                    <a:lnTo>
                      <a:pt x="1139849" y="507349"/>
                    </a:lnTo>
                    <a:lnTo>
                      <a:pt x="1140519" y="508716"/>
                    </a:lnTo>
                    <a:lnTo>
                      <a:pt x="1140966" y="510767"/>
                    </a:lnTo>
                    <a:lnTo>
                      <a:pt x="1141413" y="512591"/>
                    </a:lnTo>
                    <a:lnTo>
                      <a:pt x="1141413" y="514414"/>
                    </a:lnTo>
                    <a:lnTo>
                      <a:pt x="1141413" y="516465"/>
                    </a:lnTo>
                    <a:lnTo>
                      <a:pt x="1140966" y="518516"/>
                    </a:lnTo>
                    <a:lnTo>
                      <a:pt x="1140519" y="520567"/>
                    </a:lnTo>
                    <a:lnTo>
                      <a:pt x="1140073" y="522391"/>
                    </a:lnTo>
                    <a:lnTo>
                      <a:pt x="1138286" y="526493"/>
                    </a:lnTo>
                    <a:lnTo>
                      <a:pt x="1136275" y="530140"/>
                    </a:lnTo>
                    <a:lnTo>
                      <a:pt x="1133818" y="533558"/>
                    </a:lnTo>
                    <a:lnTo>
                      <a:pt x="1131361" y="536749"/>
                    </a:lnTo>
                    <a:lnTo>
                      <a:pt x="1128234" y="539256"/>
                    </a:lnTo>
                    <a:lnTo>
                      <a:pt x="1125330" y="541535"/>
                    </a:lnTo>
                    <a:lnTo>
                      <a:pt x="1122203" y="543814"/>
                    </a:lnTo>
                    <a:lnTo>
                      <a:pt x="1118853" y="545410"/>
                    </a:lnTo>
                    <a:lnTo>
                      <a:pt x="1115949" y="546549"/>
                    </a:lnTo>
                    <a:lnTo>
                      <a:pt x="1112822" y="547461"/>
                    </a:lnTo>
                    <a:lnTo>
                      <a:pt x="1109918" y="547689"/>
                    </a:lnTo>
                    <a:lnTo>
                      <a:pt x="1107014" y="547689"/>
                    </a:lnTo>
                    <a:lnTo>
                      <a:pt x="1104557" y="547233"/>
                    </a:lnTo>
                    <a:lnTo>
                      <a:pt x="1102324" y="546093"/>
                    </a:lnTo>
                    <a:lnTo>
                      <a:pt x="1101207" y="545410"/>
                    </a:lnTo>
                    <a:lnTo>
                      <a:pt x="1100090" y="544270"/>
                    </a:lnTo>
                    <a:lnTo>
                      <a:pt x="1099420" y="543359"/>
                    </a:lnTo>
                    <a:lnTo>
                      <a:pt x="1098526" y="542219"/>
                    </a:lnTo>
                    <a:lnTo>
                      <a:pt x="1098080" y="541079"/>
                    </a:lnTo>
                    <a:lnTo>
                      <a:pt x="1097633" y="539484"/>
                    </a:lnTo>
                    <a:lnTo>
                      <a:pt x="1096963" y="536977"/>
                    </a:lnTo>
                    <a:lnTo>
                      <a:pt x="1096963" y="534242"/>
                    </a:lnTo>
                    <a:lnTo>
                      <a:pt x="1097410" y="531507"/>
                    </a:lnTo>
                    <a:lnTo>
                      <a:pt x="1098080" y="528316"/>
                    </a:lnTo>
                    <a:lnTo>
                      <a:pt x="1099420" y="525354"/>
                    </a:lnTo>
                    <a:lnTo>
                      <a:pt x="1100760" y="522163"/>
                    </a:lnTo>
                    <a:lnTo>
                      <a:pt x="1102770" y="518972"/>
                    </a:lnTo>
                    <a:lnTo>
                      <a:pt x="1104781" y="516237"/>
                    </a:lnTo>
                    <a:lnTo>
                      <a:pt x="1107014" y="513502"/>
                    </a:lnTo>
                    <a:lnTo>
                      <a:pt x="1109695" y="510995"/>
                    </a:lnTo>
                    <a:lnTo>
                      <a:pt x="1112599" y="508488"/>
                    </a:lnTo>
                    <a:lnTo>
                      <a:pt x="1115502" y="506437"/>
                    </a:lnTo>
                    <a:lnTo>
                      <a:pt x="1118629" y="504614"/>
                    </a:lnTo>
                    <a:lnTo>
                      <a:pt x="1121980" y="503246"/>
                    </a:lnTo>
                    <a:lnTo>
                      <a:pt x="1125554" y="502335"/>
                    </a:lnTo>
                    <a:lnTo>
                      <a:pt x="1128904" y="501651"/>
                    </a:lnTo>
                    <a:close/>
                    <a:moveTo>
                      <a:pt x="2562302" y="500063"/>
                    </a:moveTo>
                    <a:lnTo>
                      <a:pt x="2565322" y="500292"/>
                    </a:lnTo>
                    <a:lnTo>
                      <a:pt x="2568342" y="500979"/>
                    </a:lnTo>
                    <a:lnTo>
                      <a:pt x="2570898" y="501895"/>
                    </a:lnTo>
                    <a:lnTo>
                      <a:pt x="2573918" y="503040"/>
                    </a:lnTo>
                    <a:lnTo>
                      <a:pt x="2576241" y="504415"/>
                    </a:lnTo>
                    <a:lnTo>
                      <a:pt x="2579029" y="506018"/>
                    </a:lnTo>
                    <a:lnTo>
                      <a:pt x="2581120" y="507621"/>
                    </a:lnTo>
                    <a:lnTo>
                      <a:pt x="2583443" y="509454"/>
                    </a:lnTo>
                    <a:lnTo>
                      <a:pt x="2585534" y="511515"/>
                    </a:lnTo>
                    <a:lnTo>
                      <a:pt x="2587625" y="513347"/>
                    </a:lnTo>
                    <a:lnTo>
                      <a:pt x="2590645" y="517699"/>
                    </a:lnTo>
                    <a:lnTo>
                      <a:pt x="2593433" y="521822"/>
                    </a:lnTo>
                    <a:lnTo>
                      <a:pt x="2595291" y="525716"/>
                    </a:lnTo>
                    <a:lnTo>
                      <a:pt x="2596453" y="528464"/>
                    </a:lnTo>
                    <a:lnTo>
                      <a:pt x="2596917" y="531213"/>
                    </a:lnTo>
                    <a:lnTo>
                      <a:pt x="2597150" y="533732"/>
                    </a:lnTo>
                    <a:lnTo>
                      <a:pt x="2596917" y="536023"/>
                    </a:lnTo>
                    <a:lnTo>
                      <a:pt x="2596685" y="538313"/>
                    </a:lnTo>
                    <a:lnTo>
                      <a:pt x="2595756" y="540146"/>
                    </a:lnTo>
                    <a:lnTo>
                      <a:pt x="2594827" y="541749"/>
                    </a:lnTo>
                    <a:lnTo>
                      <a:pt x="2593433" y="543123"/>
                    </a:lnTo>
                    <a:lnTo>
                      <a:pt x="2591806" y="544269"/>
                    </a:lnTo>
                    <a:lnTo>
                      <a:pt x="2590180" y="545185"/>
                    </a:lnTo>
                    <a:lnTo>
                      <a:pt x="2588089" y="545872"/>
                    </a:lnTo>
                    <a:lnTo>
                      <a:pt x="2585999" y="546101"/>
                    </a:lnTo>
                    <a:lnTo>
                      <a:pt x="2583211" y="546101"/>
                    </a:lnTo>
                    <a:lnTo>
                      <a:pt x="2580655" y="545872"/>
                    </a:lnTo>
                    <a:lnTo>
                      <a:pt x="2577867" y="545185"/>
                    </a:lnTo>
                    <a:lnTo>
                      <a:pt x="2574847" y="544039"/>
                    </a:lnTo>
                    <a:lnTo>
                      <a:pt x="2570898" y="542207"/>
                    </a:lnTo>
                    <a:lnTo>
                      <a:pt x="2567181" y="540146"/>
                    </a:lnTo>
                    <a:lnTo>
                      <a:pt x="2563696" y="537397"/>
                    </a:lnTo>
                    <a:lnTo>
                      <a:pt x="2560444" y="534420"/>
                    </a:lnTo>
                    <a:lnTo>
                      <a:pt x="2557888" y="531442"/>
                    </a:lnTo>
                    <a:lnTo>
                      <a:pt x="2555333" y="528235"/>
                    </a:lnTo>
                    <a:lnTo>
                      <a:pt x="2553242" y="524800"/>
                    </a:lnTo>
                    <a:lnTo>
                      <a:pt x="2551616" y="521364"/>
                    </a:lnTo>
                    <a:lnTo>
                      <a:pt x="2550222" y="518157"/>
                    </a:lnTo>
                    <a:lnTo>
                      <a:pt x="2549757" y="514722"/>
                    </a:lnTo>
                    <a:lnTo>
                      <a:pt x="2549525" y="511744"/>
                    </a:lnTo>
                    <a:lnTo>
                      <a:pt x="2549757" y="508996"/>
                    </a:lnTo>
                    <a:lnTo>
                      <a:pt x="2550686" y="506247"/>
                    </a:lnTo>
                    <a:lnTo>
                      <a:pt x="2551151" y="505331"/>
                    </a:lnTo>
                    <a:lnTo>
                      <a:pt x="2551848" y="504186"/>
                    </a:lnTo>
                    <a:lnTo>
                      <a:pt x="2552777" y="503040"/>
                    </a:lnTo>
                    <a:lnTo>
                      <a:pt x="2553706" y="502353"/>
                    </a:lnTo>
                    <a:lnTo>
                      <a:pt x="2555100" y="501666"/>
                    </a:lnTo>
                    <a:lnTo>
                      <a:pt x="2556494" y="500750"/>
                    </a:lnTo>
                    <a:lnTo>
                      <a:pt x="2558120" y="500521"/>
                    </a:lnTo>
                    <a:lnTo>
                      <a:pt x="2559514" y="500292"/>
                    </a:lnTo>
                    <a:lnTo>
                      <a:pt x="2562302" y="500063"/>
                    </a:lnTo>
                    <a:close/>
                    <a:moveTo>
                      <a:pt x="1261537" y="500063"/>
                    </a:moveTo>
                    <a:lnTo>
                      <a:pt x="1264271" y="500284"/>
                    </a:lnTo>
                    <a:lnTo>
                      <a:pt x="1266778" y="500726"/>
                    </a:lnTo>
                    <a:lnTo>
                      <a:pt x="1269058" y="501611"/>
                    </a:lnTo>
                    <a:lnTo>
                      <a:pt x="1270881" y="502495"/>
                    </a:lnTo>
                    <a:lnTo>
                      <a:pt x="1272248" y="503822"/>
                    </a:lnTo>
                    <a:lnTo>
                      <a:pt x="1273616" y="505149"/>
                    </a:lnTo>
                    <a:lnTo>
                      <a:pt x="1274527" y="506918"/>
                    </a:lnTo>
                    <a:lnTo>
                      <a:pt x="1275211" y="508466"/>
                    </a:lnTo>
                    <a:lnTo>
                      <a:pt x="1275667" y="510457"/>
                    </a:lnTo>
                    <a:lnTo>
                      <a:pt x="1276351" y="512226"/>
                    </a:lnTo>
                    <a:lnTo>
                      <a:pt x="1276351" y="514216"/>
                    </a:lnTo>
                    <a:lnTo>
                      <a:pt x="1276351" y="516428"/>
                    </a:lnTo>
                    <a:lnTo>
                      <a:pt x="1275667" y="518197"/>
                    </a:lnTo>
                    <a:lnTo>
                      <a:pt x="1275439" y="520187"/>
                    </a:lnTo>
                    <a:lnTo>
                      <a:pt x="1274755" y="522177"/>
                    </a:lnTo>
                    <a:lnTo>
                      <a:pt x="1274300" y="523946"/>
                    </a:lnTo>
                    <a:lnTo>
                      <a:pt x="1272248" y="527485"/>
                    </a:lnTo>
                    <a:lnTo>
                      <a:pt x="1269969" y="530802"/>
                    </a:lnTo>
                    <a:lnTo>
                      <a:pt x="1267690" y="533898"/>
                    </a:lnTo>
                    <a:lnTo>
                      <a:pt x="1264727" y="536552"/>
                    </a:lnTo>
                    <a:lnTo>
                      <a:pt x="1261537" y="538763"/>
                    </a:lnTo>
                    <a:lnTo>
                      <a:pt x="1258802" y="540753"/>
                    </a:lnTo>
                    <a:lnTo>
                      <a:pt x="1255383" y="542301"/>
                    </a:lnTo>
                    <a:lnTo>
                      <a:pt x="1252192" y="543407"/>
                    </a:lnTo>
                    <a:lnTo>
                      <a:pt x="1248774" y="544071"/>
                    </a:lnTo>
                    <a:lnTo>
                      <a:pt x="1245583" y="544513"/>
                    </a:lnTo>
                    <a:lnTo>
                      <a:pt x="1242620" y="544292"/>
                    </a:lnTo>
                    <a:lnTo>
                      <a:pt x="1239885" y="543849"/>
                    </a:lnTo>
                    <a:lnTo>
                      <a:pt x="1237150" y="542744"/>
                    </a:lnTo>
                    <a:lnTo>
                      <a:pt x="1235099" y="541196"/>
                    </a:lnTo>
                    <a:lnTo>
                      <a:pt x="1233959" y="540311"/>
                    </a:lnTo>
                    <a:lnTo>
                      <a:pt x="1233276" y="539205"/>
                    </a:lnTo>
                    <a:lnTo>
                      <a:pt x="1232136" y="537879"/>
                    </a:lnTo>
                    <a:lnTo>
                      <a:pt x="1231680" y="536552"/>
                    </a:lnTo>
                    <a:lnTo>
                      <a:pt x="1230997" y="533898"/>
                    </a:lnTo>
                    <a:lnTo>
                      <a:pt x="1230313" y="531465"/>
                    </a:lnTo>
                    <a:lnTo>
                      <a:pt x="1230541" y="528590"/>
                    </a:lnTo>
                    <a:lnTo>
                      <a:pt x="1231225" y="525494"/>
                    </a:lnTo>
                    <a:lnTo>
                      <a:pt x="1231908" y="522620"/>
                    </a:lnTo>
                    <a:lnTo>
                      <a:pt x="1233276" y="519745"/>
                    </a:lnTo>
                    <a:lnTo>
                      <a:pt x="1234871" y="516870"/>
                    </a:lnTo>
                    <a:lnTo>
                      <a:pt x="1236922" y="513774"/>
                    </a:lnTo>
                    <a:lnTo>
                      <a:pt x="1238973" y="511341"/>
                    </a:lnTo>
                    <a:lnTo>
                      <a:pt x="1241708" y="508688"/>
                    </a:lnTo>
                    <a:lnTo>
                      <a:pt x="1244443" y="506476"/>
                    </a:lnTo>
                    <a:lnTo>
                      <a:pt x="1247406" y="504265"/>
                    </a:lnTo>
                    <a:lnTo>
                      <a:pt x="1250825" y="502938"/>
                    </a:lnTo>
                    <a:lnTo>
                      <a:pt x="1254243" y="501390"/>
                    </a:lnTo>
                    <a:lnTo>
                      <a:pt x="1257890" y="500505"/>
                    </a:lnTo>
                    <a:lnTo>
                      <a:pt x="1261537" y="500063"/>
                    </a:lnTo>
                    <a:close/>
                    <a:moveTo>
                      <a:pt x="2425536" y="498475"/>
                    </a:moveTo>
                    <a:lnTo>
                      <a:pt x="2428771" y="498703"/>
                    </a:lnTo>
                    <a:lnTo>
                      <a:pt x="2431774" y="499614"/>
                    </a:lnTo>
                    <a:lnTo>
                      <a:pt x="2434778" y="500298"/>
                    </a:lnTo>
                    <a:lnTo>
                      <a:pt x="2437550" y="501666"/>
                    </a:lnTo>
                    <a:lnTo>
                      <a:pt x="2440092" y="503033"/>
                    </a:lnTo>
                    <a:lnTo>
                      <a:pt x="2442864" y="504628"/>
                    </a:lnTo>
                    <a:lnTo>
                      <a:pt x="2444944" y="506224"/>
                    </a:lnTo>
                    <a:lnTo>
                      <a:pt x="2447254" y="508047"/>
                    </a:lnTo>
                    <a:lnTo>
                      <a:pt x="2449103" y="509870"/>
                    </a:lnTo>
                    <a:lnTo>
                      <a:pt x="2450951" y="511922"/>
                    </a:lnTo>
                    <a:lnTo>
                      <a:pt x="2452568" y="513973"/>
                    </a:lnTo>
                    <a:lnTo>
                      <a:pt x="2454186" y="516024"/>
                    </a:lnTo>
                    <a:lnTo>
                      <a:pt x="2455572" y="518075"/>
                    </a:lnTo>
                    <a:lnTo>
                      <a:pt x="2456727" y="520126"/>
                    </a:lnTo>
                    <a:lnTo>
                      <a:pt x="2457420" y="522178"/>
                    </a:lnTo>
                    <a:lnTo>
                      <a:pt x="2457883" y="524001"/>
                    </a:lnTo>
                    <a:lnTo>
                      <a:pt x="2458807" y="527192"/>
                    </a:lnTo>
                    <a:lnTo>
                      <a:pt x="2459038" y="529927"/>
                    </a:lnTo>
                    <a:lnTo>
                      <a:pt x="2458807" y="532889"/>
                    </a:lnTo>
                    <a:lnTo>
                      <a:pt x="2458345" y="535169"/>
                    </a:lnTo>
                    <a:lnTo>
                      <a:pt x="2457189" y="537448"/>
                    </a:lnTo>
                    <a:lnTo>
                      <a:pt x="2455803" y="539499"/>
                    </a:lnTo>
                    <a:lnTo>
                      <a:pt x="2454186" y="541094"/>
                    </a:lnTo>
                    <a:lnTo>
                      <a:pt x="2452106" y="542234"/>
                    </a:lnTo>
                    <a:lnTo>
                      <a:pt x="2450027" y="543373"/>
                    </a:lnTo>
                    <a:lnTo>
                      <a:pt x="2447485" y="544057"/>
                    </a:lnTo>
                    <a:lnTo>
                      <a:pt x="2444713" y="544513"/>
                    </a:lnTo>
                    <a:lnTo>
                      <a:pt x="2441709" y="544513"/>
                    </a:lnTo>
                    <a:lnTo>
                      <a:pt x="2438706" y="543829"/>
                    </a:lnTo>
                    <a:lnTo>
                      <a:pt x="2435702" y="543145"/>
                    </a:lnTo>
                    <a:lnTo>
                      <a:pt x="2432236" y="541778"/>
                    </a:lnTo>
                    <a:lnTo>
                      <a:pt x="2428771" y="540183"/>
                    </a:lnTo>
                    <a:lnTo>
                      <a:pt x="2425305" y="537903"/>
                    </a:lnTo>
                    <a:lnTo>
                      <a:pt x="2422070" y="535396"/>
                    </a:lnTo>
                    <a:lnTo>
                      <a:pt x="2419067" y="532889"/>
                    </a:lnTo>
                    <a:lnTo>
                      <a:pt x="2416756" y="529927"/>
                    </a:lnTo>
                    <a:lnTo>
                      <a:pt x="2414677" y="526736"/>
                    </a:lnTo>
                    <a:lnTo>
                      <a:pt x="2412828" y="524001"/>
                    </a:lnTo>
                    <a:lnTo>
                      <a:pt x="2411442" y="520810"/>
                    </a:lnTo>
                    <a:lnTo>
                      <a:pt x="2410518" y="517619"/>
                    </a:lnTo>
                    <a:lnTo>
                      <a:pt x="2410056" y="514884"/>
                    </a:lnTo>
                    <a:lnTo>
                      <a:pt x="2409825" y="511922"/>
                    </a:lnTo>
                    <a:lnTo>
                      <a:pt x="2410287" y="508959"/>
                    </a:lnTo>
                    <a:lnTo>
                      <a:pt x="2411211" y="506680"/>
                    </a:lnTo>
                    <a:lnTo>
                      <a:pt x="2412366" y="504173"/>
                    </a:lnTo>
                    <a:lnTo>
                      <a:pt x="2413984" y="502121"/>
                    </a:lnTo>
                    <a:lnTo>
                      <a:pt x="2416525" y="500526"/>
                    </a:lnTo>
                    <a:lnTo>
                      <a:pt x="2419067" y="499614"/>
                    </a:lnTo>
                    <a:lnTo>
                      <a:pt x="2420915" y="498931"/>
                    </a:lnTo>
                    <a:lnTo>
                      <a:pt x="2422532" y="498703"/>
                    </a:lnTo>
                    <a:lnTo>
                      <a:pt x="2425536" y="498475"/>
                    </a:lnTo>
                    <a:close/>
                    <a:moveTo>
                      <a:pt x="1400486" y="496888"/>
                    </a:moveTo>
                    <a:lnTo>
                      <a:pt x="1403646" y="497344"/>
                    </a:lnTo>
                    <a:lnTo>
                      <a:pt x="1406354" y="498027"/>
                    </a:lnTo>
                    <a:lnTo>
                      <a:pt x="1408836" y="498939"/>
                    </a:lnTo>
                    <a:lnTo>
                      <a:pt x="1410867" y="499851"/>
                    </a:lnTo>
                    <a:lnTo>
                      <a:pt x="1412447" y="501218"/>
                    </a:lnTo>
                    <a:lnTo>
                      <a:pt x="1414027" y="502814"/>
                    </a:lnTo>
                    <a:lnTo>
                      <a:pt x="1414930" y="504409"/>
                    </a:lnTo>
                    <a:lnTo>
                      <a:pt x="1416058" y="506232"/>
                    </a:lnTo>
                    <a:lnTo>
                      <a:pt x="1416735" y="508283"/>
                    </a:lnTo>
                    <a:lnTo>
                      <a:pt x="1416961" y="510107"/>
                    </a:lnTo>
                    <a:lnTo>
                      <a:pt x="1417412" y="512158"/>
                    </a:lnTo>
                    <a:lnTo>
                      <a:pt x="1417638" y="514437"/>
                    </a:lnTo>
                    <a:lnTo>
                      <a:pt x="1417412" y="516260"/>
                    </a:lnTo>
                    <a:lnTo>
                      <a:pt x="1416961" y="518311"/>
                    </a:lnTo>
                    <a:lnTo>
                      <a:pt x="1416058" y="521958"/>
                    </a:lnTo>
                    <a:lnTo>
                      <a:pt x="1414478" y="525605"/>
                    </a:lnTo>
                    <a:lnTo>
                      <a:pt x="1412673" y="529023"/>
                    </a:lnTo>
                    <a:lnTo>
                      <a:pt x="1410416" y="531986"/>
                    </a:lnTo>
                    <a:lnTo>
                      <a:pt x="1407708" y="534721"/>
                    </a:lnTo>
                    <a:lnTo>
                      <a:pt x="1404774" y="537228"/>
                    </a:lnTo>
                    <a:lnTo>
                      <a:pt x="1401840" y="539051"/>
                    </a:lnTo>
                    <a:lnTo>
                      <a:pt x="1398681" y="540647"/>
                    </a:lnTo>
                    <a:lnTo>
                      <a:pt x="1395296" y="541786"/>
                    </a:lnTo>
                    <a:lnTo>
                      <a:pt x="1392136" y="542698"/>
                    </a:lnTo>
                    <a:lnTo>
                      <a:pt x="1388751" y="542926"/>
                    </a:lnTo>
                    <a:lnTo>
                      <a:pt x="1385592" y="542926"/>
                    </a:lnTo>
                    <a:lnTo>
                      <a:pt x="1382658" y="542242"/>
                    </a:lnTo>
                    <a:lnTo>
                      <a:pt x="1379950" y="541103"/>
                    </a:lnTo>
                    <a:lnTo>
                      <a:pt x="1377467" y="539507"/>
                    </a:lnTo>
                    <a:lnTo>
                      <a:pt x="1376339" y="538368"/>
                    </a:lnTo>
                    <a:lnTo>
                      <a:pt x="1375211" y="537456"/>
                    </a:lnTo>
                    <a:lnTo>
                      <a:pt x="1374534" y="536089"/>
                    </a:lnTo>
                    <a:lnTo>
                      <a:pt x="1373405" y="534721"/>
                    </a:lnTo>
                    <a:lnTo>
                      <a:pt x="1372277" y="532214"/>
                    </a:lnTo>
                    <a:lnTo>
                      <a:pt x="1371600" y="529251"/>
                    </a:lnTo>
                    <a:lnTo>
                      <a:pt x="1371600" y="526288"/>
                    </a:lnTo>
                    <a:lnTo>
                      <a:pt x="1371825" y="523326"/>
                    </a:lnTo>
                    <a:lnTo>
                      <a:pt x="1372277" y="520363"/>
                    </a:lnTo>
                    <a:lnTo>
                      <a:pt x="1373405" y="517172"/>
                    </a:lnTo>
                    <a:lnTo>
                      <a:pt x="1374759" y="514437"/>
                    </a:lnTo>
                    <a:lnTo>
                      <a:pt x="1376565" y="511474"/>
                    </a:lnTo>
                    <a:lnTo>
                      <a:pt x="1378596" y="508511"/>
                    </a:lnTo>
                    <a:lnTo>
                      <a:pt x="1380852" y="506004"/>
                    </a:lnTo>
                    <a:lnTo>
                      <a:pt x="1383561" y="503725"/>
                    </a:lnTo>
                    <a:lnTo>
                      <a:pt x="1386494" y="501674"/>
                    </a:lnTo>
                    <a:lnTo>
                      <a:pt x="1389880" y="499851"/>
                    </a:lnTo>
                    <a:lnTo>
                      <a:pt x="1393265" y="498483"/>
                    </a:lnTo>
                    <a:lnTo>
                      <a:pt x="1396876" y="497572"/>
                    </a:lnTo>
                    <a:lnTo>
                      <a:pt x="1400486" y="496888"/>
                    </a:lnTo>
                    <a:close/>
                    <a:moveTo>
                      <a:pt x="2142910" y="495301"/>
                    </a:moveTo>
                    <a:lnTo>
                      <a:pt x="2145210" y="495301"/>
                    </a:lnTo>
                    <a:lnTo>
                      <a:pt x="2148659" y="495522"/>
                    </a:lnTo>
                    <a:lnTo>
                      <a:pt x="2151879" y="496185"/>
                    </a:lnTo>
                    <a:lnTo>
                      <a:pt x="2154869" y="497070"/>
                    </a:lnTo>
                    <a:lnTo>
                      <a:pt x="2157628" y="498176"/>
                    </a:lnTo>
                    <a:lnTo>
                      <a:pt x="2160158" y="499503"/>
                    </a:lnTo>
                    <a:lnTo>
                      <a:pt x="2162458" y="501051"/>
                    </a:lnTo>
                    <a:lnTo>
                      <a:pt x="2164527" y="502599"/>
                    </a:lnTo>
                    <a:lnTo>
                      <a:pt x="2166367" y="504368"/>
                    </a:lnTo>
                    <a:lnTo>
                      <a:pt x="2168207" y="506137"/>
                    </a:lnTo>
                    <a:lnTo>
                      <a:pt x="2169816" y="508127"/>
                    </a:lnTo>
                    <a:lnTo>
                      <a:pt x="2171196" y="510118"/>
                    </a:lnTo>
                    <a:lnTo>
                      <a:pt x="2172346" y="511887"/>
                    </a:lnTo>
                    <a:lnTo>
                      <a:pt x="2173266" y="513877"/>
                    </a:lnTo>
                    <a:lnTo>
                      <a:pt x="2173726" y="516088"/>
                    </a:lnTo>
                    <a:lnTo>
                      <a:pt x="2174416" y="518079"/>
                    </a:lnTo>
                    <a:lnTo>
                      <a:pt x="2174646" y="519848"/>
                    </a:lnTo>
                    <a:lnTo>
                      <a:pt x="2174876" y="523165"/>
                    </a:lnTo>
                    <a:lnTo>
                      <a:pt x="2174416" y="526261"/>
                    </a:lnTo>
                    <a:lnTo>
                      <a:pt x="2173496" y="528915"/>
                    </a:lnTo>
                    <a:lnTo>
                      <a:pt x="2172346" y="531569"/>
                    </a:lnTo>
                    <a:lnTo>
                      <a:pt x="2170276" y="533780"/>
                    </a:lnTo>
                    <a:lnTo>
                      <a:pt x="2167977" y="535549"/>
                    </a:lnTo>
                    <a:lnTo>
                      <a:pt x="2165677" y="537318"/>
                    </a:lnTo>
                    <a:lnTo>
                      <a:pt x="2162917" y="538424"/>
                    </a:lnTo>
                    <a:lnTo>
                      <a:pt x="2159698" y="539087"/>
                    </a:lnTo>
                    <a:lnTo>
                      <a:pt x="2156708" y="539751"/>
                    </a:lnTo>
                    <a:lnTo>
                      <a:pt x="2153489" y="539751"/>
                    </a:lnTo>
                    <a:lnTo>
                      <a:pt x="2150039" y="539087"/>
                    </a:lnTo>
                    <a:lnTo>
                      <a:pt x="2146590" y="538424"/>
                    </a:lnTo>
                    <a:lnTo>
                      <a:pt x="2143140" y="537097"/>
                    </a:lnTo>
                    <a:lnTo>
                      <a:pt x="2139691" y="535328"/>
                    </a:lnTo>
                    <a:lnTo>
                      <a:pt x="2136241" y="533117"/>
                    </a:lnTo>
                    <a:lnTo>
                      <a:pt x="2133252" y="530242"/>
                    </a:lnTo>
                    <a:lnTo>
                      <a:pt x="2130952" y="527367"/>
                    </a:lnTo>
                    <a:lnTo>
                      <a:pt x="2128882" y="524713"/>
                    </a:lnTo>
                    <a:lnTo>
                      <a:pt x="2127273" y="521617"/>
                    </a:lnTo>
                    <a:lnTo>
                      <a:pt x="2126123" y="518742"/>
                    </a:lnTo>
                    <a:lnTo>
                      <a:pt x="2125663" y="515646"/>
                    </a:lnTo>
                    <a:lnTo>
                      <a:pt x="2125663" y="512771"/>
                    </a:lnTo>
                    <a:lnTo>
                      <a:pt x="2125893" y="509896"/>
                    </a:lnTo>
                    <a:lnTo>
                      <a:pt x="2126353" y="507022"/>
                    </a:lnTo>
                    <a:lnTo>
                      <a:pt x="2127732" y="504589"/>
                    </a:lnTo>
                    <a:lnTo>
                      <a:pt x="2129112" y="502156"/>
                    </a:lnTo>
                    <a:lnTo>
                      <a:pt x="2131182" y="500166"/>
                    </a:lnTo>
                    <a:lnTo>
                      <a:pt x="2133482" y="498397"/>
                    </a:lnTo>
                    <a:lnTo>
                      <a:pt x="2136241" y="496849"/>
                    </a:lnTo>
                    <a:lnTo>
                      <a:pt x="2139461" y="495964"/>
                    </a:lnTo>
                    <a:lnTo>
                      <a:pt x="2142910" y="495301"/>
                    </a:lnTo>
                    <a:close/>
                    <a:moveTo>
                      <a:pt x="1544468" y="495301"/>
                    </a:moveTo>
                    <a:lnTo>
                      <a:pt x="1547373" y="495530"/>
                    </a:lnTo>
                    <a:lnTo>
                      <a:pt x="1550279" y="495988"/>
                    </a:lnTo>
                    <a:lnTo>
                      <a:pt x="1552513" y="497133"/>
                    </a:lnTo>
                    <a:lnTo>
                      <a:pt x="1554748" y="498049"/>
                    </a:lnTo>
                    <a:lnTo>
                      <a:pt x="1556760" y="499424"/>
                    </a:lnTo>
                    <a:lnTo>
                      <a:pt x="1558548" y="500798"/>
                    </a:lnTo>
                    <a:lnTo>
                      <a:pt x="1559665" y="502401"/>
                    </a:lnTo>
                    <a:lnTo>
                      <a:pt x="1560782" y="504234"/>
                    </a:lnTo>
                    <a:lnTo>
                      <a:pt x="1561900" y="506066"/>
                    </a:lnTo>
                    <a:lnTo>
                      <a:pt x="1562570" y="508127"/>
                    </a:lnTo>
                    <a:lnTo>
                      <a:pt x="1563017" y="510189"/>
                    </a:lnTo>
                    <a:lnTo>
                      <a:pt x="1563241" y="512021"/>
                    </a:lnTo>
                    <a:lnTo>
                      <a:pt x="1563688" y="514312"/>
                    </a:lnTo>
                    <a:lnTo>
                      <a:pt x="1563241" y="516373"/>
                    </a:lnTo>
                    <a:lnTo>
                      <a:pt x="1563241" y="518205"/>
                    </a:lnTo>
                    <a:lnTo>
                      <a:pt x="1562794" y="520267"/>
                    </a:lnTo>
                    <a:lnTo>
                      <a:pt x="1561453" y="523931"/>
                    </a:lnTo>
                    <a:lnTo>
                      <a:pt x="1560112" y="527367"/>
                    </a:lnTo>
                    <a:lnTo>
                      <a:pt x="1557877" y="530345"/>
                    </a:lnTo>
                    <a:lnTo>
                      <a:pt x="1555419" y="533093"/>
                    </a:lnTo>
                    <a:lnTo>
                      <a:pt x="1552737" y="535613"/>
                    </a:lnTo>
                    <a:lnTo>
                      <a:pt x="1549608" y="537445"/>
                    </a:lnTo>
                    <a:lnTo>
                      <a:pt x="1546703" y="539048"/>
                    </a:lnTo>
                    <a:lnTo>
                      <a:pt x="1543574" y="540423"/>
                    </a:lnTo>
                    <a:lnTo>
                      <a:pt x="1540222" y="540881"/>
                    </a:lnTo>
                    <a:lnTo>
                      <a:pt x="1537093" y="541339"/>
                    </a:lnTo>
                    <a:lnTo>
                      <a:pt x="1533741" y="541110"/>
                    </a:lnTo>
                    <a:lnTo>
                      <a:pt x="1530612" y="540652"/>
                    </a:lnTo>
                    <a:lnTo>
                      <a:pt x="1527930" y="539277"/>
                    </a:lnTo>
                    <a:lnTo>
                      <a:pt x="1525025" y="537674"/>
                    </a:lnTo>
                    <a:lnTo>
                      <a:pt x="1522790" y="535613"/>
                    </a:lnTo>
                    <a:lnTo>
                      <a:pt x="1521449" y="534238"/>
                    </a:lnTo>
                    <a:lnTo>
                      <a:pt x="1520332" y="532864"/>
                    </a:lnTo>
                    <a:lnTo>
                      <a:pt x="1518991" y="530345"/>
                    </a:lnTo>
                    <a:lnTo>
                      <a:pt x="1518097" y="527367"/>
                    </a:lnTo>
                    <a:lnTo>
                      <a:pt x="1517873" y="524390"/>
                    </a:lnTo>
                    <a:lnTo>
                      <a:pt x="1517650" y="521641"/>
                    </a:lnTo>
                    <a:lnTo>
                      <a:pt x="1518097" y="518434"/>
                    </a:lnTo>
                    <a:lnTo>
                      <a:pt x="1518767" y="515457"/>
                    </a:lnTo>
                    <a:lnTo>
                      <a:pt x="1519885" y="512250"/>
                    </a:lnTo>
                    <a:lnTo>
                      <a:pt x="1521449" y="509502"/>
                    </a:lnTo>
                    <a:lnTo>
                      <a:pt x="1523237" y="506753"/>
                    </a:lnTo>
                    <a:lnTo>
                      <a:pt x="1525248" y="504234"/>
                    </a:lnTo>
                    <a:lnTo>
                      <a:pt x="1527930" y="501714"/>
                    </a:lnTo>
                    <a:lnTo>
                      <a:pt x="1530612" y="499653"/>
                    </a:lnTo>
                    <a:lnTo>
                      <a:pt x="1533741" y="498049"/>
                    </a:lnTo>
                    <a:lnTo>
                      <a:pt x="1537093" y="496446"/>
                    </a:lnTo>
                    <a:lnTo>
                      <a:pt x="1540669" y="495759"/>
                    </a:lnTo>
                    <a:lnTo>
                      <a:pt x="1544468" y="495301"/>
                    </a:lnTo>
                    <a:close/>
                    <a:moveTo>
                      <a:pt x="2278516" y="495300"/>
                    </a:moveTo>
                    <a:lnTo>
                      <a:pt x="2281691" y="495758"/>
                    </a:lnTo>
                    <a:lnTo>
                      <a:pt x="2284866" y="496216"/>
                    </a:lnTo>
                    <a:lnTo>
                      <a:pt x="2287814" y="497361"/>
                    </a:lnTo>
                    <a:lnTo>
                      <a:pt x="2290763" y="498507"/>
                    </a:lnTo>
                    <a:lnTo>
                      <a:pt x="2293257" y="499652"/>
                    </a:lnTo>
                    <a:lnTo>
                      <a:pt x="2295752" y="501255"/>
                    </a:lnTo>
                    <a:lnTo>
                      <a:pt x="2298020" y="502858"/>
                    </a:lnTo>
                    <a:lnTo>
                      <a:pt x="2300061" y="504691"/>
                    </a:lnTo>
                    <a:lnTo>
                      <a:pt x="2301875" y="506523"/>
                    </a:lnTo>
                    <a:lnTo>
                      <a:pt x="2303463" y="508814"/>
                    </a:lnTo>
                    <a:lnTo>
                      <a:pt x="2305050" y="510875"/>
                    </a:lnTo>
                    <a:lnTo>
                      <a:pt x="2306411" y="512936"/>
                    </a:lnTo>
                    <a:lnTo>
                      <a:pt x="2307318" y="514769"/>
                    </a:lnTo>
                    <a:lnTo>
                      <a:pt x="2308225" y="516830"/>
                    </a:lnTo>
                    <a:lnTo>
                      <a:pt x="2308906" y="519121"/>
                    </a:lnTo>
                    <a:lnTo>
                      <a:pt x="2309586" y="520953"/>
                    </a:lnTo>
                    <a:lnTo>
                      <a:pt x="2309813" y="524389"/>
                    </a:lnTo>
                    <a:lnTo>
                      <a:pt x="2309813" y="527137"/>
                    </a:lnTo>
                    <a:lnTo>
                      <a:pt x="2308906" y="530115"/>
                    </a:lnTo>
                    <a:lnTo>
                      <a:pt x="2308225" y="532634"/>
                    </a:lnTo>
                    <a:lnTo>
                      <a:pt x="2306638" y="534925"/>
                    </a:lnTo>
                    <a:lnTo>
                      <a:pt x="2304823" y="536986"/>
                    </a:lnTo>
                    <a:lnTo>
                      <a:pt x="2302782" y="538589"/>
                    </a:lnTo>
                    <a:lnTo>
                      <a:pt x="2300288" y="539964"/>
                    </a:lnTo>
                    <a:lnTo>
                      <a:pt x="2297793" y="540651"/>
                    </a:lnTo>
                    <a:lnTo>
                      <a:pt x="2294845" y="541109"/>
                    </a:lnTo>
                    <a:lnTo>
                      <a:pt x="2291670" y="541338"/>
                    </a:lnTo>
                    <a:lnTo>
                      <a:pt x="2288495" y="541109"/>
                    </a:lnTo>
                    <a:lnTo>
                      <a:pt x="2285093" y="540651"/>
                    </a:lnTo>
                    <a:lnTo>
                      <a:pt x="2281691" y="539276"/>
                    </a:lnTo>
                    <a:lnTo>
                      <a:pt x="2278516" y="537902"/>
                    </a:lnTo>
                    <a:lnTo>
                      <a:pt x="2275114" y="535841"/>
                    </a:lnTo>
                    <a:lnTo>
                      <a:pt x="2271939" y="533550"/>
                    </a:lnTo>
                    <a:lnTo>
                      <a:pt x="2268991" y="530573"/>
                    </a:lnTo>
                    <a:lnTo>
                      <a:pt x="2266723" y="528053"/>
                    </a:lnTo>
                    <a:lnTo>
                      <a:pt x="2264455" y="524847"/>
                    </a:lnTo>
                    <a:lnTo>
                      <a:pt x="2263094" y="521640"/>
                    </a:lnTo>
                    <a:lnTo>
                      <a:pt x="2261734" y="518662"/>
                    </a:lnTo>
                    <a:lnTo>
                      <a:pt x="2261280" y="515685"/>
                    </a:lnTo>
                    <a:lnTo>
                      <a:pt x="2260600" y="512478"/>
                    </a:lnTo>
                    <a:lnTo>
                      <a:pt x="2260827" y="509501"/>
                    </a:lnTo>
                    <a:lnTo>
                      <a:pt x="2261507" y="506981"/>
                    </a:lnTo>
                    <a:lnTo>
                      <a:pt x="2262414" y="504233"/>
                    </a:lnTo>
                    <a:lnTo>
                      <a:pt x="2263775" y="501942"/>
                    </a:lnTo>
                    <a:lnTo>
                      <a:pt x="2265816" y="499652"/>
                    </a:lnTo>
                    <a:lnTo>
                      <a:pt x="2267857" y="497819"/>
                    </a:lnTo>
                    <a:lnTo>
                      <a:pt x="2270805" y="496674"/>
                    </a:lnTo>
                    <a:lnTo>
                      <a:pt x="2273980" y="495758"/>
                    </a:lnTo>
                    <a:lnTo>
                      <a:pt x="2276248" y="495529"/>
                    </a:lnTo>
                    <a:lnTo>
                      <a:pt x="2278516" y="495300"/>
                    </a:lnTo>
                    <a:close/>
                    <a:moveTo>
                      <a:pt x="1994379" y="493713"/>
                    </a:moveTo>
                    <a:lnTo>
                      <a:pt x="1997525" y="493943"/>
                    </a:lnTo>
                    <a:lnTo>
                      <a:pt x="2000670" y="494403"/>
                    </a:lnTo>
                    <a:lnTo>
                      <a:pt x="2003590" y="495554"/>
                    </a:lnTo>
                    <a:lnTo>
                      <a:pt x="2006061" y="496475"/>
                    </a:lnTo>
                    <a:lnTo>
                      <a:pt x="2008308" y="497856"/>
                    </a:lnTo>
                    <a:lnTo>
                      <a:pt x="2010554" y="499468"/>
                    </a:lnTo>
                    <a:lnTo>
                      <a:pt x="2012576" y="501079"/>
                    </a:lnTo>
                    <a:lnTo>
                      <a:pt x="2014373" y="502920"/>
                    </a:lnTo>
                    <a:lnTo>
                      <a:pt x="2015721" y="504762"/>
                    </a:lnTo>
                    <a:lnTo>
                      <a:pt x="2017293" y="506604"/>
                    </a:lnTo>
                    <a:lnTo>
                      <a:pt x="2018192" y="508675"/>
                    </a:lnTo>
                    <a:lnTo>
                      <a:pt x="2019091" y="510977"/>
                    </a:lnTo>
                    <a:lnTo>
                      <a:pt x="2019765" y="513049"/>
                    </a:lnTo>
                    <a:lnTo>
                      <a:pt x="2020214" y="515121"/>
                    </a:lnTo>
                    <a:lnTo>
                      <a:pt x="2020663" y="516962"/>
                    </a:lnTo>
                    <a:lnTo>
                      <a:pt x="2020888" y="518804"/>
                    </a:lnTo>
                    <a:lnTo>
                      <a:pt x="2020663" y="522487"/>
                    </a:lnTo>
                    <a:lnTo>
                      <a:pt x="2019765" y="525939"/>
                    </a:lnTo>
                    <a:lnTo>
                      <a:pt x="2018417" y="529162"/>
                    </a:lnTo>
                    <a:lnTo>
                      <a:pt x="2016619" y="531924"/>
                    </a:lnTo>
                    <a:lnTo>
                      <a:pt x="2014598" y="534226"/>
                    </a:lnTo>
                    <a:lnTo>
                      <a:pt x="2012127" y="536068"/>
                    </a:lnTo>
                    <a:lnTo>
                      <a:pt x="2009206" y="537679"/>
                    </a:lnTo>
                    <a:lnTo>
                      <a:pt x="2006286" y="538830"/>
                    </a:lnTo>
                    <a:lnTo>
                      <a:pt x="2002916" y="539521"/>
                    </a:lnTo>
                    <a:lnTo>
                      <a:pt x="1999546" y="539751"/>
                    </a:lnTo>
                    <a:lnTo>
                      <a:pt x="1996177" y="539521"/>
                    </a:lnTo>
                    <a:lnTo>
                      <a:pt x="1992807" y="539060"/>
                    </a:lnTo>
                    <a:lnTo>
                      <a:pt x="1989437" y="537909"/>
                    </a:lnTo>
                    <a:lnTo>
                      <a:pt x="1986068" y="536068"/>
                    </a:lnTo>
                    <a:lnTo>
                      <a:pt x="1983147" y="533996"/>
                    </a:lnTo>
                    <a:lnTo>
                      <a:pt x="1980002" y="531234"/>
                    </a:lnTo>
                    <a:lnTo>
                      <a:pt x="1977980" y="528472"/>
                    </a:lnTo>
                    <a:lnTo>
                      <a:pt x="1976183" y="525709"/>
                    </a:lnTo>
                    <a:lnTo>
                      <a:pt x="1974835" y="522947"/>
                    </a:lnTo>
                    <a:lnTo>
                      <a:pt x="1973712" y="519724"/>
                    </a:lnTo>
                    <a:lnTo>
                      <a:pt x="1973263" y="516732"/>
                    </a:lnTo>
                    <a:lnTo>
                      <a:pt x="1973263" y="513509"/>
                    </a:lnTo>
                    <a:lnTo>
                      <a:pt x="1973487" y="510747"/>
                    </a:lnTo>
                    <a:lnTo>
                      <a:pt x="1974161" y="507754"/>
                    </a:lnTo>
                    <a:lnTo>
                      <a:pt x="1975285" y="504762"/>
                    </a:lnTo>
                    <a:lnTo>
                      <a:pt x="1976857" y="502460"/>
                    </a:lnTo>
                    <a:lnTo>
                      <a:pt x="1978879" y="499928"/>
                    </a:lnTo>
                    <a:lnTo>
                      <a:pt x="1981350" y="497856"/>
                    </a:lnTo>
                    <a:lnTo>
                      <a:pt x="1983821" y="496245"/>
                    </a:lnTo>
                    <a:lnTo>
                      <a:pt x="1986966" y="495094"/>
                    </a:lnTo>
                    <a:lnTo>
                      <a:pt x="1990561" y="493943"/>
                    </a:lnTo>
                    <a:lnTo>
                      <a:pt x="1994379" y="493713"/>
                    </a:lnTo>
                    <a:close/>
                    <a:moveTo>
                      <a:pt x="1842745" y="493713"/>
                    </a:moveTo>
                    <a:lnTo>
                      <a:pt x="1845936" y="493942"/>
                    </a:lnTo>
                    <a:lnTo>
                      <a:pt x="1848898" y="494629"/>
                    </a:lnTo>
                    <a:lnTo>
                      <a:pt x="1851860" y="495545"/>
                    </a:lnTo>
                    <a:lnTo>
                      <a:pt x="1854367" y="496461"/>
                    </a:lnTo>
                    <a:lnTo>
                      <a:pt x="1856418" y="497836"/>
                    </a:lnTo>
                    <a:lnTo>
                      <a:pt x="1858469" y="499439"/>
                    </a:lnTo>
                    <a:lnTo>
                      <a:pt x="1860519" y="501042"/>
                    </a:lnTo>
                    <a:lnTo>
                      <a:pt x="1861887" y="502875"/>
                    </a:lnTo>
                    <a:lnTo>
                      <a:pt x="1863254" y="504707"/>
                    </a:lnTo>
                    <a:lnTo>
                      <a:pt x="1864393" y="506768"/>
                    </a:lnTo>
                    <a:lnTo>
                      <a:pt x="1865305" y="508601"/>
                    </a:lnTo>
                    <a:lnTo>
                      <a:pt x="1866216" y="510891"/>
                    </a:lnTo>
                    <a:lnTo>
                      <a:pt x="1866672" y="512953"/>
                    </a:lnTo>
                    <a:lnTo>
                      <a:pt x="1866900" y="515014"/>
                    </a:lnTo>
                    <a:lnTo>
                      <a:pt x="1866900" y="516846"/>
                    </a:lnTo>
                    <a:lnTo>
                      <a:pt x="1866900" y="518908"/>
                    </a:lnTo>
                    <a:lnTo>
                      <a:pt x="1866444" y="522573"/>
                    </a:lnTo>
                    <a:lnTo>
                      <a:pt x="1865305" y="525779"/>
                    </a:lnTo>
                    <a:lnTo>
                      <a:pt x="1863937" y="528986"/>
                    </a:lnTo>
                    <a:lnTo>
                      <a:pt x="1861659" y="531734"/>
                    </a:lnTo>
                    <a:lnTo>
                      <a:pt x="1859380" y="534025"/>
                    </a:lnTo>
                    <a:lnTo>
                      <a:pt x="1856646" y="536086"/>
                    </a:lnTo>
                    <a:lnTo>
                      <a:pt x="1853683" y="537689"/>
                    </a:lnTo>
                    <a:lnTo>
                      <a:pt x="1850493" y="538835"/>
                    </a:lnTo>
                    <a:lnTo>
                      <a:pt x="1847303" y="539522"/>
                    </a:lnTo>
                    <a:lnTo>
                      <a:pt x="1843885" y="539751"/>
                    </a:lnTo>
                    <a:lnTo>
                      <a:pt x="1840467" y="539522"/>
                    </a:lnTo>
                    <a:lnTo>
                      <a:pt x="1837049" y="539064"/>
                    </a:lnTo>
                    <a:lnTo>
                      <a:pt x="1833631" y="537689"/>
                    </a:lnTo>
                    <a:lnTo>
                      <a:pt x="1830440" y="536086"/>
                    </a:lnTo>
                    <a:lnTo>
                      <a:pt x="1827706" y="534025"/>
                    </a:lnTo>
                    <a:lnTo>
                      <a:pt x="1824744" y="531047"/>
                    </a:lnTo>
                    <a:lnTo>
                      <a:pt x="1822921" y="528528"/>
                    </a:lnTo>
                    <a:lnTo>
                      <a:pt x="1821326" y="525779"/>
                    </a:lnTo>
                    <a:lnTo>
                      <a:pt x="1820186" y="522573"/>
                    </a:lnTo>
                    <a:lnTo>
                      <a:pt x="1819503" y="519824"/>
                    </a:lnTo>
                    <a:lnTo>
                      <a:pt x="1819275" y="516617"/>
                    </a:lnTo>
                    <a:lnTo>
                      <a:pt x="1819503" y="513640"/>
                    </a:lnTo>
                    <a:lnTo>
                      <a:pt x="1819958" y="510433"/>
                    </a:lnTo>
                    <a:lnTo>
                      <a:pt x="1821098" y="507914"/>
                    </a:lnTo>
                    <a:lnTo>
                      <a:pt x="1822693" y="504936"/>
                    </a:lnTo>
                    <a:lnTo>
                      <a:pt x="1824288" y="502417"/>
                    </a:lnTo>
                    <a:lnTo>
                      <a:pt x="1826567" y="500126"/>
                    </a:lnTo>
                    <a:lnTo>
                      <a:pt x="1828845" y="498065"/>
                    </a:lnTo>
                    <a:lnTo>
                      <a:pt x="1831808" y="496232"/>
                    </a:lnTo>
                    <a:lnTo>
                      <a:pt x="1835226" y="494858"/>
                    </a:lnTo>
                    <a:lnTo>
                      <a:pt x="1838872" y="494171"/>
                    </a:lnTo>
                    <a:lnTo>
                      <a:pt x="1842745" y="493713"/>
                    </a:lnTo>
                    <a:close/>
                    <a:moveTo>
                      <a:pt x="1692396" y="493713"/>
                    </a:moveTo>
                    <a:lnTo>
                      <a:pt x="1695586" y="493941"/>
                    </a:lnTo>
                    <a:lnTo>
                      <a:pt x="1698549" y="494397"/>
                    </a:lnTo>
                    <a:lnTo>
                      <a:pt x="1701055" y="495536"/>
                    </a:lnTo>
                    <a:lnTo>
                      <a:pt x="1703790" y="496676"/>
                    </a:lnTo>
                    <a:lnTo>
                      <a:pt x="1705841" y="497815"/>
                    </a:lnTo>
                    <a:lnTo>
                      <a:pt x="1707664" y="499183"/>
                    </a:lnTo>
                    <a:lnTo>
                      <a:pt x="1709259" y="501006"/>
                    </a:lnTo>
                    <a:lnTo>
                      <a:pt x="1710626" y="502601"/>
                    </a:lnTo>
                    <a:lnTo>
                      <a:pt x="1711765" y="504653"/>
                    </a:lnTo>
                    <a:lnTo>
                      <a:pt x="1712677" y="506476"/>
                    </a:lnTo>
                    <a:lnTo>
                      <a:pt x="1713360" y="508755"/>
                    </a:lnTo>
                    <a:lnTo>
                      <a:pt x="1714044" y="510806"/>
                    </a:lnTo>
                    <a:lnTo>
                      <a:pt x="1714272" y="512629"/>
                    </a:lnTo>
                    <a:lnTo>
                      <a:pt x="1714500" y="514681"/>
                    </a:lnTo>
                    <a:lnTo>
                      <a:pt x="1714500" y="516732"/>
                    </a:lnTo>
                    <a:lnTo>
                      <a:pt x="1714272" y="518555"/>
                    </a:lnTo>
                    <a:lnTo>
                      <a:pt x="1713133" y="522430"/>
                    </a:lnTo>
                    <a:lnTo>
                      <a:pt x="1711765" y="525620"/>
                    </a:lnTo>
                    <a:lnTo>
                      <a:pt x="1709942" y="528811"/>
                    </a:lnTo>
                    <a:lnTo>
                      <a:pt x="1707664" y="531546"/>
                    </a:lnTo>
                    <a:lnTo>
                      <a:pt x="1704929" y="533825"/>
                    </a:lnTo>
                    <a:lnTo>
                      <a:pt x="1702195" y="535648"/>
                    </a:lnTo>
                    <a:lnTo>
                      <a:pt x="1699232" y="537244"/>
                    </a:lnTo>
                    <a:lnTo>
                      <a:pt x="1695814" y="538611"/>
                    </a:lnTo>
                    <a:lnTo>
                      <a:pt x="1692624" y="539295"/>
                    </a:lnTo>
                    <a:lnTo>
                      <a:pt x="1689206" y="539751"/>
                    </a:lnTo>
                    <a:lnTo>
                      <a:pt x="1685788" y="539295"/>
                    </a:lnTo>
                    <a:lnTo>
                      <a:pt x="1682370" y="538839"/>
                    </a:lnTo>
                    <a:lnTo>
                      <a:pt x="1679180" y="537472"/>
                    </a:lnTo>
                    <a:lnTo>
                      <a:pt x="1676445" y="535876"/>
                    </a:lnTo>
                    <a:lnTo>
                      <a:pt x="1673483" y="533825"/>
                    </a:lnTo>
                    <a:lnTo>
                      <a:pt x="1671204" y="531090"/>
                    </a:lnTo>
                    <a:lnTo>
                      <a:pt x="1669381" y="528355"/>
                    </a:lnTo>
                    <a:lnTo>
                      <a:pt x="1668242" y="525620"/>
                    </a:lnTo>
                    <a:lnTo>
                      <a:pt x="1667558" y="522885"/>
                    </a:lnTo>
                    <a:lnTo>
                      <a:pt x="1666875" y="519695"/>
                    </a:lnTo>
                    <a:lnTo>
                      <a:pt x="1667330" y="516732"/>
                    </a:lnTo>
                    <a:lnTo>
                      <a:pt x="1667558" y="513769"/>
                    </a:lnTo>
                    <a:lnTo>
                      <a:pt x="1668470" y="510806"/>
                    </a:lnTo>
                    <a:lnTo>
                      <a:pt x="1669837" y="507843"/>
                    </a:lnTo>
                    <a:lnTo>
                      <a:pt x="1671432" y="505108"/>
                    </a:lnTo>
                    <a:lnTo>
                      <a:pt x="1673483" y="502373"/>
                    </a:lnTo>
                    <a:lnTo>
                      <a:pt x="1675990" y="500322"/>
                    </a:lnTo>
                    <a:lnTo>
                      <a:pt x="1678496" y="498271"/>
                    </a:lnTo>
                    <a:lnTo>
                      <a:pt x="1681686" y="496220"/>
                    </a:lnTo>
                    <a:lnTo>
                      <a:pt x="1684877" y="495080"/>
                    </a:lnTo>
                    <a:lnTo>
                      <a:pt x="1688522" y="494169"/>
                    </a:lnTo>
                    <a:lnTo>
                      <a:pt x="1692396" y="493713"/>
                    </a:lnTo>
                    <a:close/>
                    <a:moveTo>
                      <a:pt x="512307" y="490538"/>
                    </a:moveTo>
                    <a:lnTo>
                      <a:pt x="512535" y="490538"/>
                    </a:lnTo>
                    <a:lnTo>
                      <a:pt x="512763" y="491001"/>
                    </a:lnTo>
                    <a:lnTo>
                      <a:pt x="512535" y="491926"/>
                    </a:lnTo>
                    <a:lnTo>
                      <a:pt x="511167" y="494239"/>
                    </a:lnTo>
                    <a:lnTo>
                      <a:pt x="509342" y="497247"/>
                    </a:lnTo>
                    <a:lnTo>
                      <a:pt x="506606" y="500717"/>
                    </a:lnTo>
                    <a:lnTo>
                      <a:pt x="500677" y="508352"/>
                    </a:lnTo>
                    <a:lnTo>
                      <a:pt x="494976" y="515061"/>
                    </a:lnTo>
                    <a:lnTo>
                      <a:pt x="488819" y="521770"/>
                    </a:lnTo>
                    <a:lnTo>
                      <a:pt x="481750" y="528941"/>
                    </a:lnTo>
                    <a:lnTo>
                      <a:pt x="478329" y="531949"/>
                    </a:lnTo>
                    <a:lnTo>
                      <a:pt x="475365" y="534494"/>
                    </a:lnTo>
                    <a:lnTo>
                      <a:pt x="473084" y="536113"/>
                    </a:lnTo>
                    <a:lnTo>
                      <a:pt x="472400" y="536576"/>
                    </a:lnTo>
                    <a:lnTo>
                      <a:pt x="471488" y="536576"/>
                    </a:lnTo>
                    <a:lnTo>
                      <a:pt x="471488" y="536345"/>
                    </a:lnTo>
                    <a:lnTo>
                      <a:pt x="471488" y="535650"/>
                    </a:lnTo>
                    <a:lnTo>
                      <a:pt x="472400" y="534031"/>
                    </a:lnTo>
                    <a:lnTo>
                      <a:pt x="473768" y="531255"/>
                    </a:lnTo>
                    <a:lnTo>
                      <a:pt x="476049" y="528479"/>
                    </a:lnTo>
                    <a:lnTo>
                      <a:pt x="481522" y="521538"/>
                    </a:lnTo>
                    <a:lnTo>
                      <a:pt x="488363" y="513441"/>
                    </a:lnTo>
                    <a:lnTo>
                      <a:pt x="495432" y="505575"/>
                    </a:lnTo>
                    <a:lnTo>
                      <a:pt x="502273" y="498635"/>
                    </a:lnTo>
                    <a:lnTo>
                      <a:pt x="505466" y="495628"/>
                    </a:lnTo>
                    <a:lnTo>
                      <a:pt x="508202" y="493314"/>
                    </a:lnTo>
                    <a:lnTo>
                      <a:pt x="510254" y="491695"/>
                    </a:lnTo>
                    <a:lnTo>
                      <a:pt x="512307" y="490538"/>
                    </a:lnTo>
                    <a:close/>
                    <a:moveTo>
                      <a:pt x="551097" y="485775"/>
                    </a:moveTo>
                    <a:lnTo>
                      <a:pt x="551773" y="485998"/>
                    </a:lnTo>
                    <a:lnTo>
                      <a:pt x="552450" y="486445"/>
                    </a:lnTo>
                    <a:lnTo>
                      <a:pt x="552450" y="487338"/>
                    </a:lnTo>
                    <a:lnTo>
                      <a:pt x="552450" y="488232"/>
                    </a:lnTo>
                    <a:lnTo>
                      <a:pt x="551097" y="490912"/>
                    </a:lnTo>
                    <a:lnTo>
                      <a:pt x="549292" y="494263"/>
                    </a:lnTo>
                    <a:lnTo>
                      <a:pt x="546586" y="498060"/>
                    </a:lnTo>
                    <a:lnTo>
                      <a:pt x="543654" y="501857"/>
                    </a:lnTo>
                    <a:lnTo>
                      <a:pt x="537338" y="509452"/>
                    </a:lnTo>
                    <a:lnTo>
                      <a:pt x="532376" y="514813"/>
                    </a:lnTo>
                    <a:lnTo>
                      <a:pt x="527414" y="519503"/>
                    </a:lnTo>
                    <a:lnTo>
                      <a:pt x="523129" y="523524"/>
                    </a:lnTo>
                    <a:lnTo>
                      <a:pt x="519069" y="526651"/>
                    </a:lnTo>
                    <a:lnTo>
                      <a:pt x="515686" y="528885"/>
                    </a:lnTo>
                    <a:lnTo>
                      <a:pt x="514558" y="529778"/>
                    </a:lnTo>
                    <a:lnTo>
                      <a:pt x="513205" y="530002"/>
                    </a:lnTo>
                    <a:lnTo>
                      <a:pt x="512303" y="530225"/>
                    </a:lnTo>
                    <a:lnTo>
                      <a:pt x="511626" y="530002"/>
                    </a:lnTo>
                    <a:lnTo>
                      <a:pt x="511400" y="529778"/>
                    </a:lnTo>
                    <a:lnTo>
                      <a:pt x="511175" y="528661"/>
                    </a:lnTo>
                    <a:lnTo>
                      <a:pt x="511626" y="527098"/>
                    </a:lnTo>
                    <a:lnTo>
                      <a:pt x="512754" y="524864"/>
                    </a:lnTo>
                    <a:lnTo>
                      <a:pt x="514107" y="522184"/>
                    </a:lnTo>
                    <a:lnTo>
                      <a:pt x="516137" y="519280"/>
                    </a:lnTo>
                    <a:lnTo>
                      <a:pt x="521324" y="512579"/>
                    </a:lnTo>
                    <a:lnTo>
                      <a:pt x="527414" y="505208"/>
                    </a:lnTo>
                    <a:lnTo>
                      <a:pt x="533955" y="498507"/>
                    </a:lnTo>
                    <a:lnTo>
                      <a:pt x="537338" y="495156"/>
                    </a:lnTo>
                    <a:lnTo>
                      <a:pt x="540496" y="492476"/>
                    </a:lnTo>
                    <a:lnTo>
                      <a:pt x="543654" y="490019"/>
                    </a:lnTo>
                    <a:lnTo>
                      <a:pt x="546360" y="488009"/>
                    </a:lnTo>
                    <a:lnTo>
                      <a:pt x="549067" y="486445"/>
                    </a:lnTo>
                    <a:lnTo>
                      <a:pt x="551097" y="485775"/>
                    </a:lnTo>
                    <a:close/>
                    <a:moveTo>
                      <a:pt x="607381" y="481013"/>
                    </a:moveTo>
                    <a:lnTo>
                      <a:pt x="608268" y="481237"/>
                    </a:lnTo>
                    <a:lnTo>
                      <a:pt x="609156" y="481686"/>
                    </a:lnTo>
                    <a:lnTo>
                      <a:pt x="609600" y="482584"/>
                    </a:lnTo>
                    <a:lnTo>
                      <a:pt x="609600" y="483258"/>
                    </a:lnTo>
                    <a:lnTo>
                      <a:pt x="609600" y="484605"/>
                    </a:lnTo>
                    <a:lnTo>
                      <a:pt x="609156" y="486176"/>
                    </a:lnTo>
                    <a:lnTo>
                      <a:pt x="607825" y="489544"/>
                    </a:lnTo>
                    <a:lnTo>
                      <a:pt x="605606" y="493136"/>
                    </a:lnTo>
                    <a:lnTo>
                      <a:pt x="602943" y="496952"/>
                    </a:lnTo>
                    <a:lnTo>
                      <a:pt x="600058" y="500768"/>
                    </a:lnTo>
                    <a:lnTo>
                      <a:pt x="597173" y="504585"/>
                    </a:lnTo>
                    <a:lnTo>
                      <a:pt x="592069" y="510197"/>
                    </a:lnTo>
                    <a:lnTo>
                      <a:pt x="586965" y="515136"/>
                    </a:lnTo>
                    <a:lnTo>
                      <a:pt x="582083" y="519177"/>
                    </a:lnTo>
                    <a:lnTo>
                      <a:pt x="577645" y="522320"/>
                    </a:lnTo>
                    <a:lnTo>
                      <a:pt x="575648" y="523667"/>
                    </a:lnTo>
                    <a:lnTo>
                      <a:pt x="573873" y="524340"/>
                    </a:lnTo>
                    <a:lnTo>
                      <a:pt x="572319" y="525238"/>
                    </a:lnTo>
                    <a:lnTo>
                      <a:pt x="570988" y="525463"/>
                    </a:lnTo>
                    <a:lnTo>
                      <a:pt x="569656" y="525463"/>
                    </a:lnTo>
                    <a:lnTo>
                      <a:pt x="568991" y="525014"/>
                    </a:lnTo>
                    <a:lnTo>
                      <a:pt x="568547" y="524116"/>
                    </a:lnTo>
                    <a:lnTo>
                      <a:pt x="568325" y="523218"/>
                    </a:lnTo>
                    <a:lnTo>
                      <a:pt x="568547" y="520973"/>
                    </a:lnTo>
                    <a:lnTo>
                      <a:pt x="569434" y="518728"/>
                    </a:lnTo>
                    <a:lnTo>
                      <a:pt x="570766" y="515810"/>
                    </a:lnTo>
                    <a:lnTo>
                      <a:pt x="572541" y="512667"/>
                    </a:lnTo>
                    <a:lnTo>
                      <a:pt x="574538" y="509748"/>
                    </a:lnTo>
                    <a:lnTo>
                      <a:pt x="577201" y="506381"/>
                    </a:lnTo>
                    <a:lnTo>
                      <a:pt x="580086" y="502789"/>
                    </a:lnTo>
                    <a:lnTo>
                      <a:pt x="582971" y="499421"/>
                    </a:lnTo>
                    <a:lnTo>
                      <a:pt x="586078" y="496054"/>
                    </a:lnTo>
                    <a:lnTo>
                      <a:pt x="589406" y="492911"/>
                    </a:lnTo>
                    <a:lnTo>
                      <a:pt x="592513" y="489768"/>
                    </a:lnTo>
                    <a:lnTo>
                      <a:pt x="595842" y="487074"/>
                    </a:lnTo>
                    <a:lnTo>
                      <a:pt x="598948" y="484829"/>
                    </a:lnTo>
                    <a:lnTo>
                      <a:pt x="602055" y="483033"/>
                    </a:lnTo>
                    <a:lnTo>
                      <a:pt x="604718" y="481686"/>
                    </a:lnTo>
                    <a:lnTo>
                      <a:pt x="607381" y="481013"/>
                    </a:lnTo>
                    <a:close/>
                    <a:moveTo>
                      <a:pt x="678750" y="474663"/>
                    </a:moveTo>
                    <a:lnTo>
                      <a:pt x="680346" y="474895"/>
                    </a:lnTo>
                    <a:lnTo>
                      <a:pt x="681486" y="475360"/>
                    </a:lnTo>
                    <a:lnTo>
                      <a:pt x="682170" y="476290"/>
                    </a:lnTo>
                    <a:lnTo>
                      <a:pt x="682626" y="477221"/>
                    </a:lnTo>
                    <a:lnTo>
                      <a:pt x="682626" y="478616"/>
                    </a:lnTo>
                    <a:lnTo>
                      <a:pt x="682398" y="480011"/>
                    </a:lnTo>
                    <a:lnTo>
                      <a:pt x="682170" y="481638"/>
                    </a:lnTo>
                    <a:lnTo>
                      <a:pt x="681486" y="483498"/>
                    </a:lnTo>
                    <a:lnTo>
                      <a:pt x="679890" y="487219"/>
                    </a:lnTo>
                    <a:lnTo>
                      <a:pt x="677382" y="491171"/>
                    </a:lnTo>
                    <a:lnTo>
                      <a:pt x="674646" y="495124"/>
                    </a:lnTo>
                    <a:lnTo>
                      <a:pt x="671910" y="499077"/>
                    </a:lnTo>
                    <a:lnTo>
                      <a:pt x="669402" y="502100"/>
                    </a:lnTo>
                    <a:lnTo>
                      <a:pt x="666438" y="505122"/>
                    </a:lnTo>
                    <a:lnTo>
                      <a:pt x="663702" y="507913"/>
                    </a:lnTo>
                    <a:lnTo>
                      <a:pt x="660966" y="510470"/>
                    </a:lnTo>
                    <a:lnTo>
                      <a:pt x="658230" y="512563"/>
                    </a:lnTo>
                    <a:lnTo>
                      <a:pt x="655723" y="514888"/>
                    </a:lnTo>
                    <a:lnTo>
                      <a:pt x="652987" y="516283"/>
                    </a:lnTo>
                    <a:lnTo>
                      <a:pt x="650707" y="517911"/>
                    </a:lnTo>
                    <a:lnTo>
                      <a:pt x="648655" y="519073"/>
                    </a:lnTo>
                    <a:lnTo>
                      <a:pt x="646375" y="519771"/>
                    </a:lnTo>
                    <a:lnTo>
                      <a:pt x="644551" y="520468"/>
                    </a:lnTo>
                    <a:lnTo>
                      <a:pt x="642955" y="520701"/>
                    </a:lnTo>
                    <a:lnTo>
                      <a:pt x="641815" y="520468"/>
                    </a:lnTo>
                    <a:lnTo>
                      <a:pt x="640675" y="519538"/>
                    </a:lnTo>
                    <a:lnTo>
                      <a:pt x="639991" y="518608"/>
                    </a:lnTo>
                    <a:lnTo>
                      <a:pt x="639763" y="516981"/>
                    </a:lnTo>
                    <a:lnTo>
                      <a:pt x="639991" y="514888"/>
                    </a:lnTo>
                    <a:lnTo>
                      <a:pt x="640675" y="512098"/>
                    </a:lnTo>
                    <a:lnTo>
                      <a:pt x="641815" y="509075"/>
                    </a:lnTo>
                    <a:lnTo>
                      <a:pt x="643639" y="506285"/>
                    </a:lnTo>
                    <a:lnTo>
                      <a:pt x="645691" y="502797"/>
                    </a:lnTo>
                    <a:lnTo>
                      <a:pt x="647971" y="499542"/>
                    </a:lnTo>
                    <a:lnTo>
                      <a:pt x="650707" y="496054"/>
                    </a:lnTo>
                    <a:lnTo>
                      <a:pt x="653671" y="492567"/>
                    </a:lnTo>
                    <a:lnTo>
                      <a:pt x="656634" y="489311"/>
                    </a:lnTo>
                    <a:lnTo>
                      <a:pt x="659826" y="486056"/>
                    </a:lnTo>
                    <a:lnTo>
                      <a:pt x="663246" y="483266"/>
                    </a:lnTo>
                    <a:lnTo>
                      <a:pt x="666438" y="480708"/>
                    </a:lnTo>
                    <a:lnTo>
                      <a:pt x="669858" y="478383"/>
                    </a:lnTo>
                    <a:lnTo>
                      <a:pt x="673050" y="476756"/>
                    </a:lnTo>
                    <a:lnTo>
                      <a:pt x="675786" y="475360"/>
                    </a:lnTo>
                    <a:lnTo>
                      <a:pt x="678750" y="474663"/>
                    </a:lnTo>
                    <a:close/>
                    <a:moveTo>
                      <a:pt x="762965" y="469900"/>
                    </a:moveTo>
                    <a:lnTo>
                      <a:pt x="764760" y="470126"/>
                    </a:lnTo>
                    <a:lnTo>
                      <a:pt x="766107" y="470577"/>
                    </a:lnTo>
                    <a:lnTo>
                      <a:pt x="767229" y="471479"/>
                    </a:lnTo>
                    <a:lnTo>
                      <a:pt x="767902" y="472607"/>
                    </a:lnTo>
                    <a:lnTo>
                      <a:pt x="768126" y="473736"/>
                    </a:lnTo>
                    <a:lnTo>
                      <a:pt x="768351" y="475089"/>
                    </a:lnTo>
                    <a:lnTo>
                      <a:pt x="768126" y="476895"/>
                    </a:lnTo>
                    <a:lnTo>
                      <a:pt x="767902" y="478474"/>
                    </a:lnTo>
                    <a:lnTo>
                      <a:pt x="766331" y="482310"/>
                    </a:lnTo>
                    <a:lnTo>
                      <a:pt x="764536" y="486371"/>
                    </a:lnTo>
                    <a:lnTo>
                      <a:pt x="762292" y="489981"/>
                    </a:lnTo>
                    <a:lnTo>
                      <a:pt x="759599" y="493591"/>
                    </a:lnTo>
                    <a:lnTo>
                      <a:pt x="757130" y="496750"/>
                    </a:lnTo>
                    <a:lnTo>
                      <a:pt x="754213" y="499684"/>
                    </a:lnTo>
                    <a:lnTo>
                      <a:pt x="751295" y="502617"/>
                    </a:lnTo>
                    <a:lnTo>
                      <a:pt x="748602" y="505099"/>
                    </a:lnTo>
                    <a:lnTo>
                      <a:pt x="745685" y="507355"/>
                    </a:lnTo>
                    <a:lnTo>
                      <a:pt x="743217" y="509160"/>
                    </a:lnTo>
                    <a:lnTo>
                      <a:pt x="740299" y="510965"/>
                    </a:lnTo>
                    <a:lnTo>
                      <a:pt x="737606" y="512319"/>
                    </a:lnTo>
                    <a:lnTo>
                      <a:pt x="735362" y="513222"/>
                    </a:lnTo>
                    <a:lnTo>
                      <a:pt x="733118" y="514124"/>
                    </a:lnTo>
                    <a:lnTo>
                      <a:pt x="730874" y="514350"/>
                    </a:lnTo>
                    <a:lnTo>
                      <a:pt x="729078" y="514124"/>
                    </a:lnTo>
                    <a:lnTo>
                      <a:pt x="727956" y="513899"/>
                    </a:lnTo>
                    <a:lnTo>
                      <a:pt x="726610" y="512770"/>
                    </a:lnTo>
                    <a:lnTo>
                      <a:pt x="726161" y="511417"/>
                    </a:lnTo>
                    <a:lnTo>
                      <a:pt x="725488" y="509612"/>
                    </a:lnTo>
                    <a:lnTo>
                      <a:pt x="725712" y="507355"/>
                    </a:lnTo>
                    <a:lnTo>
                      <a:pt x="726386" y="504648"/>
                    </a:lnTo>
                    <a:lnTo>
                      <a:pt x="727283" y="501940"/>
                    </a:lnTo>
                    <a:lnTo>
                      <a:pt x="728854" y="498781"/>
                    </a:lnTo>
                    <a:lnTo>
                      <a:pt x="730649" y="495622"/>
                    </a:lnTo>
                    <a:lnTo>
                      <a:pt x="733118" y="492463"/>
                    </a:lnTo>
                    <a:lnTo>
                      <a:pt x="735362" y="489304"/>
                    </a:lnTo>
                    <a:lnTo>
                      <a:pt x="738279" y="485920"/>
                    </a:lnTo>
                    <a:lnTo>
                      <a:pt x="740972" y="483212"/>
                    </a:lnTo>
                    <a:lnTo>
                      <a:pt x="744114" y="480279"/>
                    </a:lnTo>
                    <a:lnTo>
                      <a:pt x="747256" y="477797"/>
                    </a:lnTo>
                    <a:lnTo>
                      <a:pt x="750622" y="475315"/>
                    </a:lnTo>
                    <a:lnTo>
                      <a:pt x="753764" y="473284"/>
                    </a:lnTo>
                    <a:lnTo>
                      <a:pt x="757130" y="471705"/>
                    </a:lnTo>
                    <a:lnTo>
                      <a:pt x="760272" y="470577"/>
                    </a:lnTo>
                    <a:lnTo>
                      <a:pt x="762965" y="469900"/>
                    </a:lnTo>
                    <a:close/>
                    <a:moveTo>
                      <a:pt x="2907847" y="468313"/>
                    </a:moveTo>
                    <a:lnTo>
                      <a:pt x="2910115" y="468764"/>
                    </a:lnTo>
                    <a:lnTo>
                      <a:pt x="2912156" y="469215"/>
                    </a:lnTo>
                    <a:lnTo>
                      <a:pt x="2914424" y="470344"/>
                    </a:lnTo>
                    <a:lnTo>
                      <a:pt x="2916465" y="471472"/>
                    </a:lnTo>
                    <a:lnTo>
                      <a:pt x="2921001" y="474179"/>
                    </a:lnTo>
                    <a:lnTo>
                      <a:pt x="2925537" y="477564"/>
                    </a:lnTo>
                    <a:lnTo>
                      <a:pt x="2929619" y="481625"/>
                    </a:lnTo>
                    <a:lnTo>
                      <a:pt x="2933474" y="485461"/>
                    </a:lnTo>
                    <a:lnTo>
                      <a:pt x="2936876" y="489297"/>
                    </a:lnTo>
                    <a:lnTo>
                      <a:pt x="2939824" y="493133"/>
                    </a:lnTo>
                    <a:lnTo>
                      <a:pt x="2942319" y="497645"/>
                    </a:lnTo>
                    <a:lnTo>
                      <a:pt x="2944587" y="501481"/>
                    </a:lnTo>
                    <a:lnTo>
                      <a:pt x="2945721" y="505091"/>
                    </a:lnTo>
                    <a:lnTo>
                      <a:pt x="2945948" y="506445"/>
                    </a:lnTo>
                    <a:lnTo>
                      <a:pt x="2946401" y="508025"/>
                    </a:lnTo>
                    <a:lnTo>
                      <a:pt x="2945948" y="509378"/>
                    </a:lnTo>
                    <a:lnTo>
                      <a:pt x="2945721" y="510281"/>
                    </a:lnTo>
                    <a:lnTo>
                      <a:pt x="2945267" y="511183"/>
                    </a:lnTo>
                    <a:lnTo>
                      <a:pt x="2944814" y="511860"/>
                    </a:lnTo>
                    <a:lnTo>
                      <a:pt x="2943680" y="512086"/>
                    </a:lnTo>
                    <a:lnTo>
                      <a:pt x="2942773" y="512537"/>
                    </a:lnTo>
                    <a:lnTo>
                      <a:pt x="2941412" y="512763"/>
                    </a:lnTo>
                    <a:lnTo>
                      <a:pt x="2940051" y="512537"/>
                    </a:lnTo>
                    <a:lnTo>
                      <a:pt x="2936876" y="511409"/>
                    </a:lnTo>
                    <a:lnTo>
                      <a:pt x="2933701" y="509830"/>
                    </a:lnTo>
                    <a:lnTo>
                      <a:pt x="2930072" y="507799"/>
                    </a:lnTo>
                    <a:lnTo>
                      <a:pt x="2926671" y="505091"/>
                    </a:lnTo>
                    <a:lnTo>
                      <a:pt x="2923269" y="502384"/>
                    </a:lnTo>
                    <a:lnTo>
                      <a:pt x="2919867" y="498999"/>
                    </a:lnTo>
                    <a:lnTo>
                      <a:pt x="2916465" y="495615"/>
                    </a:lnTo>
                    <a:lnTo>
                      <a:pt x="2913517" y="492004"/>
                    </a:lnTo>
                    <a:lnTo>
                      <a:pt x="2910795" y="488169"/>
                    </a:lnTo>
                    <a:lnTo>
                      <a:pt x="2908301" y="484559"/>
                    </a:lnTo>
                    <a:lnTo>
                      <a:pt x="2906260" y="481174"/>
                    </a:lnTo>
                    <a:lnTo>
                      <a:pt x="2904899" y="478241"/>
                    </a:lnTo>
                    <a:lnTo>
                      <a:pt x="2903765" y="475082"/>
                    </a:lnTo>
                    <a:lnTo>
                      <a:pt x="2903538" y="472600"/>
                    </a:lnTo>
                    <a:lnTo>
                      <a:pt x="2903538" y="471472"/>
                    </a:lnTo>
                    <a:lnTo>
                      <a:pt x="2903765" y="470569"/>
                    </a:lnTo>
                    <a:lnTo>
                      <a:pt x="2904219" y="469892"/>
                    </a:lnTo>
                    <a:lnTo>
                      <a:pt x="2904899" y="468990"/>
                    </a:lnTo>
                    <a:lnTo>
                      <a:pt x="2905579" y="468539"/>
                    </a:lnTo>
                    <a:lnTo>
                      <a:pt x="2906260" y="468539"/>
                    </a:lnTo>
                    <a:lnTo>
                      <a:pt x="2907847" y="468313"/>
                    </a:lnTo>
                    <a:close/>
                    <a:moveTo>
                      <a:pt x="860079" y="466725"/>
                    </a:moveTo>
                    <a:lnTo>
                      <a:pt x="861864" y="466953"/>
                    </a:lnTo>
                    <a:lnTo>
                      <a:pt x="863427" y="467409"/>
                    </a:lnTo>
                    <a:lnTo>
                      <a:pt x="864767" y="468321"/>
                    </a:lnTo>
                    <a:lnTo>
                      <a:pt x="865883" y="469004"/>
                    </a:lnTo>
                    <a:lnTo>
                      <a:pt x="866329" y="470372"/>
                    </a:lnTo>
                    <a:lnTo>
                      <a:pt x="866776" y="471512"/>
                    </a:lnTo>
                    <a:lnTo>
                      <a:pt x="866776" y="473107"/>
                    </a:lnTo>
                    <a:lnTo>
                      <a:pt x="866776" y="474931"/>
                    </a:lnTo>
                    <a:lnTo>
                      <a:pt x="866553" y="476983"/>
                    </a:lnTo>
                    <a:lnTo>
                      <a:pt x="866106" y="478806"/>
                    </a:lnTo>
                    <a:lnTo>
                      <a:pt x="864543" y="482681"/>
                    </a:lnTo>
                    <a:lnTo>
                      <a:pt x="862534" y="486556"/>
                    </a:lnTo>
                    <a:lnTo>
                      <a:pt x="859855" y="490432"/>
                    </a:lnTo>
                    <a:lnTo>
                      <a:pt x="857623" y="493623"/>
                    </a:lnTo>
                    <a:lnTo>
                      <a:pt x="854944" y="496586"/>
                    </a:lnTo>
                    <a:lnTo>
                      <a:pt x="852265" y="499549"/>
                    </a:lnTo>
                    <a:lnTo>
                      <a:pt x="849363" y="502057"/>
                    </a:lnTo>
                    <a:lnTo>
                      <a:pt x="846461" y="504108"/>
                    </a:lnTo>
                    <a:lnTo>
                      <a:pt x="843782" y="506388"/>
                    </a:lnTo>
                    <a:lnTo>
                      <a:pt x="841103" y="507756"/>
                    </a:lnTo>
                    <a:lnTo>
                      <a:pt x="838201" y="509351"/>
                    </a:lnTo>
                    <a:lnTo>
                      <a:pt x="835745" y="510263"/>
                    </a:lnTo>
                    <a:lnTo>
                      <a:pt x="833512" y="510947"/>
                    </a:lnTo>
                    <a:lnTo>
                      <a:pt x="831057" y="511175"/>
                    </a:lnTo>
                    <a:lnTo>
                      <a:pt x="829048" y="511175"/>
                    </a:lnTo>
                    <a:lnTo>
                      <a:pt x="827485" y="510719"/>
                    </a:lnTo>
                    <a:lnTo>
                      <a:pt x="825922" y="509579"/>
                    </a:lnTo>
                    <a:lnTo>
                      <a:pt x="825029" y="508439"/>
                    </a:lnTo>
                    <a:lnTo>
                      <a:pt x="824136" y="506616"/>
                    </a:lnTo>
                    <a:lnTo>
                      <a:pt x="823913" y="504108"/>
                    </a:lnTo>
                    <a:lnTo>
                      <a:pt x="824359" y="501601"/>
                    </a:lnTo>
                    <a:lnTo>
                      <a:pt x="825252" y="498638"/>
                    </a:lnTo>
                    <a:lnTo>
                      <a:pt x="826145" y="495446"/>
                    </a:lnTo>
                    <a:lnTo>
                      <a:pt x="827931" y="492255"/>
                    </a:lnTo>
                    <a:lnTo>
                      <a:pt x="829717" y="489292"/>
                    </a:lnTo>
                    <a:lnTo>
                      <a:pt x="832173" y="486101"/>
                    </a:lnTo>
                    <a:lnTo>
                      <a:pt x="834629" y="482909"/>
                    </a:lnTo>
                    <a:lnTo>
                      <a:pt x="837531" y="479718"/>
                    </a:lnTo>
                    <a:lnTo>
                      <a:pt x="840656" y="476983"/>
                    </a:lnTo>
                    <a:lnTo>
                      <a:pt x="843782" y="474247"/>
                    </a:lnTo>
                    <a:lnTo>
                      <a:pt x="846684" y="471968"/>
                    </a:lnTo>
                    <a:lnTo>
                      <a:pt x="850033" y="470144"/>
                    </a:lnTo>
                    <a:lnTo>
                      <a:pt x="853381" y="468548"/>
                    </a:lnTo>
                    <a:lnTo>
                      <a:pt x="856730" y="467181"/>
                    </a:lnTo>
                    <a:lnTo>
                      <a:pt x="860079" y="466725"/>
                    </a:lnTo>
                    <a:close/>
                    <a:moveTo>
                      <a:pt x="967561" y="461963"/>
                    </a:moveTo>
                    <a:lnTo>
                      <a:pt x="969864" y="462190"/>
                    </a:lnTo>
                    <a:lnTo>
                      <a:pt x="971707" y="462870"/>
                    </a:lnTo>
                    <a:lnTo>
                      <a:pt x="973319" y="463550"/>
                    </a:lnTo>
                    <a:lnTo>
                      <a:pt x="974470" y="464684"/>
                    </a:lnTo>
                    <a:lnTo>
                      <a:pt x="975392" y="466045"/>
                    </a:lnTo>
                    <a:lnTo>
                      <a:pt x="975852" y="467179"/>
                    </a:lnTo>
                    <a:lnTo>
                      <a:pt x="976313" y="468766"/>
                    </a:lnTo>
                    <a:lnTo>
                      <a:pt x="976313" y="470354"/>
                    </a:lnTo>
                    <a:lnTo>
                      <a:pt x="976313" y="472168"/>
                    </a:lnTo>
                    <a:lnTo>
                      <a:pt x="976083" y="474209"/>
                    </a:lnTo>
                    <a:lnTo>
                      <a:pt x="974931" y="478065"/>
                    </a:lnTo>
                    <a:lnTo>
                      <a:pt x="973319" y="482147"/>
                    </a:lnTo>
                    <a:lnTo>
                      <a:pt x="970785" y="485775"/>
                    </a:lnTo>
                    <a:lnTo>
                      <a:pt x="968482" y="489177"/>
                    </a:lnTo>
                    <a:lnTo>
                      <a:pt x="965719" y="492352"/>
                    </a:lnTo>
                    <a:lnTo>
                      <a:pt x="962955" y="495300"/>
                    </a:lnTo>
                    <a:lnTo>
                      <a:pt x="959961" y="497795"/>
                    </a:lnTo>
                    <a:lnTo>
                      <a:pt x="956967" y="499836"/>
                    </a:lnTo>
                    <a:lnTo>
                      <a:pt x="953973" y="502104"/>
                    </a:lnTo>
                    <a:lnTo>
                      <a:pt x="950979" y="503465"/>
                    </a:lnTo>
                    <a:lnTo>
                      <a:pt x="947985" y="504825"/>
                    </a:lnTo>
                    <a:lnTo>
                      <a:pt x="945221" y="505959"/>
                    </a:lnTo>
                    <a:lnTo>
                      <a:pt x="942457" y="506186"/>
                    </a:lnTo>
                    <a:lnTo>
                      <a:pt x="939924" y="506413"/>
                    </a:lnTo>
                    <a:lnTo>
                      <a:pt x="937621" y="506186"/>
                    </a:lnTo>
                    <a:lnTo>
                      <a:pt x="935778" y="505506"/>
                    </a:lnTo>
                    <a:lnTo>
                      <a:pt x="934166" y="504145"/>
                    </a:lnTo>
                    <a:lnTo>
                      <a:pt x="933014" y="502558"/>
                    </a:lnTo>
                    <a:lnTo>
                      <a:pt x="932093" y="500516"/>
                    </a:lnTo>
                    <a:lnTo>
                      <a:pt x="931863" y="497795"/>
                    </a:lnTo>
                    <a:lnTo>
                      <a:pt x="932093" y="495300"/>
                    </a:lnTo>
                    <a:lnTo>
                      <a:pt x="933014" y="492352"/>
                    </a:lnTo>
                    <a:lnTo>
                      <a:pt x="933936" y="489177"/>
                    </a:lnTo>
                    <a:lnTo>
                      <a:pt x="935548" y="486229"/>
                    </a:lnTo>
                    <a:lnTo>
                      <a:pt x="937390" y="483281"/>
                    </a:lnTo>
                    <a:lnTo>
                      <a:pt x="939463" y="480106"/>
                    </a:lnTo>
                    <a:lnTo>
                      <a:pt x="941997" y="477158"/>
                    </a:lnTo>
                    <a:lnTo>
                      <a:pt x="944760" y="474209"/>
                    </a:lnTo>
                    <a:lnTo>
                      <a:pt x="947754" y="471715"/>
                    </a:lnTo>
                    <a:lnTo>
                      <a:pt x="950748" y="468993"/>
                    </a:lnTo>
                    <a:lnTo>
                      <a:pt x="954203" y="466952"/>
                    </a:lnTo>
                    <a:lnTo>
                      <a:pt x="957427" y="465138"/>
                    </a:lnTo>
                    <a:lnTo>
                      <a:pt x="960882" y="463550"/>
                    </a:lnTo>
                    <a:lnTo>
                      <a:pt x="964106" y="462643"/>
                    </a:lnTo>
                    <a:lnTo>
                      <a:pt x="967561" y="461963"/>
                    </a:lnTo>
                    <a:close/>
                    <a:moveTo>
                      <a:pt x="2711254" y="460375"/>
                    </a:moveTo>
                    <a:lnTo>
                      <a:pt x="2713306" y="460375"/>
                    </a:lnTo>
                    <a:lnTo>
                      <a:pt x="2715813" y="460831"/>
                    </a:lnTo>
                    <a:lnTo>
                      <a:pt x="2718549" y="461515"/>
                    </a:lnTo>
                    <a:lnTo>
                      <a:pt x="2720828" y="462198"/>
                    </a:lnTo>
                    <a:lnTo>
                      <a:pt x="2723564" y="463338"/>
                    </a:lnTo>
                    <a:lnTo>
                      <a:pt x="2725843" y="464706"/>
                    </a:lnTo>
                    <a:lnTo>
                      <a:pt x="2728351" y="466302"/>
                    </a:lnTo>
                    <a:lnTo>
                      <a:pt x="2732682" y="469721"/>
                    </a:lnTo>
                    <a:lnTo>
                      <a:pt x="2737013" y="473596"/>
                    </a:lnTo>
                    <a:lnTo>
                      <a:pt x="2740432" y="477471"/>
                    </a:lnTo>
                    <a:lnTo>
                      <a:pt x="2743395" y="481574"/>
                    </a:lnTo>
                    <a:lnTo>
                      <a:pt x="2745903" y="485449"/>
                    </a:lnTo>
                    <a:lnTo>
                      <a:pt x="2747042" y="487729"/>
                    </a:lnTo>
                    <a:lnTo>
                      <a:pt x="2747954" y="490236"/>
                    </a:lnTo>
                    <a:lnTo>
                      <a:pt x="2748638" y="492288"/>
                    </a:lnTo>
                    <a:lnTo>
                      <a:pt x="2749322" y="494339"/>
                    </a:lnTo>
                    <a:lnTo>
                      <a:pt x="2749550" y="496163"/>
                    </a:lnTo>
                    <a:lnTo>
                      <a:pt x="2749550" y="497758"/>
                    </a:lnTo>
                    <a:lnTo>
                      <a:pt x="2749322" y="499354"/>
                    </a:lnTo>
                    <a:lnTo>
                      <a:pt x="2748638" y="500950"/>
                    </a:lnTo>
                    <a:lnTo>
                      <a:pt x="2747954" y="501862"/>
                    </a:lnTo>
                    <a:lnTo>
                      <a:pt x="2746814" y="503001"/>
                    </a:lnTo>
                    <a:lnTo>
                      <a:pt x="2745903" y="503685"/>
                    </a:lnTo>
                    <a:lnTo>
                      <a:pt x="2744535" y="504597"/>
                    </a:lnTo>
                    <a:lnTo>
                      <a:pt x="2742939" y="504825"/>
                    </a:lnTo>
                    <a:lnTo>
                      <a:pt x="2741116" y="504825"/>
                    </a:lnTo>
                    <a:lnTo>
                      <a:pt x="2739292" y="504825"/>
                    </a:lnTo>
                    <a:lnTo>
                      <a:pt x="2737241" y="504369"/>
                    </a:lnTo>
                    <a:lnTo>
                      <a:pt x="2733137" y="503001"/>
                    </a:lnTo>
                    <a:lnTo>
                      <a:pt x="2729490" y="501178"/>
                    </a:lnTo>
                    <a:lnTo>
                      <a:pt x="2725843" y="499126"/>
                    </a:lnTo>
                    <a:lnTo>
                      <a:pt x="2722424" y="496391"/>
                    </a:lnTo>
                    <a:lnTo>
                      <a:pt x="2719005" y="493199"/>
                    </a:lnTo>
                    <a:lnTo>
                      <a:pt x="2715813" y="490236"/>
                    </a:lnTo>
                    <a:lnTo>
                      <a:pt x="2713306" y="486817"/>
                    </a:lnTo>
                    <a:lnTo>
                      <a:pt x="2710571" y="483398"/>
                    </a:lnTo>
                    <a:lnTo>
                      <a:pt x="2708519" y="479523"/>
                    </a:lnTo>
                    <a:lnTo>
                      <a:pt x="2706923" y="476331"/>
                    </a:lnTo>
                    <a:lnTo>
                      <a:pt x="2705784" y="473140"/>
                    </a:lnTo>
                    <a:lnTo>
                      <a:pt x="2705100" y="469949"/>
                    </a:lnTo>
                    <a:lnTo>
                      <a:pt x="2705100" y="466985"/>
                    </a:lnTo>
                    <a:lnTo>
                      <a:pt x="2705100" y="465618"/>
                    </a:lnTo>
                    <a:lnTo>
                      <a:pt x="2705784" y="464706"/>
                    </a:lnTo>
                    <a:lnTo>
                      <a:pt x="2706239" y="463566"/>
                    </a:lnTo>
                    <a:lnTo>
                      <a:pt x="2706923" y="462654"/>
                    </a:lnTo>
                    <a:lnTo>
                      <a:pt x="2707835" y="461743"/>
                    </a:lnTo>
                    <a:lnTo>
                      <a:pt x="2708747" y="461287"/>
                    </a:lnTo>
                    <a:lnTo>
                      <a:pt x="2709887" y="460831"/>
                    </a:lnTo>
                    <a:lnTo>
                      <a:pt x="2711254" y="460375"/>
                    </a:lnTo>
                    <a:close/>
                    <a:moveTo>
                      <a:pt x="1083404" y="458788"/>
                    </a:moveTo>
                    <a:lnTo>
                      <a:pt x="1085613" y="459241"/>
                    </a:lnTo>
                    <a:lnTo>
                      <a:pt x="1087822" y="459695"/>
                    </a:lnTo>
                    <a:lnTo>
                      <a:pt x="1089590" y="460375"/>
                    </a:lnTo>
                    <a:lnTo>
                      <a:pt x="1090695" y="461509"/>
                    </a:lnTo>
                    <a:lnTo>
                      <a:pt x="1092020" y="462870"/>
                    </a:lnTo>
                    <a:lnTo>
                      <a:pt x="1092904" y="464004"/>
                    </a:lnTo>
                    <a:lnTo>
                      <a:pt x="1093346" y="465591"/>
                    </a:lnTo>
                    <a:lnTo>
                      <a:pt x="1093788" y="467406"/>
                    </a:lnTo>
                    <a:lnTo>
                      <a:pt x="1093788" y="468993"/>
                    </a:lnTo>
                    <a:lnTo>
                      <a:pt x="1093788" y="471034"/>
                    </a:lnTo>
                    <a:lnTo>
                      <a:pt x="1093567" y="473075"/>
                    </a:lnTo>
                    <a:lnTo>
                      <a:pt x="1093125" y="475116"/>
                    </a:lnTo>
                    <a:lnTo>
                      <a:pt x="1091799" y="478972"/>
                    </a:lnTo>
                    <a:lnTo>
                      <a:pt x="1089811" y="482600"/>
                    </a:lnTo>
                    <a:lnTo>
                      <a:pt x="1087822" y="486229"/>
                    </a:lnTo>
                    <a:lnTo>
                      <a:pt x="1085171" y="489404"/>
                    </a:lnTo>
                    <a:lnTo>
                      <a:pt x="1082299" y="492579"/>
                    </a:lnTo>
                    <a:lnTo>
                      <a:pt x="1079648" y="495074"/>
                    </a:lnTo>
                    <a:lnTo>
                      <a:pt x="1076554" y="497568"/>
                    </a:lnTo>
                    <a:lnTo>
                      <a:pt x="1073461" y="499383"/>
                    </a:lnTo>
                    <a:lnTo>
                      <a:pt x="1070368" y="500970"/>
                    </a:lnTo>
                    <a:lnTo>
                      <a:pt x="1067275" y="502331"/>
                    </a:lnTo>
                    <a:lnTo>
                      <a:pt x="1064402" y="503011"/>
                    </a:lnTo>
                    <a:lnTo>
                      <a:pt x="1061751" y="503238"/>
                    </a:lnTo>
                    <a:lnTo>
                      <a:pt x="1058879" y="503238"/>
                    </a:lnTo>
                    <a:lnTo>
                      <a:pt x="1056669" y="502558"/>
                    </a:lnTo>
                    <a:lnTo>
                      <a:pt x="1054681" y="501424"/>
                    </a:lnTo>
                    <a:lnTo>
                      <a:pt x="1053797" y="500970"/>
                    </a:lnTo>
                    <a:lnTo>
                      <a:pt x="1053134" y="500063"/>
                    </a:lnTo>
                    <a:lnTo>
                      <a:pt x="1052471" y="499156"/>
                    </a:lnTo>
                    <a:lnTo>
                      <a:pt x="1051809" y="498022"/>
                    </a:lnTo>
                    <a:lnTo>
                      <a:pt x="1051367" y="496661"/>
                    </a:lnTo>
                    <a:lnTo>
                      <a:pt x="1051146" y="495527"/>
                    </a:lnTo>
                    <a:lnTo>
                      <a:pt x="1050925" y="492806"/>
                    </a:lnTo>
                    <a:lnTo>
                      <a:pt x="1050925" y="490311"/>
                    </a:lnTo>
                    <a:lnTo>
                      <a:pt x="1051588" y="487363"/>
                    </a:lnTo>
                    <a:lnTo>
                      <a:pt x="1052692" y="484415"/>
                    </a:lnTo>
                    <a:lnTo>
                      <a:pt x="1053797" y="481693"/>
                    </a:lnTo>
                    <a:lnTo>
                      <a:pt x="1055344" y="478745"/>
                    </a:lnTo>
                    <a:lnTo>
                      <a:pt x="1057553" y="475797"/>
                    </a:lnTo>
                    <a:lnTo>
                      <a:pt x="1059763" y="473075"/>
                    </a:lnTo>
                    <a:lnTo>
                      <a:pt x="1061972" y="470354"/>
                    </a:lnTo>
                    <a:lnTo>
                      <a:pt x="1064844" y="467859"/>
                    </a:lnTo>
                    <a:lnTo>
                      <a:pt x="1067717" y="465365"/>
                    </a:lnTo>
                    <a:lnTo>
                      <a:pt x="1070368" y="463550"/>
                    </a:lnTo>
                    <a:lnTo>
                      <a:pt x="1073682" y="461736"/>
                    </a:lnTo>
                    <a:lnTo>
                      <a:pt x="1076775" y="460375"/>
                    </a:lnTo>
                    <a:lnTo>
                      <a:pt x="1080089" y="459468"/>
                    </a:lnTo>
                    <a:lnTo>
                      <a:pt x="1083404" y="458788"/>
                    </a:lnTo>
                    <a:close/>
                    <a:moveTo>
                      <a:pt x="2597900" y="457200"/>
                    </a:moveTo>
                    <a:lnTo>
                      <a:pt x="2600357" y="457880"/>
                    </a:lnTo>
                    <a:lnTo>
                      <a:pt x="2603260" y="458334"/>
                    </a:lnTo>
                    <a:lnTo>
                      <a:pt x="2605941" y="459468"/>
                    </a:lnTo>
                    <a:lnTo>
                      <a:pt x="2608398" y="460375"/>
                    </a:lnTo>
                    <a:lnTo>
                      <a:pt x="2610632" y="461736"/>
                    </a:lnTo>
                    <a:lnTo>
                      <a:pt x="2613089" y="463323"/>
                    </a:lnTo>
                    <a:lnTo>
                      <a:pt x="2615322" y="464911"/>
                    </a:lnTo>
                    <a:lnTo>
                      <a:pt x="2617779" y="466725"/>
                    </a:lnTo>
                    <a:lnTo>
                      <a:pt x="2621577" y="470353"/>
                    </a:lnTo>
                    <a:lnTo>
                      <a:pt x="2624927" y="474209"/>
                    </a:lnTo>
                    <a:lnTo>
                      <a:pt x="2627607" y="478291"/>
                    </a:lnTo>
                    <a:lnTo>
                      <a:pt x="2629618" y="482146"/>
                    </a:lnTo>
                    <a:lnTo>
                      <a:pt x="2630735" y="484641"/>
                    </a:lnTo>
                    <a:lnTo>
                      <a:pt x="2631628" y="487362"/>
                    </a:lnTo>
                    <a:lnTo>
                      <a:pt x="2631851" y="489630"/>
                    </a:lnTo>
                    <a:lnTo>
                      <a:pt x="2632075" y="492125"/>
                    </a:lnTo>
                    <a:lnTo>
                      <a:pt x="2631851" y="493939"/>
                    </a:lnTo>
                    <a:lnTo>
                      <a:pt x="2631405" y="495753"/>
                    </a:lnTo>
                    <a:lnTo>
                      <a:pt x="2630511" y="497341"/>
                    </a:lnTo>
                    <a:lnTo>
                      <a:pt x="2629618" y="498928"/>
                    </a:lnTo>
                    <a:lnTo>
                      <a:pt x="2628278" y="499836"/>
                    </a:lnTo>
                    <a:lnTo>
                      <a:pt x="2626714" y="500743"/>
                    </a:lnTo>
                    <a:lnTo>
                      <a:pt x="2624927" y="501196"/>
                    </a:lnTo>
                    <a:lnTo>
                      <a:pt x="2622917" y="501650"/>
                    </a:lnTo>
                    <a:lnTo>
                      <a:pt x="2620683" y="501650"/>
                    </a:lnTo>
                    <a:lnTo>
                      <a:pt x="2618226" y="501196"/>
                    </a:lnTo>
                    <a:lnTo>
                      <a:pt x="2615546" y="500743"/>
                    </a:lnTo>
                    <a:lnTo>
                      <a:pt x="2613089" y="499609"/>
                    </a:lnTo>
                    <a:lnTo>
                      <a:pt x="2609291" y="497795"/>
                    </a:lnTo>
                    <a:lnTo>
                      <a:pt x="2605941" y="495753"/>
                    </a:lnTo>
                    <a:lnTo>
                      <a:pt x="2602590" y="493032"/>
                    </a:lnTo>
                    <a:lnTo>
                      <a:pt x="2599463" y="490537"/>
                    </a:lnTo>
                    <a:lnTo>
                      <a:pt x="2596559" y="487589"/>
                    </a:lnTo>
                    <a:lnTo>
                      <a:pt x="2594326" y="484414"/>
                    </a:lnTo>
                    <a:lnTo>
                      <a:pt x="2591869" y="481012"/>
                    </a:lnTo>
                    <a:lnTo>
                      <a:pt x="2590529" y="477837"/>
                    </a:lnTo>
                    <a:lnTo>
                      <a:pt x="2588965" y="474889"/>
                    </a:lnTo>
                    <a:lnTo>
                      <a:pt x="2588071" y="471714"/>
                    </a:lnTo>
                    <a:lnTo>
                      <a:pt x="2587625" y="468539"/>
                    </a:lnTo>
                    <a:lnTo>
                      <a:pt x="2587625" y="465818"/>
                    </a:lnTo>
                    <a:lnTo>
                      <a:pt x="2587848" y="463323"/>
                    </a:lnTo>
                    <a:lnTo>
                      <a:pt x="2588295" y="462189"/>
                    </a:lnTo>
                    <a:lnTo>
                      <a:pt x="2588965" y="461282"/>
                    </a:lnTo>
                    <a:lnTo>
                      <a:pt x="2589635" y="460375"/>
                    </a:lnTo>
                    <a:lnTo>
                      <a:pt x="2590752" y="459695"/>
                    </a:lnTo>
                    <a:lnTo>
                      <a:pt x="2591645" y="458787"/>
                    </a:lnTo>
                    <a:lnTo>
                      <a:pt x="2592762" y="458334"/>
                    </a:lnTo>
                    <a:lnTo>
                      <a:pt x="2594102" y="457880"/>
                    </a:lnTo>
                    <a:lnTo>
                      <a:pt x="2595219" y="457653"/>
                    </a:lnTo>
                    <a:lnTo>
                      <a:pt x="2597900" y="457200"/>
                    </a:lnTo>
                    <a:close/>
                    <a:moveTo>
                      <a:pt x="1209289" y="455613"/>
                    </a:moveTo>
                    <a:lnTo>
                      <a:pt x="1211860" y="455841"/>
                    </a:lnTo>
                    <a:lnTo>
                      <a:pt x="1214430" y="456297"/>
                    </a:lnTo>
                    <a:lnTo>
                      <a:pt x="1216300" y="457209"/>
                    </a:lnTo>
                    <a:lnTo>
                      <a:pt x="1217936" y="458120"/>
                    </a:lnTo>
                    <a:lnTo>
                      <a:pt x="1219338" y="459488"/>
                    </a:lnTo>
                    <a:lnTo>
                      <a:pt x="1220506" y="460856"/>
                    </a:lnTo>
                    <a:lnTo>
                      <a:pt x="1221207" y="462451"/>
                    </a:lnTo>
                    <a:lnTo>
                      <a:pt x="1221908" y="464275"/>
                    </a:lnTo>
                    <a:lnTo>
                      <a:pt x="1222142" y="466099"/>
                    </a:lnTo>
                    <a:lnTo>
                      <a:pt x="1222376" y="467922"/>
                    </a:lnTo>
                    <a:lnTo>
                      <a:pt x="1222376" y="469746"/>
                    </a:lnTo>
                    <a:lnTo>
                      <a:pt x="1222142" y="471797"/>
                    </a:lnTo>
                    <a:lnTo>
                      <a:pt x="1221675" y="473621"/>
                    </a:lnTo>
                    <a:lnTo>
                      <a:pt x="1220974" y="475672"/>
                    </a:lnTo>
                    <a:lnTo>
                      <a:pt x="1219338" y="479320"/>
                    </a:lnTo>
                    <a:lnTo>
                      <a:pt x="1217235" y="483195"/>
                    </a:lnTo>
                    <a:lnTo>
                      <a:pt x="1214898" y="486158"/>
                    </a:lnTo>
                    <a:lnTo>
                      <a:pt x="1212093" y="489349"/>
                    </a:lnTo>
                    <a:lnTo>
                      <a:pt x="1209289" y="492085"/>
                    </a:lnTo>
                    <a:lnTo>
                      <a:pt x="1206251" y="494364"/>
                    </a:lnTo>
                    <a:lnTo>
                      <a:pt x="1202979" y="496188"/>
                    </a:lnTo>
                    <a:lnTo>
                      <a:pt x="1199707" y="497783"/>
                    </a:lnTo>
                    <a:lnTo>
                      <a:pt x="1196669" y="498923"/>
                    </a:lnTo>
                    <a:lnTo>
                      <a:pt x="1193398" y="499607"/>
                    </a:lnTo>
                    <a:lnTo>
                      <a:pt x="1190126" y="500063"/>
                    </a:lnTo>
                    <a:lnTo>
                      <a:pt x="1187088" y="499835"/>
                    </a:lnTo>
                    <a:lnTo>
                      <a:pt x="1184517" y="499379"/>
                    </a:lnTo>
                    <a:lnTo>
                      <a:pt x="1181947" y="498239"/>
                    </a:lnTo>
                    <a:lnTo>
                      <a:pt x="1180077" y="496644"/>
                    </a:lnTo>
                    <a:lnTo>
                      <a:pt x="1179142" y="495732"/>
                    </a:lnTo>
                    <a:lnTo>
                      <a:pt x="1178441" y="494592"/>
                    </a:lnTo>
                    <a:lnTo>
                      <a:pt x="1177740" y="493680"/>
                    </a:lnTo>
                    <a:lnTo>
                      <a:pt x="1177273" y="492085"/>
                    </a:lnTo>
                    <a:lnTo>
                      <a:pt x="1176572" y="489577"/>
                    </a:lnTo>
                    <a:lnTo>
                      <a:pt x="1176338" y="486842"/>
                    </a:lnTo>
                    <a:lnTo>
                      <a:pt x="1176805" y="484106"/>
                    </a:lnTo>
                    <a:lnTo>
                      <a:pt x="1177506" y="481371"/>
                    </a:lnTo>
                    <a:lnTo>
                      <a:pt x="1178909" y="478180"/>
                    </a:lnTo>
                    <a:lnTo>
                      <a:pt x="1180077" y="475216"/>
                    </a:lnTo>
                    <a:lnTo>
                      <a:pt x="1181947" y="472253"/>
                    </a:lnTo>
                    <a:lnTo>
                      <a:pt x="1184284" y="469518"/>
                    </a:lnTo>
                    <a:lnTo>
                      <a:pt x="1186620" y="466782"/>
                    </a:lnTo>
                    <a:lnTo>
                      <a:pt x="1189191" y="464503"/>
                    </a:lnTo>
                    <a:lnTo>
                      <a:pt x="1192229" y="461995"/>
                    </a:lnTo>
                    <a:lnTo>
                      <a:pt x="1195267" y="459944"/>
                    </a:lnTo>
                    <a:lnTo>
                      <a:pt x="1198539" y="458348"/>
                    </a:lnTo>
                    <a:lnTo>
                      <a:pt x="1202044" y="457209"/>
                    </a:lnTo>
                    <a:lnTo>
                      <a:pt x="1205550" y="456069"/>
                    </a:lnTo>
                    <a:lnTo>
                      <a:pt x="1209289" y="455613"/>
                    </a:lnTo>
                    <a:close/>
                    <a:moveTo>
                      <a:pt x="1340908" y="454026"/>
                    </a:moveTo>
                    <a:lnTo>
                      <a:pt x="1343602" y="454254"/>
                    </a:lnTo>
                    <a:lnTo>
                      <a:pt x="1346071" y="454938"/>
                    </a:lnTo>
                    <a:lnTo>
                      <a:pt x="1348092" y="455622"/>
                    </a:lnTo>
                    <a:lnTo>
                      <a:pt x="1349888" y="456761"/>
                    </a:lnTo>
                    <a:lnTo>
                      <a:pt x="1351459" y="458129"/>
                    </a:lnTo>
                    <a:lnTo>
                      <a:pt x="1352806" y="459269"/>
                    </a:lnTo>
                    <a:lnTo>
                      <a:pt x="1353929" y="460864"/>
                    </a:lnTo>
                    <a:lnTo>
                      <a:pt x="1354602" y="462688"/>
                    </a:lnTo>
                    <a:lnTo>
                      <a:pt x="1355051" y="464512"/>
                    </a:lnTo>
                    <a:lnTo>
                      <a:pt x="1355500" y="466335"/>
                    </a:lnTo>
                    <a:lnTo>
                      <a:pt x="1355725" y="468387"/>
                    </a:lnTo>
                    <a:lnTo>
                      <a:pt x="1355725" y="470438"/>
                    </a:lnTo>
                    <a:lnTo>
                      <a:pt x="1355500" y="472262"/>
                    </a:lnTo>
                    <a:lnTo>
                      <a:pt x="1354827" y="474313"/>
                    </a:lnTo>
                    <a:lnTo>
                      <a:pt x="1353929" y="477960"/>
                    </a:lnTo>
                    <a:lnTo>
                      <a:pt x="1352133" y="481608"/>
                    </a:lnTo>
                    <a:lnTo>
                      <a:pt x="1349888" y="484799"/>
                    </a:lnTo>
                    <a:lnTo>
                      <a:pt x="1347643" y="487762"/>
                    </a:lnTo>
                    <a:lnTo>
                      <a:pt x="1344949" y="490270"/>
                    </a:lnTo>
                    <a:lnTo>
                      <a:pt x="1342031" y="492777"/>
                    </a:lnTo>
                    <a:lnTo>
                      <a:pt x="1339112" y="494829"/>
                    </a:lnTo>
                    <a:lnTo>
                      <a:pt x="1335969" y="496196"/>
                    </a:lnTo>
                    <a:lnTo>
                      <a:pt x="1332826" y="497336"/>
                    </a:lnTo>
                    <a:lnTo>
                      <a:pt x="1329459" y="498248"/>
                    </a:lnTo>
                    <a:lnTo>
                      <a:pt x="1326540" y="498476"/>
                    </a:lnTo>
                    <a:lnTo>
                      <a:pt x="1323622" y="498248"/>
                    </a:lnTo>
                    <a:lnTo>
                      <a:pt x="1320704" y="497564"/>
                    </a:lnTo>
                    <a:lnTo>
                      <a:pt x="1318234" y="496652"/>
                    </a:lnTo>
                    <a:lnTo>
                      <a:pt x="1315989" y="495057"/>
                    </a:lnTo>
                    <a:lnTo>
                      <a:pt x="1315091" y="494373"/>
                    </a:lnTo>
                    <a:lnTo>
                      <a:pt x="1313969" y="493233"/>
                    </a:lnTo>
                    <a:lnTo>
                      <a:pt x="1313295" y="491865"/>
                    </a:lnTo>
                    <a:lnTo>
                      <a:pt x="1312397" y="490498"/>
                    </a:lnTo>
                    <a:lnTo>
                      <a:pt x="1311724" y="487990"/>
                    </a:lnTo>
                    <a:lnTo>
                      <a:pt x="1311275" y="485255"/>
                    </a:lnTo>
                    <a:lnTo>
                      <a:pt x="1311275" y="482519"/>
                    </a:lnTo>
                    <a:lnTo>
                      <a:pt x="1311724" y="479556"/>
                    </a:lnTo>
                    <a:lnTo>
                      <a:pt x="1312397" y="476593"/>
                    </a:lnTo>
                    <a:lnTo>
                      <a:pt x="1313744" y="473857"/>
                    </a:lnTo>
                    <a:lnTo>
                      <a:pt x="1315316" y="470666"/>
                    </a:lnTo>
                    <a:lnTo>
                      <a:pt x="1317112" y="467931"/>
                    </a:lnTo>
                    <a:lnTo>
                      <a:pt x="1319132" y="465423"/>
                    </a:lnTo>
                    <a:lnTo>
                      <a:pt x="1321602" y="462688"/>
                    </a:lnTo>
                    <a:lnTo>
                      <a:pt x="1324295" y="460408"/>
                    </a:lnTo>
                    <a:lnTo>
                      <a:pt x="1327214" y="458585"/>
                    </a:lnTo>
                    <a:lnTo>
                      <a:pt x="1330357" y="456761"/>
                    </a:lnTo>
                    <a:lnTo>
                      <a:pt x="1333724" y="455394"/>
                    </a:lnTo>
                    <a:lnTo>
                      <a:pt x="1337316" y="454710"/>
                    </a:lnTo>
                    <a:lnTo>
                      <a:pt x="1340908" y="454026"/>
                    </a:lnTo>
                    <a:close/>
                    <a:moveTo>
                      <a:pt x="2467780" y="454025"/>
                    </a:moveTo>
                    <a:lnTo>
                      <a:pt x="2470475" y="454025"/>
                    </a:lnTo>
                    <a:lnTo>
                      <a:pt x="2473619" y="454253"/>
                    </a:lnTo>
                    <a:lnTo>
                      <a:pt x="2476314" y="455165"/>
                    </a:lnTo>
                    <a:lnTo>
                      <a:pt x="2479009" y="455848"/>
                    </a:lnTo>
                    <a:lnTo>
                      <a:pt x="2481928" y="456988"/>
                    </a:lnTo>
                    <a:lnTo>
                      <a:pt x="2484174" y="458128"/>
                    </a:lnTo>
                    <a:lnTo>
                      <a:pt x="2486645" y="459724"/>
                    </a:lnTo>
                    <a:lnTo>
                      <a:pt x="2488890" y="461319"/>
                    </a:lnTo>
                    <a:lnTo>
                      <a:pt x="2490912" y="463143"/>
                    </a:lnTo>
                    <a:lnTo>
                      <a:pt x="2492933" y="464966"/>
                    </a:lnTo>
                    <a:lnTo>
                      <a:pt x="2494729" y="466790"/>
                    </a:lnTo>
                    <a:lnTo>
                      <a:pt x="2497873" y="470893"/>
                    </a:lnTo>
                    <a:lnTo>
                      <a:pt x="2500568" y="474768"/>
                    </a:lnTo>
                    <a:lnTo>
                      <a:pt x="2501916" y="478643"/>
                    </a:lnTo>
                    <a:lnTo>
                      <a:pt x="2503039" y="481607"/>
                    </a:lnTo>
                    <a:lnTo>
                      <a:pt x="2503488" y="484114"/>
                    </a:lnTo>
                    <a:lnTo>
                      <a:pt x="2503488" y="486622"/>
                    </a:lnTo>
                    <a:lnTo>
                      <a:pt x="2503263" y="488901"/>
                    </a:lnTo>
                    <a:lnTo>
                      <a:pt x="2502589" y="490953"/>
                    </a:lnTo>
                    <a:lnTo>
                      <a:pt x="2501691" y="492776"/>
                    </a:lnTo>
                    <a:lnTo>
                      <a:pt x="2500568" y="494372"/>
                    </a:lnTo>
                    <a:lnTo>
                      <a:pt x="2498996" y="495739"/>
                    </a:lnTo>
                    <a:lnTo>
                      <a:pt x="2497200" y="496879"/>
                    </a:lnTo>
                    <a:lnTo>
                      <a:pt x="2495178" y="497563"/>
                    </a:lnTo>
                    <a:lnTo>
                      <a:pt x="2492933" y="498019"/>
                    </a:lnTo>
                    <a:lnTo>
                      <a:pt x="2490462" y="498475"/>
                    </a:lnTo>
                    <a:lnTo>
                      <a:pt x="2487767" y="498019"/>
                    </a:lnTo>
                    <a:lnTo>
                      <a:pt x="2485297" y="497563"/>
                    </a:lnTo>
                    <a:lnTo>
                      <a:pt x="2482153" y="496423"/>
                    </a:lnTo>
                    <a:lnTo>
                      <a:pt x="2479234" y="495512"/>
                    </a:lnTo>
                    <a:lnTo>
                      <a:pt x="2475416" y="493460"/>
                    </a:lnTo>
                    <a:lnTo>
                      <a:pt x="2472047" y="490953"/>
                    </a:lnTo>
                    <a:lnTo>
                      <a:pt x="2468903" y="488445"/>
                    </a:lnTo>
                    <a:lnTo>
                      <a:pt x="2466433" y="485710"/>
                    </a:lnTo>
                    <a:lnTo>
                      <a:pt x="2463738" y="482974"/>
                    </a:lnTo>
                    <a:lnTo>
                      <a:pt x="2461717" y="479783"/>
                    </a:lnTo>
                    <a:lnTo>
                      <a:pt x="2460145" y="476592"/>
                    </a:lnTo>
                    <a:lnTo>
                      <a:pt x="2458797" y="473401"/>
                    </a:lnTo>
                    <a:lnTo>
                      <a:pt x="2458123" y="470437"/>
                    </a:lnTo>
                    <a:lnTo>
                      <a:pt x="2457450" y="467474"/>
                    </a:lnTo>
                    <a:lnTo>
                      <a:pt x="2457450" y="464738"/>
                    </a:lnTo>
                    <a:lnTo>
                      <a:pt x="2458123" y="462231"/>
                    </a:lnTo>
                    <a:lnTo>
                      <a:pt x="2458797" y="459724"/>
                    </a:lnTo>
                    <a:lnTo>
                      <a:pt x="2460369" y="457672"/>
                    </a:lnTo>
                    <a:lnTo>
                      <a:pt x="2461492" y="456988"/>
                    </a:lnTo>
                    <a:lnTo>
                      <a:pt x="2462390" y="456076"/>
                    </a:lnTo>
                    <a:lnTo>
                      <a:pt x="2463513" y="455393"/>
                    </a:lnTo>
                    <a:lnTo>
                      <a:pt x="2464861" y="454709"/>
                    </a:lnTo>
                    <a:lnTo>
                      <a:pt x="2466433" y="454253"/>
                    </a:lnTo>
                    <a:lnTo>
                      <a:pt x="2467780" y="454025"/>
                    </a:lnTo>
                    <a:close/>
                    <a:moveTo>
                      <a:pt x="2332188" y="452438"/>
                    </a:moveTo>
                    <a:lnTo>
                      <a:pt x="2335122" y="452896"/>
                    </a:lnTo>
                    <a:lnTo>
                      <a:pt x="2338282" y="453354"/>
                    </a:lnTo>
                    <a:lnTo>
                      <a:pt x="2341217" y="454271"/>
                    </a:lnTo>
                    <a:lnTo>
                      <a:pt x="2343699" y="455187"/>
                    </a:lnTo>
                    <a:lnTo>
                      <a:pt x="2346408" y="456562"/>
                    </a:lnTo>
                    <a:lnTo>
                      <a:pt x="2348665" y="458166"/>
                    </a:lnTo>
                    <a:lnTo>
                      <a:pt x="2351148" y="459770"/>
                    </a:lnTo>
                    <a:lnTo>
                      <a:pt x="2353179" y="461603"/>
                    </a:lnTo>
                    <a:lnTo>
                      <a:pt x="2354985" y="463436"/>
                    </a:lnTo>
                    <a:lnTo>
                      <a:pt x="2356791" y="465269"/>
                    </a:lnTo>
                    <a:lnTo>
                      <a:pt x="2358371" y="467331"/>
                    </a:lnTo>
                    <a:lnTo>
                      <a:pt x="2359725" y="469164"/>
                    </a:lnTo>
                    <a:lnTo>
                      <a:pt x="2360854" y="471226"/>
                    </a:lnTo>
                    <a:lnTo>
                      <a:pt x="2361982" y="473288"/>
                    </a:lnTo>
                    <a:lnTo>
                      <a:pt x="2362659" y="475350"/>
                    </a:lnTo>
                    <a:lnTo>
                      <a:pt x="2363336" y="477183"/>
                    </a:lnTo>
                    <a:lnTo>
                      <a:pt x="2363788" y="479933"/>
                    </a:lnTo>
                    <a:lnTo>
                      <a:pt x="2363788" y="482911"/>
                    </a:lnTo>
                    <a:lnTo>
                      <a:pt x="2363562" y="485661"/>
                    </a:lnTo>
                    <a:lnTo>
                      <a:pt x="2363111" y="487952"/>
                    </a:lnTo>
                    <a:lnTo>
                      <a:pt x="2361756" y="490014"/>
                    </a:lnTo>
                    <a:lnTo>
                      <a:pt x="2360402" y="491847"/>
                    </a:lnTo>
                    <a:lnTo>
                      <a:pt x="2358596" y="493451"/>
                    </a:lnTo>
                    <a:lnTo>
                      <a:pt x="2356565" y="494826"/>
                    </a:lnTo>
                    <a:lnTo>
                      <a:pt x="2354534" y="495971"/>
                    </a:lnTo>
                    <a:lnTo>
                      <a:pt x="2351825" y="496430"/>
                    </a:lnTo>
                    <a:lnTo>
                      <a:pt x="2348891" y="496888"/>
                    </a:lnTo>
                    <a:lnTo>
                      <a:pt x="2346182" y="496888"/>
                    </a:lnTo>
                    <a:lnTo>
                      <a:pt x="2343248" y="496430"/>
                    </a:lnTo>
                    <a:lnTo>
                      <a:pt x="2340088" y="495513"/>
                    </a:lnTo>
                    <a:lnTo>
                      <a:pt x="2336928" y="494597"/>
                    </a:lnTo>
                    <a:lnTo>
                      <a:pt x="2333768" y="492993"/>
                    </a:lnTo>
                    <a:lnTo>
                      <a:pt x="2330383" y="490931"/>
                    </a:lnTo>
                    <a:lnTo>
                      <a:pt x="2327223" y="488181"/>
                    </a:lnTo>
                    <a:lnTo>
                      <a:pt x="2324514" y="485890"/>
                    </a:lnTo>
                    <a:lnTo>
                      <a:pt x="2322257" y="482911"/>
                    </a:lnTo>
                    <a:lnTo>
                      <a:pt x="2320226" y="479933"/>
                    </a:lnTo>
                    <a:lnTo>
                      <a:pt x="2318646" y="477183"/>
                    </a:lnTo>
                    <a:lnTo>
                      <a:pt x="2317291" y="473976"/>
                    </a:lnTo>
                    <a:lnTo>
                      <a:pt x="2316388" y="470997"/>
                    </a:lnTo>
                    <a:lnTo>
                      <a:pt x="2316163" y="468247"/>
                    </a:lnTo>
                    <a:lnTo>
                      <a:pt x="2316163" y="465269"/>
                    </a:lnTo>
                    <a:lnTo>
                      <a:pt x="2316840" y="462519"/>
                    </a:lnTo>
                    <a:lnTo>
                      <a:pt x="2317517" y="460228"/>
                    </a:lnTo>
                    <a:lnTo>
                      <a:pt x="2319097" y="457937"/>
                    </a:lnTo>
                    <a:lnTo>
                      <a:pt x="2320677" y="456104"/>
                    </a:lnTo>
                    <a:lnTo>
                      <a:pt x="2322934" y="454500"/>
                    </a:lnTo>
                    <a:lnTo>
                      <a:pt x="2325868" y="453354"/>
                    </a:lnTo>
                    <a:lnTo>
                      <a:pt x="2327448" y="452896"/>
                    </a:lnTo>
                    <a:lnTo>
                      <a:pt x="2329254" y="452667"/>
                    </a:lnTo>
                    <a:lnTo>
                      <a:pt x="2332188" y="452438"/>
                    </a:lnTo>
                    <a:close/>
                    <a:moveTo>
                      <a:pt x="1477931" y="452438"/>
                    </a:moveTo>
                    <a:lnTo>
                      <a:pt x="1480694" y="452658"/>
                    </a:lnTo>
                    <a:lnTo>
                      <a:pt x="1483686" y="453317"/>
                    </a:lnTo>
                    <a:lnTo>
                      <a:pt x="1485988" y="453977"/>
                    </a:lnTo>
                    <a:lnTo>
                      <a:pt x="1488290" y="455076"/>
                    </a:lnTo>
                    <a:lnTo>
                      <a:pt x="1490131" y="456394"/>
                    </a:lnTo>
                    <a:lnTo>
                      <a:pt x="1491282" y="457713"/>
                    </a:lnTo>
                    <a:lnTo>
                      <a:pt x="1492663" y="459252"/>
                    </a:lnTo>
                    <a:lnTo>
                      <a:pt x="1493814" y="461010"/>
                    </a:lnTo>
                    <a:lnTo>
                      <a:pt x="1494505" y="462769"/>
                    </a:lnTo>
                    <a:lnTo>
                      <a:pt x="1494735" y="464747"/>
                    </a:lnTo>
                    <a:lnTo>
                      <a:pt x="1495426" y="466506"/>
                    </a:lnTo>
                    <a:lnTo>
                      <a:pt x="1495426" y="468484"/>
                    </a:lnTo>
                    <a:lnTo>
                      <a:pt x="1495426" y="470243"/>
                    </a:lnTo>
                    <a:lnTo>
                      <a:pt x="1494965" y="472001"/>
                    </a:lnTo>
                    <a:lnTo>
                      <a:pt x="1494275" y="475518"/>
                    </a:lnTo>
                    <a:lnTo>
                      <a:pt x="1492894" y="479035"/>
                    </a:lnTo>
                    <a:lnTo>
                      <a:pt x="1491052" y="482112"/>
                    </a:lnTo>
                    <a:lnTo>
                      <a:pt x="1488750" y="484970"/>
                    </a:lnTo>
                    <a:lnTo>
                      <a:pt x="1485988" y="487608"/>
                    </a:lnTo>
                    <a:lnTo>
                      <a:pt x="1483456" y="489806"/>
                    </a:lnTo>
                    <a:lnTo>
                      <a:pt x="1480463" y="491784"/>
                    </a:lnTo>
                    <a:lnTo>
                      <a:pt x="1477241" y="493103"/>
                    </a:lnTo>
                    <a:lnTo>
                      <a:pt x="1473788" y="494202"/>
                    </a:lnTo>
                    <a:lnTo>
                      <a:pt x="1470795" y="495081"/>
                    </a:lnTo>
                    <a:lnTo>
                      <a:pt x="1467573" y="495301"/>
                    </a:lnTo>
                    <a:lnTo>
                      <a:pt x="1464350" y="495081"/>
                    </a:lnTo>
                    <a:lnTo>
                      <a:pt x="1461127" y="494422"/>
                    </a:lnTo>
                    <a:lnTo>
                      <a:pt x="1458595" y="493542"/>
                    </a:lnTo>
                    <a:lnTo>
                      <a:pt x="1455833" y="492004"/>
                    </a:lnTo>
                    <a:lnTo>
                      <a:pt x="1453761" y="490025"/>
                    </a:lnTo>
                    <a:lnTo>
                      <a:pt x="1452610" y="488707"/>
                    </a:lnTo>
                    <a:lnTo>
                      <a:pt x="1451690" y="487388"/>
                    </a:lnTo>
                    <a:lnTo>
                      <a:pt x="1450539" y="484970"/>
                    </a:lnTo>
                    <a:lnTo>
                      <a:pt x="1449848" y="482332"/>
                    </a:lnTo>
                    <a:lnTo>
                      <a:pt x="1449388" y="479475"/>
                    </a:lnTo>
                    <a:lnTo>
                      <a:pt x="1449848" y="476837"/>
                    </a:lnTo>
                    <a:lnTo>
                      <a:pt x="1450309" y="473979"/>
                    </a:lnTo>
                    <a:lnTo>
                      <a:pt x="1450999" y="471122"/>
                    </a:lnTo>
                    <a:lnTo>
                      <a:pt x="1452380" y="468484"/>
                    </a:lnTo>
                    <a:lnTo>
                      <a:pt x="1453992" y="465626"/>
                    </a:lnTo>
                    <a:lnTo>
                      <a:pt x="1456063" y="463209"/>
                    </a:lnTo>
                    <a:lnTo>
                      <a:pt x="1458595" y="460791"/>
                    </a:lnTo>
                    <a:lnTo>
                      <a:pt x="1460897" y="458593"/>
                    </a:lnTo>
                    <a:lnTo>
                      <a:pt x="1463890" y="456614"/>
                    </a:lnTo>
                    <a:lnTo>
                      <a:pt x="1466882" y="455076"/>
                    </a:lnTo>
                    <a:lnTo>
                      <a:pt x="1470335" y="453757"/>
                    </a:lnTo>
                    <a:lnTo>
                      <a:pt x="1473788" y="453097"/>
                    </a:lnTo>
                    <a:lnTo>
                      <a:pt x="1477931" y="452438"/>
                    </a:lnTo>
                    <a:close/>
                    <a:moveTo>
                      <a:pt x="2201483" y="450851"/>
                    </a:moveTo>
                    <a:lnTo>
                      <a:pt x="2203762" y="450851"/>
                    </a:lnTo>
                    <a:lnTo>
                      <a:pt x="2206952" y="451081"/>
                    </a:lnTo>
                    <a:lnTo>
                      <a:pt x="2210142" y="451542"/>
                    </a:lnTo>
                    <a:lnTo>
                      <a:pt x="2212877" y="452463"/>
                    </a:lnTo>
                    <a:lnTo>
                      <a:pt x="2215611" y="453615"/>
                    </a:lnTo>
                    <a:lnTo>
                      <a:pt x="2217890" y="454996"/>
                    </a:lnTo>
                    <a:lnTo>
                      <a:pt x="2220396" y="456378"/>
                    </a:lnTo>
                    <a:lnTo>
                      <a:pt x="2222675" y="457991"/>
                    </a:lnTo>
                    <a:lnTo>
                      <a:pt x="2224498" y="459833"/>
                    </a:lnTo>
                    <a:lnTo>
                      <a:pt x="2226321" y="461675"/>
                    </a:lnTo>
                    <a:lnTo>
                      <a:pt x="2227916" y="463518"/>
                    </a:lnTo>
                    <a:lnTo>
                      <a:pt x="2229283" y="465591"/>
                    </a:lnTo>
                    <a:lnTo>
                      <a:pt x="2230423" y="467433"/>
                    </a:lnTo>
                    <a:lnTo>
                      <a:pt x="2231562" y="469736"/>
                    </a:lnTo>
                    <a:lnTo>
                      <a:pt x="2232473" y="471579"/>
                    </a:lnTo>
                    <a:lnTo>
                      <a:pt x="2232929" y="473652"/>
                    </a:lnTo>
                    <a:lnTo>
                      <a:pt x="2233385" y="475494"/>
                    </a:lnTo>
                    <a:lnTo>
                      <a:pt x="2233613" y="478718"/>
                    </a:lnTo>
                    <a:lnTo>
                      <a:pt x="2233385" y="481482"/>
                    </a:lnTo>
                    <a:lnTo>
                      <a:pt x="2232929" y="484476"/>
                    </a:lnTo>
                    <a:lnTo>
                      <a:pt x="2231790" y="486779"/>
                    </a:lnTo>
                    <a:lnTo>
                      <a:pt x="2230195" y="489082"/>
                    </a:lnTo>
                    <a:lnTo>
                      <a:pt x="2228600" y="491155"/>
                    </a:lnTo>
                    <a:lnTo>
                      <a:pt x="2226321" y="492767"/>
                    </a:lnTo>
                    <a:lnTo>
                      <a:pt x="2224042" y="493689"/>
                    </a:lnTo>
                    <a:lnTo>
                      <a:pt x="2221308" y="494840"/>
                    </a:lnTo>
                    <a:lnTo>
                      <a:pt x="2218801" y="495301"/>
                    </a:lnTo>
                    <a:lnTo>
                      <a:pt x="2215611" y="495301"/>
                    </a:lnTo>
                    <a:lnTo>
                      <a:pt x="2212421" y="495301"/>
                    </a:lnTo>
                    <a:lnTo>
                      <a:pt x="2209231" y="494610"/>
                    </a:lnTo>
                    <a:lnTo>
                      <a:pt x="2205813" y="493458"/>
                    </a:lnTo>
                    <a:lnTo>
                      <a:pt x="2202622" y="492077"/>
                    </a:lnTo>
                    <a:lnTo>
                      <a:pt x="2199204" y="490004"/>
                    </a:lnTo>
                    <a:lnTo>
                      <a:pt x="2196242" y="487701"/>
                    </a:lnTo>
                    <a:lnTo>
                      <a:pt x="2193507" y="484937"/>
                    </a:lnTo>
                    <a:lnTo>
                      <a:pt x="2191229" y="482403"/>
                    </a:lnTo>
                    <a:lnTo>
                      <a:pt x="2189406" y="479409"/>
                    </a:lnTo>
                    <a:lnTo>
                      <a:pt x="2187811" y="476185"/>
                    </a:lnTo>
                    <a:lnTo>
                      <a:pt x="2186671" y="473421"/>
                    </a:lnTo>
                    <a:lnTo>
                      <a:pt x="2186216" y="470427"/>
                    </a:lnTo>
                    <a:lnTo>
                      <a:pt x="2185988" y="467433"/>
                    </a:lnTo>
                    <a:lnTo>
                      <a:pt x="2186216" y="464670"/>
                    </a:lnTo>
                    <a:lnTo>
                      <a:pt x="2186671" y="461675"/>
                    </a:lnTo>
                    <a:lnTo>
                      <a:pt x="2187811" y="459372"/>
                    </a:lnTo>
                    <a:lnTo>
                      <a:pt x="2189178" y="456839"/>
                    </a:lnTo>
                    <a:lnTo>
                      <a:pt x="2191229" y="454996"/>
                    </a:lnTo>
                    <a:lnTo>
                      <a:pt x="2193280" y="453154"/>
                    </a:lnTo>
                    <a:lnTo>
                      <a:pt x="2196242" y="451772"/>
                    </a:lnTo>
                    <a:lnTo>
                      <a:pt x="2199204" y="451081"/>
                    </a:lnTo>
                    <a:lnTo>
                      <a:pt x="2201483" y="450851"/>
                    </a:lnTo>
                    <a:close/>
                    <a:moveTo>
                      <a:pt x="1619186" y="450851"/>
                    </a:moveTo>
                    <a:lnTo>
                      <a:pt x="1621853" y="451307"/>
                    </a:lnTo>
                    <a:lnTo>
                      <a:pt x="1624743" y="451763"/>
                    </a:lnTo>
                    <a:lnTo>
                      <a:pt x="1626965" y="452447"/>
                    </a:lnTo>
                    <a:lnTo>
                      <a:pt x="1629410" y="453586"/>
                    </a:lnTo>
                    <a:lnTo>
                      <a:pt x="1631188" y="454954"/>
                    </a:lnTo>
                    <a:lnTo>
                      <a:pt x="1632744" y="456322"/>
                    </a:lnTo>
                    <a:lnTo>
                      <a:pt x="1634299" y="457689"/>
                    </a:lnTo>
                    <a:lnTo>
                      <a:pt x="1635411" y="459741"/>
                    </a:lnTo>
                    <a:lnTo>
                      <a:pt x="1636300" y="461564"/>
                    </a:lnTo>
                    <a:lnTo>
                      <a:pt x="1636966" y="463388"/>
                    </a:lnTo>
                    <a:lnTo>
                      <a:pt x="1637855" y="465212"/>
                    </a:lnTo>
                    <a:lnTo>
                      <a:pt x="1638078" y="467263"/>
                    </a:lnTo>
                    <a:lnTo>
                      <a:pt x="1638300" y="469087"/>
                    </a:lnTo>
                    <a:lnTo>
                      <a:pt x="1638300" y="471138"/>
                    </a:lnTo>
                    <a:lnTo>
                      <a:pt x="1638078" y="472962"/>
                    </a:lnTo>
                    <a:lnTo>
                      <a:pt x="1637855" y="474785"/>
                    </a:lnTo>
                    <a:lnTo>
                      <a:pt x="1636744" y="478433"/>
                    </a:lnTo>
                    <a:lnTo>
                      <a:pt x="1635188" y="481624"/>
                    </a:lnTo>
                    <a:lnTo>
                      <a:pt x="1633410" y="484815"/>
                    </a:lnTo>
                    <a:lnTo>
                      <a:pt x="1631188" y="487551"/>
                    </a:lnTo>
                    <a:lnTo>
                      <a:pt x="1628521" y="489602"/>
                    </a:lnTo>
                    <a:lnTo>
                      <a:pt x="1625854" y="491654"/>
                    </a:lnTo>
                    <a:lnTo>
                      <a:pt x="1622742" y="493021"/>
                    </a:lnTo>
                    <a:lnTo>
                      <a:pt x="1619631" y="494389"/>
                    </a:lnTo>
                    <a:lnTo>
                      <a:pt x="1616519" y="494845"/>
                    </a:lnTo>
                    <a:lnTo>
                      <a:pt x="1613186" y="495301"/>
                    </a:lnTo>
                    <a:lnTo>
                      <a:pt x="1610074" y="495073"/>
                    </a:lnTo>
                    <a:lnTo>
                      <a:pt x="1607185" y="494617"/>
                    </a:lnTo>
                    <a:lnTo>
                      <a:pt x="1604296" y="493249"/>
                    </a:lnTo>
                    <a:lnTo>
                      <a:pt x="1601406" y="491654"/>
                    </a:lnTo>
                    <a:lnTo>
                      <a:pt x="1599184" y="489602"/>
                    </a:lnTo>
                    <a:lnTo>
                      <a:pt x="1596961" y="486867"/>
                    </a:lnTo>
                    <a:lnTo>
                      <a:pt x="1595628" y="484587"/>
                    </a:lnTo>
                    <a:lnTo>
                      <a:pt x="1594517" y="481852"/>
                    </a:lnTo>
                    <a:lnTo>
                      <a:pt x="1593850" y="479117"/>
                    </a:lnTo>
                    <a:lnTo>
                      <a:pt x="1593850" y="476153"/>
                    </a:lnTo>
                    <a:lnTo>
                      <a:pt x="1594072" y="473190"/>
                    </a:lnTo>
                    <a:lnTo>
                      <a:pt x="1594517" y="470227"/>
                    </a:lnTo>
                    <a:lnTo>
                      <a:pt x="1595628" y="467263"/>
                    </a:lnTo>
                    <a:lnTo>
                      <a:pt x="1596961" y="464528"/>
                    </a:lnTo>
                    <a:lnTo>
                      <a:pt x="1598739" y="462020"/>
                    </a:lnTo>
                    <a:lnTo>
                      <a:pt x="1600740" y="459285"/>
                    </a:lnTo>
                    <a:lnTo>
                      <a:pt x="1602962" y="457233"/>
                    </a:lnTo>
                    <a:lnTo>
                      <a:pt x="1605851" y="455182"/>
                    </a:lnTo>
                    <a:lnTo>
                      <a:pt x="1608741" y="453586"/>
                    </a:lnTo>
                    <a:lnTo>
                      <a:pt x="1612074" y="452219"/>
                    </a:lnTo>
                    <a:lnTo>
                      <a:pt x="1615408" y="451307"/>
                    </a:lnTo>
                    <a:lnTo>
                      <a:pt x="1619186" y="450851"/>
                    </a:lnTo>
                    <a:close/>
                    <a:moveTo>
                      <a:pt x="2054622" y="449263"/>
                    </a:moveTo>
                    <a:lnTo>
                      <a:pt x="2056912" y="449263"/>
                    </a:lnTo>
                    <a:lnTo>
                      <a:pt x="2060346" y="449492"/>
                    </a:lnTo>
                    <a:lnTo>
                      <a:pt x="2063323" y="450179"/>
                    </a:lnTo>
                    <a:lnTo>
                      <a:pt x="2066070" y="450867"/>
                    </a:lnTo>
                    <a:lnTo>
                      <a:pt x="2068818" y="452012"/>
                    </a:lnTo>
                    <a:lnTo>
                      <a:pt x="2071108" y="453158"/>
                    </a:lnTo>
                    <a:lnTo>
                      <a:pt x="2073168" y="454762"/>
                    </a:lnTo>
                    <a:lnTo>
                      <a:pt x="2075458" y="456366"/>
                    </a:lnTo>
                    <a:lnTo>
                      <a:pt x="2077290" y="458199"/>
                    </a:lnTo>
                    <a:lnTo>
                      <a:pt x="2078893" y="460032"/>
                    </a:lnTo>
                    <a:lnTo>
                      <a:pt x="2080037" y="461865"/>
                    </a:lnTo>
                    <a:lnTo>
                      <a:pt x="2081411" y="463927"/>
                    </a:lnTo>
                    <a:lnTo>
                      <a:pt x="2082327" y="465989"/>
                    </a:lnTo>
                    <a:lnTo>
                      <a:pt x="2083243" y="467822"/>
                    </a:lnTo>
                    <a:lnTo>
                      <a:pt x="2083701" y="469884"/>
                    </a:lnTo>
                    <a:lnTo>
                      <a:pt x="2084388" y="471717"/>
                    </a:lnTo>
                    <a:lnTo>
                      <a:pt x="2084388" y="473550"/>
                    </a:lnTo>
                    <a:lnTo>
                      <a:pt x="2084388" y="476987"/>
                    </a:lnTo>
                    <a:lnTo>
                      <a:pt x="2083701" y="480195"/>
                    </a:lnTo>
                    <a:lnTo>
                      <a:pt x="2082785" y="483173"/>
                    </a:lnTo>
                    <a:lnTo>
                      <a:pt x="2081411" y="485464"/>
                    </a:lnTo>
                    <a:lnTo>
                      <a:pt x="2079579" y="487756"/>
                    </a:lnTo>
                    <a:lnTo>
                      <a:pt x="2077519" y="489589"/>
                    </a:lnTo>
                    <a:lnTo>
                      <a:pt x="2074771" y="491193"/>
                    </a:lnTo>
                    <a:lnTo>
                      <a:pt x="2072253" y="492338"/>
                    </a:lnTo>
                    <a:lnTo>
                      <a:pt x="2069276" y="493026"/>
                    </a:lnTo>
                    <a:lnTo>
                      <a:pt x="2066070" y="493713"/>
                    </a:lnTo>
                    <a:lnTo>
                      <a:pt x="2062865" y="493713"/>
                    </a:lnTo>
                    <a:lnTo>
                      <a:pt x="2059430" y="493026"/>
                    </a:lnTo>
                    <a:lnTo>
                      <a:pt x="2056225" y="492338"/>
                    </a:lnTo>
                    <a:lnTo>
                      <a:pt x="2053019" y="490963"/>
                    </a:lnTo>
                    <a:lnTo>
                      <a:pt x="2049814" y="489130"/>
                    </a:lnTo>
                    <a:lnTo>
                      <a:pt x="2046608" y="487068"/>
                    </a:lnTo>
                    <a:lnTo>
                      <a:pt x="2043632" y="484319"/>
                    </a:lnTo>
                    <a:lnTo>
                      <a:pt x="2041571" y="481569"/>
                    </a:lnTo>
                    <a:lnTo>
                      <a:pt x="2039739" y="478591"/>
                    </a:lnTo>
                    <a:lnTo>
                      <a:pt x="2038366" y="475612"/>
                    </a:lnTo>
                    <a:lnTo>
                      <a:pt x="2037450" y="472863"/>
                    </a:lnTo>
                    <a:lnTo>
                      <a:pt x="2036763" y="469655"/>
                    </a:lnTo>
                    <a:lnTo>
                      <a:pt x="2036763" y="466676"/>
                    </a:lnTo>
                    <a:lnTo>
                      <a:pt x="2037450" y="463927"/>
                    </a:lnTo>
                    <a:lnTo>
                      <a:pt x="2038137" y="461177"/>
                    </a:lnTo>
                    <a:lnTo>
                      <a:pt x="2039510" y="458657"/>
                    </a:lnTo>
                    <a:lnTo>
                      <a:pt x="2041113" y="456137"/>
                    </a:lnTo>
                    <a:lnTo>
                      <a:pt x="2042945" y="454074"/>
                    </a:lnTo>
                    <a:lnTo>
                      <a:pt x="2045235" y="452241"/>
                    </a:lnTo>
                    <a:lnTo>
                      <a:pt x="2048211" y="450867"/>
                    </a:lnTo>
                    <a:lnTo>
                      <a:pt x="2051188" y="449721"/>
                    </a:lnTo>
                    <a:lnTo>
                      <a:pt x="2054622" y="449263"/>
                    </a:lnTo>
                    <a:close/>
                    <a:moveTo>
                      <a:pt x="1910684" y="449263"/>
                    </a:moveTo>
                    <a:lnTo>
                      <a:pt x="1913603" y="449491"/>
                    </a:lnTo>
                    <a:lnTo>
                      <a:pt x="1916748" y="449947"/>
                    </a:lnTo>
                    <a:lnTo>
                      <a:pt x="1919442" y="451086"/>
                    </a:lnTo>
                    <a:lnTo>
                      <a:pt x="1921688" y="452226"/>
                    </a:lnTo>
                    <a:lnTo>
                      <a:pt x="1924159" y="453366"/>
                    </a:lnTo>
                    <a:lnTo>
                      <a:pt x="1926180" y="454734"/>
                    </a:lnTo>
                    <a:lnTo>
                      <a:pt x="1927976" y="456329"/>
                    </a:lnTo>
                    <a:lnTo>
                      <a:pt x="1929548" y="458153"/>
                    </a:lnTo>
                    <a:lnTo>
                      <a:pt x="1931120" y="459976"/>
                    </a:lnTo>
                    <a:lnTo>
                      <a:pt x="1932019" y="461800"/>
                    </a:lnTo>
                    <a:lnTo>
                      <a:pt x="1933142" y="463624"/>
                    </a:lnTo>
                    <a:lnTo>
                      <a:pt x="1933815" y="465675"/>
                    </a:lnTo>
                    <a:lnTo>
                      <a:pt x="1934489" y="467727"/>
                    </a:lnTo>
                    <a:lnTo>
                      <a:pt x="1934938" y="469778"/>
                    </a:lnTo>
                    <a:lnTo>
                      <a:pt x="1935163" y="471602"/>
                    </a:lnTo>
                    <a:lnTo>
                      <a:pt x="1935163" y="473425"/>
                    </a:lnTo>
                    <a:lnTo>
                      <a:pt x="1934938" y="477073"/>
                    </a:lnTo>
                    <a:lnTo>
                      <a:pt x="1933815" y="480264"/>
                    </a:lnTo>
                    <a:lnTo>
                      <a:pt x="1932692" y="482999"/>
                    </a:lnTo>
                    <a:lnTo>
                      <a:pt x="1930671" y="485735"/>
                    </a:lnTo>
                    <a:lnTo>
                      <a:pt x="1928425" y="488014"/>
                    </a:lnTo>
                    <a:lnTo>
                      <a:pt x="1925955" y="489838"/>
                    </a:lnTo>
                    <a:lnTo>
                      <a:pt x="1923260" y="491433"/>
                    </a:lnTo>
                    <a:lnTo>
                      <a:pt x="1920116" y="492573"/>
                    </a:lnTo>
                    <a:lnTo>
                      <a:pt x="1916972" y="493257"/>
                    </a:lnTo>
                    <a:lnTo>
                      <a:pt x="1913603" y="493713"/>
                    </a:lnTo>
                    <a:lnTo>
                      <a:pt x="1910684" y="493257"/>
                    </a:lnTo>
                    <a:lnTo>
                      <a:pt x="1907315" y="492801"/>
                    </a:lnTo>
                    <a:lnTo>
                      <a:pt x="1903947" y="491661"/>
                    </a:lnTo>
                    <a:lnTo>
                      <a:pt x="1900803" y="489838"/>
                    </a:lnTo>
                    <a:lnTo>
                      <a:pt x="1897883" y="487786"/>
                    </a:lnTo>
                    <a:lnTo>
                      <a:pt x="1895188" y="485279"/>
                    </a:lnTo>
                    <a:lnTo>
                      <a:pt x="1892943" y="482771"/>
                    </a:lnTo>
                    <a:lnTo>
                      <a:pt x="1891371" y="480036"/>
                    </a:lnTo>
                    <a:lnTo>
                      <a:pt x="1890472" y="477073"/>
                    </a:lnTo>
                    <a:lnTo>
                      <a:pt x="1889574" y="474109"/>
                    </a:lnTo>
                    <a:lnTo>
                      <a:pt x="1889125" y="471374"/>
                    </a:lnTo>
                    <a:lnTo>
                      <a:pt x="1889349" y="468411"/>
                    </a:lnTo>
                    <a:lnTo>
                      <a:pt x="1889574" y="465447"/>
                    </a:lnTo>
                    <a:lnTo>
                      <a:pt x="1890697" y="462712"/>
                    </a:lnTo>
                    <a:lnTo>
                      <a:pt x="1891820" y="459976"/>
                    </a:lnTo>
                    <a:lnTo>
                      <a:pt x="1893167" y="457697"/>
                    </a:lnTo>
                    <a:lnTo>
                      <a:pt x="1895413" y="455645"/>
                    </a:lnTo>
                    <a:lnTo>
                      <a:pt x="1897659" y="453366"/>
                    </a:lnTo>
                    <a:lnTo>
                      <a:pt x="1900578" y="451770"/>
                    </a:lnTo>
                    <a:lnTo>
                      <a:pt x="1903273" y="450631"/>
                    </a:lnTo>
                    <a:lnTo>
                      <a:pt x="1907091" y="449719"/>
                    </a:lnTo>
                    <a:lnTo>
                      <a:pt x="1910684" y="449263"/>
                    </a:lnTo>
                    <a:close/>
                    <a:moveTo>
                      <a:pt x="1764058" y="449263"/>
                    </a:moveTo>
                    <a:lnTo>
                      <a:pt x="1766793" y="449491"/>
                    </a:lnTo>
                    <a:lnTo>
                      <a:pt x="1769756" y="449947"/>
                    </a:lnTo>
                    <a:lnTo>
                      <a:pt x="1772491" y="450859"/>
                    </a:lnTo>
                    <a:lnTo>
                      <a:pt x="1774770" y="451998"/>
                    </a:lnTo>
                    <a:lnTo>
                      <a:pt x="1776821" y="453138"/>
                    </a:lnTo>
                    <a:lnTo>
                      <a:pt x="1778645" y="454506"/>
                    </a:lnTo>
                    <a:lnTo>
                      <a:pt x="1780468" y="456329"/>
                    </a:lnTo>
                    <a:lnTo>
                      <a:pt x="1781835" y="457925"/>
                    </a:lnTo>
                    <a:lnTo>
                      <a:pt x="1783203" y="459749"/>
                    </a:lnTo>
                    <a:lnTo>
                      <a:pt x="1784114" y="461572"/>
                    </a:lnTo>
                    <a:lnTo>
                      <a:pt x="1785026" y="463624"/>
                    </a:lnTo>
                    <a:lnTo>
                      <a:pt x="1785482" y="465447"/>
                    </a:lnTo>
                    <a:lnTo>
                      <a:pt x="1785710" y="467727"/>
                    </a:lnTo>
                    <a:lnTo>
                      <a:pt x="1785938" y="469550"/>
                    </a:lnTo>
                    <a:lnTo>
                      <a:pt x="1785938" y="471602"/>
                    </a:lnTo>
                    <a:lnTo>
                      <a:pt x="1785938" y="473425"/>
                    </a:lnTo>
                    <a:lnTo>
                      <a:pt x="1785254" y="476845"/>
                    </a:lnTo>
                    <a:lnTo>
                      <a:pt x="1783887" y="480264"/>
                    </a:lnTo>
                    <a:lnTo>
                      <a:pt x="1782291" y="483227"/>
                    </a:lnTo>
                    <a:lnTo>
                      <a:pt x="1780240" y="485735"/>
                    </a:lnTo>
                    <a:lnTo>
                      <a:pt x="1777961" y="487786"/>
                    </a:lnTo>
                    <a:lnTo>
                      <a:pt x="1774998" y="490066"/>
                    </a:lnTo>
                    <a:lnTo>
                      <a:pt x="1772035" y="491433"/>
                    </a:lnTo>
                    <a:lnTo>
                      <a:pt x="1769072" y="492573"/>
                    </a:lnTo>
                    <a:lnTo>
                      <a:pt x="1765882" y="493029"/>
                    </a:lnTo>
                    <a:lnTo>
                      <a:pt x="1762463" y="493713"/>
                    </a:lnTo>
                    <a:lnTo>
                      <a:pt x="1759272" y="493485"/>
                    </a:lnTo>
                    <a:lnTo>
                      <a:pt x="1755854" y="492801"/>
                    </a:lnTo>
                    <a:lnTo>
                      <a:pt x="1752663" y="491433"/>
                    </a:lnTo>
                    <a:lnTo>
                      <a:pt x="1749928" y="490066"/>
                    </a:lnTo>
                    <a:lnTo>
                      <a:pt x="1746965" y="487786"/>
                    </a:lnTo>
                    <a:lnTo>
                      <a:pt x="1744686" y="485279"/>
                    </a:lnTo>
                    <a:lnTo>
                      <a:pt x="1742635" y="482771"/>
                    </a:lnTo>
                    <a:lnTo>
                      <a:pt x="1741495" y="480036"/>
                    </a:lnTo>
                    <a:lnTo>
                      <a:pt x="1740356" y="477301"/>
                    </a:lnTo>
                    <a:lnTo>
                      <a:pt x="1740128" y="474109"/>
                    </a:lnTo>
                    <a:lnTo>
                      <a:pt x="1739900" y="471374"/>
                    </a:lnTo>
                    <a:lnTo>
                      <a:pt x="1740356" y="468411"/>
                    </a:lnTo>
                    <a:lnTo>
                      <a:pt x="1741267" y="465447"/>
                    </a:lnTo>
                    <a:lnTo>
                      <a:pt x="1742179" y="462712"/>
                    </a:lnTo>
                    <a:lnTo>
                      <a:pt x="1743774" y="459976"/>
                    </a:lnTo>
                    <a:lnTo>
                      <a:pt x="1745598" y="457697"/>
                    </a:lnTo>
                    <a:lnTo>
                      <a:pt x="1747649" y="455417"/>
                    </a:lnTo>
                    <a:lnTo>
                      <a:pt x="1750384" y="453366"/>
                    </a:lnTo>
                    <a:lnTo>
                      <a:pt x="1753346" y="451998"/>
                    </a:lnTo>
                    <a:lnTo>
                      <a:pt x="1756309" y="450631"/>
                    </a:lnTo>
                    <a:lnTo>
                      <a:pt x="1759956" y="449491"/>
                    </a:lnTo>
                    <a:lnTo>
                      <a:pt x="1764058" y="449263"/>
                    </a:lnTo>
                    <a:close/>
                    <a:moveTo>
                      <a:pt x="542926" y="449263"/>
                    </a:moveTo>
                    <a:lnTo>
                      <a:pt x="542926" y="449723"/>
                    </a:lnTo>
                    <a:lnTo>
                      <a:pt x="542465" y="450414"/>
                    </a:lnTo>
                    <a:lnTo>
                      <a:pt x="541082" y="452718"/>
                    </a:lnTo>
                    <a:lnTo>
                      <a:pt x="535782" y="458706"/>
                    </a:lnTo>
                    <a:lnTo>
                      <a:pt x="529099" y="466076"/>
                    </a:lnTo>
                    <a:lnTo>
                      <a:pt x="522877" y="472755"/>
                    </a:lnTo>
                    <a:lnTo>
                      <a:pt x="516194" y="479434"/>
                    </a:lnTo>
                    <a:lnTo>
                      <a:pt x="509281" y="486343"/>
                    </a:lnTo>
                    <a:lnTo>
                      <a:pt x="503059" y="491640"/>
                    </a:lnTo>
                    <a:lnTo>
                      <a:pt x="500985" y="493252"/>
                    </a:lnTo>
                    <a:lnTo>
                      <a:pt x="500524" y="493713"/>
                    </a:lnTo>
                    <a:lnTo>
                      <a:pt x="500063" y="493713"/>
                    </a:lnTo>
                    <a:lnTo>
                      <a:pt x="500293" y="492792"/>
                    </a:lnTo>
                    <a:lnTo>
                      <a:pt x="501446" y="491179"/>
                    </a:lnTo>
                    <a:lnTo>
                      <a:pt x="505824" y="485882"/>
                    </a:lnTo>
                    <a:lnTo>
                      <a:pt x="511816" y="478973"/>
                    </a:lnTo>
                    <a:lnTo>
                      <a:pt x="518959" y="471142"/>
                    </a:lnTo>
                    <a:lnTo>
                      <a:pt x="526564" y="463542"/>
                    </a:lnTo>
                    <a:lnTo>
                      <a:pt x="533708" y="456633"/>
                    </a:lnTo>
                    <a:lnTo>
                      <a:pt x="539239" y="451566"/>
                    </a:lnTo>
                    <a:lnTo>
                      <a:pt x="541313" y="449954"/>
                    </a:lnTo>
                    <a:lnTo>
                      <a:pt x="542926" y="449263"/>
                    </a:lnTo>
                    <a:close/>
                    <a:moveTo>
                      <a:pt x="619134" y="438150"/>
                    </a:moveTo>
                    <a:lnTo>
                      <a:pt x="620036" y="438150"/>
                    </a:lnTo>
                    <a:lnTo>
                      <a:pt x="620487" y="438613"/>
                    </a:lnTo>
                    <a:lnTo>
                      <a:pt x="620713" y="439307"/>
                    </a:lnTo>
                    <a:lnTo>
                      <a:pt x="620713" y="440465"/>
                    </a:lnTo>
                    <a:lnTo>
                      <a:pt x="620262" y="441854"/>
                    </a:lnTo>
                    <a:lnTo>
                      <a:pt x="619810" y="443243"/>
                    </a:lnTo>
                    <a:lnTo>
                      <a:pt x="618006" y="446253"/>
                    </a:lnTo>
                    <a:lnTo>
                      <a:pt x="615299" y="449957"/>
                    </a:lnTo>
                    <a:lnTo>
                      <a:pt x="612366" y="454124"/>
                    </a:lnTo>
                    <a:lnTo>
                      <a:pt x="609433" y="457828"/>
                    </a:lnTo>
                    <a:lnTo>
                      <a:pt x="606275" y="461532"/>
                    </a:lnTo>
                    <a:lnTo>
                      <a:pt x="601086" y="466857"/>
                    </a:lnTo>
                    <a:lnTo>
                      <a:pt x="595897" y="471719"/>
                    </a:lnTo>
                    <a:lnTo>
                      <a:pt x="591160" y="475655"/>
                    </a:lnTo>
                    <a:lnTo>
                      <a:pt x="587099" y="478896"/>
                    </a:lnTo>
                    <a:lnTo>
                      <a:pt x="583264" y="481211"/>
                    </a:lnTo>
                    <a:lnTo>
                      <a:pt x="581911" y="482137"/>
                    </a:lnTo>
                    <a:lnTo>
                      <a:pt x="580557" y="482368"/>
                    </a:lnTo>
                    <a:lnTo>
                      <a:pt x="579429" y="482600"/>
                    </a:lnTo>
                    <a:lnTo>
                      <a:pt x="578752" y="482368"/>
                    </a:lnTo>
                    <a:lnTo>
                      <a:pt x="578075" y="481905"/>
                    </a:lnTo>
                    <a:lnTo>
                      <a:pt x="577850" y="480979"/>
                    </a:lnTo>
                    <a:lnTo>
                      <a:pt x="578075" y="479359"/>
                    </a:lnTo>
                    <a:lnTo>
                      <a:pt x="579203" y="477275"/>
                    </a:lnTo>
                    <a:lnTo>
                      <a:pt x="580557" y="474497"/>
                    </a:lnTo>
                    <a:lnTo>
                      <a:pt x="582587" y="471487"/>
                    </a:lnTo>
                    <a:lnTo>
                      <a:pt x="584843" y="468246"/>
                    </a:lnTo>
                    <a:lnTo>
                      <a:pt x="587776" y="464774"/>
                    </a:lnTo>
                    <a:lnTo>
                      <a:pt x="594093" y="457597"/>
                    </a:lnTo>
                    <a:lnTo>
                      <a:pt x="600861" y="450651"/>
                    </a:lnTo>
                    <a:lnTo>
                      <a:pt x="604470" y="447410"/>
                    </a:lnTo>
                    <a:lnTo>
                      <a:pt x="607854" y="444632"/>
                    </a:lnTo>
                    <a:lnTo>
                      <a:pt x="611012" y="442086"/>
                    </a:lnTo>
                    <a:lnTo>
                      <a:pt x="613945" y="440233"/>
                    </a:lnTo>
                    <a:lnTo>
                      <a:pt x="616652" y="438613"/>
                    </a:lnTo>
                    <a:lnTo>
                      <a:pt x="619134" y="438150"/>
                    </a:lnTo>
                    <a:close/>
                    <a:moveTo>
                      <a:pt x="681520" y="433388"/>
                    </a:moveTo>
                    <a:lnTo>
                      <a:pt x="682866" y="433612"/>
                    </a:lnTo>
                    <a:lnTo>
                      <a:pt x="683540" y="434061"/>
                    </a:lnTo>
                    <a:lnTo>
                      <a:pt x="683988" y="434959"/>
                    </a:lnTo>
                    <a:lnTo>
                      <a:pt x="684213" y="435856"/>
                    </a:lnTo>
                    <a:lnTo>
                      <a:pt x="683988" y="436978"/>
                    </a:lnTo>
                    <a:lnTo>
                      <a:pt x="683764" y="438549"/>
                    </a:lnTo>
                    <a:lnTo>
                      <a:pt x="682418" y="441467"/>
                    </a:lnTo>
                    <a:lnTo>
                      <a:pt x="680398" y="445282"/>
                    </a:lnTo>
                    <a:lnTo>
                      <a:pt x="677480" y="448872"/>
                    </a:lnTo>
                    <a:lnTo>
                      <a:pt x="674788" y="452687"/>
                    </a:lnTo>
                    <a:lnTo>
                      <a:pt x="671870" y="456054"/>
                    </a:lnTo>
                    <a:lnTo>
                      <a:pt x="666484" y="461440"/>
                    </a:lnTo>
                    <a:lnTo>
                      <a:pt x="661323" y="466377"/>
                    </a:lnTo>
                    <a:lnTo>
                      <a:pt x="656161" y="470192"/>
                    </a:lnTo>
                    <a:lnTo>
                      <a:pt x="651673" y="473333"/>
                    </a:lnTo>
                    <a:lnTo>
                      <a:pt x="649429" y="474680"/>
                    </a:lnTo>
                    <a:lnTo>
                      <a:pt x="647633" y="475353"/>
                    </a:lnTo>
                    <a:lnTo>
                      <a:pt x="645838" y="476026"/>
                    </a:lnTo>
                    <a:lnTo>
                      <a:pt x="644492" y="476251"/>
                    </a:lnTo>
                    <a:lnTo>
                      <a:pt x="643145" y="476251"/>
                    </a:lnTo>
                    <a:lnTo>
                      <a:pt x="642248" y="476026"/>
                    </a:lnTo>
                    <a:lnTo>
                      <a:pt x="641574" y="475129"/>
                    </a:lnTo>
                    <a:lnTo>
                      <a:pt x="641350" y="474231"/>
                    </a:lnTo>
                    <a:lnTo>
                      <a:pt x="641350" y="471987"/>
                    </a:lnTo>
                    <a:lnTo>
                      <a:pt x="642248" y="469743"/>
                    </a:lnTo>
                    <a:lnTo>
                      <a:pt x="643370" y="467274"/>
                    </a:lnTo>
                    <a:lnTo>
                      <a:pt x="645389" y="464357"/>
                    </a:lnTo>
                    <a:lnTo>
                      <a:pt x="647633" y="460991"/>
                    </a:lnTo>
                    <a:lnTo>
                      <a:pt x="649878" y="457849"/>
                    </a:lnTo>
                    <a:lnTo>
                      <a:pt x="652795" y="454483"/>
                    </a:lnTo>
                    <a:lnTo>
                      <a:pt x="655937" y="451117"/>
                    </a:lnTo>
                    <a:lnTo>
                      <a:pt x="659303" y="447750"/>
                    </a:lnTo>
                    <a:lnTo>
                      <a:pt x="662669" y="444609"/>
                    </a:lnTo>
                    <a:lnTo>
                      <a:pt x="666035" y="441916"/>
                    </a:lnTo>
                    <a:lnTo>
                      <a:pt x="669402" y="439223"/>
                    </a:lnTo>
                    <a:lnTo>
                      <a:pt x="672768" y="437203"/>
                    </a:lnTo>
                    <a:lnTo>
                      <a:pt x="675685" y="435408"/>
                    </a:lnTo>
                    <a:lnTo>
                      <a:pt x="678603" y="434061"/>
                    </a:lnTo>
                    <a:lnTo>
                      <a:pt x="681520" y="433388"/>
                    </a:lnTo>
                    <a:close/>
                    <a:moveTo>
                      <a:pt x="757982" y="428625"/>
                    </a:moveTo>
                    <a:lnTo>
                      <a:pt x="759545" y="428849"/>
                    </a:lnTo>
                    <a:lnTo>
                      <a:pt x="760885" y="429298"/>
                    </a:lnTo>
                    <a:lnTo>
                      <a:pt x="761554" y="430196"/>
                    </a:lnTo>
                    <a:lnTo>
                      <a:pt x="762001" y="430869"/>
                    </a:lnTo>
                    <a:lnTo>
                      <a:pt x="762001" y="432215"/>
                    </a:lnTo>
                    <a:lnTo>
                      <a:pt x="762001" y="433786"/>
                    </a:lnTo>
                    <a:lnTo>
                      <a:pt x="761778" y="435133"/>
                    </a:lnTo>
                    <a:lnTo>
                      <a:pt x="761108" y="436928"/>
                    </a:lnTo>
                    <a:lnTo>
                      <a:pt x="759545" y="440519"/>
                    </a:lnTo>
                    <a:lnTo>
                      <a:pt x="757089" y="444109"/>
                    </a:lnTo>
                    <a:lnTo>
                      <a:pt x="754634" y="447924"/>
                    </a:lnTo>
                    <a:lnTo>
                      <a:pt x="751732" y="451291"/>
                    </a:lnTo>
                    <a:lnTo>
                      <a:pt x="749276" y="454432"/>
                    </a:lnTo>
                    <a:lnTo>
                      <a:pt x="746374" y="457350"/>
                    </a:lnTo>
                    <a:lnTo>
                      <a:pt x="743472" y="459818"/>
                    </a:lnTo>
                    <a:lnTo>
                      <a:pt x="741016" y="462287"/>
                    </a:lnTo>
                    <a:lnTo>
                      <a:pt x="738114" y="464307"/>
                    </a:lnTo>
                    <a:lnTo>
                      <a:pt x="735658" y="466326"/>
                    </a:lnTo>
                    <a:lnTo>
                      <a:pt x="732979" y="467897"/>
                    </a:lnTo>
                    <a:lnTo>
                      <a:pt x="730747" y="469244"/>
                    </a:lnTo>
                    <a:lnTo>
                      <a:pt x="728291" y="470141"/>
                    </a:lnTo>
                    <a:lnTo>
                      <a:pt x="726282" y="471039"/>
                    </a:lnTo>
                    <a:lnTo>
                      <a:pt x="724273" y="471488"/>
                    </a:lnTo>
                    <a:lnTo>
                      <a:pt x="722710" y="471488"/>
                    </a:lnTo>
                    <a:lnTo>
                      <a:pt x="721370" y="471263"/>
                    </a:lnTo>
                    <a:lnTo>
                      <a:pt x="720477" y="470815"/>
                    </a:lnTo>
                    <a:lnTo>
                      <a:pt x="719584" y="469693"/>
                    </a:lnTo>
                    <a:lnTo>
                      <a:pt x="719138" y="468122"/>
                    </a:lnTo>
                    <a:lnTo>
                      <a:pt x="719361" y="466102"/>
                    </a:lnTo>
                    <a:lnTo>
                      <a:pt x="719808" y="463409"/>
                    </a:lnTo>
                    <a:lnTo>
                      <a:pt x="721147" y="460940"/>
                    </a:lnTo>
                    <a:lnTo>
                      <a:pt x="722710" y="458023"/>
                    </a:lnTo>
                    <a:lnTo>
                      <a:pt x="724719" y="454881"/>
                    </a:lnTo>
                    <a:lnTo>
                      <a:pt x="727175" y="451515"/>
                    </a:lnTo>
                    <a:lnTo>
                      <a:pt x="729630" y="448598"/>
                    </a:lnTo>
                    <a:lnTo>
                      <a:pt x="732533" y="445456"/>
                    </a:lnTo>
                    <a:lnTo>
                      <a:pt x="735658" y="442314"/>
                    </a:lnTo>
                    <a:lnTo>
                      <a:pt x="739007" y="439172"/>
                    </a:lnTo>
                    <a:lnTo>
                      <a:pt x="742355" y="436704"/>
                    </a:lnTo>
                    <a:lnTo>
                      <a:pt x="745258" y="434235"/>
                    </a:lnTo>
                    <a:lnTo>
                      <a:pt x="748606" y="432215"/>
                    </a:lnTo>
                    <a:lnTo>
                      <a:pt x="751955" y="430420"/>
                    </a:lnTo>
                    <a:lnTo>
                      <a:pt x="755080" y="429298"/>
                    </a:lnTo>
                    <a:lnTo>
                      <a:pt x="757982" y="428625"/>
                    </a:lnTo>
                    <a:close/>
                    <a:moveTo>
                      <a:pt x="845543" y="423863"/>
                    </a:moveTo>
                    <a:lnTo>
                      <a:pt x="847329" y="424088"/>
                    </a:lnTo>
                    <a:lnTo>
                      <a:pt x="848668" y="424765"/>
                    </a:lnTo>
                    <a:lnTo>
                      <a:pt x="849785" y="425442"/>
                    </a:lnTo>
                    <a:lnTo>
                      <a:pt x="850454" y="426570"/>
                    </a:lnTo>
                    <a:lnTo>
                      <a:pt x="850901" y="427924"/>
                    </a:lnTo>
                    <a:lnTo>
                      <a:pt x="850901" y="429052"/>
                    </a:lnTo>
                    <a:lnTo>
                      <a:pt x="850901" y="430631"/>
                    </a:lnTo>
                    <a:lnTo>
                      <a:pt x="850678" y="432210"/>
                    </a:lnTo>
                    <a:lnTo>
                      <a:pt x="849338" y="435819"/>
                    </a:lnTo>
                    <a:lnTo>
                      <a:pt x="847329" y="439880"/>
                    </a:lnTo>
                    <a:lnTo>
                      <a:pt x="845097" y="443490"/>
                    </a:lnTo>
                    <a:lnTo>
                      <a:pt x="842418" y="446874"/>
                    </a:lnTo>
                    <a:lnTo>
                      <a:pt x="839962" y="449806"/>
                    </a:lnTo>
                    <a:lnTo>
                      <a:pt x="837283" y="452739"/>
                    </a:lnTo>
                    <a:lnTo>
                      <a:pt x="834604" y="455672"/>
                    </a:lnTo>
                    <a:lnTo>
                      <a:pt x="831702" y="457928"/>
                    </a:lnTo>
                    <a:lnTo>
                      <a:pt x="828800" y="459958"/>
                    </a:lnTo>
                    <a:lnTo>
                      <a:pt x="826121" y="462214"/>
                    </a:lnTo>
                    <a:lnTo>
                      <a:pt x="823442" y="463793"/>
                    </a:lnTo>
                    <a:lnTo>
                      <a:pt x="820540" y="464921"/>
                    </a:lnTo>
                    <a:lnTo>
                      <a:pt x="818307" y="466049"/>
                    </a:lnTo>
                    <a:lnTo>
                      <a:pt x="816075" y="466500"/>
                    </a:lnTo>
                    <a:lnTo>
                      <a:pt x="813842" y="466726"/>
                    </a:lnTo>
                    <a:lnTo>
                      <a:pt x="812056" y="466726"/>
                    </a:lnTo>
                    <a:lnTo>
                      <a:pt x="810494" y="466275"/>
                    </a:lnTo>
                    <a:lnTo>
                      <a:pt x="809377" y="465598"/>
                    </a:lnTo>
                    <a:lnTo>
                      <a:pt x="808484" y="464244"/>
                    </a:lnTo>
                    <a:lnTo>
                      <a:pt x="808038" y="462440"/>
                    </a:lnTo>
                    <a:lnTo>
                      <a:pt x="808261" y="459958"/>
                    </a:lnTo>
                    <a:lnTo>
                      <a:pt x="808708" y="457702"/>
                    </a:lnTo>
                    <a:lnTo>
                      <a:pt x="809824" y="454769"/>
                    </a:lnTo>
                    <a:lnTo>
                      <a:pt x="811387" y="452062"/>
                    </a:lnTo>
                    <a:lnTo>
                      <a:pt x="813173" y="448904"/>
                    </a:lnTo>
                    <a:lnTo>
                      <a:pt x="815182" y="445746"/>
                    </a:lnTo>
                    <a:lnTo>
                      <a:pt x="817861" y="442587"/>
                    </a:lnTo>
                    <a:lnTo>
                      <a:pt x="820316" y="439429"/>
                    </a:lnTo>
                    <a:lnTo>
                      <a:pt x="823219" y="436722"/>
                    </a:lnTo>
                    <a:lnTo>
                      <a:pt x="826344" y="434015"/>
                    </a:lnTo>
                    <a:lnTo>
                      <a:pt x="829469" y="431533"/>
                    </a:lnTo>
                    <a:lnTo>
                      <a:pt x="832818" y="429052"/>
                    </a:lnTo>
                    <a:lnTo>
                      <a:pt x="836167" y="427247"/>
                    </a:lnTo>
                    <a:lnTo>
                      <a:pt x="839069" y="425668"/>
                    </a:lnTo>
                    <a:lnTo>
                      <a:pt x="842418" y="424765"/>
                    </a:lnTo>
                    <a:lnTo>
                      <a:pt x="845543" y="423863"/>
                    </a:lnTo>
                    <a:close/>
                    <a:moveTo>
                      <a:pt x="2830579" y="422275"/>
                    </a:moveTo>
                    <a:lnTo>
                      <a:pt x="2832431" y="422275"/>
                    </a:lnTo>
                    <a:lnTo>
                      <a:pt x="2834746" y="422726"/>
                    </a:lnTo>
                    <a:lnTo>
                      <a:pt x="2836830" y="423403"/>
                    </a:lnTo>
                    <a:lnTo>
                      <a:pt x="2839145" y="424080"/>
                    </a:lnTo>
                    <a:lnTo>
                      <a:pt x="2841228" y="425208"/>
                    </a:lnTo>
                    <a:lnTo>
                      <a:pt x="2845859" y="428140"/>
                    </a:lnTo>
                    <a:lnTo>
                      <a:pt x="2850257" y="431524"/>
                    </a:lnTo>
                    <a:lnTo>
                      <a:pt x="2854887" y="435134"/>
                    </a:lnTo>
                    <a:lnTo>
                      <a:pt x="2858823" y="438969"/>
                    </a:lnTo>
                    <a:lnTo>
                      <a:pt x="2862296" y="442804"/>
                    </a:lnTo>
                    <a:lnTo>
                      <a:pt x="2865306" y="446639"/>
                    </a:lnTo>
                    <a:lnTo>
                      <a:pt x="2867853" y="450700"/>
                    </a:lnTo>
                    <a:lnTo>
                      <a:pt x="2870168" y="454535"/>
                    </a:lnTo>
                    <a:lnTo>
                      <a:pt x="2871325" y="457919"/>
                    </a:lnTo>
                    <a:lnTo>
                      <a:pt x="2871788" y="459498"/>
                    </a:lnTo>
                    <a:lnTo>
                      <a:pt x="2871788" y="460852"/>
                    </a:lnTo>
                    <a:lnTo>
                      <a:pt x="2871325" y="461754"/>
                    </a:lnTo>
                    <a:lnTo>
                      <a:pt x="2871094" y="462882"/>
                    </a:lnTo>
                    <a:lnTo>
                      <a:pt x="2870631" y="463784"/>
                    </a:lnTo>
                    <a:lnTo>
                      <a:pt x="2870168" y="464461"/>
                    </a:lnTo>
                    <a:lnTo>
                      <a:pt x="2869010" y="464912"/>
                    </a:lnTo>
                    <a:lnTo>
                      <a:pt x="2867853" y="465138"/>
                    </a:lnTo>
                    <a:lnTo>
                      <a:pt x="2866695" y="465138"/>
                    </a:lnTo>
                    <a:lnTo>
                      <a:pt x="2865074" y="464912"/>
                    </a:lnTo>
                    <a:lnTo>
                      <a:pt x="2861833" y="464235"/>
                    </a:lnTo>
                    <a:lnTo>
                      <a:pt x="2858360" y="462656"/>
                    </a:lnTo>
                    <a:lnTo>
                      <a:pt x="2854656" y="460626"/>
                    </a:lnTo>
                    <a:lnTo>
                      <a:pt x="2851183" y="458144"/>
                    </a:lnTo>
                    <a:lnTo>
                      <a:pt x="2847479" y="455437"/>
                    </a:lnTo>
                    <a:lnTo>
                      <a:pt x="2844007" y="452279"/>
                    </a:lnTo>
                    <a:lnTo>
                      <a:pt x="2840765" y="448895"/>
                    </a:lnTo>
                    <a:lnTo>
                      <a:pt x="2837524" y="445286"/>
                    </a:lnTo>
                    <a:lnTo>
                      <a:pt x="2834746" y="441902"/>
                    </a:lnTo>
                    <a:lnTo>
                      <a:pt x="2832199" y="438292"/>
                    </a:lnTo>
                    <a:lnTo>
                      <a:pt x="2830116" y="435134"/>
                    </a:lnTo>
                    <a:lnTo>
                      <a:pt x="2828495" y="431975"/>
                    </a:lnTo>
                    <a:lnTo>
                      <a:pt x="2827801" y="429043"/>
                    </a:lnTo>
                    <a:lnTo>
                      <a:pt x="2827338" y="427915"/>
                    </a:lnTo>
                    <a:lnTo>
                      <a:pt x="2827338" y="426561"/>
                    </a:lnTo>
                    <a:lnTo>
                      <a:pt x="2827338" y="425433"/>
                    </a:lnTo>
                    <a:lnTo>
                      <a:pt x="2827801" y="424531"/>
                    </a:lnTo>
                    <a:lnTo>
                      <a:pt x="2828264" y="423628"/>
                    </a:lnTo>
                    <a:lnTo>
                      <a:pt x="2828958" y="423177"/>
                    </a:lnTo>
                    <a:lnTo>
                      <a:pt x="2829884" y="422726"/>
                    </a:lnTo>
                    <a:lnTo>
                      <a:pt x="2830579" y="422275"/>
                    </a:lnTo>
                    <a:close/>
                    <a:moveTo>
                      <a:pt x="945130" y="420688"/>
                    </a:moveTo>
                    <a:lnTo>
                      <a:pt x="947203" y="420913"/>
                    </a:lnTo>
                    <a:lnTo>
                      <a:pt x="948815" y="421590"/>
                    </a:lnTo>
                    <a:lnTo>
                      <a:pt x="950427" y="422267"/>
                    </a:lnTo>
                    <a:lnTo>
                      <a:pt x="951118" y="423395"/>
                    </a:lnTo>
                    <a:lnTo>
                      <a:pt x="952039" y="424523"/>
                    </a:lnTo>
                    <a:lnTo>
                      <a:pt x="952500" y="425877"/>
                    </a:lnTo>
                    <a:lnTo>
                      <a:pt x="952500" y="427456"/>
                    </a:lnTo>
                    <a:lnTo>
                      <a:pt x="952500" y="429260"/>
                    </a:lnTo>
                    <a:lnTo>
                      <a:pt x="952039" y="430840"/>
                    </a:lnTo>
                    <a:lnTo>
                      <a:pt x="951348" y="432644"/>
                    </a:lnTo>
                    <a:lnTo>
                      <a:pt x="949736" y="436480"/>
                    </a:lnTo>
                    <a:lnTo>
                      <a:pt x="947894" y="440089"/>
                    </a:lnTo>
                    <a:lnTo>
                      <a:pt x="945591" y="443473"/>
                    </a:lnTo>
                    <a:lnTo>
                      <a:pt x="942827" y="446857"/>
                    </a:lnTo>
                    <a:lnTo>
                      <a:pt x="940063" y="450015"/>
                    </a:lnTo>
                    <a:lnTo>
                      <a:pt x="937299" y="452722"/>
                    </a:lnTo>
                    <a:lnTo>
                      <a:pt x="934075" y="455204"/>
                    </a:lnTo>
                    <a:lnTo>
                      <a:pt x="931311" y="457234"/>
                    </a:lnTo>
                    <a:lnTo>
                      <a:pt x="928087" y="459265"/>
                    </a:lnTo>
                    <a:lnTo>
                      <a:pt x="925093" y="460618"/>
                    </a:lnTo>
                    <a:lnTo>
                      <a:pt x="922329" y="461972"/>
                    </a:lnTo>
                    <a:lnTo>
                      <a:pt x="919565" y="463100"/>
                    </a:lnTo>
                    <a:lnTo>
                      <a:pt x="916802" y="463551"/>
                    </a:lnTo>
                    <a:lnTo>
                      <a:pt x="914729" y="463551"/>
                    </a:lnTo>
                    <a:lnTo>
                      <a:pt x="912656" y="463325"/>
                    </a:lnTo>
                    <a:lnTo>
                      <a:pt x="910814" y="462423"/>
                    </a:lnTo>
                    <a:lnTo>
                      <a:pt x="909432" y="461521"/>
                    </a:lnTo>
                    <a:lnTo>
                      <a:pt x="908741" y="459716"/>
                    </a:lnTo>
                    <a:lnTo>
                      <a:pt x="908050" y="457685"/>
                    </a:lnTo>
                    <a:lnTo>
                      <a:pt x="908050" y="455204"/>
                    </a:lnTo>
                    <a:lnTo>
                      <a:pt x="908741" y="452722"/>
                    </a:lnTo>
                    <a:lnTo>
                      <a:pt x="909432" y="450015"/>
                    </a:lnTo>
                    <a:lnTo>
                      <a:pt x="910814" y="447308"/>
                    </a:lnTo>
                    <a:lnTo>
                      <a:pt x="912656" y="444150"/>
                    </a:lnTo>
                    <a:lnTo>
                      <a:pt x="914729" y="441217"/>
                    </a:lnTo>
                    <a:lnTo>
                      <a:pt x="917262" y="438059"/>
                    </a:lnTo>
                    <a:lnTo>
                      <a:pt x="919565" y="435352"/>
                    </a:lnTo>
                    <a:lnTo>
                      <a:pt x="922559" y="432644"/>
                    </a:lnTo>
                    <a:lnTo>
                      <a:pt x="925323" y="430163"/>
                    </a:lnTo>
                    <a:lnTo>
                      <a:pt x="928548" y="427681"/>
                    </a:lnTo>
                    <a:lnTo>
                      <a:pt x="931772" y="425651"/>
                    </a:lnTo>
                    <a:lnTo>
                      <a:pt x="935227" y="423846"/>
                    </a:lnTo>
                    <a:lnTo>
                      <a:pt x="938451" y="422267"/>
                    </a:lnTo>
                    <a:lnTo>
                      <a:pt x="941906" y="421139"/>
                    </a:lnTo>
                    <a:lnTo>
                      <a:pt x="945130" y="420688"/>
                    </a:lnTo>
                    <a:close/>
                    <a:moveTo>
                      <a:pt x="1054364" y="417513"/>
                    </a:moveTo>
                    <a:lnTo>
                      <a:pt x="1056680" y="417740"/>
                    </a:lnTo>
                    <a:lnTo>
                      <a:pt x="1058532" y="418420"/>
                    </a:lnTo>
                    <a:lnTo>
                      <a:pt x="1060152" y="419100"/>
                    </a:lnTo>
                    <a:lnTo>
                      <a:pt x="1061541" y="420234"/>
                    </a:lnTo>
                    <a:lnTo>
                      <a:pt x="1062467" y="421368"/>
                    </a:lnTo>
                    <a:lnTo>
                      <a:pt x="1063162" y="422729"/>
                    </a:lnTo>
                    <a:lnTo>
                      <a:pt x="1063393" y="424317"/>
                    </a:lnTo>
                    <a:lnTo>
                      <a:pt x="1063625" y="425904"/>
                    </a:lnTo>
                    <a:lnTo>
                      <a:pt x="1063625" y="427718"/>
                    </a:lnTo>
                    <a:lnTo>
                      <a:pt x="1063162" y="429533"/>
                    </a:lnTo>
                    <a:lnTo>
                      <a:pt x="1062004" y="433388"/>
                    </a:lnTo>
                    <a:lnTo>
                      <a:pt x="1060384" y="437017"/>
                    </a:lnTo>
                    <a:lnTo>
                      <a:pt x="1058300" y="440418"/>
                    </a:lnTo>
                    <a:lnTo>
                      <a:pt x="1055985" y="443820"/>
                    </a:lnTo>
                    <a:lnTo>
                      <a:pt x="1053207" y="446769"/>
                    </a:lnTo>
                    <a:lnTo>
                      <a:pt x="1050429" y="449717"/>
                    </a:lnTo>
                    <a:lnTo>
                      <a:pt x="1047651" y="451985"/>
                    </a:lnTo>
                    <a:lnTo>
                      <a:pt x="1044410" y="454253"/>
                    </a:lnTo>
                    <a:lnTo>
                      <a:pt x="1041400" y="456294"/>
                    </a:lnTo>
                    <a:lnTo>
                      <a:pt x="1038622" y="457654"/>
                    </a:lnTo>
                    <a:lnTo>
                      <a:pt x="1035381" y="459015"/>
                    </a:lnTo>
                    <a:lnTo>
                      <a:pt x="1032602" y="459922"/>
                    </a:lnTo>
                    <a:lnTo>
                      <a:pt x="1029824" y="460376"/>
                    </a:lnTo>
                    <a:lnTo>
                      <a:pt x="1027278" y="460376"/>
                    </a:lnTo>
                    <a:lnTo>
                      <a:pt x="1024963" y="460149"/>
                    </a:lnTo>
                    <a:lnTo>
                      <a:pt x="1023111" y="459242"/>
                    </a:lnTo>
                    <a:lnTo>
                      <a:pt x="1021490" y="458335"/>
                    </a:lnTo>
                    <a:lnTo>
                      <a:pt x="1020101" y="456747"/>
                    </a:lnTo>
                    <a:lnTo>
                      <a:pt x="1019406" y="454253"/>
                    </a:lnTo>
                    <a:lnTo>
                      <a:pt x="1019175" y="451985"/>
                    </a:lnTo>
                    <a:lnTo>
                      <a:pt x="1019175" y="449490"/>
                    </a:lnTo>
                    <a:lnTo>
                      <a:pt x="1019869" y="446769"/>
                    </a:lnTo>
                    <a:lnTo>
                      <a:pt x="1021027" y="443820"/>
                    </a:lnTo>
                    <a:lnTo>
                      <a:pt x="1022185" y="440872"/>
                    </a:lnTo>
                    <a:lnTo>
                      <a:pt x="1024037" y="437924"/>
                    </a:lnTo>
                    <a:lnTo>
                      <a:pt x="1026352" y="434976"/>
                    </a:lnTo>
                    <a:lnTo>
                      <a:pt x="1028667" y="432254"/>
                    </a:lnTo>
                    <a:lnTo>
                      <a:pt x="1031445" y="429306"/>
                    </a:lnTo>
                    <a:lnTo>
                      <a:pt x="1034223" y="426584"/>
                    </a:lnTo>
                    <a:lnTo>
                      <a:pt x="1037464" y="424317"/>
                    </a:lnTo>
                    <a:lnTo>
                      <a:pt x="1040705" y="422275"/>
                    </a:lnTo>
                    <a:lnTo>
                      <a:pt x="1043946" y="420461"/>
                    </a:lnTo>
                    <a:lnTo>
                      <a:pt x="1047419" y="419100"/>
                    </a:lnTo>
                    <a:lnTo>
                      <a:pt x="1050892" y="417966"/>
                    </a:lnTo>
                    <a:lnTo>
                      <a:pt x="1054364" y="417513"/>
                    </a:lnTo>
                    <a:close/>
                    <a:moveTo>
                      <a:pt x="2631911" y="415925"/>
                    </a:moveTo>
                    <a:lnTo>
                      <a:pt x="2634431" y="415925"/>
                    </a:lnTo>
                    <a:lnTo>
                      <a:pt x="2636723" y="416152"/>
                    </a:lnTo>
                    <a:lnTo>
                      <a:pt x="2639472" y="417059"/>
                    </a:lnTo>
                    <a:lnTo>
                      <a:pt x="2641993" y="417739"/>
                    </a:lnTo>
                    <a:lnTo>
                      <a:pt x="2644513" y="418873"/>
                    </a:lnTo>
                    <a:lnTo>
                      <a:pt x="2647033" y="420234"/>
                    </a:lnTo>
                    <a:lnTo>
                      <a:pt x="2649324" y="421821"/>
                    </a:lnTo>
                    <a:lnTo>
                      <a:pt x="2653907" y="424770"/>
                    </a:lnTo>
                    <a:lnTo>
                      <a:pt x="2657802" y="428625"/>
                    </a:lnTo>
                    <a:lnTo>
                      <a:pt x="2661468" y="432480"/>
                    </a:lnTo>
                    <a:lnTo>
                      <a:pt x="2664676" y="436336"/>
                    </a:lnTo>
                    <a:lnTo>
                      <a:pt x="2666738" y="439964"/>
                    </a:lnTo>
                    <a:lnTo>
                      <a:pt x="2668113" y="442459"/>
                    </a:lnTo>
                    <a:lnTo>
                      <a:pt x="2669258" y="444727"/>
                    </a:lnTo>
                    <a:lnTo>
                      <a:pt x="2669717" y="446995"/>
                    </a:lnTo>
                    <a:lnTo>
                      <a:pt x="2670175" y="448809"/>
                    </a:lnTo>
                    <a:lnTo>
                      <a:pt x="2670175" y="451077"/>
                    </a:lnTo>
                    <a:lnTo>
                      <a:pt x="2670175" y="452665"/>
                    </a:lnTo>
                    <a:lnTo>
                      <a:pt x="2669717" y="454025"/>
                    </a:lnTo>
                    <a:lnTo>
                      <a:pt x="2669258" y="455386"/>
                    </a:lnTo>
                    <a:lnTo>
                      <a:pt x="2668113" y="456747"/>
                    </a:lnTo>
                    <a:lnTo>
                      <a:pt x="2667196" y="457427"/>
                    </a:lnTo>
                    <a:lnTo>
                      <a:pt x="2665592" y="458334"/>
                    </a:lnTo>
                    <a:lnTo>
                      <a:pt x="2663988" y="458561"/>
                    </a:lnTo>
                    <a:lnTo>
                      <a:pt x="2662155" y="458788"/>
                    </a:lnTo>
                    <a:lnTo>
                      <a:pt x="2660093" y="458788"/>
                    </a:lnTo>
                    <a:lnTo>
                      <a:pt x="2657802" y="458334"/>
                    </a:lnTo>
                    <a:lnTo>
                      <a:pt x="2655511" y="457881"/>
                    </a:lnTo>
                    <a:lnTo>
                      <a:pt x="2651845" y="456293"/>
                    </a:lnTo>
                    <a:lnTo>
                      <a:pt x="2648179" y="454479"/>
                    </a:lnTo>
                    <a:lnTo>
                      <a:pt x="2644513" y="451984"/>
                    </a:lnTo>
                    <a:lnTo>
                      <a:pt x="2641305" y="449490"/>
                    </a:lnTo>
                    <a:lnTo>
                      <a:pt x="2638097" y="446541"/>
                    </a:lnTo>
                    <a:lnTo>
                      <a:pt x="2635119" y="443366"/>
                    </a:lnTo>
                    <a:lnTo>
                      <a:pt x="2632598" y="440191"/>
                    </a:lnTo>
                    <a:lnTo>
                      <a:pt x="2630536" y="436789"/>
                    </a:lnTo>
                    <a:lnTo>
                      <a:pt x="2628245" y="433841"/>
                    </a:lnTo>
                    <a:lnTo>
                      <a:pt x="2627099" y="430439"/>
                    </a:lnTo>
                    <a:lnTo>
                      <a:pt x="2625954" y="427491"/>
                    </a:lnTo>
                    <a:lnTo>
                      <a:pt x="2625725" y="424543"/>
                    </a:lnTo>
                    <a:lnTo>
                      <a:pt x="2625725" y="422048"/>
                    </a:lnTo>
                    <a:lnTo>
                      <a:pt x="2625954" y="420914"/>
                    </a:lnTo>
                    <a:lnTo>
                      <a:pt x="2626412" y="420007"/>
                    </a:lnTo>
                    <a:lnTo>
                      <a:pt x="2627099" y="418873"/>
                    </a:lnTo>
                    <a:lnTo>
                      <a:pt x="2627787" y="418193"/>
                    </a:lnTo>
                    <a:lnTo>
                      <a:pt x="2628474" y="417286"/>
                    </a:lnTo>
                    <a:lnTo>
                      <a:pt x="2629620" y="416832"/>
                    </a:lnTo>
                    <a:lnTo>
                      <a:pt x="2630995" y="416152"/>
                    </a:lnTo>
                    <a:lnTo>
                      <a:pt x="2631911" y="415925"/>
                    </a:lnTo>
                    <a:close/>
                    <a:moveTo>
                      <a:pt x="1171575" y="414338"/>
                    </a:moveTo>
                    <a:lnTo>
                      <a:pt x="1173890" y="414563"/>
                    </a:lnTo>
                    <a:lnTo>
                      <a:pt x="1175974" y="415240"/>
                    </a:lnTo>
                    <a:lnTo>
                      <a:pt x="1177826" y="415917"/>
                    </a:lnTo>
                    <a:lnTo>
                      <a:pt x="1179447" y="417045"/>
                    </a:lnTo>
                    <a:lnTo>
                      <a:pt x="1180604" y="418399"/>
                    </a:lnTo>
                    <a:lnTo>
                      <a:pt x="1181299" y="419527"/>
                    </a:lnTo>
                    <a:lnTo>
                      <a:pt x="1182225" y="421106"/>
                    </a:lnTo>
                    <a:lnTo>
                      <a:pt x="1182456" y="422685"/>
                    </a:lnTo>
                    <a:lnTo>
                      <a:pt x="1182688" y="424490"/>
                    </a:lnTo>
                    <a:lnTo>
                      <a:pt x="1182688" y="426294"/>
                    </a:lnTo>
                    <a:lnTo>
                      <a:pt x="1182456" y="428099"/>
                    </a:lnTo>
                    <a:lnTo>
                      <a:pt x="1182225" y="429904"/>
                    </a:lnTo>
                    <a:lnTo>
                      <a:pt x="1180836" y="433965"/>
                    </a:lnTo>
                    <a:lnTo>
                      <a:pt x="1178984" y="437574"/>
                    </a:lnTo>
                    <a:lnTo>
                      <a:pt x="1176900" y="440958"/>
                    </a:lnTo>
                    <a:lnTo>
                      <a:pt x="1174122" y="444116"/>
                    </a:lnTo>
                    <a:lnTo>
                      <a:pt x="1171575" y="446824"/>
                    </a:lnTo>
                    <a:lnTo>
                      <a:pt x="1168566" y="449531"/>
                    </a:lnTo>
                    <a:lnTo>
                      <a:pt x="1165325" y="451561"/>
                    </a:lnTo>
                    <a:lnTo>
                      <a:pt x="1162315" y="453366"/>
                    </a:lnTo>
                    <a:lnTo>
                      <a:pt x="1159074" y="454945"/>
                    </a:lnTo>
                    <a:lnTo>
                      <a:pt x="1155833" y="456298"/>
                    </a:lnTo>
                    <a:lnTo>
                      <a:pt x="1152823" y="456750"/>
                    </a:lnTo>
                    <a:lnTo>
                      <a:pt x="1150045" y="457201"/>
                    </a:lnTo>
                    <a:lnTo>
                      <a:pt x="1147267" y="456975"/>
                    </a:lnTo>
                    <a:lnTo>
                      <a:pt x="1144952" y="456524"/>
                    </a:lnTo>
                    <a:lnTo>
                      <a:pt x="1142637" y="455396"/>
                    </a:lnTo>
                    <a:lnTo>
                      <a:pt x="1140784" y="454043"/>
                    </a:lnTo>
                    <a:lnTo>
                      <a:pt x="1140090" y="453140"/>
                    </a:lnTo>
                    <a:lnTo>
                      <a:pt x="1139627" y="452012"/>
                    </a:lnTo>
                    <a:lnTo>
                      <a:pt x="1138932" y="451110"/>
                    </a:lnTo>
                    <a:lnTo>
                      <a:pt x="1138469" y="449756"/>
                    </a:lnTo>
                    <a:lnTo>
                      <a:pt x="1138238" y="447049"/>
                    </a:lnTo>
                    <a:lnTo>
                      <a:pt x="1138238" y="444568"/>
                    </a:lnTo>
                    <a:lnTo>
                      <a:pt x="1138701" y="441860"/>
                    </a:lnTo>
                    <a:lnTo>
                      <a:pt x="1139858" y="439153"/>
                    </a:lnTo>
                    <a:lnTo>
                      <a:pt x="1141248" y="436221"/>
                    </a:lnTo>
                    <a:lnTo>
                      <a:pt x="1142637" y="433288"/>
                    </a:lnTo>
                    <a:lnTo>
                      <a:pt x="1144720" y="430806"/>
                    </a:lnTo>
                    <a:lnTo>
                      <a:pt x="1147035" y="427874"/>
                    </a:lnTo>
                    <a:lnTo>
                      <a:pt x="1149350" y="425392"/>
                    </a:lnTo>
                    <a:lnTo>
                      <a:pt x="1152128" y="422910"/>
                    </a:lnTo>
                    <a:lnTo>
                      <a:pt x="1154907" y="420880"/>
                    </a:lnTo>
                    <a:lnTo>
                      <a:pt x="1158148" y="418850"/>
                    </a:lnTo>
                    <a:lnTo>
                      <a:pt x="1161389" y="417271"/>
                    </a:lnTo>
                    <a:lnTo>
                      <a:pt x="1164630" y="415917"/>
                    </a:lnTo>
                    <a:lnTo>
                      <a:pt x="1168103" y="415015"/>
                    </a:lnTo>
                    <a:lnTo>
                      <a:pt x="1171575" y="414338"/>
                    </a:lnTo>
                    <a:close/>
                    <a:moveTo>
                      <a:pt x="2513592" y="412750"/>
                    </a:moveTo>
                    <a:lnTo>
                      <a:pt x="2516354" y="412750"/>
                    </a:lnTo>
                    <a:lnTo>
                      <a:pt x="2519116" y="412979"/>
                    </a:lnTo>
                    <a:lnTo>
                      <a:pt x="2521879" y="413438"/>
                    </a:lnTo>
                    <a:lnTo>
                      <a:pt x="2524411" y="414584"/>
                    </a:lnTo>
                    <a:lnTo>
                      <a:pt x="2527173" y="415500"/>
                    </a:lnTo>
                    <a:lnTo>
                      <a:pt x="2529705" y="416876"/>
                    </a:lnTo>
                    <a:lnTo>
                      <a:pt x="2532237" y="418251"/>
                    </a:lnTo>
                    <a:lnTo>
                      <a:pt x="2534309" y="419856"/>
                    </a:lnTo>
                    <a:lnTo>
                      <a:pt x="2536611" y="421689"/>
                    </a:lnTo>
                    <a:lnTo>
                      <a:pt x="2540754" y="425357"/>
                    </a:lnTo>
                    <a:lnTo>
                      <a:pt x="2544207" y="429024"/>
                    </a:lnTo>
                    <a:lnTo>
                      <a:pt x="2546739" y="432921"/>
                    </a:lnTo>
                    <a:lnTo>
                      <a:pt x="2548581" y="436588"/>
                    </a:lnTo>
                    <a:lnTo>
                      <a:pt x="2549962" y="439339"/>
                    </a:lnTo>
                    <a:lnTo>
                      <a:pt x="2550422" y="441860"/>
                    </a:lnTo>
                    <a:lnTo>
                      <a:pt x="2551113" y="444152"/>
                    </a:lnTo>
                    <a:lnTo>
                      <a:pt x="2551113" y="446444"/>
                    </a:lnTo>
                    <a:lnTo>
                      <a:pt x="2550652" y="448278"/>
                    </a:lnTo>
                    <a:lnTo>
                      <a:pt x="2550192" y="450112"/>
                    </a:lnTo>
                    <a:lnTo>
                      <a:pt x="2549501" y="451716"/>
                    </a:lnTo>
                    <a:lnTo>
                      <a:pt x="2548120" y="453092"/>
                    </a:lnTo>
                    <a:lnTo>
                      <a:pt x="2546739" y="454008"/>
                    </a:lnTo>
                    <a:lnTo>
                      <a:pt x="2545128" y="454925"/>
                    </a:lnTo>
                    <a:lnTo>
                      <a:pt x="2543286" y="455384"/>
                    </a:lnTo>
                    <a:lnTo>
                      <a:pt x="2541215" y="455613"/>
                    </a:lnTo>
                    <a:lnTo>
                      <a:pt x="2538913" y="455613"/>
                    </a:lnTo>
                    <a:lnTo>
                      <a:pt x="2536381" y="455384"/>
                    </a:lnTo>
                    <a:lnTo>
                      <a:pt x="2533849" y="454925"/>
                    </a:lnTo>
                    <a:lnTo>
                      <a:pt x="2530856" y="453779"/>
                    </a:lnTo>
                    <a:lnTo>
                      <a:pt x="2527173" y="452175"/>
                    </a:lnTo>
                    <a:lnTo>
                      <a:pt x="2523490" y="450112"/>
                    </a:lnTo>
                    <a:lnTo>
                      <a:pt x="2520037" y="447820"/>
                    </a:lnTo>
                    <a:lnTo>
                      <a:pt x="2517045" y="444840"/>
                    </a:lnTo>
                    <a:lnTo>
                      <a:pt x="2514282" y="441860"/>
                    </a:lnTo>
                    <a:lnTo>
                      <a:pt x="2511750" y="439109"/>
                    </a:lnTo>
                    <a:lnTo>
                      <a:pt x="2509679" y="435900"/>
                    </a:lnTo>
                    <a:lnTo>
                      <a:pt x="2507837" y="432691"/>
                    </a:lnTo>
                    <a:lnTo>
                      <a:pt x="2506456" y="429482"/>
                    </a:lnTo>
                    <a:lnTo>
                      <a:pt x="2505535" y="426732"/>
                    </a:lnTo>
                    <a:lnTo>
                      <a:pt x="2505075" y="423752"/>
                    </a:lnTo>
                    <a:lnTo>
                      <a:pt x="2505075" y="420772"/>
                    </a:lnTo>
                    <a:lnTo>
                      <a:pt x="2505765" y="418480"/>
                    </a:lnTo>
                    <a:lnTo>
                      <a:pt x="2506226" y="417334"/>
                    </a:lnTo>
                    <a:lnTo>
                      <a:pt x="2506916" y="416417"/>
                    </a:lnTo>
                    <a:lnTo>
                      <a:pt x="2507837" y="415500"/>
                    </a:lnTo>
                    <a:lnTo>
                      <a:pt x="2508528" y="414813"/>
                    </a:lnTo>
                    <a:lnTo>
                      <a:pt x="2509679" y="413896"/>
                    </a:lnTo>
                    <a:lnTo>
                      <a:pt x="2511060" y="413438"/>
                    </a:lnTo>
                    <a:lnTo>
                      <a:pt x="2512211" y="412979"/>
                    </a:lnTo>
                    <a:lnTo>
                      <a:pt x="2513592" y="412750"/>
                    </a:lnTo>
                    <a:close/>
                    <a:moveTo>
                      <a:pt x="1295220" y="411163"/>
                    </a:moveTo>
                    <a:lnTo>
                      <a:pt x="1297663" y="411390"/>
                    </a:lnTo>
                    <a:lnTo>
                      <a:pt x="1300106" y="411843"/>
                    </a:lnTo>
                    <a:lnTo>
                      <a:pt x="1301882" y="412524"/>
                    </a:lnTo>
                    <a:lnTo>
                      <a:pt x="1303659" y="413431"/>
                    </a:lnTo>
                    <a:lnTo>
                      <a:pt x="1304992" y="414791"/>
                    </a:lnTo>
                    <a:lnTo>
                      <a:pt x="1305880" y="416152"/>
                    </a:lnTo>
                    <a:lnTo>
                      <a:pt x="1306990" y="417740"/>
                    </a:lnTo>
                    <a:lnTo>
                      <a:pt x="1307434" y="419327"/>
                    </a:lnTo>
                    <a:lnTo>
                      <a:pt x="1307657" y="421142"/>
                    </a:lnTo>
                    <a:lnTo>
                      <a:pt x="1308101" y="422956"/>
                    </a:lnTo>
                    <a:lnTo>
                      <a:pt x="1308101" y="424770"/>
                    </a:lnTo>
                    <a:lnTo>
                      <a:pt x="1307657" y="426584"/>
                    </a:lnTo>
                    <a:lnTo>
                      <a:pt x="1307434" y="428626"/>
                    </a:lnTo>
                    <a:lnTo>
                      <a:pt x="1306990" y="430440"/>
                    </a:lnTo>
                    <a:lnTo>
                      <a:pt x="1305658" y="434068"/>
                    </a:lnTo>
                    <a:lnTo>
                      <a:pt x="1303659" y="437470"/>
                    </a:lnTo>
                    <a:lnTo>
                      <a:pt x="1301660" y="440645"/>
                    </a:lnTo>
                    <a:lnTo>
                      <a:pt x="1298995" y="443594"/>
                    </a:lnTo>
                    <a:lnTo>
                      <a:pt x="1296552" y="446088"/>
                    </a:lnTo>
                    <a:lnTo>
                      <a:pt x="1293665" y="448129"/>
                    </a:lnTo>
                    <a:lnTo>
                      <a:pt x="1290556" y="450397"/>
                    </a:lnTo>
                    <a:lnTo>
                      <a:pt x="1287447" y="451531"/>
                    </a:lnTo>
                    <a:lnTo>
                      <a:pt x="1284559" y="452892"/>
                    </a:lnTo>
                    <a:lnTo>
                      <a:pt x="1281450" y="453346"/>
                    </a:lnTo>
                    <a:lnTo>
                      <a:pt x="1278563" y="454026"/>
                    </a:lnTo>
                    <a:lnTo>
                      <a:pt x="1275676" y="453799"/>
                    </a:lnTo>
                    <a:lnTo>
                      <a:pt x="1273233" y="453119"/>
                    </a:lnTo>
                    <a:lnTo>
                      <a:pt x="1271012" y="452212"/>
                    </a:lnTo>
                    <a:lnTo>
                      <a:pt x="1268791" y="450624"/>
                    </a:lnTo>
                    <a:lnTo>
                      <a:pt x="1268125" y="449717"/>
                    </a:lnTo>
                    <a:lnTo>
                      <a:pt x="1267237" y="448810"/>
                    </a:lnTo>
                    <a:lnTo>
                      <a:pt x="1266570" y="447449"/>
                    </a:lnTo>
                    <a:lnTo>
                      <a:pt x="1266126" y="446088"/>
                    </a:lnTo>
                    <a:lnTo>
                      <a:pt x="1265460" y="443820"/>
                    </a:lnTo>
                    <a:lnTo>
                      <a:pt x="1265238" y="441099"/>
                    </a:lnTo>
                    <a:lnTo>
                      <a:pt x="1265460" y="438604"/>
                    </a:lnTo>
                    <a:lnTo>
                      <a:pt x="1266126" y="435656"/>
                    </a:lnTo>
                    <a:lnTo>
                      <a:pt x="1267014" y="432708"/>
                    </a:lnTo>
                    <a:lnTo>
                      <a:pt x="1268347" y="429986"/>
                    </a:lnTo>
                    <a:lnTo>
                      <a:pt x="1270124" y="427038"/>
                    </a:lnTo>
                    <a:lnTo>
                      <a:pt x="1271900" y="424543"/>
                    </a:lnTo>
                    <a:lnTo>
                      <a:pt x="1274343" y="421822"/>
                    </a:lnTo>
                    <a:lnTo>
                      <a:pt x="1276564" y="419554"/>
                    </a:lnTo>
                    <a:lnTo>
                      <a:pt x="1279451" y="417513"/>
                    </a:lnTo>
                    <a:lnTo>
                      <a:pt x="1282116" y="415245"/>
                    </a:lnTo>
                    <a:lnTo>
                      <a:pt x="1285226" y="413658"/>
                    </a:lnTo>
                    <a:lnTo>
                      <a:pt x="1288557" y="412524"/>
                    </a:lnTo>
                    <a:lnTo>
                      <a:pt x="1291888" y="411390"/>
                    </a:lnTo>
                    <a:lnTo>
                      <a:pt x="1295220" y="411163"/>
                    </a:lnTo>
                    <a:close/>
                    <a:moveTo>
                      <a:pt x="1425869" y="409576"/>
                    </a:moveTo>
                    <a:lnTo>
                      <a:pt x="1428619" y="409803"/>
                    </a:lnTo>
                    <a:lnTo>
                      <a:pt x="1431368" y="410256"/>
                    </a:lnTo>
                    <a:lnTo>
                      <a:pt x="1433430" y="411163"/>
                    </a:lnTo>
                    <a:lnTo>
                      <a:pt x="1435493" y="412071"/>
                    </a:lnTo>
                    <a:lnTo>
                      <a:pt x="1437096" y="413431"/>
                    </a:lnTo>
                    <a:lnTo>
                      <a:pt x="1438471" y="414792"/>
                    </a:lnTo>
                    <a:lnTo>
                      <a:pt x="1439388" y="416380"/>
                    </a:lnTo>
                    <a:lnTo>
                      <a:pt x="1440304" y="418194"/>
                    </a:lnTo>
                    <a:lnTo>
                      <a:pt x="1440762" y="419781"/>
                    </a:lnTo>
                    <a:lnTo>
                      <a:pt x="1441450" y="421596"/>
                    </a:lnTo>
                    <a:lnTo>
                      <a:pt x="1441450" y="423637"/>
                    </a:lnTo>
                    <a:lnTo>
                      <a:pt x="1441450" y="425451"/>
                    </a:lnTo>
                    <a:lnTo>
                      <a:pt x="1440762" y="429080"/>
                    </a:lnTo>
                    <a:lnTo>
                      <a:pt x="1439846" y="432481"/>
                    </a:lnTo>
                    <a:lnTo>
                      <a:pt x="1438242" y="435883"/>
                    </a:lnTo>
                    <a:lnTo>
                      <a:pt x="1436409" y="439285"/>
                    </a:lnTo>
                    <a:lnTo>
                      <a:pt x="1433889" y="441780"/>
                    </a:lnTo>
                    <a:lnTo>
                      <a:pt x="1431368" y="444501"/>
                    </a:lnTo>
                    <a:lnTo>
                      <a:pt x="1428390" y="446769"/>
                    </a:lnTo>
                    <a:lnTo>
                      <a:pt x="1425411" y="448583"/>
                    </a:lnTo>
                    <a:lnTo>
                      <a:pt x="1422432" y="449944"/>
                    </a:lnTo>
                    <a:lnTo>
                      <a:pt x="1419225" y="451305"/>
                    </a:lnTo>
                    <a:lnTo>
                      <a:pt x="1416017" y="451759"/>
                    </a:lnTo>
                    <a:lnTo>
                      <a:pt x="1413038" y="452439"/>
                    </a:lnTo>
                    <a:lnTo>
                      <a:pt x="1410060" y="451985"/>
                    </a:lnTo>
                    <a:lnTo>
                      <a:pt x="1407310" y="451532"/>
                    </a:lnTo>
                    <a:lnTo>
                      <a:pt x="1404561" y="450398"/>
                    </a:lnTo>
                    <a:lnTo>
                      <a:pt x="1402270" y="449037"/>
                    </a:lnTo>
                    <a:lnTo>
                      <a:pt x="1400207" y="447223"/>
                    </a:lnTo>
                    <a:lnTo>
                      <a:pt x="1399291" y="445862"/>
                    </a:lnTo>
                    <a:lnTo>
                      <a:pt x="1398604" y="444501"/>
                    </a:lnTo>
                    <a:lnTo>
                      <a:pt x="1397458" y="442233"/>
                    </a:lnTo>
                    <a:lnTo>
                      <a:pt x="1397000" y="439512"/>
                    </a:lnTo>
                    <a:lnTo>
                      <a:pt x="1397000" y="436564"/>
                    </a:lnTo>
                    <a:lnTo>
                      <a:pt x="1397229" y="434069"/>
                    </a:lnTo>
                    <a:lnTo>
                      <a:pt x="1398145" y="431121"/>
                    </a:lnTo>
                    <a:lnTo>
                      <a:pt x="1399062" y="428399"/>
                    </a:lnTo>
                    <a:lnTo>
                      <a:pt x="1400666" y="425451"/>
                    </a:lnTo>
                    <a:lnTo>
                      <a:pt x="1402270" y="422730"/>
                    </a:lnTo>
                    <a:lnTo>
                      <a:pt x="1404332" y="420235"/>
                    </a:lnTo>
                    <a:lnTo>
                      <a:pt x="1406852" y="417967"/>
                    </a:lnTo>
                    <a:lnTo>
                      <a:pt x="1409372" y="415472"/>
                    </a:lnTo>
                    <a:lnTo>
                      <a:pt x="1412351" y="413658"/>
                    </a:lnTo>
                    <a:lnTo>
                      <a:pt x="1415559" y="412071"/>
                    </a:lnTo>
                    <a:lnTo>
                      <a:pt x="1418767" y="410710"/>
                    </a:lnTo>
                    <a:lnTo>
                      <a:pt x="1421974" y="410029"/>
                    </a:lnTo>
                    <a:lnTo>
                      <a:pt x="1425869" y="409576"/>
                    </a:lnTo>
                    <a:close/>
                    <a:moveTo>
                      <a:pt x="2388440" y="409575"/>
                    </a:moveTo>
                    <a:lnTo>
                      <a:pt x="2391600" y="410028"/>
                    </a:lnTo>
                    <a:lnTo>
                      <a:pt x="2394534" y="410709"/>
                    </a:lnTo>
                    <a:lnTo>
                      <a:pt x="2397016" y="411389"/>
                    </a:lnTo>
                    <a:lnTo>
                      <a:pt x="2399950" y="412523"/>
                    </a:lnTo>
                    <a:lnTo>
                      <a:pt x="2402207" y="413884"/>
                    </a:lnTo>
                    <a:lnTo>
                      <a:pt x="2404689" y="415245"/>
                    </a:lnTo>
                    <a:lnTo>
                      <a:pt x="2406946" y="416832"/>
                    </a:lnTo>
                    <a:lnTo>
                      <a:pt x="2408977" y="418420"/>
                    </a:lnTo>
                    <a:lnTo>
                      <a:pt x="2411008" y="420234"/>
                    </a:lnTo>
                    <a:lnTo>
                      <a:pt x="2412588" y="422048"/>
                    </a:lnTo>
                    <a:lnTo>
                      <a:pt x="2415747" y="426130"/>
                    </a:lnTo>
                    <a:lnTo>
                      <a:pt x="2418004" y="429759"/>
                    </a:lnTo>
                    <a:lnTo>
                      <a:pt x="2420035" y="433388"/>
                    </a:lnTo>
                    <a:lnTo>
                      <a:pt x="2420712" y="436336"/>
                    </a:lnTo>
                    <a:lnTo>
                      <a:pt x="2420938" y="438831"/>
                    </a:lnTo>
                    <a:lnTo>
                      <a:pt x="2420938" y="441098"/>
                    </a:lnTo>
                    <a:lnTo>
                      <a:pt x="2420712" y="443366"/>
                    </a:lnTo>
                    <a:lnTo>
                      <a:pt x="2420035" y="445407"/>
                    </a:lnTo>
                    <a:lnTo>
                      <a:pt x="2418907" y="447222"/>
                    </a:lnTo>
                    <a:lnTo>
                      <a:pt x="2417553" y="448809"/>
                    </a:lnTo>
                    <a:lnTo>
                      <a:pt x="2415973" y="450170"/>
                    </a:lnTo>
                    <a:lnTo>
                      <a:pt x="2414167" y="451077"/>
                    </a:lnTo>
                    <a:lnTo>
                      <a:pt x="2412136" y="451984"/>
                    </a:lnTo>
                    <a:lnTo>
                      <a:pt x="2409880" y="452211"/>
                    </a:lnTo>
                    <a:lnTo>
                      <a:pt x="2407397" y="452438"/>
                    </a:lnTo>
                    <a:lnTo>
                      <a:pt x="2404915" y="452211"/>
                    </a:lnTo>
                    <a:lnTo>
                      <a:pt x="2401981" y="451758"/>
                    </a:lnTo>
                    <a:lnTo>
                      <a:pt x="2399047" y="450850"/>
                    </a:lnTo>
                    <a:lnTo>
                      <a:pt x="2396113" y="449490"/>
                    </a:lnTo>
                    <a:lnTo>
                      <a:pt x="2392277" y="447675"/>
                    </a:lnTo>
                    <a:lnTo>
                      <a:pt x="2388892" y="445407"/>
                    </a:lnTo>
                    <a:lnTo>
                      <a:pt x="2385958" y="443140"/>
                    </a:lnTo>
                    <a:lnTo>
                      <a:pt x="2383250" y="440418"/>
                    </a:lnTo>
                    <a:lnTo>
                      <a:pt x="2380993" y="437470"/>
                    </a:lnTo>
                    <a:lnTo>
                      <a:pt x="2378962" y="434748"/>
                    </a:lnTo>
                    <a:lnTo>
                      <a:pt x="2377382" y="431573"/>
                    </a:lnTo>
                    <a:lnTo>
                      <a:pt x="2376028" y="428625"/>
                    </a:lnTo>
                    <a:lnTo>
                      <a:pt x="2375125" y="425450"/>
                    </a:lnTo>
                    <a:lnTo>
                      <a:pt x="2374900" y="422955"/>
                    </a:lnTo>
                    <a:lnTo>
                      <a:pt x="2374900" y="420007"/>
                    </a:lnTo>
                    <a:lnTo>
                      <a:pt x="2375577" y="417739"/>
                    </a:lnTo>
                    <a:lnTo>
                      <a:pt x="2376479" y="415245"/>
                    </a:lnTo>
                    <a:lnTo>
                      <a:pt x="2378059" y="413203"/>
                    </a:lnTo>
                    <a:lnTo>
                      <a:pt x="2379188" y="412523"/>
                    </a:lnTo>
                    <a:lnTo>
                      <a:pt x="2380090" y="411616"/>
                    </a:lnTo>
                    <a:lnTo>
                      <a:pt x="2382798" y="410709"/>
                    </a:lnTo>
                    <a:lnTo>
                      <a:pt x="2384378" y="410028"/>
                    </a:lnTo>
                    <a:lnTo>
                      <a:pt x="2385958" y="409802"/>
                    </a:lnTo>
                    <a:lnTo>
                      <a:pt x="2388440" y="409575"/>
                    </a:lnTo>
                    <a:close/>
                    <a:moveTo>
                      <a:pt x="2250920" y="407988"/>
                    </a:moveTo>
                    <a:lnTo>
                      <a:pt x="2254064" y="408215"/>
                    </a:lnTo>
                    <a:lnTo>
                      <a:pt x="2257208" y="409122"/>
                    </a:lnTo>
                    <a:lnTo>
                      <a:pt x="2259678" y="409802"/>
                    </a:lnTo>
                    <a:lnTo>
                      <a:pt x="2262373" y="410936"/>
                    </a:lnTo>
                    <a:lnTo>
                      <a:pt x="2264844" y="412070"/>
                    </a:lnTo>
                    <a:lnTo>
                      <a:pt x="2267314" y="413431"/>
                    </a:lnTo>
                    <a:lnTo>
                      <a:pt x="2269335" y="415018"/>
                    </a:lnTo>
                    <a:lnTo>
                      <a:pt x="2271356" y="416833"/>
                    </a:lnTo>
                    <a:lnTo>
                      <a:pt x="2273153" y="418420"/>
                    </a:lnTo>
                    <a:lnTo>
                      <a:pt x="2274725" y="420234"/>
                    </a:lnTo>
                    <a:lnTo>
                      <a:pt x="2276297" y="422276"/>
                    </a:lnTo>
                    <a:lnTo>
                      <a:pt x="2277645" y="424090"/>
                    </a:lnTo>
                    <a:lnTo>
                      <a:pt x="2278543" y="426131"/>
                    </a:lnTo>
                    <a:lnTo>
                      <a:pt x="2279441" y="428172"/>
                    </a:lnTo>
                    <a:lnTo>
                      <a:pt x="2280115" y="429986"/>
                    </a:lnTo>
                    <a:lnTo>
                      <a:pt x="2280789" y="431574"/>
                    </a:lnTo>
                    <a:lnTo>
                      <a:pt x="2281238" y="434749"/>
                    </a:lnTo>
                    <a:lnTo>
                      <a:pt x="2281238" y="437470"/>
                    </a:lnTo>
                    <a:lnTo>
                      <a:pt x="2281013" y="440192"/>
                    </a:lnTo>
                    <a:lnTo>
                      <a:pt x="2279890" y="442460"/>
                    </a:lnTo>
                    <a:lnTo>
                      <a:pt x="2278992" y="444728"/>
                    </a:lnTo>
                    <a:lnTo>
                      <a:pt x="2277420" y="446315"/>
                    </a:lnTo>
                    <a:lnTo>
                      <a:pt x="2275174" y="447903"/>
                    </a:lnTo>
                    <a:lnTo>
                      <a:pt x="2273153" y="449263"/>
                    </a:lnTo>
                    <a:lnTo>
                      <a:pt x="2270683" y="449944"/>
                    </a:lnTo>
                    <a:lnTo>
                      <a:pt x="2267988" y="450624"/>
                    </a:lnTo>
                    <a:lnTo>
                      <a:pt x="2265068" y="450851"/>
                    </a:lnTo>
                    <a:lnTo>
                      <a:pt x="2262373" y="450624"/>
                    </a:lnTo>
                    <a:lnTo>
                      <a:pt x="2259229" y="449944"/>
                    </a:lnTo>
                    <a:lnTo>
                      <a:pt x="2255861" y="449037"/>
                    </a:lnTo>
                    <a:lnTo>
                      <a:pt x="2252717" y="447449"/>
                    </a:lnTo>
                    <a:lnTo>
                      <a:pt x="2249348" y="445635"/>
                    </a:lnTo>
                    <a:lnTo>
                      <a:pt x="2246204" y="443367"/>
                    </a:lnTo>
                    <a:lnTo>
                      <a:pt x="2243509" y="440872"/>
                    </a:lnTo>
                    <a:lnTo>
                      <a:pt x="2241039" y="438151"/>
                    </a:lnTo>
                    <a:lnTo>
                      <a:pt x="2239018" y="435429"/>
                    </a:lnTo>
                    <a:lnTo>
                      <a:pt x="2237446" y="432481"/>
                    </a:lnTo>
                    <a:lnTo>
                      <a:pt x="2236547" y="429760"/>
                    </a:lnTo>
                    <a:lnTo>
                      <a:pt x="2235649" y="426811"/>
                    </a:lnTo>
                    <a:lnTo>
                      <a:pt x="2235200" y="423863"/>
                    </a:lnTo>
                    <a:lnTo>
                      <a:pt x="2235200" y="421142"/>
                    </a:lnTo>
                    <a:lnTo>
                      <a:pt x="2235649" y="418647"/>
                    </a:lnTo>
                    <a:lnTo>
                      <a:pt x="2236547" y="416152"/>
                    </a:lnTo>
                    <a:lnTo>
                      <a:pt x="2237670" y="414111"/>
                    </a:lnTo>
                    <a:lnTo>
                      <a:pt x="2239242" y="412070"/>
                    </a:lnTo>
                    <a:lnTo>
                      <a:pt x="2241488" y="410709"/>
                    </a:lnTo>
                    <a:lnTo>
                      <a:pt x="2243958" y="409349"/>
                    </a:lnTo>
                    <a:lnTo>
                      <a:pt x="2246878" y="408441"/>
                    </a:lnTo>
                    <a:lnTo>
                      <a:pt x="2248899" y="408215"/>
                    </a:lnTo>
                    <a:lnTo>
                      <a:pt x="2250920" y="407988"/>
                    </a:lnTo>
                    <a:close/>
                    <a:moveTo>
                      <a:pt x="2122721" y="407988"/>
                    </a:moveTo>
                    <a:lnTo>
                      <a:pt x="2125289" y="407988"/>
                    </a:lnTo>
                    <a:lnTo>
                      <a:pt x="2128324" y="408427"/>
                    </a:lnTo>
                    <a:lnTo>
                      <a:pt x="2131359" y="408866"/>
                    </a:lnTo>
                    <a:lnTo>
                      <a:pt x="2134161" y="409525"/>
                    </a:lnTo>
                    <a:lnTo>
                      <a:pt x="2136729" y="410622"/>
                    </a:lnTo>
                    <a:lnTo>
                      <a:pt x="2139063" y="411940"/>
                    </a:lnTo>
                    <a:lnTo>
                      <a:pt x="2141631" y="413037"/>
                    </a:lnTo>
                    <a:lnTo>
                      <a:pt x="2143732" y="414574"/>
                    </a:lnTo>
                    <a:lnTo>
                      <a:pt x="2145600" y="416331"/>
                    </a:lnTo>
                    <a:lnTo>
                      <a:pt x="2147234" y="418307"/>
                    </a:lnTo>
                    <a:lnTo>
                      <a:pt x="2148868" y="420063"/>
                    </a:lnTo>
                    <a:lnTo>
                      <a:pt x="2150269" y="421819"/>
                    </a:lnTo>
                    <a:lnTo>
                      <a:pt x="2151203" y="423576"/>
                    </a:lnTo>
                    <a:lnTo>
                      <a:pt x="2152370" y="425552"/>
                    </a:lnTo>
                    <a:lnTo>
                      <a:pt x="2152837" y="427308"/>
                    </a:lnTo>
                    <a:lnTo>
                      <a:pt x="2153304" y="429064"/>
                    </a:lnTo>
                    <a:lnTo>
                      <a:pt x="2154004" y="430821"/>
                    </a:lnTo>
                    <a:lnTo>
                      <a:pt x="2154238" y="433895"/>
                    </a:lnTo>
                    <a:lnTo>
                      <a:pt x="2153771" y="436968"/>
                    </a:lnTo>
                    <a:lnTo>
                      <a:pt x="2152837" y="439383"/>
                    </a:lnTo>
                    <a:lnTo>
                      <a:pt x="2151903" y="441798"/>
                    </a:lnTo>
                    <a:lnTo>
                      <a:pt x="2150269" y="443994"/>
                    </a:lnTo>
                    <a:lnTo>
                      <a:pt x="2147934" y="445531"/>
                    </a:lnTo>
                    <a:lnTo>
                      <a:pt x="2145600" y="447067"/>
                    </a:lnTo>
                    <a:lnTo>
                      <a:pt x="2143265" y="448385"/>
                    </a:lnTo>
                    <a:lnTo>
                      <a:pt x="2140230" y="448824"/>
                    </a:lnTo>
                    <a:lnTo>
                      <a:pt x="2137195" y="449263"/>
                    </a:lnTo>
                    <a:lnTo>
                      <a:pt x="2134161" y="449263"/>
                    </a:lnTo>
                    <a:lnTo>
                      <a:pt x="2130892" y="448824"/>
                    </a:lnTo>
                    <a:lnTo>
                      <a:pt x="2127390" y="447946"/>
                    </a:lnTo>
                    <a:lnTo>
                      <a:pt x="2124122" y="446848"/>
                    </a:lnTo>
                    <a:lnTo>
                      <a:pt x="2120854" y="445311"/>
                    </a:lnTo>
                    <a:lnTo>
                      <a:pt x="2117585" y="442896"/>
                    </a:lnTo>
                    <a:lnTo>
                      <a:pt x="2114784" y="440701"/>
                    </a:lnTo>
                    <a:lnTo>
                      <a:pt x="2112216" y="437846"/>
                    </a:lnTo>
                    <a:lnTo>
                      <a:pt x="2110115" y="435431"/>
                    </a:lnTo>
                    <a:lnTo>
                      <a:pt x="2108714" y="432577"/>
                    </a:lnTo>
                    <a:lnTo>
                      <a:pt x="2107780" y="429943"/>
                    </a:lnTo>
                    <a:lnTo>
                      <a:pt x="2106846" y="427089"/>
                    </a:lnTo>
                    <a:lnTo>
                      <a:pt x="2106613" y="424234"/>
                    </a:lnTo>
                    <a:lnTo>
                      <a:pt x="2106846" y="421600"/>
                    </a:lnTo>
                    <a:lnTo>
                      <a:pt x="2107547" y="418965"/>
                    </a:lnTo>
                    <a:lnTo>
                      <a:pt x="2108480" y="416770"/>
                    </a:lnTo>
                    <a:lnTo>
                      <a:pt x="2109881" y="414355"/>
                    </a:lnTo>
                    <a:lnTo>
                      <a:pt x="2111749" y="412379"/>
                    </a:lnTo>
                    <a:lnTo>
                      <a:pt x="2113850" y="410842"/>
                    </a:lnTo>
                    <a:lnTo>
                      <a:pt x="2116651" y="409525"/>
                    </a:lnTo>
                    <a:lnTo>
                      <a:pt x="2119453" y="408647"/>
                    </a:lnTo>
                    <a:lnTo>
                      <a:pt x="2122721" y="407988"/>
                    </a:lnTo>
                    <a:close/>
                    <a:moveTo>
                      <a:pt x="1561691" y="407988"/>
                    </a:moveTo>
                    <a:lnTo>
                      <a:pt x="1564670" y="408215"/>
                    </a:lnTo>
                    <a:lnTo>
                      <a:pt x="1567190" y="408668"/>
                    </a:lnTo>
                    <a:lnTo>
                      <a:pt x="1569481" y="409575"/>
                    </a:lnTo>
                    <a:lnTo>
                      <a:pt x="1571543" y="410483"/>
                    </a:lnTo>
                    <a:lnTo>
                      <a:pt x="1573376" y="411616"/>
                    </a:lnTo>
                    <a:lnTo>
                      <a:pt x="1574980" y="413204"/>
                    </a:lnTo>
                    <a:lnTo>
                      <a:pt x="1576126" y="414792"/>
                    </a:lnTo>
                    <a:lnTo>
                      <a:pt x="1577272" y="416379"/>
                    </a:lnTo>
                    <a:lnTo>
                      <a:pt x="1578188" y="418193"/>
                    </a:lnTo>
                    <a:lnTo>
                      <a:pt x="1578875" y="420008"/>
                    </a:lnTo>
                    <a:lnTo>
                      <a:pt x="1579105" y="421822"/>
                    </a:lnTo>
                    <a:lnTo>
                      <a:pt x="1579334" y="423636"/>
                    </a:lnTo>
                    <a:lnTo>
                      <a:pt x="1579563" y="425451"/>
                    </a:lnTo>
                    <a:lnTo>
                      <a:pt x="1579334" y="427492"/>
                    </a:lnTo>
                    <a:lnTo>
                      <a:pt x="1579105" y="429306"/>
                    </a:lnTo>
                    <a:lnTo>
                      <a:pt x="1578875" y="431120"/>
                    </a:lnTo>
                    <a:lnTo>
                      <a:pt x="1577501" y="434522"/>
                    </a:lnTo>
                    <a:lnTo>
                      <a:pt x="1575668" y="437697"/>
                    </a:lnTo>
                    <a:lnTo>
                      <a:pt x="1573835" y="440645"/>
                    </a:lnTo>
                    <a:lnTo>
                      <a:pt x="1571543" y="442913"/>
                    </a:lnTo>
                    <a:lnTo>
                      <a:pt x="1568565" y="445181"/>
                    </a:lnTo>
                    <a:lnTo>
                      <a:pt x="1566044" y="447222"/>
                    </a:lnTo>
                    <a:lnTo>
                      <a:pt x="1562837" y="448583"/>
                    </a:lnTo>
                    <a:lnTo>
                      <a:pt x="1559629" y="449717"/>
                    </a:lnTo>
                    <a:lnTo>
                      <a:pt x="1556421" y="450171"/>
                    </a:lnTo>
                    <a:lnTo>
                      <a:pt x="1553214" y="450851"/>
                    </a:lnTo>
                    <a:lnTo>
                      <a:pt x="1550464" y="450397"/>
                    </a:lnTo>
                    <a:lnTo>
                      <a:pt x="1547256" y="449944"/>
                    </a:lnTo>
                    <a:lnTo>
                      <a:pt x="1544507" y="449037"/>
                    </a:lnTo>
                    <a:lnTo>
                      <a:pt x="1541986" y="447449"/>
                    </a:lnTo>
                    <a:lnTo>
                      <a:pt x="1539466" y="445181"/>
                    </a:lnTo>
                    <a:lnTo>
                      <a:pt x="1537633" y="442913"/>
                    </a:lnTo>
                    <a:lnTo>
                      <a:pt x="1536487" y="440419"/>
                    </a:lnTo>
                    <a:lnTo>
                      <a:pt x="1535571" y="437697"/>
                    </a:lnTo>
                    <a:lnTo>
                      <a:pt x="1535113" y="435202"/>
                    </a:lnTo>
                    <a:lnTo>
                      <a:pt x="1535113" y="432254"/>
                    </a:lnTo>
                    <a:lnTo>
                      <a:pt x="1535571" y="429306"/>
                    </a:lnTo>
                    <a:lnTo>
                      <a:pt x="1536487" y="426811"/>
                    </a:lnTo>
                    <a:lnTo>
                      <a:pt x="1537404" y="423863"/>
                    </a:lnTo>
                    <a:lnTo>
                      <a:pt x="1539008" y="421368"/>
                    </a:lnTo>
                    <a:lnTo>
                      <a:pt x="1540841" y="418647"/>
                    </a:lnTo>
                    <a:lnTo>
                      <a:pt x="1542903" y="416379"/>
                    </a:lnTo>
                    <a:lnTo>
                      <a:pt x="1545423" y="413884"/>
                    </a:lnTo>
                    <a:lnTo>
                      <a:pt x="1548173" y="412070"/>
                    </a:lnTo>
                    <a:lnTo>
                      <a:pt x="1551151" y="410483"/>
                    </a:lnTo>
                    <a:lnTo>
                      <a:pt x="1554359" y="409349"/>
                    </a:lnTo>
                    <a:lnTo>
                      <a:pt x="1558025" y="408441"/>
                    </a:lnTo>
                    <a:lnTo>
                      <a:pt x="1561691" y="407988"/>
                    </a:lnTo>
                    <a:close/>
                    <a:moveTo>
                      <a:pt x="1981208" y="406401"/>
                    </a:moveTo>
                    <a:lnTo>
                      <a:pt x="1983420" y="406401"/>
                    </a:lnTo>
                    <a:lnTo>
                      <a:pt x="1986294" y="406629"/>
                    </a:lnTo>
                    <a:lnTo>
                      <a:pt x="1988948" y="407085"/>
                    </a:lnTo>
                    <a:lnTo>
                      <a:pt x="1991823" y="407997"/>
                    </a:lnTo>
                    <a:lnTo>
                      <a:pt x="1994035" y="409137"/>
                    </a:lnTo>
                    <a:lnTo>
                      <a:pt x="1996467" y="410277"/>
                    </a:lnTo>
                    <a:lnTo>
                      <a:pt x="1998457" y="411645"/>
                    </a:lnTo>
                    <a:lnTo>
                      <a:pt x="2000227" y="413241"/>
                    </a:lnTo>
                    <a:lnTo>
                      <a:pt x="2001775" y="415065"/>
                    </a:lnTo>
                    <a:lnTo>
                      <a:pt x="2003323" y="416661"/>
                    </a:lnTo>
                    <a:lnTo>
                      <a:pt x="2004649" y="418485"/>
                    </a:lnTo>
                    <a:lnTo>
                      <a:pt x="2005534" y="420537"/>
                    </a:lnTo>
                    <a:lnTo>
                      <a:pt x="2006419" y="422361"/>
                    </a:lnTo>
                    <a:lnTo>
                      <a:pt x="2007082" y="424184"/>
                    </a:lnTo>
                    <a:lnTo>
                      <a:pt x="2007524" y="426464"/>
                    </a:lnTo>
                    <a:lnTo>
                      <a:pt x="2007967" y="428288"/>
                    </a:lnTo>
                    <a:lnTo>
                      <a:pt x="2008188" y="429884"/>
                    </a:lnTo>
                    <a:lnTo>
                      <a:pt x="2007967" y="433076"/>
                    </a:lnTo>
                    <a:lnTo>
                      <a:pt x="2007303" y="436040"/>
                    </a:lnTo>
                    <a:lnTo>
                      <a:pt x="2006419" y="439004"/>
                    </a:lnTo>
                    <a:lnTo>
                      <a:pt x="2004871" y="441284"/>
                    </a:lnTo>
                    <a:lnTo>
                      <a:pt x="2003101" y="443336"/>
                    </a:lnTo>
                    <a:lnTo>
                      <a:pt x="2001111" y="445160"/>
                    </a:lnTo>
                    <a:lnTo>
                      <a:pt x="1998457" y="446756"/>
                    </a:lnTo>
                    <a:lnTo>
                      <a:pt x="1996025" y="447896"/>
                    </a:lnTo>
                    <a:lnTo>
                      <a:pt x="1993150" y="448580"/>
                    </a:lnTo>
                    <a:lnTo>
                      <a:pt x="1990275" y="449264"/>
                    </a:lnTo>
                    <a:lnTo>
                      <a:pt x="1987179" y="449264"/>
                    </a:lnTo>
                    <a:lnTo>
                      <a:pt x="1984304" y="449036"/>
                    </a:lnTo>
                    <a:lnTo>
                      <a:pt x="1980987" y="447896"/>
                    </a:lnTo>
                    <a:lnTo>
                      <a:pt x="1977891" y="446756"/>
                    </a:lnTo>
                    <a:lnTo>
                      <a:pt x="1975016" y="444932"/>
                    </a:lnTo>
                    <a:lnTo>
                      <a:pt x="1972141" y="442880"/>
                    </a:lnTo>
                    <a:lnTo>
                      <a:pt x="1969709" y="440372"/>
                    </a:lnTo>
                    <a:lnTo>
                      <a:pt x="1967718" y="437636"/>
                    </a:lnTo>
                    <a:lnTo>
                      <a:pt x="1966170" y="434672"/>
                    </a:lnTo>
                    <a:lnTo>
                      <a:pt x="1964843" y="431936"/>
                    </a:lnTo>
                    <a:lnTo>
                      <a:pt x="1964180" y="428972"/>
                    </a:lnTo>
                    <a:lnTo>
                      <a:pt x="1963738" y="426008"/>
                    </a:lnTo>
                    <a:lnTo>
                      <a:pt x="1963738" y="423272"/>
                    </a:lnTo>
                    <a:lnTo>
                      <a:pt x="1964401" y="420537"/>
                    </a:lnTo>
                    <a:lnTo>
                      <a:pt x="1965286" y="418029"/>
                    </a:lnTo>
                    <a:lnTo>
                      <a:pt x="1966391" y="415293"/>
                    </a:lnTo>
                    <a:lnTo>
                      <a:pt x="1968161" y="413013"/>
                    </a:lnTo>
                    <a:lnTo>
                      <a:pt x="1969930" y="411189"/>
                    </a:lnTo>
                    <a:lnTo>
                      <a:pt x="1972141" y="409365"/>
                    </a:lnTo>
                    <a:lnTo>
                      <a:pt x="1975016" y="407997"/>
                    </a:lnTo>
                    <a:lnTo>
                      <a:pt x="1977891" y="406857"/>
                    </a:lnTo>
                    <a:lnTo>
                      <a:pt x="1981208" y="406401"/>
                    </a:lnTo>
                    <a:close/>
                    <a:moveTo>
                      <a:pt x="1840936" y="406401"/>
                    </a:moveTo>
                    <a:lnTo>
                      <a:pt x="1844095" y="406628"/>
                    </a:lnTo>
                    <a:lnTo>
                      <a:pt x="1846802" y="407308"/>
                    </a:lnTo>
                    <a:lnTo>
                      <a:pt x="1849284" y="408215"/>
                    </a:lnTo>
                    <a:lnTo>
                      <a:pt x="1851766" y="409349"/>
                    </a:lnTo>
                    <a:lnTo>
                      <a:pt x="1853797" y="410256"/>
                    </a:lnTo>
                    <a:lnTo>
                      <a:pt x="1855828" y="411844"/>
                    </a:lnTo>
                    <a:lnTo>
                      <a:pt x="1857407" y="413431"/>
                    </a:lnTo>
                    <a:lnTo>
                      <a:pt x="1858986" y="415019"/>
                    </a:lnTo>
                    <a:lnTo>
                      <a:pt x="1860340" y="416833"/>
                    </a:lnTo>
                    <a:lnTo>
                      <a:pt x="1861243" y="418647"/>
                    </a:lnTo>
                    <a:lnTo>
                      <a:pt x="1862145" y="420462"/>
                    </a:lnTo>
                    <a:lnTo>
                      <a:pt x="1862822" y="422276"/>
                    </a:lnTo>
                    <a:lnTo>
                      <a:pt x="1863499" y="424317"/>
                    </a:lnTo>
                    <a:lnTo>
                      <a:pt x="1863725" y="426131"/>
                    </a:lnTo>
                    <a:lnTo>
                      <a:pt x="1863725" y="427946"/>
                    </a:lnTo>
                    <a:lnTo>
                      <a:pt x="1863725" y="429987"/>
                    </a:lnTo>
                    <a:lnTo>
                      <a:pt x="1863048" y="433162"/>
                    </a:lnTo>
                    <a:lnTo>
                      <a:pt x="1862145" y="436337"/>
                    </a:lnTo>
                    <a:lnTo>
                      <a:pt x="1860566" y="439285"/>
                    </a:lnTo>
                    <a:lnTo>
                      <a:pt x="1858761" y="441553"/>
                    </a:lnTo>
                    <a:lnTo>
                      <a:pt x="1856730" y="444048"/>
                    </a:lnTo>
                    <a:lnTo>
                      <a:pt x="1854022" y="445862"/>
                    </a:lnTo>
                    <a:lnTo>
                      <a:pt x="1851089" y="447223"/>
                    </a:lnTo>
                    <a:lnTo>
                      <a:pt x="1848382" y="448130"/>
                    </a:lnTo>
                    <a:lnTo>
                      <a:pt x="1845223" y="449037"/>
                    </a:lnTo>
                    <a:lnTo>
                      <a:pt x="1842064" y="449264"/>
                    </a:lnTo>
                    <a:lnTo>
                      <a:pt x="1838905" y="449037"/>
                    </a:lnTo>
                    <a:lnTo>
                      <a:pt x="1835746" y="448357"/>
                    </a:lnTo>
                    <a:lnTo>
                      <a:pt x="1832813" y="447450"/>
                    </a:lnTo>
                    <a:lnTo>
                      <a:pt x="1829654" y="445862"/>
                    </a:lnTo>
                    <a:lnTo>
                      <a:pt x="1826721" y="443821"/>
                    </a:lnTo>
                    <a:lnTo>
                      <a:pt x="1824464" y="441326"/>
                    </a:lnTo>
                    <a:lnTo>
                      <a:pt x="1822434" y="438832"/>
                    </a:lnTo>
                    <a:lnTo>
                      <a:pt x="1821080" y="436110"/>
                    </a:lnTo>
                    <a:lnTo>
                      <a:pt x="1819952" y="433615"/>
                    </a:lnTo>
                    <a:lnTo>
                      <a:pt x="1819500" y="430667"/>
                    </a:lnTo>
                    <a:lnTo>
                      <a:pt x="1819275" y="427719"/>
                    </a:lnTo>
                    <a:lnTo>
                      <a:pt x="1819500" y="424998"/>
                    </a:lnTo>
                    <a:lnTo>
                      <a:pt x="1819952" y="422276"/>
                    </a:lnTo>
                    <a:lnTo>
                      <a:pt x="1821080" y="419328"/>
                    </a:lnTo>
                    <a:lnTo>
                      <a:pt x="1822434" y="417060"/>
                    </a:lnTo>
                    <a:lnTo>
                      <a:pt x="1823787" y="414792"/>
                    </a:lnTo>
                    <a:lnTo>
                      <a:pt x="1826044" y="412297"/>
                    </a:lnTo>
                    <a:lnTo>
                      <a:pt x="1828300" y="410483"/>
                    </a:lnTo>
                    <a:lnTo>
                      <a:pt x="1831008" y="408896"/>
                    </a:lnTo>
                    <a:lnTo>
                      <a:pt x="1833941" y="407762"/>
                    </a:lnTo>
                    <a:lnTo>
                      <a:pt x="1837326" y="406854"/>
                    </a:lnTo>
                    <a:lnTo>
                      <a:pt x="1840936" y="406401"/>
                    </a:lnTo>
                    <a:close/>
                    <a:moveTo>
                      <a:pt x="1699919" y="406401"/>
                    </a:moveTo>
                    <a:lnTo>
                      <a:pt x="1702557" y="406628"/>
                    </a:lnTo>
                    <a:lnTo>
                      <a:pt x="1705415" y="407308"/>
                    </a:lnTo>
                    <a:lnTo>
                      <a:pt x="1707613" y="407988"/>
                    </a:lnTo>
                    <a:lnTo>
                      <a:pt x="1709811" y="409122"/>
                    </a:lnTo>
                    <a:lnTo>
                      <a:pt x="1711789" y="410256"/>
                    </a:lnTo>
                    <a:lnTo>
                      <a:pt x="1713328" y="411617"/>
                    </a:lnTo>
                    <a:lnTo>
                      <a:pt x="1714867" y="413205"/>
                    </a:lnTo>
                    <a:lnTo>
                      <a:pt x="1715966" y="414792"/>
                    </a:lnTo>
                    <a:lnTo>
                      <a:pt x="1717065" y="416606"/>
                    </a:lnTo>
                    <a:lnTo>
                      <a:pt x="1718164" y="418421"/>
                    </a:lnTo>
                    <a:lnTo>
                      <a:pt x="1718603" y="420235"/>
                    </a:lnTo>
                    <a:lnTo>
                      <a:pt x="1719043" y="422276"/>
                    </a:lnTo>
                    <a:lnTo>
                      <a:pt x="1719263" y="424090"/>
                    </a:lnTo>
                    <a:lnTo>
                      <a:pt x="1719263" y="426131"/>
                    </a:lnTo>
                    <a:lnTo>
                      <a:pt x="1719263" y="427946"/>
                    </a:lnTo>
                    <a:lnTo>
                      <a:pt x="1719043" y="429760"/>
                    </a:lnTo>
                    <a:lnTo>
                      <a:pt x="1718384" y="433162"/>
                    </a:lnTo>
                    <a:lnTo>
                      <a:pt x="1717065" y="436110"/>
                    </a:lnTo>
                    <a:lnTo>
                      <a:pt x="1715306" y="439058"/>
                    </a:lnTo>
                    <a:lnTo>
                      <a:pt x="1713328" y="441780"/>
                    </a:lnTo>
                    <a:lnTo>
                      <a:pt x="1710690" y="443821"/>
                    </a:lnTo>
                    <a:lnTo>
                      <a:pt x="1708272" y="445635"/>
                    </a:lnTo>
                    <a:lnTo>
                      <a:pt x="1705415" y="447223"/>
                    </a:lnTo>
                    <a:lnTo>
                      <a:pt x="1702337" y="448130"/>
                    </a:lnTo>
                    <a:lnTo>
                      <a:pt x="1699260" y="449037"/>
                    </a:lnTo>
                    <a:lnTo>
                      <a:pt x="1696402" y="449264"/>
                    </a:lnTo>
                    <a:lnTo>
                      <a:pt x="1693325" y="449037"/>
                    </a:lnTo>
                    <a:lnTo>
                      <a:pt x="1690248" y="448584"/>
                    </a:lnTo>
                    <a:lnTo>
                      <a:pt x="1687390" y="447450"/>
                    </a:lnTo>
                    <a:lnTo>
                      <a:pt x="1684753" y="445862"/>
                    </a:lnTo>
                    <a:lnTo>
                      <a:pt x="1682115" y="443821"/>
                    </a:lnTo>
                    <a:lnTo>
                      <a:pt x="1680137" y="441099"/>
                    </a:lnTo>
                    <a:lnTo>
                      <a:pt x="1678598" y="438832"/>
                    </a:lnTo>
                    <a:lnTo>
                      <a:pt x="1677279" y="436110"/>
                    </a:lnTo>
                    <a:lnTo>
                      <a:pt x="1676839" y="433615"/>
                    </a:lnTo>
                    <a:lnTo>
                      <a:pt x="1676400" y="430667"/>
                    </a:lnTo>
                    <a:lnTo>
                      <a:pt x="1676620" y="427946"/>
                    </a:lnTo>
                    <a:lnTo>
                      <a:pt x="1677059" y="424998"/>
                    </a:lnTo>
                    <a:lnTo>
                      <a:pt x="1677719" y="422276"/>
                    </a:lnTo>
                    <a:lnTo>
                      <a:pt x="1679037" y="419555"/>
                    </a:lnTo>
                    <a:lnTo>
                      <a:pt x="1680576" y="417060"/>
                    </a:lnTo>
                    <a:lnTo>
                      <a:pt x="1682335" y="414565"/>
                    </a:lnTo>
                    <a:lnTo>
                      <a:pt x="1684753" y="412524"/>
                    </a:lnTo>
                    <a:lnTo>
                      <a:pt x="1686951" y="410710"/>
                    </a:lnTo>
                    <a:lnTo>
                      <a:pt x="1689808" y="409122"/>
                    </a:lnTo>
                    <a:lnTo>
                      <a:pt x="1692666" y="407762"/>
                    </a:lnTo>
                    <a:lnTo>
                      <a:pt x="1696402" y="406854"/>
                    </a:lnTo>
                    <a:lnTo>
                      <a:pt x="1699919" y="406401"/>
                    </a:lnTo>
                    <a:close/>
                    <a:moveTo>
                      <a:pt x="598256" y="403225"/>
                    </a:moveTo>
                    <a:lnTo>
                      <a:pt x="598488" y="403225"/>
                    </a:lnTo>
                    <a:lnTo>
                      <a:pt x="598488" y="403913"/>
                    </a:lnTo>
                    <a:lnTo>
                      <a:pt x="598256" y="404371"/>
                    </a:lnTo>
                    <a:lnTo>
                      <a:pt x="596867" y="406434"/>
                    </a:lnTo>
                    <a:lnTo>
                      <a:pt x="594552" y="409414"/>
                    </a:lnTo>
                    <a:lnTo>
                      <a:pt x="591543" y="412623"/>
                    </a:lnTo>
                    <a:lnTo>
                      <a:pt x="585060" y="419728"/>
                    </a:lnTo>
                    <a:lnTo>
                      <a:pt x="578578" y="425688"/>
                    </a:lnTo>
                    <a:lnTo>
                      <a:pt x="572096" y="432106"/>
                    </a:lnTo>
                    <a:lnTo>
                      <a:pt x="564687" y="438753"/>
                    </a:lnTo>
                    <a:lnTo>
                      <a:pt x="560983" y="441504"/>
                    </a:lnTo>
                    <a:lnTo>
                      <a:pt x="557974" y="444025"/>
                    </a:lnTo>
                    <a:lnTo>
                      <a:pt x="555658" y="445629"/>
                    </a:lnTo>
                    <a:lnTo>
                      <a:pt x="554501" y="445859"/>
                    </a:lnTo>
                    <a:lnTo>
                      <a:pt x="554038" y="446088"/>
                    </a:lnTo>
                    <a:lnTo>
                      <a:pt x="554038" y="445629"/>
                    </a:lnTo>
                    <a:lnTo>
                      <a:pt x="554269" y="444942"/>
                    </a:lnTo>
                    <a:lnTo>
                      <a:pt x="555195" y="443567"/>
                    </a:lnTo>
                    <a:lnTo>
                      <a:pt x="557048" y="441045"/>
                    </a:lnTo>
                    <a:lnTo>
                      <a:pt x="559363" y="438524"/>
                    </a:lnTo>
                    <a:lnTo>
                      <a:pt x="565382" y="431877"/>
                    </a:lnTo>
                    <a:lnTo>
                      <a:pt x="572790" y="424542"/>
                    </a:lnTo>
                    <a:lnTo>
                      <a:pt x="580662" y="416978"/>
                    </a:lnTo>
                    <a:lnTo>
                      <a:pt x="587838" y="410560"/>
                    </a:lnTo>
                    <a:lnTo>
                      <a:pt x="594321" y="405746"/>
                    </a:lnTo>
                    <a:lnTo>
                      <a:pt x="596404" y="404142"/>
                    </a:lnTo>
                    <a:lnTo>
                      <a:pt x="598256" y="403225"/>
                    </a:lnTo>
                    <a:close/>
                    <a:moveTo>
                      <a:pt x="832171" y="384175"/>
                    </a:moveTo>
                    <a:lnTo>
                      <a:pt x="833948" y="384400"/>
                    </a:lnTo>
                    <a:lnTo>
                      <a:pt x="835058" y="384852"/>
                    </a:lnTo>
                    <a:lnTo>
                      <a:pt x="836169" y="385528"/>
                    </a:lnTo>
                    <a:lnTo>
                      <a:pt x="836613" y="386656"/>
                    </a:lnTo>
                    <a:lnTo>
                      <a:pt x="836613" y="387558"/>
                    </a:lnTo>
                    <a:lnTo>
                      <a:pt x="836613" y="389137"/>
                    </a:lnTo>
                    <a:lnTo>
                      <a:pt x="836391" y="390490"/>
                    </a:lnTo>
                    <a:lnTo>
                      <a:pt x="835725" y="392295"/>
                    </a:lnTo>
                    <a:lnTo>
                      <a:pt x="834170" y="395678"/>
                    </a:lnTo>
                    <a:lnTo>
                      <a:pt x="831949" y="399286"/>
                    </a:lnTo>
                    <a:lnTo>
                      <a:pt x="829506" y="402895"/>
                    </a:lnTo>
                    <a:lnTo>
                      <a:pt x="826619" y="406278"/>
                    </a:lnTo>
                    <a:lnTo>
                      <a:pt x="823954" y="409211"/>
                    </a:lnTo>
                    <a:lnTo>
                      <a:pt x="821511" y="411692"/>
                    </a:lnTo>
                    <a:lnTo>
                      <a:pt x="818624" y="414173"/>
                    </a:lnTo>
                    <a:lnTo>
                      <a:pt x="815959" y="416428"/>
                    </a:lnTo>
                    <a:lnTo>
                      <a:pt x="813294" y="418458"/>
                    </a:lnTo>
                    <a:lnTo>
                      <a:pt x="810406" y="420262"/>
                    </a:lnTo>
                    <a:lnTo>
                      <a:pt x="807964" y="421841"/>
                    </a:lnTo>
                    <a:lnTo>
                      <a:pt x="805521" y="423194"/>
                    </a:lnTo>
                    <a:lnTo>
                      <a:pt x="803300" y="424322"/>
                    </a:lnTo>
                    <a:lnTo>
                      <a:pt x="801079" y="424999"/>
                    </a:lnTo>
                    <a:lnTo>
                      <a:pt x="799302" y="425450"/>
                    </a:lnTo>
                    <a:lnTo>
                      <a:pt x="797525" y="425450"/>
                    </a:lnTo>
                    <a:lnTo>
                      <a:pt x="796193" y="425224"/>
                    </a:lnTo>
                    <a:lnTo>
                      <a:pt x="794860" y="424773"/>
                    </a:lnTo>
                    <a:lnTo>
                      <a:pt x="794194" y="423646"/>
                    </a:lnTo>
                    <a:lnTo>
                      <a:pt x="793750" y="422518"/>
                    </a:lnTo>
                    <a:lnTo>
                      <a:pt x="793750" y="420262"/>
                    </a:lnTo>
                    <a:lnTo>
                      <a:pt x="794416" y="418007"/>
                    </a:lnTo>
                    <a:lnTo>
                      <a:pt x="795304" y="415300"/>
                    </a:lnTo>
                    <a:lnTo>
                      <a:pt x="796859" y="412594"/>
                    </a:lnTo>
                    <a:lnTo>
                      <a:pt x="799080" y="409436"/>
                    </a:lnTo>
                    <a:lnTo>
                      <a:pt x="801301" y="406504"/>
                    </a:lnTo>
                    <a:lnTo>
                      <a:pt x="803744" y="403346"/>
                    </a:lnTo>
                    <a:lnTo>
                      <a:pt x="806631" y="400414"/>
                    </a:lnTo>
                    <a:lnTo>
                      <a:pt x="809740" y="397257"/>
                    </a:lnTo>
                    <a:lnTo>
                      <a:pt x="813072" y="394324"/>
                    </a:lnTo>
                    <a:lnTo>
                      <a:pt x="816403" y="391843"/>
                    </a:lnTo>
                    <a:lnTo>
                      <a:pt x="819734" y="389362"/>
                    </a:lnTo>
                    <a:lnTo>
                      <a:pt x="823066" y="387558"/>
                    </a:lnTo>
                    <a:lnTo>
                      <a:pt x="826175" y="385979"/>
                    </a:lnTo>
                    <a:lnTo>
                      <a:pt x="829506" y="384852"/>
                    </a:lnTo>
                    <a:lnTo>
                      <a:pt x="832171" y="384175"/>
                    </a:lnTo>
                    <a:close/>
                    <a:moveTo>
                      <a:pt x="922884" y="381000"/>
                    </a:moveTo>
                    <a:lnTo>
                      <a:pt x="924669" y="381225"/>
                    </a:lnTo>
                    <a:lnTo>
                      <a:pt x="926009" y="381677"/>
                    </a:lnTo>
                    <a:lnTo>
                      <a:pt x="927125" y="382579"/>
                    </a:lnTo>
                    <a:lnTo>
                      <a:pt x="928018" y="383255"/>
                    </a:lnTo>
                    <a:lnTo>
                      <a:pt x="928465" y="384609"/>
                    </a:lnTo>
                    <a:lnTo>
                      <a:pt x="928688" y="385962"/>
                    </a:lnTo>
                    <a:lnTo>
                      <a:pt x="928688" y="387090"/>
                    </a:lnTo>
                    <a:lnTo>
                      <a:pt x="928465" y="388668"/>
                    </a:lnTo>
                    <a:lnTo>
                      <a:pt x="928018" y="390473"/>
                    </a:lnTo>
                    <a:lnTo>
                      <a:pt x="927348" y="392503"/>
                    </a:lnTo>
                    <a:lnTo>
                      <a:pt x="925562" y="396111"/>
                    </a:lnTo>
                    <a:lnTo>
                      <a:pt x="923330" y="399720"/>
                    </a:lnTo>
                    <a:lnTo>
                      <a:pt x="920651" y="403103"/>
                    </a:lnTo>
                    <a:lnTo>
                      <a:pt x="918195" y="406261"/>
                    </a:lnTo>
                    <a:lnTo>
                      <a:pt x="915293" y="408742"/>
                    </a:lnTo>
                    <a:lnTo>
                      <a:pt x="912391" y="411449"/>
                    </a:lnTo>
                    <a:lnTo>
                      <a:pt x="909712" y="413704"/>
                    </a:lnTo>
                    <a:lnTo>
                      <a:pt x="906810" y="415734"/>
                    </a:lnTo>
                    <a:lnTo>
                      <a:pt x="904354" y="417538"/>
                    </a:lnTo>
                    <a:lnTo>
                      <a:pt x="901452" y="419117"/>
                    </a:lnTo>
                    <a:lnTo>
                      <a:pt x="898773" y="420471"/>
                    </a:lnTo>
                    <a:lnTo>
                      <a:pt x="896317" y="421598"/>
                    </a:lnTo>
                    <a:lnTo>
                      <a:pt x="894085" y="422049"/>
                    </a:lnTo>
                    <a:lnTo>
                      <a:pt x="891852" y="422275"/>
                    </a:lnTo>
                    <a:lnTo>
                      <a:pt x="889843" y="422275"/>
                    </a:lnTo>
                    <a:lnTo>
                      <a:pt x="888281" y="421824"/>
                    </a:lnTo>
                    <a:lnTo>
                      <a:pt x="887388" y="420922"/>
                    </a:lnTo>
                    <a:lnTo>
                      <a:pt x="886271" y="419568"/>
                    </a:lnTo>
                    <a:lnTo>
                      <a:pt x="885825" y="418215"/>
                    </a:lnTo>
                    <a:lnTo>
                      <a:pt x="885825" y="415734"/>
                    </a:lnTo>
                    <a:lnTo>
                      <a:pt x="886271" y="413479"/>
                    </a:lnTo>
                    <a:lnTo>
                      <a:pt x="887388" y="410546"/>
                    </a:lnTo>
                    <a:lnTo>
                      <a:pt x="888950" y="408065"/>
                    </a:lnTo>
                    <a:lnTo>
                      <a:pt x="890736" y="404908"/>
                    </a:lnTo>
                    <a:lnTo>
                      <a:pt x="892745" y="401976"/>
                    </a:lnTo>
                    <a:lnTo>
                      <a:pt x="894978" y="398818"/>
                    </a:lnTo>
                    <a:lnTo>
                      <a:pt x="897880" y="396111"/>
                    </a:lnTo>
                    <a:lnTo>
                      <a:pt x="900559" y="393179"/>
                    </a:lnTo>
                    <a:lnTo>
                      <a:pt x="903684" y="390473"/>
                    </a:lnTo>
                    <a:lnTo>
                      <a:pt x="906810" y="388217"/>
                    </a:lnTo>
                    <a:lnTo>
                      <a:pt x="910159" y="386187"/>
                    </a:lnTo>
                    <a:lnTo>
                      <a:pt x="913284" y="384158"/>
                    </a:lnTo>
                    <a:lnTo>
                      <a:pt x="916633" y="382804"/>
                    </a:lnTo>
                    <a:lnTo>
                      <a:pt x="919758" y="381677"/>
                    </a:lnTo>
                    <a:lnTo>
                      <a:pt x="922884" y="381000"/>
                    </a:lnTo>
                    <a:close/>
                    <a:moveTo>
                      <a:pt x="1022882" y="377825"/>
                    </a:moveTo>
                    <a:lnTo>
                      <a:pt x="1024902" y="378052"/>
                    </a:lnTo>
                    <a:lnTo>
                      <a:pt x="1026697" y="378505"/>
                    </a:lnTo>
                    <a:lnTo>
                      <a:pt x="1028044" y="379186"/>
                    </a:lnTo>
                    <a:lnTo>
                      <a:pt x="1028941" y="380093"/>
                    </a:lnTo>
                    <a:lnTo>
                      <a:pt x="1029839" y="381453"/>
                    </a:lnTo>
                    <a:lnTo>
                      <a:pt x="1030063" y="382814"/>
                    </a:lnTo>
                    <a:lnTo>
                      <a:pt x="1030288" y="384402"/>
                    </a:lnTo>
                    <a:lnTo>
                      <a:pt x="1030288" y="385989"/>
                    </a:lnTo>
                    <a:lnTo>
                      <a:pt x="1030063" y="387350"/>
                    </a:lnTo>
                    <a:lnTo>
                      <a:pt x="1029615" y="389391"/>
                    </a:lnTo>
                    <a:lnTo>
                      <a:pt x="1028044" y="393020"/>
                    </a:lnTo>
                    <a:lnTo>
                      <a:pt x="1026248" y="396648"/>
                    </a:lnTo>
                    <a:lnTo>
                      <a:pt x="1023780" y="399823"/>
                    </a:lnTo>
                    <a:lnTo>
                      <a:pt x="1021311" y="402771"/>
                    </a:lnTo>
                    <a:lnTo>
                      <a:pt x="1018618" y="405946"/>
                    </a:lnTo>
                    <a:lnTo>
                      <a:pt x="1015925" y="408668"/>
                    </a:lnTo>
                    <a:lnTo>
                      <a:pt x="1013008" y="410936"/>
                    </a:lnTo>
                    <a:lnTo>
                      <a:pt x="1010091" y="412977"/>
                    </a:lnTo>
                    <a:lnTo>
                      <a:pt x="1006949" y="414791"/>
                    </a:lnTo>
                    <a:lnTo>
                      <a:pt x="1004256" y="416378"/>
                    </a:lnTo>
                    <a:lnTo>
                      <a:pt x="1001339" y="417739"/>
                    </a:lnTo>
                    <a:lnTo>
                      <a:pt x="998870" y="418646"/>
                    </a:lnTo>
                    <a:lnTo>
                      <a:pt x="996177" y="419100"/>
                    </a:lnTo>
                    <a:lnTo>
                      <a:pt x="993933" y="419100"/>
                    </a:lnTo>
                    <a:lnTo>
                      <a:pt x="992138" y="418873"/>
                    </a:lnTo>
                    <a:lnTo>
                      <a:pt x="990342" y="417966"/>
                    </a:lnTo>
                    <a:lnTo>
                      <a:pt x="988996" y="417059"/>
                    </a:lnTo>
                    <a:lnTo>
                      <a:pt x="987874" y="415471"/>
                    </a:lnTo>
                    <a:lnTo>
                      <a:pt x="987425" y="413203"/>
                    </a:lnTo>
                    <a:lnTo>
                      <a:pt x="987425" y="411162"/>
                    </a:lnTo>
                    <a:lnTo>
                      <a:pt x="987874" y="408668"/>
                    </a:lnTo>
                    <a:lnTo>
                      <a:pt x="988771" y="405946"/>
                    </a:lnTo>
                    <a:lnTo>
                      <a:pt x="989893" y="403225"/>
                    </a:lnTo>
                    <a:lnTo>
                      <a:pt x="991464" y="400277"/>
                    </a:lnTo>
                    <a:lnTo>
                      <a:pt x="993708" y="397328"/>
                    </a:lnTo>
                    <a:lnTo>
                      <a:pt x="995728" y="394607"/>
                    </a:lnTo>
                    <a:lnTo>
                      <a:pt x="998197" y="391886"/>
                    </a:lnTo>
                    <a:lnTo>
                      <a:pt x="1001114" y="388937"/>
                    </a:lnTo>
                    <a:lnTo>
                      <a:pt x="1004031" y="386670"/>
                    </a:lnTo>
                    <a:lnTo>
                      <a:pt x="1006724" y="384402"/>
                    </a:lnTo>
                    <a:lnTo>
                      <a:pt x="1010091" y="382134"/>
                    </a:lnTo>
                    <a:lnTo>
                      <a:pt x="1013232" y="380773"/>
                    </a:lnTo>
                    <a:lnTo>
                      <a:pt x="1016374" y="379412"/>
                    </a:lnTo>
                    <a:lnTo>
                      <a:pt x="1019740" y="378278"/>
                    </a:lnTo>
                    <a:lnTo>
                      <a:pt x="1022882" y="377825"/>
                    </a:lnTo>
                    <a:close/>
                    <a:moveTo>
                      <a:pt x="1132341" y="374650"/>
                    </a:moveTo>
                    <a:lnTo>
                      <a:pt x="1134382" y="374877"/>
                    </a:lnTo>
                    <a:lnTo>
                      <a:pt x="1136424" y="375103"/>
                    </a:lnTo>
                    <a:lnTo>
                      <a:pt x="1138011" y="376011"/>
                    </a:lnTo>
                    <a:lnTo>
                      <a:pt x="1139145" y="376918"/>
                    </a:lnTo>
                    <a:lnTo>
                      <a:pt x="1140052" y="378052"/>
                    </a:lnTo>
                    <a:lnTo>
                      <a:pt x="1140959" y="379412"/>
                    </a:lnTo>
                    <a:lnTo>
                      <a:pt x="1141413" y="381000"/>
                    </a:lnTo>
                    <a:lnTo>
                      <a:pt x="1141413" y="382587"/>
                    </a:lnTo>
                    <a:lnTo>
                      <a:pt x="1141413" y="384175"/>
                    </a:lnTo>
                    <a:lnTo>
                      <a:pt x="1141186" y="385989"/>
                    </a:lnTo>
                    <a:lnTo>
                      <a:pt x="1140959" y="387803"/>
                    </a:lnTo>
                    <a:lnTo>
                      <a:pt x="1140506" y="389618"/>
                    </a:lnTo>
                    <a:lnTo>
                      <a:pt x="1138918" y="393246"/>
                    </a:lnTo>
                    <a:lnTo>
                      <a:pt x="1136877" y="396648"/>
                    </a:lnTo>
                    <a:lnTo>
                      <a:pt x="1134382" y="399823"/>
                    </a:lnTo>
                    <a:lnTo>
                      <a:pt x="1132115" y="402771"/>
                    </a:lnTo>
                    <a:lnTo>
                      <a:pt x="1129393" y="405493"/>
                    </a:lnTo>
                    <a:lnTo>
                      <a:pt x="1126672" y="407761"/>
                    </a:lnTo>
                    <a:lnTo>
                      <a:pt x="1123723" y="410028"/>
                    </a:lnTo>
                    <a:lnTo>
                      <a:pt x="1120775" y="411843"/>
                    </a:lnTo>
                    <a:lnTo>
                      <a:pt x="1117600" y="413203"/>
                    </a:lnTo>
                    <a:lnTo>
                      <a:pt x="1114879" y="414337"/>
                    </a:lnTo>
                    <a:lnTo>
                      <a:pt x="1111930" y="415471"/>
                    </a:lnTo>
                    <a:lnTo>
                      <a:pt x="1109436" y="415698"/>
                    </a:lnTo>
                    <a:lnTo>
                      <a:pt x="1106941" y="415925"/>
                    </a:lnTo>
                    <a:lnTo>
                      <a:pt x="1104673" y="415698"/>
                    </a:lnTo>
                    <a:lnTo>
                      <a:pt x="1102859" y="414791"/>
                    </a:lnTo>
                    <a:lnTo>
                      <a:pt x="1101045" y="413657"/>
                    </a:lnTo>
                    <a:lnTo>
                      <a:pt x="1099684" y="412070"/>
                    </a:lnTo>
                    <a:lnTo>
                      <a:pt x="1099003" y="410255"/>
                    </a:lnTo>
                    <a:lnTo>
                      <a:pt x="1098550" y="407761"/>
                    </a:lnTo>
                    <a:lnTo>
                      <a:pt x="1098550" y="405266"/>
                    </a:lnTo>
                    <a:lnTo>
                      <a:pt x="1099230" y="402545"/>
                    </a:lnTo>
                    <a:lnTo>
                      <a:pt x="1100137" y="399823"/>
                    </a:lnTo>
                    <a:lnTo>
                      <a:pt x="1101498" y="396875"/>
                    </a:lnTo>
                    <a:lnTo>
                      <a:pt x="1103312" y="394153"/>
                    </a:lnTo>
                    <a:lnTo>
                      <a:pt x="1105354" y="391432"/>
                    </a:lnTo>
                    <a:lnTo>
                      <a:pt x="1107621" y="388484"/>
                    </a:lnTo>
                    <a:lnTo>
                      <a:pt x="1110116" y="385989"/>
                    </a:lnTo>
                    <a:lnTo>
                      <a:pt x="1113064" y="383268"/>
                    </a:lnTo>
                    <a:lnTo>
                      <a:pt x="1115786" y="381227"/>
                    </a:lnTo>
                    <a:lnTo>
                      <a:pt x="1118961" y="379186"/>
                    </a:lnTo>
                    <a:lnTo>
                      <a:pt x="1122136" y="377371"/>
                    </a:lnTo>
                    <a:lnTo>
                      <a:pt x="1125538" y="376011"/>
                    </a:lnTo>
                    <a:lnTo>
                      <a:pt x="1128940" y="375103"/>
                    </a:lnTo>
                    <a:lnTo>
                      <a:pt x="1132341" y="374650"/>
                    </a:lnTo>
                    <a:close/>
                    <a:moveTo>
                      <a:pt x="1249244" y="371476"/>
                    </a:moveTo>
                    <a:lnTo>
                      <a:pt x="1251766" y="371929"/>
                    </a:lnTo>
                    <a:lnTo>
                      <a:pt x="1253829" y="372383"/>
                    </a:lnTo>
                    <a:lnTo>
                      <a:pt x="1255433" y="373063"/>
                    </a:lnTo>
                    <a:lnTo>
                      <a:pt x="1257038" y="373971"/>
                    </a:lnTo>
                    <a:lnTo>
                      <a:pt x="1258413" y="375331"/>
                    </a:lnTo>
                    <a:lnTo>
                      <a:pt x="1259100" y="376465"/>
                    </a:lnTo>
                    <a:lnTo>
                      <a:pt x="1260017" y="377826"/>
                    </a:lnTo>
                    <a:lnTo>
                      <a:pt x="1260476" y="379640"/>
                    </a:lnTo>
                    <a:lnTo>
                      <a:pt x="1260476" y="381228"/>
                    </a:lnTo>
                    <a:lnTo>
                      <a:pt x="1260476" y="383042"/>
                    </a:lnTo>
                    <a:lnTo>
                      <a:pt x="1260476" y="384856"/>
                    </a:lnTo>
                    <a:lnTo>
                      <a:pt x="1260247" y="386671"/>
                    </a:lnTo>
                    <a:lnTo>
                      <a:pt x="1258871" y="390299"/>
                    </a:lnTo>
                    <a:lnTo>
                      <a:pt x="1257267" y="393701"/>
                    </a:lnTo>
                    <a:lnTo>
                      <a:pt x="1255204" y="397103"/>
                    </a:lnTo>
                    <a:lnTo>
                      <a:pt x="1252912" y="400278"/>
                    </a:lnTo>
                    <a:lnTo>
                      <a:pt x="1249932" y="402999"/>
                    </a:lnTo>
                    <a:lnTo>
                      <a:pt x="1247411" y="405494"/>
                    </a:lnTo>
                    <a:lnTo>
                      <a:pt x="1244202" y="407535"/>
                    </a:lnTo>
                    <a:lnTo>
                      <a:pt x="1241222" y="409349"/>
                    </a:lnTo>
                    <a:lnTo>
                      <a:pt x="1238013" y="410710"/>
                    </a:lnTo>
                    <a:lnTo>
                      <a:pt x="1235262" y="412071"/>
                    </a:lnTo>
                    <a:lnTo>
                      <a:pt x="1232053" y="412524"/>
                    </a:lnTo>
                    <a:lnTo>
                      <a:pt x="1229074" y="412751"/>
                    </a:lnTo>
                    <a:lnTo>
                      <a:pt x="1226552" y="412751"/>
                    </a:lnTo>
                    <a:lnTo>
                      <a:pt x="1224031" y="412297"/>
                    </a:lnTo>
                    <a:lnTo>
                      <a:pt x="1221968" y="411163"/>
                    </a:lnTo>
                    <a:lnTo>
                      <a:pt x="1220134" y="410029"/>
                    </a:lnTo>
                    <a:lnTo>
                      <a:pt x="1219447" y="408896"/>
                    </a:lnTo>
                    <a:lnTo>
                      <a:pt x="1218759" y="407762"/>
                    </a:lnTo>
                    <a:lnTo>
                      <a:pt x="1218301" y="406854"/>
                    </a:lnTo>
                    <a:lnTo>
                      <a:pt x="1217842" y="405494"/>
                    </a:lnTo>
                    <a:lnTo>
                      <a:pt x="1217613" y="403226"/>
                    </a:lnTo>
                    <a:lnTo>
                      <a:pt x="1217613" y="400731"/>
                    </a:lnTo>
                    <a:lnTo>
                      <a:pt x="1218071" y="398237"/>
                    </a:lnTo>
                    <a:lnTo>
                      <a:pt x="1218759" y="395288"/>
                    </a:lnTo>
                    <a:lnTo>
                      <a:pt x="1219905" y="392794"/>
                    </a:lnTo>
                    <a:lnTo>
                      <a:pt x="1221510" y="389846"/>
                    </a:lnTo>
                    <a:lnTo>
                      <a:pt x="1223343" y="387124"/>
                    </a:lnTo>
                    <a:lnTo>
                      <a:pt x="1225406" y="384629"/>
                    </a:lnTo>
                    <a:lnTo>
                      <a:pt x="1227698" y="381908"/>
                    </a:lnTo>
                    <a:lnTo>
                      <a:pt x="1230449" y="379867"/>
                    </a:lnTo>
                    <a:lnTo>
                      <a:pt x="1233429" y="377599"/>
                    </a:lnTo>
                    <a:lnTo>
                      <a:pt x="1236179" y="375785"/>
                    </a:lnTo>
                    <a:lnTo>
                      <a:pt x="1239388" y="374197"/>
                    </a:lnTo>
                    <a:lnTo>
                      <a:pt x="1242597" y="372837"/>
                    </a:lnTo>
                    <a:lnTo>
                      <a:pt x="1246035" y="372156"/>
                    </a:lnTo>
                    <a:lnTo>
                      <a:pt x="1249244" y="371476"/>
                    </a:lnTo>
                    <a:close/>
                    <a:moveTo>
                      <a:pt x="2427514" y="369888"/>
                    </a:moveTo>
                    <a:lnTo>
                      <a:pt x="2430462" y="370341"/>
                    </a:lnTo>
                    <a:lnTo>
                      <a:pt x="2432957" y="370795"/>
                    </a:lnTo>
                    <a:lnTo>
                      <a:pt x="2435678" y="371702"/>
                    </a:lnTo>
                    <a:lnTo>
                      <a:pt x="2438173" y="372609"/>
                    </a:lnTo>
                    <a:lnTo>
                      <a:pt x="2440668" y="373970"/>
                    </a:lnTo>
                    <a:lnTo>
                      <a:pt x="2442935" y="375331"/>
                    </a:lnTo>
                    <a:lnTo>
                      <a:pt x="2445430" y="376918"/>
                    </a:lnTo>
                    <a:lnTo>
                      <a:pt x="2447471" y="378506"/>
                    </a:lnTo>
                    <a:lnTo>
                      <a:pt x="2451327" y="381908"/>
                    </a:lnTo>
                    <a:lnTo>
                      <a:pt x="2454502" y="385536"/>
                    </a:lnTo>
                    <a:lnTo>
                      <a:pt x="2456996" y="389165"/>
                    </a:lnTo>
                    <a:lnTo>
                      <a:pt x="2458810" y="392793"/>
                    </a:lnTo>
                    <a:lnTo>
                      <a:pt x="2459944" y="395288"/>
                    </a:lnTo>
                    <a:lnTo>
                      <a:pt x="2460398" y="397783"/>
                    </a:lnTo>
                    <a:lnTo>
                      <a:pt x="2460625" y="399824"/>
                    </a:lnTo>
                    <a:lnTo>
                      <a:pt x="2460625" y="401865"/>
                    </a:lnTo>
                    <a:lnTo>
                      <a:pt x="2460398" y="403906"/>
                    </a:lnTo>
                    <a:lnTo>
                      <a:pt x="2459718" y="405493"/>
                    </a:lnTo>
                    <a:lnTo>
                      <a:pt x="2458810" y="407081"/>
                    </a:lnTo>
                    <a:lnTo>
                      <a:pt x="2457677" y="408441"/>
                    </a:lnTo>
                    <a:lnTo>
                      <a:pt x="2456316" y="409575"/>
                    </a:lnTo>
                    <a:lnTo>
                      <a:pt x="2454502" y="410256"/>
                    </a:lnTo>
                    <a:lnTo>
                      <a:pt x="2452687" y="410709"/>
                    </a:lnTo>
                    <a:lnTo>
                      <a:pt x="2450646" y="411163"/>
                    </a:lnTo>
                    <a:lnTo>
                      <a:pt x="2448152" y="411163"/>
                    </a:lnTo>
                    <a:lnTo>
                      <a:pt x="2445884" y="410709"/>
                    </a:lnTo>
                    <a:lnTo>
                      <a:pt x="2443162" y="410256"/>
                    </a:lnTo>
                    <a:lnTo>
                      <a:pt x="2440441" y="409349"/>
                    </a:lnTo>
                    <a:lnTo>
                      <a:pt x="2436812" y="407761"/>
                    </a:lnTo>
                    <a:lnTo>
                      <a:pt x="2432957" y="405493"/>
                    </a:lnTo>
                    <a:lnTo>
                      <a:pt x="2430009" y="403225"/>
                    </a:lnTo>
                    <a:lnTo>
                      <a:pt x="2427060" y="400731"/>
                    </a:lnTo>
                    <a:lnTo>
                      <a:pt x="2424112" y="398009"/>
                    </a:lnTo>
                    <a:lnTo>
                      <a:pt x="2421844" y="395061"/>
                    </a:lnTo>
                    <a:lnTo>
                      <a:pt x="2420030" y="392113"/>
                    </a:lnTo>
                    <a:lnTo>
                      <a:pt x="2418443" y="389165"/>
                    </a:lnTo>
                    <a:lnTo>
                      <a:pt x="2417082" y="385990"/>
                    </a:lnTo>
                    <a:lnTo>
                      <a:pt x="2416402" y="383041"/>
                    </a:lnTo>
                    <a:lnTo>
                      <a:pt x="2416175" y="380547"/>
                    </a:lnTo>
                    <a:lnTo>
                      <a:pt x="2416175" y="377825"/>
                    </a:lnTo>
                    <a:lnTo>
                      <a:pt x="2416855" y="375558"/>
                    </a:lnTo>
                    <a:lnTo>
                      <a:pt x="2417309" y="374424"/>
                    </a:lnTo>
                    <a:lnTo>
                      <a:pt x="2418216" y="373516"/>
                    </a:lnTo>
                    <a:lnTo>
                      <a:pt x="2418896" y="372609"/>
                    </a:lnTo>
                    <a:lnTo>
                      <a:pt x="2420030" y="371929"/>
                    </a:lnTo>
                    <a:lnTo>
                      <a:pt x="2420937" y="371022"/>
                    </a:lnTo>
                    <a:lnTo>
                      <a:pt x="2422298" y="370568"/>
                    </a:lnTo>
                    <a:lnTo>
                      <a:pt x="2423659" y="370341"/>
                    </a:lnTo>
                    <a:lnTo>
                      <a:pt x="2425019" y="370115"/>
                    </a:lnTo>
                    <a:lnTo>
                      <a:pt x="2427514" y="369888"/>
                    </a:lnTo>
                    <a:close/>
                    <a:moveTo>
                      <a:pt x="1371346" y="368301"/>
                    </a:moveTo>
                    <a:lnTo>
                      <a:pt x="1373981" y="368529"/>
                    </a:lnTo>
                    <a:lnTo>
                      <a:pt x="1376176" y="369213"/>
                    </a:lnTo>
                    <a:lnTo>
                      <a:pt x="1377933" y="369669"/>
                    </a:lnTo>
                    <a:lnTo>
                      <a:pt x="1379689" y="370809"/>
                    </a:lnTo>
                    <a:lnTo>
                      <a:pt x="1381007" y="371721"/>
                    </a:lnTo>
                    <a:lnTo>
                      <a:pt x="1381885" y="373090"/>
                    </a:lnTo>
                    <a:lnTo>
                      <a:pt x="1382982" y="374686"/>
                    </a:lnTo>
                    <a:lnTo>
                      <a:pt x="1383422" y="376282"/>
                    </a:lnTo>
                    <a:lnTo>
                      <a:pt x="1384080" y="378107"/>
                    </a:lnTo>
                    <a:lnTo>
                      <a:pt x="1384300" y="379703"/>
                    </a:lnTo>
                    <a:lnTo>
                      <a:pt x="1384300" y="381527"/>
                    </a:lnTo>
                    <a:lnTo>
                      <a:pt x="1384300" y="383351"/>
                    </a:lnTo>
                    <a:lnTo>
                      <a:pt x="1383422" y="387000"/>
                    </a:lnTo>
                    <a:lnTo>
                      <a:pt x="1382324" y="390649"/>
                    </a:lnTo>
                    <a:lnTo>
                      <a:pt x="1380567" y="393841"/>
                    </a:lnTo>
                    <a:lnTo>
                      <a:pt x="1378372" y="397034"/>
                    </a:lnTo>
                    <a:lnTo>
                      <a:pt x="1376176" y="399770"/>
                    </a:lnTo>
                    <a:lnTo>
                      <a:pt x="1373542" y="402279"/>
                    </a:lnTo>
                    <a:lnTo>
                      <a:pt x="1370907" y="404331"/>
                    </a:lnTo>
                    <a:lnTo>
                      <a:pt x="1368053" y="406155"/>
                    </a:lnTo>
                    <a:lnTo>
                      <a:pt x="1364980" y="407752"/>
                    </a:lnTo>
                    <a:lnTo>
                      <a:pt x="1362345" y="408892"/>
                    </a:lnTo>
                    <a:lnTo>
                      <a:pt x="1359271" y="409348"/>
                    </a:lnTo>
                    <a:lnTo>
                      <a:pt x="1356417" y="409576"/>
                    </a:lnTo>
                    <a:lnTo>
                      <a:pt x="1353563" y="409576"/>
                    </a:lnTo>
                    <a:lnTo>
                      <a:pt x="1351148" y="409120"/>
                    </a:lnTo>
                    <a:lnTo>
                      <a:pt x="1348953" y="407980"/>
                    </a:lnTo>
                    <a:lnTo>
                      <a:pt x="1346757" y="406611"/>
                    </a:lnTo>
                    <a:lnTo>
                      <a:pt x="1345220" y="404559"/>
                    </a:lnTo>
                    <a:lnTo>
                      <a:pt x="1344122" y="402279"/>
                    </a:lnTo>
                    <a:lnTo>
                      <a:pt x="1343244" y="399770"/>
                    </a:lnTo>
                    <a:lnTo>
                      <a:pt x="1343025" y="397490"/>
                    </a:lnTo>
                    <a:lnTo>
                      <a:pt x="1343025" y="394753"/>
                    </a:lnTo>
                    <a:lnTo>
                      <a:pt x="1343464" y="392017"/>
                    </a:lnTo>
                    <a:lnTo>
                      <a:pt x="1344562" y="389280"/>
                    </a:lnTo>
                    <a:lnTo>
                      <a:pt x="1345879" y="386544"/>
                    </a:lnTo>
                    <a:lnTo>
                      <a:pt x="1347416" y="383808"/>
                    </a:lnTo>
                    <a:lnTo>
                      <a:pt x="1349172" y="381299"/>
                    </a:lnTo>
                    <a:lnTo>
                      <a:pt x="1351148" y="378791"/>
                    </a:lnTo>
                    <a:lnTo>
                      <a:pt x="1353344" y="376510"/>
                    </a:lnTo>
                    <a:lnTo>
                      <a:pt x="1355978" y="374458"/>
                    </a:lnTo>
                    <a:lnTo>
                      <a:pt x="1358832" y="372634"/>
                    </a:lnTo>
                    <a:lnTo>
                      <a:pt x="1361686" y="371037"/>
                    </a:lnTo>
                    <a:lnTo>
                      <a:pt x="1364760" y="369669"/>
                    </a:lnTo>
                    <a:lnTo>
                      <a:pt x="1368053" y="368529"/>
                    </a:lnTo>
                    <a:lnTo>
                      <a:pt x="1371346" y="368301"/>
                    </a:lnTo>
                    <a:close/>
                    <a:moveTo>
                      <a:pt x="2298614" y="368300"/>
                    </a:moveTo>
                    <a:lnTo>
                      <a:pt x="2301820" y="368958"/>
                    </a:lnTo>
                    <a:lnTo>
                      <a:pt x="2304798" y="369396"/>
                    </a:lnTo>
                    <a:lnTo>
                      <a:pt x="2307317" y="370054"/>
                    </a:lnTo>
                    <a:lnTo>
                      <a:pt x="2310066" y="371150"/>
                    </a:lnTo>
                    <a:lnTo>
                      <a:pt x="2312585" y="372247"/>
                    </a:lnTo>
                    <a:lnTo>
                      <a:pt x="2314876" y="373782"/>
                    </a:lnTo>
                    <a:lnTo>
                      <a:pt x="2317166" y="374878"/>
                    </a:lnTo>
                    <a:lnTo>
                      <a:pt x="2319228" y="376632"/>
                    </a:lnTo>
                    <a:lnTo>
                      <a:pt x="2321060" y="378167"/>
                    </a:lnTo>
                    <a:lnTo>
                      <a:pt x="2322892" y="379921"/>
                    </a:lnTo>
                    <a:lnTo>
                      <a:pt x="2325870" y="383649"/>
                    </a:lnTo>
                    <a:lnTo>
                      <a:pt x="2327931" y="387157"/>
                    </a:lnTo>
                    <a:lnTo>
                      <a:pt x="2329535" y="390446"/>
                    </a:lnTo>
                    <a:lnTo>
                      <a:pt x="2330222" y="393077"/>
                    </a:lnTo>
                    <a:lnTo>
                      <a:pt x="2330451" y="395709"/>
                    </a:lnTo>
                    <a:lnTo>
                      <a:pt x="2330222" y="397901"/>
                    </a:lnTo>
                    <a:lnTo>
                      <a:pt x="2329764" y="400313"/>
                    </a:lnTo>
                    <a:lnTo>
                      <a:pt x="2328618" y="402068"/>
                    </a:lnTo>
                    <a:lnTo>
                      <a:pt x="2327702" y="403822"/>
                    </a:lnTo>
                    <a:lnTo>
                      <a:pt x="2326099" y="405357"/>
                    </a:lnTo>
                    <a:lnTo>
                      <a:pt x="2324267" y="406234"/>
                    </a:lnTo>
                    <a:lnTo>
                      <a:pt x="2321747" y="407330"/>
                    </a:lnTo>
                    <a:lnTo>
                      <a:pt x="2319686" y="407769"/>
                    </a:lnTo>
                    <a:lnTo>
                      <a:pt x="2317166" y="407988"/>
                    </a:lnTo>
                    <a:lnTo>
                      <a:pt x="2314189" y="407988"/>
                    </a:lnTo>
                    <a:lnTo>
                      <a:pt x="2311440" y="407769"/>
                    </a:lnTo>
                    <a:lnTo>
                      <a:pt x="2308462" y="407111"/>
                    </a:lnTo>
                    <a:lnTo>
                      <a:pt x="2305256" y="406014"/>
                    </a:lnTo>
                    <a:lnTo>
                      <a:pt x="2302049" y="404480"/>
                    </a:lnTo>
                    <a:lnTo>
                      <a:pt x="2298843" y="402725"/>
                    </a:lnTo>
                    <a:lnTo>
                      <a:pt x="2295636" y="400533"/>
                    </a:lnTo>
                    <a:lnTo>
                      <a:pt x="2293116" y="398121"/>
                    </a:lnTo>
                    <a:lnTo>
                      <a:pt x="2290597" y="395709"/>
                    </a:lnTo>
                    <a:lnTo>
                      <a:pt x="2288536" y="393077"/>
                    </a:lnTo>
                    <a:lnTo>
                      <a:pt x="2286932" y="390446"/>
                    </a:lnTo>
                    <a:lnTo>
                      <a:pt x="2285787" y="387815"/>
                    </a:lnTo>
                    <a:lnTo>
                      <a:pt x="2284871" y="384964"/>
                    </a:lnTo>
                    <a:lnTo>
                      <a:pt x="2284413" y="382552"/>
                    </a:lnTo>
                    <a:lnTo>
                      <a:pt x="2284413" y="379921"/>
                    </a:lnTo>
                    <a:lnTo>
                      <a:pt x="2284642" y="377729"/>
                    </a:lnTo>
                    <a:lnTo>
                      <a:pt x="2285329" y="375536"/>
                    </a:lnTo>
                    <a:lnTo>
                      <a:pt x="2286474" y="373343"/>
                    </a:lnTo>
                    <a:lnTo>
                      <a:pt x="2288077" y="371589"/>
                    </a:lnTo>
                    <a:lnTo>
                      <a:pt x="2290139" y="370493"/>
                    </a:lnTo>
                    <a:lnTo>
                      <a:pt x="2292887" y="369177"/>
                    </a:lnTo>
                    <a:lnTo>
                      <a:pt x="2294491" y="368958"/>
                    </a:lnTo>
                    <a:lnTo>
                      <a:pt x="2296094" y="368738"/>
                    </a:lnTo>
                    <a:lnTo>
                      <a:pt x="2298614" y="368300"/>
                    </a:lnTo>
                    <a:close/>
                    <a:moveTo>
                      <a:pt x="2175869" y="366713"/>
                    </a:moveTo>
                    <a:lnTo>
                      <a:pt x="2177889" y="366713"/>
                    </a:lnTo>
                    <a:lnTo>
                      <a:pt x="2181032" y="366942"/>
                    </a:lnTo>
                    <a:lnTo>
                      <a:pt x="2183951" y="367401"/>
                    </a:lnTo>
                    <a:lnTo>
                      <a:pt x="2186420" y="368318"/>
                    </a:lnTo>
                    <a:lnTo>
                      <a:pt x="2189114" y="369235"/>
                    </a:lnTo>
                    <a:lnTo>
                      <a:pt x="2191359" y="370611"/>
                    </a:lnTo>
                    <a:lnTo>
                      <a:pt x="2193829" y="371987"/>
                    </a:lnTo>
                    <a:lnTo>
                      <a:pt x="2195624" y="373592"/>
                    </a:lnTo>
                    <a:lnTo>
                      <a:pt x="2197645" y="375197"/>
                    </a:lnTo>
                    <a:lnTo>
                      <a:pt x="2199216" y="377032"/>
                    </a:lnTo>
                    <a:lnTo>
                      <a:pt x="2200788" y="378407"/>
                    </a:lnTo>
                    <a:lnTo>
                      <a:pt x="2202359" y="380471"/>
                    </a:lnTo>
                    <a:lnTo>
                      <a:pt x="2203257" y="382306"/>
                    </a:lnTo>
                    <a:lnTo>
                      <a:pt x="2205053" y="385975"/>
                    </a:lnTo>
                    <a:lnTo>
                      <a:pt x="2205951" y="387809"/>
                    </a:lnTo>
                    <a:lnTo>
                      <a:pt x="2206176" y="389643"/>
                    </a:lnTo>
                    <a:lnTo>
                      <a:pt x="2206625" y="392624"/>
                    </a:lnTo>
                    <a:lnTo>
                      <a:pt x="2206625" y="395376"/>
                    </a:lnTo>
                    <a:lnTo>
                      <a:pt x="2206176" y="397898"/>
                    </a:lnTo>
                    <a:lnTo>
                      <a:pt x="2205278" y="400191"/>
                    </a:lnTo>
                    <a:lnTo>
                      <a:pt x="2204155" y="402255"/>
                    </a:lnTo>
                    <a:lnTo>
                      <a:pt x="2202584" y="404090"/>
                    </a:lnTo>
                    <a:lnTo>
                      <a:pt x="2200563" y="405466"/>
                    </a:lnTo>
                    <a:lnTo>
                      <a:pt x="2198318" y="406841"/>
                    </a:lnTo>
                    <a:lnTo>
                      <a:pt x="2196073" y="407529"/>
                    </a:lnTo>
                    <a:lnTo>
                      <a:pt x="2193380" y="407988"/>
                    </a:lnTo>
                    <a:lnTo>
                      <a:pt x="2190686" y="407988"/>
                    </a:lnTo>
                    <a:lnTo>
                      <a:pt x="2187767" y="407988"/>
                    </a:lnTo>
                    <a:lnTo>
                      <a:pt x="2184624" y="407300"/>
                    </a:lnTo>
                    <a:lnTo>
                      <a:pt x="2181481" y="406612"/>
                    </a:lnTo>
                    <a:lnTo>
                      <a:pt x="2178563" y="405007"/>
                    </a:lnTo>
                    <a:lnTo>
                      <a:pt x="2175420" y="403172"/>
                    </a:lnTo>
                    <a:lnTo>
                      <a:pt x="2172502" y="400879"/>
                    </a:lnTo>
                    <a:lnTo>
                      <a:pt x="2169583" y="398586"/>
                    </a:lnTo>
                    <a:lnTo>
                      <a:pt x="2167563" y="395835"/>
                    </a:lnTo>
                    <a:lnTo>
                      <a:pt x="2165767" y="393312"/>
                    </a:lnTo>
                    <a:lnTo>
                      <a:pt x="2164195" y="390331"/>
                    </a:lnTo>
                    <a:lnTo>
                      <a:pt x="2163297" y="387809"/>
                    </a:lnTo>
                    <a:lnTo>
                      <a:pt x="2162399" y="384828"/>
                    </a:lnTo>
                    <a:lnTo>
                      <a:pt x="2162175" y="382306"/>
                    </a:lnTo>
                    <a:lnTo>
                      <a:pt x="2162175" y="379554"/>
                    </a:lnTo>
                    <a:lnTo>
                      <a:pt x="2162624" y="377032"/>
                    </a:lnTo>
                    <a:lnTo>
                      <a:pt x="2163522" y="374509"/>
                    </a:lnTo>
                    <a:lnTo>
                      <a:pt x="2164869" y="372446"/>
                    </a:lnTo>
                    <a:lnTo>
                      <a:pt x="2166665" y="370611"/>
                    </a:lnTo>
                    <a:lnTo>
                      <a:pt x="2168685" y="369006"/>
                    </a:lnTo>
                    <a:lnTo>
                      <a:pt x="2170930" y="367859"/>
                    </a:lnTo>
                    <a:lnTo>
                      <a:pt x="2173848" y="366942"/>
                    </a:lnTo>
                    <a:lnTo>
                      <a:pt x="2175869" y="366713"/>
                    </a:lnTo>
                    <a:close/>
                    <a:moveTo>
                      <a:pt x="1500331" y="366713"/>
                    </a:moveTo>
                    <a:lnTo>
                      <a:pt x="1503067" y="366940"/>
                    </a:lnTo>
                    <a:lnTo>
                      <a:pt x="1505575" y="367620"/>
                    </a:lnTo>
                    <a:lnTo>
                      <a:pt x="1507855" y="368300"/>
                    </a:lnTo>
                    <a:lnTo>
                      <a:pt x="1509679" y="369434"/>
                    </a:lnTo>
                    <a:lnTo>
                      <a:pt x="1511275" y="370341"/>
                    </a:lnTo>
                    <a:lnTo>
                      <a:pt x="1512871" y="371929"/>
                    </a:lnTo>
                    <a:lnTo>
                      <a:pt x="1513783" y="373290"/>
                    </a:lnTo>
                    <a:lnTo>
                      <a:pt x="1514695" y="375104"/>
                    </a:lnTo>
                    <a:lnTo>
                      <a:pt x="1515151" y="376691"/>
                    </a:lnTo>
                    <a:lnTo>
                      <a:pt x="1515607" y="378506"/>
                    </a:lnTo>
                    <a:lnTo>
                      <a:pt x="1516063" y="380320"/>
                    </a:lnTo>
                    <a:lnTo>
                      <a:pt x="1516063" y="382134"/>
                    </a:lnTo>
                    <a:lnTo>
                      <a:pt x="1515607" y="385536"/>
                    </a:lnTo>
                    <a:lnTo>
                      <a:pt x="1514695" y="388938"/>
                    </a:lnTo>
                    <a:lnTo>
                      <a:pt x="1513327" y="392340"/>
                    </a:lnTo>
                    <a:lnTo>
                      <a:pt x="1511503" y="395288"/>
                    </a:lnTo>
                    <a:lnTo>
                      <a:pt x="1509451" y="398009"/>
                    </a:lnTo>
                    <a:lnTo>
                      <a:pt x="1506715" y="400504"/>
                    </a:lnTo>
                    <a:lnTo>
                      <a:pt x="1504207" y="402772"/>
                    </a:lnTo>
                    <a:lnTo>
                      <a:pt x="1501243" y="404359"/>
                    </a:lnTo>
                    <a:lnTo>
                      <a:pt x="1498279" y="405947"/>
                    </a:lnTo>
                    <a:lnTo>
                      <a:pt x="1495315" y="406854"/>
                    </a:lnTo>
                    <a:lnTo>
                      <a:pt x="1492351" y="407761"/>
                    </a:lnTo>
                    <a:lnTo>
                      <a:pt x="1489159" y="407988"/>
                    </a:lnTo>
                    <a:lnTo>
                      <a:pt x="1486195" y="407761"/>
                    </a:lnTo>
                    <a:lnTo>
                      <a:pt x="1483460" y="407308"/>
                    </a:lnTo>
                    <a:lnTo>
                      <a:pt x="1480724" y="406174"/>
                    </a:lnTo>
                    <a:lnTo>
                      <a:pt x="1478444" y="404813"/>
                    </a:lnTo>
                    <a:lnTo>
                      <a:pt x="1476620" y="402772"/>
                    </a:lnTo>
                    <a:lnTo>
                      <a:pt x="1474796" y="400504"/>
                    </a:lnTo>
                    <a:lnTo>
                      <a:pt x="1473656" y="398009"/>
                    </a:lnTo>
                    <a:lnTo>
                      <a:pt x="1473200" y="395515"/>
                    </a:lnTo>
                    <a:lnTo>
                      <a:pt x="1473200" y="392793"/>
                    </a:lnTo>
                    <a:lnTo>
                      <a:pt x="1473200" y="390299"/>
                    </a:lnTo>
                    <a:lnTo>
                      <a:pt x="1473884" y="387577"/>
                    </a:lnTo>
                    <a:lnTo>
                      <a:pt x="1474796" y="384856"/>
                    </a:lnTo>
                    <a:lnTo>
                      <a:pt x="1476164" y="382134"/>
                    </a:lnTo>
                    <a:lnTo>
                      <a:pt x="1477988" y="379640"/>
                    </a:lnTo>
                    <a:lnTo>
                      <a:pt x="1479812" y="376918"/>
                    </a:lnTo>
                    <a:lnTo>
                      <a:pt x="1481864" y="374877"/>
                    </a:lnTo>
                    <a:lnTo>
                      <a:pt x="1484371" y="372836"/>
                    </a:lnTo>
                    <a:lnTo>
                      <a:pt x="1487107" y="371022"/>
                    </a:lnTo>
                    <a:lnTo>
                      <a:pt x="1490299" y="369434"/>
                    </a:lnTo>
                    <a:lnTo>
                      <a:pt x="1493491" y="368074"/>
                    </a:lnTo>
                    <a:lnTo>
                      <a:pt x="1496455" y="367166"/>
                    </a:lnTo>
                    <a:lnTo>
                      <a:pt x="1500331" y="366713"/>
                    </a:lnTo>
                    <a:close/>
                    <a:moveTo>
                      <a:pt x="2041867" y="365126"/>
                    </a:moveTo>
                    <a:lnTo>
                      <a:pt x="2044725" y="365354"/>
                    </a:lnTo>
                    <a:lnTo>
                      <a:pt x="2047363" y="366266"/>
                    </a:lnTo>
                    <a:lnTo>
                      <a:pt x="2050000" y="366950"/>
                    </a:lnTo>
                    <a:lnTo>
                      <a:pt x="2052198" y="367862"/>
                    </a:lnTo>
                    <a:lnTo>
                      <a:pt x="2054616" y="369003"/>
                    </a:lnTo>
                    <a:lnTo>
                      <a:pt x="2056595" y="370371"/>
                    </a:lnTo>
                    <a:lnTo>
                      <a:pt x="2058353" y="371967"/>
                    </a:lnTo>
                    <a:lnTo>
                      <a:pt x="2060112" y="373563"/>
                    </a:lnTo>
                    <a:lnTo>
                      <a:pt x="2061430" y="375160"/>
                    </a:lnTo>
                    <a:lnTo>
                      <a:pt x="2062969" y="376984"/>
                    </a:lnTo>
                    <a:lnTo>
                      <a:pt x="2063848" y="378808"/>
                    </a:lnTo>
                    <a:lnTo>
                      <a:pt x="2064947" y="380633"/>
                    </a:lnTo>
                    <a:lnTo>
                      <a:pt x="2065607" y="382457"/>
                    </a:lnTo>
                    <a:lnTo>
                      <a:pt x="2066266" y="384281"/>
                    </a:lnTo>
                    <a:lnTo>
                      <a:pt x="2066706" y="386105"/>
                    </a:lnTo>
                    <a:lnTo>
                      <a:pt x="2066926" y="387930"/>
                    </a:lnTo>
                    <a:lnTo>
                      <a:pt x="2066926" y="391122"/>
                    </a:lnTo>
                    <a:lnTo>
                      <a:pt x="2066706" y="394087"/>
                    </a:lnTo>
                    <a:lnTo>
                      <a:pt x="2065607" y="396595"/>
                    </a:lnTo>
                    <a:lnTo>
                      <a:pt x="2064508" y="399104"/>
                    </a:lnTo>
                    <a:lnTo>
                      <a:pt x="2062969" y="401156"/>
                    </a:lnTo>
                    <a:lnTo>
                      <a:pt x="2060771" y="402752"/>
                    </a:lnTo>
                    <a:lnTo>
                      <a:pt x="2058793" y="404349"/>
                    </a:lnTo>
                    <a:lnTo>
                      <a:pt x="2056375" y="405261"/>
                    </a:lnTo>
                    <a:lnTo>
                      <a:pt x="2053737" y="406173"/>
                    </a:lnTo>
                    <a:lnTo>
                      <a:pt x="2050880" y="406401"/>
                    </a:lnTo>
                    <a:lnTo>
                      <a:pt x="2048022" y="406401"/>
                    </a:lnTo>
                    <a:lnTo>
                      <a:pt x="2044945" y="406173"/>
                    </a:lnTo>
                    <a:lnTo>
                      <a:pt x="2041867" y="405261"/>
                    </a:lnTo>
                    <a:lnTo>
                      <a:pt x="2039010" y="403892"/>
                    </a:lnTo>
                    <a:lnTo>
                      <a:pt x="2036152" y="402524"/>
                    </a:lnTo>
                    <a:lnTo>
                      <a:pt x="2033075" y="400244"/>
                    </a:lnTo>
                    <a:lnTo>
                      <a:pt x="2030437" y="397735"/>
                    </a:lnTo>
                    <a:lnTo>
                      <a:pt x="2028459" y="395227"/>
                    </a:lnTo>
                    <a:lnTo>
                      <a:pt x="2026700" y="392491"/>
                    </a:lnTo>
                    <a:lnTo>
                      <a:pt x="2025382" y="389754"/>
                    </a:lnTo>
                    <a:lnTo>
                      <a:pt x="2024722" y="387018"/>
                    </a:lnTo>
                    <a:lnTo>
                      <a:pt x="2024063" y="384281"/>
                    </a:lnTo>
                    <a:lnTo>
                      <a:pt x="2024063" y="381317"/>
                    </a:lnTo>
                    <a:lnTo>
                      <a:pt x="2024502" y="378808"/>
                    </a:lnTo>
                    <a:lnTo>
                      <a:pt x="2025162" y="376072"/>
                    </a:lnTo>
                    <a:lnTo>
                      <a:pt x="2026261" y="373791"/>
                    </a:lnTo>
                    <a:lnTo>
                      <a:pt x="2027360" y="371739"/>
                    </a:lnTo>
                    <a:lnTo>
                      <a:pt x="2029118" y="369687"/>
                    </a:lnTo>
                    <a:lnTo>
                      <a:pt x="2031316" y="368090"/>
                    </a:lnTo>
                    <a:lnTo>
                      <a:pt x="2033734" y="366722"/>
                    </a:lnTo>
                    <a:lnTo>
                      <a:pt x="2036592" y="365810"/>
                    </a:lnTo>
                    <a:lnTo>
                      <a:pt x="2039669" y="365354"/>
                    </a:lnTo>
                    <a:lnTo>
                      <a:pt x="2041867" y="365126"/>
                    </a:lnTo>
                    <a:close/>
                    <a:moveTo>
                      <a:pt x="1904129" y="365126"/>
                    </a:moveTo>
                    <a:lnTo>
                      <a:pt x="1907016" y="365355"/>
                    </a:lnTo>
                    <a:lnTo>
                      <a:pt x="1909681" y="365814"/>
                    </a:lnTo>
                    <a:lnTo>
                      <a:pt x="1912346" y="366731"/>
                    </a:lnTo>
                    <a:lnTo>
                      <a:pt x="1914567" y="367648"/>
                    </a:lnTo>
                    <a:lnTo>
                      <a:pt x="1916788" y="368795"/>
                    </a:lnTo>
                    <a:lnTo>
                      <a:pt x="1918564" y="370171"/>
                    </a:lnTo>
                    <a:lnTo>
                      <a:pt x="1920341" y="371776"/>
                    </a:lnTo>
                    <a:lnTo>
                      <a:pt x="1921896" y="373381"/>
                    </a:lnTo>
                    <a:lnTo>
                      <a:pt x="1923006" y="375215"/>
                    </a:lnTo>
                    <a:lnTo>
                      <a:pt x="1924117" y="376820"/>
                    </a:lnTo>
                    <a:lnTo>
                      <a:pt x="1925227" y="378655"/>
                    </a:lnTo>
                    <a:lnTo>
                      <a:pt x="1925893" y="380489"/>
                    </a:lnTo>
                    <a:lnTo>
                      <a:pt x="1926337" y="382324"/>
                    </a:lnTo>
                    <a:lnTo>
                      <a:pt x="1927004" y="384158"/>
                    </a:lnTo>
                    <a:lnTo>
                      <a:pt x="1927226" y="385993"/>
                    </a:lnTo>
                    <a:lnTo>
                      <a:pt x="1927226" y="387827"/>
                    </a:lnTo>
                    <a:lnTo>
                      <a:pt x="1926559" y="391037"/>
                    </a:lnTo>
                    <a:lnTo>
                      <a:pt x="1925893" y="393789"/>
                    </a:lnTo>
                    <a:lnTo>
                      <a:pt x="1924561" y="396770"/>
                    </a:lnTo>
                    <a:lnTo>
                      <a:pt x="1923006" y="399063"/>
                    </a:lnTo>
                    <a:lnTo>
                      <a:pt x="1921007" y="401356"/>
                    </a:lnTo>
                    <a:lnTo>
                      <a:pt x="1918786" y="403191"/>
                    </a:lnTo>
                    <a:lnTo>
                      <a:pt x="1916121" y="404337"/>
                    </a:lnTo>
                    <a:lnTo>
                      <a:pt x="1913456" y="405484"/>
                    </a:lnTo>
                    <a:lnTo>
                      <a:pt x="1910347" y="405942"/>
                    </a:lnTo>
                    <a:lnTo>
                      <a:pt x="1907238" y="406401"/>
                    </a:lnTo>
                    <a:lnTo>
                      <a:pt x="1904129" y="406401"/>
                    </a:lnTo>
                    <a:lnTo>
                      <a:pt x="1901241" y="405713"/>
                    </a:lnTo>
                    <a:lnTo>
                      <a:pt x="1898354" y="404796"/>
                    </a:lnTo>
                    <a:lnTo>
                      <a:pt x="1895245" y="403191"/>
                    </a:lnTo>
                    <a:lnTo>
                      <a:pt x="1892580" y="401356"/>
                    </a:lnTo>
                    <a:lnTo>
                      <a:pt x="1890137" y="398834"/>
                    </a:lnTo>
                    <a:lnTo>
                      <a:pt x="1888138" y="396541"/>
                    </a:lnTo>
                    <a:lnTo>
                      <a:pt x="1886806" y="393789"/>
                    </a:lnTo>
                    <a:lnTo>
                      <a:pt x="1885473" y="391267"/>
                    </a:lnTo>
                    <a:lnTo>
                      <a:pt x="1885029" y="388515"/>
                    </a:lnTo>
                    <a:lnTo>
                      <a:pt x="1884363" y="385763"/>
                    </a:lnTo>
                    <a:lnTo>
                      <a:pt x="1884363" y="383012"/>
                    </a:lnTo>
                    <a:lnTo>
                      <a:pt x="1885029" y="380489"/>
                    </a:lnTo>
                    <a:lnTo>
                      <a:pt x="1885695" y="377738"/>
                    </a:lnTo>
                    <a:lnTo>
                      <a:pt x="1886806" y="375215"/>
                    </a:lnTo>
                    <a:lnTo>
                      <a:pt x="1888360" y="372922"/>
                    </a:lnTo>
                    <a:lnTo>
                      <a:pt x="1890137" y="370859"/>
                    </a:lnTo>
                    <a:lnTo>
                      <a:pt x="1892136" y="369024"/>
                    </a:lnTo>
                    <a:lnTo>
                      <a:pt x="1894801" y="367419"/>
                    </a:lnTo>
                    <a:lnTo>
                      <a:pt x="1897466" y="366043"/>
                    </a:lnTo>
                    <a:lnTo>
                      <a:pt x="1900797" y="365355"/>
                    </a:lnTo>
                    <a:lnTo>
                      <a:pt x="1904129" y="365126"/>
                    </a:lnTo>
                    <a:close/>
                    <a:moveTo>
                      <a:pt x="1766997" y="365126"/>
                    </a:moveTo>
                    <a:lnTo>
                      <a:pt x="1769704" y="365579"/>
                    </a:lnTo>
                    <a:lnTo>
                      <a:pt x="1772411" y="366033"/>
                    </a:lnTo>
                    <a:lnTo>
                      <a:pt x="1774892" y="366713"/>
                    </a:lnTo>
                    <a:lnTo>
                      <a:pt x="1777148" y="367621"/>
                    </a:lnTo>
                    <a:lnTo>
                      <a:pt x="1779179" y="368981"/>
                    </a:lnTo>
                    <a:lnTo>
                      <a:pt x="1780758" y="370342"/>
                    </a:lnTo>
                    <a:lnTo>
                      <a:pt x="1782337" y="371703"/>
                    </a:lnTo>
                    <a:lnTo>
                      <a:pt x="1783465" y="373517"/>
                    </a:lnTo>
                    <a:lnTo>
                      <a:pt x="1784593" y="375104"/>
                    </a:lnTo>
                    <a:lnTo>
                      <a:pt x="1785721" y="376919"/>
                    </a:lnTo>
                    <a:lnTo>
                      <a:pt x="1786398" y="378733"/>
                    </a:lnTo>
                    <a:lnTo>
                      <a:pt x="1786849" y="380547"/>
                    </a:lnTo>
                    <a:lnTo>
                      <a:pt x="1787300" y="382362"/>
                    </a:lnTo>
                    <a:lnTo>
                      <a:pt x="1787526" y="384176"/>
                    </a:lnTo>
                    <a:lnTo>
                      <a:pt x="1787526" y="385763"/>
                    </a:lnTo>
                    <a:lnTo>
                      <a:pt x="1787526" y="387578"/>
                    </a:lnTo>
                    <a:lnTo>
                      <a:pt x="1786623" y="390979"/>
                    </a:lnTo>
                    <a:lnTo>
                      <a:pt x="1785270" y="393928"/>
                    </a:lnTo>
                    <a:lnTo>
                      <a:pt x="1783916" y="396649"/>
                    </a:lnTo>
                    <a:lnTo>
                      <a:pt x="1782111" y="399144"/>
                    </a:lnTo>
                    <a:lnTo>
                      <a:pt x="1779630" y="401185"/>
                    </a:lnTo>
                    <a:lnTo>
                      <a:pt x="1777148" y="402999"/>
                    </a:lnTo>
                    <a:lnTo>
                      <a:pt x="1774441" y="404360"/>
                    </a:lnTo>
                    <a:lnTo>
                      <a:pt x="1771509" y="405267"/>
                    </a:lnTo>
                    <a:lnTo>
                      <a:pt x="1768576" y="406174"/>
                    </a:lnTo>
                    <a:lnTo>
                      <a:pt x="1765417" y="406401"/>
                    </a:lnTo>
                    <a:lnTo>
                      <a:pt x="1762259" y="406174"/>
                    </a:lnTo>
                    <a:lnTo>
                      <a:pt x="1759326" y="405494"/>
                    </a:lnTo>
                    <a:lnTo>
                      <a:pt x="1756619" y="404587"/>
                    </a:lnTo>
                    <a:lnTo>
                      <a:pt x="1753687" y="403226"/>
                    </a:lnTo>
                    <a:lnTo>
                      <a:pt x="1750979" y="401185"/>
                    </a:lnTo>
                    <a:lnTo>
                      <a:pt x="1748723" y="398690"/>
                    </a:lnTo>
                    <a:lnTo>
                      <a:pt x="1747144" y="396422"/>
                    </a:lnTo>
                    <a:lnTo>
                      <a:pt x="1745791" y="393928"/>
                    </a:lnTo>
                    <a:lnTo>
                      <a:pt x="1745114" y="391206"/>
                    </a:lnTo>
                    <a:lnTo>
                      <a:pt x="1744663" y="388712"/>
                    </a:lnTo>
                    <a:lnTo>
                      <a:pt x="1744663" y="385763"/>
                    </a:lnTo>
                    <a:lnTo>
                      <a:pt x="1745114" y="383042"/>
                    </a:lnTo>
                    <a:lnTo>
                      <a:pt x="1745565" y="380547"/>
                    </a:lnTo>
                    <a:lnTo>
                      <a:pt x="1746919" y="377826"/>
                    </a:lnTo>
                    <a:lnTo>
                      <a:pt x="1748272" y="375331"/>
                    </a:lnTo>
                    <a:lnTo>
                      <a:pt x="1750077" y="373290"/>
                    </a:lnTo>
                    <a:lnTo>
                      <a:pt x="1752107" y="371022"/>
                    </a:lnTo>
                    <a:lnTo>
                      <a:pt x="1754363" y="369208"/>
                    </a:lnTo>
                    <a:lnTo>
                      <a:pt x="1757070" y="367621"/>
                    </a:lnTo>
                    <a:lnTo>
                      <a:pt x="1760229" y="366487"/>
                    </a:lnTo>
                    <a:lnTo>
                      <a:pt x="1763387" y="365579"/>
                    </a:lnTo>
                    <a:lnTo>
                      <a:pt x="1766997" y="365126"/>
                    </a:lnTo>
                    <a:close/>
                    <a:moveTo>
                      <a:pt x="1632858" y="365126"/>
                    </a:moveTo>
                    <a:lnTo>
                      <a:pt x="1635579" y="365353"/>
                    </a:lnTo>
                    <a:lnTo>
                      <a:pt x="1638074" y="366033"/>
                    </a:lnTo>
                    <a:lnTo>
                      <a:pt x="1640568" y="366713"/>
                    </a:lnTo>
                    <a:lnTo>
                      <a:pt x="1642610" y="367847"/>
                    </a:lnTo>
                    <a:lnTo>
                      <a:pt x="1644197" y="368754"/>
                    </a:lnTo>
                    <a:lnTo>
                      <a:pt x="1645785" y="370115"/>
                    </a:lnTo>
                    <a:lnTo>
                      <a:pt x="1647145" y="371703"/>
                    </a:lnTo>
                    <a:lnTo>
                      <a:pt x="1648279" y="373290"/>
                    </a:lnTo>
                    <a:lnTo>
                      <a:pt x="1649186" y="375104"/>
                    </a:lnTo>
                    <a:lnTo>
                      <a:pt x="1649867" y="376692"/>
                    </a:lnTo>
                    <a:lnTo>
                      <a:pt x="1650547" y="378506"/>
                    </a:lnTo>
                    <a:lnTo>
                      <a:pt x="1650774" y="380321"/>
                    </a:lnTo>
                    <a:lnTo>
                      <a:pt x="1651001" y="382135"/>
                    </a:lnTo>
                    <a:lnTo>
                      <a:pt x="1651001" y="383949"/>
                    </a:lnTo>
                    <a:lnTo>
                      <a:pt x="1650774" y="385763"/>
                    </a:lnTo>
                    <a:lnTo>
                      <a:pt x="1650547" y="387578"/>
                    </a:lnTo>
                    <a:lnTo>
                      <a:pt x="1649186" y="390753"/>
                    </a:lnTo>
                    <a:lnTo>
                      <a:pt x="1647826" y="393928"/>
                    </a:lnTo>
                    <a:lnTo>
                      <a:pt x="1645785" y="396649"/>
                    </a:lnTo>
                    <a:lnTo>
                      <a:pt x="1643744" y="399144"/>
                    </a:lnTo>
                    <a:lnTo>
                      <a:pt x="1641022" y="401185"/>
                    </a:lnTo>
                    <a:lnTo>
                      <a:pt x="1638527" y="402999"/>
                    </a:lnTo>
                    <a:lnTo>
                      <a:pt x="1635579" y="404360"/>
                    </a:lnTo>
                    <a:lnTo>
                      <a:pt x="1632631" y="405494"/>
                    </a:lnTo>
                    <a:lnTo>
                      <a:pt x="1629456" y="406174"/>
                    </a:lnTo>
                    <a:lnTo>
                      <a:pt x="1626508" y="406401"/>
                    </a:lnTo>
                    <a:lnTo>
                      <a:pt x="1623559" y="406174"/>
                    </a:lnTo>
                    <a:lnTo>
                      <a:pt x="1620611" y="405721"/>
                    </a:lnTo>
                    <a:lnTo>
                      <a:pt x="1617890" y="404587"/>
                    </a:lnTo>
                    <a:lnTo>
                      <a:pt x="1615168" y="403226"/>
                    </a:lnTo>
                    <a:lnTo>
                      <a:pt x="1613127" y="401185"/>
                    </a:lnTo>
                    <a:lnTo>
                      <a:pt x="1611086" y="398917"/>
                    </a:lnTo>
                    <a:lnTo>
                      <a:pt x="1609725" y="396649"/>
                    </a:lnTo>
                    <a:lnTo>
                      <a:pt x="1608591" y="393928"/>
                    </a:lnTo>
                    <a:lnTo>
                      <a:pt x="1608138" y="391433"/>
                    </a:lnTo>
                    <a:lnTo>
                      <a:pt x="1608138" y="388712"/>
                    </a:lnTo>
                    <a:lnTo>
                      <a:pt x="1608365" y="385763"/>
                    </a:lnTo>
                    <a:lnTo>
                      <a:pt x="1609272" y="383269"/>
                    </a:lnTo>
                    <a:lnTo>
                      <a:pt x="1610179" y="380547"/>
                    </a:lnTo>
                    <a:lnTo>
                      <a:pt x="1611540" y="378053"/>
                    </a:lnTo>
                    <a:lnTo>
                      <a:pt x="1613127" y="375331"/>
                    </a:lnTo>
                    <a:lnTo>
                      <a:pt x="1615168" y="373290"/>
                    </a:lnTo>
                    <a:lnTo>
                      <a:pt x="1617436" y="371249"/>
                    </a:lnTo>
                    <a:lnTo>
                      <a:pt x="1619931" y="369435"/>
                    </a:lnTo>
                    <a:lnTo>
                      <a:pt x="1622652" y="367847"/>
                    </a:lnTo>
                    <a:lnTo>
                      <a:pt x="1625827" y="366487"/>
                    </a:lnTo>
                    <a:lnTo>
                      <a:pt x="1629229" y="365806"/>
                    </a:lnTo>
                    <a:lnTo>
                      <a:pt x="1632858" y="365126"/>
                    </a:lnTo>
                    <a:close/>
                    <a:moveTo>
                      <a:pt x="703456" y="355600"/>
                    </a:moveTo>
                    <a:lnTo>
                      <a:pt x="704153" y="355600"/>
                    </a:lnTo>
                    <a:lnTo>
                      <a:pt x="704851" y="356043"/>
                    </a:lnTo>
                    <a:lnTo>
                      <a:pt x="704851" y="356930"/>
                    </a:lnTo>
                    <a:lnTo>
                      <a:pt x="704851" y="357595"/>
                    </a:lnTo>
                    <a:lnTo>
                      <a:pt x="703456" y="360256"/>
                    </a:lnTo>
                    <a:lnTo>
                      <a:pt x="701363" y="363138"/>
                    </a:lnTo>
                    <a:lnTo>
                      <a:pt x="698340" y="366242"/>
                    </a:lnTo>
                    <a:lnTo>
                      <a:pt x="695085" y="370012"/>
                    </a:lnTo>
                    <a:lnTo>
                      <a:pt x="688110" y="376663"/>
                    </a:lnTo>
                    <a:lnTo>
                      <a:pt x="682297" y="381319"/>
                    </a:lnTo>
                    <a:lnTo>
                      <a:pt x="676949" y="385532"/>
                    </a:lnTo>
                    <a:lnTo>
                      <a:pt x="672066" y="389301"/>
                    </a:lnTo>
                    <a:lnTo>
                      <a:pt x="667648" y="392184"/>
                    </a:lnTo>
                    <a:lnTo>
                      <a:pt x="663696" y="394179"/>
                    </a:lnTo>
                    <a:lnTo>
                      <a:pt x="660906" y="395288"/>
                    </a:lnTo>
                    <a:lnTo>
                      <a:pt x="659975" y="395288"/>
                    </a:lnTo>
                    <a:lnTo>
                      <a:pt x="659278" y="395288"/>
                    </a:lnTo>
                    <a:lnTo>
                      <a:pt x="658813" y="394623"/>
                    </a:lnTo>
                    <a:lnTo>
                      <a:pt x="658813" y="393958"/>
                    </a:lnTo>
                    <a:lnTo>
                      <a:pt x="659045" y="392406"/>
                    </a:lnTo>
                    <a:lnTo>
                      <a:pt x="660208" y="390410"/>
                    </a:lnTo>
                    <a:lnTo>
                      <a:pt x="661836" y="387971"/>
                    </a:lnTo>
                    <a:lnTo>
                      <a:pt x="664161" y="385532"/>
                    </a:lnTo>
                    <a:lnTo>
                      <a:pt x="669974" y="379324"/>
                    </a:lnTo>
                    <a:lnTo>
                      <a:pt x="676949" y="372894"/>
                    </a:lnTo>
                    <a:lnTo>
                      <a:pt x="684157" y="366908"/>
                    </a:lnTo>
                    <a:lnTo>
                      <a:pt x="687877" y="364025"/>
                    </a:lnTo>
                    <a:lnTo>
                      <a:pt x="691598" y="361586"/>
                    </a:lnTo>
                    <a:lnTo>
                      <a:pt x="694853" y="359147"/>
                    </a:lnTo>
                    <a:lnTo>
                      <a:pt x="698108" y="357595"/>
                    </a:lnTo>
                    <a:lnTo>
                      <a:pt x="701131" y="356043"/>
                    </a:lnTo>
                    <a:lnTo>
                      <a:pt x="703456" y="355600"/>
                    </a:lnTo>
                    <a:close/>
                    <a:moveTo>
                      <a:pt x="831623" y="346075"/>
                    </a:moveTo>
                    <a:lnTo>
                      <a:pt x="832984" y="346075"/>
                    </a:lnTo>
                    <a:lnTo>
                      <a:pt x="833891" y="346523"/>
                    </a:lnTo>
                    <a:lnTo>
                      <a:pt x="834798" y="347420"/>
                    </a:lnTo>
                    <a:lnTo>
                      <a:pt x="835025" y="348093"/>
                    </a:lnTo>
                    <a:lnTo>
                      <a:pt x="835025" y="349438"/>
                    </a:lnTo>
                    <a:lnTo>
                      <a:pt x="834798" y="350784"/>
                    </a:lnTo>
                    <a:lnTo>
                      <a:pt x="834118" y="351905"/>
                    </a:lnTo>
                    <a:lnTo>
                      <a:pt x="833437" y="353474"/>
                    </a:lnTo>
                    <a:lnTo>
                      <a:pt x="831396" y="356838"/>
                    </a:lnTo>
                    <a:lnTo>
                      <a:pt x="828902" y="360425"/>
                    </a:lnTo>
                    <a:lnTo>
                      <a:pt x="826180" y="363789"/>
                    </a:lnTo>
                    <a:lnTo>
                      <a:pt x="823005" y="366928"/>
                    </a:lnTo>
                    <a:lnTo>
                      <a:pt x="817336" y="372309"/>
                    </a:lnTo>
                    <a:lnTo>
                      <a:pt x="811439" y="377018"/>
                    </a:lnTo>
                    <a:lnTo>
                      <a:pt x="805996" y="380830"/>
                    </a:lnTo>
                    <a:lnTo>
                      <a:pt x="803502" y="382399"/>
                    </a:lnTo>
                    <a:lnTo>
                      <a:pt x="801007" y="383745"/>
                    </a:lnTo>
                    <a:lnTo>
                      <a:pt x="798739" y="384866"/>
                    </a:lnTo>
                    <a:lnTo>
                      <a:pt x="796925" y="385314"/>
                    </a:lnTo>
                    <a:lnTo>
                      <a:pt x="795111" y="385763"/>
                    </a:lnTo>
                    <a:lnTo>
                      <a:pt x="793523" y="385763"/>
                    </a:lnTo>
                    <a:lnTo>
                      <a:pt x="792162" y="385539"/>
                    </a:lnTo>
                    <a:lnTo>
                      <a:pt x="791028" y="385090"/>
                    </a:lnTo>
                    <a:lnTo>
                      <a:pt x="790575" y="383969"/>
                    </a:lnTo>
                    <a:lnTo>
                      <a:pt x="790575" y="382624"/>
                    </a:lnTo>
                    <a:lnTo>
                      <a:pt x="790802" y="380606"/>
                    </a:lnTo>
                    <a:lnTo>
                      <a:pt x="791709" y="378588"/>
                    </a:lnTo>
                    <a:lnTo>
                      <a:pt x="793296" y="375897"/>
                    </a:lnTo>
                    <a:lnTo>
                      <a:pt x="795111" y="373206"/>
                    </a:lnTo>
                    <a:lnTo>
                      <a:pt x="797152" y="370291"/>
                    </a:lnTo>
                    <a:lnTo>
                      <a:pt x="799646" y="367376"/>
                    </a:lnTo>
                    <a:lnTo>
                      <a:pt x="802595" y="364461"/>
                    </a:lnTo>
                    <a:lnTo>
                      <a:pt x="805770" y="361546"/>
                    </a:lnTo>
                    <a:lnTo>
                      <a:pt x="808945" y="358632"/>
                    </a:lnTo>
                    <a:lnTo>
                      <a:pt x="812346" y="355941"/>
                    </a:lnTo>
                    <a:lnTo>
                      <a:pt x="815748" y="353250"/>
                    </a:lnTo>
                    <a:lnTo>
                      <a:pt x="819150" y="351232"/>
                    </a:lnTo>
                    <a:lnTo>
                      <a:pt x="822552" y="349214"/>
                    </a:lnTo>
                    <a:lnTo>
                      <a:pt x="825500" y="347644"/>
                    </a:lnTo>
                    <a:lnTo>
                      <a:pt x="828675" y="346523"/>
                    </a:lnTo>
                    <a:lnTo>
                      <a:pt x="831623" y="346075"/>
                    </a:lnTo>
                    <a:close/>
                    <a:moveTo>
                      <a:pt x="914557" y="341313"/>
                    </a:moveTo>
                    <a:lnTo>
                      <a:pt x="915939" y="341777"/>
                    </a:lnTo>
                    <a:lnTo>
                      <a:pt x="917320" y="342240"/>
                    </a:lnTo>
                    <a:lnTo>
                      <a:pt x="918242" y="342936"/>
                    </a:lnTo>
                    <a:lnTo>
                      <a:pt x="918933" y="343864"/>
                    </a:lnTo>
                    <a:lnTo>
                      <a:pt x="919163" y="344791"/>
                    </a:lnTo>
                    <a:lnTo>
                      <a:pt x="919163" y="346182"/>
                    </a:lnTo>
                    <a:lnTo>
                      <a:pt x="918933" y="347806"/>
                    </a:lnTo>
                    <a:lnTo>
                      <a:pt x="918472" y="349429"/>
                    </a:lnTo>
                    <a:lnTo>
                      <a:pt x="916860" y="352907"/>
                    </a:lnTo>
                    <a:lnTo>
                      <a:pt x="914557" y="356385"/>
                    </a:lnTo>
                    <a:lnTo>
                      <a:pt x="912023" y="359863"/>
                    </a:lnTo>
                    <a:lnTo>
                      <a:pt x="909029" y="363342"/>
                    </a:lnTo>
                    <a:lnTo>
                      <a:pt x="906496" y="366124"/>
                    </a:lnTo>
                    <a:lnTo>
                      <a:pt x="903502" y="368907"/>
                    </a:lnTo>
                    <a:lnTo>
                      <a:pt x="900738" y="371689"/>
                    </a:lnTo>
                    <a:lnTo>
                      <a:pt x="897514" y="374008"/>
                    </a:lnTo>
                    <a:lnTo>
                      <a:pt x="894520" y="375863"/>
                    </a:lnTo>
                    <a:lnTo>
                      <a:pt x="891526" y="377718"/>
                    </a:lnTo>
                    <a:lnTo>
                      <a:pt x="888992" y="379342"/>
                    </a:lnTo>
                    <a:lnTo>
                      <a:pt x="886228" y="380733"/>
                    </a:lnTo>
                    <a:lnTo>
                      <a:pt x="883925" y="381428"/>
                    </a:lnTo>
                    <a:lnTo>
                      <a:pt x="881622" y="382356"/>
                    </a:lnTo>
                    <a:lnTo>
                      <a:pt x="879780" y="382588"/>
                    </a:lnTo>
                    <a:lnTo>
                      <a:pt x="877937" y="382356"/>
                    </a:lnTo>
                    <a:lnTo>
                      <a:pt x="876555" y="381892"/>
                    </a:lnTo>
                    <a:lnTo>
                      <a:pt x="875404" y="381197"/>
                    </a:lnTo>
                    <a:lnTo>
                      <a:pt x="874713" y="379805"/>
                    </a:lnTo>
                    <a:lnTo>
                      <a:pt x="874713" y="378182"/>
                    </a:lnTo>
                    <a:lnTo>
                      <a:pt x="874943" y="375863"/>
                    </a:lnTo>
                    <a:lnTo>
                      <a:pt x="875634" y="373544"/>
                    </a:lnTo>
                    <a:lnTo>
                      <a:pt x="876786" y="370762"/>
                    </a:lnTo>
                    <a:lnTo>
                      <a:pt x="878628" y="368211"/>
                    </a:lnTo>
                    <a:lnTo>
                      <a:pt x="880701" y="365197"/>
                    </a:lnTo>
                    <a:lnTo>
                      <a:pt x="883234" y="362182"/>
                    </a:lnTo>
                    <a:lnTo>
                      <a:pt x="885768" y="359400"/>
                    </a:lnTo>
                    <a:lnTo>
                      <a:pt x="888762" y="356385"/>
                    </a:lnTo>
                    <a:lnTo>
                      <a:pt x="891526" y="353603"/>
                    </a:lnTo>
                    <a:lnTo>
                      <a:pt x="894750" y="351052"/>
                    </a:lnTo>
                    <a:lnTo>
                      <a:pt x="898205" y="348501"/>
                    </a:lnTo>
                    <a:lnTo>
                      <a:pt x="901429" y="346414"/>
                    </a:lnTo>
                    <a:lnTo>
                      <a:pt x="904884" y="344559"/>
                    </a:lnTo>
                    <a:lnTo>
                      <a:pt x="908108" y="342936"/>
                    </a:lnTo>
                    <a:lnTo>
                      <a:pt x="911332" y="342009"/>
                    </a:lnTo>
                    <a:lnTo>
                      <a:pt x="914557" y="341313"/>
                    </a:lnTo>
                    <a:close/>
                    <a:moveTo>
                      <a:pt x="2761403" y="339725"/>
                    </a:moveTo>
                    <a:lnTo>
                      <a:pt x="2763476" y="340421"/>
                    </a:lnTo>
                    <a:lnTo>
                      <a:pt x="2765779" y="340884"/>
                    </a:lnTo>
                    <a:lnTo>
                      <a:pt x="2767852" y="341812"/>
                    </a:lnTo>
                    <a:lnTo>
                      <a:pt x="2770155" y="342739"/>
                    </a:lnTo>
                    <a:lnTo>
                      <a:pt x="2774761" y="345522"/>
                    </a:lnTo>
                    <a:lnTo>
                      <a:pt x="2779137" y="348536"/>
                    </a:lnTo>
                    <a:lnTo>
                      <a:pt x="2783743" y="352015"/>
                    </a:lnTo>
                    <a:lnTo>
                      <a:pt x="2787658" y="355957"/>
                    </a:lnTo>
                    <a:lnTo>
                      <a:pt x="2791343" y="359435"/>
                    </a:lnTo>
                    <a:lnTo>
                      <a:pt x="2794337" y="362913"/>
                    </a:lnTo>
                    <a:lnTo>
                      <a:pt x="2797332" y="366623"/>
                    </a:lnTo>
                    <a:lnTo>
                      <a:pt x="2799635" y="370101"/>
                    </a:lnTo>
                    <a:lnTo>
                      <a:pt x="2801017" y="373116"/>
                    </a:lnTo>
                    <a:lnTo>
                      <a:pt x="2801707" y="375898"/>
                    </a:lnTo>
                    <a:lnTo>
                      <a:pt x="2801938" y="377058"/>
                    </a:lnTo>
                    <a:lnTo>
                      <a:pt x="2801938" y="377985"/>
                    </a:lnTo>
                    <a:lnTo>
                      <a:pt x="2801707" y="378913"/>
                    </a:lnTo>
                    <a:lnTo>
                      <a:pt x="2801247" y="379609"/>
                    </a:lnTo>
                    <a:lnTo>
                      <a:pt x="2800786" y="380072"/>
                    </a:lnTo>
                    <a:lnTo>
                      <a:pt x="2799865" y="380768"/>
                    </a:lnTo>
                    <a:lnTo>
                      <a:pt x="2798713" y="381000"/>
                    </a:lnTo>
                    <a:lnTo>
                      <a:pt x="2797792" y="381000"/>
                    </a:lnTo>
                    <a:lnTo>
                      <a:pt x="2796410" y="380768"/>
                    </a:lnTo>
                    <a:lnTo>
                      <a:pt x="2794798" y="380536"/>
                    </a:lnTo>
                    <a:lnTo>
                      <a:pt x="2791574" y="379377"/>
                    </a:lnTo>
                    <a:lnTo>
                      <a:pt x="2787889" y="377522"/>
                    </a:lnTo>
                    <a:lnTo>
                      <a:pt x="2784434" y="375203"/>
                    </a:lnTo>
                    <a:lnTo>
                      <a:pt x="2780519" y="372420"/>
                    </a:lnTo>
                    <a:lnTo>
                      <a:pt x="2776834" y="369406"/>
                    </a:lnTo>
                    <a:lnTo>
                      <a:pt x="2773379" y="366159"/>
                    </a:lnTo>
                    <a:lnTo>
                      <a:pt x="2769694" y="362913"/>
                    </a:lnTo>
                    <a:lnTo>
                      <a:pt x="2766470" y="359435"/>
                    </a:lnTo>
                    <a:lnTo>
                      <a:pt x="2763476" y="355957"/>
                    </a:lnTo>
                    <a:lnTo>
                      <a:pt x="2761173" y="352710"/>
                    </a:lnTo>
                    <a:lnTo>
                      <a:pt x="2759330" y="349464"/>
                    </a:lnTo>
                    <a:lnTo>
                      <a:pt x="2757948" y="346449"/>
                    </a:lnTo>
                    <a:lnTo>
                      <a:pt x="2757488" y="344131"/>
                    </a:lnTo>
                    <a:lnTo>
                      <a:pt x="2757488" y="342971"/>
                    </a:lnTo>
                    <a:lnTo>
                      <a:pt x="2757488" y="342044"/>
                    </a:lnTo>
                    <a:lnTo>
                      <a:pt x="2757948" y="341116"/>
                    </a:lnTo>
                    <a:lnTo>
                      <a:pt x="2758409" y="340652"/>
                    </a:lnTo>
                    <a:lnTo>
                      <a:pt x="2759330" y="340421"/>
                    </a:lnTo>
                    <a:lnTo>
                      <a:pt x="2759791" y="340189"/>
                    </a:lnTo>
                    <a:lnTo>
                      <a:pt x="2761403" y="339725"/>
                    </a:lnTo>
                    <a:close/>
                    <a:moveTo>
                      <a:pt x="1006343" y="338138"/>
                    </a:moveTo>
                    <a:lnTo>
                      <a:pt x="1008426" y="338363"/>
                    </a:lnTo>
                    <a:lnTo>
                      <a:pt x="1010047" y="339040"/>
                    </a:lnTo>
                    <a:lnTo>
                      <a:pt x="1011204" y="339716"/>
                    </a:lnTo>
                    <a:lnTo>
                      <a:pt x="1011899" y="340618"/>
                    </a:lnTo>
                    <a:lnTo>
                      <a:pt x="1012362" y="341746"/>
                    </a:lnTo>
                    <a:lnTo>
                      <a:pt x="1012825" y="343099"/>
                    </a:lnTo>
                    <a:lnTo>
                      <a:pt x="1012825" y="344452"/>
                    </a:lnTo>
                    <a:lnTo>
                      <a:pt x="1012362" y="346030"/>
                    </a:lnTo>
                    <a:lnTo>
                      <a:pt x="1011899" y="347609"/>
                    </a:lnTo>
                    <a:lnTo>
                      <a:pt x="1011436" y="349413"/>
                    </a:lnTo>
                    <a:lnTo>
                      <a:pt x="1009584" y="352795"/>
                    </a:lnTo>
                    <a:lnTo>
                      <a:pt x="1007037" y="356178"/>
                    </a:lnTo>
                    <a:lnTo>
                      <a:pt x="1004722" y="359560"/>
                    </a:lnTo>
                    <a:lnTo>
                      <a:pt x="1001944" y="362266"/>
                    </a:lnTo>
                    <a:lnTo>
                      <a:pt x="999397" y="364972"/>
                    </a:lnTo>
                    <a:lnTo>
                      <a:pt x="996388" y="367453"/>
                    </a:lnTo>
                    <a:lnTo>
                      <a:pt x="993610" y="369708"/>
                    </a:lnTo>
                    <a:lnTo>
                      <a:pt x="990600" y="371737"/>
                    </a:lnTo>
                    <a:lnTo>
                      <a:pt x="987822" y="373541"/>
                    </a:lnTo>
                    <a:lnTo>
                      <a:pt x="985044" y="375120"/>
                    </a:lnTo>
                    <a:lnTo>
                      <a:pt x="982265" y="376473"/>
                    </a:lnTo>
                    <a:lnTo>
                      <a:pt x="979719" y="377149"/>
                    </a:lnTo>
                    <a:lnTo>
                      <a:pt x="977172" y="377600"/>
                    </a:lnTo>
                    <a:lnTo>
                      <a:pt x="974857" y="377826"/>
                    </a:lnTo>
                    <a:lnTo>
                      <a:pt x="973005" y="377826"/>
                    </a:lnTo>
                    <a:lnTo>
                      <a:pt x="971385" y="377375"/>
                    </a:lnTo>
                    <a:lnTo>
                      <a:pt x="969995" y="376698"/>
                    </a:lnTo>
                    <a:lnTo>
                      <a:pt x="969069" y="375345"/>
                    </a:lnTo>
                    <a:lnTo>
                      <a:pt x="968375" y="373767"/>
                    </a:lnTo>
                    <a:lnTo>
                      <a:pt x="968375" y="371737"/>
                    </a:lnTo>
                    <a:lnTo>
                      <a:pt x="969069" y="369257"/>
                    </a:lnTo>
                    <a:lnTo>
                      <a:pt x="969764" y="366776"/>
                    </a:lnTo>
                    <a:lnTo>
                      <a:pt x="971153" y="363845"/>
                    </a:lnTo>
                    <a:lnTo>
                      <a:pt x="973005" y="361364"/>
                    </a:lnTo>
                    <a:lnTo>
                      <a:pt x="975089" y="358433"/>
                    </a:lnTo>
                    <a:lnTo>
                      <a:pt x="977635" y="355501"/>
                    </a:lnTo>
                    <a:lnTo>
                      <a:pt x="980413" y="352795"/>
                    </a:lnTo>
                    <a:lnTo>
                      <a:pt x="983423" y="349864"/>
                    </a:lnTo>
                    <a:lnTo>
                      <a:pt x="986433" y="347609"/>
                    </a:lnTo>
                    <a:lnTo>
                      <a:pt x="989674" y="345128"/>
                    </a:lnTo>
                    <a:lnTo>
                      <a:pt x="992915" y="343099"/>
                    </a:lnTo>
                    <a:lnTo>
                      <a:pt x="996388" y="341295"/>
                    </a:lnTo>
                    <a:lnTo>
                      <a:pt x="999860" y="339716"/>
                    </a:lnTo>
                    <a:lnTo>
                      <a:pt x="1003101" y="338814"/>
                    </a:lnTo>
                    <a:lnTo>
                      <a:pt x="1006343" y="338138"/>
                    </a:lnTo>
                    <a:close/>
                    <a:moveTo>
                      <a:pt x="1106715" y="334963"/>
                    </a:moveTo>
                    <a:lnTo>
                      <a:pt x="1108983" y="335411"/>
                    </a:lnTo>
                    <a:lnTo>
                      <a:pt x="1110570" y="335860"/>
                    </a:lnTo>
                    <a:lnTo>
                      <a:pt x="1112158" y="336308"/>
                    </a:lnTo>
                    <a:lnTo>
                      <a:pt x="1113065" y="337429"/>
                    </a:lnTo>
                    <a:lnTo>
                      <a:pt x="1113972" y="338326"/>
                    </a:lnTo>
                    <a:lnTo>
                      <a:pt x="1114199" y="339672"/>
                    </a:lnTo>
                    <a:lnTo>
                      <a:pt x="1114426" y="341241"/>
                    </a:lnTo>
                    <a:lnTo>
                      <a:pt x="1114426" y="342811"/>
                    </a:lnTo>
                    <a:lnTo>
                      <a:pt x="1114199" y="344380"/>
                    </a:lnTo>
                    <a:lnTo>
                      <a:pt x="1113972" y="346174"/>
                    </a:lnTo>
                    <a:lnTo>
                      <a:pt x="1112385" y="349538"/>
                    </a:lnTo>
                    <a:lnTo>
                      <a:pt x="1110570" y="352901"/>
                    </a:lnTo>
                    <a:lnTo>
                      <a:pt x="1108529" y="356040"/>
                    </a:lnTo>
                    <a:lnTo>
                      <a:pt x="1106035" y="359179"/>
                    </a:lnTo>
                    <a:lnTo>
                      <a:pt x="1103540" y="361870"/>
                    </a:lnTo>
                    <a:lnTo>
                      <a:pt x="1100592" y="364561"/>
                    </a:lnTo>
                    <a:lnTo>
                      <a:pt x="1097644" y="366803"/>
                    </a:lnTo>
                    <a:lnTo>
                      <a:pt x="1094922" y="368821"/>
                    </a:lnTo>
                    <a:lnTo>
                      <a:pt x="1091974" y="370391"/>
                    </a:lnTo>
                    <a:lnTo>
                      <a:pt x="1089026" y="371960"/>
                    </a:lnTo>
                    <a:lnTo>
                      <a:pt x="1086304" y="373081"/>
                    </a:lnTo>
                    <a:lnTo>
                      <a:pt x="1083583" y="373754"/>
                    </a:lnTo>
                    <a:lnTo>
                      <a:pt x="1081088" y="374427"/>
                    </a:lnTo>
                    <a:lnTo>
                      <a:pt x="1078593" y="374651"/>
                    </a:lnTo>
                    <a:lnTo>
                      <a:pt x="1076552" y="373978"/>
                    </a:lnTo>
                    <a:lnTo>
                      <a:pt x="1074738" y="373530"/>
                    </a:lnTo>
                    <a:lnTo>
                      <a:pt x="1073377" y="372409"/>
                    </a:lnTo>
                    <a:lnTo>
                      <a:pt x="1072470" y="371063"/>
                    </a:lnTo>
                    <a:lnTo>
                      <a:pt x="1071790" y="368821"/>
                    </a:lnTo>
                    <a:lnTo>
                      <a:pt x="1071563" y="366803"/>
                    </a:lnTo>
                    <a:lnTo>
                      <a:pt x="1072243" y="364336"/>
                    </a:lnTo>
                    <a:lnTo>
                      <a:pt x="1072924" y="361870"/>
                    </a:lnTo>
                    <a:lnTo>
                      <a:pt x="1074284" y="359179"/>
                    </a:lnTo>
                    <a:lnTo>
                      <a:pt x="1075872" y="356489"/>
                    </a:lnTo>
                    <a:lnTo>
                      <a:pt x="1077686" y="353574"/>
                    </a:lnTo>
                    <a:lnTo>
                      <a:pt x="1079727" y="351107"/>
                    </a:lnTo>
                    <a:lnTo>
                      <a:pt x="1082222" y="348416"/>
                    </a:lnTo>
                    <a:lnTo>
                      <a:pt x="1084943" y="345950"/>
                    </a:lnTo>
                    <a:lnTo>
                      <a:pt x="1087892" y="343483"/>
                    </a:lnTo>
                    <a:lnTo>
                      <a:pt x="1090613" y="341241"/>
                    </a:lnTo>
                    <a:lnTo>
                      <a:pt x="1093788" y="339447"/>
                    </a:lnTo>
                    <a:lnTo>
                      <a:pt x="1096963" y="337654"/>
                    </a:lnTo>
                    <a:lnTo>
                      <a:pt x="1100365" y="336308"/>
                    </a:lnTo>
                    <a:lnTo>
                      <a:pt x="1103540" y="335636"/>
                    </a:lnTo>
                    <a:lnTo>
                      <a:pt x="1106715" y="334963"/>
                    </a:lnTo>
                    <a:close/>
                    <a:moveTo>
                      <a:pt x="2468191" y="331788"/>
                    </a:moveTo>
                    <a:lnTo>
                      <a:pt x="2470870" y="332015"/>
                    </a:lnTo>
                    <a:lnTo>
                      <a:pt x="2473325" y="332695"/>
                    </a:lnTo>
                    <a:lnTo>
                      <a:pt x="2476004" y="333375"/>
                    </a:lnTo>
                    <a:lnTo>
                      <a:pt x="2478237" y="334509"/>
                    </a:lnTo>
                    <a:lnTo>
                      <a:pt x="2480692" y="335416"/>
                    </a:lnTo>
                    <a:lnTo>
                      <a:pt x="2482925" y="337004"/>
                    </a:lnTo>
                    <a:lnTo>
                      <a:pt x="2487390" y="339952"/>
                    </a:lnTo>
                    <a:lnTo>
                      <a:pt x="2491185" y="343354"/>
                    </a:lnTo>
                    <a:lnTo>
                      <a:pt x="2494534" y="346983"/>
                    </a:lnTo>
                    <a:lnTo>
                      <a:pt x="2497436" y="350385"/>
                    </a:lnTo>
                    <a:lnTo>
                      <a:pt x="2499445" y="353786"/>
                    </a:lnTo>
                    <a:lnTo>
                      <a:pt x="2500338" y="356054"/>
                    </a:lnTo>
                    <a:lnTo>
                      <a:pt x="2501231" y="358095"/>
                    </a:lnTo>
                    <a:lnTo>
                      <a:pt x="2501678" y="360363"/>
                    </a:lnTo>
                    <a:lnTo>
                      <a:pt x="2501901" y="362404"/>
                    </a:lnTo>
                    <a:lnTo>
                      <a:pt x="2501901" y="363992"/>
                    </a:lnTo>
                    <a:lnTo>
                      <a:pt x="2501678" y="365806"/>
                    </a:lnTo>
                    <a:lnTo>
                      <a:pt x="2501231" y="367167"/>
                    </a:lnTo>
                    <a:lnTo>
                      <a:pt x="2500338" y="368301"/>
                    </a:lnTo>
                    <a:lnTo>
                      <a:pt x="2499445" y="369435"/>
                    </a:lnTo>
                    <a:lnTo>
                      <a:pt x="2498106" y="370115"/>
                    </a:lnTo>
                    <a:lnTo>
                      <a:pt x="2496766" y="371022"/>
                    </a:lnTo>
                    <a:lnTo>
                      <a:pt x="2494980" y="371249"/>
                    </a:lnTo>
                    <a:lnTo>
                      <a:pt x="2493194" y="371476"/>
                    </a:lnTo>
                    <a:lnTo>
                      <a:pt x="2491185" y="371249"/>
                    </a:lnTo>
                    <a:lnTo>
                      <a:pt x="2488953" y="371022"/>
                    </a:lnTo>
                    <a:lnTo>
                      <a:pt x="2486497" y="370569"/>
                    </a:lnTo>
                    <a:lnTo>
                      <a:pt x="2482925" y="369208"/>
                    </a:lnTo>
                    <a:lnTo>
                      <a:pt x="2479576" y="367394"/>
                    </a:lnTo>
                    <a:lnTo>
                      <a:pt x="2476228" y="365579"/>
                    </a:lnTo>
                    <a:lnTo>
                      <a:pt x="2473102" y="363085"/>
                    </a:lnTo>
                    <a:lnTo>
                      <a:pt x="2470423" y="360590"/>
                    </a:lnTo>
                    <a:lnTo>
                      <a:pt x="2467744" y="357869"/>
                    </a:lnTo>
                    <a:lnTo>
                      <a:pt x="2465512" y="355147"/>
                    </a:lnTo>
                    <a:lnTo>
                      <a:pt x="2463503" y="352199"/>
                    </a:lnTo>
                    <a:lnTo>
                      <a:pt x="2461493" y="349251"/>
                    </a:lnTo>
                    <a:lnTo>
                      <a:pt x="2460377" y="346529"/>
                    </a:lnTo>
                    <a:lnTo>
                      <a:pt x="2459261" y="343581"/>
                    </a:lnTo>
                    <a:lnTo>
                      <a:pt x="2459038" y="340859"/>
                    </a:lnTo>
                    <a:lnTo>
                      <a:pt x="2459038" y="338592"/>
                    </a:lnTo>
                    <a:lnTo>
                      <a:pt x="2459484" y="336550"/>
                    </a:lnTo>
                    <a:lnTo>
                      <a:pt x="2460154" y="335416"/>
                    </a:lnTo>
                    <a:lnTo>
                      <a:pt x="2460600" y="334736"/>
                    </a:lnTo>
                    <a:lnTo>
                      <a:pt x="2461493" y="333829"/>
                    </a:lnTo>
                    <a:lnTo>
                      <a:pt x="2462386" y="333149"/>
                    </a:lnTo>
                    <a:lnTo>
                      <a:pt x="2463949" y="332241"/>
                    </a:lnTo>
                    <a:lnTo>
                      <a:pt x="2465512" y="332015"/>
                    </a:lnTo>
                    <a:lnTo>
                      <a:pt x="2468191" y="331788"/>
                    </a:lnTo>
                    <a:close/>
                    <a:moveTo>
                      <a:pt x="1216059" y="331788"/>
                    </a:moveTo>
                    <a:lnTo>
                      <a:pt x="1218045" y="332013"/>
                    </a:lnTo>
                    <a:lnTo>
                      <a:pt x="1220032" y="332464"/>
                    </a:lnTo>
                    <a:lnTo>
                      <a:pt x="1221577" y="333141"/>
                    </a:lnTo>
                    <a:lnTo>
                      <a:pt x="1222901" y="334043"/>
                    </a:lnTo>
                    <a:lnTo>
                      <a:pt x="1224005" y="335170"/>
                    </a:lnTo>
                    <a:lnTo>
                      <a:pt x="1224446" y="336523"/>
                    </a:lnTo>
                    <a:lnTo>
                      <a:pt x="1224888" y="337651"/>
                    </a:lnTo>
                    <a:lnTo>
                      <a:pt x="1225329" y="339229"/>
                    </a:lnTo>
                    <a:lnTo>
                      <a:pt x="1225550" y="340808"/>
                    </a:lnTo>
                    <a:lnTo>
                      <a:pt x="1225329" y="342612"/>
                    </a:lnTo>
                    <a:lnTo>
                      <a:pt x="1224888" y="344190"/>
                    </a:lnTo>
                    <a:lnTo>
                      <a:pt x="1224446" y="345994"/>
                    </a:lnTo>
                    <a:lnTo>
                      <a:pt x="1222901" y="349602"/>
                    </a:lnTo>
                    <a:lnTo>
                      <a:pt x="1221135" y="352985"/>
                    </a:lnTo>
                    <a:lnTo>
                      <a:pt x="1218928" y="356142"/>
                    </a:lnTo>
                    <a:lnTo>
                      <a:pt x="1216500" y="359073"/>
                    </a:lnTo>
                    <a:lnTo>
                      <a:pt x="1213852" y="361779"/>
                    </a:lnTo>
                    <a:lnTo>
                      <a:pt x="1210982" y="364260"/>
                    </a:lnTo>
                    <a:lnTo>
                      <a:pt x="1208113" y="366289"/>
                    </a:lnTo>
                    <a:lnTo>
                      <a:pt x="1205243" y="367868"/>
                    </a:lnTo>
                    <a:lnTo>
                      <a:pt x="1202374" y="369446"/>
                    </a:lnTo>
                    <a:lnTo>
                      <a:pt x="1199505" y="370348"/>
                    </a:lnTo>
                    <a:lnTo>
                      <a:pt x="1196856" y="371250"/>
                    </a:lnTo>
                    <a:lnTo>
                      <a:pt x="1193987" y="371476"/>
                    </a:lnTo>
                    <a:lnTo>
                      <a:pt x="1191559" y="371250"/>
                    </a:lnTo>
                    <a:lnTo>
                      <a:pt x="1189351" y="370799"/>
                    </a:lnTo>
                    <a:lnTo>
                      <a:pt x="1187586" y="369897"/>
                    </a:lnTo>
                    <a:lnTo>
                      <a:pt x="1186041" y="368319"/>
                    </a:lnTo>
                    <a:lnTo>
                      <a:pt x="1185158" y="366515"/>
                    </a:lnTo>
                    <a:lnTo>
                      <a:pt x="1184275" y="364260"/>
                    </a:lnTo>
                    <a:lnTo>
                      <a:pt x="1184275" y="362230"/>
                    </a:lnTo>
                    <a:lnTo>
                      <a:pt x="1184496" y="359750"/>
                    </a:lnTo>
                    <a:lnTo>
                      <a:pt x="1185378" y="357269"/>
                    </a:lnTo>
                    <a:lnTo>
                      <a:pt x="1186261" y="354563"/>
                    </a:lnTo>
                    <a:lnTo>
                      <a:pt x="1187586" y="352083"/>
                    </a:lnTo>
                    <a:lnTo>
                      <a:pt x="1189131" y="349377"/>
                    </a:lnTo>
                    <a:lnTo>
                      <a:pt x="1191117" y="346896"/>
                    </a:lnTo>
                    <a:lnTo>
                      <a:pt x="1193104" y="344190"/>
                    </a:lnTo>
                    <a:lnTo>
                      <a:pt x="1195752" y="341935"/>
                    </a:lnTo>
                    <a:lnTo>
                      <a:pt x="1198180" y="339455"/>
                    </a:lnTo>
                    <a:lnTo>
                      <a:pt x="1201050" y="337425"/>
                    </a:lnTo>
                    <a:lnTo>
                      <a:pt x="1203919" y="335847"/>
                    </a:lnTo>
                    <a:lnTo>
                      <a:pt x="1207009" y="334268"/>
                    </a:lnTo>
                    <a:lnTo>
                      <a:pt x="1209879" y="333141"/>
                    </a:lnTo>
                    <a:lnTo>
                      <a:pt x="1212969" y="332239"/>
                    </a:lnTo>
                    <a:lnTo>
                      <a:pt x="1216059" y="331788"/>
                    </a:lnTo>
                    <a:close/>
                    <a:moveTo>
                      <a:pt x="1331584" y="330201"/>
                    </a:moveTo>
                    <a:lnTo>
                      <a:pt x="1334052" y="330654"/>
                    </a:lnTo>
                    <a:lnTo>
                      <a:pt x="1336071" y="331108"/>
                    </a:lnTo>
                    <a:lnTo>
                      <a:pt x="1337865" y="331562"/>
                    </a:lnTo>
                    <a:lnTo>
                      <a:pt x="1339211" y="332696"/>
                    </a:lnTo>
                    <a:lnTo>
                      <a:pt x="1340333" y="333603"/>
                    </a:lnTo>
                    <a:lnTo>
                      <a:pt x="1341455" y="334963"/>
                    </a:lnTo>
                    <a:lnTo>
                      <a:pt x="1342127" y="336324"/>
                    </a:lnTo>
                    <a:lnTo>
                      <a:pt x="1342800" y="337912"/>
                    </a:lnTo>
                    <a:lnTo>
                      <a:pt x="1343025" y="339499"/>
                    </a:lnTo>
                    <a:lnTo>
                      <a:pt x="1343025" y="341314"/>
                    </a:lnTo>
                    <a:lnTo>
                      <a:pt x="1343025" y="343128"/>
                    </a:lnTo>
                    <a:lnTo>
                      <a:pt x="1342800" y="344715"/>
                    </a:lnTo>
                    <a:lnTo>
                      <a:pt x="1341679" y="348344"/>
                    </a:lnTo>
                    <a:lnTo>
                      <a:pt x="1340109" y="351746"/>
                    </a:lnTo>
                    <a:lnTo>
                      <a:pt x="1338090" y="354921"/>
                    </a:lnTo>
                    <a:lnTo>
                      <a:pt x="1336071" y="357642"/>
                    </a:lnTo>
                    <a:lnTo>
                      <a:pt x="1333379" y="360364"/>
                    </a:lnTo>
                    <a:lnTo>
                      <a:pt x="1330911" y="362858"/>
                    </a:lnTo>
                    <a:lnTo>
                      <a:pt x="1327995" y="365126"/>
                    </a:lnTo>
                    <a:lnTo>
                      <a:pt x="1325079" y="366487"/>
                    </a:lnTo>
                    <a:lnTo>
                      <a:pt x="1322163" y="368075"/>
                    </a:lnTo>
                    <a:lnTo>
                      <a:pt x="1319247" y="369209"/>
                    </a:lnTo>
                    <a:lnTo>
                      <a:pt x="1316331" y="369662"/>
                    </a:lnTo>
                    <a:lnTo>
                      <a:pt x="1313639" y="369889"/>
                    </a:lnTo>
                    <a:lnTo>
                      <a:pt x="1310947" y="369889"/>
                    </a:lnTo>
                    <a:lnTo>
                      <a:pt x="1308704" y="369435"/>
                    </a:lnTo>
                    <a:lnTo>
                      <a:pt x="1306460" y="368528"/>
                    </a:lnTo>
                    <a:lnTo>
                      <a:pt x="1304666" y="367167"/>
                    </a:lnTo>
                    <a:lnTo>
                      <a:pt x="1303320" y="365353"/>
                    </a:lnTo>
                    <a:lnTo>
                      <a:pt x="1302198" y="362858"/>
                    </a:lnTo>
                    <a:lnTo>
                      <a:pt x="1301750" y="360591"/>
                    </a:lnTo>
                    <a:lnTo>
                      <a:pt x="1301750" y="358323"/>
                    </a:lnTo>
                    <a:lnTo>
                      <a:pt x="1302198" y="355601"/>
                    </a:lnTo>
                    <a:lnTo>
                      <a:pt x="1302871" y="353107"/>
                    </a:lnTo>
                    <a:lnTo>
                      <a:pt x="1303993" y="350385"/>
                    </a:lnTo>
                    <a:lnTo>
                      <a:pt x="1305339" y="347890"/>
                    </a:lnTo>
                    <a:lnTo>
                      <a:pt x="1307133" y="345169"/>
                    </a:lnTo>
                    <a:lnTo>
                      <a:pt x="1308928" y="342901"/>
                    </a:lnTo>
                    <a:lnTo>
                      <a:pt x="1311171" y="340406"/>
                    </a:lnTo>
                    <a:lnTo>
                      <a:pt x="1313639" y="338138"/>
                    </a:lnTo>
                    <a:lnTo>
                      <a:pt x="1316331" y="336097"/>
                    </a:lnTo>
                    <a:lnTo>
                      <a:pt x="1319022" y="334283"/>
                    </a:lnTo>
                    <a:lnTo>
                      <a:pt x="1322163" y="332922"/>
                    </a:lnTo>
                    <a:lnTo>
                      <a:pt x="1325079" y="331562"/>
                    </a:lnTo>
                    <a:lnTo>
                      <a:pt x="1328220" y="330881"/>
                    </a:lnTo>
                    <a:lnTo>
                      <a:pt x="1331584" y="330201"/>
                    </a:lnTo>
                    <a:close/>
                    <a:moveTo>
                      <a:pt x="2348881" y="328613"/>
                    </a:moveTo>
                    <a:lnTo>
                      <a:pt x="2351844" y="328840"/>
                    </a:lnTo>
                    <a:lnTo>
                      <a:pt x="2354352" y="329293"/>
                    </a:lnTo>
                    <a:lnTo>
                      <a:pt x="2357087" y="330200"/>
                    </a:lnTo>
                    <a:lnTo>
                      <a:pt x="2359595" y="331108"/>
                    </a:lnTo>
                    <a:lnTo>
                      <a:pt x="2362102" y="332468"/>
                    </a:lnTo>
                    <a:lnTo>
                      <a:pt x="2364382" y="333829"/>
                    </a:lnTo>
                    <a:lnTo>
                      <a:pt x="2366433" y="335190"/>
                    </a:lnTo>
                    <a:lnTo>
                      <a:pt x="2368713" y="336777"/>
                    </a:lnTo>
                    <a:lnTo>
                      <a:pt x="2372360" y="339952"/>
                    </a:lnTo>
                    <a:lnTo>
                      <a:pt x="2375323" y="343808"/>
                    </a:lnTo>
                    <a:lnTo>
                      <a:pt x="2378058" y="347210"/>
                    </a:lnTo>
                    <a:lnTo>
                      <a:pt x="2379654" y="350611"/>
                    </a:lnTo>
                    <a:lnTo>
                      <a:pt x="2380566" y="353106"/>
                    </a:lnTo>
                    <a:lnTo>
                      <a:pt x="2381250" y="355374"/>
                    </a:lnTo>
                    <a:lnTo>
                      <a:pt x="2381250" y="357869"/>
                    </a:lnTo>
                    <a:lnTo>
                      <a:pt x="2381250" y="359910"/>
                    </a:lnTo>
                    <a:lnTo>
                      <a:pt x="2380566" y="361724"/>
                    </a:lnTo>
                    <a:lnTo>
                      <a:pt x="2379654" y="363312"/>
                    </a:lnTo>
                    <a:lnTo>
                      <a:pt x="2378514" y="364899"/>
                    </a:lnTo>
                    <a:lnTo>
                      <a:pt x="2377375" y="365806"/>
                    </a:lnTo>
                    <a:lnTo>
                      <a:pt x="2375323" y="366940"/>
                    </a:lnTo>
                    <a:lnTo>
                      <a:pt x="2373499" y="367847"/>
                    </a:lnTo>
                    <a:lnTo>
                      <a:pt x="2371448" y="368074"/>
                    </a:lnTo>
                    <a:lnTo>
                      <a:pt x="2369168" y="368301"/>
                    </a:lnTo>
                    <a:lnTo>
                      <a:pt x="2366661" y="368074"/>
                    </a:lnTo>
                    <a:lnTo>
                      <a:pt x="2363926" y="367394"/>
                    </a:lnTo>
                    <a:lnTo>
                      <a:pt x="2361190" y="366713"/>
                    </a:lnTo>
                    <a:lnTo>
                      <a:pt x="2357999" y="365579"/>
                    </a:lnTo>
                    <a:lnTo>
                      <a:pt x="2354580" y="363765"/>
                    </a:lnTo>
                    <a:lnTo>
                      <a:pt x="2351388" y="361724"/>
                    </a:lnTo>
                    <a:lnTo>
                      <a:pt x="2348425" y="359456"/>
                    </a:lnTo>
                    <a:lnTo>
                      <a:pt x="2345690" y="356961"/>
                    </a:lnTo>
                    <a:lnTo>
                      <a:pt x="2343410" y="354467"/>
                    </a:lnTo>
                    <a:lnTo>
                      <a:pt x="2341359" y="351519"/>
                    </a:lnTo>
                    <a:lnTo>
                      <a:pt x="2339535" y="349024"/>
                    </a:lnTo>
                    <a:lnTo>
                      <a:pt x="2338167" y="346076"/>
                    </a:lnTo>
                    <a:lnTo>
                      <a:pt x="2337256" y="343354"/>
                    </a:lnTo>
                    <a:lnTo>
                      <a:pt x="2336800" y="340859"/>
                    </a:lnTo>
                    <a:lnTo>
                      <a:pt x="2336800" y="338138"/>
                    </a:lnTo>
                    <a:lnTo>
                      <a:pt x="2337028" y="335870"/>
                    </a:lnTo>
                    <a:lnTo>
                      <a:pt x="2338167" y="333829"/>
                    </a:lnTo>
                    <a:lnTo>
                      <a:pt x="2339535" y="332015"/>
                    </a:lnTo>
                    <a:lnTo>
                      <a:pt x="2341359" y="330427"/>
                    </a:lnTo>
                    <a:lnTo>
                      <a:pt x="2343638" y="329293"/>
                    </a:lnTo>
                    <a:lnTo>
                      <a:pt x="2345006" y="329066"/>
                    </a:lnTo>
                    <a:lnTo>
                      <a:pt x="2346374" y="328840"/>
                    </a:lnTo>
                    <a:lnTo>
                      <a:pt x="2348881" y="328613"/>
                    </a:lnTo>
                    <a:close/>
                    <a:moveTo>
                      <a:pt x="1453166" y="328613"/>
                    </a:moveTo>
                    <a:lnTo>
                      <a:pt x="1455634" y="329066"/>
                    </a:lnTo>
                    <a:lnTo>
                      <a:pt x="1457877" y="329520"/>
                    </a:lnTo>
                    <a:lnTo>
                      <a:pt x="1460120" y="329974"/>
                    </a:lnTo>
                    <a:lnTo>
                      <a:pt x="1461915" y="331108"/>
                    </a:lnTo>
                    <a:lnTo>
                      <a:pt x="1463036" y="332015"/>
                    </a:lnTo>
                    <a:lnTo>
                      <a:pt x="1464382" y="333375"/>
                    </a:lnTo>
                    <a:lnTo>
                      <a:pt x="1465280" y="334963"/>
                    </a:lnTo>
                    <a:lnTo>
                      <a:pt x="1465952" y="336550"/>
                    </a:lnTo>
                    <a:lnTo>
                      <a:pt x="1466177" y="338138"/>
                    </a:lnTo>
                    <a:lnTo>
                      <a:pt x="1466401" y="339952"/>
                    </a:lnTo>
                    <a:lnTo>
                      <a:pt x="1466850" y="341540"/>
                    </a:lnTo>
                    <a:lnTo>
                      <a:pt x="1466401" y="343354"/>
                    </a:lnTo>
                    <a:lnTo>
                      <a:pt x="1465952" y="346756"/>
                    </a:lnTo>
                    <a:lnTo>
                      <a:pt x="1465055" y="349931"/>
                    </a:lnTo>
                    <a:lnTo>
                      <a:pt x="1463485" y="353333"/>
                    </a:lnTo>
                    <a:lnTo>
                      <a:pt x="1461242" y="356054"/>
                    </a:lnTo>
                    <a:lnTo>
                      <a:pt x="1459223" y="358776"/>
                    </a:lnTo>
                    <a:lnTo>
                      <a:pt x="1456755" y="361044"/>
                    </a:lnTo>
                    <a:lnTo>
                      <a:pt x="1454063" y="363085"/>
                    </a:lnTo>
                    <a:lnTo>
                      <a:pt x="1451147" y="364899"/>
                    </a:lnTo>
                    <a:lnTo>
                      <a:pt x="1448455" y="366260"/>
                    </a:lnTo>
                    <a:lnTo>
                      <a:pt x="1445315" y="367394"/>
                    </a:lnTo>
                    <a:lnTo>
                      <a:pt x="1442399" y="368074"/>
                    </a:lnTo>
                    <a:lnTo>
                      <a:pt x="1439707" y="368301"/>
                    </a:lnTo>
                    <a:lnTo>
                      <a:pt x="1437015" y="368074"/>
                    </a:lnTo>
                    <a:lnTo>
                      <a:pt x="1434548" y="367621"/>
                    </a:lnTo>
                    <a:lnTo>
                      <a:pt x="1432080" y="366713"/>
                    </a:lnTo>
                    <a:lnTo>
                      <a:pt x="1430061" y="365353"/>
                    </a:lnTo>
                    <a:lnTo>
                      <a:pt x="1428267" y="363538"/>
                    </a:lnTo>
                    <a:lnTo>
                      <a:pt x="1426696" y="361044"/>
                    </a:lnTo>
                    <a:lnTo>
                      <a:pt x="1426023" y="359003"/>
                    </a:lnTo>
                    <a:lnTo>
                      <a:pt x="1425575" y="356281"/>
                    </a:lnTo>
                    <a:lnTo>
                      <a:pt x="1425575" y="354013"/>
                    </a:lnTo>
                    <a:lnTo>
                      <a:pt x="1426248" y="351519"/>
                    </a:lnTo>
                    <a:lnTo>
                      <a:pt x="1426921" y="348797"/>
                    </a:lnTo>
                    <a:lnTo>
                      <a:pt x="1428042" y="346302"/>
                    </a:lnTo>
                    <a:lnTo>
                      <a:pt x="1429613" y="343581"/>
                    </a:lnTo>
                    <a:lnTo>
                      <a:pt x="1431183" y="340859"/>
                    </a:lnTo>
                    <a:lnTo>
                      <a:pt x="1433202" y="338592"/>
                    </a:lnTo>
                    <a:lnTo>
                      <a:pt x="1435445" y="336324"/>
                    </a:lnTo>
                    <a:lnTo>
                      <a:pt x="1437912" y="334509"/>
                    </a:lnTo>
                    <a:lnTo>
                      <a:pt x="1440604" y="332695"/>
                    </a:lnTo>
                    <a:lnTo>
                      <a:pt x="1443520" y="331108"/>
                    </a:lnTo>
                    <a:lnTo>
                      <a:pt x="1446661" y="329974"/>
                    </a:lnTo>
                    <a:lnTo>
                      <a:pt x="1449801" y="329066"/>
                    </a:lnTo>
                    <a:lnTo>
                      <a:pt x="1453166" y="328613"/>
                    </a:lnTo>
                    <a:close/>
                    <a:moveTo>
                      <a:pt x="1579109" y="327026"/>
                    </a:moveTo>
                    <a:lnTo>
                      <a:pt x="1582057" y="327479"/>
                    </a:lnTo>
                    <a:lnTo>
                      <a:pt x="1584325" y="327933"/>
                    </a:lnTo>
                    <a:lnTo>
                      <a:pt x="1586593" y="328613"/>
                    </a:lnTo>
                    <a:lnTo>
                      <a:pt x="1588407" y="329521"/>
                    </a:lnTo>
                    <a:lnTo>
                      <a:pt x="1589995" y="330881"/>
                    </a:lnTo>
                    <a:lnTo>
                      <a:pt x="1591582" y="332015"/>
                    </a:lnTo>
                    <a:lnTo>
                      <a:pt x="1592490" y="333376"/>
                    </a:lnTo>
                    <a:lnTo>
                      <a:pt x="1593623" y="334963"/>
                    </a:lnTo>
                    <a:lnTo>
                      <a:pt x="1594304" y="336551"/>
                    </a:lnTo>
                    <a:lnTo>
                      <a:pt x="1594984" y="338139"/>
                    </a:lnTo>
                    <a:lnTo>
                      <a:pt x="1595211" y="339953"/>
                    </a:lnTo>
                    <a:lnTo>
                      <a:pt x="1595438" y="341767"/>
                    </a:lnTo>
                    <a:lnTo>
                      <a:pt x="1595438" y="343581"/>
                    </a:lnTo>
                    <a:lnTo>
                      <a:pt x="1595211" y="345169"/>
                    </a:lnTo>
                    <a:lnTo>
                      <a:pt x="1594531" y="348571"/>
                    </a:lnTo>
                    <a:lnTo>
                      <a:pt x="1593397" y="351746"/>
                    </a:lnTo>
                    <a:lnTo>
                      <a:pt x="1591582" y="354921"/>
                    </a:lnTo>
                    <a:lnTo>
                      <a:pt x="1589768" y="357416"/>
                    </a:lnTo>
                    <a:lnTo>
                      <a:pt x="1587273" y="359683"/>
                    </a:lnTo>
                    <a:lnTo>
                      <a:pt x="1585006" y="361951"/>
                    </a:lnTo>
                    <a:lnTo>
                      <a:pt x="1582057" y="363766"/>
                    </a:lnTo>
                    <a:lnTo>
                      <a:pt x="1579109" y="364900"/>
                    </a:lnTo>
                    <a:lnTo>
                      <a:pt x="1576388" y="366034"/>
                    </a:lnTo>
                    <a:lnTo>
                      <a:pt x="1573440" y="366487"/>
                    </a:lnTo>
                    <a:lnTo>
                      <a:pt x="1570491" y="366714"/>
                    </a:lnTo>
                    <a:lnTo>
                      <a:pt x="1567770" y="366714"/>
                    </a:lnTo>
                    <a:lnTo>
                      <a:pt x="1564822" y="366260"/>
                    </a:lnTo>
                    <a:lnTo>
                      <a:pt x="1562327" y="365353"/>
                    </a:lnTo>
                    <a:lnTo>
                      <a:pt x="1560059" y="363766"/>
                    </a:lnTo>
                    <a:lnTo>
                      <a:pt x="1558018" y="361951"/>
                    </a:lnTo>
                    <a:lnTo>
                      <a:pt x="1556204" y="359457"/>
                    </a:lnTo>
                    <a:lnTo>
                      <a:pt x="1555070" y="357416"/>
                    </a:lnTo>
                    <a:lnTo>
                      <a:pt x="1554390" y="354921"/>
                    </a:lnTo>
                    <a:lnTo>
                      <a:pt x="1554163" y="352426"/>
                    </a:lnTo>
                    <a:lnTo>
                      <a:pt x="1554163" y="349932"/>
                    </a:lnTo>
                    <a:lnTo>
                      <a:pt x="1554616" y="347210"/>
                    </a:lnTo>
                    <a:lnTo>
                      <a:pt x="1555523" y="344715"/>
                    </a:lnTo>
                    <a:lnTo>
                      <a:pt x="1556657" y="341994"/>
                    </a:lnTo>
                    <a:lnTo>
                      <a:pt x="1558018" y="339499"/>
                    </a:lnTo>
                    <a:lnTo>
                      <a:pt x="1559832" y="337005"/>
                    </a:lnTo>
                    <a:lnTo>
                      <a:pt x="1561873" y="334963"/>
                    </a:lnTo>
                    <a:lnTo>
                      <a:pt x="1564368" y="332922"/>
                    </a:lnTo>
                    <a:lnTo>
                      <a:pt x="1566863" y="331108"/>
                    </a:lnTo>
                    <a:lnTo>
                      <a:pt x="1569584" y="329521"/>
                    </a:lnTo>
                    <a:lnTo>
                      <a:pt x="1572759" y="328387"/>
                    </a:lnTo>
                    <a:lnTo>
                      <a:pt x="1575707" y="327706"/>
                    </a:lnTo>
                    <a:lnTo>
                      <a:pt x="1579109" y="327026"/>
                    </a:lnTo>
                    <a:close/>
                    <a:moveTo>
                      <a:pt x="2220693" y="327025"/>
                    </a:moveTo>
                    <a:lnTo>
                      <a:pt x="2223330" y="327252"/>
                    </a:lnTo>
                    <a:lnTo>
                      <a:pt x="2226188" y="327932"/>
                    </a:lnTo>
                    <a:lnTo>
                      <a:pt x="2228826" y="328839"/>
                    </a:lnTo>
                    <a:lnTo>
                      <a:pt x="2231024" y="329520"/>
                    </a:lnTo>
                    <a:lnTo>
                      <a:pt x="2233222" y="330880"/>
                    </a:lnTo>
                    <a:lnTo>
                      <a:pt x="2235640" y="332241"/>
                    </a:lnTo>
                    <a:lnTo>
                      <a:pt x="2237618" y="333602"/>
                    </a:lnTo>
                    <a:lnTo>
                      <a:pt x="2239376" y="334962"/>
                    </a:lnTo>
                    <a:lnTo>
                      <a:pt x="2241135" y="336550"/>
                    </a:lnTo>
                    <a:lnTo>
                      <a:pt x="2242674" y="338364"/>
                    </a:lnTo>
                    <a:lnTo>
                      <a:pt x="2245531" y="342220"/>
                    </a:lnTo>
                    <a:lnTo>
                      <a:pt x="2247509" y="345622"/>
                    </a:lnTo>
                    <a:lnTo>
                      <a:pt x="2248828" y="348797"/>
                    </a:lnTo>
                    <a:lnTo>
                      <a:pt x="2249268" y="351518"/>
                    </a:lnTo>
                    <a:lnTo>
                      <a:pt x="2249488" y="354240"/>
                    </a:lnTo>
                    <a:lnTo>
                      <a:pt x="2249268" y="356507"/>
                    </a:lnTo>
                    <a:lnTo>
                      <a:pt x="2248828" y="358548"/>
                    </a:lnTo>
                    <a:lnTo>
                      <a:pt x="2247729" y="360363"/>
                    </a:lnTo>
                    <a:lnTo>
                      <a:pt x="2246410" y="362177"/>
                    </a:lnTo>
                    <a:lnTo>
                      <a:pt x="2244872" y="363538"/>
                    </a:lnTo>
                    <a:lnTo>
                      <a:pt x="2243113" y="364899"/>
                    </a:lnTo>
                    <a:lnTo>
                      <a:pt x="2241135" y="365579"/>
                    </a:lnTo>
                    <a:lnTo>
                      <a:pt x="2238937" y="366033"/>
                    </a:lnTo>
                    <a:lnTo>
                      <a:pt x="2236519" y="366713"/>
                    </a:lnTo>
                    <a:lnTo>
                      <a:pt x="2234101" y="366713"/>
                    </a:lnTo>
                    <a:lnTo>
                      <a:pt x="2231243" y="366033"/>
                    </a:lnTo>
                    <a:lnTo>
                      <a:pt x="2228386" y="365579"/>
                    </a:lnTo>
                    <a:lnTo>
                      <a:pt x="2225748" y="364672"/>
                    </a:lnTo>
                    <a:lnTo>
                      <a:pt x="2222671" y="363084"/>
                    </a:lnTo>
                    <a:lnTo>
                      <a:pt x="2219594" y="361270"/>
                    </a:lnTo>
                    <a:lnTo>
                      <a:pt x="2216736" y="359002"/>
                    </a:lnTo>
                    <a:lnTo>
                      <a:pt x="2214318" y="356734"/>
                    </a:lnTo>
                    <a:lnTo>
                      <a:pt x="2212340" y="354240"/>
                    </a:lnTo>
                    <a:lnTo>
                      <a:pt x="2210581" y="351518"/>
                    </a:lnTo>
                    <a:lnTo>
                      <a:pt x="2209043" y="348797"/>
                    </a:lnTo>
                    <a:lnTo>
                      <a:pt x="2207944" y="346302"/>
                    </a:lnTo>
                    <a:lnTo>
                      <a:pt x="2207284" y="343580"/>
                    </a:lnTo>
                    <a:lnTo>
                      <a:pt x="2206625" y="341086"/>
                    </a:lnTo>
                    <a:lnTo>
                      <a:pt x="2206625" y="338364"/>
                    </a:lnTo>
                    <a:lnTo>
                      <a:pt x="2207284" y="336096"/>
                    </a:lnTo>
                    <a:lnTo>
                      <a:pt x="2207944" y="334055"/>
                    </a:lnTo>
                    <a:lnTo>
                      <a:pt x="2209043" y="332014"/>
                    </a:lnTo>
                    <a:lnTo>
                      <a:pt x="2210801" y="330427"/>
                    </a:lnTo>
                    <a:lnTo>
                      <a:pt x="2212560" y="328839"/>
                    </a:lnTo>
                    <a:lnTo>
                      <a:pt x="2214978" y="327705"/>
                    </a:lnTo>
                    <a:lnTo>
                      <a:pt x="2216516" y="327478"/>
                    </a:lnTo>
                    <a:lnTo>
                      <a:pt x="2218055" y="327252"/>
                    </a:lnTo>
                    <a:lnTo>
                      <a:pt x="2220693" y="327025"/>
                    </a:lnTo>
                    <a:close/>
                    <a:moveTo>
                      <a:pt x="2103496" y="325438"/>
                    </a:moveTo>
                    <a:lnTo>
                      <a:pt x="2106413" y="325665"/>
                    </a:lnTo>
                    <a:lnTo>
                      <a:pt x="2108882" y="326345"/>
                    </a:lnTo>
                    <a:lnTo>
                      <a:pt x="2111575" y="327025"/>
                    </a:lnTo>
                    <a:lnTo>
                      <a:pt x="2113819" y="328159"/>
                    </a:lnTo>
                    <a:lnTo>
                      <a:pt x="2116288" y="329066"/>
                    </a:lnTo>
                    <a:lnTo>
                      <a:pt x="2118307" y="330427"/>
                    </a:lnTo>
                    <a:lnTo>
                      <a:pt x="2120327" y="332015"/>
                    </a:lnTo>
                    <a:lnTo>
                      <a:pt x="2122122" y="333602"/>
                    </a:lnTo>
                    <a:lnTo>
                      <a:pt x="2123693" y="335190"/>
                    </a:lnTo>
                    <a:lnTo>
                      <a:pt x="2125040" y="336777"/>
                    </a:lnTo>
                    <a:lnTo>
                      <a:pt x="2126162" y="338592"/>
                    </a:lnTo>
                    <a:lnTo>
                      <a:pt x="2127284" y="340406"/>
                    </a:lnTo>
                    <a:lnTo>
                      <a:pt x="2129079" y="343808"/>
                    </a:lnTo>
                    <a:lnTo>
                      <a:pt x="2129528" y="345622"/>
                    </a:lnTo>
                    <a:lnTo>
                      <a:pt x="2129977" y="347210"/>
                    </a:lnTo>
                    <a:lnTo>
                      <a:pt x="2130426" y="349931"/>
                    </a:lnTo>
                    <a:lnTo>
                      <a:pt x="2130201" y="352879"/>
                    </a:lnTo>
                    <a:lnTo>
                      <a:pt x="2129528" y="355147"/>
                    </a:lnTo>
                    <a:lnTo>
                      <a:pt x="2128630" y="357642"/>
                    </a:lnTo>
                    <a:lnTo>
                      <a:pt x="2127284" y="359456"/>
                    </a:lnTo>
                    <a:lnTo>
                      <a:pt x="2125713" y="361270"/>
                    </a:lnTo>
                    <a:lnTo>
                      <a:pt x="2123918" y="362631"/>
                    </a:lnTo>
                    <a:lnTo>
                      <a:pt x="2121898" y="363538"/>
                    </a:lnTo>
                    <a:lnTo>
                      <a:pt x="2119205" y="364446"/>
                    </a:lnTo>
                    <a:lnTo>
                      <a:pt x="2116961" y="364899"/>
                    </a:lnTo>
                    <a:lnTo>
                      <a:pt x="2114044" y="365126"/>
                    </a:lnTo>
                    <a:lnTo>
                      <a:pt x="2111351" y="364899"/>
                    </a:lnTo>
                    <a:lnTo>
                      <a:pt x="2108433" y="364446"/>
                    </a:lnTo>
                    <a:lnTo>
                      <a:pt x="2105516" y="363312"/>
                    </a:lnTo>
                    <a:lnTo>
                      <a:pt x="2102598" y="361951"/>
                    </a:lnTo>
                    <a:lnTo>
                      <a:pt x="2099681" y="360363"/>
                    </a:lnTo>
                    <a:lnTo>
                      <a:pt x="2096764" y="358095"/>
                    </a:lnTo>
                    <a:lnTo>
                      <a:pt x="2094295" y="356054"/>
                    </a:lnTo>
                    <a:lnTo>
                      <a:pt x="2092051" y="353333"/>
                    </a:lnTo>
                    <a:lnTo>
                      <a:pt x="2090705" y="350838"/>
                    </a:lnTo>
                    <a:lnTo>
                      <a:pt x="2089358" y="348117"/>
                    </a:lnTo>
                    <a:lnTo>
                      <a:pt x="2088236" y="345622"/>
                    </a:lnTo>
                    <a:lnTo>
                      <a:pt x="2087787" y="342901"/>
                    </a:lnTo>
                    <a:lnTo>
                      <a:pt x="2087563" y="340406"/>
                    </a:lnTo>
                    <a:lnTo>
                      <a:pt x="2087787" y="337684"/>
                    </a:lnTo>
                    <a:lnTo>
                      <a:pt x="2088236" y="335417"/>
                    </a:lnTo>
                    <a:lnTo>
                      <a:pt x="2089134" y="333149"/>
                    </a:lnTo>
                    <a:lnTo>
                      <a:pt x="2090256" y="331108"/>
                    </a:lnTo>
                    <a:lnTo>
                      <a:pt x="2092051" y="329293"/>
                    </a:lnTo>
                    <a:lnTo>
                      <a:pt x="2094295" y="327933"/>
                    </a:lnTo>
                    <a:lnTo>
                      <a:pt x="2096539" y="326799"/>
                    </a:lnTo>
                    <a:lnTo>
                      <a:pt x="2099457" y="325891"/>
                    </a:lnTo>
                    <a:lnTo>
                      <a:pt x="2101476" y="325665"/>
                    </a:lnTo>
                    <a:lnTo>
                      <a:pt x="2103496" y="325438"/>
                    </a:lnTo>
                    <a:close/>
                    <a:moveTo>
                      <a:pt x="1971191" y="325438"/>
                    </a:moveTo>
                    <a:lnTo>
                      <a:pt x="1974171" y="325891"/>
                    </a:lnTo>
                    <a:lnTo>
                      <a:pt x="1976921" y="326345"/>
                    </a:lnTo>
                    <a:lnTo>
                      <a:pt x="1979214" y="327025"/>
                    </a:lnTo>
                    <a:lnTo>
                      <a:pt x="1981506" y="327933"/>
                    </a:lnTo>
                    <a:lnTo>
                      <a:pt x="1983798" y="329066"/>
                    </a:lnTo>
                    <a:lnTo>
                      <a:pt x="1985861" y="330427"/>
                    </a:lnTo>
                    <a:lnTo>
                      <a:pt x="1987694" y="331788"/>
                    </a:lnTo>
                    <a:lnTo>
                      <a:pt x="1989299" y="333375"/>
                    </a:lnTo>
                    <a:lnTo>
                      <a:pt x="1990445" y="334963"/>
                    </a:lnTo>
                    <a:lnTo>
                      <a:pt x="1991820" y="336777"/>
                    </a:lnTo>
                    <a:lnTo>
                      <a:pt x="1992966" y="338365"/>
                    </a:lnTo>
                    <a:lnTo>
                      <a:pt x="1993654" y="340179"/>
                    </a:lnTo>
                    <a:lnTo>
                      <a:pt x="1994571" y="341993"/>
                    </a:lnTo>
                    <a:lnTo>
                      <a:pt x="1995029" y="343581"/>
                    </a:lnTo>
                    <a:lnTo>
                      <a:pt x="1995259" y="345395"/>
                    </a:lnTo>
                    <a:lnTo>
                      <a:pt x="1995488" y="346983"/>
                    </a:lnTo>
                    <a:lnTo>
                      <a:pt x="1995488" y="350158"/>
                    </a:lnTo>
                    <a:lnTo>
                      <a:pt x="1995029" y="353106"/>
                    </a:lnTo>
                    <a:lnTo>
                      <a:pt x="1993883" y="355374"/>
                    </a:lnTo>
                    <a:lnTo>
                      <a:pt x="1992737" y="357642"/>
                    </a:lnTo>
                    <a:lnTo>
                      <a:pt x="1990903" y="359910"/>
                    </a:lnTo>
                    <a:lnTo>
                      <a:pt x="1989070" y="361497"/>
                    </a:lnTo>
                    <a:lnTo>
                      <a:pt x="1986548" y="363085"/>
                    </a:lnTo>
                    <a:lnTo>
                      <a:pt x="1984027" y="363992"/>
                    </a:lnTo>
                    <a:lnTo>
                      <a:pt x="1981276" y="364899"/>
                    </a:lnTo>
                    <a:lnTo>
                      <a:pt x="1978526" y="365126"/>
                    </a:lnTo>
                    <a:lnTo>
                      <a:pt x="1975546" y="365126"/>
                    </a:lnTo>
                    <a:lnTo>
                      <a:pt x="1972566" y="364899"/>
                    </a:lnTo>
                    <a:lnTo>
                      <a:pt x="1969816" y="363992"/>
                    </a:lnTo>
                    <a:lnTo>
                      <a:pt x="1966607" y="362631"/>
                    </a:lnTo>
                    <a:lnTo>
                      <a:pt x="1963627" y="361044"/>
                    </a:lnTo>
                    <a:lnTo>
                      <a:pt x="1961106" y="359003"/>
                    </a:lnTo>
                    <a:lnTo>
                      <a:pt x="1958355" y="356735"/>
                    </a:lnTo>
                    <a:lnTo>
                      <a:pt x="1956521" y="354467"/>
                    </a:lnTo>
                    <a:lnTo>
                      <a:pt x="1954917" y="351745"/>
                    </a:lnTo>
                    <a:lnTo>
                      <a:pt x="1953771" y="349024"/>
                    </a:lnTo>
                    <a:lnTo>
                      <a:pt x="1953083" y="346529"/>
                    </a:lnTo>
                    <a:lnTo>
                      <a:pt x="1952625" y="343581"/>
                    </a:lnTo>
                    <a:lnTo>
                      <a:pt x="1952854" y="341086"/>
                    </a:lnTo>
                    <a:lnTo>
                      <a:pt x="1953083" y="338365"/>
                    </a:lnTo>
                    <a:lnTo>
                      <a:pt x="1953771" y="336097"/>
                    </a:lnTo>
                    <a:lnTo>
                      <a:pt x="1954917" y="333829"/>
                    </a:lnTo>
                    <a:lnTo>
                      <a:pt x="1956521" y="331561"/>
                    </a:lnTo>
                    <a:lnTo>
                      <a:pt x="1958355" y="329747"/>
                    </a:lnTo>
                    <a:lnTo>
                      <a:pt x="1960418" y="328159"/>
                    </a:lnTo>
                    <a:lnTo>
                      <a:pt x="1963169" y="327025"/>
                    </a:lnTo>
                    <a:lnTo>
                      <a:pt x="1965919" y="326118"/>
                    </a:lnTo>
                    <a:lnTo>
                      <a:pt x="1969128" y="325665"/>
                    </a:lnTo>
                    <a:lnTo>
                      <a:pt x="1971191" y="325438"/>
                    </a:lnTo>
                    <a:close/>
                    <a:moveTo>
                      <a:pt x="1839574" y="325438"/>
                    </a:moveTo>
                    <a:lnTo>
                      <a:pt x="1842280" y="325666"/>
                    </a:lnTo>
                    <a:lnTo>
                      <a:pt x="1844987" y="326122"/>
                    </a:lnTo>
                    <a:lnTo>
                      <a:pt x="1847243" y="327035"/>
                    </a:lnTo>
                    <a:lnTo>
                      <a:pt x="1849272" y="327947"/>
                    </a:lnTo>
                    <a:lnTo>
                      <a:pt x="1851528" y="329087"/>
                    </a:lnTo>
                    <a:lnTo>
                      <a:pt x="1853332" y="330456"/>
                    </a:lnTo>
                    <a:lnTo>
                      <a:pt x="1854911" y="331596"/>
                    </a:lnTo>
                    <a:lnTo>
                      <a:pt x="1856039" y="333193"/>
                    </a:lnTo>
                    <a:lnTo>
                      <a:pt x="1857392" y="334790"/>
                    </a:lnTo>
                    <a:lnTo>
                      <a:pt x="1858069" y="336614"/>
                    </a:lnTo>
                    <a:lnTo>
                      <a:pt x="1859196" y="338439"/>
                    </a:lnTo>
                    <a:lnTo>
                      <a:pt x="1859648" y="340036"/>
                    </a:lnTo>
                    <a:lnTo>
                      <a:pt x="1860324" y="341860"/>
                    </a:lnTo>
                    <a:lnTo>
                      <a:pt x="1860550" y="343685"/>
                    </a:lnTo>
                    <a:lnTo>
                      <a:pt x="1860550" y="345282"/>
                    </a:lnTo>
                    <a:lnTo>
                      <a:pt x="1860550" y="347107"/>
                    </a:lnTo>
                    <a:lnTo>
                      <a:pt x="1860324" y="350300"/>
                    </a:lnTo>
                    <a:lnTo>
                      <a:pt x="1859196" y="353265"/>
                    </a:lnTo>
                    <a:lnTo>
                      <a:pt x="1857843" y="355774"/>
                    </a:lnTo>
                    <a:lnTo>
                      <a:pt x="1856039" y="357827"/>
                    </a:lnTo>
                    <a:lnTo>
                      <a:pt x="1854009" y="360108"/>
                    </a:lnTo>
                    <a:lnTo>
                      <a:pt x="1851753" y="361933"/>
                    </a:lnTo>
                    <a:lnTo>
                      <a:pt x="1849047" y="363301"/>
                    </a:lnTo>
                    <a:lnTo>
                      <a:pt x="1846340" y="364214"/>
                    </a:lnTo>
                    <a:lnTo>
                      <a:pt x="1843408" y="364670"/>
                    </a:lnTo>
                    <a:lnTo>
                      <a:pt x="1840476" y="365126"/>
                    </a:lnTo>
                    <a:lnTo>
                      <a:pt x="1837318" y="365126"/>
                    </a:lnTo>
                    <a:lnTo>
                      <a:pt x="1834612" y="364214"/>
                    </a:lnTo>
                    <a:lnTo>
                      <a:pt x="1831680" y="363529"/>
                    </a:lnTo>
                    <a:lnTo>
                      <a:pt x="1828748" y="361933"/>
                    </a:lnTo>
                    <a:lnTo>
                      <a:pt x="1826267" y="360108"/>
                    </a:lnTo>
                    <a:lnTo>
                      <a:pt x="1823786" y="357599"/>
                    </a:lnTo>
                    <a:lnTo>
                      <a:pt x="1821981" y="355546"/>
                    </a:lnTo>
                    <a:lnTo>
                      <a:pt x="1820854" y="353265"/>
                    </a:lnTo>
                    <a:lnTo>
                      <a:pt x="1819951" y="350528"/>
                    </a:lnTo>
                    <a:lnTo>
                      <a:pt x="1819500" y="348019"/>
                    </a:lnTo>
                    <a:lnTo>
                      <a:pt x="1819275" y="345282"/>
                    </a:lnTo>
                    <a:lnTo>
                      <a:pt x="1819500" y="342773"/>
                    </a:lnTo>
                    <a:lnTo>
                      <a:pt x="1819951" y="340036"/>
                    </a:lnTo>
                    <a:lnTo>
                      <a:pt x="1820854" y="337527"/>
                    </a:lnTo>
                    <a:lnTo>
                      <a:pt x="1821981" y="335018"/>
                    </a:lnTo>
                    <a:lnTo>
                      <a:pt x="1823560" y="332965"/>
                    </a:lnTo>
                    <a:lnTo>
                      <a:pt x="1825365" y="330912"/>
                    </a:lnTo>
                    <a:lnTo>
                      <a:pt x="1827620" y="329315"/>
                    </a:lnTo>
                    <a:lnTo>
                      <a:pt x="1830101" y="327719"/>
                    </a:lnTo>
                    <a:lnTo>
                      <a:pt x="1833033" y="326578"/>
                    </a:lnTo>
                    <a:lnTo>
                      <a:pt x="1836191" y="325666"/>
                    </a:lnTo>
                    <a:lnTo>
                      <a:pt x="1839574" y="325438"/>
                    </a:lnTo>
                    <a:close/>
                    <a:moveTo>
                      <a:pt x="1708479" y="325438"/>
                    </a:moveTo>
                    <a:lnTo>
                      <a:pt x="1711411" y="325666"/>
                    </a:lnTo>
                    <a:lnTo>
                      <a:pt x="1714118" y="326122"/>
                    </a:lnTo>
                    <a:lnTo>
                      <a:pt x="1716148" y="326806"/>
                    </a:lnTo>
                    <a:lnTo>
                      <a:pt x="1718178" y="327719"/>
                    </a:lnTo>
                    <a:lnTo>
                      <a:pt x="1719982" y="328859"/>
                    </a:lnTo>
                    <a:lnTo>
                      <a:pt x="1721561" y="330228"/>
                    </a:lnTo>
                    <a:lnTo>
                      <a:pt x="1722914" y="331824"/>
                    </a:lnTo>
                    <a:lnTo>
                      <a:pt x="1724042" y="332965"/>
                    </a:lnTo>
                    <a:lnTo>
                      <a:pt x="1725170" y="334790"/>
                    </a:lnTo>
                    <a:lnTo>
                      <a:pt x="1725846" y="336386"/>
                    </a:lnTo>
                    <a:lnTo>
                      <a:pt x="1726523" y="338211"/>
                    </a:lnTo>
                    <a:lnTo>
                      <a:pt x="1726974" y="340036"/>
                    </a:lnTo>
                    <a:lnTo>
                      <a:pt x="1727200" y="341632"/>
                    </a:lnTo>
                    <a:lnTo>
                      <a:pt x="1727200" y="343457"/>
                    </a:lnTo>
                    <a:lnTo>
                      <a:pt x="1727200" y="345054"/>
                    </a:lnTo>
                    <a:lnTo>
                      <a:pt x="1726974" y="346879"/>
                    </a:lnTo>
                    <a:lnTo>
                      <a:pt x="1725846" y="350072"/>
                    </a:lnTo>
                    <a:lnTo>
                      <a:pt x="1724719" y="353037"/>
                    </a:lnTo>
                    <a:lnTo>
                      <a:pt x="1723140" y="355546"/>
                    </a:lnTo>
                    <a:lnTo>
                      <a:pt x="1721110" y="358055"/>
                    </a:lnTo>
                    <a:lnTo>
                      <a:pt x="1718629" y="359880"/>
                    </a:lnTo>
                    <a:lnTo>
                      <a:pt x="1716148" y="361704"/>
                    </a:lnTo>
                    <a:lnTo>
                      <a:pt x="1713441" y="363073"/>
                    </a:lnTo>
                    <a:lnTo>
                      <a:pt x="1710735" y="363985"/>
                    </a:lnTo>
                    <a:lnTo>
                      <a:pt x="1707803" y="364898"/>
                    </a:lnTo>
                    <a:lnTo>
                      <a:pt x="1704645" y="365126"/>
                    </a:lnTo>
                    <a:lnTo>
                      <a:pt x="1701713" y="364898"/>
                    </a:lnTo>
                    <a:lnTo>
                      <a:pt x="1699006" y="364214"/>
                    </a:lnTo>
                    <a:lnTo>
                      <a:pt x="1696074" y="363529"/>
                    </a:lnTo>
                    <a:lnTo>
                      <a:pt x="1693819" y="361933"/>
                    </a:lnTo>
                    <a:lnTo>
                      <a:pt x="1691338" y="360108"/>
                    </a:lnTo>
                    <a:lnTo>
                      <a:pt x="1689308" y="357827"/>
                    </a:lnTo>
                    <a:lnTo>
                      <a:pt x="1687729" y="355546"/>
                    </a:lnTo>
                    <a:lnTo>
                      <a:pt x="1686827" y="353037"/>
                    </a:lnTo>
                    <a:lnTo>
                      <a:pt x="1686150" y="350756"/>
                    </a:lnTo>
                    <a:lnTo>
                      <a:pt x="1685925" y="348019"/>
                    </a:lnTo>
                    <a:lnTo>
                      <a:pt x="1686150" y="345510"/>
                    </a:lnTo>
                    <a:lnTo>
                      <a:pt x="1686827" y="342773"/>
                    </a:lnTo>
                    <a:lnTo>
                      <a:pt x="1687504" y="340036"/>
                    </a:lnTo>
                    <a:lnTo>
                      <a:pt x="1688631" y="337527"/>
                    </a:lnTo>
                    <a:lnTo>
                      <a:pt x="1690210" y="335246"/>
                    </a:lnTo>
                    <a:lnTo>
                      <a:pt x="1692015" y="332965"/>
                    </a:lnTo>
                    <a:lnTo>
                      <a:pt x="1694044" y="330912"/>
                    </a:lnTo>
                    <a:lnTo>
                      <a:pt x="1696300" y="329087"/>
                    </a:lnTo>
                    <a:lnTo>
                      <a:pt x="1699232" y="327719"/>
                    </a:lnTo>
                    <a:lnTo>
                      <a:pt x="1702164" y="326578"/>
                    </a:lnTo>
                    <a:lnTo>
                      <a:pt x="1705096" y="325666"/>
                    </a:lnTo>
                    <a:lnTo>
                      <a:pt x="1708479" y="325438"/>
                    </a:lnTo>
                    <a:close/>
                    <a:moveTo>
                      <a:pt x="722998" y="317500"/>
                    </a:moveTo>
                    <a:lnTo>
                      <a:pt x="723675" y="317731"/>
                    </a:lnTo>
                    <a:lnTo>
                      <a:pt x="723901" y="318192"/>
                    </a:lnTo>
                    <a:lnTo>
                      <a:pt x="723675" y="318884"/>
                    </a:lnTo>
                    <a:lnTo>
                      <a:pt x="722998" y="320038"/>
                    </a:lnTo>
                    <a:lnTo>
                      <a:pt x="721193" y="322346"/>
                    </a:lnTo>
                    <a:lnTo>
                      <a:pt x="718710" y="325345"/>
                    </a:lnTo>
                    <a:lnTo>
                      <a:pt x="713294" y="330883"/>
                    </a:lnTo>
                    <a:lnTo>
                      <a:pt x="709683" y="334344"/>
                    </a:lnTo>
                    <a:lnTo>
                      <a:pt x="705170" y="338498"/>
                    </a:lnTo>
                    <a:lnTo>
                      <a:pt x="699979" y="343112"/>
                    </a:lnTo>
                    <a:lnTo>
                      <a:pt x="694789" y="347266"/>
                    </a:lnTo>
                    <a:lnTo>
                      <a:pt x="690049" y="350727"/>
                    </a:lnTo>
                    <a:lnTo>
                      <a:pt x="686213" y="353496"/>
                    </a:lnTo>
                    <a:lnTo>
                      <a:pt x="682828" y="355573"/>
                    </a:lnTo>
                    <a:lnTo>
                      <a:pt x="680120" y="356957"/>
                    </a:lnTo>
                    <a:lnTo>
                      <a:pt x="679217" y="357188"/>
                    </a:lnTo>
                    <a:lnTo>
                      <a:pt x="678314" y="357188"/>
                    </a:lnTo>
                    <a:lnTo>
                      <a:pt x="678089" y="356957"/>
                    </a:lnTo>
                    <a:lnTo>
                      <a:pt x="677863" y="356496"/>
                    </a:lnTo>
                    <a:lnTo>
                      <a:pt x="678314" y="355342"/>
                    </a:lnTo>
                    <a:lnTo>
                      <a:pt x="679443" y="353496"/>
                    </a:lnTo>
                    <a:lnTo>
                      <a:pt x="681248" y="351419"/>
                    </a:lnTo>
                    <a:lnTo>
                      <a:pt x="683505" y="348650"/>
                    </a:lnTo>
                    <a:lnTo>
                      <a:pt x="689598" y="342651"/>
                    </a:lnTo>
                    <a:lnTo>
                      <a:pt x="696594" y="335959"/>
                    </a:lnTo>
                    <a:lnTo>
                      <a:pt x="704041" y="329729"/>
                    </a:lnTo>
                    <a:lnTo>
                      <a:pt x="711714" y="323730"/>
                    </a:lnTo>
                    <a:lnTo>
                      <a:pt x="715099" y="321653"/>
                    </a:lnTo>
                    <a:lnTo>
                      <a:pt x="718259" y="319577"/>
                    </a:lnTo>
                    <a:lnTo>
                      <a:pt x="720741" y="318192"/>
                    </a:lnTo>
                    <a:lnTo>
                      <a:pt x="722998" y="317500"/>
                    </a:lnTo>
                    <a:close/>
                    <a:moveTo>
                      <a:pt x="771517" y="312738"/>
                    </a:moveTo>
                    <a:lnTo>
                      <a:pt x="772201" y="312970"/>
                    </a:lnTo>
                    <a:lnTo>
                      <a:pt x="772657" y="313434"/>
                    </a:lnTo>
                    <a:lnTo>
                      <a:pt x="773113" y="314130"/>
                    </a:lnTo>
                    <a:lnTo>
                      <a:pt x="773113" y="314827"/>
                    </a:lnTo>
                    <a:lnTo>
                      <a:pt x="772429" y="315987"/>
                    </a:lnTo>
                    <a:lnTo>
                      <a:pt x="771973" y="317148"/>
                    </a:lnTo>
                    <a:lnTo>
                      <a:pt x="770150" y="319933"/>
                    </a:lnTo>
                    <a:lnTo>
                      <a:pt x="767415" y="323182"/>
                    </a:lnTo>
                    <a:lnTo>
                      <a:pt x="764680" y="325967"/>
                    </a:lnTo>
                    <a:lnTo>
                      <a:pt x="758982" y="332002"/>
                    </a:lnTo>
                    <a:lnTo>
                      <a:pt x="756703" y="333858"/>
                    </a:lnTo>
                    <a:lnTo>
                      <a:pt x="751233" y="338732"/>
                    </a:lnTo>
                    <a:lnTo>
                      <a:pt x="745991" y="342910"/>
                    </a:lnTo>
                    <a:lnTo>
                      <a:pt x="740750" y="346624"/>
                    </a:lnTo>
                    <a:lnTo>
                      <a:pt x="736191" y="349641"/>
                    </a:lnTo>
                    <a:lnTo>
                      <a:pt x="732545" y="351497"/>
                    </a:lnTo>
                    <a:lnTo>
                      <a:pt x="730949" y="352194"/>
                    </a:lnTo>
                    <a:lnTo>
                      <a:pt x="729810" y="352426"/>
                    </a:lnTo>
                    <a:lnTo>
                      <a:pt x="728442" y="352426"/>
                    </a:lnTo>
                    <a:lnTo>
                      <a:pt x="727531" y="352426"/>
                    </a:lnTo>
                    <a:lnTo>
                      <a:pt x="727075" y="351962"/>
                    </a:lnTo>
                    <a:lnTo>
                      <a:pt x="727075" y="351497"/>
                    </a:lnTo>
                    <a:lnTo>
                      <a:pt x="727303" y="349873"/>
                    </a:lnTo>
                    <a:lnTo>
                      <a:pt x="728442" y="347784"/>
                    </a:lnTo>
                    <a:lnTo>
                      <a:pt x="730038" y="345231"/>
                    </a:lnTo>
                    <a:lnTo>
                      <a:pt x="732089" y="342678"/>
                    </a:lnTo>
                    <a:lnTo>
                      <a:pt x="734596" y="339661"/>
                    </a:lnTo>
                    <a:lnTo>
                      <a:pt x="737559" y="336876"/>
                    </a:lnTo>
                    <a:lnTo>
                      <a:pt x="744396" y="330377"/>
                    </a:lnTo>
                    <a:lnTo>
                      <a:pt x="751689" y="324110"/>
                    </a:lnTo>
                    <a:lnTo>
                      <a:pt x="755336" y="321325"/>
                    </a:lnTo>
                    <a:lnTo>
                      <a:pt x="758982" y="318772"/>
                    </a:lnTo>
                    <a:lnTo>
                      <a:pt x="762857" y="316683"/>
                    </a:lnTo>
                    <a:lnTo>
                      <a:pt x="765820" y="314827"/>
                    </a:lnTo>
                    <a:lnTo>
                      <a:pt x="768783" y="313434"/>
                    </a:lnTo>
                    <a:lnTo>
                      <a:pt x="771517" y="312738"/>
                    </a:lnTo>
                    <a:close/>
                    <a:moveTo>
                      <a:pt x="906028" y="304800"/>
                    </a:moveTo>
                    <a:lnTo>
                      <a:pt x="907382" y="305024"/>
                    </a:lnTo>
                    <a:lnTo>
                      <a:pt x="908284" y="305248"/>
                    </a:lnTo>
                    <a:lnTo>
                      <a:pt x="909187" y="306145"/>
                    </a:lnTo>
                    <a:lnTo>
                      <a:pt x="909638" y="307041"/>
                    </a:lnTo>
                    <a:lnTo>
                      <a:pt x="909638" y="308162"/>
                    </a:lnTo>
                    <a:lnTo>
                      <a:pt x="909412" y="309282"/>
                    </a:lnTo>
                    <a:lnTo>
                      <a:pt x="908961" y="310627"/>
                    </a:lnTo>
                    <a:lnTo>
                      <a:pt x="908284" y="311972"/>
                    </a:lnTo>
                    <a:lnTo>
                      <a:pt x="906253" y="315333"/>
                    </a:lnTo>
                    <a:lnTo>
                      <a:pt x="903997" y="318695"/>
                    </a:lnTo>
                    <a:lnTo>
                      <a:pt x="901064" y="322057"/>
                    </a:lnTo>
                    <a:lnTo>
                      <a:pt x="897905" y="324970"/>
                    </a:lnTo>
                    <a:lnTo>
                      <a:pt x="892490" y="330125"/>
                    </a:lnTo>
                    <a:lnTo>
                      <a:pt x="886849" y="334832"/>
                    </a:lnTo>
                    <a:lnTo>
                      <a:pt x="881434" y="338418"/>
                    </a:lnTo>
                    <a:lnTo>
                      <a:pt x="878726" y="339538"/>
                    </a:lnTo>
                    <a:lnTo>
                      <a:pt x="876244" y="340883"/>
                    </a:lnTo>
                    <a:lnTo>
                      <a:pt x="873762" y="342003"/>
                    </a:lnTo>
                    <a:lnTo>
                      <a:pt x="871731" y="342452"/>
                    </a:lnTo>
                    <a:lnTo>
                      <a:pt x="869926" y="342900"/>
                    </a:lnTo>
                    <a:lnTo>
                      <a:pt x="868347" y="342900"/>
                    </a:lnTo>
                    <a:lnTo>
                      <a:pt x="866993" y="342676"/>
                    </a:lnTo>
                    <a:lnTo>
                      <a:pt x="866316" y="342228"/>
                    </a:lnTo>
                    <a:lnTo>
                      <a:pt x="865414" y="341107"/>
                    </a:lnTo>
                    <a:lnTo>
                      <a:pt x="865188" y="339986"/>
                    </a:lnTo>
                    <a:lnTo>
                      <a:pt x="865414" y="338193"/>
                    </a:lnTo>
                    <a:lnTo>
                      <a:pt x="866542" y="335952"/>
                    </a:lnTo>
                    <a:lnTo>
                      <a:pt x="867895" y="333487"/>
                    </a:lnTo>
                    <a:lnTo>
                      <a:pt x="869701" y="330798"/>
                    </a:lnTo>
                    <a:lnTo>
                      <a:pt x="871731" y="328108"/>
                    </a:lnTo>
                    <a:lnTo>
                      <a:pt x="874213" y="325195"/>
                    </a:lnTo>
                    <a:lnTo>
                      <a:pt x="877147" y="322281"/>
                    </a:lnTo>
                    <a:lnTo>
                      <a:pt x="880080" y="319592"/>
                    </a:lnTo>
                    <a:lnTo>
                      <a:pt x="883464" y="316902"/>
                    </a:lnTo>
                    <a:lnTo>
                      <a:pt x="886623" y="314437"/>
                    </a:lnTo>
                    <a:lnTo>
                      <a:pt x="890008" y="311748"/>
                    </a:lnTo>
                    <a:lnTo>
                      <a:pt x="893618" y="309730"/>
                    </a:lnTo>
                    <a:lnTo>
                      <a:pt x="896777" y="307938"/>
                    </a:lnTo>
                    <a:lnTo>
                      <a:pt x="899936" y="306369"/>
                    </a:lnTo>
                    <a:lnTo>
                      <a:pt x="903094" y="305248"/>
                    </a:lnTo>
                    <a:lnTo>
                      <a:pt x="906028" y="304800"/>
                    </a:lnTo>
                    <a:close/>
                    <a:moveTo>
                      <a:pt x="988864" y="301625"/>
                    </a:moveTo>
                    <a:lnTo>
                      <a:pt x="990650" y="301850"/>
                    </a:lnTo>
                    <a:lnTo>
                      <a:pt x="991990" y="302076"/>
                    </a:lnTo>
                    <a:lnTo>
                      <a:pt x="993106" y="302978"/>
                    </a:lnTo>
                    <a:lnTo>
                      <a:pt x="993553" y="303654"/>
                    </a:lnTo>
                    <a:lnTo>
                      <a:pt x="993776" y="305007"/>
                    </a:lnTo>
                    <a:lnTo>
                      <a:pt x="993776" y="305908"/>
                    </a:lnTo>
                    <a:lnTo>
                      <a:pt x="993553" y="307486"/>
                    </a:lnTo>
                    <a:lnTo>
                      <a:pt x="993329" y="308839"/>
                    </a:lnTo>
                    <a:lnTo>
                      <a:pt x="991767" y="312221"/>
                    </a:lnTo>
                    <a:lnTo>
                      <a:pt x="989757" y="315602"/>
                    </a:lnTo>
                    <a:lnTo>
                      <a:pt x="987079" y="318759"/>
                    </a:lnTo>
                    <a:lnTo>
                      <a:pt x="984623" y="321915"/>
                    </a:lnTo>
                    <a:lnTo>
                      <a:pt x="981944" y="324620"/>
                    </a:lnTo>
                    <a:lnTo>
                      <a:pt x="979265" y="327325"/>
                    </a:lnTo>
                    <a:lnTo>
                      <a:pt x="976363" y="329580"/>
                    </a:lnTo>
                    <a:lnTo>
                      <a:pt x="973461" y="331609"/>
                    </a:lnTo>
                    <a:lnTo>
                      <a:pt x="970782" y="333863"/>
                    </a:lnTo>
                    <a:lnTo>
                      <a:pt x="967879" y="335441"/>
                    </a:lnTo>
                    <a:lnTo>
                      <a:pt x="964977" y="337020"/>
                    </a:lnTo>
                    <a:lnTo>
                      <a:pt x="962522" y="337921"/>
                    </a:lnTo>
                    <a:lnTo>
                      <a:pt x="960066" y="339049"/>
                    </a:lnTo>
                    <a:lnTo>
                      <a:pt x="957833" y="339499"/>
                    </a:lnTo>
                    <a:lnTo>
                      <a:pt x="956048" y="339725"/>
                    </a:lnTo>
                    <a:lnTo>
                      <a:pt x="954262" y="339725"/>
                    </a:lnTo>
                    <a:lnTo>
                      <a:pt x="952922" y="339274"/>
                    </a:lnTo>
                    <a:lnTo>
                      <a:pt x="951583" y="338372"/>
                    </a:lnTo>
                    <a:lnTo>
                      <a:pt x="951136" y="337245"/>
                    </a:lnTo>
                    <a:lnTo>
                      <a:pt x="950913" y="335667"/>
                    </a:lnTo>
                    <a:lnTo>
                      <a:pt x="951136" y="333863"/>
                    </a:lnTo>
                    <a:lnTo>
                      <a:pt x="952029" y="331383"/>
                    </a:lnTo>
                    <a:lnTo>
                      <a:pt x="952922" y="328904"/>
                    </a:lnTo>
                    <a:lnTo>
                      <a:pt x="954485" y="326198"/>
                    </a:lnTo>
                    <a:lnTo>
                      <a:pt x="956494" y="323718"/>
                    </a:lnTo>
                    <a:lnTo>
                      <a:pt x="958950" y="320788"/>
                    </a:lnTo>
                    <a:lnTo>
                      <a:pt x="961405" y="318308"/>
                    </a:lnTo>
                    <a:lnTo>
                      <a:pt x="964308" y="315377"/>
                    </a:lnTo>
                    <a:lnTo>
                      <a:pt x="966986" y="312672"/>
                    </a:lnTo>
                    <a:lnTo>
                      <a:pt x="970112" y="310417"/>
                    </a:lnTo>
                    <a:lnTo>
                      <a:pt x="973461" y="308163"/>
                    </a:lnTo>
                    <a:lnTo>
                      <a:pt x="976586" y="305908"/>
                    </a:lnTo>
                    <a:lnTo>
                      <a:pt x="979935" y="304556"/>
                    </a:lnTo>
                    <a:lnTo>
                      <a:pt x="983060" y="303203"/>
                    </a:lnTo>
                    <a:lnTo>
                      <a:pt x="986186" y="302076"/>
                    </a:lnTo>
                    <a:lnTo>
                      <a:pt x="988864" y="301625"/>
                    </a:lnTo>
                    <a:close/>
                    <a:moveTo>
                      <a:pt x="2681000" y="300038"/>
                    </a:moveTo>
                    <a:lnTo>
                      <a:pt x="2682555" y="300038"/>
                    </a:lnTo>
                    <a:lnTo>
                      <a:pt x="2684553" y="300265"/>
                    </a:lnTo>
                    <a:lnTo>
                      <a:pt x="2686552" y="300718"/>
                    </a:lnTo>
                    <a:lnTo>
                      <a:pt x="2688773" y="301625"/>
                    </a:lnTo>
                    <a:lnTo>
                      <a:pt x="2690994" y="302533"/>
                    </a:lnTo>
                    <a:lnTo>
                      <a:pt x="2695436" y="305027"/>
                    </a:lnTo>
                    <a:lnTo>
                      <a:pt x="2699877" y="307975"/>
                    </a:lnTo>
                    <a:lnTo>
                      <a:pt x="2703875" y="311150"/>
                    </a:lnTo>
                    <a:lnTo>
                      <a:pt x="2708095" y="314552"/>
                    </a:lnTo>
                    <a:lnTo>
                      <a:pt x="2711426" y="317954"/>
                    </a:lnTo>
                    <a:lnTo>
                      <a:pt x="2714535" y="321356"/>
                    </a:lnTo>
                    <a:lnTo>
                      <a:pt x="2716978" y="324758"/>
                    </a:lnTo>
                    <a:lnTo>
                      <a:pt x="2718977" y="328159"/>
                    </a:lnTo>
                    <a:lnTo>
                      <a:pt x="2720532" y="331108"/>
                    </a:lnTo>
                    <a:lnTo>
                      <a:pt x="2720976" y="333375"/>
                    </a:lnTo>
                    <a:lnTo>
                      <a:pt x="2720976" y="334736"/>
                    </a:lnTo>
                    <a:lnTo>
                      <a:pt x="2720976" y="335643"/>
                    </a:lnTo>
                    <a:lnTo>
                      <a:pt x="2720754" y="336324"/>
                    </a:lnTo>
                    <a:lnTo>
                      <a:pt x="2720309" y="337231"/>
                    </a:lnTo>
                    <a:lnTo>
                      <a:pt x="2719865" y="337684"/>
                    </a:lnTo>
                    <a:lnTo>
                      <a:pt x="2718755" y="337911"/>
                    </a:lnTo>
                    <a:lnTo>
                      <a:pt x="2718089" y="338138"/>
                    </a:lnTo>
                    <a:lnTo>
                      <a:pt x="2716756" y="338138"/>
                    </a:lnTo>
                    <a:lnTo>
                      <a:pt x="2715424" y="338138"/>
                    </a:lnTo>
                    <a:lnTo>
                      <a:pt x="2713869" y="337911"/>
                    </a:lnTo>
                    <a:lnTo>
                      <a:pt x="2710538" y="336777"/>
                    </a:lnTo>
                    <a:lnTo>
                      <a:pt x="2707206" y="334963"/>
                    </a:lnTo>
                    <a:lnTo>
                      <a:pt x="2703653" y="332922"/>
                    </a:lnTo>
                    <a:lnTo>
                      <a:pt x="2700099" y="330654"/>
                    </a:lnTo>
                    <a:lnTo>
                      <a:pt x="2696546" y="327706"/>
                    </a:lnTo>
                    <a:lnTo>
                      <a:pt x="2692993" y="324531"/>
                    </a:lnTo>
                    <a:lnTo>
                      <a:pt x="2689661" y="321356"/>
                    </a:lnTo>
                    <a:lnTo>
                      <a:pt x="2686552" y="317954"/>
                    </a:lnTo>
                    <a:lnTo>
                      <a:pt x="2683665" y="315006"/>
                    </a:lnTo>
                    <a:lnTo>
                      <a:pt x="2681666" y="311831"/>
                    </a:lnTo>
                    <a:lnTo>
                      <a:pt x="2679889" y="308883"/>
                    </a:lnTo>
                    <a:lnTo>
                      <a:pt x="2678557" y="306388"/>
                    </a:lnTo>
                    <a:lnTo>
                      <a:pt x="2678335" y="305027"/>
                    </a:lnTo>
                    <a:lnTo>
                      <a:pt x="2678113" y="303893"/>
                    </a:lnTo>
                    <a:lnTo>
                      <a:pt x="2678113" y="302986"/>
                    </a:lnTo>
                    <a:lnTo>
                      <a:pt x="2678335" y="302079"/>
                    </a:lnTo>
                    <a:lnTo>
                      <a:pt x="2678779" y="301399"/>
                    </a:lnTo>
                    <a:lnTo>
                      <a:pt x="2679445" y="300491"/>
                    </a:lnTo>
                    <a:lnTo>
                      <a:pt x="2680112" y="300265"/>
                    </a:lnTo>
                    <a:lnTo>
                      <a:pt x="2681000" y="300038"/>
                    </a:lnTo>
                    <a:close/>
                    <a:moveTo>
                      <a:pt x="1082676" y="298450"/>
                    </a:moveTo>
                    <a:lnTo>
                      <a:pt x="1084717" y="298675"/>
                    </a:lnTo>
                    <a:lnTo>
                      <a:pt x="1086078" y="299126"/>
                    </a:lnTo>
                    <a:lnTo>
                      <a:pt x="1087438" y="299803"/>
                    </a:lnTo>
                    <a:lnTo>
                      <a:pt x="1088119" y="300704"/>
                    </a:lnTo>
                    <a:lnTo>
                      <a:pt x="1088799" y="301832"/>
                    </a:lnTo>
                    <a:lnTo>
                      <a:pt x="1089026" y="303184"/>
                    </a:lnTo>
                    <a:lnTo>
                      <a:pt x="1089026" y="304311"/>
                    </a:lnTo>
                    <a:lnTo>
                      <a:pt x="1089026" y="305890"/>
                    </a:lnTo>
                    <a:lnTo>
                      <a:pt x="1088346" y="307468"/>
                    </a:lnTo>
                    <a:lnTo>
                      <a:pt x="1087892" y="309046"/>
                    </a:lnTo>
                    <a:lnTo>
                      <a:pt x="1086078" y="312427"/>
                    </a:lnTo>
                    <a:lnTo>
                      <a:pt x="1084037" y="315809"/>
                    </a:lnTo>
                    <a:lnTo>
                      <a:pt x="1081769" y="318740"/>
                    </a:lnTo>
                    <a:lnTo>
                      <a:pt x="1079047" y="321896"/>
                    </a:lnTo>
                    <a:lnTo>
                      <a:pt x="1076099" y="324376"/>
                    </a:lnTo>
                    <a:lnTo>
                      <a:pt x="1073377" y="326630"/>
                    </a:lnTo>
                    <a:lnTo>
                      <a:pt x="1070429" y="329110"/>
                    </a:lnTo>
                    <a:lnTo>
                      <a:pt x="1067481" y="330914"/>
                    </a:lnTo>
                    <a:lnTo>
                      <a:pt x="1064760" y="332717"/>
                    </a:lnTo>
                    <a:lnTo>
                      <a:pt x="1061811" y="334070"/>
                    </a:lnTo>
                    <a:lnTo>
                      <a:pt x="1058863" y="335197"/>
                    </a:lnTo>
                    <a:lnTo>
                      <a:pt x="1056368" y="336099"/>
                    </a:lnTo>
                    <a:lnTo>
                      <a:pt x="1053874" y="336324"/>
                    </a:lnTo>
                    <a:lnTo>
                      <a:pt x="1051833" y="336550"/>
                    </a:lnTo>
                    <a:lnTo>
                      <a:pt x="1050018" y="336324"/>
                    </a:lnTo>
                    <a:lnTo>
                      <a:pt x="1048431" y="335648"/>
                    </a:lnTo>
                    <a:lnTo>
                      <a:pt x="1047524" y="334521"/>
                    </a:lnTo>
                    <a:lnTo>
                      <a:pt x="1046616" y="333168"/>
                    </a:lnTo>
                    <a:lnTo>
                      <a:pt x="1046163" y="331139"/>
                    </a:lnTo>
                    <a:lnTo>
                      <a:pt x="1046390" y="329110"/>
                    </a:lnTo>
                    <a:lnTo>
                      <a:pt x="1047297" y="326630"/>
                    </a:lnTo>
                    <a:lnTo>
                      <a:pt x="1048204" y="324376"/>
                    </a:lnTo>
                    <a:lnTo>
                      <a:pt x="1049565" y="321896"/>
                    </a:lnTo>
                    <a:lnTo>
                      <a:pt x="1051379" y="319191"/>
                    </a:lnTo>
                    <a:lnTo>
                      <a:pt x="1053420" y="316711"/>
                    </a:lnTo>
                    <a:lnTo>
                      <a:pt x="1055915" y="314005"/>
                    </a:lnTo>
                    <a:lnTo>
                      <a:pt x="1058409" y="311300"/>
                    </a:lnTo>
                    <a:lnTo>
                      <a:pt x="1061358" y="309046"/>
                    </a:lnTo>
                    <a:lnTo>
                      <a:pt x="1064079" y="306791"/>
                    </a:lnTo>
                    <a:lnTo>
                      <a:pt x="1067254" y="304762"/>
                    </a:lnTo>
                    <a:lnTo>
                      <a:pt x="1070429" y="302508"/>
                    </a:lnTo>
                    <a:lnTo>
                      <a:pt x="1073604" y="300930"/>
                    </a:lnTo>
                    <a:lnTo>
                      <a:pt x="1076779" y="299803"/>
                    </a:lnTo>
                    <a:lnTo>
                      <a:pt x="1079728" y="298901"/>
                    </a:lnTo>
                    <a:lnTo>
                      <a:pt x="1082676" y="298450"/>
                    </a:lnTo>
                    <a:close/>
                    <a:moveTo>
                      <a:pt x="1182998" y="295275"/>
                    </a:moveTo>
                    <a:lnTo>
                      <a:pt x="1185017" y="295502"/>
                    </a:lnTo>
                    <a:lnTo>
                      <a:pt x="1186587" y="295955"/>
                    </a:lnTo>
                    <a:lnTo>
                      <a:pt x="1188157" y="296636"/>
                    </a:lnTo>
                    <a:lnTo>
                      <a:pt x="1189055" y="297316"/>
                    </a:lnTo>
                    <a:lnTo>
                      <a:pt x="1189952" y="298450"/>
                    </a:lnTo>
                    <a:lnTo>
                      <a:pt x="1190401" y="299811"/>
                    </a:lnTo>
                    <a:lnTo>
                      <a:pt x="1190625" y="301171"/>
                    </a:lnTo>
                    <a:lnTo>
                      <a:pt x="1190625" y="302532"/>
                    </a:lnTo>
                    <a:lnTo>
                      <a:pt x="1190625" y="304120"/>
                    </a:lnTo>
                    <a:lnTo>
                      <a:pt x="1190176" y="305707"/>
                    </a:lnTo>
                    <a:lnTo>
                      <a:pt x="1189055" y="309109"/>
                    </a:lnTo>
                    <a:lnTo>
                      <a:pt x="1187260" y="312511"/>
                    </a:lnTo>
                    <a:lnTo>
                      <a:pt x="1185241" y="315686"/>
                    </a:lnTo>
                    <a:lnTo>
                      <a:pt x="1182998" y="318634"/>
                    </a:lnTo>
                    <a:lnTo>
                      <a:pt x="1180306" y="321355"/>
                    </a:lnTo>
                    <a:lnTo>
                      <a:pt x="1177839" y="323850"/>
                    </a:lnTo>
                    <a:lnTo>
                      <a:pt x="1174922" y="326118"/>
                    </a:lnTo>
                    <a:lnTo>
                      <a:pt x="1172006" y="327932"/>
                    </a:lnTo>
                    <a:lnTo>
                      <a:pt x="1169314" y="329746"/>
                    </a:lnTo>
                    <a:lnTo>
                      <a:pt x="1166398" y="331107"/>
                    </a:lnTo>
                    <a:lnTo>
                      <a:pt x="1163706" y="332241"/>
                    </a:lnTo>
                    <a:lnTo>
                      <a:pt x="1161239" y="332921"/>
                    </a:lnTo>
                    <a:lnTo>
                      <a:pt x="1158547" y="333375"/>
                    </a:lnTo>
                    <a:lnTo>
                      <a:pt x="1156304" y="333375"/>
                    </a:lnTo>
                    <a:lnTo>
                      <a:pt x="1154285" y="333148"/>
                    </a:lnTo>
                    <a:lnTo>
                      <a:pt x="1152490" y="332468"/>
                    </a:lnTo>
                    <a:lnTo>
                      <a:pt x="1151144" y="331334"/>
                    </a:lnTo>
                    <a:lnTo>
                      <a:pt x="1150023" y="329973"/>
                    </a:lnTo>
                    <a:lnTo>
                      <a:pt x="1149350" y="328159"/>
                    </a:lnTo>
                    <a:lnTo>
                      <a:pt x="1149350" y="325891"/>
                    </a:lnTo>
                    <a:lnTo>
                      <a:pt x="1149574" y="323850"/>
                    </a:lnTo>
                    <a:lnTo>
                      <a:pt x="1150471" y="321128"/>
                    </a:lnTo>
                    <a:lnTo>
                      <a:pt x="1151369" y="318634"/>
                    </a:lnTo>
                    <a:lnTo>
                      <a:pt x="1152939" y="315912"/>
                    </a:lnTo>
                    <a:lnTo>
                      <a:pt x="1154734" y="313418"/>
                    </a:lnTo>
                    <a:lnTo>
                      <a:pt x="1156752" y="310696"/>
                    </a:lnTo>
                    <a:lnTo>
                      <a:pt x="1159220" y="308202"/>
                    </a:lnTo>
                    <a:lnTo>
                      <a:pt x="1161688" y="305707"/>
                    </a:lnTo>
                    <a:lnTo>
                      <a:pt x="1164604" y="303439"/>
                    </a:lnTo>
                    <a:lnTo>
                      <a:pt x="1167520" y="301398"/>
                    </a:lnTo>
                    <a:lnTo>
                      <a:pt x="1170212" y="299584"/>
                    </a:lnTo>
                    <a:lnTo>
                      <a:pt x="1173352" y="297996"/>
                    </a:lnTo>
                    <a:lnTo>
                      <a:pt x="1176717" y="296636"/>
                    </a:lnTo>
                    <a:lnTo>
                      <a:pt x="1179857" y="295955"/>
                    </a:lnTo>
                    <a:lnTo>
                      <a:pt x="1182998" y="295275"/>
                    </a:lnTo>
                    <a:close/>
                    <a:moveTo>
                      <a:pt x="1291771" y="292101"/>
                    </a:moveTo>
                    <a:lnTo>
                      <a:pt x="1294266" y="292326"/>
                    </a:lnTo>
                    <a:lnTo>
                      <a:pt x="1296307" y="292777"/>
                    </a:lnTo>
                    <a:lnTo>
                      <a:pt x="1297894" y="293679"/>
                    </a:lnTo>
                    <a:lnTo>
                      <a:pt x="1299255" y="294355"/>
                    </a:lnTo>
                    <a:lnTo>
                      <a:pt x="1300162" y="295483"/>
                    </a:lnTo>
                    <a:lnTo>
                      <a:pt x="1301069" y="296610"/>
                    </a:lnTo>
                    <a:lnTo>
                      <a:pt x="1301296" y="297962"/>
                    </a:lnTo>
                    <a:lnTo>
                      <a:pt x="1301523" y="299541"/>
                    </a:lnTo>
                    <a:lnTo>
                      <a:pt x="1301750" y="301119"/>
                    </a:lnTo>
                    <a:lnTo>
                      <a:pt x="1301523" y="302697"/>
                    </a:lnTo>
                    <a:lnTo>
                      <a:pt x="1300843" y="306078"/>
                    </a:lnTo>
                    <a:lnTo>
                      <a:pt x="1299482" y="309460"/>
                    </a:lnTo>
                    <a:lnTo>
                      <a:pt x="1297668" y="312616"/>
                    </a:lnTo>
                    <a:lnTo>
                      <a:pt x="1295627" y="315322"/>
                    </a:lnTo>
                    <a:lnTo>
                      <a:pt x="1293132" y="318252"/>
                    </a:lnTo>
                    <a:lnTo>
                      <a:pt x="1290637" y="320958"/>
                    </a:lnTo>
                    <a:lnTo>
                      <a:pt x="1287689" y="323212"/>
                    </a:lnTo>
                    <a:lnTo>
                      <a:pt x="1284741" y="325016"/>
                    </a:lnTo>
                    <a:lnTo>
                      <a:pt x="1282019" y="326819"/>
                    </a:lnTo>
                    <a:lnTo>
                      <a:pt x="1279071" y="328172"/>
                    </a:lnTo>
                    <a:lnTo>
                      <a:pt x="1276123" y="329074"/>
                    </a:lnTo>
                    <a:lnTo>
                      <a:pt x="1273402" y="329750"/>
                    </a:lnTo>
                    <a:lnTo>
                      <a:pt x="1270680" y="330201"/>
                    </a:lnTo>
                    <a:lnTo>
                      <a:pt x="1268412" y="329975"/>
                    </a:lnTo>
                    <a:lnTo>
                      <a:pt x="1265918" y="329525"/>
                    </a:lnTo>
                    <a:lnTo>
                      <a:pt x="1264103" y="328623"/>
                    </a:lnTo>
                    <a:lnTo>
                      <a:pt x="1262516" y="327270"/>
                    </a:lnTo>
                    <a:lnTo>
                      <a:pt x="1261382" y="325467"/>
                    </a:lnTo>
                    <a:lnTo>
                      <a:pt x="1260702" y="323212"/>
                    </a:lnTo>
                    <a:lnTo>
                      <a:pt x="1260475" y="321183"/>
                    </a:lnTo>
                    <a:lnTo>
                      <a:pt x="1260702" y="318703"/>
                    </a:lnTo>
                    <a:lnTo>
                      <a:pt x="1261382" y="316449"/>
                    </a:lnTo>
                    <a:lnTo>
                      <a:pt x="1262289" y="313743"/>
                    </a:lnTo>
                    <a:lnTo>
                      <a:pt x="1263650" y="311489"/>
                    </a:lnTo>
                    <a:lnTo>
                      <a:pt x="1265237" y="309009"/>
                    </a:lnTo>
                    <a:lnTo>
                      <a:pt x="1267052" y="306304"/>
                    </a:lnTo>
                    <a:lnTo>
                      <a:pt x="1269093" y="304049"/>
                    </a:lnTo>
                    <a:lnTo>
                      <a:pt x="1271587" y="301570"/>
                    </a:lnTo>
                    <a:lnTo>
                      <a:pt x="1274082" y="299541"/>
                    </a:lnTo>
                    <a:lnTo>
                      <a:pt x="1276803" y="297737"/>
                    </a:lnTo>
                    <a:lnTo>
                      <a:pt x="1279525" y="295933"/>
                    </a:lnTo>
                    <a:lnTo>
                      <a:pt x="1282700" y="294355"/>
                    </a:lnTo>
                    <a:lnTo>
                      <a:pt x="1285648" y="293228"/>
                    </a:lnTo>
                    <a:lnTo>
                      <a:pt x="1288823" y="292552"/>
                    </a:lnTo>
                    <a:lnTo>
                      <a:pt x="1291771" y="292101"/>
                    </a:lnTo>
                    <a:close/>
                    <a:moveTo>
                      <a:pt x="2383291" y="292100"/>
                    </a:moveTo>
                    <a:lnTo>
                      <a:pt x="2385786" y="292319"/>
                    </a:lnTo>
                    <a:lnTo>
                      <a:pt x="2388508" y="292974"/>
                    </a:lnTo>
                    <a:lnTo>
                      <a:pt x="2390775" y="293630"/>
                    </a:lnTo>
                    <a:lnTo>
                      <a:pt x="2393497" y="294724"/>
                    </a:lnTo>
                    <a:lnTo>
                      <a:pt x="2395765" y="295598"/>
                    </a:lnTo>
                    <a:lnTo>
                      <a:pt x="2397806" y="296910"/>
                    </a:lnTo>
                    <a:lnTo>
                      <a:pt x="2402342" y="299752"/>
                    </a:lnTo>
                    <a:lnTo>
                      <a:pt x="2405970" y="302595"/>
                    </a:lnTo>
                    <a:lnTo>
                      <a:pt x="2409372" y="305874"/>
                    </a:lnTo>
                    <a:lnTo>
                      <a:pt x="2412094" y="309154"/>
                    </a:lnTo>
                    <a:lnTo>
                      <a:pt x="2413908" y="312215"/>
                    </a:lnTo>
                    <a:lnTo>
                      <a:pt x="2414815" y="314620"/>
                    </a:lnTo>
                    <a:lnTo>
                      <a:pt x="2415722" y="316588"/>
                    </a:lnTo>
                    <a:lnTo>
                      <a:pt x="2416176" y="318555"/>
                    </a:lnTo>
                    <a:lnTo>
                      <a:pt x="2416176" y="320305"/>
                    </a:lnTo>
                    <a:lnTo>
                      <a:pt x="2416176" y="321835"/>
                    </a:lnTo>
                    <a:lnTo>
                      <a:pt x="2415949" y="323365"/>
                    </a:lnTo>
                    <a:lnTo>
                      <a:pt x="2415042" y="324677"/>
                    </a:lnTo>
                    <a:lnTo>
                      <a:pt x="2414361" y="325771"/>
                    </a:lnTo>
                    <a:lnTo>
                      <a:pt x="2413228" y="326864"/>
                    </a:lnTo>
                    <a:lnTo>
                      <a:pt x="2412094" y="327738"/>
                    </a:lnTo>
                    <a:lnTo>
                      <a:pt x="2410506" y="328176"/>
                    </a:lnTo>
                    <a:lnTo>
                      <a:pt x="2408919" y="328613"/>
                    </a:lnTo>
                    <a:lnTo>
                      <a:pt x="2406651" y="328613"/>
                    </a:lnTo>
                    <a:lnTo>
                      <a:pt x="2404610" y="328613"/>
                    </a:lnTo>
                    <a:lnTo>
                      <a:pt x="2402342" y="328394"/>
                    </a:lnTo>
                    <a:lnTo>
                      <a:pt x="2400074" y="327957"/>
                    </a:lnTo>
                    <a:lnTo>
                      <a:pt x="2396672" y="326645"/>
                    </a:lnTo>
                    <a:lnTo>
                      <a:pt x="2393270" y="325115"/>
                    </a:lnTo>
                    <a:lnTo>
                      <a:pt x="2389868" y="323147"/>
                    </a:lnTo>
                    <a:lnTo>
                      <a:pt x="2386693" y="321179"/>
                    </a:lnTo>
                    <a:lnTo>
                      <a:pt x="2383972" y="318774"/>
                    </a:lnTo>
                    <a:lnTo>
                      <a:pt x="2381477" y="316369"/>
                    </a:lnTo>
                    <a:lnTo>
                      <a:pt x="2378982" y="313527"/>
                    </a:lnTo>
                    <a:lnTo>
                      <a:pt x="2377168" y="310903"/>
                    </a:lnTo>
                    <a:lnTo>
                      <a:pt x="2375354" y="308279"/>
                    </a:lnTo>
                    <a:lnTo>
                      <a:pt x="2374447" y="305656"/>
                    </a:lnTo>
                    <a:lnTo>
                      <a:pt x="2373540" y="303032"/>
                    </a:lnTo>
                    <a:lnTo>
                      <a:pt x="2373313" y="300627"/>
                    </a:lnTo>
                    <a:lnTo>
                      <a:pt x="2373313" y="298440"/>
                    </a:lnTo>
                    <a:lnTo>
                      <a:pt x="2374220" y="296473"/>
                    </a:lnTo>
                    <a:lnTo>
                      <a:pt x="2374673" y="295379"/>
                    </a:lnTo>
                    <a:lnTo>
                      <a:pt x="2375354" y="294724"/>
                    </a:lnTo>
                    <a:lnTo>
                      <a:pt x="2376261" y="293849"/>
                    </a:lnTo>
                    <a:lnTo>
                      <a:pt x="2377168" y="293412"/>
                    </a:lnTo>
                    <a:lnTo>
                      <a:pt x="2378529" y="292537"/>
                    </a:lnTo>
                    <a:lnTo>
                      <a:pt x="2380116" y="292319"/>
                    </a:lnTo>
                    <a:lnTo>
                      <a:pt x="2383291" y="292100"/>
                    </a:lnTo>
                    <a:close/>
                    <a:moveTo>
                      <a:pt x="1404615" y="290513"/>
                    </a:moveTo>
                    <a:lnTo>
                      <a:pt x="1407082" y="290740"/>
                    </a:lnTo>
                    <a:lnTo>
                      <a:pt x="1409100" y="291193"/>
                    </a:lnTo>
                    <a:lnTo>
                      <a:pt x="1410669" y="291874"/>
                    </a:lnTo>
                    <a:lnTo>
                      <a:pt x="1412239" y="292781"/>
                    </a:lnTo>
                    <a:lnTo>
                      <a:pt x="1413584" y="293688"/>
                    </a:lnTo>
                    <a:lnTo>
                      <a:pt x="1414481" y="295049"/>
                    </a:lnTo>
                    <a:lnTo>
                      <a:pt x="1415378" y="296409"/>
                    </a:lnTo>
                    <a:lnTo>
                      <a:pt x="1415827" y="297770"/>
                    </a:lnTo>
                    <a:lnTo>
                      <a:pt x="1416051" y="299358"/>
                    </a:lnTo>
                    <a:lnTo>
                      <a:pt x="1416051" y="301172"/>
                    </a:lnTo>
                    <a:lnTo>
                      <a:pt x="1416051" y="302759"/>
                    </a:lnTo>
                    <a:lnTo>
                      <a:pt x="1416051" y="304347"/>
                    </a:lnTo>
                    <a:lnTo>
                      <a:pt x="1415154" y="307749"/>
                    </a:lnTo>
                    <a:lnTo>
                      <a:pt x="1413808" y="310924"/>
                    </a:lnTo>
                    <a:lnTo>
                      <a:pt x="1412015" y="313872"/>
                    </a:lnTo>
                    <a:lnTo>
                      <a:pt x="1409997" y="316820"/>
                    </a:lnTo>
                    <a:lnTo>
                      <a:pt x="1407530" y="319315"/>
                    </a:lnTo>
                    <a:lnTo>
                      <a:pt x="1405064" y="321809"/>
                    </a:lnTo>
                    <a:lnTo>
                      <a:pt x="1402373" y="323624"/>
                    </a:lnTo>
                    <a:lnTo>
                      <a:pt x="1399458" y="325438"/>
                    </a:lnTo>
                    <a:lnTo>
                      <a:pt x="1396767" y="326799"/>
                    </a:lnTo>
                    <a:lnTo>
                      <a:pt x="1393852" y="327706"/>
                    </a:lnTo>
                    <a:lnTo>
                      <a:pt x="1390937" y="328386"/>
                    </a:lnTo>
                    <a:lnTo>
                      <a:pt x="1388247" y="328613"/>
                    </a:lnTo>
                    <a:lnTo>
                      <a:pt x="1385780" y="328613"/>
                    </a:lnTo>
                    <a:lnTo>
                      <a:pt x="1383314" y="327933"/>
                    </a:lnTo>
                    <a:lnTo>
                      <a:pt x="1381296" y="327025"/>
                    </a:lnTo>
                    <a:lnTo>
                      <a:pt x="1379502" y="325665"/>
                    </a:lnTo>
                    <a:lnTo>
                      <a:pt x="1377932" y="323850"/>
                    </a:lnTo>
                    <a:lnTo>
                      <a:pt x="1376811" y="321809"/>
                    </a:lnTo>
                    <a:lnTo>
                      <a:pt x="1376363" y="319541"/>
                    </a:lnTo>
                    <a:lnTo>
                      <a:pt x="1376363" y="317274"/>
                    </a:lnTo>
                    <a:lnTo>
                      <a:pt x="1376587" y="314779"/>
                    </a:lnTo>
                    <a:lnTo>
                      <a:pt x="1377035" y="312284"/>
                    </a:lnTo>
                    <a:lnTo>
                      <a:pt x="1378157" y="309790"/>
                    </a:lnTo>
                    <a:lnTo>
                      <a:pt x="1379502" y="307295"/>
                    </a:lnTo>
                    <a:lnTo>
                      <a:pt x="1381071" y="304800"/>
                    </a:lnTo>
                    <a:lnTo>
                      <a:pt x="1382865" y="302306"/>
                    </a:lnTo>
                    <a:lnTo>
                      <a:pt x="1384883" y="300038"/>
                    </a:lnTo>
                    <a:lnTo>
                      <a:pt x="1387126" y="297997"/>
                    </a:lnTo>
                    <a:lnTo>
                      <a:pt x="1389816" y="295956"/>
                    </a:lnTo>
                    <a:lnTo>
                      <a:pt x="1392507" y="294368"/>
                    </a:lnTo>
                    <a:lnTo>
                      <a:pt x="1395422" y="292781"/>
                    </a:lnTo>
                    <a:lnTo>
                      <a:pt x="1398337" y="291647"/>
                    </a:lnTo>
                    <a:lnTo>
                      <a:pt x="1401476" y="290966"/>
                    </a:lnTo>
                    <a:lnTo>
                      <a:pt x="1404615" y="290513"/>
                    </a:lnTo>
                    <a:close/>
                    <a:moveTo>
                      <a:pt x="1522945" y="288926"/>
                    </a:moveTo>
                    <a:lnTo>
                      <a:pt x="1525651" y="289154"/>
                    </a:lnTo>
                    <a:lnTo>
                      <a:pt x="1527906" y="289610"/>
                    </a:lnTo>
                    <a:lnTo>
                      <a:pt x="1529710" y="290523"/>
                    </a:lnTo>
                    <a:lnTo>
                      <a:pt x="1531514" y="291207"/>
                    </a:lnTo>
                    <a:lnTo>
                      <a:pt x="1533093" y="292348"/>
                    </a:lnTo>
                    <a:lnTo>
                      <a:pt x="1534220" y="293489"/>
                    </a:lnTo>
                    <a:lnTo>
                      <a:pt x="1535122" y="295086"/>
                    </a:lnTo>
                    <a:lnTo>
                      <a:pt x="1536024" y="296455"/>
                    </a:lnTo>
                    <a:lnTo>
                      <a:pt x="1536475" y="298052"/>
                    </a:lnTo>
                    <a:lnTo>
                      <a:pt x="1536701" y="299877"/>
                    </a:lnTo>
                    <a:lnTo>
                      <a:pt x="1536701" y="301474"/>
                    </a:lnTo>
                    <a:lnTo>
                      <a:pt x="1536701" y="303071"/>
                    </a:lnTo>
                    <a:lnTo>
                      <a:pt x="1536475" y="306493"/>
                    </a:lnTo>
                    <a:lnTo>
                      <a:pt x="1535573" y="309687"/>
                    </a:lnTo>
                    <a:lnTo>
                      <a:pt x="1534220" y="312425"/>
                    </a:lnTo>
                    <a:lnTo>
                      <a:pt x="1532416" y="315391"/>
                    </a:lnTo>
                    <a:lnTo>
                      <a:pt x="1530387" y="317672"/>
                    </a:lnTo>
                    <a:lnTo>
                      <a:pt x="1527906" y="320182"/>
                    </a:lnTo>
                    <a:lnTo>
                      <a:pt x="1525426" y="322007"/>
                    </a:lnTo>
                    <a:lnTo>
                      <a:pt x="1522720" y="323832"/>
                    </a:lnTo>
                    <a:lnTo>
                      <a:pt x="1519788" y="325201"/>
                    </a:lnTo>
                    <a:lnTo>
                      <a:pt x="1517082" y="326113"/>
                    </a:lnTo>
                    <a:lnTo>
                      <a:pt x="1514151" y="326570"/>
                    </a:lnTo>
                    <a:lnTo>
                      <a:pt x="1511219" y="327026"/>
                    </a:lnTo>
                    <a:lnTo>
                      <a:pt x="1508739" y="327026"/>
                    </a:lnTo>
                    <a:lnTo>
                      <a:pt x="1506033" y="326341"/>
                    </a:lnTo>
                    <a:lnTo>
                      <a:pt x="1503778" y="325429"/>
                    </a:lnTo>
                    <a:lnTo>
                      <a:pt x="1501748" y="324060"/>
                    </a:lnTo>
                    <a:lnTo>
                      <a:pt x="1499944" y="322463"/>
                    </a:lnTo>
                    <a:lnTo>
                      <a:pt x="1498366" y="320182"/>
                    </a:lnTo>
                    <a:lnTo>
                      <a:pt x="1497464" y="317900"/>
                    </a:lnTo>
                    <a:lnTo>
                      <a:pt x="1497013" y="315619"/>
                    </a:lnTo>
                    <a:lnTo>
                      <a:pt x="1497013" y="313337"/>
                    </a:lnTo>
                    <a:lnTo>
                      <a:pt x="1497238" y="310600"/>
                    </a:lnTo>
                    <a:lnTo>
                      <a:pt x="1498140" y="308318"/>
                    </a:lnTo>
                    <a:lnTo>
                      <a:pt x="1499042" y="305580"/>
                    </a:lnTo>
                    <a:lnTo>
                      <a:pt x="1500395" y="303071"/>
                    </a:lnTo>
                    <a:lnTo>
                      <a:pt x="1501974" y="300561"/>
                    </a:lnTo>
                    <a:lnTo>
                      <a:pt x="1503778" y="298508"/>
                    </a:lnTo>
                    <a:lnTo>
                      <a:pt x="1505807" y="296226"/>
                    </a:lnTo>
                    <a:lnTo>
                      <a:pt x="1508288" y="294401"/>
                    </a:lnTo>
                    <a:lnTo>
                      <a:pt x="1510768" y="292576"/>
                    </a:lnTo>
                    <a:lnTo>
                      <a:pt x="1513700" y="291207"/>
                    </a:lnTo>
                    <a:lnTo>
                      <a:pt x="1516631" y="290067"/>
                    </a:lnTo>
                    <a:lnTo>
                      <a:pt x="1519563" y="289382"/>
                    </a:lnTo>
                    <a:lnTo>
                      <a:pt x="1522945" y="288926"/>
                    </a:lnTo>
                    <a:close/>
                    <a:moveTo>
                      <a:pt x="2262287" y="288925"/>
                    </a:moveTo>
                    <a:lnTo>
                      <a:pt x="2265313" y="289152"/>
                    </a:lnTo>
                    <a:lnTo>
                      <a:pt x="2267873" y="289605"/>
                    </a:lnTo>
                    <a:lnTo>
                      <a:pt x="2270665" y="290512"/>
                    </a:lnTo>
                    <a:lnTo>
                      <a:pt x="2272993" y="291420"/>
                    </a:lnTo>
                    <a:lnTo>
                      <a:pt x="2275785" y="292553"/>
                    </a:lnTo>
                    <a:lnTo>
                      <a:pt x="2277880" y="293914"/>
                    </a:lnTo>
                    <a:lnTo>
                      <a:pt x="2279974" y="295275"/>
                    </a:lnTo>
                    <a:lnTo>
                      <a:pt x="2282069" y="296636"/>
                    </a:lnTo>
                    <a:lnTo>
                      <a:pt x="2285560" y="299811"/>
                    </a:lnTo>
                    <a:lnTo>
                      <a:pt x="2288818" y="303212"/>
                    </a:lnTo>
                    <a:lnTo>
                      <a:pt x="2290912" y="306614"/>
                    </a:lnTo>
                    <a:lnTo>
                      <a:pt x="2292541" y="310016"/>
                    </a:lnTo>
                    <a:lnTo>
                      <a:pt x="2293472" y="312511"/>
                    </a:lnTo>
                    <a:lnTo>
                      <a:pt x="2293938" y="314778"/>
                    </a:lnTo>
                    <a:lnTo>
                      <a:pt x="2293938" y="316820"/>
                    </a:lnTo>
                    <a:lnTo>
                      <a:pt x="2293705" y="318861"/>
                    </a:lnTo>
                    <a:lnTo>
                      <a:pt x="2293240" y="320675"/>
                    </a:lnTo>
                    <a:lnTo>
                      <a:pt x="2292076" y="322262"/>
                    </a:lnTo>
                    <a:lnTo>
                      <a:pt x="2290680" y="323623"/>
                    </a:lnTo>
                    <a:lnTo>
                      <a:pt x="2289516" y="324984"/>
                    </a:lnTo>
                    <a:lnTo>
                      <a:pt x="2287654" y="325664"/>
                    </a:lnTo>
                    <a:lnTo>
                      <a:pt x="2285560" y="326571"/>
                    </a:lnTo>
                    <a:lnTo>
                      <a:pt x="2283465" y="326798"/>
                    </a:lnTo>
                    <a:lnTo>
                      <a:pt x="2281138" y="327025"/>
                    </a:lnTo>
                    <a:lnTo>
                      <a:pt x="2278345" y="326798"/>
                    </a:lnTo>
                    <a:lnTo>
                      <a:pt x="2275785" y="326345"/>
                    </a:lnTo>
                    <a:lnTo>
                      <a:pt x="2272760" y="325437"/>
                    </a:lnTo>
                    <a:lnTo>
                      <a:pt x="2269967" y="324530"/>
                    </a:lnTo>
                    <a:lnTo>
                      <a:pt x="2266476" y="322943"/>
                    </a:lnTo>
                    <a:lnTo>
                      <a:pt x="2263218" y="320675"/>
                    </a:lnTo>
                    <a:lnTo>
                      <a:pt x="2260193" y="318634"/>
                    </a:lnTo>
                    <a:lnTo>
                      <a:pt x="2257633" y="316366"/>
                    </a:lnTo>
                    <a:lnTo>
                      <a:pt x="2255306" y="313645"/>
                    </a:lnTo>
                    <a:lnTo>
                      <a:pt x="2253444" y="311150"/>
                    </a:lnTo>
                    <a:lnTo>
                      <a:pt x="2251815" y="308428"/>
                    </a:lnTo>
                    <a:lnTo>
                      <a:pt x="2250651" y="305934"/>
                    </a:lnTo>
                    <a:lnTo>
                      <a:pt x="2249720" y="303212"/>
                    </a:lnTo>
                    <a:lnTo>
                      <a:pt x="2249488" y="300718"/>
                    </a:lnTo>
                    <a:lnTo>
                      <a:pt x="2249488" y="298223"/>
                    </a:lnTo>
                    <a:lnTo>
                      <a:pt x="2249953" y="295955"/>
                    </a:lnTo>
                    <a:lnTo>
                      <a:pt x="2251117" y="294141"/>
                    </a:lnTo>
                    <a:lnTo>
                      <a:pt x="2252513" y="292327"/>
                    </a:lnTo>
                    <a:lnTo>
                      <a:pt x="2254375" y="290739"/>
                    </a:lnTo>
                    <a:lnTo>
                      <a:pt x="2256935" y="289605"/>
                    </a:lnTo>
                    <a:lnTo>
                      <a:pt x="2258331" y="289378"/>
                    </a:lnTo>
                    <a:lnTo>
                      <a:pt x="2259728" y="289152"/>
                    </a:lnTo>
                    <a:lnTo>
                      <a:pt x="2262287" y="288925"/>
                    </a:lnTo>
                    <a:close/>
                    <a:moveTo>
                      <a:pt x="2151062" y="287338"/>
                    </a:moveTo>
                    <a:lnTo>
                      <a:pt x="2153828" y="287794"/>
                    </a:lnTo>
                    <a:lnTo>
                      <a:pt x="2156593" y="288479"/>
                    </a:lnTo>
                    <a:lnTo>
                      <a:pt x="2159128" y="288935"/>
                    </a:lnTo>
                    <a:lnTo>
                      <a:pt x="2161663" y="290076"/>
                    </a:lnTo>
                    <a:lnTo>
                      <a:pt x="2163967" y="290988"/>
                    </a:lnTo>
                    <a:lnTo>
                      <a:pt x="2166041" y="292357"/>
                    </a:lnTo>
                    <a:lnTo>
                      <a:pt x="2168346" y="293726"/>
                    </a:lnTo>
                    <a:lnTo>
                      <a:pt x="2170189" y="295323"/>
                    </a:lnTo>
                    <a:lnTo>
                      <a:pt x="2171803" y="296920"/>
                    </a:lnTo>
                    <a:lnTo>
                      <a:pt x="2173185" y="298517"/>
                    </a:lnTo>
                    <a:lnTo>
                      <a:pt x="2175951" y="301711"/>
                    </a:lnTo>
                    <a:lnTo>
                      <a:pt x="2177794" y="305133"/>
                    </a:lnTo>
                    <a:lnTo>
                      <a:pt x="2178946" y="308327"/>
                    </a:lnTo>
                    <a:lnTo>
                      <a:pt x="2179407" y="311065"/>
                    </a:lnTo>
                    <a:lnTo>
                      <a:pt x="2179638" y="313574"/>
                    </a:lnTo>
                    <a:lnTo>
                      <a:pt x="2179177" y="315856"/>
                    </a:lnTo>
                    <a:lnTo>
                      <a:pt x="2178486" y="317909"/>
                    </a:lnTo>
                    <a:lnTo>
                      <a:pt x="2177564" y="319734"/>
                    </a:lnTo>
                    <a:lnTo>
                      <a:pt x="2176181" y="321331"/>
                    </a:lnTo>
                    <a:lnTo>
                      <a:pt x="2174568" y="322472"/>
                    </a:lnTo>
                    <a:lnTo>
                      <a:pt x="2172724" y="323841"/>
                    </a:lnTo>
                    <a:lnTo>
                      <a:pt x="2170881" y="324753"/>
                    </a:lnTo>
                    <a:lnTo>
                      <a:pt x="2168576" y="325210"/>
                    </a:lnTo>
                    <a:lnTo>
                      <a:pt x="2166041" y="325438"/>
                    </a:lnTo>
                    <a:lnTo>
                      <a:pt x="2163507" y="325438"/>
                    </a:lnTo>
                    <a:lnTo>
                      <a:pt x="2160741" y="325210"/>
                    </a:lnTo>
                    <a:lnTo>
                      <a:pt x="2157976" y="324753"/>
                    </a:lnTo>
                    <a:lnTo>
                      <a:pt x="2154980" y="323613"/>
                    </a:lnTo>
                    <a:lnTo>
                      <a:pt x="2151984" y="322016"/>
                    </a:lnTo>
                    <a:lnTo>
                      <a:pt x="2149219" y="320419"/>
                    </a:lnTo>
                    <a:lnTo>
                      <a:pt x="2146223" y="318365"/>
                    </a:lnTo>
                    <a:lnTo>
                      <a:pt x="2143919" y="316084"/>
                    </a:lnTo>
                    <a:lnTo>
                      <a:pt x="2141614" y="313574"/>
                    </a:lnTo>
                    <a:lnTo>
                      <a:pt x="2140001" y="311293"/>
                    </a:lnTo>
                    <a:lnTo>
                      <a:pt x="2138849" y="308555"/>
                    </a:lnTo>
                    <a:lnTo>
                      <a:pt x="2137697" y="306046"/>
                    </a:lnTo>
                    <a:lnTo>
                      <a:pt x="2137005" y="303764"/>
                    </a:lnTo>
                    <a:lnTo>
                      <a:pt x="2136775" y="301026"/>
                    </a:lnTo>
                    <a:lnTo>
                      <a:pt x="2136775" y="298745"/>
                    </a:lnTo>
                    <a:lnTo>
                      <a:pt x="2137236" y="296235"/>
                    </a:lnTo>
                    <a:lnTo>
                      <a:pt x="2137927" y="294182"/>
                    </a:lnTo>
                    <a:lnTo>
                      <a:pt x="2139310" y="292357"/>
                    </a:lnTo>
                    <a:lnTo>
                      <a:pt x="2140923" y="290760"/>
                    </a:lnTo>
                    <a:lnTo>
                      <a:pt x="2142997" y="289163"/>
                    </a:lnTo>
                    <a:lnTo>
                      <a:pt x="2145532" y="288250"/>
                    </a:lnTo>
                    <a:lnTo>
                      <a:pt x="2146914" y="287794"/>
                    </a:lnTo>
                    <a:lnTo>
                      <a:pt x="2148297" y="287566"/>
                    </a:lnTo>
                    <a:lnTo>
                      <a:pt x="2151062" y="287338"/>
                    </a:lnTo>
                    <a:close/>
                    <a:moveTo>
                      <a:pt x="2022475" y="287338"/>
                    </a:moveTo>
                    <a:lnTo>
                      <a:pt x="2024516" y="287338"/>
                    </a:lnTo>
                    <a:lnTo>
                      <a:pt x="2027238" y="287566"/>
                    </a:lnTo>
                    <a:lnTo>
                      <a:pt x="2029732" y="288022"/>
                    </a:lnTo>
                    <a:lnTo>
                      <a:pt x="2032454" y="288935"/>
                    </a:lnTo>
                    <a:lnTo>
                      <a:pt x="2034722" y="289619"/>
                    </a:lnTo>
                    <a:lnTo>
                      <a:pt x="2036763" y="290760"/>
                    </a:lnTo>
                    <a:lnTo>
                      <a:pt x="2038804" y="291901"/>
                    </a:lnTo>
                    <a:lnTo>
                      <a:pt x="2040618" y="293270"/>
                    </a:lnTo>
                    <a:lnTo>
                      <a:pt x="2041979" y="294867"/>
                    </a:lnTo>
                    <a:lnTo>
                      <a:pt x="2043566" y="296464"/>
                    </a:lnTo>
                    <a:lnTo>
                      <a:pt x="2044927" y="298061"/>
                    </a:lnTo>
                    <a:lnTo>
                      <a:pt x="2046061" y="299886"/>
                    </a:lnTo>
                    <a:lnTo>
                      <a:pt x="2046968" y="301483"/>
                    </a:lnTo>
                    <a:lnTo>
                      <a:pt x="2048556" y="304905"/>
                    </a:lnTo>
                    <a:lnTo>
                      <a:pt x="2049236" y="308327"/>
                    </a:lnTo>
                    <a:lnTo>
                      <a:pt x="2049463" y="311065"/>
                    </a:lnTo>
                    <a:lnTo>
                      <a:pt x="2049236" y="313803"/>
                    </a:lnTo>
                    <a:lnTo>
                      <a:pt x="2048329" y="316084"/>
                    </a:lnTo>
                    <a:lnTo>
                      <a:pt x="2047422" y="318594"/>
                    </a:lnTo>
                    <a:lnTo>
                      <a:pt x="2045834" y="320419"/>
                    </a:lnTo>
                    <a:lnTo>
                      <a:pt x="2044020" y="322016"/>
                    </a:lnTo>
                    <a:lnTo>
                      <a:pt x="2041752" y="323156"/>
                    </a:lnTo>
                    <a:lnTo>
                      <a:pt x="2039484" y="324297"/>
                    </a:lnTo>
                    <a:lnTo>
                      <a:pt x="2037216" y="325210"/>
                    </a:lnTo>
                    <a:lnTo>
                      <a:pt x="2034268" y="325438"/>
                    </a:lnTo>
                    <a:lnTo>
                      <a:pt x="2031547" y="325438"/>
                    </a:lnTo>
                    <a:lnTo>
                      <a:pt x="2028825" y="325210"/>
                    </a:lnTo>
                    <a:lnTo>
                      <a:pt x="2025877" y="324297"/>
                    </a:lnTo>
                    <a:lnTo>
                      <a:pt x="2022702" y="323156"/>
                    </a:lnTo>
                    <a:lnTo>
                      <a:pt x="2019981" y="321788"/>
                    </a:lnTo>
                    <a:lnTo>
                      <a:pt x="2017259" y="319506"/>
                    </a:lnTo>
                    <a:lnTo>
                      <a:pt x="2014765" y="317453"/>
                    </a:lnTo>
                    <a:lnTo>
                      <a:pt x="2012497" y="315171"/>
                    </a:lnTo>
                    <a:lnTo>
                      <a:pt x="2010909" y="312434"/>
                    </a:lnTo>
                    <a:lnTo>
                      <a:pt x="2009775" y="309924"/>
                    </a:lnTo>
                    <a:lnTo>
                      <a:pt x="2008641" y="307186"/>
                    </a:lnTo>
                    <a:lnTo>
                      <a:pt x="2008188" y="304905"/>
                    </a:lnTo>
                    <a:lnTo>
                      <a:pt x="2008188" y="302167"/>
                    </a:lnTo>
                    <a:lnTo>
                      <a:pt x="2008415" y="299886"/>
                    </a:lnTo>
                    <a:lnTo>
                      <a:pt x="2008868" y="297604"/>
                    </a:lnTo>
                    <a:lnTo>
                      <a:pt x="2009775" y="295095"/>
                    </a:lnTo>
                    <a:lnTo>
                      <a:pt x="2010909" y="293270"/>
                    </a:lnTo>
                    <a:lnTo>
                      <a:pt x="2012950" y="291444"/>
                    </a:lnTo>
                    <a:lnTo>
                      <a:pt x="2014765" y="289847"/>
                    </a:lnTo>
                    <a:lnTo>
                      <a:pt x="2017032" y="288479"/>
                    </a:lnTo>
                    <a:lnTo>
                      <a:pt x="2019527" y="287794"/>
                    </a:lnTo>
                    <a:lnTo>
                      <a:pt x="2022475" y="287338"/>
                    </a:lnTo>
                    <a:close/>
                    <a:moveTo>
                      <a:pt x="1897883" y="287338"/>
                    </a:moveTo>
                    <a:lnTo>
                      <a:pt x="1900336" y="287559"/>
                    </a:lnTo>
                    <a:lnTo>
                      <a:pt x="1903011" y="288002"/>
                    </a:lnTo>
                    <a:lnTo>
                      <a:pt x="1905241" y="288444"/>
                    </a:lnTo>
                    <a:lnTo>
                      <a:pt x="1907248" y="289551"/>
                    </a:lnTo>
                    <a:lnTo>
                      <a:pt x="1909254" y="290657"/>
                    </a:lnTo>
                    <a:lnTo>
                      <a:pt x="1911038" y="291764"/>
                    </a:lnTo>
                    <a:lnTo>
                      <a:pt x="1912599" y="293091"/>
                    </a:lnTo>
                    <a:lnTo>
                      <a:pt x="1913937" y="294640"/>
                    </a:lnTo>
                    <a:lnTo>
                      <a:pt x="1915274" y="296190"/>
                    </a:lnTo>
                    <a:lnTo>
                      <a:pt x="1916166" y="297739"/>
                    </a:lnTo>
                    <a:lnTo>
                      <a:pt x="1917281" y="299288"/>
                    </a:lnTo>
                    <a:lnTo>
                      <a:pt x="1917950" y="301058"/>
                    </a:lnTo>
                    <a:lnTo>
                      <a:pt x="1918619" y="302607"/>
                    </a:lnTo>
                    <a:lnTo>
                      <a:pt x="1918842" y="304377"/>
                    </a:lnTo>
                    <a:lnTo>
                      <a:pt x="1919065" y="305926"/>
                    </a:lnTo>
                    <a:lnTo>
                      <a:pt x="1919288" y="307475"/>
                    </a:lnTo>
                    <a:lnTo>
                      <a:pt x="1919065" y="310131"/>
                    </a:lnTo>
                    <a:lnTo>
                      <a:pt x="1918396" y="313008"/>
                    </a:lnTo>
                    <a:lnTo>
                      <a:pt x="1917058" y="315442"/>
                    </a:lnTo>
                    <a:lnTo>
                      <a:pt x="1915497" y="317655"/>
                    </a:lnTo>
                    <a:lnTo>
                      <a:pt x="1913714" y="319425"/>
                    </a:lnTo>
                    <a:lnTo>
                      <a:pt x="1911707" y="321195"/>
                    </a:lnTo>
                    <a:lnTo>
                      <a:pt x="1909031" y="322081"/>
                    </a:lnTo>
                    <a:lnTo>
                      <a:pt x="1906579" y="323187"/>
                    </a:lnTo>
                    <a:lnTo>
                      <a:pt x="1903903" y="323630"/>
                    </a:lnTo>
                    <a:lnTo>
                      <a:pt x="1901005" y="323851"/>
                    </a:lnTo>
                    <a:lnTo>
                      <a:pt x="1898329" y="323851"/>
                    </a:lnTo>
                    <a:lnTo>
                      <a:pt x="1895207" y="323408"/>
                    </a:lnTo>
                    <a:lnTo>
                      <a:pt x="1892309" y="322302"/>
                    </a:lnTo>
                    <a:lnTo>
                      <a:pt x="1889856" y="321195"/>
                    </a:lnTo>
                    <a:lnTo>
                      <a:pt x="1887181" y="319425"/>
                    </a:lnTo>
                    <a:lnTo>
                      <a:pt x="1884728" y="317212"/>
                    </a:lnTo>
                    <a:lnTo>
                      <a:pt x="1883167" y="314999"/>
                    </a:lnTo>
                    <a:lnTo>
                      <a:pt x="1881606" y="312786"/>
                    </a:lnTo>
                    <a:lnTo>
                      <a:pt x="1880492" y="310352"/>
                    </a:lnTo>
                    <a:lnTo>
                      <a:pt x="1879823" y="308139"/>
                    </a:lnTo>
                    <a:lnTo>
                      <a:pt x="1879600" y="305484"/>
                    </a:lnTo>
                    <a:lnTo>
                      <a:pt x="1879600" y="303050"/>
                    </a:lnTo>
                    <a:lnTo>
                      <a:pt x="1879823" y="300837"/>
                    </a:lnTo>
                    <a:lnTo>
                      <a:pt x="1880492" y="298402"/>
                    </a:lnTo>
                    <a:lnTo>
                      <a:pt x="1881606" y="296190"/>
                    </a:lnTo>
                    <a:lnTo>
                      <a:pt x="1882944" y="294198"/>
                    </a:lnTo>
                    <a:lnTo>
                      <a:pt x="1884728" y="292428"/>
                    </a:lnTo>
                    <a:lnTo>
                      <a:pt x="1886512" y="290657"/>
                    </a:lnTo>
                    <a:lnTo>
                      <a:pt x="1888741" y="289329"/>
                    </a:lnTo>
                    <a:lnTo>
                      <a:pt x="1891640" y="288223"/>
                    </a:lnTo>
                    <a:lnTo>
                      <a:pt x="1894538" y="287559"/>
                    </a:lnTo>
                    <a:lnTo>
                      <a:pt x="1897883" y="287338"/>
                    </a:lnTo>
                    <a:close/>
                    <a:moveTo>
                      <a:pt x="1771877" y="287338"/>
                    </a:moveTo>
                    <a:lnTo>
                      <a:pt x="1774599" y="287566"/>
                    </a:lnTo>
                    <a:lnTo>
                      <a:pt x="1776867" y="288022"/>
                    </a:lnTo>
                    <a:lnTo>
                      <a:pt x="1779135" y="288707"/>
                    </a:lnTo>
                    <a:lnTo>
                      <a:pt x="1781176" y="289619"/>
                    </a:lnTo>
                    <a:lnTo>
                      <a:pt x="1783217" y="290760"/>
                    </a:lnTo>
                    <a:lnTo>
                      <a:pt x="1784577" y="291901"/>
                    </a:lnTo>
                    <a:lnTo>
                      <a:pt x="1785938" y="293270"/>
                    </a:lnTo>
                    <a:lnTo>
                      <a:pt x="1787299" y="294867"/>
                    </a:lnTo>
                    <a:lnTo>
                      <a:pt x="1788433" y="296464"/>
                    </a:lnTo>
                    <a:lnTo>
                      <a:pt x="1789113" y="298061"/>
                    </a:lnTo>
                    <a:lnTo>
                      <a:pt x="1789794" y="299658"/>
                    </a:lnTo>
                    <a:lnTo>
                      <a:pt x="1790474" y="301483"/>
                    </a:lnTo>
                    <a:lnTo>
                      <a:pt x="1790701" y="303080"/>
                    </a:lnTo>
                    <a:lnTo>
                      <a:pt x="1790701" y="304905"/>
                    </a:lnTo>
                    <a:lnTo>
                      <a:pt x="1790701" y="308099"/>
                    </a:lnTo>
                    <a:lnTo>
                      <a:pt x="1789794" y="311065"/>
                    </a:lnTo>
                    <a:lnTo>
                      <a:pt x="1788886" y="313803"/>
                    </a:lnTo>
                    <a:lnTo>
                      <a:pt x="1787299" y="316312"/>
                    </a:lnTo>
                    <a:lnTo>
                      <a:pt x="1785485" y="318594"/>
                    </a:lnTo>
                    <a:lnTo>
                      <a:pt x="1783444" y="320647"/>
                    </a:lnTo>
                    <a:lnTo>
                      <a:pt x="1780949" y="322244"/>
                    </a:lnTo>
                    <a:lnTo>
                      <a:pt x="1778454" y="323385"/>
                    </a:lnTo>
                    <a:lnTo>
                      <a:pt x="1775733" y="324525"/>
                    </a:lnTo>
                    <a:lnTo>
                      <a:pt x="1773011" y="324982"/>
                    </a:lnTo>
                    <a:lnTo>
                      <a:pt x="1770063" y="325438"/>
                    </a:lnTo>
                    <a:lnTo>
                      <a:pt x="1767115" y="324982"/>
                    </a:lnTo>
                    <a:lnTo>
                      <a:pt x="1764393" y="324525"/>
                    </a:lnTo>
                    <a:lnTo>
                      <a:pt x="1761672" y="323841"/>
                    </a:lnTo>
                    <a:lnTo>
                      <a:pt x="1759177" y="322472"/>
                    </a:lnTo>
                    <a:lnTo>
                      <a:pt x="1756682" y="320647"/>
                    </a:lnTo>
                    <a:lnTo>
                      <a:pt x="1754641" y="318594"/>
                    </a:lnTo>
                    <a:lnTo>
                      <a:pt x="1753054" y="316084"/>
                    </a:lnTo>
                    <a:lnTo>
                      <a:pt x="1751920" y="313803"/>
                    </a:lnTo>
                    <a:lnTo>
                      <a:pt x="1751240" y="311293"/>
                    </a:lnTo>
                    <a:lnTo>
                      <a:pt x="1751013" y="309012"/>
                    </a:lnTo>
                    <a:lnTo>
                      <a:pt x="1751013" y="306502"/>
                    </a:lnTo>
                    <a:lnTo>
                      <a:pt x="1751240" y="303764"/>
                    </a:lnTo>
                    <a:lnTo>
                      <a:pt x="1751920" y="301483"/>
                    </a:lnTo>
                    <a:lnTo>
                      <a:pt x="1752827" y="298973"/>
                    </a:lnTo>
                    <a:lnTo>
                      <a:pt x="1754415" y="296692"/>
                    </a:lnTo>
                    <a:lnTo>
                      <a:pt x="1756002" y="294638"/>
                    </a:lnTo>
                    <a:lnTo>
                      <a:pt x="1757816" y="292813"/>
                    </a:lnTo>
                    <a:lnTo>
                      <a:pt x="1760084" y="290988"/>
                    </a:lnTo>
                    <a:lnTo>
                      <a:pt x="1762806" y="289619"/>
                    </a:lnTo>
                    <a:lnTo>
                      <a:pt x="1765300" y="288479"/>
                    </a:lnTo>
                    <a:lnTo>
                      <a:pt x="1768475" y="287794"/>
                    </a:lnTo>
                    <a:lnTo>
                      <a:pt x="1771877" y="287338"/>
                    </a:lnTo>
                    <a:close/>
                    <a:moveTo>
                      <a:pt x="1645784" y="287338"/>
                    </a:moveTo>
                    <a:lnTo>
                      <a:pt x="1648505" y="287566"/>
                    </a:lnTo>
                    <a:lnTo>
                      <a:pt x="1650773" y="287794"/>
                    </a:lnTo>
                    <a:lnTo>
                      <a:pt x="1652814" y="288707"/>
                    </a:lnTo>
                    <a:lnTo>
                      <a:pt x="1654856" y="289619"/>
                    </a:lnTo>
                    <a:lnTo>
                      <a:pt x="1656216" y="290760"/>
                    </a:lnTo>
                    <a:lnTo>
                      <a:pt x="1657577" y="291901"/>
                    </a:lnTo>
                    <a:lnTo>
                      <a:pt x="1658938" y="293270"/>
                    </a:lnTo>
                    <a:lnTo>
                      <a:pt x="1660072" y="294638"/>
                    </a:lnTo>
                    <a:lnTo>
                      <a:pt x="1660752" y="296235"/>
                    </a:lnTo>
                    <a:lnTo>
                      <a:pt x="1661206" y="297832"/>
                    </a:lnTo>
                    <a:lnTo>
                      <a:pt x="1661886" y="299658"/>
                    </a:lnTo>
                    <a:lnTo>
                      <a:pt x="1662113" y="301255"/>
                    </a:lnTo>
                    <a:lnTo>
                      <a:pt x="1662113" y="303080"/>
                    </a:lnTo>
                    <a:lnTo>
                      <a:pt x="1662113" y="304677"/>
                    </a:lnTo>
                    <a:lnTo>
                      <a:pt x="1661432" y="307871"/>
                    </a:lnTo>
                    <a:lnTo>
                      <a:pt x="1660525" y="311293"/>
                    </a:lnTo>
                    <a:lnTo>
                      <a:pt x="1658938" y="314031"/>
                    </a:lnTo>
                    <a:lnTo>
                      <a:pt x="1656897" y="316768"/>
                    </a:lnTo>
                    <a:lnTo>
                      <a:pt x="1654856" y="319050"/>
                    </a:lnTo>
                    <a:lnTo>
                      <a:pt x="1652134" y="320875"/>
                    </a:lnTo>
                    <a:lnTo>
                      <a:pt x="1649639" y="322472"/>
                    </a:lnTo>
                    <a:lnTo>
                      <a:pt x="1646691" y="323841"/>
                    </a:lnTo>
                    <a:lnTo>
                      <a:pt x="1643743" y="324982"/>
                    </a:lnTo>
                    <a:lnTo>
                      <a:pt x="1640568" y="325438"/>
                    </a:lnTo>
                    <a:lnTo>
                      <a:pt x="1637846" y="325438"/>
                    </a:lnTo>
                    <a:lnTo>
                      <a:pt x="1634898" y="325210"/>
                    </a:lnTo>
                    <a:lnTo>
                      <a:pt x="1632403" y="324297"/>
                    </a:lnTo>
                    <a:lnTo>
                      <a:pt x="1629682" y="323385"/>
                    </a:lnTo>
                    <a:lnTo>
                      <a:pt x="1627641" y="321559"/>
                    </a:lnTo>
                    <a:lnTo>
                      <a:pt x="1625600" y="319278"/>
                    </a:lnTo>
                    <a:lnTo>
                      <a:pt x="1624012" y="316997"/>
                    </a:lnTo>
                    <a:lnTo>
                      <a:pt x="1622878" y="314715"/>
                    </a:lnTo>
                    <a:lnTo>
                      <a:pt x="1622425" y="312662"/>
                    </a:lnTo>
                    <a:lnTo>
                      <a:pt x="1622425" y="309924"/>
                    </a:lnTo>
                    <a:lnTo>
                      <a:pt x="1622425" y="307643"/>
                    </a:lnTo>
                    <a:lnTo>
                      <a:pt x="1622878" y="305133"/>
                    </a:lnTo>
                    <a:lnTo>
                      <a:pt x="1623785" y="302852"/>
                    </a:lnTo>
                    <a:lnTo>
                      <a:pt x="1624693" y="300570"/>
                    </a:lnTo>
                    <a:lnTo>
                      <a:pt x="1626280" y="298061"/>
                    </a:lnTo>
                    <a:lnTo>
                      <a:pt x="1627868" y="296007"/>
                    </a:lnTo>
                    <a:lnTo>
                      <a:pt x="1629682" y="294182"/>
                    </a:lnTo>
                    <a:lnTo>
                      <a:pt x="1631950" y="292357"/>
                    </a:lnTo>
                    <a:lnTo>
                      <a:pt x="1634445" y="290760"/>
                    </a:lnTo>
                    <a:lnTo>
                      <a:pt x="1636939" y="289391"/>
                    </a:lnTo>
                    <a:lnTo>
                      <a:pt x="1639661" y="288479"/>
                    </a:lnTo>
                    <a:lnTo>
                      <a:pt x="1642836" y="287566"/>
                    </a:lnTo>
                    <a:lnTo>
                      <a:pt x="1645784" y="287338"/>
                    </a:lnTo>
                    <a:close/>
                    <a:moveTo>
                      <a:pt x="792639" y="276225"/>
                    </a:moveTo>
                    <a:lnTo>
                      <a:pt x="793528" y="276457"/>
                    </a:lnTo>
                    <a:lnTo>
                      <a:pt x="793751" y="276690"/>
                    </a:lnTo>
                    <a:lnTo>
                      <a:pt x="793751" y="277154"/>
                    </a:lnTo>
                    <a:lnTo>
                      <a:pt x="793751" y="277851"/>
                    </a:lnTo>
                    <a:lnTo>
                      <a:pt x="792861" y="279245"/>
                    </a:lnTo>
                    <a:lnTo>
                      <a:pt x="791304" y="281336"/>
                    </a:lnTo>
                    <a:lnTo>
                      <a:pt x="787746" y="285285"/>
                    </a:lnTo>
                    <a:lnTo>
                      <a:pt x="784187" y="288770"/>
                    </a:lnTo>
                    <a:lnTo>
                      <a:pt x="780407" y="292487"/>
                    </a:lnTo>
                    <a:lnTo>
                      <a:pt x="775958" y="296436"/>
                    </a:lnTo>
                    <a:lnTo>
                      <a:pt x="770398" y="301083"/>
                    </a:lnTo>
                    <a:lnTo>
                      <a:pt x="765061" y="305032"/>
                    </a:lnTo>
                    <a:lnTo>
                      <a:pt x="760168" y="308517"/>
                    </a:lnTo>
                    <a:lnTo>
                      <a:pt x="755719" y="311537"/>
                    </a:lnTo>
                    <a:lnTo>
                      <a:pt x="752161" y="313396"/>
                    </a:lnTo>
                    <a:lnTo>
                      <a:pt x="749715" y="314325"/>
                    </a:lnTo>
                    <a:lnTo>
                      <a:pt x="748602" y="314325"/>
                    </a:lnTo>
                    <a:lnTo>
                      <a:pt x="748158" y="314325"/>
                    </a:lnTo>
                    <a:lnTo>
                      <a:pt x="747713" y="313860"/>
                    </a:lnTo>
                    <a:lnTo>
                      <a:pt x="747935" y="313396"/>
                    </a:lnTo>
                    <a:lnTo>
                      <a:pt x="748380" y="311769"/>
                    </a:lnTo>
                    <a:lnTo>
                      <a:pt x="749715" y="309911"/>
                    </a:lnTo>
                    <a:lnTo>
                      <a:pt x="751494" y="307355"/>
                    </a:lnTo>
                    <a:lnTo>
                      <a:pt x="753718" y="305032"/>
                    </a:lnTo>
                    <a:lnTo>
                      <a:pt x="759945" y="299224"/>
                    </a:lnTo>
                    <a:lnTo>
                      <a:pt x="766840" y="292952"/>
                    </a:lnTo>
                    <a:lnTo>
                      <a:pt x="774179" y="287144"/>
                    </a:lnTo>
                    <a:lnTo>
                      <a:pt x="781519" y="282033"/>
                    </a:lnTo>
                    <a:lnTo>
                      <a:pt x="784632" y="279942"/>
                    </a:lnTo>
                    <a:lnTo>
                      <a:pt x="787746" y="278083"/>
                    </a:lnTo>
                    <a:lnTo>
                      <a:pt x="790415" y="276922"/>
                    </a:lnTo>
                    <a:lnTo>
                      <a:pt x="792639" y="276225"/>
                    </a:lnTo>
                    <a:close/>
                    <a:moveTo>
                      <a:pt x="911639" y="268288"/>
                    </a:moveTo>
                    <a:lnTo>
                      <a:pt x="912790" y="268512"/>
                    </a:lnTo>
                    <a:lnTo>
                      <a:pt x="913710" y="268736"/>
                    </a:lnTo>
                    <a:lnTo>
                      <a:pt x="914401" y="269632"/>
                    </a:lnTo>
                    <a:lnTo>
                      <a:pt x="914401" y="270304"/>
                    </a:lnTo>
                    <a:lnTo>
                      <a:pt x="914401" y="271424"/>
                    </a:lnTo>
                    <a:lnTo>
                      <a:pt x="914171" y="272320"/>
                    </a:lnTo>
                    <a:lnTo>
                      <a:pt x="912559" y="275008"/>
                    </a:lnTo>
                    <a:lnTo>
                      <a:pt x="910718" y="277472"/>
                    </a:lnTo>
                    <a:lnTo>
                      <a:pt x="907956" y="280608"/>
                    </a:lnTo>
                    <a:lnTo>
                      <a:pt x="905423" y="283296"/>
                    </a:lnTo>
                    <a:lnTo>
                      <a:pt x="902891" y="285760"/>
                    </a:lnTo>
                    <a:lnTo>
                      <a:pt x="900820" y="287552"/>
                    </a:lnTo>
                    <a:lnTo>
                      <a:pt x="895295" y="292257"/>
                    </a:lnTo>
                    <a:lnTo>
                      <a:pt x="889310" y="296289"/>
                    </a:lnTo>
                    <a:lnTo>
                      <a:pt x="884016" y="299649"/>
                    </a:lnTo>
                    <a:lnTo>
                      <a:pt x="879182" y="302337"/>
                    </a:lnTo>
                    <a:lnTo>
                      <a:pt x="874808" y="304129"/>
                    </a:lnTo>
                    <a:lnTo>
                      <a:pt x="872967" y="304577"/>
                    </a:lnTo>
                    <a:lnTo>
                      <a:pt x="871586" y="304801"/>
                    </a:lnTo>
                    <a:lnTo>
                      <a:pt x="870435" y="304801"/>
                    </a:lnTo>
                    <a:lnTo>
                      <a:pt x="869284" y="304353"/>
                    </a:lnTo>
                    <a:lnTo>
                      <a:pt x="868823" y="303905"/>
                    </a:lnTo>
                    <a:lnTo>
                      <a:pt x="868363" y="302785"/>
                    </a:lnTo>
                    <a:lnTo>
                      <a:pt x="868823" y="301217"/>
                    </a:lnTo>
                    <a:lnTo>
                      <a:pt x="869514" y="299201"/>
                    </a:lnTo>
                    <a:lnTo>
                      <a:pt x="870895" y="296961"/>
                    </a:lnTo>
                    <a:lnTo>
                      <a:pt x="872967" y="294497"/>
                    </a:lnTo>
                    <a:lnTo>
                      <a:pt x="875269" y="291809"/>
                    </a:lnTo>
                    <a:lnTo>
                      <a:pt x="878031" y="289120"/>
                    </a:lnTo>
                    <a:lnTo>
                      <a:pt x="881254" y="286208"/>
                    </a:lnTo>
                    <a:lnTo>
                      <a:pt x="884476" y="283520"/>
                    </a:lnTo>
                    <a:lnTo>
                      <a:pt x="887929" y="280608"/>
                    </a:lnTo>
                    <a:lnTo>
                      <a:pt x="891612" y="278144"/>
                    </a:lnTo>
                    <a:lnTo>
                      <a:pt x="895065" y="275456"/>
                    </a:lnTo>
                    <a:lnTo>
                      <a:pt x="898748" y="273440"/>
                    </a:lnTo>
                    <a:lnTo>
                      <a:pt x="902201" y="271424"/>
                    </a:lnTo>
                    <a:lnTo>
                      <a:pt x="905654" y="270080"/>
                    </a:lnTo>
                    <a:lnTo>
                      <a:pt x="908646" y="268736"/>
                    </a:lnTo>
                    <a:lnTo>
                      <a:pt x="911639" y="268288"/>
                    </a:lnTo>
                    <a:close/>
                    <a:moveTo>
                      <a:pt x="986725" y="265113"/>
                    </a:moveTo>
                    <a:lnTo>
                      <a:pt x="988320" y="265338"/>
                    </a:lnTo>
                    <a:lnTo>
                      <a:pt x="989232" y="265564"/>
                    </a:lnTo>
                    <a:lnTo>
                      <a:pt x="990144" y="266240"/>
                    </a:lnTo>
                    <a:lnTo>
                      <a:pt x="990600" y="267141"/>
                    </a:lnTo>
                    <a:lnTo>
                      <a:pt x="990600" y="268043"/>
                    </a:lnTo>
                    <a:lnTo>
                      <a:pt x="990372" y="269170"/>
                    </a:lnTo>
                    <a:lnTo>
                      <a:pt x="990144" y="270748"/>
                    </a:lnTo>
                    <a:lnTo>
                      <a:pt x="989232" y="272100"/>
                    </a:lnTo>
                    <a:lnTo>
                      <a:pt x="987409" y="275255"/>
                    </a:lnTo>
                    <a:lnTo>
                      <a:pt x="985129" y="278185"/>
                    </a:lnTo>
                    <a:lnTo>
                      <a:pt x="982166" y="281341"/>
                    </a:lnTo>
                    <a:lnTo>
                      <a:pt x="979430" y="284496"/>
                    </a:lnTo>
                    <a:lnTo>
                      <a:pt x="973732" y="289455"/>
                    </a:lnTo>
                    <a:lnTo>
                      <a:pt x="968033" y="293512"/>
                    </a:lnTo>
                    <a:lnTo>
                      <a:pt x="962562" y="297118"/>
                    </a:lnTo>
                    <a:lnTo>
                      <a:pt x="957547" y="299823"/>
                    </a:lnTo>
                    <a:lnTo>
                      <a:pt x="955268" y="300499"/>
                    </a:lnTo>
                    <a:lnTo>
                      <a:pt x="952988" y="301400"/>
                    </a:lnTo>
                    <a:lnTo>
                      <a:pt x="951165" y="301626"/>
                    </a:lnTo>
                    <a:lnTo>
                      <a:pt x="949341" y="301626"/>
                    </a:lnTo>
                    <a:lnTo>
                      <a:pt x="948201" y="301400"/>
                    </a:lnTo>
                    <a:lnTo>
                      <a:pt x="947062" y="300950"/>
                    </a:lnTo>
                    <a:lnTo>
                      <a:pt x="946606" y="300048"/>
                    </a:lnTo>
                    <a:lnTo>
                      <a:pt x="946150" y="298696"/>
                    </a:lnTo>
                    <a:lnTo>
                      <a:pt x="946150" y="296893"/>
                    </a:lnTo>
                    <a:lnTo>
                      <a:pt x="947062" y="294864"/>
                    </a:lnTo>
                    <a:lnTo>
                      <a:pt x="948429" y="292610"/>
                    </a:lnTo>
                    <a:lnTo>
                      <a:pt x="950253" y="289906"/>
                    </a:lnTo>
                    <a:lnTo>
                      <a:pt x="952304" y="287426"/>
                    </a:lnTo>
                    <a:lnTo>
                      <a:pt x="954812" y="284722"/>
                    </a:lnTo>
                    <a:lnTo>
                      <a:pt x="957547" y="282017"/>
                    </a:lnTo>
                    <a:lnTo>
                      <a:pt x="960739" y="279312"/>
                    </a:lnTo>
                    <a:lnTo>
                      <a:pt x="963930" y="276382"/>
                    </a:lnTo>
                    <a:lnTo>
                      <a:pt x="967349" y="274128"/>
                    </a:lnTo>
                    <a:lnTo>
                      <a:pt x="970768" y="271875"/>
                    </a:lnTo>
                    <a:lnTo>
                      <a:pt x="974188" y="269621"/>
                    </a:lnTo>
                    <a:lnTo>
                      <a:pt x="977607" y="267818"/>
                    </a:lnTo>
                    <a:lnTo>
                      <a:pt x="980570" y="266691"/>
                    </a:lnTo>
                    <a:lnTo>
                      <a:pt x="983761" y="265564"/>
                    </a:lnTo>
                    <a:lnTo>
                      <a:pt x="986725" y="265113"/>
                    </a:lnTo>
                    <a:close/>
                    <a:moveTo>
                      <a:pt x="2686277" y="263525"/>
                    </a:moveTo>
                    <a:lnTo>
                      <a:pt x="2688091" y="263976"/>
                    </a:lnTo>
                    <a:lnTo>
                      <a:pt x="2689905" y="264426"/>
                    </a:lnTo>
                    <a:lnTo>
                      <a:pt x="2694441" y="266004"/>
                    </a:lnTo>
                    <a:lnTo>
                      <a:pt x="2698750" y="268483"/>
                    </a:lnTo>
                    <a:lnTo>
                      <a:pt x="2703285" y="271188"/>
                    </a:lnTo>
                    <a:lnTo>
                      <a:pt x="2707594" y="274344"/>
                    </a:lnTo>
                    <a:lnTo>
                      <a:pt x="2711903" y="277724"/>
                    </a:lnTo>
                    <a:lnTo>
                      <a:pt x="2715532" y="280880"/>
                    </a:lnTo>
                    <a:lnTo>
                      <a:pt x="2718707" y="284035"/>
                    </a:lnTo>
                    <a:lnTo>
                      <a:pt x="2721882" y="287416"/>
                    </a:lnTo>
                    <a:lnTo>
                      <a:pt x="2724150" y="290572"/>
                    </a:lnTo>
                    <a:lnTo>
                      <a:pt x="2725964" y="293276"/>
                    </a:lnTo>
                    <a:lnTo>
                      <a:pt x="2727098" y="295755"/>
                    </a:lnTo>
                    <a:lnTo>
                      <a:pt x="2727325" y="296657"/>
                    </a:lnTo>
                    <a:lnTo>
                      <a:pt x="2727325" y="297559"/>
                    </a:lnTo>
                    <a:lnTo>
                      <a:pt x="2727325" y="298235"/>
                    </a:lnTo>
                    <a:lnTo>
                      <a:pt x="2727098" y="299136"/>
                    </a:lnTo>
                    <a:lnTo>
                      <a:pt x="2726418" y="299587"/>
                    </a:lnTo>
                    <a:lnTo>
                      <a:pt x="2725964" y="299812"/>
                    </a:lnTo>
                    <a:lnTo>
                      <a:pt x="2724830" y="300038"/>
                    </a:lnTo>
                    <a:lnTo>
                      <a:pt x="2723923" y="300038"/>
                    </a:lnTo>
                    <a:lnTo>
                      <a:pt x="2721202" y="299587"/>
                    </a:lnTo>
                    <a:lnTo>
                      <a:pt x="2718027" y="298686"/>
                    </a:lnTo>
                    <a:lnTo>
                      <a:pt x="2714852" y="296882"/>
                    </a:lnTo>
                    <a:lnTo>
                      <a:pt x="2711450" y="295079"/>
                    </a:lnTo>
                    <a:lnTo>
                      <a:pt x="2707368" y="292600"/>
                    </a:lnTo>
                    <a:lnTo>
                      <a:pt x="2703739" y="289895"/>
                    </a:lnTo>
                    <a:lnTo>
                      <a:pt x="2700110" y="287191"/>
                    </a:lnTo>
                    <a:lnTo>
                      <a:pt x="2696482" y="284035"/>
                    </a:lnTo>
                    <a:lnTo>
                      <a:pt x="2693080" y="280880"/>
                    </a:lnTo>
                    <a:lnTo>
                      <a:pt x="2690132" y="277724"/>
                    </a:lnTo>
                    <a:lnTo>
                      <a:pt x="2687637" y="274794"/>
                    </a:lnTo>
                    <a:lnTo>
                      <a:pt x="2685596" y="272090"/>
                    </a:lnTo>
                    <a:lnTo>
                      <a:pt x="2684009" y="269385"/>
                    </a:lnTo>
                    <a:lnTo>
                      <a:pt x="2682875" y="267356"/>
                    </a:lnTo>
                    <a:lnTo>
                      <a:pt x="2682875" y="266230"/>
                    </a:lnTo>
                    <a:lnTo>
                      <a:pt x="2682875" y="265553"/>
                    </a:lnTo>
                    <a:lnTo>
                      <a:pt x="2683102" y="264652"/>
                    </a:lnTo>
                    <a:lnTo>
                      <a:pt x="2683555" y="264201"/>
                    </a:lnTo>
                    <a:lnTo>
                      <a:pt x="2684235" y="263750"/>
                    </a:lnTo>
                    <a:lnTo>
                      <a:pt x="2684689" y="263750"/>
                    </a:lnTo>
                    <a:lnTo>
                      <a:pt x="2686277" y="263525"/>
                    </a:lnTo>
                    <a:close/>
                    <a:moveTo>
                      <a:pt x="1071363" y="261938"/>
                    </a:moveTo>
                    <a:lnTo>
                      <a:pt x="1072942" y="262165"/>
                    </a:lnTo>
                    <a:lnTo>
                      <a:pt x="1074296" y="262391"/>
                    </a:lnTo>
                    <a:lnTo>
                      <a:pt x="1075198" y="263072"/>
                    </a:lnTo>
                    <a:lnTo>
                      <a:pt x="1076100" y="263979"/>
                    </a:lnTo>
                    <a:lnTo>
                      <a:pt x="1076326" y="264886"/>
                    </a:lnTo>
                    <a:lnTo>
                      <a:pt x="1076326" y="266247"/>
                    </a:lnTo>
                    <a:lnTo>
                      <a:pt x="1076326" y="267608"/>
                    </a:lnTo>
                    <a:lnTo>
                      <a:pt x="1075875" y="268968"/>
                    </a:lnTo>
                    <a:lnTo>
                      <a:pt x="1074521" y="272143"/>
                    </a:lnTo>
                    <a:lnTo>
                      <a:pt x="1072491" y="275092"/>
                    </a:lnTo>
                    <a:lnTo>
                      <a:pt x="1070009" y="278493"/>
                    </a:lnTo>
                    <a:lnTo>
                      <a:pt x="1067528" y="281442"/>
                    </a:lnTo>
                    <a:lnTo>
                      <a:pt x="1064821" y="284163"/>
                    </a:lnTo>
                    <a:lnTo>
                      <a:pt x="1062113" y="286658"/>
                    </a:lnTo>
                    <a:lnTo>
                      <a:pt x="1059181" y="288699"/>
                    </a:lnTo>
                    <a:lnTo>
                      <a:pt x="1056248" y="290967"/>
                    </a:lnTo>
                    <a:lnTo>
                      <a:pt x="1053766" y="292781"/>
                    </a:lnTo>
                    <a:lnTo>
                      <a:pt x="1050834" y="294595"/>
                    </a:lnTo>
                    <a:lnTo>
                      <a:pt x="1047901" y="295729"/>
                    </a:lnTo>
                    <a:lnTo>
                      <a:pt x="1045419" y="296863"/>
                    </a:lnTo>
                    <a:lnTo>
                      <a:pt x="1043163" y="297544"/>
                    </a:lnTo>
                    <a:lnTo>
                      <a:pt x="1040682" y="298224"/>
                    </a:lnTo>
                    <a:lnTo>
                      <a:pt x="1038877" y="298451"/>
                    </a:lnTo>
                    <a:lnTo>
                      <a:pt x="1037072" y="298451"/>
                    </a:lnTo>
                    <a:lnTo>
                      <a:pt x="1035493" y="297997"/>
                    </a:lnTo>
                    <a:lnTo>
                      <a:pt x="1034591" y="297317"/>
                    </a:lnTo>
                    <a:lnTo>
                      <a:pt x="1033688" y="296183"/>
                    </a:lnTo>
                    <a:lnTo>
                      <a:pt x="1033463" y="294595"/>
                    </a:lnTo>
                    <a:lnTo>
                      <a:pt x="1033688" y="292781"/>
                    </a:lnTo>
                    <a:lnTo>
                      <a:pt x="1034140" y="290513"/>
                    </a:lnTo>
                    <a:lnTo>
                      <a:pt x="1035493" y="288245"/>
                    </a:lnTo>
                    <a:lnTo>
                      <a:pt x="1036847" y="285524"/>
                    </a:lnTo>
                    <a:lnTo>
                      <a:pt x="1038877" y="283029"/>
                    </a:lnTo>
                    <a:lnTo>
                      <a:pt x="1040908" y="280308"/>
                    </a:lnTo>
                    <a:lnTo>
                      <a:pt x="1043615" y="277813"/>
                    </a:lnTo>
                    <a:lnTo>
                      <a:pt x="1046547" y="275092"/>
                    </a:lnTo>
                    <a:lnTo>
                      <a:pt x="1049255" y="272597"/>
                    </a:lnTo>
                    <a:lnTo>
                      <a:pt x="1052413" y="270329"/>
                    </a:lnTo>
                    <a:lnTo>
                      <a:pt x="1055571" y="268061"/>
                    </a:lnTo>
                    <a:lnTo>
                      <a:pt x="1058729" y="266247"/>
                    </a:lnTo>
                    <a:lnTo>
                      <a:pt x="1062113" y="264433"/>
                    </a:lnTo>
                    <a:lnTo>
                      <a:pt x="1065046" y="263072"/>
                    </a:lnTo>
                    <a:lnTo>
                      <a:pt x="1068204" y="262391"/>
                    </a:lnTo>
                    <a:lnTo>
                      <a:pt x="1071363" y="261938"/>
                    </a:lnTo>
                    <a:close/>
                    <a:moveTo>
                      <a:pt x="1164857" y="258763"/>
                    </a:moveTo>
                    <a:lnTo>
                      <a:pt x="1166942" y="258763"/>
                    </a:lnTo>
                    <a:lnTo>
                      <a:pt x="1168564" y="259216"/>
                    </a:lnTo>
                    <a:lnTo>
                      <a:pt x="1169722" y="260124"/>
                    </a:lnTo>
                    <a:lnTo>
                      <a:pt x="1170649" y="260804"/>
                    </a:lnTo>
                    <a:lnTo>
                      <a:pt x="1171344" y="261938"/>
                    </a:lnTo>
                    <a:lnTo>
                      <a:pt x="1171576" y="263299"/>
                    </a:lnTo>
                    <a:lnTo>
                      <a:pt x="1171576" y="264433"/>
                    </a:lnTo>
                    <a:lnTo>
                      <a:pt x="1171576" y="265793"/>
                    </a:lnTo>
                    <a:lnTo>
                      <a:pt x="1170881" y="267381"/>
                    </a:lnTo>
                    <a:lnTo>
                      <a:pt x="1170417" y="268968"/>
                    </a:lnTo>
                    <a:lnTo>
                      <a:pt x="1168796" y="272143"/>
                    </a:lnTo>
                    <a:lnTo>
                      <a:pt x="1166710" y="275318"/>
                    </a:lnTo>
                    <a:lnTo>
                      <a:pt x="1164625" y="278040"/>
                    </a:lnTo>
                    <a:lnTo>
                      <a:pt x="1161845" y="280988"/>
                    </a:lnTo>
                    <a:lnTo>
                      <a:pt x="1159296" y="283483"/>
                    </a:lnTo>
                    <a:lnTo>
                      <a:pt x="1156284" y="285978"/>
                    </a:lnTo>
                    <a:lnTo>
                      <a:pt x="1153272" y="288019"/>
                    </a:lnTo>
                    <a:lnTo>
                      <a:pt x="1150492" y="289833"/>
                    </a:lnTo>
                    <a:lnTo>
                      <a:pt x="1147480" y="291647"/>
                    </a:lnTo>
                    <a:lnTo>
                      <a:pt x="1144931" y="293008"/>
                    </a:lnTo>
                    <a:lnTo>
                      <a:pt x="1141919" y="293915"/>
                    </a:lnTo>
                    <a:lnTo>
                      <a:pt x="1139139" y="294822"/>
                    </a:lnTo>
                    <a:lnTo>
                      <a:pt x="1136822" y="295049"/>
                    </a:lnTo>
                    <a:lnTo>
                      <a:pt x="1134737" y="295276"/>
                    </a:lnTo>
                    <a:lnTo>
                      <a:pt x="1132883" y="295049"/>
                    </a:lnTo>
                    <a:lnTo>
                      <a:pt x="1131261" y="294369"/>
                    </a:lnTo>
                    <a:lnTo>
                      <a:pt x="1129871" y="293235"/>
                    </a:lnTo>
                    <a:lnTo>
                      <a:pt x="1129176" y="291874"/>
                    </a:lnTo>
                    <a:lnTo>
                      <a:pt x="1128713" y="290060"/>
                    </a:lnTo>
                    <a:lnTo>
                      <a:pt x="1128713" y="288019"/>
                    </a:lnTo>
                    <a:lnTo>
                      <a:pt x="1129640" y="285978"/>
                    </a:lnTo>
                    <a:lnTo>
                      <a:pt x="1130335" y="283483"/>
                    </a:lnTo>
                    <a:lnTo>
                      <a:pt x="1131957" y="280988"/>
                    </a:lnTo>
                    <a:lnTo>
                      <a:pt x="1133578" y="278720"/>
                    </a:lnTo>
                    <a:lnTo>
                      <a:pt x="1135664" y="275999"/>
                    </a:lnTo>
                    <a:lnTo>
                      <a:pt x="1138212" y="273277"/>
                    </a:lnTo>
                    <a:lnTo>
                      <a:pt x="1140529" y="271009"/>
                    </a:lnTo>
                    <a:lnTo>
                      <a:pt x="1143309" y="268742"/>
                    </a:lnTo>
                    <a:lnTo>
                      <a:pt x="1146090" y="266700"/>
                    </a:lnTo>
                    <a:lnTo>
                      <a:pt x="1149333" y="264433"/>
                    </a:lnTo>
                    <a:lnTo>
                      <a:pt x="1152345" y="262618"/>
                    </a:lnTo>
                    <a:lnTo>
                      <a:pt x="1155589" y="261031"/>
                    </a:lnTo>
                    <a:lnTo>
                      <a:pt x="1158601" y="260124"/>
                    </a:lnTo>
                    <a:lnTo>
                      <a:pt x="1161845" y="258990"/>
                    </a:lnTo>
                    <a:lnTo>
                      <a:pt x="1164857" y="258763"/>
                    </a:lnTo>
                    <a:close/>
                    <a:moveTo>
                      <a:pt x="2515929" y="257175"/>
                    </a:moveTo>
                    <a:lnTo>
                      <a:pt x="2518410" y="257402"/>
                    </a:lnTo>
                    <a:lnTo>
                      <a:pt x="2520441" y="258082"/>
                    </a:lnTo>
                    <a:lnTo>
                      <a:pt x="2522697" y="258762"/>
                    </a:lnTo>
                    <a:lnTo>
                      <a:pt x="2524953" y="259896"/>
                    </a:lnTo>
                    <a:lnTo>
                      <a:pt x="2529690" y="262164"/>
                    </a:lnTo>
                    <a:lnTo>
                      <a:pt x="2533976" y="264886"/>
                    </a:lnTo>
                    <a:lnTo>
                      <a:pt x="2538037" y="267834"/>
                    </a:lnTo>
                    <a:lnTo>
                      <a:pt x="2541647" y="271236"/>
                    </a:lnTo>
                    <a:lnTo>
                      <a:pt x="2545031" y="274411"/>
                    </a:lnTo>
                    <a:lnTo>
                      <a:pt x="2547738" y="277586"/>
                    </a:lnTo>
                    <a:lnTo>
                      <a:pt x="2549994" y="281214"/>
                    </a:lnTo>
                    <a:lnTo>
                      <a:pt x="2551573" y="284616"/>
                    </a:lnTo>
                    <a:lnTo>
                      <a:pt x="2552024" y="285977"/>
                    </a:lnTo>
                    <a:lnTo>
                      <a:pt x="2552250" y="287565"/>
                    </a:lnTo>
                    <a:lnTo>
                      <a:pt x="2552701" y="288925"/>
                    </a:lnTo>
                    <a:lnTo>
                      <a:pt x="2552250" y="289832"/>
                    </a:lnTo>
                    <a:lnTo>
                      <a:pt x="2552024" y="290966"/>
                    </a:lnTo>
                    <a:lnTo>
                      <a:pt x="2551573" y="291647"/>
                    </a:lnTo>
                    <a:lnTo>
                      <a:pt x="2550670" y="292554"/>
                    </a:lnTo>
                    <a:lnTo>
                      <a:pt x="2549994" y="293008"/>
                    </a:lnTo>
                    <a:lnTo>
                      <a:pt x="2548866" y="293461"/>
                    </a:lnTo>
                    <a:lnTo>
                      <a:pt x="2547738" y="293688"/>
                    </a:lnTo>
                    <a:lnTo>
                      <a:pt x="2546159" y="293688"/>
                    </a:lnTo>
                    <a:lnTo>
                      <a:pt x="2544579" y="293461"/>
                    </a:lnTo>
                    <a:lnTo>
                      <a:pt x="2541195" y="293008"/>
                    </a:lnTo>
                    <a:lnTo>
                      <a:pt x="2537811" y="291647"/>
                    </a:lnTo>
                    <a:lnTo>
                      <a:pt x="2534428" y="290059"/>
                    </a:lnTo>
                    <a:lnTo>
                      <a:pt x="2531044" y="288018"/>
                    </a:lnTo>
                    <a:lnTo>
                      <a:pt x="2527660" y="285977"/>
                    </a:lnTo>
                    <a:lnTo>
                      <a:pt x="2524501" y="283256"/>
                    </a:lnTo>
                    <a:lnTo>
                      <a:pt x="2521343" y="280761"/>
                    </a:lnTo>
                    <a:lnTo>
                      <a:pt x="2518636" y="277813"/>
                    </a:lnTo>
                    <a:lnTo>
                      <a:pt x="2515929" y="275091"/>
                    </a:lnTo>
                    <a:lnTo>
                      <a:pt x="2513898" y="272143"/>
                    </a:lnTo>
                    <a:lnTo>
                      <a:pt x="2512094" y="269195"/>
                    </a:lnTo>
                    <a:lnTo>
                      <a:pt x="2510740" y="266700"/>
                    </a:lnTo>
                    <a:lnTo>
                      <a:pt x="2510063" y="263979"/>
                    </a:lnTo>
                    <a:lnTo>
                      <a:pt x="2509838" y="261937"/>
                    </a:lnTo>
                    <a:lnTo>
                      <a:pt x="2510063" y="260803"/>
                    </a:lnTo>
                    <a:lnTo>
                      <a:pt x="2510289" y="260123"/>
                    </a:lnTo>
                    <a:lnTo>
                      <a:pt x="2510740" y="259216"/>
                    </a:lnTo>
                    <a:lnTo>
                      <a:pt x="2511191" y="258536"/>
                    </a:lnTo>
                    <a:lnTo>
                      <a:pt x="2512319" y="257855"/>
                    </a:lnTo>
                    <a:lnTo>
                      <a:pt x="2513673" y="257402"/>
                    </a:lnTo>
                    <a:lnTo>
                      <a:pt x="2515929" y="257175"/>
                    </a:lnTo>
                    <a:close/>
                    <a:moveTo>
                      <a:pt x="2414858" y="255588"/>
                    </a:moveTo>
                    <a:lnTo>
                      <a:pt x="2417366" y="255806"/>
                    </a:lnTo>
                    <a:lnTo>
                      <a:pt x="2419873" y="256243"/>
                    </a:lnTo>
                    <a:lnTo>
                      <a:pt x="2422153" y="257116"/>
                    </a:lnTo>
                    <a:lnTo>
                      <a:pt x="2424661" y="257771"/>
                    </a:lnTo>
                    <a:lnTo>
                      <a:pt x="2426941" y="258862"/>
                    </a:lnTo>
                    <a:lnTo>
                      <a:pt x="2429221" y="260172"/>
                    </a:lnTo>
                    <a:lnTo>
                      <a:pt x="2433553" y="262573"/>
                    </a:lnTo>
                    <a:lnTo>
                      <a:pt x="2437429" y="265629"/>
                    </a:lnTo>
                    <a:lnTo>
                      <a:pt x="2440849" y="268903"/>
                    </a:lnTo>
                    <a:lnTo>
                      <a:pt x="2443813" y="271959"/>
                    </a:lnTo>
                    <a:lnTo>
                      <a:pt x="2446093" y="275015"/>
                    </a:lnTo>
                    <a:lnTo>
                      <a:pt x="2447233" y="276979"/>
                    </a:lnTo>
                    <a:lnTo>
                      <a:pt x="2448145" y="278726"/>
                    </a:lnTo>
                    <a:lnTo>
                      <a:pt x="2448601" y="280472"/>
                    </a:lnTo>
                    <a:lnTo>
                      <a:pt x="2449285" y="282000"/>
                    </a:lnTo>
                    <a:lnTo>
                      <a:pt x="2449513" y="283528"/>
                    </a:lnTo>
                    <a:lnTo>
                      <a:pt x="2449285" y="285056"/>
                    </a:lnTo>
                    <a:lnTo>
                      <a:pt x="2449057" y="286147"/>
                    </a:lnTo>
                    <a:lnTo>
                      <a:pt x="2448601" y="287239"/>
                    </a:lnTo>
                    <a:lnTo>
                      <a:pt x="2447917" y="288330"/>
                    </a:lnTo>
                    <a:lnTo>
                      <a:pt x="2446777" y="288985"/>
                    </a:lnTo>
                    <a:lnTo>
                      <a:pt x="2445865" y="289858"/>
                    </a:lnTo>
                    <a:lnTo>
                      <a:pt x="2444497" y="290295"/>
                    </a:lnTo>
                    <a:lnTo>
                      <a:pt x="2442901" y="290513"/>
                    </a:lnTo>
                    <a:lnTo>
                      <a:pt x="2441305" y="290513"/>
                    </a:lnTo>
                    <a:lnTo>
                      <a:pt x="2439481" y="290513"/>
                    </a:lnTo>
                    <a:lnTo>
                      <a:pt x="2437429" y="290076"/>
                    </a:lnTo>
                    <a:lnTo>
                      <a:pt x="2433781" y="289203"/>
                    </a:lnTo>
                    <a:lnTo>
                      <a:pt x="2430361" y="287675"/>
                    </a:lnTo>
                    <a:lnTo>
                      <a:pt x="2427169" y="286147"/>
                    </a:lnTo>
                    <a:lnTo>
                      <a:pt x="2423749" y="284183"/>
                    </a:lnTo>
                    <a:lnTo>
                      <a:pt x="2420557" y="282000"/>
                    </a:lnTo>
                    <a:lnTo>
                      <a:pt x="2417821" y="279381"/>
                    </a:lnTo>
                    <a:lnTo>
                      <a:pt x="2415086" y="276979"/>
                    </a:lnTo>
                    <a:lnTo>
                      <a:pt x="2412806" y="274360"/>
                    </a:lnTo>
                    <a:lnTo>
                      <a:pt x="2410754" y="271741"/>
                    </a:lnTo>
                    <a:lnTo>
                      <a:pt x="2409158" y="269121"/>
                    </a:lnTo>
                    <a:lnTo>
                      <a:pt x="2407790" y="266284"/>
                    </a:lnTo>
                    <a:lnTo>
                      <a:pt x="2406878" y="264101"/>
                    </a:lnTo>
                    <a:lnTo>
                      <a:pt x="2406650" y="261918"/>
                    </a:lnTo>
                    <a:lnTo>
                      <a:pt x="2406878" y="259735"/>
                    </a:lnTo>
                    <a:lnTo>
                      <a:pt x="2407562" y="258862"/>
                    </a:lnTo>
                    <a:lnTo>
                      <a:pt x="2408018" y="257989"/>
                    </a:lnTo>
                    <a:lnTo>
                      <a:pt x="2408474" y="257334"/>
                    </a:lnTo>
                    <a:lnTo>
                      <a:pt x="2409614" y="256898"/>
                    </a:lnTo>
                    <a:lnTo>
                      <a:pt x="2410982" y="256024"/>
                    </a:lnTo>
                    <a:lnTo>
                      <a:pt x="2412122" y="255806"/>
                    </a:lnTo>
                    <a:lnTo>
                      <a:pt x="2414858" y="255588"/>
                    </a:lnTo>
                    <a:close/>
                    <a:moveTo>
                      <a:pt x="1264920" y="255588"/>
                    </a:moveTo>
                    <a:lnTo>
                      <a:pt x="1266984" y="255588"/>
                    </a:lnTo>
                    <a:lnTo>
                      <a:pt x="1268589" y="256264"/>
                    </a:lnTo>
                    <a:lnTo>
                      <a:pt x="1270194" y="256940"/>
                    </a:lnTo>
                    <a:lnTo>
                      <a:pt x="1271340" y="257842"/>
                    </a:lnTo>
                    <a:lnTo>
                      <a:pt x="1272028" y="258743"/>
                    </a:lnTo>
                    <a:lnTo>
                      <a:pt x="1272716" y="259870"/>
                    </a:lnTo>
                    <a:lnTo>
                      <a:pt x="1273175" y="261223"/>
                    </a:lnTo>
                    <a:lnTo>
                      <a:pt x="1273175" y="262350"/>
                    </a:lnTo>
                    <a:lnTo>
                      <a:pt x="1273175" y="263927"/>
                    </a:lnTo>
                    <a:lnTo>
                      <a:pt x="1272945" y="265505"/>
                    </a:lnTo>
                    <a:lnTo>
                      <a:pt x="1271799" y="268660"/>
                    </a:lnTo>
                    <a:lnTo>
                      <a:pt x="1270194" y="272041"/>
                    </a:lnTo>
                    <a:lnTo>
                      <a:pt x="1268130" y="274971"/>
                    </a:lnTo>
                    <a:lnTo>
                      <a:pt x="1265837" y="278127"/>
                    </a:lnTo>
                    <a:lnTo>
                      <a:pt x="1263085" y="280606"/>
                    </a:lnTo>
                    <a:lnTo>
                      <a:pt x="1260563" y="283311"/>
                    </a:lnTo>
                    <a:lnTo>
                      <a:pt x="1257582" y="285339"/>
                    </a:lnTo>
                    <a:lnTo>
                      <a:pt x="1254601" y="287142"/>
                    </a:lnTo>
                    <a:lnTo>
                      <a:pt x="1251849" y="288720"/>
                    </a:lnTo>
                    <a:lnTo>
                      <a:pt x="1248868" y="290072"/>
                    </a:lnTo>
                    <a:lnTo>
                      <a:pt x="1245887" y="290974"/>
                    </a:lnTo>
                    <a:lnTo>
                      <a:pt x="1243365" y="291875"/>
                    </a:lnTo>
                    <a:lnTo>
                      <a:pt x="1240613" y="292101"/>
                    </a:lnTo>
                    <a:lnTo>
                      <a:pt x="1238550" y="291875"/>
                    </a:lnTo>
                    <a:lnTo>
                      <a:pt x="1236486" y="291199"/>
                    </a:lnTo>
                    <a:lnTo>
                      <a:pt x="1234881" y="290523"/>
                    </a:lnTo>
                    <a:lnTo>
                      <a:pt x="1233276" y="289171"/>
                    </a:lnTo>
                    <a:lnTo>
                      <a:pt x="1232588" y="287593"/>
                    </a:lnTo>
                    <a:lnTo>
                      <a:pt x="1231900" y="285565"/>
                    </a:lnTo>
                    <a:lnTo>
                      <a:pt x="1232129" y="283536"/>
                    </a:lnTo>
                    <a:lnTo>
                      <a:pt x="1232588" y="281057"/>
                    </a:lnTo>
                    <a:lnTo>
                      <a:pt x="1233276" y="278803"/>
                    </a:lnTo>
                    <a:lnTo>
                      <a:pt x="1234652" y="276549"/>
                    </a:lnTo>
                    <a:lnTo>
                      <a:pt x="1236257" y="274070"/>
                    </a:lnTo>
                    <a:lnTo>
                      <a:pt x="1237862" y="271816"/>
                    </a:lnTo>
                    <a:lnTo>
                      <a:pt x="1239925" y="269562"/>
                    </a:lnTo>
                    <a:lnTo>
                      <a:pt x="1242219" y="267083"/>
                    </a:lnTo>
                    <a:lnTo>
                      <a:pt x="1244741" y="264829"/>
                    </a:lnTo>
                    <a:lnTo>
                      <a:pt x="1247263" y="262800"/>
                    </a:lnTo>
                    <a:lnTo>
                      <a:pt x="1250244" y="260997"/>
                    </a:lnTo>
                    <a:lnTo>
                      <a:pt x="1252996" y="259419"/>
                    </a:lnTo>
                    <a:lnTo>
                      <a:pt x="1255977" y="258067"/>
                    </a:lnTo>
                    <a:lnTo>
                      <a:pt x="1258958" y="256715"/>
                    </a:lnTo>
                    <a:lnTo>
                      <a:pt x="1262168" y="256039"/>
                    </a:lnTo>
                    <a:lnTo>
                      <a:pt x="1264920" y="255588"/>
                    </a:lnTo>
                    <a:close/>
                    <a:moveTo>
                      <a:pt x="1371147" y="254001"/>
                    </a:moveTo>
                    <a:lnTo>
                      <a:pt x="1373415" y="254228"/>
                    </a:lnTo>
                    <a:lnTo>
                      <a:pt x="1375229" y="254908"/>
                    </a:lnTo>
                    <a:lnTo>
                      <a:pt x="1376817" y="255362"/>
                    </a:lnTo>
                    <a:lnTo>
                      <a:pt x="1378178" y="256269"/>
                    </a:lnTo>
                    <a:lnTo>
                      <a:pt x="1379311" y="257176"/>
                    </a:lnTo>
                    <a:lnTo>
                      <a:pt x="1379992" y="258537"/>
                    </a:lnTo>
                    <a:lnTo>
                      <a:pt x="1380445" y="259671"/>
                    </a:lnTo>
                    <a:lnTo>
                      <a:pt x="1381126" y="261031"/>
                    </a:lnTo>
                    <a:lnTo>
                      <a:pt x="1381126" y="262619"/>
                    </a:lnTo>
                    <a:lnTo>
                      <a:pt x="1381126" y="264206"/>
                    </a:lnTo>
                    <a:lnTo>
                      <a:pt x="1380445" y="267381"/>
                    </a:lnTo>
                    <a:lnTo>
                      <a:pt x="1379311" y="270556"/>
                    </a:lnTo>
                    <a:lnTo>
                      <a:pt x="1377724" y="273505"/>
                    </a:lnTo>
                    <a:lnTo>
                      <a:pt x="1375910" y="276453"/>
                    </a:lnTo>
                    <a:lnTo>
                      <a:pt x="1373415" y="279401"/>
                    </a:lnTo>
                    <a:lnTo>
                      <a:pt x="1370920" y="281669"/>
                    </a:lnTo>
                    <a:lnTo>
                      <a:pt x="1368199" y="284164"/>
                    </a:lnTo>
                    <a:lnTo>
                      <a:pt x="1365704" y="285978"/>
                    </a:lnTo>
                    <a:lnTo>
                      <a:pt x="1362756" y="287566"/>
                    </a:lnTo>
                    <a:lnTo>
                      <a:pt x="1359808" y="288700"/>
                    </a:lnTo>
                    <a:lnTo>
                      <a:pt x="1357313" y="289834"/>
                    </a:lnTo>
                    <a:lnTo>
                      <a:pt x="1354365" y="290287"/>
                    </a:lnTo>
                    <a:lnTo>
                      <a:pt x="1351870" y="290514"/>
                    </a:lnTo>
                    <a:lnTo>
                      <a:pt x="1349375" y="290514"/>
                    </a:lnTo>
                    <a:lnTo>
                      <a:pt x="1347334" y="290060"/>
                    </a:lnTo>
                    <a:lnTo>
                      <a:pt x="1345293" y="288926"/>
                    </a:lnTo>
                    <a:lnTo>
                      <a:pt x="1343706" y="288019"/>
                    </a:lnTo>
                    <a:lnTo>
                      <a:pt x="1342572" y="286205"/>
                    </a:lnTo>
                    <a:lnTo>
                      <a:pt x="1341665" y="284164"/>
                    </a:lnTo>
                    <a:lnTo>
                      <a:pt x="1341438" y="281896"/>
                    </a:lnTo>
                    <a:lnTo>
                      <a:pt x="1341665" y="279628"/>
                    </a:lnTo>
                    <a:lnTo>
                      <a:pt x="1342118" y="277360"/>
                    </a:lnTo>
                    <a:lnTo>
                      <a:pt x="1343025" y="274865"/>
                    </a:lnTo>
                    <a:lnTo>
                      <a:pt x="1344159" y="272598"/>
                    </a:lnTo>
                    <a:lnTo>
                      <a:pt x="1345520" y="270330"/>
                    </a:lnTo>
                    <a:lnTo>
                      <a:pt x="1347334" y="267835"/>
                    </a:lnTo>
                    <a:lnTo>
                      <a:pt x="1349149" y="265567"/>
                    </a:lnTo>
                    <a:lnTo>
                      <a:pt x="1351643" y="263526"/>
                    </a:lnTo>
                    <a:lnTo>
                      <a:pt x="1353911" y="261258"/>
                    </a:lnTo>
                    <a:lnTo>
                      <a:pt x="1356406" y="259444"/>
                    </a:lnTo>
                    <a:lnTo>
                      <a:pt x="1359354" y="257629"/>
                    </a:lnTo>
                    <a:lnTo>
                      <a:pt x="1362302" y="256269"/>
                    </a:lnTo>
                    <a:lnTo>
                      <a:pt x="1365024" y="255362"/>
                    </a:lnTo>
                    <a:lnTo>
                      <a:pt x="1368199" y="254454"/>
                    </a:lnTo>
                    <a:lnTo>
                      <a:pt x="1371147" y="254001"/>
                    </a:lnTo>
                    <a:close/>
                    <a:moveTo>
                      <a:pt x="2305733" y="252413"/>
                    </a:moveTo>
                    <a:lnTo>
                      <a:pt x="2308395" y="252641"/>
                    </a:lnTo>
                    <a:lnTo>
                      <a:pt x="2310836" y="253097"/>
                    </a:lnTo>
                    <a:lnTo>
                      <a:pt x="2313277" y="254010"/>
                    </a:lnTo>
                    <a:lnTo>
                      <a:pt x="2315497" y="254695"/>
                    </a:lnTo>
                    <a:lnTo>
                      <a:pt x="2317716" y="255836"/>
                    </a:lnTo>
                    <a:lnTo>
                      <a:pt x="2320157" y="256977"/>
                    </a:lnTo>
                    <a:lnTo>
                      <a:pt x="2323929" y="259715"/>
                    </a:lnTo>
                    <a:lnTo>
                      <a:pt x="2327480" y="262910"/>
                    </a:lnTo>
                    <a:lnTo>
                      <a:pt x="2330586" y="266333"/>
                    </a:lnTo>
                    <a:lnTo>
                      <a:pt x="2333249" y="269528"/>
                    </a:lnTo>
                    <a:lnTo>
                      <a:pt x="2335024" y="272495"/>
                    </a:lnTo>
                    <a:lnTo>
                      <a:pt x="2335912" y="274777"/>
                    </a:lnTo>
                    <a:lnTo>
                      <a:pt x="2336356" y="276831"/>
                    </a:lnTo>
                    <a:lnTo>
                      <a:pt x="2336800" y="278885"/>
                    </a:lnTo>
                    <a:lnTo>
                      <a:pt x="2336800" y="280710"/>
                    </a:lnTo>
                    <a:lnTo>
                      <a:pt x="2336356" y="282308"/>
                    </a:lnTo>
                    <a:lnTo>
                      <a:pt x="2335912" y="283905"/>
                    </a:lnTo>
                    <a:lnTo>
                      <a:pt x="2335246" y="285275"/>
                    </a:lnTo>
                    <a:lnTo>
                      <a:pt x="2334137" y="286187"/>
                    </a:lnTo>
                    <a:lnTo>
                      <a:pt x="2332805" y="287328"/>
                    </a:lnTo>
                    <a:lnTo>
                      <a:pt x="2331252" y="288013"/>
                    </a:lnTo>
                    <a:lnTo>
                      <a:pt x="2329921" y="288698"/>
                    </a:lnTo>
                    <a:lnTo>
                      <a:pt x="2327923" y="288926"/>
                    </a:lnTo>
                    <a:lnTo>
                      <a:pt x="2325704" y="288926"/>
                    </a:lnTo>
                    <a:lnTo>
                      <a:pt x="2323707" y="288698"/>
                    </a:lnTo>
                    <a:lnTo>
                      <a:pt x="2321044" y="288013"/>
                    </a:lnTo>
                    <a:lnTo>
                      <a:pt x="2318603" y="287328"/>
                    </a:lnTo>
                    <a:lnTo>
                      <a:pt x="2315497" y="285731"/>
                    </a:lnTo>
                    <a:lnTo>
                      <a:pt x="2312168" y="284134"/>
                    </a:lnTo>
                    <a:lnTo>
                      <a:pt x="2309283" y="282308"/>
                    </a:lnTo>
                    <a:lnTo>
                      <a:pt x="2306620" y="280026"/>
                    </a:lnTo>
                    <a:lnTo>
                      <a:pt x="2304179" y="277744"/>
                    </a:lnTo>
                    <a:lnTo>
                      <a:pt x="2301960" y="275233"/>
                    </a:lnTo>
                    <a:lnTo>
                      <a:pt x="2300185" y="272723"/>
                    </a:lnTo>
                    <a:lnTo>
                      <a:pt x="2298410" y="270213"/>
                    </a:lnTo>
                    <a:lnTo>
                      <a:pt x="2297078" y="267474"/>
                    </a:lnTo>
                    <a:lnTo>
                      <a:pt x="2296412" y="265192"/>
                    </a:lnTo>
                    <a:lnTo>
                      <a:pt x="2295747" y="262910"/>
                    </a:lnTo>
                    <a:lnTo>
                      <a:pt x="2295525" y="260400"/>
                    </a:lnTo>
                    <a:lnTo>
                      <a:pt x="2296190" y="258346"/>
                    </a:lnTo>
                    <a:lnTo>
                      <a:pt x="2296856" y="256521"/>
                    </a:lnTo>
                    <a:lnTo>
                      <a:pt x="2298188" y="254923"/>
                    </a:lnTo>
                    <a:lnTo>
                      <a:pt x="2299963" y="253554"/>
                    </a:lnTo>
                    <a:lnTo>
                      <a:pt x="2301516" y="252869"/>
                    </a:lnTo>
                    <a:lnTo>
                      <a:pt x="2302626" y="252641"/>
                    </a:lnTo>
                    <a:lnTo>
                      <a:pt x="2305733" y="252413"/>
                    </a:lnTo>
                    <a:close/>
                    <a:moveTo>
                      <a:pt x="1483196" y="252413"/>
                    </a:moveTo>
                    <a:lnTo>
                      <a:pt x="1485504" y="252633"/>
                    </a:lnTo>
                    <a:lnTo>
                      <a:pt x="1487580" y="253072"/>
                    </a:lnTo>
                    <a:lnTo>
                      <a:pt x="1489426" y="253731"/>
                    </a:lnTo>
                    <a:lnTo>
                      <a:pt x="1491042" y="254390"/>
                    </a:lnTo>
                    <a:lnTo>
                      <a:pt x="1492426" y="255488"/>
                    </a:lnTo>
                    <a:lnTo>
                      <a:pt x="1493580" y="256806"/>
                    </a:lnTo>
                    <a:lnTo>
                      <a:pt x="1494272" y="258124"/>
                    </a:lnTo>
                    <a:lnTo>
                      <a:pt x="1494734" y="259222"/>
                    </a:lnTo>
                    <a:lnTo>
                      <a:pt x="1494964" y="260760"/>
                    </a:lnTo>
                    <a:lnTo>
                      <a:pt x="1495426" y="262297"/>
                    </a:lnTo>
                    <a:lnTo>
                      <a:pt x="1495426" y="263835"/>
                    </a:lnTo>
                    <a:lnTo>
                      <a:pt x="1494964" y="265372"/>
                    </a:lnTo>
                    <a:lnTo>
                      <a:pt x="1494503" y="268448"/>
                    </a:lnTo>
                    <a:lnTo>
                      <a:pt x="1493118" y="271083"/>
                    </a:lnTo>
                    <a:lnTo>
                      <a:pt x="1491734" y="274159"/>
                    </a:lnTo>
                    <a:lnTo>
                      <a:pt x="1489657" y="276794"/>
                    </a:lnTo>
                    <a:lnTo>
                      <a:pt x="1487350" y="278991"/>
                    </a:lnTo>
                    <a:lnTo>
                      <a:pt x="1485042" y="280968"/>
                    </a:lnTo>
                    <a:lnTo>
                      <a:pt x="1482273" y="282725"/>
                    </a:lnTo>
                    <a:lnTo>
                      <a:pt x="1479735" y="284263"/>
                    </a:lnTo>
                    <a:lnTo>
                      <a:pt x="1476735" y="285581"/>
                    </a:lnTo>
                    <a:lnTo>
                      <a:pt x="1473736" y="286679"/>
                    </a:lnTo>
                    <a:lnTo>
                      <a:pt x="1471198" y="287118"/>
                    </a:lnTo>
                    <a:lnTo>
                      <a:pt x="1468429" y="287338"/>
                    </a:lnTo>
                    <a:lnTo>
                      <a:pt x="1465890" y="287338"/>
                    </a:lnTo>
                    <a:lnTo>
                      <a:pt x="1463352" y="286899"/>
                    </a:lnTo>
                    <a:lnTo>
                      <a:pt x="1461276" y="286020"/>
                    </a:lnTo>
                    <a:lnTo>
                      <a:pt x="1459199" y="284922"/>
                    </a:lnTo>
                    <a:lnTo>
                      <a:pt x="1457814" y="283384"/>
                    </a:lnTo>
                    <a:lnTo>
                      <a:pt x="1456661" y="281407"/>
                    </a:lnTo>
                    <a:lnTo>
                      <a:pt x="1455968" y="279211"/>
                    </a:lnTo>
                    <a:lnTo>
                      <a:pt x="1455738" y="277014"/>
                    </a:lnTo>
                    <a:lnTo>
                      <a:pt x="1455968" y="274818"/>
                    </a:lnTo>
                    <a:lnTo>
                      <a:pt x="1456661" y="272401"/>
                    </a:lnTo>
                    <a:lnTo>
                      <a:pt x="1457353" y="270205"/>
                    </a:lnTo>
                    <a:lnTo>
                      <a:pt x="1458507" y="267789"/>
                    </a:lnTo>
                    <a:lnTo>
                      <a:pt x="1459891" y="265592"/>
                    </a:lnTo>
                    <a:lnTo>
                      <a:pt x="1461506" y="263396"/>
                    </a:lnTo>
                    <a:lnTo>
                      <a:pt x="1463814" y="261419"/>
                    </a:lnTo>
                    <a:lnTo>
                      <a:pt x="1465890" y="259222"/>
                    </a:lnTo>
                    <a:lnTo>
                      <a:pt x="1468429" y="257465"/>
                    </a:lnTo>
                    <a:lnTo>
                      <a:pt x="1471198" y="255708"/>
                    </a:lnTo>
                    <a:lnTo>
                      <a:pt x="1473736" y="254390"/>
                    </a:lnTo>
                    <a:lnTo>
                      <a:pt x="1476735" y="253511"/>
                    </a:lnTo>
                    <a:lnTo>
                      <a:pt x="1479966" y="252633"/>
                    </a:lnTo>
                    <a:lnTo>
                      <a:pt x="1483196" y="252413"/>
                    </a:lnTo>
                    <a:close/>
                    <a:moveTo>
                      <a:pt x="2079189" y="250826"/>
                    </a:moveTo>
                    <a:lnTo>
                      <a:pt x="2080973" y="250826"/>
                    </a:lnTo>
                    <a:lnTo>
                      <a:pt x="2083648" y="251046"/>
                    </a:lnTo>
                    <a:lnTo>
                      <a:pt x="2086101" y="251704"/>
                    </a:lnTo>
                    <a:lnTo>
                      <a:pt x="2088553" y="252144"/>
                    </a:lnTo>
                    <a:lnTo>
                      <a:pt x="2090560" y="253242"/>
                    </a:lnTo>
                    <a:lnTo>
                      <a:pt x="2093013" y="254121"/>
                    </a:lnTo>
                    <a:lnTo>
                      <a:pt x="2094797" y="255219"/>
                    </a:lnTo>
                    <a:lnTo>
                      <a:pt x="2096580" y="256317"/>
                    </a:lnTo>
                    <a:lnTo>
                      <a:pt x="2098364" y="257855"/>
                    </a:lnTo>
                    <a:lnTo>
                      <a:pt x="2099925" y="259173"/>
                    </a:lnTo>
                    <a:lnTo>
                      <a:pt x="2101263" y="260710"/>
                    </a:lnTo>
                    <a:lnTo>
                      <a:pt x="2103492" y="264005"/>
                    </a:lnTo>
                    <a:lnTo>
                      <a:pt x="2105053" y="267080"/>
                    </a:lnTo>
                    <a:lnTo>
                      <a:pt x="2105945" y="270155"/>
                    </a:lnTo>
                    <a:lnTo>
                      <a:pt x="2106614" y="272572"/>
                    </a:lnTo>
                    <a:lnTo>
                      <a:pt x="2106614" y="274988"/>
                    </a:lnTo>
                    <a:lnTo>
                      <a:pt x="2105945" y="277184"/>
                    </a:lnTo>
                    <a:lnTo>
                      <a:pt x="2105276" y="278942"/>
                    </a:lnTo>
                    <a:lnTo>
                      <a:pt x="2103938" y="280699"/>
                    </a:lnTo>
                    <a:lnTo>
                      <a:pt x="2102823" y="282236"/>
                    </a:lnTo>
                    <a:lnTo>
                      <a:pt x="2100817" y="283554"/>
                    </a:lnTo>
                    <a:lnTo>
                      <a:pt x="2099033" y="284433"/>
                    </a:lnTo>
                    <a:lnTo>
                      <a:pt x="2096803" y="285312"/>
                    </a:lnTo>
                    <a:lnTo>
                      <a:pt x="2094574" y="285751"/>
                    </a:lnTo>
                    <a:lnTo>
                      <a:pt x="2092121" y="285751"/>
                    </a:lnTo>
                    <a:lnTo>
                      <a:pt x="2089668" y="285751"/>
                    </a:lnTo>
                    <a:lnTo>
                      <a:pt x="2086770" y="285312"/>
                    </a:lnTo>
                    <a:lnTo>
                      <a:pt x="2084317" y="284213"/>
                    </a:lnTo>
                    <a:lnTo>
                      <a:pt x="2081419" y="283335"/>
                    </a:lnTo>
                    <a:lnTo>
                      <a:pt x="2078520" y="281797"/>
                    </a:lnTo>
                    <a:lnTo>
                      <a:pt x="2076067" y="279601"/>
                    </a:lnTo>
                    <a:lnTo>
                      <a:pt x="2073615" y="277624"/>
                    </a:lnTo>
                    <a:lnTo>
                      <a:pt x="2071608" y="275647"/>
                    </a:lnTo>
                    <a:lnTo>
                      <a:pt x="2070047" y="273450"/>
                    </a:lnTo>
                    <a:lnTo>
                      <a:pt x="2068709" y="270814"/>
                    </a:lnTo>
                    <a:lnTo>
                      <a:pt x="2067818" y="268618"/>
                    </a:lnTo>
                    <a:lnTo>
                      <a:pt x="2067372" y="266202"/>
                    </a:lnTo>
                    <a:lnTo>
                      <a:pt x="2066926" y="264005"/>
                    </a:lnTo>
                    <a:lnTo>
                      <a:pt x="2066926" y="261809"/>
                    </a:lnTo>
                    <a:lnTo>
                      <a:pt x="2067595" y="259392"/>
                    </a:lnTo>
                    <a:lnTo>
                      <a:pt x="2068264" y="257415"/>
                    </a:lnTo>
                    <a:lnTo>
                      <a:pt x="2069378" y="255658"/>
                    </a:lnTo>
                    <a:lnTo>
                      <a:pt x="2070939" y="254121"/>
                    </a:lnTo>
                    <a:lnTo>
                      <a:pt x="2072723" y="252803"/>
                    </a:lnTo>
                    <a:lnTo>
                      <a:pt x="2074730" y="251924"/>
                    </a:lnTo>
                    <a:lnTo>
                      <a:pt x="2077405" y="251046"/>
                    </a:lnTo>
                    <a:lnTo>
                      <a:pt x="2079189" y="250826"/>
                    </a:lnTo>
                    <a:close/>
                    <a:moveTo>
                      <a:pt x="1598923" y="250826"/>
                    </a:moveTo>
                    <a:lnTo>
                      <a:pt x="1601178" y="250826"/>
                    </a:lnTo>
                    <a:lnTo>
                      <a:pt x="1603207" y="251506"/>
                    </a:lnTo>
                    <a:lnTo>
                      <a:pt x="1605461" y="252187"/>
                    </a:lnTo>
                    <a:lnTo>
                      <a:pt x="1607039" y="253094"/>
                    </a:lnTo>
                    <a:lnTo>
                      <a:pt x="1608392" y="254001"/>
                    </a:lnTo>
                    <a:lnTo>
                      <a:pt x="1609519" y="255135"/>
                    </a:lnTo>
                    <a:lnTo>
                      <a:pt x="1610646" y="256496"/>
                    </a:lnTo>
                    <a:lnTo>
                      <a:pt x="1611323" y="258083"/>
                    </a:lnTo>
                    <a:lnTo>
                      <a:pt x="1612224" y="259217"/>
                    </a:lnTo>
                    <a:lnTo>
                      <a:pt x="1612675" y="260805"/>
                    </a:lnTo>
                    <a:lnTo>
                      <a:pt x="1612901" y="262392"/>
                    </a:lnTo>
                    <a:lnTo>
                      <a:pt x="1612901" y="264206"/>
                    </a:lnTo>
                    <a:lnTo>
                      <a:pt x="1612675" y="267381"/>
                    </a:lnTo>
                    <a:lnTo>
                      <a:pt x="1611774" y="270557"/>
                    </a:lnTo>
                    <a:lnTo>
                      <a:pt x="1610646" y="273278"/>
                    </a:lnTo>
                    <a:lnTo>
                      <a:pt x="1609068" y="276226"/>
                    </a:lnTo>
                    <a:lnTo>
                      <a:pt x="1607039" y="278948"/>
                    </a:lnTo>
                    <a:lnTo>
                      <a:pt x="1604559" y="280989"/>
                    </a:lnTo>
                    <a:lnTo>
                      <a:pt x="1602305" y="282803"/>
                    </a:lnTo>
                    <a:lnTo>
                      <a:pt x="1599374" y="284391"/>
                    </a:lnTo>
                    <a:lnTo>
                      <a:pt x="1596894" y="285751"/>
                    </a:lnTo>
                    <a:lnTo>
                      <a:pt x="1593963" y="286432"/>
                    </a:lnTo>
                    <a:lnTo>
                      <a:pt x="1591033" y="286885"/>
                    </a:lnTo>
                    <a:lnTo>
                      <a:pt x="1588327" y="287339"/>
                    </a:lnTo>
                    <a:lnTo>
                      <a:pt x="1585622" y="286885"/>
                    </a:lnTo>
                    <a:lnTo>
                      <a:pt x="1583142" y="286205"/>
                    </a:lnTo>
                    <a:lnTo>
                      <a:pt x="1580888" y="285071"/>
                    </a:lnTo>
                    <a:lnTo>
                      <a:pt x="1578859" y="283483"/>
                    </a:lnTo>
                    <a:lnTo>
                      <a:pt x="1577055" y="281442"/>
                    </a:lnTo>
                    <a:lnTo>
                      <a:pt x="1575703" y="279174"/>
                    </a:lnTo>
                    <a:lnTo>
                      <a:pt x="1575252" y="277133"/>
                    </a:lnTo>
                    <a:lnTo>
                      <a:pt x="1574801" y="274639"/>
                    </a:lnTo>
                    <a:lnTo>
                      <a:pt x="1574801" y="272598"/>
                    </a:lnTo>
                    <a:lnTo>
                      <a:pt x="1575252" y="270330"/>
                    </a:lnTo>
                    <a:lnTo>
                      <a:pt x="1575703" y="267835"/>
                    </a:lnTo>
                    <a:lnTo>
                      <a:pt x="1576830" y="265567"/>
                    </a:lnTo>
                    <a:lnTo>
                      <a:pt x="1578182" y="263526"/>
                    </a:lnTo>
                    <a:lnTo>
                      <a:pt x="1579310" y="261031"/>
                    </a:lnTo>
                    <a:lnTo>
                      <a:pt x="1581339" y="259217"/>
                    </a:lnTo>
                    <a:lnTo>
                      <a:pt x="1583142" y="257176"/>
                    </a:lnTo>
                    <a:lnTo>
                      <a:pt x="1585397" y="255588"/>
                    </a:lnTo>
                    <a:lnTo>
                      <a:pt x="1587651" y="254001"/>
                    </a:lnTo>
                    <a:lnTo>
                      <a:pt x="1590131" y="252867"/>
                    </a:lnTo>
                    <a:lnTo>
                      <a:pt x="1592836" y="251960"/>
                    </a:lnTo>
                    <a:lnTo>
                      <a:pt x="1595767" y="251279"/>
                    </a:lnTo>
                    <a:lnTo>
                      <a:pt x="1598923" y="250826"/>
                    </a:lnTo>
                    <a:close/>
                    <a:moveTo>
                      <a:pt x="2187121" y="250825"/>
                    </a:moveTo>
                    <a:lnTo>
                      <a:pt x="2189843" y="251053"/>
                    </a:lnTo>
                    <a:lnTo>
                      <a:pt x="2192564" y="251509"/>
                    </a:lnTo>
                    <a:lnTo>
                      <a:pt x="2194832" y="252422"/>
                    </a:lnTo>
                    <a:lnTo>
                      <a:pt x="2197327" y="253335"/>
                    </a:lnTo>
                    <a:lnTo>
                      <a:pt x="2199594" y="254476"/>
                    </a:lnTo>
                    <a:lnTo>
                      <a:pt x="2201635" y="255389"/>
                    </a:lnTo>
                    <a:lnTo>
                      <a:pt x="2203677" y="256758"/>
                    </a:lnTo>
                    <a:lnTo>
                      <a:pt x="2205718" y="258356"/>
                    </a:lnTo>
                    <a:lnTo>
                      <a:pt x="2209119" y="261551"/>
                    </a:lnTo>
                    <a:lnTo>
                      <a:pt x="2211614" y="264745"/>
                    </a:lnTo>
                    <a:lnTo>
                      <a:pt x="2213655" y="267712"/>
                    </a:lnTo>
                    <a:lnTo>
                      <a:pt x="2215016" y="270907"/>
                    </a:lnTo>
                    <a:lnTo>
                      <a:pt x="2215696" y="273417"/>
                    </a:lnTo>
                    <a:lnTo>
                      <a:pt x="2216150" y="275699"/>
                    </a:lnTo>
                    <a:lnTo>
                      <a:pt x="2216150" y="277753"/>
                    </a:lnTo>
                    <a:lnTo>
                      <a:pt x="2215696" y="279579"/>
                    </a:lnTo>
                    <a:lnTo>
                      <a:pt x="2215016" y="281176"/>
                    </a:lnTo>
                    <a:lnTo>
                      <a:pt x="2214335" y="282774"/>
                    </a:lnTo>
                    <a:lnTo>
                      <a:pt x="2212975" y="284143"/>
                    </a:lnTo>
                    <a:lnTo>
                      <a:pt x="2211387" y="285512"/>
                    </a:lnTo>
                    <a:lnTo>
                      <a:pt x="2209800" y="286197"/>
                    </a:lnTo>
                    <a:lnTo>
                      <a:pt x="2207985" y="286653"/>
                    </a:lnTo>
                    <a:lnTo>
                      <a:pt x="2205718" y="287338"/>
                    </a:lnTo>
                    <a:lnTo>
                      <a:pt x="2203450" y="287338"/>
                    </a:lnTo>
                    <a:lnTo>
                      <a:pt x="2201182" y="287338"/>
                    </a:lnTo>
                    <a:lnTo>
                      <a:pt x="2198460" y="286653"/>
                    </a:lnTo>
                    <a:lnTo>
                      <a:pt x="2195966" y="285969"/>
                    </a:lnTo>
                    <a:lnTo>
                      <a:pt x="2193018" y="284828"/>
                    </a:lnTo>
                    <a:lnTo>
                      <a:pt x="2189843" y="283230"/>
                    </a:lnTo>
                    <a:lnTo>
                      <a:pt x="2186894" y="281405"/>
                    </a:lnTo>
                    <a:lnTo>
                      <a:pt x="2184173" y="279351"/>
                    </a:lnTo>
                    <a:lnTo>
                      <a:pt x="2181905" y="277069"/>
                    </a:lnTo>
                    <a:lnTo>
                      <a:pt x="2179864" y="274558"/>
                    </a:lnTo>
                    <a:lnTo>
                      <a:pt x="2177823" y="272276"/>
                    </a:lnTo>
                    <a:lnTo>
                      <a:pt x="2176689" y="269766"/>
                    </a:lnTo>
                    <a:lnTo>
                      <a:pt x="2175555" y="267028"/>
                    </a:lnTo>
                    <a:lnTo>
                      <a:pt x="2175102" y="264745"/>
                    </a:lnTo>
                    <a:lnTo>
                      <a:pt x="2174875" y="262007"/>
                    </a:lnTo>
                    <a:lnTo>
                      <a:pt x="2174875" y="259725"/>
                    </a:lnTo>
                    <a:lnTo>
                      <a:pt x="2175328" y="257671"/>
                    </a:lnTo>
                    <a:lnTo>
                      <a:pt x="2176462" y="255617"/>
                    </a:lnTo>
                    <a:lnTo>
                      <a:pt x="2177596" y="254248"/>
                    </a:lnTo>
                    <a:lnTo>
                      <a:pt x="2179864" y="252651"/>
                    </a:lnTo>
                    <a:lnTo>
                      <a:pt x="2182132" y="251509"/>
                    </a:lnTo>
                    <a:lnTo>
                      <a:pt x="2183493" y="251281"/>
                    </a:lnTo>
                    <a:lnTo>
                      <a:pt x="2184627" y="251053"/>
                    </a:lnTo>
                    <a:lnTo>
                      <a:pt x="2187121" y="250825"/>
                    </a:lnTo>
                    <a:close/>
                    <a:moveTo>
                      <a:pt x="1959050" y="249238"/>
                    </a:moveTo>
                    <a:lnTo>
                      <a:pt x="1961708" y="249466"/>
                    </a:lnTo>
                    <a:lnTo>
                      <a:pt x="1964144" y="249922"/>
                    </a:lnTo>
                    <a:lnTo>
                      <a:pt x="1966581" y="250835"/>
                    </a:lnTo>
                    <a:lnTo>
                      <a:pt x="1968575" y="251520"/>
                    </a:lnTo>
                    <a:lnTo>
                      <a:pt x="1970568" y="252661"/>
                    </a:lnTo>
                    <a:lnTo>
                      <a:pt x="1972340" y="253802"/>
                    </a:lnTo>
                    <a:lnTo>
                      <a:pt x="1973891" y="255171"/>
                    </a:lnTo>
                    <a:lnTo>
                      <a:pt x="1975441" y="256540"/>
                    </a:lnTo>
                    <a:lnTo>
                      <a:pt x="1976771" y="258138"/>
                    </a:lnTo>
                    <a:lnTo>
                      <a:pt x="1977657" y="259735"/>
                    </a:lnTo>
                    <a:lnTo>
                      <a:pt x="1979429" y="262930"/>
                    </a:lnTo>
                    <a:lnTo>
                      <a:pt x="1980758" y="265897"/>
                    </a:lnTo>
                    <a:lnTo>
                      <a:pt x="1981201" y="269092"/>
                    </a:lnTo>
                    <a:lnTo>
                      <a:pt x="1981201" y="272058"/>
                    </a:lnTo>
                    <a:lnTo>
                      <a:pt x="1980758" y="274569"/>
                    </a:lnTo>
                    <a:lnTo>
                      <a:pt x="1980093" y="277079"/>
                    </a:lnTo>
                    <a:lnTo>
                      <a:pt x="1978986" y="279133"/>
                    </a:lnTo>
                    <a:lnTo>
                      <a:pt x="1977435" y="280959"/>
                    </a:lnTo>
                    <a:lnTo>
                      <a:pt x="1975663" y="282556"/>
                    </a:lnTo>
                    <a:lnTo>
                      <a:pt x="1973669" y="283925"/>
                    </a:lnTo>
                    <a:lnTo>
                      <a:pt x="1971233" y="284610"/>
                    </a:lnTo>
                    <a:lnTo>
                      <a:pt x="1969018" y="285523"/>
                    </a:lnTo>
                    <a:lnTo>
                      <a:pt x="1966581" y="285751"/>
                    </a:lnTo>
                    <a:lnTo>
                      <a:pt x="1963923" y="285751"/>
                    </a:lnTo>
                    <a:lnTo>
                      <a:pt x="1961043" y="285523"/>
                    </a:lnTo>
                    <a:lnTo>
                      <a:pt x="1958607" y="284610"/>
                    </a:lnTo>
                    <a:lnTo>
                      <a:pt x="1955727" y="283697"/>
                    </a:lnTo>
                    <a:lnTo>
                      <a:pt x="1953290" y="282100"/>
                    </a:lnTo>
                    <a:lnTo>
                      <a:pt x="1950632" y="280274"/>
                    </a:lnTo>
                    <a:lnTo>
                      <a:pt x="1948417" y="277992"/>
                    </a:lnTo>
                    <a:lnTo>
                      <a:pt x="1946645" y="275710"/>
                    </a:lnTo>
                    <a:lnTo>
                      <a:pt x="1945094" y="273428"/>
                    </a:lnTo>
                    <a:lnTo>
                      <a:pt x="1943987" y="270917"/>
                    </a:lnTo>
                    <a:lnTo>
                      <a:pt x="1943322" y="268635"/>
                    </a:lnTo>
                    <a:lnTo>
                      <a:pt x="1943101" y="265897"/>
                    </a:lnTo>
                    <a:lnTo>
                      <a:pt x="1943101" y="263615"/>
                    </a:lnTo>
                    <a:lnTo>
                      <a:pt x="1943322" y="261333"/>
                    </a:lnTo>
                    <a:lnTo>
                      <a:pt x="1943987" y="258823"/>
                    </a:lnTo>
                    <a:lnTo>
                      <a:pt x="1945094" y="256769"/>
                    </a:lnTo>
                    <a:lnTo>
                      <a:pt x="1946423" y="254943"/>
                    </a:lnTo>
                    <a:lnTo>
                      <a:pt x="1947752" y="253117"/>
                    </a:lnTo>
                    <a:lnTo>
                      <a:pt x="1949746" y="251748"/>
                    </a:lnTo>
                    <a:lnTo>
                      <a:pt x="1951961" y="250835"/>
                    </a:lnTo>
                    <a:lnTo>
                      <a:pt x="1954398" y="249694"/>
                    </a:lnTo>
                    <a:lnTo>
                      <a:pt x="1957277" y="249466"/>
                    </a:lnTo>
                    <a:lnTo>
                      <a:pt x="1959050" y="249238"/>
                    </a:lnTo>
                    <a:close/>
                    <a:moveTo>
                      <a:pt x="1837988" y="249238"/>
                    </a:moveTo>
                    <a:lnTo>
                      <a:pt x="1840242" y="249468"/>
                    </a:lnTo>
                    <a:lnTo>
                      <a:pt x="1842947" y="249927"/>
                    </a:lnTo>
                    <a:lnTo>
                      <a:pt x="1844976" y="250386"/>
                    </a:lnTo>
                    <a:lnTo>
                      <a:pt x="1847005" y="251534"/>
                    </a:lnTo>
                    <a:lnTo>
                      <a:pt x="1848809" y="252453"/>
                    </a:lnTo>
                    <a:lnTo>
                      <a:pt x="1850387" y="253601"/>
                    </a:lnTo>
                    <a:lnTo>
                      <a:pt x="1851965" y="254979"/>
                    </a:lnTo>
                    <a:lnTo>
                      <a:pt x="1853318" y="256357"/>
                    </a:lnTo>
                    <a:lnTo>
                      <a:pt x="1854220" y="257964"/>
                    </a:lnTo>
                    <a:lnTo>
                      <a:pt x="1855121" y="259572"/>
                    </a:lnTo>
                    <a:lnTo>
                      <a:pt x="1855798" y="261179"/>
                    </a:lnTo>
                    <a:lnTo>
                      <a:pt x="1856699" y="262557"/>
                    </a:lnTo>
                    <a:lnTo>
                      <a:pt x="1857150" y="266002"/>
                    </a:lnTo>
                    <a:lnTo>
                      <a:pt x="1857376" y="268987"/>
                    </a:lnTo>
                    <a:lnTo>
                      <a:pt x="1856925" y="271972"/>
                    </a:lnTo>
                    <a:lnTo>
                      <a:pt x="1856023" y="274728"/>
                    </a:lnTo>
                    <a:lnTo>
                      <a:pt x="1854896" y="277254"/>
                    </a:lnTo>
                    <a:lnTo>
                      <a:pt x="1853318" y="279321"/>
                    </a:lnTo>
                    <a:lnTo>
                      <a:pt x="1851063" y="281158"/>
                    </a:lnTo>
                    <a:lnTo>
                      <a:pt x="1849034" y="282766"/>
                    </a:lnTo>
                    <a:lnTo>
                      <a:pt x="1846780" y="284143"/>
                    </a:lnTo>
                    <a:lnTo>
                      <a:pt x="1844075" y="284832"/>
                    </a:lnTo>
                    <a:lnTo>
                      <a:pt x="1841595" y="285292"/>
                    </a:lnTo>
                    <a:lnTo>
                      <a:pt x="1838664" y="285751"/>
                    </a:lnTo>
                    <a:lnTo>
                      <a:pt x="1836184" y="285751"/>
                    </a:lnTo>
                    <a:lnTo>
                      <a:pt x="1833253" y="285062"/>
                    </a:lnTo>
                    <a:lnTo>
                      <a:pt x="1830548" y="284143"/>
                    </a:lnTo>
                    <a:lnTo>
                      <a:pt x="1828068" y="282766"/>
                    </a:lnTo>
                    <a:lnTo>
                      <a:pt x="1825814" y="281158"/>
                    </a:lnTo>
                    <a:lnTo>
                      <a:pt x="1823334" y="279091"/>
                    </a:lnTo>
                    <a:lnTo>
                      <a:pt x="1821756" y="277024"/>
                    </a:lnTo>
                    <a:lnTo>
                      <a:pt x="1820854" y="274498"/>
                    </a:lnTo>
                    <a:lnTo>
                      <a:pt x="1819727" y="272432"/>
                    </a:lnTo>
                    <a:lnTo>
                      <a:pt x="1819276" y="269906"/>
                    </a:lnTo>
                    <a:lnTo>
                      <a:pt x="1819276" y="267380"/>
                    </a:lnTo>
                    <a:lnTo>
                      <a:pt x="1819276" y="265083"/>
                    </a:lnTo>
                    <a:lnTo>
                      <a:pt x="1819727" y="262557"/>
                    </a:lnTo>
                    <a:lnTo>
                      <a:pt x="1820403" y="260261"/>
                    </a:lnTo>
                    <a:lnTo>
                      <a:pt x="1821756" y="258194"/>
                    </a:lnTo>
                    <a:lnTo>
                      <a:pt x="1823108" y="256127"/>
                    </a:lnTo>
                    <a:lnTo>
                      <a:pt x="1824912" y="254290"/>
                    </a:lnTo>
                    <a:lnTo>
                      <a:pt x="1826715" y="252682"/>
                    </a:lnTo>
                    <a:lnTo>
                      <a:pt x="1829195" y="251305"/>
                    </a:lnTo>
                    <a:lnTo>
                      <a:pt x="1831675" y="250156"/>
                    </a:lnTo>
                    <a:lnTo>
                      <a:pt x="1834606" y="249468"/>
                    </a:lnTo>
                    <a:lnTo>
                      <a:pt x="1837988" y="249238"/>
                    </a:lnTo>
                    <a:close/>
                    <a:moveTo>
                      <a:pt x="1716995" y="249238"/>
                    </a:moveTo>
                    <a:lnTo>
                      <a:pt x="1719263" y="249466"/>
                    </a:lnTo>
                    <a:lnTo>
                      <a:pt x="1721531" y="249922"/>
                    </a:lnTo>
                    <a:lnTo>
                      <a:pt x="1723799" y="250835"/>
                    </a:lnTo>
                    <a:lnTo>
                      <a:pt x="1725613" y="251520"/>
                    </a:lnTo>
                    <a:lnTo>
                      <a:pt x="1727201" y="252661"/>
                    </a:lnTo>
                    <a:lnTo>
                      <a:pt x="1728561" y="253574"/>
                    </a:lnTo>
                    <a:lnTo>
                      <a:pt x="1729922" y="254943"/>
                    </a:lnTo>
                    <a:lnTo>
                      <a:pt x="1731056" y="256540"/>
                    </a:lnTo>
                    <a:lnTo>
                      <a:pt x="1731736" y="257910"/>
                    </a:lnTo>
                    <a:lnTo>
                      <a:pt x="1732644" y="259507"/>
                    </a:lnTo>
                    <a:lnTo>
                      <a:pt x="1733097" y="261105"/>
                    </a:lnTo>
                    <a:lnTo>
                      <a:pt x="1733324" y="262930"/>
                    </a:lnTo>
                    <a:lnTo>
                      <a:pt x="1733551" y="266125"/>
                    </a:lnTo>
                    <a:lnTo>
                      <a:pt x="1733324" y="269092"/>
                    </a:lnTo>
                    <a:lnTo>
                      <a:pt x="1732644" y="272058"/>
                    </a:lnTo>
                    <a:lnTo>
                      <a:pt x="1731283" y="274797"/>
                    </a:lnTo>
                    <a:lnTo>
                      <a:pt x="1729695" y="277079"/>
                    </a:lnTo>
                    <a:lnTo>
                      <a:pt x="1727881" y="279133"/>
                    </a:lnTo>
                    <a:lnTo>
                      <a:pt x="1725613" y="280959"/>
                    </a:lnTo>
                    <a:lnTo>
                      <a:pt x="1723119" y="282556"/>
                    </a:lnTo>
                    <a:lnTo>
                      <a:pt x="1720851" y="283925"/>
                    </a:lnTo>
                    <a:lnTo>
                      <a:pt x="1717903" y="284838"/>
                    </a:lnTo>
                    <a:lnTo>
                      <a:pt x="1715408" y="285523"/>
                    </a:lnTo>
                    <a:lnTo>
                      <a:pt x="1712460" y="285751"/>
                    </a:lnTo>
                    <a:lnTo>
                      <a:pt x="1709965" y="285523"/>
                    </a:lnTo>
                    <a:lnTo>
                      <a:pt x="1707244" y="284838"/>
                    </a:lnTo>
                    <a:lnTo>
                      <a:pt x="1704749" y="284153"/>
                    </a:lnTo>
                    <a:lnTo>
                      <a:pt x="1702254" y="282784"/>
                    </a:lnTo>
                    <a:lnTo>
                      <a:pt x="1700213" y="281187"/>
                    </a:lnTo>
                    <a:lnTo>
                      <a:pt x="1698399" y="279133"/>
                    </a:lnTo>
                    <a:lnTo>
                      <a:pt x="1697038" y="277079"/>
                    </a:lnTo>
                    <a:lnTo>
                      <a:pt x="1696358" y="274797"/>
                    </a:lnTo>
                    <a:lnTo>
                      <a:pt x="1695678" y="272287"/>
                    </a:lnTo>
                    <a:lnTo>
                      <a:pt x="1695451" y="270005"/>
                    </a:lnTo>
                    <a:lnTo>
                      <a:pt x="1695451" y="267494"/>
                    </a:lnTo>
                    <a:lnTo>
                      <a:pt x="1696131" y="265212"/>
                    </a:lnTo>
                    <a:lnTo>
                      <a:pt x="1697038" y="262930"/>
                    </a:lnTo>
                    <a:lnTo>
                      <a:pt x="1698172" y="260420"/>
                    </a:lnTo>
                    <a:lnTo>
                      <a:pt x="1699306" y="258366"/>
                    </a:lnTo>
                    <a:lnTo>
                      <a:pt x="1701347" y="256312"/>
                    </a:lnTo>
                    <a:lnTo>
                      <a:pt x="1703161" y="254487"/>
                    </a:lnTo>
                    <a:lnTo>
                      <a:pt x="1705429" y="252889"/>
                    </a:lnTo>
                    <a:lnTo>
                      <a:pt x="1707924" y="251520"/>
                    </a:lnTo>
                    <a:lnTo>
                      <a:pt x="1710645" y="250151"/>
                    </a:lnTo>
                    <a:lnTo>
                      <a:pt x="1713594" y="249694"/>
                    </a:lnTo>
                    <a:lnTo>
                      <a:pt x="1716995" y="249238"/>
                    </a:lnTo>
                    <a:close/>
                    <a:moveTo>
                      <a:pt x="816892" y="242888"/>
                    </a:moveTo>
                    <a:lnTo>
                      <a:pt x="817563" y="243118"/>
                    </a:lnTo>
                    <a:lnTo>
                      <a:pt x="817339" y="244036"/>
                    </a:lnTo>
                    <a:lnTo>
                      <a:pt x="816669" y="244955"/>
                    </a:lnTo>
                    <a:lnTo>
                      <a:pt x="814656" y="247251"/>
                    </a:lnTo>
                    <a:lnTo>
                      <a:pt x="811526" y="250236"/>
                    </a:lnTo>
                    <a:lnTo>
                      <a:pt x="808172" y="253222"/>
                    </a:lnTo>
                    <a:lnTo>
                      <a:pt x="801241" y="258963"/>
                    </a:lnTo>
                    <a:lnTo>
                      <a:pt x="797216" y="262178"/>
                    </a:lnTo>
                    <a:lnTo>
                      <a:pt x="788943" y="268148"/>
                    </a:lnTo>
                    <a:lnTo>
                      <a:pt x="780447" y="274119"/>
                    </a:lnTo>
                    <a:lnTo>
                      <a:pt x="776869" y="276416"/>
                    </a:lnTo>
                    <a:lnTo>
                      <a:pt x="773515" y="278253"/>
                    </a:lnTo>
                    <a:lnTo>
                      <a:pt x="771056" y="279171"/>
                    </a:lnTo>
                    <a:lnTo>
                      <a:pt x="770385" y="279401"/>
                    </a:lnTo>
                    <a:lnTo>
                      <a:pt x="769938" y="279171"/>
                    </a:lnTo>
                    <a:lnTo>
                      <a:pt x="769938" y="278482"/>
                    </a:lnTo>
                    <a:lnTo>
                      <a:pt x="770385" y="278023"/>
                    </a:lnTo>
                    <a:lnTo>
                      <a:pt x="771503" y="276186"/>
                    </a:lnTo>
                    <a:lnTo>
                      <a:pt x="773515" y="274119"/>
                    </a:lnTo>
                    <a:lnTo>
                      <a:pt x="775975" y="271593"/>
                    </a:lnTo>
                    <a:lnTo>
                      <a:pt x="782459" y="266082"/>
                    </a:lnTo>
                    <a:lnTo>
                      <a:pt x="790061" y="260111"/>
                    </a:lnTo>
                    <a:lnTo>
                      <a:pt x="798110" y="253911"/>
                    </a:lnTo>
                    <a:lnTo>
                      <a:pt x="805936" y="248629"/>
                    </a:lnTo>
                    <a:lnTo>
                      <a:pt x="809290" y="246562"/>
                    </a:lnTo>
                    <a:lnTo>
                      <a:pt x="812420" y="244955"/>
                    </a:lnTo>
                    <a:lnTo>
                      <a:pt x="814880" y="243577"/>
                    </a:lnTo>
                    <a:lnTo>
                      <a:pt x="816892" y="242888"/>
                    </a:lnTo>
                    <a:close/>
                    <a:moveTo>
                      <a:pt x="862246" y="238125"/>
                    </a:moveTo>
                    <a:lnTo>
                      <a:pt x="862923" y="238125"/>
                    </a:lnTo>
                    <a:lnTo>
                      <a:pt x="863374" y="238587"/>
                    </a:lnTo>
                    <a:lnTo>
                      <a:pt x="863374" y="238818"/>
                    </a:lnTo>
                    <a:lnTo>
                      <a:pt x="863600" y="239280"/>
                    </a:lnTo>
                    <a:lnTo>
                      <a:pt x="863148" y="240436"/>
                    </a:lnTo>
                    <a:lnTo>
                      <a:pt x="862246" y="241591"/>
                    </a:lnTo>
                    <a:lnTo>
                      <a:pt x="859537" y="245058"/>
                    </a:lnTo>
                    <a:lnTo>
                      <a:pt x="856151" y="248524"/>
                    </a:lnTo>
                    <a:lnTo>
                      <a:pt x="849832" y="253839"/>
                    </a:lnTo>
                    <a:lnTo>
                      <a:pt x="845769" y="257306"/>
                    </a:lnTo>
                    <a:lnTo>
                      <a:pt x="839675" y="261928"/>
                    </a:lnTo>
                    <a:lnTo>
                      <a:pt x="834257" y="265856"/>
                    </a:lnTo>
                    <a:lnTo>
                      <a:pt x="829066" y="269092"/>
                    </a:lnTo>
                    <a:lnTo>
                      <a:pt x="824552" y="271865"/>
                    </a:lnTo>
                    <a:lnTo>
                      <a:pt x="820941" y="273713"/>
                    </a:lnTo>
                    <a:lnTo>
                      <a:pt x="818006" y="274638"/>
                    </a:lnTo>
                    <a:lnTo>
                      <a:pt x="817329" y="274638"/>
                    </a:lnTo>
                    <a:lnTo>
                      <a:pt x="816652" y="274407"/>
                    </a:lnTo>
                    <a:lnTo>
                      <a:pt x="815975" y="274176"/>
                    </a:lnTo>
                    <a:lnTo>
                      <a:pt x="815975" y="273251"/>
                    </a:lnTo>
                    <a:lnTo>
                      <a:pt x="816652" y="272096"/>
                    </a:lnTo>
                    <a:lnTo>
                      <a:pt x="817781" y="270247"/>
                    </a:lnTo>
                    <a:lnTo>
                      <a:pt x="819586" y="267936"/>
                    </a:lnTo>
                    <a:lnTo>
                      <a:pt x="822069" y="265625"/>
                    </a:lnTo>
                    <a:lnTo>
                      <a:pt x="827938" y="260079"/>
                    </a:lnTo>
                    <a:lnTo>
                      <a:pt x="834935" y="254302"/>
                    </a:lnTo>
                    <a:lnTo>
                      <a:pt x="842834" y="248524"/>
                    </a:lnTo>
                    <a:lnTo>
                      <a:pt x="850283" y="243902"/>
                    </a:lnTo>
                    <a:lnTo>
                      <a:pt x="853669" y="241591"/>
                    </a:lnTo>
                    <a:lnTo>
                      <a:pt x="856829" y="240205"/>
                    </a:lnTo>
                    <a:lnTo>
                      <a:pt x="859763" y="239049"/>
                    </a:lnTo>
                    <a:lnTo>
                      <a:pt x="862246" y="238125"/>
                    </a:lnTo>
                    <a:close/>
                    <a:moveTo>
                      <a:pt x="918659" y="234950"/>
                    </a:moveTo>
                    <a:lnTo>
                      <a:pt x="919821" y="234950"/>
                    </a:lnTo>
                    <a:lnTo>
                      <a:pt x="920285" y="235395"/>
                    </a:lnTo>
                    <a:lnTo>
                      <a:pt x="920518" y="236062"/>
                    </a:lnTo>
                    <a:lnTo>
                      <a:pt x="920750" y="236507"/>
                    </a:lnTo>
                    <a:lnTo>
                      <a:pt x="920518" y="237619"/>
                    </a:lnTo>
                    <a:lnTo>
                      <a:pt x="920053" y="238287"/>
                    </a:lnTo>
                    <a:lnTo>
                      <a:pt x="918659" y="240289"/>
                    </a:lnTo>
                    <a:lnTo>
                      <a:pt x="916800" y="242736"/>
                    </a:lnTo>
                    <a:lnTo>
                      <a:pt x="914710" y="244738"/>
                    </a:lnTo>
                    <a:lnTo>
                      <a:pt x="911225" y="248075"/>
                    </a:lnTo>
                    <a:lnTo>
                      <a:pt x="904720" y="253413"/>
                    </a:lnTo>
                    <a:lnTo>
                      <a:pt x="898680" y="257862"/>
                    </a:lnTo>
                    <a:lnTo>
                      <a:pt x="892872" y="261867"/>
                    </a:lnTo>
                    <a:lnTo>
                      <a:pt x="887296" y="264981"/>
                    </a:lnTo>
                    <a:lnTo>
                      <a:pt x="882418" y="267428"/>
                    </a:lnTo>
                    <a:lnTo>
                      <a:pt x="878468" y="268985"/>
                    </a:lnTo>
                    <a:lnTo>
                      <a:pt x="876610" y="269652"/>
                    </a:lnTo>
                    <a:lnTo>
                      <a:pt x="875216" y="269875"/>
                    </a:lnTo>
                    <a:lnTo>
                      <a:pt x="874286" y="269875"/>
                    </a:lnTo>
                    <a:lnTo>
                      <a:pt x="873357" y="269430"/>
                    </a:lnTo>
                    <a:lnTo>
                      <a:pt x="873125" y="268763"/>
                    </a:lnTo>
                    <a:lnTo>
                      <a:pt x="873125" y="268095"/>
                    </a:lnTo>
                    <a:lnTo>
                      <a:pt x="873590" y="266316"/>
                    </a:lnTo>
                    <a:lnTo>
                      <a:pt x="874751" y="264536"/>
                    </a:lnTo>
                    <a:lnTo>
                      <a:pt x="876610" y="262311"/>
                    </a:lnTo>
                    <a:lnTo>
                      <a:pt x="878700" y="259865"/>
                    </a:lnTo>
                    <a:lnTo>
                      <a:pt x="881488" y="257195"/>
                    </a:lnTo>
                    <a:lnTo>
                      <a:pt x="884508" y="254748"/>
                    </a:lnTo>
                    <a:lnTo>
                      <a:pt x="891246" y="249409"/>
                    </a:lnTo>
                    <a:lnTo>
                      <a:pt x="898912" y="244293"/>
                    </a:lnTo>
                    <a:lnTo>
                      <a:pt x="902629" y="241846"/>
                    </a:lnTo>
                    <a:lnTo>
                      <a:pt x="906114" y="239844"/>
                    </a:lnTo>
                    <a:lnTo>
                      <a:pt x="909599" y="238064"/>
                    </a:lnTo>
                    <a:lnTo>
                      <a:pt x="913083" y="236507"/>
                    </a:lnTo>
                    <a:lnTo>
                      <a:pt x="915871" y="235395"/>
                    </a:lnTo>
                    <a:lnTo>
                      <a:pt x="918659" y="234950"/>
                    </a:lnTo>
                    <a:close/>
                    <a:moveTo>
                      <a:pt x="984744" y="230188"/>
                    </a:moveTo>
                    <a:lnTo>
                      <a:pt x="986085" y="230420"/>
                    </a:lnTo>
                    <a:lnTo>
                      <a:pt x="986755" y="230886"/>
                    </a:lnTo>
                    <a:lnTo>
                      <a:pt x="987202" y="231583"/>
                    </a:lnTo>
                    <a:lnTo>
                      <a:pt x="987425" y="232281"/>
                    </a:lnTo>
                    <a:lnTo>
                      <a:pt x="987425" y="233444"/>
                    </a:lnTo>
                    <a:lnTo>
                      <a:pt x="987202" y="234374"/>
                    </a:lnTo>
                    <a:lnTo>
                      <a:pt x="986085" y="236932"/>
                    </a:lnTo>
                    <a:lnTo>
                      <a:pt x="983851" y="239491"/>
                    </a:lnTo>
                    <a:lnTo>
                      <a:pt x="981617" y="242514"/>
                    </a:lnTo>
                    <a:lnTo>
                      <a:pt x="978937" y="245072"/>
                    </a:lnTo>
                    <a:lnTo>
                      <a:pt x="976480" y="247630"/>
                    </a:lnTo>
                    <a:lnTo>
                      <a:pt x="974693" y="249491"/>
                    </a:lnTo>
                    <a:lnTo>
                      <a:pt x="968662" y="254607"/>
                    </a:lnTo>
                    <a:lnTo>
                      <a:pt x="963078" y="258561"/>
                    </a:lnTo>
                    <a:lnTo>
                      <a:pt x="957717" y="262050"/>
                    </a:lnTo>
                    <a:lnTo>
                      <a:pt x="952803" y="264608"/>
                    </a:lnTo>
                    <a:lnTo>
                      <a:pt x="950569" y="265538"/>
                    </a:lnTo>
                    <a:lnTo>
                      <a:pt x="948336" y="266003"/>
                    </a:lnTo>
                    <a:lnTo>
                      <a:pt x="946772" y="266701"/>
                    </a:lnTo>
                    <a:lnTo>
                      <a:pt x="945432" y="266701"/>
                    </a:lnTo>
                    <a:lnTo>
                      <a:pt x="944315" y="266236"/>
                    </a:lnTo>
                    <a:lnTo>
                      <a:pt x="943645" y="265771"/>
                    </a:lnTo>
                    <a:lnTo>
                      <a:pt x="942975" y="265073"/>
                    </a:lnTo>
                    <a:lnTo>
                      <a:pt x="942975" y="263678"/>
                    </a:lnTo>
                    <a:lnTo>
                      <a:pt x="943645" y="262050"/>
                    </a:lnTo>
                    <a:lnTo>
                      <a:pt x="944538" y="259956"/>
                    </a:lnTo>
                    <a:lnTo>
                      <a:pt x="946102" y="257398"/>
                    </a:lnTo>
                    <a:lnTo>
                      <a:pt x="948112" y="255073"/>
                    </a:lnTo>
                    <a:lnTo>
                      <a:pt x="950569" y="252514"/>
                    </a:lnTo>
                    <a:lnTo>
                      <a:pt x="953026" y="249723"/>
                    </a:lnTo>
                    <a:lnTo>
                      <a:pt x="959281" y="244374"/>
                    </a:lnTo>
                    <a:lnTo>
                      <a:pt x="962631" y="241584"/>
                    </a:lnTo>
                    <a:lnTo>
                      <a:pt x="965982" y="239258"/>
                    </a:lnTo>
                    <a:lnTo>
                      <a:pt x="969332" y="237165"/>
                    </a:lnTo>
                    <a:lnTo>
                      <a:pt x="972683" y="235072"/>
                    </a:lnTo>
                    <a:lnTo>
                      <a:pt x="976033" y="233211"/>
                    </a:lnTo>
                    <a:lnTo>
                      <a:pt x="978937" y="231816"/>
                    </a:lnTo>
                    <a:lnTo>
                      <a:pt x="981841" y="230886"/>
                    </a:lnTo>
                    <a:lnTo>
                      <a:pt x="984744" y="230188"/>
                    </a:lnTo>
                    <a:close/>
                    <a:moveTo>
                      <a:pt x="2678120" y="228600"/>
                    </a:moveTo>
                    <a:lnTo>
                      <a:pt x="2679260" y="228600"/>
                    </a:lnTo>
                    <a:lnTo>
                      <a:pt x="2681083" y="228835"/>
                    </a:lnTo>
                    <a:lnTo>
                      <a:pt x="2682906" y="229307"/>
                    </a:lnTo>
                    <a:lnTo>
                      <a:pt x="2687009" y="231427"/>
                    </a:lnTo>
                    <a:lnTo>
                      <a:pt x="2691567" y="233547"/>
                    </a:lnTo>
                    <a:lnTo>
                      <a:pt x="2695897" y="236374"/>
                    </a:lnTo>
                    <a:lnTo>
                      <a:pt x="2700455" y="239436"/>
                    </a:lnTo>
                    <a:lnTo>
                      <a:pt x="2705014" y="242970"/>
                    </a:lnTo>
                    <a:lnTo>
                      <a:pt x="2708888" y="246267"/>
                    </a:lnTo>
                    <a:lnTo>
                      <a:pt x="2712307" y="249330"/>
                    </a:lnTo>
                    <a:lnTo>
                      <a:pt x="2715498" y="252157"/>
                    </a:lnTo>
                    <a:lnTo>
                      <a:pt x="2718005" y="255219"/>
                    </a:lnTo>
                    <a:lnTo>
                      <a:pt x="2720056" y="257810"/>
                    </a:lnTo>
                    <a:lnTo>
                      <a:pt x="2721423" y="260166"/>
                    </a:lnTo>
                    <a:lnTo>
                      <a:pt x="2722335" y="262050"/>
                    </a:lnTo>
                    <a:lnTo>
                      <a:pt x="2722563" y="263699"/>
                    </a:lnTo>
                    <a:lnTo>
                      <a:pt x="2722335" y="264171"/>
                    </a:lnTo>
                    <a:lnTo>
                      <a:pt x="2721879" y="264642"/>
                    </a:lnTo>
                    <a:lnTo>
                      <a:pt x="2721423" y="264877"/>
                    </a:lnTo>
                    <a:lnTo>
                      <a:pt x="2720967" y="265113"/>
                    </a:lnTo>
                    <a:lnTo>
                      <a:pt x="2719828" y="265113"/>
                    </a:lnTo>
                    <a:lnTo>
                      <a:pt x="2718460" y="265113"/>
                    </a:lnTo>
                    <a:lnTo>
                      <a:pt x="2715725" y="264406"/>
                    </a:lnTo>
                    <a:lnTo>
                      <a:pt x="2712535" y="262993"/>
                    </a:lnTo>
                    <a:lnTo>
                      <a:pt x="2708888" y="261108"/>
                    </a:lnTo>
                    <a:lnTo>
                      <a:pt x="2705242" y="258753"/>
                    </a:lnTo>
                    <a:lnTo>
                      <a:pt x="2701139" y="256161"/>
                    </a:lnTo>
                    <a:lnTo>
                      <a:pt x="2697265" y="253334"/>
                    </a:lnTo>
                    <a:lnTo>
                      <a:pt x="2693390" y="250037"/>
                    </a:lnTo>
                    <a:lnTo>
                      <a:pt x="2689516" y="246974"/>
                    </a:lnTo>
                    <a:lnTo>
                      <a:pt x="2686097" y="243912"/>
                    </a:lnTo>
                    <a:lnTo>
                      <a:pt x="2682906" y="240614"/>
                    </a:lnTo>
                    <a:lnTo>
                      <a:pt x="2680399" y="237551"/>
                    </a:lnTo>
                    <a:lnTo>
                      <a:pt x="2678348" y="234725"/>
                    </a:lnTo>
                    <a:lnTo>
                      <a:pt x="2677208" y="232605"/>
                    </a:lnTo>
                    <a:lnTo>
                      <a:pt x="2676753" y="231662"/>
                    </a:lnTo>
                    <a:lnTo>
                      <a:pt x="2676525" y="230720"/>
                    </a:lnTo>
                    <a:lnTo>
                      <a:pt x="2676753" y="230013"/>
                    </a:lnTo>
                    <a:lnTo>
                      <a:pt x="2677208" y="229071"/>
                    </a:lnTo>
                    <a:lnTo>
                      <a:pt x="2677664" y="228835"/>
                    </a:lnTo>
                    <a:lnTo>
                      <a:pt x="2678120" y="228600"/>
                    </a:lnTo>
                    <a:close/>
                    <a:moveTo>
                      <a:pt x="1061298" y="227013"/>
                    </a:moveTo>
                    <a:lnTo>
                      <a:pt x="1062910" y="227013"/>
                    </a:lnTo>
                    <a:lnTo>
                      <a:pt x="1064061" y="227481"/>
                    </a:lnTo>
                    <a:lnTo>
                      <a:pt x="1064752" y="228183"/>
                    </a:lnTo>
                    <a:lnTo>
                      <a:pt x="1065213" y="228885"/>
                    </a:lnTo>
                    <a:lnTo>
                      <a:pt x="1065213" y="230056"/>
                    </a:lnTo>
                    <a:lnTo>
                      <a:pt x="1065213" y="231460"/>
                    </a:lnTo>
                    <a:lnTo>
                      <a:pt x="1064752" y="232396"/>
                    </a:lnTo>
                    <a:lnTo>
                      <a:pt x="1064292" y="234035"/>
                    </a:lnTo>
                    <a:lnTo>
                      <a:pt x="1062449" y="237077"/>
                    </a:lnTo>
                    <a:lnTo>
                      <a:pt x="1059916" y="240354"/>
                    </a:lnTo>
                    <a:lnTo>
                      <a:pt x="1057382" y="243163"/>
                    </a:lnTo>
                    <a:lnTo>
                      <a:pt x="1054388" y="246206"/>
                    </a:lnTo>
                    <a:lnTo>
                      <a:pt x="1051394" y="248780"/>
                    </a:lnTo>
                    <a:lnTo>
                      <a:pt x="1048400" y="251355"/>
                    </a:lnTo>
                    <a:lnTo>
                      <a:pt x="1045406" y="253695"/>
                    </a:lnTo>
                    <a:lnTo>
                      <a:pt x="1042412" y="255802"/>
                    </a:lnTo>
                    <a:lnTo>
                      <a:pt x="1036654" y="259313"/>
                    </a:lnTo>
                    <a:lnTo>
                      <a:pt x="1033891" y="260717"/>
                    </a:lnTo>
                    <a:lnTo>
                      <a:pt x="1031357" y="261887"/>
                    </a:lnTo>
                    <a:lnTo>
                      <a:pt x="1029054" y="262590"/>
                    </a:lnTo>
                    <a:lnTo>
                      <a:pt x="1026751" y="263058"/>
                    </a:lnTo>
                    <a:lnTo>
                      <a:pt x="1024908" y="263526"/>
                    </a:lnTo>
                    <a:lnTo>
                      <a:pt x="1023296" y="263058"/>
                    </a:lnTo>
                    <a:lnTo>
                      <a:pt x="1022375" y="262824"/>
                    </a:lnTo>
                    <a:lnTo>
                      <a:pt x="1021223" y="262122"/>
                    </a:lnTo>
                    <a:lnTo>
                      <a:pt x="1020993" y="260951"/>
                    </a:lnTo>
                    <a:lnTo>
                      <a:pt x="1020763" y="259313"/>
                    </a:lnTo>
                    <a:lnTo>
                      <a:pt x="1021223" y="257440"/>
                    </a:lnTo>
                    <a:lnTo>
                      <a:pt x="1022375" y="255334"/>
                    </a:lnTo>
                    <a:lnTo>
                      <a:pt x="1023527" y="252993"/>
                    </a:lnTo>
                    <a:lnTo>
                      <a:pt x="1025599" y="250419"/>
                    </a:lnTo>
                    <a:lnTo>
                      <a:pt x="1027672" y="247844"/>
                    </a:lnTo>
                    <a:lnTo>
                      <a:pt x="1030206" y="245269"/>
                    </a:lnTo>
                    <a:lnTo>
                      <a:pt x="1032969" y="242695"/>
                    </a:lnTo>
                    <a:lnTo>
                      <a:pt x="1035733" y="239886"/>
                    </a:lnTo>
                    <a:lnTo>
                      <a:pt x="1038957" y="237545"/>
                    </a:lnTo>
                    <a:lnTo>
                      <a:pt x="1042182" y="235439"/>
                    </a:lnTo>
                    <a:lnTo>
                      <a:pt x="1045636" y="233332"/>
                    </a:lnTo>
                    <a:lnTo>
                      <a:pt x="1048861" y="231460"/>
                    </a:lnTo>
                    <a:lnTo>
                      <a:pt x="1052315" y="229822"/>
                    </a:lnTo>
                    <a:lnTo>
                      <a:pt x="1055540" y="228417"/>
                    </a:lnTo>
                    <a:lnTo>
                      <a:pt x="1058304" y="227247"/>
                    </a:lnTo>
                    <a:lnTo>
                      <a:pt x="1061298" y="227013"/>
                    </a:lnTo>
                    <a:close/>
                    <a:moveTo>
                      <a:pt x="2605768" y="225425"/>
                    </a:moveTo>
                    <a:lnTo>
                      <a:pt x="2607128" y="225425"/>
                    </a:lnTo>
                    <a:lnTo>
                      <a:pt x="2609169" y="225660"/>
                    </a:lnTo>
                    <a:lnTo>
                      <a:pt x="2610984" y="226367"/>
                    </a:lnTo>
                    <a:lnTo>
                      <a:pt x="2615519" y="228016"/>
                    </a:lnTo>
                    <a:lnTo>
                      <a:pt x="2620055" y="230372"/>
                    </a:lnTo>
                    <a:lnTo>
                      <a:pt x="2624364" y="232963"/>
                    </a:lnTo>
                    <a:lnTo>
                      <a:pt x="2628900" y="236261"/>
                    </a:lnTo>
                    <a:lnTo>
                      <a:pt x="2632982" y="239559"/>
                    </a:lnTo>
                    <a:lnTo>
                      <a:pt x="2636610" y="242857"/>
                    </a:lnTo>
                    <a:lnTo>
                      <a:pt x="2639785" y="245919"/>
                    </a:lnTo>
                    <a:lnTo>
                      <a:pt x="2642960" y="248982"/>
                    </a:lnTo>
                    <a:lnTo>
                      <a:pt x="2645002" y="252280"/>
                    </a:lnTo>
                    <a:lnTo>
                      <a:pt x="2646816" y="255106"/>
                    </a:lnTo>
                    <a:lnTo>
                      <a:pt x="2647723" y="257462"/>
                    </a:lnTo>
                    <a:lnTo>
                      <a:pt x="2647950" y="258640"/>
                    </a:lnTo>
                    <a:lnTo>
                      <a:pt x="2647950" y="259347"/>
                    </a:lnTo>
                    <a:lnTo>
                      <a:pt x="2647950" y="260289"/>
                    </a:lnTo>
                    <a:lnTo>
                      <a:pt x="2647496" y="260760"/>
                    </a:lnTo>
                    <a:lnTo>
                      <a:pt x="2646816" y="261231"/>
                    </a:lnTo>
                    <a:lnTo>
                      <a:pt x="2646362" y="261467"/>
                    </a:lnTo>
                    <a:lnTo>
                      <a:pt x="2645228" y="261938"/>
                    </a:lnTo>
                    <a:lnTo>
                      <a:pt x="2644321" y="261938"/>
                    </a:lnTo>
                    <a:lnTo>
                      <a:pt x="2641600" y="261467"/>
                    </a:lnTo>
                    <a:lnTo>
                      <a:pt x="2638425" y="260524"/>
                    </a:lnTo>
                    <a:lnTo>
                      <a:pt x="2635023" y="258875"/>
                    </a:lnTo>
                    <a:lnTo>
                      <a:pt x="2631394" y="256991"/>
                    </a:lnTo>
                    <a:lnTo>
                      <a:pt x="2627766" y="254400"/>
                    </a:lnTo>
                    <a:lnTo>
                      <a:pt x="2623910" y="251808"/>
                    </a:lnTo>
                    <a:lnTo>
                      <a:pt x="2620282" y="248746"/>
                    </a:lnTo>
                    <a:lnTo>
                      <a:pt x="2616880" y="245919"/>
                    </a:lnTo>
                    <a:lnTo>
                      <a:pt x="2613478" y="242857"/>
                    </a:lnTo>
                    <a:lnTo>
                      <a:pt x="2610530" y="239795"/>
                    </a:lnTo>
                    <a:lnTo>
                      <a:pt x="2608035" y="236968"/>
                    </a:lnTo>
                    <a:lnTo>
                      <a:pt x="2605768" y="233905"/>
                    </a:lnTo>
                    <a:lnTo>
                      <a:pt x="2604634" y="231550"/>
                    </a:lnTo>
                    <a:lnTo>
                      <a:pt x="2603727" y="229194"/>
                    </a:lnTo>
                    <a:lnTo>
                      <a:pt x="2603500" y="228252"/>
                    </a:lnTo>
                    <a:lnTo>
                      <a:pt x="2603727" y="227309"/>
                    </a:lnTo>
                    <a:lnTo>
                      <a:pt x="2603953" y="226603"/>
                    </a:lnTo>
                    <a:lnTo>
                      <a:pt x="2604634" y="225896"/>
                    </a:lnTo>
                    <a:lnTo>
                      <a:pt x="2605087" y="225660"/>
                    </a:lnTo>
                    <a:lnTo>
                      <a:pt x="2605768" y="225425"/>
                    </a:lnTo>
                    <a:close/>
                    <a:moveTo>
                      <a:pt x="2525913" y="223838"/>
                    </a:moveTo>
                    <a:lnTo>
                      <a:pt x="2527943" y="224065"/>
                    </a:lnTo>
                    <a:lnTo>
                      <a:pt x="2529974" y="224518"/>
                    </a:lnTo>
                    <a:lnTo>
                      <a:pt x="2532455" y="225199"/>
                    </a:lnTo>
                    <a:lnTo>
                      <a:pt x="2534485" y="226106"/>
                    </a:lnTo>
                    <a:lnTo>
                      <a:pt x="2538772" y="228147"/>
                    </a:lnTo>
                    <a:lnTo>
                      <a:pt x="2543284" y="231095"/>
                    </a:lnTo>
                    <a:lnTo>
                      <a:pt x="2547344" y="233816"/>
                    </a:lnTo>
                    <a:lnTo>
                      <a:pt x="2551405" y="236991"/>
                    </a:lnTo>
                    <a:lnTo>
                      <a:pt x="2554789" y="240166"/>
                    </a:lnTo>
                    <a:lnTo>
                      <a:pt x="2557496" y="243341"/>
                    </a:lnTo>
                    <a:lnTo>
                      <a:pt x="2560203" y="246516"/>
                    </a:lnTo>
                    <a:lnTo>
                      <a:pt x="2562234" y="249238"/>
                    </a:lnTo>
                    <a:lnTo>
                      <a:pt x="2563362" y="251959"/>
                    </a:lnTo>
                    <a:lnTo>
                      <a:pt x="2563813" y="254227"/>
                    </a:lnTo>
                    <a:lnTo>
                      <a:pt x="2563813" y="255361"/>
                    </a:lnTo>
                    <a:lnTo>
                      <a:pt x="2563587" y="256041"/>
                    </a:lnTo>
                    <a:lnTo>
                      <a:pt x="2563362" y="256949"/>
                    </a:lnTo>
                    <a:lnTo>
                      <a:pt x="2562685" y="257402"/>
                    </a:lnTo>
                    <a:lnTo>
                      <a:pt x="2562008" y="257856"/>
                    </a:lnTo>
                    <a:lnTo>
                      <a:pt x="2561331" y="258536"/>
                    </a:lnTo>
                    <a:lnTo>
                      <a:pt x="2560203" y="258763"/>
                    </a:lnTo>
                    <a:lnTo>
                      <a:pt x="2558850" y="258763"/>
                    </a:lnTo>
                    <a:lnTo>
                      <a:pt x="2555917" y="258309"/>
                    </a:lnTo>
                    <a:lnTo>
                      <a:pt x="2552984" y="257402"/>
                    </a:lnTo>
                    <a:lnTo>
                      <a:pt x="2549600" y="255815"/>
                    </a:lnTo>
                    <a:lnTo>
                      <a:pt x="2546216" y="254227"/>
                    </a:lnTo>
                    <a:lnTo>
                      <a:pt x="2542607" y="251959"/>
                    </a:lnTo>
                    <a:lnTo>
                      <a:pt x="2539223" y="249691"/>
                    </a:lnTo>
                    <a:lnTo>
                      <a:pt x="2535839" y="246970"/>
                    </a:lnTo>
                    <a:lnTo>
                      <a:pt x="2532455" y="244022"/>
                    </a:lnTo>
                    <a:lnTo>
                      <a:pt x="2529522" y="241300"/>
                    </a:lnTo>
                    <a:lnTo>
                      <a:pt x="2527041" y="238352"/>
                    </a:lnTo>
                    <a:lnTo>
                      <a:pt x="2524559" y="235631"/>
                    </a:lnTo>
                    <a:lnTo>
                      <a:pt x="2522755" y="232909"/>
                    </a:lnTo>
                    <a:lnTo>
                      <a:pt x="2521627" y="230415"/>
                    </a:lnTo>
                    <a:lnTo>
                      <a:pt x="2520950" y="228147"/>
                    </a:lnTo>
                    <a:lnTo>
                      <a:pt x="2520950" y="227466"/>
                    </a:lnTo>
                    <a:lnTo>
                      <a:pt x="2521175" y="226333"/>
                    </a:lnTo>
                    <a:lnTo>
                      <a:pt x="2521401" y="225652"/>
                    </a:lnTo>
                    <a:lnTo>
                      <a:pt x="2522078" y="224745"/>
                    </a:lnTo>
                    <a:lnTo>
                      <a:pt x="2522755" y="224291"/>
                    </a:lnTo>
                    <a:lnTo>
                      <a:pt x="2523882" y="224065"/>
                    </a:lnTo>
                    <a:lnTo>
                      <a:pt x="2525913" y="223838"/>
                    </a:lnTo>
                    <a:close/>
                    <a:moveTo>
                      <a:pt x="1145834" y="223838"/>
                    </a:moveTo>
                    <a:lnTo>
                      <a:pt x="1147609" y="224073"/>
                    </a:lnTo>
                    <a:lnTo>
                      <a:pt x="1148941" y="224545"/>
                    </a:lnTo>
                    <a:lnTo>
                      <a:pt x="1150050" y="225251"/>
                    </a:lnTo>
                    <a:lnTo>
                      <a:pt x="1150494" y="225958"/>
                    </a:lnTo>
                    <a:lnTo>
                      <a:pt x="1150938" y="227136"/>
                    </a:lnTo>
                    <a:lnTo>
                      <a:pt x="1150938" y="228314"/>
                    </a:lnTo>
                    <a:lnTo>
                      <a:pt x="1150716" y="229492"/>
                    </a:lnTo>
                    <a:lnTo>
                      <a:pt x="1150494" y="230905"/>
                    </a:lnTo>
                    <a:lnTo>
                      <a:pt x="1149163" y="233967"/>
                    </a:lnTo>
                    <a:lnTo>
                      <a:pt x="1147165" y="237265"/>
                    </a:lnTo>
                    <a:lnTo>
                      <a:pt x="1145168" y="240563"/>
                    </a:lnTo>
                    <a:lnTo>
                      <a:pt x="1142505" y="243390"/>
                    </a:lnTo>
                    <a:lnTo>
                      <a:pt x="1140064" y="245981"/>
                    </a:lnTo>
                    <a:lnTo>
                      <a:pt x="1137401" y="248337"/>
                    </a:lnTo>
                    <a:lnTo>
                      <a:pt x="1134517" y="250693"/>
                    </a:lnTo>
                    <a:lnTo>
                      <a:pt x="1132076" y="252577"/>
                    </a:lnTo>
                    <a:lnTo>
                      <a:pt x="1129191" y="254462"/>
                    </a:lnTo>
                    <a:lnTo>
                      <a:pt x="1126528" y="256111"/>
                    </a:lnTo>
                    <a:lnTo>
                      <a:pt x="1123865" y="257524"/>
                    </a:lnTo>
                    <a:lnTo>
                      <a:pt x="1121424" y="258702"/>
                    </a:lnTo>
                    <a:lnTo>
                      <a:pt x="1118983" y="259409"/>
                    </a:lnTo>
                    <a:lnTo>
                      <a:pt x="1116764" y="259880"/>
                    </a:lnTo>
                    <a:lnTo>
                      <a:pt x="1114989" y="260351"/>
                    </a:lnTo>
                    <a:lnTo>
                      <a:pt x="1113213" y="260351"/>
                    </a:lnTo>
                    <a:lnTo>
                      <a:pt x="1111660" y="259644"/>
                    </a:lnTo>
                    <a:lnTo>
                      <a:pt x="1110551" y="258937"/>
                    </a:lnTo>
                    <a:lnTo>
                      <a:pt x="1109885" y="257760"/>
                    </a:lnTo>
                    <a:lnTo>
                      <a:pt x="1109663" y="256346"/>
                    </a:lnTo>
                    <a:lnTo>
                      <a:pt x="1109663" y="254462"/>
                    </a:lnTo>
                    <a:lnTo>
                      <a:pt x="1110329" y="252106"/>
                    </a:lnTo>
                    <a:lnTo>
                      <a:pt x="1111438" y="249986"/>
                    </a:lnTo>
                    <a:lnTo>
                      <a:pt x="1112548" y="247395"/>
                    </a:lnTo>
                    <a:lnTo>
                      <a:pt x="1114323" y="244803"/>
                    </a:lnTo>
                    <a:lnTo>
                      <a:pt x="1116764" y="242448"/>
                    </a:lnTo>
                    <a:lnTo>
                      <a:pt x="1118983" y="239621"/>
                    </a:lnTo>
                    <a:lnTo>
                      <a:pt x="1121646" y="237030"/>
                    </a:lnTo>
                    <a:lnTo>
                      <a:pt x="1124309" y="234438"/>
                    </a:lnTo>
                    <a:lnTo>
                      <a:pt x="1127416" y="232318"/>
                    </a:lnTo>
                    <a:lnTo>
                      <a:pt x="1130522" y="230198"/>
                    </a:lnTo>
                    <a:lnTo>
                      <a:pt x="1133629" y="228314"/>
                    </a:lnTo>
                    <a:lnTo>
                      <a:pt x="1136736" y="226665"/>
                    </a:lnTo>
                    <a:lnTo>
                      <a:pt x="1140064" y="225251"/>
                    </a:lnTo>
                    <a:lnTo>
                      <a:pt x="1142727" y="224545"/>
                    </a:lnTo>
                    <a:lnTo>
                      <a:pt x="1145834" y="223838"/>
                    </a:lnTo>
                    <a:close/>
                    <a:moveTo>
                      <a:pt x="1237722" y="222250"/>
                    </a:moveTo>
                    <a:lnTo>
                      <a:pt x="1240015" y="222250"/>
                    </a:lnTo>
                    <a:lnTo>
                      <a:pt x="1241620" y="222706"/>
                    </a:lnTo>
                    <a:lnTo>
                      <a:pt x="1242537" y="223619"/>
                    </a:lnTo>
                    <a:lnTo>
                      <a:pt x="1243684" y="224304"/>
                    </a:lnTo>
                    <a:lnTo>
                      <a:pt x="1244142" y="224989"/>
                    </a:lnTo>
                    <a:lnTo>
                      <a:pt x="1244371" y="226359"/>
                    </a:lnTo>
                    <a:lnTo>
                      <a:pt x="1244601" y="227728"/>
                    </a:lnTo>
                    <a:lnTo>
                      <a:pt x="1244371" y="229098"/>
                    </a:lnTo>
                    <a:lnTo>
                      <a:pt x="1244142" y="230239"/>
                    </a:lnTo>
                    <a:lnTo>
                      <a:pt x="1243684" y="231837"/>
                    </a:lnTo>
                    <a:lnTo>
                      <a:pt x="1242078" y="235033"/>
                    </a:lnTo>
                    <a:lnTo>
                      <a:pt x="1240244" y="238000"/>
                    </a:lnTo>
                    <a:lnTo>
                      <a:pt x="1238180" y="240968"/>
                    </a:lnTo>
                    <a:lnTo>
                      <a:pt x="1235658" y="243479"/>
                    </a:lnTo>
                    <a:lnTo>
                      <a:pt x="1233136" y="246218"/>
                    </a:lnTo>
                    <a:lnTo>
                      <a:pt x="1230155" y="248501"/>
                    </a:lnTo>
                    <a:lnTo>
                      <a:pt x="1227632" y="250327"/>
                    </a:lnTo>
                    <a:lnTo>
                      <a:pt x="1224651" y="252153"/>
                    </a:lnTo>
                    <a:lnTo>
                      <a:pt x="1221670" y="253751"/>
                    </a:lnTo>
                    <a:lnTo>
                      <a:pt x="1219148" y="255120"/>
                    </a:lnTo>
                    <a:lnTo>
                      <a:pt x="1216396" y="256034"/>
                    </a:lnTo>
                    <a:lnTo>
                      <a:pt x="1213874" y="256947"/>
                    </a:lnTo>
                    <a:lnTo>
                      <a:pt x="1211352" y="257175"/>
                    </a:lnTo>
                    <a:lnTo>
                      <a:pt x="1209288" y="257175"/>
                    </a:lnTo>
                    <a:lnTo>
                      <a:pt x="1207453" y="256947"/>
                    </a:lnTo>
                    <a:lnTo>
                      <a:pt x="1205848" y="256262"/>
                    </a:lnTo>
                    <a:lnTo>
                      <a:pt x="1204472" y="255349"/>
                    </a:lnTo>
                    <a:lnTo>
                      <a:pt x="1203784" y="253979"/>
                    </a:lnTo>
                    <a:lnTo>
                      <a:pt x="1203326" y="252381"/>
                    </a:lnTo>
                    <a:lnTo>
                      <a:pt x="1203555" y="250327"/>
                    </a:lnTo>
                    <a:lnTo>
                      <a:pt x="1204014" y="248272"/>
                    </a:lnTo>
                    <a:lnTo>
                      <a:pt x="1204931" y="245761"/>
                    </a:lnTo>
                    <a:lnTo>
                      <a:pt x="1206078" y="243479"/>
                    </a:lnTo>
                    <a:lnTo>
                      <a:pt x="1207683" y="241196"/>
                    </a:lnTo>
                    <a:lnTo>
                      <a:pt x="1209746" y="238685"/>
                    </a:lnTo>
                    <a:lnTo>
                      <a:pt x="1212039" y="236402"/>
                    </a:lnTo>
                    <a:lnTo>
                      <a:pt x="1214333" y="234120"/>
                    </a:lnTo>
                    <a:lnTo>
                      <a:pt x="1217084" y="231609"/>
                    </a:lnTo>
                    <a:lnTo>
                      <a:pt x="1219836" y="229554"/>
                    </a:lnTo>
                    <a:lnTo>
                      <a:pt x="1222817" y="227728"/>
                    </a:lnTo>
                    <a:lnTo>
                      <a:pt x="1225798" y="225902"/>
                    </a:lnTo>
                    <a:lnTo>
                      <a:pt x="1228779" y="224533"/>
                    </a:lnTo>
                    <a:lnTo>
                      <a:pt x="1231760" y="223163"/>
                    </a:lnTo>
                    <a:lnTo>
                      <a:pt x="1234970" y="222478"/>
                    </a:lnTo>
                    <a:lnTo>
                      <a:pt x="1237722" y="222250"/>
                    </a:lnTo>
                    <a:close/>
                    <a:moveTo>
                      <a:pt x="2433935" y="220663"/>
                    </a:moveTo>
                    <a:lnTo>
                      <a:pt x="2436227" y="220891"/>
                    </a:lnTo>
                    <a:lnTo>
                      <a:pt x="2438748" y="221348"/>
                    </a:lnTo>
                    <a:lnTo>
                      <a:pt x="2441041" y="222261"/>
                    </a:lnTo>
                    <a:lnTo>
                      <a:pt x="2443104" y="222946"/>
                    </a:lnTo>
                    <a:lnTo>
                      <a:pt x="2447917" y="225457"/>
                    </a:lnTo>
                    <a:lnTo>
                      <a:pt x="2452043" y="227967"/>
                    </a:lnTo>
                    <a:lnTo>
                      <a:pt x="2456169" y="230935"/>
                    </a:lnTo>
                    <a:lnTo>
                      <a:pt x="2459836" y="234131"/>
                    </a:lnTo>
                    <a:lnTo>
                      <a:pt x="2463045" y="237326"/>
                    </a:lnTo>
                    <a:lnTo>
                      <a:pt x="2465566" y="240066"/>
                    </a:lnTo>
                    <a:lnTo>
                      <a:pt x="2467629" y="243718"/>
                    </a:lnTo>
                    <a:lnTo>
                      <a:pt x="2469234" y="246914"/>
                    </a:lnTo>
                    <a:lnTo>
                      <a:pt x="2469692" y="248283"/>
                    </a:lnTo>
                    <a:lnTo>
                      <a:pt x="2470151" y="249653"/>
                    </a:lnTo>
                    <a:lnTo>
                      <a:pt x="2470151" y="250794"/>
                    </a:lnTo>
                    <a:lnTo>
                      <a:pt x="2469692" y="251936"/>
                    </a:lnTo>
                    <a:lnTo>
                      <a:pt x="2469463" y="253077"/>
                    </a:lnTo>
                    <a:lnTo>
                      <a:pt x="2468775" y="253762"/>
                    </a:lnTo>
                    <a:lnTo>
                      <a:pt x="2468317" y="254675"/>
                    </a:lnTo>
                    <a:lnTo>
                      <a:pt x="2467171" y="255131"/>
                    </a:lnTo>
                    <a:lnTo>
                      <a:pt x="2466025" y="255360"/>
                    </a:lnTo>
                    <a:lnTo>
                      <a:pt x="2464879" y="255588"/>
                    </a:lnTo>
                    <a:lnTo>
                      <a:pt x="2463274" y="255588"/>
                    </a:lnTo>
                    <a:lnTo>
                      <a:pt x="2461441" y="255588"/>
                    </a:lnTo>
                    <a:lnTo>
                      <a:pt x="2458232" y="254903"/>
                    </a:lnTo>
                    <a:lnTo>
                      <a:pt x="2454793" y="253762"/>
                    </a:lnTo>
                    <a:lnTo>
                      <a:pt x="2451355" y="252164"/>
                    </a:lnTo>
                    <a:lnTo>
                      <a:pt x="2447917" y="250338"/>
                    </a:lnTo>
                    <a:lnTo>
                      <a:pt x="2444708" y="248283"/>
                    </a:lnTo>
                    <a:lnTo>
                      <a:pt x="2441270" y="245544"/>
                    </a:lnTo>
                    <a:lnTo>
                      <a:pt x="2438290" y="243261"/>
                    </a:lnTo>
                    <a:lnTo>
                      <a:pt x="2435539" y="240294"/>
                    </a:lnTo>
                    <a:lnTo>
                      <a:pt x="2433018" y="237783"/>
                    </a:lnTo>
                    <a:lnTo>
                      <a:pt x="2430955" y="234815"/>
                    </a:lnTo>
                    <a:lnTo>
                      <a:pt x="2429351" y="232305"/>
                    </a:lnTo>
                    <a:lnTo>
                      <a:pt x="2428205" y="229565"/>
                    </a:lnTo>
                    <a:lnTo>
                      <a:pt x="2427517" y="227283"/>
                    </a:lnTo>
                    <a:lnTo>
                      <a:pt x="2427288" y="225228"/>
                    </a:lnTo>
                    <a:lnTo>
                      <a:pt x="2427517" y="224087"/>
                    </a:lnTo>
                    <a:lnTo>
                      <a:pt x="2427746" y="223402"/>
                    </a:lnTo>
                    <a:lnTo>
                      <a:pt x="2428434" y="222489"/>
                    </a:lnTo>
                    <a:lnTo>
                      <a:pt x="2429121" y="222032"/>
                    </a:lnTo>
                    <a:lnTo>
                      <a:pt x="2430268" y="221119"/>
                    </a:lnTo>
                    <a:lnTo>
                      <a:pt x="2431414" y="220891"/>
                    </a:lnTo>
                    <a:lnTo>
                      <a:pt x="2433935" y="220663"/>
                    </a:lnTo>
                    <a:close/>
                    <a:moveTo>
                      <a:pt x="1336684" y="219076"/>
                    </a:moveTo>
                    <a:lnTo>
                      <a:pt x="1338667" y="219527"/>
                    </a:lnTo>
                    <a:lnTo>
                      <a:pt x="1340208" y="219752"/>
                    </a:lnTo>
                    <a:lnTo>
                      <a:pt x="1341750" y="220428"/>
                    </a:lnTo>
                    <a:lnTo>
                      <a:pt x="1342851" y="221329"/>
                    </a:lnTo>
                    <a:lnTo>
                      <a:pt x="1343512" y="222230"/>
                    </a:lnTo>
                    <a:lnTo>
                      <a:pt x="1344172" y="223357"/>
                    </a:lnTo>
                    <a:lnTo>
                      <a:pt x="1344613" y="224709"/>
                    </a:lnTo>
                    <a:lnTo>
                      <a:pt x="1344613" y="225836"/>
                    </a:lnTo>
                    <a:lnTo>
                      <a:pt x="1344613" y="227413"/>
                    </a:lnTo>
                    <a:lnTo>
                      <a:pt x="1344172" y="228765"/>
                    </a:lnTo>
                    <a:lnTo>
                      <a:pt x="1343291" y="231919"/>
                    </a:lnTo>
                    <a:lnTo>
                      <a:pt x="1341970" y="235074"/>
                    </a:lnTo>
                    <a:lnTo>
                      <a:pt x="1340208" y="237552"/>
                    </a:lnTo>
                    <a:lnTo>
                      <a:pt x="1338006" y="240482"/>
                    </a:lnTo>
                    <a:lnTo>
                      <a:pt x="1335583" y="242960"/>
                    </a:lnTo>
                    <a:lnTo>
                      <a:pt x="1333161" y="245439"/>
                    </a:lnTo>
                    <a:lnTo>
                      <a:pt x="1330298" y="247467"/>
                    </a:lnTo>
                    <a:lnTo>
                      <a:pt x="1327875" y="249269"/>
                    </a:lnTo>
                    <a:lnTo>
                      <a:pt x="1325012" y="250846"/>
                    </a:lnTo>
                    <a:lnTo>
                      <a:pt x="1322149" y="252198"/>
                    </a:lnTo>
                    <a:lnTo>
                      <a:pt x="1319727" y="252874"/>
                    </a:lnTo>
                    <a:lnTo>
                      <a:pt x="1317084" y="253776"/>
                    </a:lnTo>
                    <a:lnTo>
                      <a:pt x="1314882" y="254001"/>
                    </a:lnTo>
                    <a:lnTo>
                      <a:pt x="1312679" y="253776"/>
                    </a:lnTo>
                    <a:lnTo>
                      <a:pt x="1310697" y="253325"/>
                    </a:lnTo>
                    <a:lnTo>
                      <a:pt x="1308935" y="252424"/>
                    </a:lnTo>
                    <a:lnTo>
                      <a:pt x="1307834" y="251297"/>
                    </a:lnTo>
                    <a:lnTo>
                      <a:pt x="1306733" y="249494"/>
                    </a:lnTo>
                    <a:lnTo>
                      <a:pt x="1306513" y="247692"/>
                    </a:lnTo>
                    <a:lnTo>
                      <a:pt x="1306513" y="245664"/>
                    </a:lnTo>
                    <a:lnTo>
                      <a:pt x="1306733" y="243636"/>
                    </a:lnTo>
                    <a:lnTo>
                      <a:pt x="1307394" y="241157"/>
                    </a:lnTo>
                    <a:lnTo>
                      <a:pt x="1308495" y="239130"/>
                    </a:lnTo>
                    <a:lnTo>
                      <a:pt x="1309816" y="236876"/>
                    </a:lnTo>
                    <a:lnTo>
                      <a:pt x="1311578" y="234398"/>
                    </a:lnTo>
                    <a:lnTo>
                      <a:pt x="1313340" y="232145"/>
                    </a:lnTo>
                    <a:lnTo>
                      <a:pt x="1315322" y="230117"/>
                    </a:lnTo>
                    <a:lnTo>
                      <a:pt x="1317745" y="228089"/>
                    </a:lnTo>
                    <a:lnTo>
                      <a:pt x="1320167" y="225836"/>
                    </a:lnTo>
                    <a:lnTo>
                      <a:pt x="1322810" y="224033"/>
                    </a:lnTo>
                    <a:lnTo>
                      <a:pt x="1325232" y="222456"/>
                    </a:lnTo>
                    <a:lnTo>
                      <a:pt x="1328095" y="221329"/>
                    </a:lnTo>
                    <a:lnTo>
                      <a:pt x="1330738" y="220202"/>
                    </a:lnTo>
                    <a:lnTo>
                      <a:pt x="1333821" y="219527"/>
                    </a:lnTo>
                    <a:lnTo>
                      <a:pt x="1336684" y="219076"/>
                    </a:lnTo>
                    <a:close/>
                    <a:moveTo>
                      <a:pt x="815976" y="219076"/>
                    </a:moveTo>
                    <a:lnTo>
                      <a:pt x="766763" y="252414"/>
                    </a:lnTo>
                    <a:lnTo>
                      <a:pt x="778556" y="244359"/>
                    </a:lnTo>
                    <a:lnTo>
                      <a:pt x="790349" y="236304"/>
                    </a:lnTo>
                    <a:lnTo>
                      <a:pt x="815976" y="219076"/>
                    </a:lnTo>
                    <a:close/>
                    <a:moveTo>
                      <a:pt x="2334079" y="219075"/>
                    </a:moveTo>
                    <a:lnTo>
                      <a:pt x="2336347" y="219303"/>
                    </a:lnTo>
                    <a:lnTo>
                      <a:pt x="2338841" y="219760"/>
                    </a:lnTo>
                    <a:lnTo>
                      <a:pt x="2341336" y="220444"/>
                    </a:lnTo>
                    <a:lnTo>
                      <a:pt x="2343604" y="221358"/>
                    </a:lnTo>
                    <a:lnTo>
                      <a:pt x="2348140" y="223412"/>
                    </a:lnTo>
                    <a:lnTo>
                      <a:pt x="2351995" y="226151"/>
                    </a:lnTo>
                    <a:lnTo>
                      <a:pt x="2355850" y="229347"/>
                    </a:lnTo>
                    <a:lnTo>
                      <a:pt x="2359025" y="232086"/>
                    </a:lnTo>
                    <a:lnTo>
                      <a:pt x="2361973" y="235282"/>
                    </a:lnTo>
                    <a:lnTo>
                      <a:pt x="2364015" y="238478"/>
                    </a:lnTo>
                    <a:lnTo>
                      <a:pt x="2365148" y="240304"/>
                    </a:lnTo>
                    <a:lnTo>
                      <a:pt x="2365829" y="242130"/>
                    </a:lnTo>
                    <a:lnTo>
                      <a:pt x="2366282" y="243728"/>
                    </a:lnTo>
                    <a:lnTo>
                      <a:pt x="2366963" y="245326"/>
                    </a:lnTo>
                    <a:lnTo>
                      <a:pt x="2366963" y="246924"/>
                    </a:lnTo>
                    <a:lnTo>
                      <a:pt x="2366963" y="248293"/>
                    </a:lnTo>
                    <a:lnTo>
                      <a:pt x="2366282" y="249435"/>
                    </a:lnTo>
                    <a:lnTo>
                      <a:pt x="2365829" y="250576"/>
                    </a:lnTo>
                    <a:lnTo>
                      <a:pt x="2365148" y="251717"/>
                    </a:lnTo>
                    <a:lnTo>
                      <a:pt x="2364241" y="252402"/>
                    </a:lnTo>
                    <a:lnTo>
                      <a:pt x="2362881" y="253315"/>
                    </a:lnTo>
                    <a:lnTo>
                      <a:pt x="2361747" y="253543"/>
                    </a:lnTo>
                    <a:lnTo>
                      <a:pt x="2360159" y="254000"/>
                    </a:lnTo>
                    <a:lnTo>
                      <a:pt x="2358572" y="254000"/>
                    </a:lnTo>
                    <a:lnTo>
                      <a:pt x="2356531" y="253772"/>
                    </a:lnTo>
                    <a:lnTo>
                      <a:pt x="2354263" y="253543"/>
                    </a:lnTo>
                    <a:lnTo>
                      <a:pt x="2351315" y="252630"/>
                    </a:lnTo>
                    <a:lnTo>
                      <a:pt x="2347913" y="251261"/>
                    </a:lnTo>
                    <a:lnTo>
                      <a:pt x="2344511" y="249435"/>
                    </a:lnTo>
                    <a:lnTo>
                      <a:pt x="2341336" y="247608"/>
                    </a:lnTo>
                    <a:lnTo>
                      <a:pt x="2338388" y="245326"/>
                    </a:lnTo>
                    <a:lnTo>
                      <a:pt x="2335440" y="243043"/>
                    </a:lnTo>
                    <a:lnTo>
                      <a:pt x="2333172" y="240532"/>
                    </a:lnTo>
                    <a:lnTo>
                      <a:pt x="2330904" y="238021"/>
                    </a:lnTo>
                    <a:lnTo>
                      <a:pt x="2329090" y="235054"/>
                    </a:lnTo>
                    <a:lnTo>
                      <a:pt x="2327502" y="232543"/>
                    </a:lnTo>
                    <a:lnTo>
                      <a:pt x="2326368" y="230032"/>
                    </a:lnTo>
                    <a:lnTo>
                      <a:pt x="2325688" y="227521"/>
                    </a:lnTo>
                    <a:lnTo>
                      <a:pt x="2325688" y="225238"/>
                    </a:lnTo>
                    <a:lnTo>
                      <a:pt x="2325915" y="223184"/>
                    </a:lnTo>
                    <a:lnTo>
                      <a:pt x="2326368" y="222499"/>
                    </a:lnTo>
                    <a:lnTo>
                      <a:pt x="2326822" y="221586"/>
                    </a:lnTo>
                    <a:lnTo>
                      <a:pt x="2327729" y="220901"/>
                    </a:lnTo>
                    <a:lnTo>
                      <a:pt x="2328409" y="219988"/>
                    </a:lnTo>
                    <a:lnTo>
                      <a:pt x="2329770" y="219531"/>
                    </a:lnTo>
                    <a:lnTo>
                      <a:pt x="2331357" y="219303"/>
                    </a:lnTo>
                    <a:lnTo>
                      <a:pt x="2334079" y="219075"/>
                    </a:lnTo>
                    <a:close/>
                    <a:moveTo>
                      <a:pt x="2223812" y="217488"/>
                    </a:moveTo>
                    <a:lnTo>
                      <a:pt x="2226579" y="217706"/>
                    </a:lnTo>
                    <a:lnTo>
                      <a:pt x="2228885" y="218142"/>
                    </a:lnTo>
                    <a:lnTo>
                      <a:pt x="2231422" y="218577"/>
                    </a:lnTo>
                    <a:lnTo>
                      <a:pt x="2233958" y="219667"/>
                    </a:lnTo>
                    <a:lnTo>
                      <a:pt x="2236033" y="220756"/>
                    </a:lnTo>
                    <a:lnTo>
                      <a:pt x="2238109" y="221628"/>
                    </a:lnTo>
                    <a:lnTo>
                      <a:pt x="2242490" y="224243"/>
                    </a:lnTo>
                    <a:lnTo>
                      <a:pt x="2245949" y="226857"/>
                    </a:lnTo>
                    <a:lnTo>
                      <a:pt x="2248716" y="229908"/>
                    </a:lnTo>
                    <a:lnTo>
                      <a:pt x="2251252" y="232958"/>
                    </a:lnTo>
                    <a:lnTo>
                      <a:pt x="2252866" y="235791"/>
                    </a:lnTo>
                    <a:lnTo>
                      <a:pt x="2253558" y="237970"/>
                    </a:lnTo>
                    <a:lnTo>
                      <a:pt x="2254019" y="239713"/>
                    </a:lnTo>
                    <a:lnTo>
                      <a:pt x="2254250" y="241456"/>
                    </a:lnTo>
                    <a:lnTo>
                      <a:pt x="2254250" y="243200"/>
                    </a:lnTo>
                    <a:lnTo>
                      <a:pt x="2254019" y="244725"/>
                    </a:lnTo>
                    <a:lnTo>
                      <a:pt x="2253327" y="246250"/>
                    </a:lnTo>
                    <a:lnTo>
                      <a:pt x="2252405" y="247557"/>
                    </a:lnTo>
                    <a:lnTo>
                      <a:pt x="2251483" y="248647"/>
                    </a:lnTo>
                    <a:lnTo>
                      <a:pt x="2249869" y="249301"/>
                    </a:lnTo>
                    <a:lnTo>
                      <a:pt x="2248255" y="249954"/>
                    </a:lnTo>
                    <a:lnTo>
                      <a:pt x="2246640" y="250608"/>
                    </a:lnTo>
                    <a:lnTo>
                      <a:pt x="2244565" y="250826"/>
                    </a:lnTo>
                    <a:lnTo>
                      <a:pt x="2242490" y="250826"/>
                    </a:lnTo>
                    <a:lnTo>
                      <a:pt x="2240184" y="250608"/>
                    </a:lnTo>
                    <a:lnTo>
                      <a:pt x="2237648" y="249954"/>
                    </a:lnTo>
                    <a:lnTo>
                      <a:pt x="2235342" y="249301"/>
                    </a:lnTo>
                    <a:lnTo>
                      <a:pt x="2231883" y="247993"/>
                    </a:lnTo>
                    <a:lnTo>
                      <a:pt x="2228655" y="246468"/>
                    </a:lnTo>
                    <a:lnTo>
                      <a:pt x="2225657" y="244725"/>
                    </a:lnTo>
                    <a:lnTo>
                      <a:pt x="2223121" y="242764"/>
                    </a:lnTo>
                    <a:lnTo>
                      <a:pt x="2220584" y="240803"/>
                    </a:lnTo>
                    <a:lnTo>
                      <a:pt x="2218509" y="238406"/>
                    </a:lnTo>
                    <a:lnTo>
                      <a:pt x="2216664" y="236227"/>
                    </a:lnTo>
                    <a:lnTo>
                      <a:pt x="2215281" y="233830"/>
                    </a:lnTo>
                    <a:lnTo>
                      <a:pt x="2213897" y="231433"/>
                    </a:lnTo>
                    <a:lnTo>
                      <a:pt x="2213205" y="229254"/>
                    </a:lnTo>
                    <a:lnTo>
                      <a:pt x="2212975" y="226857"/>
                    </a:lnTo>
                    <a:lnTo>
                      <a:pt x="2212975" y="224896"/>
                    </a:lnTo>
                    <a:lnTo>
                      <a:pt x="2213436" y="222935"/>
                    </a:lnTo>
                    <a:lnTo>
                      <a:pt x="2214358" y="221192"/>
                    </a:lnTo>
                    <a:lnTo>
                      <a:pt x="2215511" y="219667"/>
                    </a:lnTo>
                    <a:lnTo>
                      <a:pt x="2217817" y="218577"/>
                    </a:lnTo>
                    <a:lnTo>
                      <a:pt x="2219201" y="217924"/>
                    </a:lnTo>
                    <a:lnTo>
                      <a:pt x="2220584" y="217706"/>
                    </a:lnTo>
                    <a:lnTo>
                      <a:pt x="2223812" y="217488"/>
                    </a:lnTo>
                    <a:close/>
                    <a:moveTo>
                      <a:pt x="1440997" y="217488"/>
                    </a:moveTo>
                    <a:lnTo>
                      <a:pt x="1443038" y="217488"/>
                    </a:lnTo>
                    <a:lnTo>
                      <a:pt x="1445079" y="218168"/>
                    </a:lnTo>
                    <a:lnTo>
                      <a:pt x="1446440" y="218622"/>
                    </a:lnTo>
                    <a:lnTo>
                      <a:pt x="1447801" y="219756"/>
                    </a:lnTo>
                    <a:lnTo>
                      <a:pt x="1448935" y="220436"/>
                    </a:lnTo>
                    <a:lnTo>
                      <a:pt x="1449615" y="221570"/>
                    </a:lnTo>
                    <a:lnTo>
                      <a:pt x="1450522" y="222704"/>
                    </a:lnTo>
                    <a:lnTo>
                      <a:pt x="1450749" y="224065"/>
                    </a:lnTo>
                    <a:lnTo>
                      <a:pt x="1450976" y="225652"/>
                    </a:lnTo>
                    <a:lnTo>
                      <a:pt x="1450976" y="227013"/>
                    </a:lnTo>
                    <a:lnTo>
                      <a:pt x="1450522" y="230188"/>
                    </a:lnTo>
                    <a:lnTo>
                      <a:pt x="1449388" y="233136"/>
                    </a:lnTo>
                    <a:lnTo>
                      <a:pt x="1448028" y="236084"/>
                    </a:lnTo>
                    <a:lnTo>
                      <a:pt x="1446213" y="239033"/>
                    </a:lnTo>
                    <a:lnTo>
                      <a:pt x="1444172" y="241527"/>
                    </a:lnTo>
                    <a:lnTo>
                      <a:pt x="1441904" y="244022"/>
                    </a:lnTo>
                    <a:lnTo>
                      <a:pt x="1439183" y="246063"/>
                    </a:lnTo>
                    <a:lnTo>
                      <a:pt x="1436688" y="247877"/>
                    </a:lnTo>
                    <a:lnTo>
                      <a:pt x="1433967" y="249465"/>
                    </a:lnTo>
                    <a:lnTo>
                      <a:pt x="1431019" y="250372"/>
                    </a:lnTo>
                    <a:lnTo>
                      <a:pt x="1428524" y="251506"/>
                    </a:lnTo>
                    <a:lnTo>
                      <a:pt x="1425803" y="251959"/>
                    </a:lnTo>
                    <a:lnTo>
                      <a:pt x="1423308" y="252413"/>
                    </a:lnTo>
                    <a:lnTo>
                      <a:pt x="1421040" y="252413"/>
                    </a:lnTo>
                    <a:lnTo>
                      <a:pt x="1418772" y="251733"/>
                    </a:lnTo>
                    <a:lnTo>
                      <a:pt x="1416958" y="251052"/>
                    </a:lnTo>
                    <a:lnTo>
                      <a:pt x="1415370" y="249691"/>
                    </a:lnTo>
                    <a:lnTo>
                      <a:pt x="1414236" y="248104"/>
                    </a:lnTo>
                    <a:lnTo>
                      <a:pt x="1413103" y="246063"/>
                    </a:lnTo>
                    <a:lnTo>
                      <a:pt x="1412876" y="244022"/>
                    </a:lnTo>
                    <a:lnTo>
                      <a:pt x="1412876" y="241754"/>
                    </a:lnTo>
                    <a:lnTo>
                      <a:pt x="1413329" y="239713"/>
                    </a:lnTo>
                    <a:lnTo>
                      <a:pt x="1414236" y="237445"/>
                    </a:lnTo>
                    <a:lnTo>
                      <a:pt x="1415144" y="234950"/>
                    </a:lnTo>
                    <a:lnTo>
                      <a:pt x="1416504" y="232683"/>
                    </a:lnTo>
                    <a:lnTo>
                      <a:pt x="1418092" y="230641"/>
                    </a:lnTo>
                    <a:lnTo>
                      <a:pt x="1419906" y="228374"/>
                    </a:lnTo>
                    <a:lnTo>
                      <a:pt x="1421947" y="226106"/>
                    </a:lnTo>
                    <a:lnTo>
                      <a:pt x="1424442" y="224291"/>
                    </a:lnTo>
                    <a:lnTo>
                      <a:pt x="1426710" y="222477"/>
                    </a:lnTo>
                    <a:lnTo>
                      <a:pt x="1429658" y="220890"/>
                    </a:lnTo>
                    <a:lnTo>
                      <a:pt x="1432153" y="219756"/>
                    </a:lnTo>
                    <a:lnTo>
                      <a:pt x="1435101" y="218622"/>
                    </a:lnTo>
                    <a:lnTo>
                      <a:pt x="1437822" y="217715"/>
                    </a:lnTo>
                    <a:lnTo>
                      <a:pt x="1440997" y="217488"/>
                    </a:lnTo>
                    <a:close/>
                    <a:moveTo>
                      <a:pt x="2122105" y="215901"/>
                    </a:moveTo>
                    <a:lnTo>
                      <a:pt x="2124842" y="216129"/>
                    </a:lnTo>
                    <a:lnTo>
                      <a:pt x="2127123" y="216586"/>
                    </a:lnTo>
                    <a:lnTo>
                      <a:pt x="2129632" y="217499"/>
                    </a:lnTo>
                    <a:lnTo>
                      <a:pt x="2131913" y="218184"/>
                    </a:lnTo>
                    <a:lnTo>
                      <a:pt x="2133965" y="219325"/>
                    </a:lnTo>
                    <a:lnTo>
                      <a:pt x="2136018" y="220466"/>
                    </a:lnTo>
                    <a:lnTo>
                      <a:pt x="2137843" y="221608"/>
                    </a:lnTo>
                    <a:lnTo>
                      <a:pt x="2139668" y="222977"/>
                    </a:lnTo>
                    <a:lnTo>
                      <a:pt x="2142861" y="226173"/>
                    </a:lnTo>
                    <a:lnTo>
                      <a:pt x="2145142" y="229369"/>
                    </a:lnTo>
                    <a:lnTo>
                      <a:pt x="2147423" y="232108"/>
                    </a:lnTo>
                    <a:lnTo>
                      <a:pt x="2148335" y="235304"/>
                    </a:lnTo>
                    <a:lnTo>
                      <a:pt x="2149248" y="237815"/>
                    </a:lnTo>
                    <a:lnTo>
                      <a:pt x="2149476" y="239869"/>
                    </a:lnTo>
                    <a:lnTo>
                      <a:pt x="2149248" y="241923"/>
                    </a:lnTo>
                    <a:lnTo>
                      <a:pt x="2148563" y="243750"/>
                    </a:lnTo>
                    <a:lnTo>
                      <a:pt x="2147879" y="245576"/>
                    </a:lnTo>
                    <a:lnTo>
                      <a:pt x="2146739" y="246945"/>
                    </a:lnTo>
                    <a:lnTo>
                      <a:pt x="2145598" y="248315"/>
                    </a:lnTo>
                    <a:lnTo>
                      <a:pt x="2143545" y="249228"/>
                    </a:lnTo>
                    <a:lnTo>
                      <a:pt x="2141721" y="250141"/>
                    </a:lnTo>
                    <a:lnTo>
                      <a:pt x="2139896" y="250598"/>
                    </a:lnTo>
                    <a:lnTo>
                      <a:pt x="2137615" y="250826"/>
                    </a:lnTo>
                    <a:lnTo>
                      <a:pt x="2135334" y="250826"/>
                    </a:lnTo>
                    <a:lnTo>
                      <a:pt x="2132825" y="250598"/>
                    </a:lnTo>
                    <a:lnTo>
                      <a:pt x="2130316" y="249913"/>
                    </a:lnTo>
                    <a:lnTo>
                      <a:pt x="2127579" y="249000"/>
                    </a:lnTo>
                    <a:lnTo>
                      <a:pt x="2124842" y="247630"/>
                    </a:lnTo>
                    <a:lnTo>
                      <a:pt x="2121877" y="246032"/>
                    </a:lnTo>
                    <a:lnTo>
                      <a:pt x="2119596" y="244206"/>
                    </a:lnTo>
                    <a:lnTo>
                      <a:pt x="2117087" y="242152"/>
                    </a:lnTo>
                    <a:lnTo>
                      <a:pt x="2115034" y="240097"/>
                    </a:lnTo>
                    <a:lnTo>
                      <a:pt x="2113437" y="237815"/>
                    </a:lnTo>
                    <a:lnTo>
                      <a:pt x="2111841" y="235304"/>
                    </a:lnTo>
                    <a:lnTo>
                      <a:pt x="2110928" y="233021"/>
                    </a:lnTo>
                    <a:lnTo>
                      <a:pt x="2110244" y="230510"/>
                    </a:lnTo>
                    <a:lnTo>
                      <a:pt x="2109788" y="228456"/>
                    </a:lnTo>
                    <a:lnTo>
                      <a:pt x="2109788" y="226173"/>
                    </a:lnTo>
                    <a:lnTo>
                      <a:pt x="2110016" y="224119"/>
                    </a:lnTo>
                    <a:lnTo>
                      <a:pt x="2110472" y="222292"/>
                    </a:lnTo>
                    <a:lnTo>
                      <a:pt x="2111612" y="220466"/>
                    </a:lnTo>
                    <a:lnTo>
                      <a:pt x="2113209" y="219097"/>
                    </a:lnTo>
                    <a:lnTo>
                      <a:pt x="2115034" y="217727"/>
                    </a:lnTo>
                    <a:lnTo>
                      <a:pt x="2117087" y="216586"/>
                    </a:lnTo>
                    <a:lnTo>
                      <a:pt x="2119824" y="216129"/>
                    </a:lnTo>
                    <a:lnTo>
                      <a:pt x="2122105" y="215901"/>
                    </a:lnTo>
                    <a:close/>
                    <a:moveTo>
                      <a:pt x="1660526" y="215901"/>
                    </a:moveTo>
                    <a:lnTo>
                      <a:pt x="1662794" y="216119"/>
                    </a:lnTo>
                    <a:lnTo>
                      <a:pt x="1665062" y="216337"/>
                    </a:lnTo>
                    <a:lnTo>
                      <a:pt x="1666876" y="217208"/>
                    </a:lnTo>
                    <a:lnTo>
                      <a:pt x="1668690" y="217862"/>
                    </a:lnTo>
                    <a:lnTo>
                      <a:pt x="1669824" y="218951"/>
                    </a:lnTo>
                    <a:lnTo>
                      <a:pt x="1671185" y="219823"/>
                    </a:lnTo>
                    <a:lnTo>
                      <a:pt x="1672319" y="221130"/>
                    </a:lnTo>
                    <a:lnTo>
                      <a:pt x="1673226" y="222438"/>
                    </a:lnTo>
                    <a:lnTo>
                      <a:pt x="1673907" y="223745"/>
                    </a:lnTo>
                    <a:lnTo>
                      <a:pt x="1674360" y="225052"/>
                    </a:lnTo>
                    <a:lnTo>
                      <a:pt x="1674814" y="226578"/>
                    </a:lnTo>
                    <a:lnTo>
                      <a:pt x="1674814" y="228103"/>
                    </a:lnTo>
                    <a:lnTo>
                      <a:pt x="1674814" y="231154"/>
                    </a:lnTo>
                    <a:lnTo>
                      <a:pt x="1674360" y="233986"/>
                    </a:lnTo>
                    <a:lnTo>
                      <a:pt x="1673226" y="236601"/>
                    </a:lnTo>
                    <a:lnTo>
                      <a:pt x="1671865" y="239216"/>
                    </a:lnTo>
                    <a:lnTo>
                      <a:pt x="1669824" y="241613"/>
                    </a:lnTo>
                    <a:lnTo>
                      <a:pt x="1667783" y="243791"/>
                    </a:lnTo>
                    <a:lnTo>
                      <a:pt x="1665515" y="245535"/>
                    </a:lnTo>
                    <a:lnTo>
                      <a:pt x="1662794" y="246624"/>
                    </a:lnTo>
                    <a:lnTo>
                      <a:pt x="1660299" y="247932"/>
                    </a:lnTo>
                    <a:lnTo>
                      <a:pt x="1657578" y="248803"/>
                    </a:lnTo>
                    <a:lnTo>
                      <a:pt x="1654856" y="249239"/>
                    </a:lnTo>
                    <a:lnTo>
                      <a:pt x="1652135" y="249239"/>
                    </a:lnTo>
                    <a:lnTo>
                      <a:pt x="1649640" y="249021"/>
                    </a:lnTo>
                    <a:lnTo>
                      <a:pt x="1647146" y="248149"/>
                    </a:lnTo>
                    <a:lnTo>
                      <a:pt x="1644878" y="247278"/>
                    </a:lnTo>
                    <a:lnTo>
                      <a:pt x="1642837" y="245753"/>
                    </a:lnTo>
                    <a:lnTo>
                      <a:pt x="1641022" y="244009"/>
                    </a:lnTo>
                    <a:lnTo>
                      <a:pt x="1639661" y="241613"/>
                    </a:lnTo>
                    <a:lnTo>
                      <a:pt x="1638754" y="239651"/>
                    </a:lnTo>
                    <a:lnTo>
                      <a:pt x="1638301" y="237690"/>
                    </a:lnTo>
                    <a:lnTo>
                      <a:pt x="1638301" y="235729"/>
                    </a:lnTo>
                    <a:lnTo>
                      <a:pt x="1638528" y="233768"/>
                    </a:lnTo>
                    <a:lnTo>
                      <a:pt x="1639208" y="231371"/>
                    </a:lnTo>
                    <a:lnTo>
                      <a:pt x="1639888" y="229410"/>
                    </a:lnTo>
                    <a:lnTo>
                      <a:pt x="1641022" y="227449"/>
                    </a:lnTo>
                    <a:lnTo>
                      <a:pt x="1642156" y="225488"/>
                    </a:lnTo>
                    <a:lnTo>
                      <a:pt x="1643744" y="223309"/>
                    </a:lnTo>
                    <a:lnTo>
                      <a:pt x="1645558" y="221784"/>
                    </a:lnTo>
                    <a:lnTo>
                      <a:pt x="1647826" y="220041"/>
                    </a:lnTo>
                    <a:lnTo>
                      <a:pt x="1649867" y="218951"/>
                    </a:lnTo>
                    <a:lnTo>
                      <a:pt x="1652135" y="217644"/>
                    </a:lnTo>
                    <a:lnTo>
                      <a:pt x="1654856" y="216772"/>
                    </a:lnTo>
                    <a:lnTo>
                      <a:pt x="1657578" y="216119"/>
                    </a:lnTo>
                    <a:lnTo>
                      <a:pt x="1660526" y="215901"/>
                    </a:lnTo>
                    <a:close/>
                    <a:moveTo>
                      <a:pt x="1548641" y="215901"/>
                    </a:moveTo>
                    <a:lnTo>
                      <a:pt x="1551105" y="216360"/>
                    </a:lnTo>
                    <a:lnTo>
                      <a:pt x="1553122" y="216820"/>
                    </a:lnTo>
                    <a:lnTo>
                      <a:pt x="1554914" y="217279"/>
                    </a:lnTo>
                    <a:lnTo>
                      <a:pt x="1556258" y="218199"/>
                    </a:lnTo>
                    <a:lnTo>
                      <a:pt x="1557378" y="219118"/>
                    </a:lnTo>
                    <a:lnTo>
                      <a:pt x="1558498" y="220496"/>
                    </a:lnTo>
                    <a:lnTo>
                      <a:pt x="1559170" y="221645"/>
                    </a:lnTo>
                    <a:lnTo>
                      <a:pt x="1560066" y="223254"/>
                    </a:lnTo>
                    <a:lnTo>
                      <a:pt x="1560290" y="224402"/>
                    </a:lnTo>
                    <a:lnTo>
                      <a:pt x="1560514" y="226011"/>
                    </a:lnTo>
                    <a:lnTo>
                      <a:pt x="1560514" y="229228"/>
                    </a:lnTo>
                    <a:lnTo>
                      <a:pt x="1560066" y="232215"/>
                    </a:lnTo>
                    <a:lnTo>
                      <a:pt x="1558946" y="234972"/>
                    </a:lnTo>
                    <a:lnTo>
                      <a:pt x="1557602" y="237729"/>
                    </a:lnTo>
                    <a:lnTo>
                      <a:pt x="1555810" y="240256"/>
                    </a:lnTo>
                    <a:lnTo>
                      <a:pt x="1553794" y="242784"/>
                    </a:lnTo>
                    <a:lnTo>
                      <a:pt x="1551554" y="244852"/>
                    </a:lnTo>
                    <a:lnTo>
                      <a:pt x="1549089" y="246460"/>
                    </a:lnTo>
                    <a:lnTo>
                      <a:pt x="1546625" y="248069"/>
                    </a:lnTo>
                    <a:lnTo>
                      <a:pt x="1543937" y="249447"/>
                    </a:lnTo>
                    <a:lnTo>
                      <a:pt x="1541473" y="250137"/>
                    </a:lnTo>
                    <a:lnTo>
                      <a:pt x="1538785" y="250826"/>
                    </a:lnTo>
                    <a:lnTo>
                      <a:pt x="1536321" y="250826"/>
                    </a:lnTo>
                    <a:lnTo>
                      <a:pt x="1533633" y="250826"/>
                    </a:lnTo>
                    <a:lnTo>
                      <a:pt x="1531393" y="250366"/>
                    </a:lnTo>
                    <a:lnTo>
                      <a:pt x="1529377" y="249677"/>
                    </a:lnTo>
                    <a:lnTo>
                      <a:pt x="1527585" y="248528"/>
                    </a:lnTo>
                    <a:lnTo>
                      <a:pt x="1526017" y="246690"/>
                    </a:lnTo>
                    <a:lnTo>
                      <a:pt x="1524673" y="244852"/>
                    </a:lnTo>
                    <a:lnTo>
                      <a:pt x="1524225" y="242784"/>
                    </a:lnTo>
                    <a:lnTo>
                      <a:pt x="1524001" y="240716"/>
                    </a:lnTo>
                    <a:lnTo>
                      <a:pt x="1524001" y="238418"/>
                    </a:lnTo>
                    <a:lnTo>
                      <a:pt x="1524225" y="236121"/>
                    </a:lnTo>
                    <a:lnTo>
                      <a:pt x="1524897" y="233823"/>
                    </a:lnTo>
                    <a:lnTo>
                      <a:pt x="1526017" y="231295"/>
                    </a:lnTo>
                    <a:lnTo>
                      <a:pt x="1527361" y="229228"/>
                    </a:lnTo>
                    <a:lnTo>
                      <a:pt x="1528705" y="226930"/>
                    </a:lnTo>
                    <a:lnTo>
                      <a:pt x="1530721" y="224632"/>
                    </a:lnTo>
                    <a:lnTo>
                      <a:pt x="1532737" y="222794"/>
                    </a:lnTo>
                    <a:lnTo>
                      <a:pt x="1534977" y="220956"/>
                    </a:lnTo>
                    <a:lnTo>
                      <a:pt x="1537217" y="219347"/>
                    </a:lnTo>
                    <a:lnTo>
                      <a:pt x="1539905" y="218199"/>
                    </a:lnTo>
                    <a:lnTo>
                      <a:pt x="1542817" y="217050"/>
                    </a:lnTo>
                    <a:lnTo>
                      <a:pt x="1545505" y="216360"/>
                    </a:lnTo>
                    <a:lnTo>
                      <a:pt x="1548641" y="215901"/>
                    </a:lnTo>
                    <a:close/>
                    <a:moveTo>
                      <a:pt x="2006600" y="214313"/>
                    </a:moveTo>
                    <a:lnTo>
                      <a:pt x="2009095" y="214541"/>
                    </a:lnTo>
                    <a:lnTo>
                      <a:pt x="2011590" y="214998"/>
                    </a:lnTo>
                    <a:lnTo>
                      <a:pt x="2013857" y="215682"/>
                    </a:lnTo>
                    <a:lnTo>
                      <a:pt x="2015898" y="216596"/>
                    </a:lnTo>
                    <a:lnTo>
                      <a:pt x="2018166" y="217509"/>
                    </a:lnTo>
                    <a:lnTo>
                      <a:pt x="2019981" y="218650"/>
                    </a:lnTo>
                    <a:lnTo>
                      <a:pt x="2021568" y="220020"/>
                    </a:lnTo>
                    <a:lnTo>
                      <a:pt x="2022929" y="221389"/>
                    </a:lnTo>
                    <a:lnTo>
                      <a:pt x="2025650" y="224128"/>
                    </a:lnTo>
                    <a:lnTo>
                      <a:pt x="2027691" y="227324"/>
                    </a:lnTo>
                    <a:lnTo>
                      <a:pt x="2029279" y="230520"/>
                    </a:lnTo>
                    <a:lnTo>
                      <a:pt x="2030186" y="233487"/>
                    </a:lnTo>
                    <a:lnTo>
                      <a:pt x="2030413" y="235998"/>
                    </a:lnTo>
                    <a:lnTo>
                      <a:pt x="2030186" y="238281"/>
                    </a:lnTo>
                    <a:lnTo>
                      <a:pt x="2029506" y="240564"/>
                    </a:lnTo>
                    <a:lnTo>
                      <a:pt x="2028825" y="242390"/>
                    </a:lnTo>
                    <a:lnTo>
                      <a:pt x="2027465" y="244216"/>
                    </a:lnTo>
                    <a:lnTo>
                      <a:pt x="2025877" y="245814"/>
                    </a:lnTo>
                    <a:lnTo>
                      <a:pt x="2024290" y="246727"/>
                    </a:lnTo>
                    <a:lnTo>
                      <a:pt x="2022248" y="247868"/>
                    </a:lnTo>
                    <a:lnTo>
                      <a:pt x="2020207" y="248553"/>
                    </a:lnTo>
                    <a:lnTo>
                      <a:pt x="2018166" y="249238"/>
                    </a:lnTo>
                    <a:lnTo>
                      <a:pt x="2015445" y="249238"/>
                    </a:lnTo>
                    <a:lnTo>
                      <a:pt x="2013177" y="249238"/>
                    </a:lnTo>
                    <a:lnTo>
                      <a:pt x="2010456" y="248553"/>
                    </a:lnTo>
                    <a:lnTo>
                      <a:pt x="2007961" y="247640"/>
                    </a:lnTo>
                    <a:lnTo>
                      <a:pt x="2005240" y="246499"/>
                    </a:lnTo>
                    <a:lnTo>
                      <a:pt x="2002291" y="244901"/>
                    </a:lnTo>
                    <a:lnTo>
                      <a:pt x="2000023" y="243075"/>
                    </a:lnTo>
                    <a:lnTo>
                      <a:pt x="1997982" y="241020"/>
                    </a:lnTo>
                    <a:lnTo>
                      <a:pt x="1996168" y="238966"/>
                    </a:lnTo>
                    <a:lnTo>
                      <a:pt x="1994581" y="236911"/>
                    </a:lnTo>
                    <a:lnTo>
                      <a:pt x="1993447" y="234400"/>
                    </a:lnTo>
                    <a:lnTo>
                      <a:pt x="1992766" y="232118"/>
                    </a:lnTo>
                    <a:lnTo>
                      <a:pt x="1992313" y="229607"/>
                    </a:lnTo>
                    <a:lnTo>
                      <a:pt x="1992313" y="227324"/>
                    </a:lnTo>
                    <a:lnTo>
                      <a:pt x="1992313" y="225270"/>
                    </a:lnTo>
                    <a:lnTo>
                      <a:pt x="1992766" y="222987"/>
                    </a:lnTo>
                    <a:lnTo>
                      <a:pt x="1993673" y="220933"/>
                    </a:lnTo>
                    <a:lnTo>
                      <a:pt x="1994807" y="219107"/>
                    </a:lnTo>
                    <a:lnTo>
                      <a:pt x="1996395" y="217509"/>
                    </a:lnTo>
                    <a:lnTo>
                      <a:pt x="1998436" y="216367"/>
                    </a:lnTo>
                    <a:lnTo>
                      <a:pt x="2000477" y="215226"/>
                    </a:lnTo>
                    <a:lnTo>
                      <a:pt x="2003198" y="214769"/>
                    </a:lnTo>
                    <a:lnTo>
                      <a:pt x="2005013" y="214541"/>
                    </a:lnTo>
                    <a:lnTo>
                      <a:pt x="2006600" y="214313"/>
                    </a:lnTo>
                    <a:close/>
                    <a:moveTo>
                      <a:pt x="1891190" y="214313"/>
                    </a:moveTo>
                    <a:lnTo>
                      <a:pt x="1893878" y="214772"/>
                    </a:lnTo>
                    <a:lnTo>
                      <a:pt x="1896118" y="215232"/>
                    </a:lnTo>
                    <a:lnTo>
                      <a:pt x="1898358" y="215691"/>
                    </a:lnTo>
                    <a:lnTo>
                      <a:pt x="1900374" y="216611"/>
                    </a:lnTo>
                    <a:lnTo>
                      <a:pt x="1902166" y="217530"/>
                    </a:lnTo>
                    <a:lnTo>
                      <a:pt x="1903735" y="218908"/>
                    </a:lnTo>
                    <a:lnTo>
                      <a:pt x="1905303" y="220057"/>
                    </a:lnTo>
                    <a:lnTo>
                      <a:pt x="1906423" y="221206"/>
                    </a:lnTo>
                    <a:lnTo>
                      <a:pt x="1907767" y="222814"/>
                    </a:lnTo>
                    <a:lnTo>
                      <a:pt x="1908887" y="224423"/>
                    </a:lnTo>
                    <a:lnTo>
                      <a:pt x="1910455" y="227410"/>
                    </a:lnTo>
                    <a:lnTo>
                      <a:pt x="1911127" y="230627"/>
                    </a:lnTo>
                    <a:lnTo>
                      <a:pt x="1911351" y="233384"/>
                    </a:lnTo>
                    <a:lnTo>
                      <a:pt x="1911351" y="236371"/>
                    </a:lnTo>
                    <a:lnTo>
                      <a:pt x="1910679" y="238898"/>
                    </a:lnTo>
                    <a:lnTo>
                      <a:pt x="1909559" y="241196"/>
                    </a:lnTo>
                    <a:lnTo>
                      <a:pt x="1908215" y="243264"/>
                    </a:lnTo>
                    <a:lnTo>
                      <a:pt x="1906423" y="245102"/>
                    </a:lnTo>
                    <a:lnTo>
                      <a:pt x="1904631" y="246710"/>
                    </a:lnTo>
                    <a:lnTo>
                      <a:pt x="1902391" y="247629"/>
                    </a:lnTo>
                    <a:lnTo>
                      <a:pt x="1900150" y="248549"/>
                    </a:lnTo>
                    <a:lnTo>
                      <a:pt x="1897462" y="249238"/>
                    </a:lnTo>
                    <a:lnTo>
                      <a:pt x="1894998" y="249238"/>
                    </a:lnTo>
                    <a:lnTo>
                      <a:pt x="1892310" y="249238"/>
                    </a:lnTo>
                    <a:lnTo>
                      <a:pt x="1889846" y="248778"/>
                    </a:lnTo>
                    <a:lnTo>
                      <a:pt x="1887158" y="248089"/>
                    </a:lnTo>
                    <a:lnTo>
                      <a:pt x="1884470" y="246710"/>
                    </a:lnTo>
                    <a:lnTo>
                      <a:pt x="1882006" y="245102"/>
                    </a:lnTo>
                    <a:lnTo>
                      <a:pt x="1879990" y="243034"/>
                    </a:lnTo>
                    <a:lnTo>
                      <a:pt x="1878198" y="240966"/>
                    </a:lnTo>
                    <a:lnTo>
                      <a:pt x="1876854" y="238668"/>
                    </a:lnTo>
                    <a:lnTo>
                      <a:pt x="1875734" y="236601"/>
                    </a:lnTo>
                    <a:lnTo>
                      <a:pt x="1875286" y="234303"/>
                    </a:lnTo>
                    <a:lnTo>
                      <a:pt x="1875062" y="231775"/>
                    </a:lnTo>
                    <a:lnTo>
                      <a:pt x="1874838" y="229478"/>
                    </a:lnTo>
                    <a:lnTo>
                      <a:pt x="1875286" y="227410"/>
                    </a:lnTo>
                    <a:lnTo>
                      <a:pt x="1875734" y="224882"/>
                    </a:lnTo>
                    <a:lnTo>
                      <a:pt x="1876630" y="223044"/>
                    </a:lnTo>
                    <a:lnTo>
                      <a:pt x="1877974" y="220976"/>
                    </a:lnTo>
                    <a:lnTo>
                      <a:pt x="1879318" y="219368"/>
                    </a:lnTo>
                    <a:lnTo>
                      <a:pt x="1881334" y="217759"/>
                    </a:lnTo>
                    <a:lnTo>
                      <a:pt x="1883350" y="216611"/>
                    </a:lnTo>
                    <a:lnTo>
                      <a:pt x="1885814" y="215462"/>
                    </a:lnTo>
                    <a:lnTo>
                      <a:pt x="1888502" y="214772"/>
                    </a:lnTo>
                    <a:lnTo>
                      <a:pt x="1891190" y="214313"/>
                    </a:lnTo>
                    <a:close/>
                    <a:moveTo>
                      <a:pt x="1774934" y="214313"/>
                    </a:moveTo>
                    <a:lnTo>
                      <a:pt x="1777638" y="214313"/>
                    </a:lnTo>
                    <a:lnTo>
                      <a:pt x="1779667" y="214772"/>
                    </a:lnTo>
                    <a:lnTo>
                      <a:pt x="1781695" y="215462"/>
                    </a:lnTo>
                    <a:lnTo>
                      <a:pt x="1783499" y="216381"/>
                    </a:lnTo>
                    <a:lnTo>
                      <a:pt x="1785302" y="217300"/>
                    </a:lnTo>
                    <a:lnTo>
                      <a:pt x="1786654" y="218449"/>
                    </a:lnTo>
                    <a:lnTo>
                      <a:pt x="1788006" y="219827"/>
                    </a:lnTo>
                    <a:lnTo>
                      <a:pt x="1788908" y="220976"/>
                    </a:lnTo>
                    <a:lnTo>
                      <a:pt x="1790035" y="222355"/>
                    </a:lnTo>
                    <a:lnTo>
                      <a:pt x="1790936" y="223963"/>
                    </a:lnTo>
                    <a:lnTo>
                      <a:pt x="1791387" y="225572"/>
                    </a:lnTo>
                    <a:lnTo>
                      <a:pt x="1791838" y="227180"/>
                    </a:lnTo>
                    <a:lnTo>
                      <a:pt x="1792289" y="230167"/>
                    </a:lnTo>
                    <a:lnTo>
                      <a:pt x="1792063" y="233154"/>
                    </a:lnTo>
                    <a:lnTo>
                      <a:pt x="1791613" y="235911"/>
                    </a:lnTo>
                    <a:lnTo>
                      <a:pt x="1790486" y="238439"/>
                    </a:lnTo>
                    <a:lnTo>
                      <a:pt x="1788908" y="240966"/>
                    </a:lnTo>
                    <a:lnTo>
                      <a:pt x="1787556" y="243034"/>
                    </a:lnTo>
                    <a:lnTo>
                      <a:pt x="1785302" y="244642"/>
                    </a:lnTo>
                    <a:lnTo>
                      <a:pt x="1783273" y="246251"/>
                    </a:lnTo>
                    <a:lnTo>
                      <a:pt x="1781019" y="247629"/>
                    </a:lnTo>
                    <a:lnTo>
                      <a:pt x="1778315" y="248319"/>
                    </a:lnTo>
                    <a:lnTo>
                      <a:pt x="1775835" y="248778"/>
                    </a:lnTo>
                    <a:lnTo>
                      <a:pt x="1773131" y="249238"/>
                    </a:lnTo>
                    <a:lnTo>
                      <a:pt x="1770651" y="249238"/>
                    </a:lnTo>
                    <a:lnTo>
                      <a:pt x="1767947" y="248549"/>
                    </a:lnTo>
                    <a:lnTo>
                      <a:pt x="1765693" y="247629"/>
                    </a:lnTo>
                    <a:lnTo>
                      <a:pt x="1763214" y="246481"/>
                    </a:lnTo>
                    <a:lnTo>
                      <a:pt x="1760960" y="244642"/>
                    </a:lnTo>
                    <a:lnTo>
                      <a:pt x="1759157" y="242804"/>
                    </a:lnTo>
                    <a:lnTo>
                      <a:pt x="1757804" y="240736"/>
                    </a:lnTo>
                    <a:lnTo>
                      <a:pt x="1756903" y="238439"/>
                    </a:lnTo>
                    <a:lnTo>
                      <a:pt x="1756227" y="236371"/>
                    </a:lnTo>
                    <a:lnTo>
                      <a:pt x="1755776" y="234073"/>
                    </a:lnTo>
                    <a:lnTo>
                      <a:pt x="1755776" y="231775"/>
                    </a:lnTo>
                    <a:lnTo>
                      <a:pt x="1756227" y="229248"/>
                    </a:lnTo>
                    <a:lnTo>
                      <a:pt x="1756903" y="227180"/>
                    </a:lnTo>
                    <a:lnTo>
                      <a:pt x="1757804" y="224882"/>
                    </a:lnTo>
                    <a:lnTo>
                      <a:pt x="1759157" y="222585"/>
                    </a:lnTo>
                    <a:lnTo>
                      <a:pt x="1760509" y="220746"/>
                    </a:lnTo>
                    <a:lnTo>
                      <a:pt x="1762312" y="218908"/>
                    </a:lnTo>
                    <a:lnTo>
                      <a:pt x="1764341" y="217300"/>
                    </a:lnTo>
                    <a:lnTo>
                      <a:pt x="1766594" y="216151"/>
                    </a:lnTo>
                    <a:lnTo>
                      <a:pt x="1769299" y="215232"/>
                    </a:lnTo>
                    <a:lnTo>
                      <a:pt x="1772229" y="214543"/>
                    </a:lnTo>
                    <a:lnTo>
                      <a:pt x="1774934" y="214313"/>
                    </a:lnTo>
                    <a:close/>
                    <a:moveTo>
                      <a:pt x="886726" y="206375"/>
                    </a:moveTo>
                    <a:lnTo>
                      <a:pt x="887413" y="206599"/>
                    </a:lnTo>
                    <a:lnTo>
                      <a:pt x="887413" y="207046"/>
                    </a:lnTo>
                    <a:lnTo>
                      <a:pt x="886955" y="207494"/>
                    </a:lnTo>
                    <a:lnTo>
                      <a:pt x="885582" y="209284"/>
                    </a:lnTo>
                    <a:lnTo>
                      <a:pt x="883293" y="211745"/>
                    </a:lnTo>
                    <a:lnTo>
                      <a:pt x="880317" y="213982"/>
                    </a:lnTo>
                    <a:lnTo>
                      <a:pt x="873679" y="219128"/>
                    </a:lnTo>
                    <a:lnTo>
                      <a:pt x="867499" y="224051"/>
                    </a:lnTo>
                    <a:lnTo>
                      <a:pt x="858801" y="229644"/>
                    </a:lnTo>
                    <a:lnTo>
                      <a:pt x="850103" y="235238"/>
                    </a:lnTo>
                    <a:lnTo>
                      <a:pt x="845753" y="237252"/>
                    </a:lnTo>
                    <a:lnTo>
                      <a:pt x="842320" y="238818"/>
                    </a:lnTo>
                    <a:lnTo>
                      <a:pt x="839802" y="239713"/>
                    </a:lnTo>
                    <a:lnTo>
                      <a:pt x="838658" y="239713"/>
                    </a:lnTo>
                    <a:lnTo>
                      <a:pt x="838200" y="239713"/>
                    </a:lnTo>
                    <a:lnTo>
                      <a:pt x="838200" y="239265"/>
                    </a:lnTo>
                    <a:lnTo>
                      <a:pt x="838429" y="238594"/>
                    </a:lnTo>
                    <a:lnTo>
                      <a:pt x="839573" y="237028"/>
                    </a:lnTo>
                    <a:lnTo>
                      <a:pt x="841404" y="235238"/>
                    </a:lnTo>
                    <a:lnTo>
                      <a:pt x="843922" y="232777"/>
                    </a:lnTo>
                    <a:lnTo>
                      <a:pt x="850331" y="227631"/>
                    </a:lnTo>
                    <a:lnTo>
                      <a:pt x="858114" y="222037"/>
                    </a:lnTo>
                    <a:lnTo>
                      <a:pt x="866583" y="216667"/>
                    </a:lnTo>
                    <a:lnTo>
                      <a:pt x="874595" y="211745"/>
                    </a:lnTo>
                    <a:lnTo>
                      <a:pt x="878257" y="209731"/>
                    </a:lnTo>
                    <a:lnTo>
                      <a:pt x="881690" y="208165"/>
                    </a:lnTo>
                    <a:lnTo>
                      <a:pt x="884208" y="206822"/>
                    </a:lnTo>
                    <a:lnTo>
                      <a:pt x="886726" y="206375"/>
                    </a:lnTo>
                    <a:close/>
                    <a:moveTo>
                      <a:pt x="935045" y="201613"/>
                    </a:moveTo>
                    <a:lnTo>
                      <a:pt x="936173" y="201613"/>
                    </a:lnTo>
                    <a:lnTo>
                      <a:pt x="936625" y="202316"/>
                    </a:lnTo>
                    <a:lnTo>
                      <a:pt x="936625" y="202785"/>
                    </a:lnTo>
                    <a:lnTo>
                      <a:pt x="936399" y="203957"/>
                    </a:lnTo>
                    <a:lnTo>
                      <a:pt x="935496" y="204894"/>
                    </a:lnTo>
                    <a:lnTo>
                      <a:pt x="934142" y="206535"/>
                    </a:lnTo>
                    <a:lnTo>
                      <a:pt x="930982" y="210051"/>
                    </a:lnTo>
                    <a:lnTo>
                      <a:pt x="926694" y="213801"/>
                    </a:lnTo>
                    <a:lnTo>
                      <a:pt x="919245" y="220130"/>
                    </a:lnTo>
                    <a:lnTo>
                      <a:pt x="913377" y="224349"/>
                    </a:lnTo>
                    <a:lnTo>
                      <a:pt x="907960" y="228100"/>
                    </a:lnTo>
                    <a:lnTo>
                      <a:pt x="902768" y="231381"/>
                    </a:lnTo>
                    <a:lnTo>
                      <a:pt x="898028" y="233725"/>
                    </a:lnTo>
                    <a:lnTo>
                      <a:pt x="894417" y="235600"/>
                    </a:lnTo>
                    <a:lnTo>
                      <a:pt x="891257" y="236538"/>
                    </a:lnTo>
                    <a:lnTo>
                      <a:pt x="890354" y="236538"/>
                    </a:lnTo>
                    <a:lnTo>
                      <a:pt x="889451" y="236538"/>
                    </a:lnTo>
                    <a:lnTo>
                      <a:pt x="889226" y="236069"/>
                    </a:lnTo>
                    <a:lnTo>
                      <a:pt x="889000" y="235366"/>
                    </a:lnTo>
                    <a:lnTo>
                      <a:pt x="889451" y="234194"/>
                    </a:lnTo>
                    <a:lnTo>
                      <a:pt x="890580" y="232553"/>
                    </a:lnTo>
                    <a:lnTo>
                      <a:pt x="892386" y="230209"/>
                    </a:lnTo>
                    <a:lnTo>
                      <a:pt x="894643" y="227865"/>
                    </a:lnTo>
                    <a:lnTo>
                      <a:pt x="900511" y="222474"/>
                    </a:lnTo>
                    <a:lnTo>
                      <a:pt x="907734" y="217083"/>
                    </a:lnTo>
                    <a:lnTo>
                      <a:pt x="915182" y="211692"/>
                    </a:lnTo>
                    <a:lnTo>
                      <a:pt x="922857" y="206770"/>
                    </a:lnTo>
                    <a:lnTo>
                      <a:pt x="926242" y="204894"/>
                    </a:lnTo>
                    <a:lnTo>
                      <a:pt x="929628" y="203254"/>
                    </a:lnTo>
                    <a:lnTo>
                      <a:pt x="932336" y="202316"/>
                    </a:lnTo>
                    <a:lnTo>
                      <a:pt x="935045" y="201613"/>
                    </a:lnTo>
                    <a:close/>
                    <a:moveTo>
                      <a:pt x="994694" y="198438"/>
                    </a:moveTo>
                    <a:lnTo>
                      <a:pt x="995597" y="198438"/>
                    </a:lnTo>
                    <a:lnTo>
                      <a:pt x="996274" y="198662"/>
                    </a:lnTo>
                    <a:lnTo>
                      <a:pt x="996500" y="199333"/>
                    </a:lnTo>
                    <a:lnTo>
                      <a:pt x="996951" y="199780"/>
                    </a:lnTo>
                    <a:lnTo>
                      <a:pt x="996951" y="200228"/>
                    </a:lnTo>
                    <a:lnTo>
                      <a:pt x="996500" y="201123"/>
                    </a:lnTo>
                    <a:lnTo>
                      <a:pt x="995822" y="202689"/>
                    </a:lnTo>
                    <a:lnTo>
                      <a:pt x="994243" y="204479"/>
                    </a:lnTo>
                    <a:lnTo>
                      <a:pt x="992663" y="206269"/>
                    </a:lnTo>
                    <a:lnTo>
                      <a:pt x="989729" y="209401"/>
                    </a:lnTo>
                    <a:lnTo>
                      <a:pt x="986795" y="212086"/>
                    </a:lnTo>
                    <a:lnTo>
                      <a:pt x="982056" y="216114"/>
                    </a:lnTo>
                    <a:lnTo>
                      <a:pt x="975963" y="220365"/>
                    </a:lnTo>
                    <a:lnTo>
                      <a:pt x="970321" y="223945"/>
                    </a:lnTo>
                    <a:lnTo>
                      <a:pt x="965130" y="227077"/>
                    </a:lnTo>
                    <a:lnTo>
                      <a:pt x="960391" y="229315"/>
                    </a:lnTo>
                    <a:lnTo>
                      <a:pt x="956329" y="230881"/>
                    </a:lnTo>
                    <a:lnTo>
                      <a:pt x="954749" y="231552"/>
                    </a:lnTo>
                    <a:lnTo>
                      <a:pt x="953170" y="231776"/>
                    </a:lnTo>
                    <a:lnTo>
                      <a:pt x="952267" y="231776"/>
                    </a:lnTo>
                    <a:lnTo>
                      <a:pt x="951364" y="231328"/>
                    </a:lnTo>
                    <a:lnTo>
                      <a:pt x="950913" y="230657"/>
                    </a:lnTo>
                    <a:lnTo>
                      <a:pt x="950913" y="229986"/>
                    </a:lnTo>
                    <a:lnTo>
                      <a:pt x="951364" y="228420"/>
                    </a:lnTo>
                    <a:lnTo>
                      <a:pt x="952493" y="226630"/>
                    </a:lnTo>
                    <a:lnTo>
                      <a:pt x="954072" y="224616"/>
                    </a:lnTo>
                    <a:lnTo>
                      <a:pt x="956103" y="222155"/>
                    </a:lnTo>
                    <a:lnTo>
                      <a:pt x="958586" y="219917"/>
                    </a:lnTo>
                    <a:lnTo>
                      <a:pt x="961520" y="217232"/>
                    </a:lnTo>
                    <a:lnTo>
                      <a:pt x="968064" y="212086"/>
                    </a:lnTo>
                    <a:lnTo>
                      <a:pt x="975286" y="207164"/>
                    </a:lnTo>
                    <a:lnTo>
                      <a:pt x="978897" y="204926"/>
                    </a:lnTo>
                    <a:lnTo>
                      <a:pt x="982282" y="203137"/>
                    </a:lnTo>
                    <a:lnTo>
                      <a:pt x="985893" y="201347"/>
                    </a:lnTo>
                    <a:lnTo>
                      <a:pt x="989052" y="200004"/>
                    </a:lnTo>
                    <a:lnTo>
                      <a:pt x="991986" y="199109"/>
                    </a:lnTo>
                    <a:lnTo>
                      <a:pt x="994694" y="198438"/>
                    </a:lnTo>
                    <a:close/>
                    <a:moveTo>
                      <a:pt x="2667925" y="196850"/>
                    </a:moveTo>
                    <a:lnTo>
                      <a:pt x="2668849" y="196850"/>
                    </a:lnTo>
                    <a:lnTo>
                      <a:pt x="2672086" y="197745"/>
                    </a:lnTo>
                    <a:lnTo>
                      <a:pt x="2675785" y="199087"/>
                    </a:lnTo>
                    <a:lnTo>
                      <a:pt x="2679715" y="201101"/>
                    </a:lnTo>
                    <a:lnTo>
                      <a:pt x="2684339" y="203338"/>
                    </a:lnTo>
                    <a:lnTo>
                      <a:pt x="2689194" y="206247"/>
                    </a:lnTo>
                    <a:lnTo>
                      <a:pt x="2693587" y="209380"/>
                    </a:lnTo>
                    <a:lnTo>
                      <a:pt x="2698210" y="212288"/>
                    </a:lnTo>
                    <a:lnTo>
                      <a:pt x="2702372" y="215421"/>
                    </a:lnTo>
                    <a:lnTo>
                      <a:pt x="2705840" y="218329"/>
                    </a:lnTo>
                    <a:lnTo>
                      <a:pt x="2708845" y="220791"/>
                    </a:lnTo>
                    <a:lnTo>
                      <a:pt x="2711157" y="223476"/>
                    </a:lnTo>
                    <a:lnTo>
                      <a:pt x="2713006" y="225489"/>
                    </a:lnTo>
                    <a:lnTo>
                      <a:pt x="2714162" y="227279"/>
                    </a:lnTo>
                    <a:lnTo>
                      <a:pt x="2714625" y="228622"/>
                    </a:lnTo>
                    <a:lnTo>
                      <a:pt x="2714625" y="229069"/>
                    </a:lnTo>
                    <a:lnTo>
                      <a:pt x="2714394" y="229740"/>
                    </a:lnTo>
                    <a:lnTo>
                      <a:pt x="2714162" y="229964"/>
                    </a:lnTo>
                    <a:lnTo>
                      <a:pt x="2713700" y="229964"/>
                    </a:lnTo>
                    <a:lnTo>
                      <a:pt x="2712775" y="230188"/>
                    </a:lnTo>
                    <a:lnTo>
                      <a:pt x="2711850" y="229964"/>
                    </a:lnTo>
                    <a:lnTo>
                      <a:pt x="2709076" y="229069"/>
                    </a:lnTo>
                    <a:lnTo>
                      <a:pt x="2706302" y="228174"/>
                    </a:lnTo>
                    <a:lnTo>
                      <a:pt x="2702372" y="226384"/>
                    </a:lnTo>
                    <a:lnTo>
                      <a:pt x="2698673" y="224147"/>
                    </a:lnTo>
                    <a:lnTo>
                      <a:pt x="2694742" y="221686"/>
                    </a:lnTo>
                    <a:lnTo>
                      <a:pt x="2686188" y="216316"/>
                    </a:lnTo>
                    <a:lnTo>
                      <a:pt x="2678559" y="210275"/>
                    </a:lnTo>
                    <a:lnTo>
                      <a:pt x="2675091" y="207590"/>
                    </a:lnTo>
                    <a:lnTo>
                      <a:pt x="2672086" y="204905"/>
                    </a:lnTo>
                    <a:lnTo>
                      <a:pt x="2669774" y="202667"/>
                    </a:lnTo>
                    <a:lnTo>
                      <a:pt x="2668156" y="200206"/>
                    </a:lnTo>
                    <a:lnTo>
                      <a:pt x="2667000" y="198640"/>
                    </a:lnTo>
                    <a:lnTo>
                      <a:pt x="2667000" y="197969"/>
                    </a:lnTo>
                    <a:lnTo>
                      <a:pt x="2667000" y="197521"/>
                    </a:lnTo>
                    <a:lnTo>
                      <a:pt x="2667693" y="197297"/>
                    </a:lnTo>
                    <a:lnTo>
                      <a:pt x="2667925" y="196850"/>
                    </a:lnTo>
                    <a:close/>
                    <a:moveTo>
                      <a:pt x="1063852" y="195263"/>
                    </a:moveTo>
                    <a:lnTo>
                      <a:pt x="1064986" y="195263"/>
                    </a:lnTo>
                    <a:lnTo>
                      <a:pt x="1065893" y="195939"/>
                    </a:lnTo>
                    <a:lnTo>
                      <a:pt x="1066573" y="196164"/>
                    </a:lnTo>
                    <a:lnTo>
                      <a:pt x="1066800" y="196840"/>
                    </a:lnTo>
                    <a:lnTo>
                      <a:pt x="1066800" y="197741"/>
                    </a:lnTo>
                    <a:lnTo>
                      <a:pt x="1066800" y="198416"/>
                    </a:lnTo>
                    <a:lnTo>
                      <a:pt x="1065666" y="200444"/>
                    </a:lnTo>
                    <a:lnTo>
                      <a:pt x="1064305" y="202922"/>
                    </a:lnTo>
                    <a:lnTo>
                      <a:pt x="1062264" y="205174"/>
                    </a:lnTo>
                    <a:lnTo>
                      <a:pt x="1060223" y="207427"/>
                    </a:lnTo>
                    <a:lnTo>
                      <a:pt x="1058182" y="209679"/>
                    </a:lnTo>
                    <a:lnTo>
                      <a:pt x="1054553" y="213058"/>
                    </a:lnTo>
                    <a:lnTo>
                      <a:pt x="1048430" y="217338"/>
                    </a:lnTo>
                    <a:lnTo>
                      <a:pt x="1042761" y="221167"/>
                    </a:lnTo>
                    <a:lnTo>
                      <a:pt x="1037318" y="224321"/>
                    </a:lnTo>
                    <a:lnTo>
                      <a:pt x="1032328" y="226799"/>
                    </a:lnTo>
                    <a:lnTo>
                      <a:pt x="1030287" y="227700"/>
                    </a:lnTo>
                    <a:lnTo>
                      <a:pt x="1028020" y="228376"/>
                    </a:lnTo>
                    <a:lnTo>
                      <a:pt x="1026205" y="228601"/>
                    </a:lnTo>
                    <a:lnTo>
                      <a:pt x="1024845" y="228601"/>
                    </a:lnTo>
                    <a:lnTo>
                      <a:pt x="1023711" y="228376"/>
                    </a:lnTo>
                    <a:lnTo>
                      <a:pt x="1022803" y="227700"/>
                    </a:lnTo>
                    <a:lnTo>
                      <a:pt x="1022350" y="227024"/>
                    </a:lnTo>
                    <a:lnTo>
                      <a:pt x="1022350" y="225898"/>
                    </a:lnTo>
                    <a:lnTo>
                      <a:pt x="1022803" y="224321"/>
                    </a:lnTo>
                    <a:lnTo>
                      <a:pt x="1023711" y="222294"/>
                    </a:lnTo>
                    <a:lnTo>
                      <a:pt x="1025298" y="220266"/>
                    </a:lnTo>
                    <a:lnTo>
                      <a:pt x="1027112" y="217789"/>
                    </a:lnTo>
                    <a:lnTo>
                      <a:pt x="1029380" y="215536"/>
                    </a:lnTo>
                    <a:lnTo>
                      <a:pt x="1032102" y="213283"/>
                    </a:lnTo>
                    <a:lnTo>
                      <a:pt x="1038225" y="208328"/>
                    </a:lnTo>
                    <a:lnTo>
                      <a:pt x="1041400" y="205625"/>
                    </a:lnTo>
                    <a:lnTo>
                      <a:pt x="1044802" y="203597"/>
                    </a:lnTo>
                    <a:lnTo>
                      <a:pt x="1048203" y="201570"/>
                    </a:lnTo>
                    <a:lnTo>
                      <a:pt x="1051605" y="199543"/>
                    </a:lnTo>
                    <a:lnTo>
                      <a:pt x="1055007" y="197966"/>
                    </a:lnTo>
                    <a:lnTo>
                      <a:pt x="1058182" y="196614"/>
                    </a:lnTo>
                    <a:lnTo>
                      <a:pt x="1060903" y="195939"/>
                    </a:lnTo>
                    <a:lnTo>
                      <a:pt x="1063852" y="195263"/>
                    </a:lnTo>
                    <a:close/>
                    <a:moveTo>
                      <a:pt x="2605103" y="193675"/>
                    </a:moveTo>
                    <a:lnTo>
                      <a:pt x="2606248" y="193675"/>
                    </a:lnTo>
                    <a:lnTo>
                      <a:pt x="2608081" y="193902"/>
                    </a:lnTo>
                    <a:lnTo>
                      <a:pt x="2609913" y="194355"/>
                    </a:lnTo>
                    <a:lnTo>
                      <a:pt x="2614036" y="195943"/>
                    </a:lnTo>
                    <a:lnTo>
                      <a:pt x="2618617" y="197984"/>
                    </a:lnTo>
                    <a:lnTo>
                      <a:pt x="2622969" y="200705"/>
                    </a:lnTo>
                    <a:lnTo>
                      <a:pt x="2627549" y="203427"/>
                    </a:lnTo>
                    <a:lnTo>
                      <a:pt x="2632130" y="206375"/>
                    </a:lnTo>
                    <a:lnTo>
                      <a:pt x="2636024" y="209550"/>
                    </a:lnTo>
                    <a:lnTo>
                      <a:pt x="2639460" y="212045"/>
                    </a:lnTo>
                    <a:lnTo>
                      <a:pt x="2642437" y="214993"/>
                    </a:lnTo>
                    <a:lnTo>
                      <a:pt x="2644957" y="217941"/>
                    </a:lnTo>
                    <a:lnTo>
                      <a:pt x="2647018" y="220209"/>
                    </a:lnTo>
                    <a:lnTo>
                      <a:pt x="2648393" y="222250"/>
                    </a:lnTo>
                    <a:lnTo>
                      <a:pt x="2649080" y="224065"/>
                    </a:lnTo>
                    <a:lnTo>
                      <a:pt x="2649538" y="225425"/>
                    </a:lnTo>
                    <a:lnTo>
                      <a:pt x="2649080" y="225879"/>
                    </a:lnTo>
                    <a:lnTo>
                      <a:pt x="2648622" y="226559"/>
                    </a:lnTo>
                    <a:lnTo>
                      <a:pt x="2648163" y="226786"/>
                    </a:lnTo>
                    <a:lnTo>
                      <a:pt x="2647705" y="227013"/>
                    </a:lnTo>
                    <a:lnTo>
                      <a:pt x="2646560" y="227013"/>
                    </a:lnTo>
                    <a:lnTo>
                      <a:pt x="2645186" y="227013"/>
                    </a:lnTo>
                    <a:lnTo>
                      <a:pt x="2642437" y="226106"/>
                    </a:lnTo>
                    <a:lnTo>
                      <a:pt x="2639231" y="224972"/>
                    </a:lnTo>
                    <a:lnTo>
                      <a:pt x="2635566" y="223384"/>
                    </a:lnTo>
                    <a:lnTo>
                      <a:pt x="2631672" y="220890"/>
                    </a:lnTo>
                    <a:lnTo>
                      <a:pt x="2627778" y="218622"/>
                    </a:lnTo>
                    <a:lnTo>
                      <a:pt x="2623885" y="216127"/>
                    </a:lnTo>
                    <a:lnTo>
                      <a:pt x="2619991" y="213179"/>
                    </a:lnTo>
                    <a:lnTo>
                      <a:pt x="2616326" y="210230"/>
                    </a:lnTo>
                    <a:lnTo>
                      <a:pt x="2612891" y="207509"/>
                    </a:lnTo>
                    <a:lnTo>
                      <a:pt x="2609684" y="204561"/>
                    </a:lnTo>
                    <a:lnTo>
                      <a:pt x="2607164" y="201612"/>
                    </a:lnTo>
                    <a:lnTo>
                      <a:pt x="2605103" y="199345"/>
                    </a:lnTo>
                    <a:lnTo>
                      <a:pt x="2604187" y="197304"/>
                    </a:lnTo>
                    <a:lnTo>
                      <a:pt x="2603500" y="196170"/>
                    </a:lnTo>
                    <a:lnTo>
                      <a:pt x="2603500" y="195489"/>
                    </a:lnTo>
                    <a:lnTo>
                      <a:pt x="2603500" y="194582"/>
                    </a:lnTo>
                    <a:lnTo>
                      <a:pt x="2604187" y="194128"/>
                    </a:lnTo>
                    <a:lnTo>
                      <a:pt x="2604645" y="193902"/>
                    </a:lnTo>
                    <a:lnTo>
                      <a:pt x="2605103" y="193675"/>
                    </a:lnTo>
                    <a:close/>
                    <a:moveTo>
                      <a:pt x="1140506" y="192088"/>
                    </a:moveTo>
                    <a:lnTo>
                      <a:pt x="1142093" y="192538"/>
                    </a:lnTo>
                    <a:lnTo>
                      <a:pt x="1143227" y="192764"/>
                    </a:lnTo>
                    <a:lnTo>
                      <a:pt x="1144134" y="193439"/>
                    </a:lnTo>
                    <a:lnTo>
                      <a:pt x="1144588" y="194340"/>
                    </a:lnTo>
                    <a:lnTo>
                      <a:pt x="1144588" y="195016"/>
                    </a:lnTo>
                    <a:lnTo>
                      <a:pt x="1144588" y="196142"/>
                    </a:lnTo>
                    <a:lnTo>
                      <a:pt x="1144361" y="197494"/>
                    </a:lnTo>
                    <a:lnTo>
                      <a:pt x="1143454" y="198620"/>
                    </a:lnTo>
                    <a:lnTo>
                      <a:pt x="1142093" y="201549"/>
                    </a:lnTo>
                    <a:lnTo>
                      <a:pt x="1139825" y="204477"/>
                    </a:lnTo>
                    <a:lnTo>
                      <a:pt x="1137331" y="207180"/>
                    </a:lnTo>
                    <a:lnTo>
                      <a:pt x="1134382" y="209883"/>
                    </a:lnTo>
                    <a:lnTo>
                      <a:pt x="1131888" y="212136"/>
                    </a:lnTo>
                    <a:lnTo>
                      <a:pt x="1128939" y="214614"/>
                    </a:lnTo>
                    <a:lnTo>
                      <a:pt x="1125991" y="216641"/>
                    </a:lnTo>
                    <a:lnTo>
                      <a:pt x="1123270" y="218668"/>
                    </a:lnTo>
                    <a:lnTo>
                      <a:pt x="1117373" y="221822"/>
                    </a:lnTo>
                    <a:lnTo>
                      <a:pt x="1114879" y="223173"/>
                    </a:lnTo>
                    <a:lnTo>
                      <a:pt x="1112384" y="224074"/>
                    </a:lnTo>
                    <a:lnTo>
                      <a:pt x="1110116" y="224975"/>
                    </a:lnTo>
                    <a:lnTo>
                      <a:pt x="1108075" y="225201"/>
                    </a:lnTo>
                    <a:lnTo>
                      <a:pt x="1106261" y="225426"/>
                    </a:lnTo>
                    <a:lnTo>
                      <a:pt x="1104673" y="225426"/>
                    </a:lnTo>
                    <a:lnTo>
                      <a:pt x="1103312" y="224975"/>
                    </a:lnTo>
                    <a:lnTo>
                      <a:pt x="1102405" y="224300"/>
                    </a:lnTo>
                    <a:lnTo>
                      <a:pt x="1101725" y="223399"/>
                    </a:lnTo>
                    <a:lnTo>
                      <a:pt x="1101725" y="221822"/>
                    </a:lnTo>
                    <a:lnTo>
                      <a:pt x="1102405" y="220020"/>
                    </a:lnTo>
                    <a:lnTo>
                      <a:pt x="1103086" y="218218"/>
                    </a:lnTo>
                    <a:lnTo>
                      <a:pt x="1104446" y="215740"/>
                    </a:lnTo>
                    <a:lnTo>
                      <a:pt x="1106261" y="213713"/>
                    </a:lnTo>
                    <a:lnTo>
                      <a:pt x="1108302" y="211460"/>
                    </a:lnTo>
                    <a:lnTo>
                      <a:pt x="1110570" y="208982"/>
                    </a:lnTo>
                    <a:lnTo>
                      <a:pt x="1113291" y="206504"/>
                    </a:lnTo>
                    <a:lnTo>
                      <a:pt x="1116239" y="204026"/>
                    </a:lnTo>
                    <a:lnTo>
                      <a:pt x="1118961" y="201999"/>
                    </a:lnTo>
                    <a:lnTo>
                      <a:pt x="1122136" y="199972"/>
                    </a:lnTo>
                    <a:lnTo>
                      <a:pt x="1125311" y="197945"/>
                    </a:lnTo>
                    <a:lnTo>
                      <a:pt x="1128486" y="196142"/>
                    </a:lnTo>
                    <a:lnTo>
                      <a:pt x="1131434" y="194791"/>
                    </a:lnTo>
                    <a:lnTo>
                      <a:pt x="1134609" y="193439"/>
                    </a:lnTo>
                    <a:lnTo>
                      <a:pt x="1137784" y="192764"/>
                    </a:lnTo>
                    <a:lnTo>
                      <a:pt x="1140506" y="192088"/>
                    </a:lnTo>
                    <a:close/>
                    <a:moveTo>
                      <a:pt x="2532905" y="190500"/>
                    </a:moveTo>
                    <a:lnTo>
                      <a:pt x="2534452" y="190500"/>
                    </a:lnTo>
                    <a:lnTo>
                      <a:pt x="2536219" y="190728"/>
                    </a:lnTo>
                    <a:lnTo>
                      <a:pt x="2538208" y="191185"/>
                    </a:lnTo>
                    <a:lnTo>
                      <a:pt x="2542185" y="192555"/>
                    </a:lnTo>
                    <a:lnTo>
                      <a:pt x="2546604" y="194838"/>
                    </a:lnTo>
                    <a:lnTo>
                      <a:pt x="2551022" y="197350"/>
                    </a:lnTo>
                    <a:lnTo>
                      <a:pt x="2555220" y="200090"/>
                    </a:lnTo>
                    <a:lnTo>
                      <a:pt x="2558976" y="203287"/>
                    </a:lnTo>
                    <a:lnTo>
                      <a:pt x="2562732" y="206256"/>
                    </a:lnTo>
                    <a:lnTo>
                      <a:pt x="2565605" y="209224"/>
                    </a:lnTo>
                    <a:lnTo>
                      <a:pt x="2568477" y="212192"/>
                    </a:lnTo>
                    <a:lnTo>
                      <a:pt x="2570686" y="214933"/>
                    </a:lnTo>
                    <a:lnTo>
                      <a:pt x="2572233" y="217444"/>
                    </a:lnTo>
                    <a:lnTo>
                      <a:pt x="2573117" y="219728"/>
                    </a:lnTo>
                    <a:lnTo>
                      <a:pt x="2573338" y="220641"/>
                    </a:lnTo>
                    <a:lnTo>
                      <a:pt x="2573338" y="221554"/>
                    </a:lnTo>
                    <a:lnTo>
                      <a:pt x="2573117" y="222239"/>
                    </a:lnTo>
                    <a:lnTo>
                      <a:pt x="2572896" y="222925"/>
                    </a:lnTo>
                    <a:lnTo>
                      <a:pt x="2572012" y="223381"/>
                    </a:lnTo>
                    <a:lnTo>
                      <a:pt x="2571570" y="223610"/>
                    </a:lnTo>
                    <a:lnTo>
                      <a:pt x="2570465" y="223838"/>
                    </a:lnTo>
                    <a:lnTo>
                      <a:pt x="2569582" y="223838"/>
                    </a:lnTo>
                    <a:lnTo>
                      <a:pt x="2566709" y="223610"/>
                    </a:lnTo>
                    <a:lnTo>
                      <a:pt x="2563616" y="222468"/>
                    </a:lnTo>
                    <a:lnTo>
                      <a:pt x="2560302" y="221326"/>
                    </a:lnTo>
                    <a:lnTo>
                      <a:pt x="2556988" y="219499"/>
                    </a:lnTo>
                    <a:lnTo>
                      <a:pt x="2553453" y="216988"/>
                    </a:lnTo>
                    <a:lnTo>
                      <a:pt x="2549918" y="214704"/>
                    </a:lnTo>
                    <a:lnTo>
                      <a:pt x="2546383" y="211964"/>
                    </a:lnTo>
                    <a:lnTo>
                      <a:pt x="2543069" y="209224"/>
                    </a:lnTo>
                    <a:lnTo>
                      <a:pt x="2539975" y="206256"/>
                    </a:lnTo>
                    <a:lnTo>
                      <a:pt x="2536882" y="203515"/>
                    </a:lnTo>
                    <a:lnTo>
                      <a:pt x="2534673" y="200775"/>
                    </a:lnTo>
                    <a:lnTo>
                      <a:pt x="2532905" y="198264"/>
                    </a:lnTo>
                    <a:lnTo>
                      <a:pt x="2531359" y="195980"/>
                    </a:lnTo>
                    <a:lnTo>
                      <a:pt x="2530475" y="193925"/>
                    </a:lnTo>
                    <a:lnTo>
                      <a:pt x="2530475" y="192783"/>
                    </a:lnTo>
                    <a:lnTo>
                      <a:pt x="2530917" y="192327"/>
                    </a:lnTo>
                    <a:lnTo>
                      <a:pt x="2531138" y="191413"/>
                    </a:lnTo>
                    <a:lnTo>
                      <a:pt x="2531579" y="190957"/>
                    </a:lnTo>
                    <a:lnTo>
                      <a:pt x="2532021" y="190728"/>
                    </a:lnTo>
                    <a:lnTo>
                      <a:pt x="2532905" y="190500"/>
                    </a:lnTo>
                    <a:close/>
                    <a:moveTo>
                      <a:pt x="2449318" y="188913"/>
                    </a:moveTo>
                    <a:lnTo>
                      <a:pt x="2451610" y="188913"/>
                    </a:lnTo>
                    <a:lnTo>
                      <a:pt x="2453673" y="189140"/>
                    </a:lnTo>
                    <a:lnTo>
                      <a:pt x="2455965" y="189820"/>
                    </a:lnTo>
                    <a:lnTo>
                      <a:pt x="2460320" y="191181"/>
                    </a:lnTo>
                    <a:lnTo>
                      <a:pt x="2464904" y="193222"/>
                    </a:lnTo>
                    <a:lnTo>
                      <a:pt x="2469030" y="195717"/>
                    </a:lnTo>
                    <a:lnTo>
                      <a:pt x="2473385" y="198665"/>
                    </a:lnTo>
                    <a:lnTo>
                      <a:pt x="2477052" y="201613"/>
                    </a:lnTo>
                    <a:lnTo>
                      <a:pt x="2480491" y="204561"/>
                    </a:lnTo>
                    <a:lnTo>
                      <a:pt x="2483241" y="207283"/>
                    </a:lnTo>
                    <a:lnTo>
                      <a:pt x="2485763" y="210458"/>
                    </a:lnTo>
                    <a:lnTo>
                      <a:pt x="2487596" y="213179"/>
                    </a:lnTo>
                    <a:lnTo>
                      <a:pt x="2488513" y="215901"/>
                    </a:lnTo>
                    <a:lnTo>
                      <a:pt x="2489201" y="217942"/>
                    </a:lnTo>
                    <a:lnTo>
                      <a:pt x="2489201" y="219076"/>
                    </a:lnTo>
                    <a:lnTo>
                      <a:pt x="2488972" y="219756"/>
                    </a:lnTo>
                    <a:lnTo>
                      <a:pt x="2488284" y="220437"/>
                    </a:lnTo>
                    <a:lnTo>
                      <a:pt x="2487825" y="221117"/>
                    </a:lnTo>
                    <a:lnTo>
                      <a:pt x="2486909" y="221571"/>
                    </a:lnTo>
                    <a:lnTo>
                      <a:pt x="2486221" y="221797"/>
                    </a:lnTo>
                    <a:lnTo>
                      <a:pt x="2485075" y="222251"/>
                    </a:lnTo>
                    <a:lnTo>
                      <a:pt x="2483929" y="222251"/>
                    </a:lnTo>
                    <a:lnTo>
                      <a:pt x="2480949" y="221571"/>
                    </a:lnTo>
                    <a:lnTo>
                      <a:pt x="2477740" y="220890"/>
                    </a:lnTo>
                    <a:lnTo>
                      <a:pt x="2474302" y="219529"/>
                    </a:lnTo>
                    <a:lnTo>
                      <a:pt x="2470864" y="217715"/>
                    </a:lnTo>
                    <a:lnTo>
                      <a:pt x="2467425" y="215901"/>
                    </a:lnTo>
                    <a:lnTo>
                      <a:pt x="2463987" y="213633"/>
                    </a:lnTo>
                    <a:lnTo>
                      <a:pt x="2460549" y="210911"/>
                    </a:lnTo>
                    <a:lnTo>
                      <a:pt x="2457569" y="208417"/>
                    </a:lnTo>
                    <a:lnTo>
                      <a:pt x="2454589" y="205695"/>
                    </a:lnTo>
                    <a:lnTo>
                      <a:pt x="2452068" y="202747"/>
                    </a:lnTo>
                    <a:lnTo>
                      <a:pt x="2449776" y="200252"/>
                    </a:lnTo>
                    <a:lnTo>
                      <a:pt x="2448171" y="197531"/>
                    </a:lnTo>
                    <a:lnTo>
                      <a:pt x="2447255" y="195263"/>
                    </a:lnTo>
                    <a:lnTo>
                      <a:pt x="2446338" y="193222"/>
                    </a:lnTo>
                    <a:lnTo>
                      <a:pt x="2446338" y="192315"/>
                    </a:lnTo>
                    <a:lnTo>
                      <a:pt x="2446567" y="191408"/>
                    </a:lnTo>
                    <a:lnTo>
                      <a:pt x="2446796" y="190727"/>
                    </a:lnTo>
                    <a:lnTo>
                      <a:pt x="2447484" y="190047"/>
                    </a:lnTo>
                    <a:lnTo>
                      <a:pt x="2448401" y="189593"/>
                    </a:lnTo>
                    <a:lnTo>
                      <a:pt x="2449318" y="188913"/>
                    </a:lnTo>
                    <a:close/>
                    <a:moveTo>
                      <a:pt x="1225068" y="188913"/>
                    </a:moveTo>
                    <a:lnTo>
                      <a:pt x="1226664" y="188913"/>
                    </a:lnTo>
                    <a:lnTo>
                      <a:pt x="1227804" y="189370"/>
                    </a:lnTo>
                    <a:lnTo>
                      <a:pt x="1228945" y="190055"/>
                    </a:lnTo>
                    <a:lnTo>
                      <a:pt x="1229629" y="190740"/>
                    </a:lnTo>
                    <a:lnTo>
                      <a:pt x="1230313" y="191881"/>
                    </a:lnTo>
                    <a:lnTo>
                      <a:pt x="1230313" y="192795"/>
                    </a:lnTo>
                    <a:lnTo>
                      <a:pt x="1230313" y="194165"/>
                    </a:lnTo>
                    <a:lnTo>
                      <a:pt x="1229629" y="195535"/>
                    </a:lnTo>
                    <a:lnTo>
                      <a:pt x="1228717" y="198047"/>
                    </a:lnTo>
                    <a:lnTo>
                      <a:pt x="1226892" y="201015"/>
                    </a:lnTo>
                    <a:lnTo>
                      <a:pt x="1224840" y="203983"/>
                    </a:lnTo>
                    <a:lnTo>
                      <a:pt x="1222332" y="206724"/>
                    </a:lnTo>
                    <a:lnTo>
                      <a:pt x="1219823" y="209235"/>
                    </a:lnTo>
                    <a:lnTo>
                      <a:pt x="1216859" y="211519"/>
                    </a:lnTo>
                    <a:lnTo>
                      <a:pt x="1214350" y="213802"/>
                    </a:lnTo>
                    <a:lnTo>
                      <a:pt x="1211386" y="215629"/>
                    </a:lnTo>
                    <a:lnTo>
                      <a:pt x="1208421" y="217456"/>
                    </a:lnTo>
                    <a:lnTo>
                      <a:pt x="1205685" y="218826"/>
                    </a:lnTo>
                    <a:lnTo>
                      <a:pt x="1202948" y="220196"/>
                    </a:lnTo>
                    <a:lnTo>
                      <a:pt x="1200440" y="221338"/>
                    </a:lnTo>
                    <a:lnTo>
                      <a:pt x="1197931" y="221794"/>
                    </a:lnTo>
                    <a:lnTo>
                      <a:pt x="1195651" y="222251"/>
                    </a:lnTo>
                    <a:lnTo>
                      <a:pt x="1193827" y="222251"/>
                    </a:lnTo>
                    <a:lnTo>
                      <a:pt x="1192230" y="222023"/>
                    </a:lnTo>
                    <a:lnTo>
                      <a:pt x="1190634" y="221566"/>
                    </a:lnTo>
                    <a:lnTo>
                      <a:pt x="1189722" y="220424"/>
                    </a:lnTo>
                    <a:lnTo>
                      <a:pt x="1189038" y="219054"/>
                    </a:lnTo>
                    <a:lnTo>
                      <a:pt x="1189038" y="217456"/>
                    </a:lnTo>
                    <a:lnTo>
                      <a:pt x="1189266" y="215629"/>
                    </a:lnTo>
                    <a:lnTo>
                      <a:pt x="1190178" y="213574"/>
                    </a:lnTo>
                    <a:lnTo>
                      <a:pt x="1191318" y="211519"/>
                    </a:lnTo>
                    <a:lnTo>
                      <a:pt x="1192686" y="209464"/>
                    </a:lnTo>
                    <a:lnTo>
                      <a:pt x="1194511" y="206952"/>
                    </a:lnTo>
                    <a:lnTo>
                      <a:pt x="1196563" y="204669"/>
                    </a:lnTo>
                    <a:lnTo>
                      <a:pt x="1199072" y="202385"/>
                    </a:lnTo>
                    <a:lnTo>
                      <a:pt x="1201580" y="200102"/>
                    </a:lnTo>
                    <a:lnTo>
                      <a:pt x="1204545" y="198047"/>
                    </a:lnTo>
                    <a:lnTo>
                      <a:pt x="1207509" y="195991"/>
                    </a:lnTo>
                    <a:lnTo>
                      <a:pt x="1210245" y="194165"/>
                    </a:lnTo>
                    <a:lnTo>
                      <a:pt x="1213210" y="192566"/>
                    </a:lnTo>
                    <a:lnTo>
                      <a:pt x="1216403" y="191196"/>
                    </a:lnTo>
                    <a:lnTo>
                      <a:pt x="1219139" y="190055"/>
                    </a:lnTo>
                    <a:lnTo>
                      <a:pt x="1222103" y="189141"/>
                    </a:lnTo>
                    <a:lnTo>
                      <a:pt x="1225068" y="188913"/>
                    </a:lnTo>
                    <a:close/>
                    <a:moveTo>
                      <a:pt x="1315505" y="187326"/>
                    </a:moveTo>
                    <a:lnTo>
                      <a:pt x="1317341" y="187326"/>
                    </a:lnTo>
                    <a:lnTo>
                      <a:pt x="1318947" y="187783"/>
                    </a:lnTo>
                    <a:lnTo>
                      <a:pt x="1319864" y="188239"/>
                    </a:lnTo>
                    <a:lnTo>
                      <a:pt x="1321011" y="189153"/>
                    </a:lnTo>
                    <a:lnTo>
                      <a:pt x="1321470" y="190066"/>
                    </a:lnTo>
                    <a:lnTo>
                      <a:pt x="1321929" y="191208"/>
                    </a:lnTo>
                    <a:lnTo>
                      <a:pt x="1322388" y="192121"/>
                    </a:lnTo>
                    <a:lnTo>
                      <a:pt x="1322388" y="193491"/>
                    </a:lnTo>
                    <a:lnTo>
                      <a:pt x="1321929" y="194861"/>
                    </a:lnTo>
                    <a:lnTo>
                      <a:pt x="1321470" y="196231"/>
                    </a:lnTo>
                    <a:lnTo>
                      <a:pt x="1320552" y="199428"/>
                    </a:lnTo>
                    <a:lnTo>
                      <a:pt x="1318488" y="202168"/>
                    </a:lnTo>
                    <a:lnTo>
                      <a:pt x="1316423" y="204908"/>
                    </a:lnTo>
                    <a:lnTo>
                      <a:pt x="1314129" y="207420"/>
                    </a:lnTo>
                    <a:lnTo>
                      <a:pt x="1311835" y="209932"/>
                    </a:lnTo>
                    <a:lnTo>
                      <a:pt x="1309082" y="212215"/>
                    </a:lnTo>
                    <a:lnTo>
                      <a:pt x="1306329" y="214042"/>
                    </a:lnTo>
                    <a:lnTo>
                      <a:pt x="1303576" y="215640"/>
                    </a:lnTo>
                    <a:lnTo>
                      <a:pt x="1300823" y="217239"/>
                    </a:lnTo>
                    <a:lnTo>
                      <a:pt x="1298300" y="218609"/>
                    </a:lnTo>
                    <a:lnTo>
                      <a:pt x="1295547" y="219294"/>
                    </a:lnTo>
                    <a:lnTo>
                      <a:pt x="1293253" y="220207"/>
                    </a:lnTo>
                    <a:lnTo>
                      <a:pt x="1290959" y="220436"/>
                    </a:lnTo>
                    <a:lnTo>
                      <a:pt x="1288664" y="220664"/>
                    </a:lnTo>
                    <a:lnTo>
                      <a:pt x="1286829" y="220436"/>
                    </a:lnTo>
                    <a:lnTo>
                      <a:pt x="1285223" y="219522"/>
                    </a:lnTo>
                    <a:lnTo>
                      <a:pt x="1284076" y="218837"/>
                    </a:lnTo>
                    <a:lnTo>
                      <a:pt x="1283159" y="217467"/>
                    </a:lnTo>
                    <a:lnTo>
                      <a:pt x="1282700" y="215640"/>
                    </a:lnTo>
                    <a:lnTo>
                      <a:pt x="1282700" y="213814"/>
                    </a:lnTo>
                    <a:lnTo>
                      <a:pt x="1282929" y="211987"/>
                    </a:lnTo>
                    <a:lnTo>
                      <a:pt x="1283617" y="209932"/>
                    </a:lnTo>
                    <a:lnTo>
                      <a:pt x="1284994" y="207420"/>
                    </a:lnTo>
                    <a:lnTo>
                      <a:pt x="1286600" y="205137"/>
                    </a:lnTo>
                    <a:lnTo>
                      <a:pt x="1288435" y="203082"/>
                    </a:lnTo>
                    <a:lnTo>
                      <a:pt x="1290500" y="200570"/>
                    </a:lnTo>
                    <a:lnTo>
                      <a:pt x="1292794" y="198286"/>
                    </a:lnTo>
                    <a:lnTo>
                      <a:pt x="1295317" y="196231"/>
                    </a:lnTo>
                    <a:lnTo>
                      <a:pt x="1298070" y="194404"/>
                    </a:lnTo>
                    <a:lnTo>
                      <a:pt x="1300594" y="192578"/>
                    </a:lnTo>
                    <a:lnTo>
                      <a:pt x="1303576" y="190979"/>
                    </a:lnTo>
                    <a:lnTo>
                      <a:pt x="1306788" y="189381"/>
                    </a:lnTo>
                    <a:lnTo>
                      <a:pt x="1309541" y="188239"/>
                    </a:lnTo>
                    <a:lnTo>
                      <a:pt x="1312523" y="187554"/>
                    </a:lnTo>
                    <a:lnTo>
                      <a:pt x="1315505" y="187326"/>
                    </a:lnTo>
                    <a:close/>
                    <a:moveTo>
                      <a:pt x="2361104" y="185738"/>
                    </a:moveTo>
                    <a:lnTo>
                      <a:pt x="2363612" y="185966"/>
                    </a:lnTo>
                    <a:lnTo>
                      <a:pt x="2365665" y="186423"/>
                    </a:lnTo>
                    <a:lnTo>
                      <a:pt x="2367945" y="187108"/>
                    </a:lnTo>
                    <a:lnTo>
                      <a:pt x="2370453" y="188021"/>
                    </a:lnTo>
                    <a:lnTo>
                      <a:pt x="2374558" y="190305"/>
                    </a:lnTo>
                    <a:lnTo>
                      <a:pt x="2378663" y="192588"/>
                    </a:lnTo>
                    <a:lnTo>
                      <a:pt x="2382768" y="195557"/>
                    </a:lnTo>
                    <a:lnTo>
                      <a:pt x="2386188" y="198297"/>
                    </a:lnTo>
                    <a:lnTo>
                      <a:pt x="2389153" y="201494"/>
                    </a:lnTo>
                    <a:lnTo>
                      <a:pt x="2391661" y="204234"/>
                    </a:lnTo>
                    <a:lnTo>
                      <a:pt x="2393713" y="207659"/>
                    </a:lnTo>
                    <a:lnTo>
                      <a:pt x="2395082" y="210399"/>
                    </a:lnTo>
                    <a:lnTo>
                      <a:pt x="2395538" y="211997"/>
                    </a:lnTo>
                    <a:lnTo>
                      <a:pt x="2395538" y="213367"/>
                    </a:lnTo>
                    <a:lnTo>
                      <a:pt x="2395538" y="214509"/>
                    </a:lnTo>
                    <a:lnTo>
                      <a:pt x="2395538" y="215422"/>
                    </a:lnTo>
                    <a:lnTo>
                      <a:pt x="2395082" y="216564"/>
                    </a:lnTo>
                    <a:lnTo>
                      <a:pt x="2394626" y="217249"/>
                    </a:lnTo>
                    <a:lnTo>
                      <a:pt x="2393713" y="217706"/>
                    </a:lnTo>
                    <a:lnTo>
                      <a:pt x="2392573" y="218391"/>
                    </a:lnTo>
                    <a:lnTo>
                      <a:pt x="2391661" y="218848"/>
                    </a:lnTo>
                    <a:lnTo>
                      <a:pt x="2390293" y="218848"/>
                    </a:lnTo>
                    <a:lnTo>
                      <a:pt x="2388697" y="219076"/>
                    </a:lnTo>
                    <a:lnTo>
                      <a:pt x="2386872" y="218848"/>
                    </a:lnTo>
                    <a:lnTo>
                      <a:pt x="2383680" y="218391"/>
                    </a:lnTo>
                    <a:lnTo>
                      <a:pt x="2380487" y="217249"/>
                    </a:lnTo>
                    <a:lnTo>
                      <a:pt x="2377295" y="215651"/>
                    </a:lnTo>
                    <a:lnTo>
                      <a:pt x="2373874" y="213824"/>
                    </a:lnTo>
                    <a:lnTo>
                      <a:pt x="2370682" y="211769"/>
                    </a:lnTo>
                    <a:lnTo>
                      <a:pt x="2367489" y="209714"/>
                    </a:lnTo>
                    <a:lnTo>
                      <a:pt x="2364524" y="206974"/>
                    </a:lnTo>
                    <a:lnTo>
                      <a:pt x="2362016" y="204462"/>
                    </a:lnTo>
                    <a:lnTo>
                      <a:pt x="2359508" y="201950"/>
                    </a:lnTo>
                    <a:lnTo>
                      <a:pt x="2357683" y="199438"/>
                    </a:lnTo>
                    <a:lnTo>
                      <a:pt x="2356087" y="196698"/>
                    </a:lnTo>
                    <a:lnTo>
                      <a:pt x="2355175" y="194415"/>
                    </a:lnTo>
                    <a:lnTo>
                      <a:pt x="2354263" y="192131"/>
                    </a:lnTo>
                    <a:lnTo>
                      <a:pt x="2354263" y="189848"/>
                    </a:lnTo>
                    <a:lnTo>
                      <a:pt x="2354491" y="189163"/>
                    </a:lnTo>
                    <a:lnTo>
                      <a:pt x="2355175" y="188250"/>
                    </a:lnTo>
                    <a:lnTo>
                      <a:pt x="2355631" y="187565"/>
                    </a:lnTo>
                    <a:lnTo>
                      <a:pt x="2356543" y="186880"/>
                    </a:lnTo>
                    <a:lnTo>
                      <a:pt x="2357455" y="186195"/>
                    </a:lnTo>
                    <a:lnTo>
                      <a:pt x="2358824" y="185966"/>
                    </a:lnTo>
                    <a:lnTo>
                      <a:pt x="2361104" y="185738"/>
                    </a:lnTo>
                    <a:close/>
                    <a:moveTo>
                      <a:pt x="1412321" y="185738"/>
                    </a:moveTo>
                    <a:lnTo>
                      <a:pt x="1414386" y="186176"/>
                    </a:lnTo>
                    <a:lnTo>
                      <a:pt x="1415993" y="186395"/>
                    </a:lnTo>
                    <a:lnTo>
                      <a:pt x="1417370" y="187052"/>
                    </a:lnTo>
                    <a:lnTo>
                      <a:pt x="1418288" y="187928"/>
                    </a:lnTo>
                    <a:lnTo>
                      <a:pt x="1419436" y="188584"/>
                    </a:lnTo>
                    <a:lnTo>
                      <a:pt x="1419895" y="189679"/>
                    </a:lnTo>
                    <a:lnTo>
                      <a:pt x="1420354" y="190774"/>
                    </a:lnTo>
                    <a:lnTo>
                      <a:pt x="1420813" y="191869"/>
                    </a:lnTo>
                    <a:lnTo>
                      <a:pt x="1420813" y="193402"/>
                    </a:lnTo>
                    <a:lnTo>
                      <a:pt x="1420354" y="194715"/>
                    </a:lnTo>
                    <a:lnTo>
                      <a:pt x="1419665" y="197343"/>
                    </a:lnTo>
                    <a:lnTo>
                      <a:pt x="1418288" y="200190"/>
                    </a:lnTo>
                    <a:lnTo>
                      <a:pt x="1416681" y="203036"/>
                    </a:lnTo>
                    <a:lnTo>
                      <a:pt x="1414616" y="205445"/>
                    </a:lnTo>
                    <a:lnTo>
                      <a:pt x="1412550" y="207853"/>
                    </a:lnTo>
                    <a:lnTo>
                      <a:pt x="1409796" y="210043"/>
                    </a:lnTo>
                    <a:lnTo>
                      <a:pt x="1407501" y="211795"/>
                    </a:lnTo>
                    <a:lnTo>
                      <a:pt x="1404746" y="213546"/>
                    </a:lnTo>
                    <a:lnTo>
                      <a:pt x="1401992" y="214860"/>
                    </a:lnTo>
                    <a:lnTo>
                      <a:pt x="1399238" y="216174"/>
                    </a:lnTo>
                    <a:lnTo>
                      <a:pt x="1396713" y="216831"/>
                    </a:lnTo>
                    <a:lnTo>
                      <a:pt x="1393959" y="217269"/>
                    </a:lnTo>
                    <a:lnTo>
                      <a:pt x="1391664" y="217488"/>
                    </a:lnTo>
                    <a:lnTo>
                      <a:pt x="1389598" y="217488"/>
                    </a:lnTo>
                    <a:lnTo>
                      <a:pt x="1387303" y="217050"/>
                    </a:lnTo>
                    <a:lnTo>
                      <a:pt x="1385926" y="216393"/>
                    </a:lnTo>
                    <a:lnTo>
                      <a:pt x="1384319" y="215298"/>
                    </a:lnTo>
                    <a:lnTo>
                      <a:pt x="1383401" y="213765"/>
                    </a:lnTo>
                    <a:lnTo>
                      <a:pt x="1382713" y="212014"/>
                    </a:lnTo>
                    <a:lnTo>
                      <a:pt x="1382713" y="210262"/>
                    </a:lnTo>
                    <a:lnTo>
                      <a:pt x="1382942" y="208291"/>
                    </a:lnTo>
                    <a:lnTo>
                      <a:pt x="1383631" y="206321"/>
                    </a:lnTo>
                    <a:lnTo>
                      <a:pt x="1384549" y="204131"/>
                    </a:lnTo>
                    <a:lnTo>
                      <a:pt x="1385926" y="201941"/>
                    </a:lnTo>
                    <a:lnTo>
                      <a:pt x="1387303" y="199971"/>
                    </a:lnTo>
                    <a:lnTo>
                      <a:pt x="1389369" y="198000"/>
                    </a:lnTo>
                    <a:lnTo>
                      <a:pt x="1391205" y="195810"/>
                    </a:lnTo>
                    <a:lnTo>
                      <a:pt x="1393500" y="193840"/>
                    </a:lnTo>
                    <a:lnTo>
                      <a:pt x="1395795" y="192088"/>
                    </a:lnTo>
                    <a:lnTo>
                      <a:pt x="1398320" y="190555"/>
                    </a:lnTo>
                    <a:lnTo>
                      <a:pt x="1400845" y="189022"/>
                    </a:lnTo>
                    <a:lnTo>
                      <a:pt x="1403828" y="187928"/>
                    </a:lnTo>
                    <a:lnTo>
                      <a:pt x="1406353" y="186833"/>
                    </a:lnTo>
                    <a:lnTo>
                      <a:pt x="1409337" y="186395"/>
                    </a:lnTo>
                    <a:lnTo>
                      <a:pt x="1412321" y="185738"/>
                    </a:lnTo>
                    <a:close/>
                    <a:moveTo>
                      <a:pt x="1513960" y="184151"/>
                    </a:moveTo>
                    <a:lnTo>
                      <a:pt x="1516014" y="184586"/>
                    </a:lnTo>
                    <a:lnTo>
                      <a:pt x="1517839" y="184803"/>
                    </a:lnTo>
                    <a:lnTo>
                      <a:pt x="1519665" y="185456"/>
                    </a:lnTo>
                    <a:lnTo>
                      <a:pt x="1521034" y="186326"/>
                    </a:lnTo>
                    <a:lnTo>
                      <a:pt x="1521947" y="186978"/>
                    </a:lnTo>
                    <a:lnTo>
                      <a:pt x="1522860" y="188283"/>
                    </a:lnTo>
                    <a:lnTo>
                      <a:pt x="1523316" y="189153"/>
                    </a:lnTo>
                    <a:lnTo>
                      <a:pt x="1523773" y="190457"/>
                    </a:lnTo>
                    <a:lnTo>
                      <a:pt x="1524001" y="191762"/>
                    </a:lnTo>
                    <a:lnTo>
                      <a:pt x="1524001" y="193284"/>
                    </a:lnTo>
                    <a:lnTo>
                      <a:pt x="1523773" y="196111"/>
                    </a:lnTo>
                    <a:lnTo>
                      <a:pt x="1523088" y="198721"/>
                    </a:lnTo>
                    <a:lnTo>
                      <a:pt x="1521719" y="201331"/>
                    </a:lnTo>
                    <a:lnTo>
                      <a:pt x="1520121" y="203723"/>
                    </a:lnTo>
                    <a:lnTo>
                      <a:pt x="1518296" y="206115"/>
                    </a:lnTo>
                    <a:lnTo>
                      <a:pt x="1516014" y="208290"/>
                    </a:lnTo>
                    <a:lnTo>
                      <a:pt x="1513960" y="210029"/>
                    </a:lnTo>
                    <a:lnTo>
                      <a:pt x="1511221" y="211769"/>
                    </a:lnTo>
                    <a:lnTo>
                      <a:pt x="1508711" y="213074"/>
                    </a:lnTo>
                    <a:lnTo>
                      <a:pt x="1505972" y="214379"/>
                    </a:lnTo>
                    <a:lnTo>
                      <a:pt x="1503234" y="215031"/>
                    </a:lnTo>
                    <a:lnTo>
                      <a:pt x="1500952" y="215466"/>
                    </a:lnTo>
                    <a:lnTo>
                      <a:pt x="1498442" y="215901"/>
                    </a:lnTo>
                    <a:lnTo>
                      <a:pt x="1495931" y="215901"/>
                    </a:lnTo>
                    <a:lnTo>
                      <a:pt x="1493878" y="215248"/>
                    </a:lnTo>
                    <a:lnTo>
                      <a:pt x="1492052" y="214596"/>
                    </a:lnTo>
                    <a:lnTo>
                      <a:pt x="1490454" y="213509"/>
                    </a:lnTo>
                    <a:lnTo>
                      <a:pt x="1489085" y="211986"/>
                    </a:lnTo>
                    <a:lnTo>
                      <a:pt x="1488172" y="210029"/>
                    </a:lnTo>
                    <a:lnTo>
                      <a:pt x="1487488" y="208290"/>
                    </a:lnTo>
                    <a:lnTo>
                      <a:pt x="1487488" y="206550"/>
                    </a:lnTo>
                    <a:lnTo>
                      <a:pt x="1487944" y="204593"/>
                    </a:lnTo>
                    <a:lnTo>
                      <a:pt x="1488629" y="202201"/>
                    </a:lnTo>
                    <a:lnTo>
                      <a:pt x="1489313" y="200243"/>
                    </a:lnTo>
                    <a:lnTo>
                      <a:pt x="1490683" y="198286"/>
                    </a:lnTo>
                    <a:lnTo>
                      <a:pt x="1492052" y="196111"/>
                    </a:lnTo>
                    <a:lnTo>
                      <a:pt x="1493878" y="193937"/>
                    </a:lnTo>
                    <a:lnTo>
                      <a:pt x="1495703" y="192197"/>
                    </a:lnTo>
                    <a:lnTo>
                      <a:pt x="1497757" y="190457"/>
                    </a:lnTo>
                    <a:lnTo>
                      <a:pt x="1500267" y="188718"/>
                    </a:lnTo>
                    <a:lnTo>
                      <a:pt x="1502778" y="187413"/>
                    </a:lnTo>
                    <a:lnTo>
                      <a:pt x="1505288" y="186326"/>
                    </a:lnTo>
                    <a:lnTo>
                      <a:pt x="1508026" y="185238"/>
                    </a:lnTo>
                    <a:lnTo>
                      <a:pt x="1510993" y="184586"/>
                    </a:lnTo>
                    <a:lnTo>
                      <a:pt x="1513960" y="184151"/>
                    </a:lnTo>
                    <a:close/>
                    <a:moveTo>
                      <a:pt x="2261183" y="184150"/>
                    </a:moveTo>
                    <a:lnTo>
                      <a:pt x="2263650" y="184380"/>
                    </a:lnTo>
                    <a:lnTo>
                      <a:pt x="2265892" y="184840"/>
                    </a:lnTo>
                    <a:lnTo>
                      <a:pt x="2268134" y="185529"/>
                    </a:lnTo>
                    <a:lnTo>
                      <a:pt x="2270601" y="186219"/>
                    </a:lnTo>
                    <a:lnTo>
                      <a:pt x="2274637" y="188288"/>
                    </a:lnTo>
                    <a:lnTo>
                      <a:pt x="2278897" y="191047"/>
                    </a:lnTo>
                    <a:lnTo>
                      <a:pt x="2282261" y="193576"/>
                    </a:lnTo>
                    <a:lnTo>
                      <a:pt x="2285176" y="196795"/>
                    </a:lnTo>
                    <a:lnTo>
                      <a:pt x="2287866" y="199784"/>
                    </a:lnTo>
                    <a:lnTo>
                      <a:pt x="2289660" y="202773"/>
                    </a:lnTo>
                    <a:lnTo>
                      <a:pt x="2290781" y="204613"/>
                    </a:lnTo>
                    <a:lnTo>
                      <a:pt x="2291454" y="206452"/>
                    </a:lnTo>
                    <a:lnTo>
                      <a:pt x="2291902" y="208291"/>
                    </a:lnTo>
                    <a:lnTo>
                      <a:pt x="2292351" y="209901"/>
                    </a:lnTo>
                    <a:lnTo>
                      <a:pt x="2292351" y="211050"/>
                    </a:lnTo>
                    <a:lnTo>
                      <a:pt x="2291902" y="212430"/>
                    </a:lnTo>
                    <a:lnTo>
                      <a:pt x="2291454" y="213809"/>
                    </a:lnTo>
                    <a:lnTo>
                      <a:pt x="2290781" y="214959"/>
                    </a:lnTo>
                    <a:lnTo>
                      <a:pt x="2289884" y="215649"/>
                    </a:lnTo>
                    <a:lnTo>
                      <a:pt x="2288539" y="216338"/>
                    </a:lnTo>
                    <a:lnTo>
                      <a:pt x="2287418" y="217028"/>
                    </a:lnTo>
                    <a:lnTo>
                      <a:pt x="2285848" y="217488"/>
                    </a:lnTo>
                    <a:lnTo>
                      <a:pt x="2284279" y="217488"/>
                    </a:lnTo>
                    <a:lnTo>
                      <a:pt x="2282261" y="217488"/>
                    </a:lnTo>
                    <a:lnTo>
                      <a:pt x="2280018" y="217258"/>
                    </a:lnTo>
                    <a:lnTo>
                      <a:pt x="2278000" y="216798"/>
                    </a:lnTo>
                    <a:lnTo>
                      <a:pt x="2274637" y="215649"/>
                    </a:lnTo>
                    <a:lnTo>
                      <a:pt x="2271498" y="214039"/>
                    </a:lnTo>
                    <a:lnTo>
                      <a:pt x="2268807" y="212430"/>
                    </a:lnTo>
                    <a:lnTo>
                      <a:pt x="2265892" y="210590"/>
                    </a:lnTo>
                    <a:lnTo>
                      <a:pt x="2262977" y="208521"/>
                    </a:lnTo>
                    <a:lnTo>
                      <a:pt x="2260735" y="206222"/>
                    </a:lnTo>
                    <a:lnTo>
                      <a:pt x="2258717" y="203693"/>
                    </a:lnTo>
                    <a:lnTo>
                      <a:pt x="2256923" y="201394"/>
                    </a:lnTo>
                    <a:lnTo>
                      <a:pt x="2255353" y="198865"/>
                    </a:lnTo>
                    <a:lnTo>
                      <a:pt x="2254008" y="196565"/>
                    </a:lnTo>
                    <a:lnTo>
                      <a:pt x="2253335" y="194266"/>
                    </a:lnTo>
                    <a:lnTo>
                      <a:pt x="2252663" y="191737"/>
                    </a:lnTo>
                    <a:lnTo>
                      <a:pt x="2252663" y="189898"/>
                    </a:lnTo>
                    <a:lnTo>
                      <a:pt x="2253335" y="188058"/>
                    </a:lnTo>
                    <a:lnTo>
                      <a:pt x="2254232" y="186449"/>
                    </a:lnTo>
                    <a:lnTo>
                      <a:pt x="2255802" y="185299"/>
                    </a:lnTo>
                    <a:lnTo>
                      <a:pt x="2257371" y="184610"/>
                    </a:lnTo>
                    <a:lnTo>
                      <a:pt x="2258717" y="184380"/>
                    </a:lnTo>
                    <a:lnTo>
                      <a:pt x="2261183" y="184150"/>
                    </a:lnTo>
                    <a:close/>
                    <a:moveTo>
                      <a:pt x="2153658" y="182563"/>
                    </a:moveTo>
                    <a:lnTo>
                      <a:pt x="2156348" y="182793"/>
                    </a:lnTo>
                    <a:lnTo>
                      <a:pt x="2158589" y="183253"/>
                    </a:lnTo>
                    <a:lnTo>
                      <a:pt x="2160606" y="183942"/>
                    </a:lnTo>
                    <a:lnTo>
                      <a:pt x="2163071" y="184632"/>
                    </a:lnTo>
                    <a:lnTo>
                      <a:pt x="2165088" y="185782"/>
                    </a:lnTo>
                    <a:lnTo>
                      <a:pt x="2167105" y="186701"/>
                    </a:lnTo>
                    <a:lnTo>
                      <a:pt x="2170691" y="189460"/>
                    </a:lnTo>
                    <a:lnTo>
                      <a:pt x="2173829" y="191989"/>
                    </a:lnTo>
                    <a:lnTo>
                      <a:pt x="2176742" y="195208"/>
                    </a:lnTo>
                    <a:lnTo>
                      <a:pt x="2178759" y="198197"/>
                    </a:lnTo>
                    <a:lnTo>
                      <a:pt x="2180104" y="201186"/>
                    </a:lnTo>
                    <a:lnTo>
                      <a:pt x="2180777" y="203255"/>
                    </a:lnTo>
                    <a:lnTo>
                      <a:pt x="2181225" y="205325"/>
                    </a:lnTo>
                    <a:lnTo>
                      <a:pt x="2181225" y="207164"/>
                    </a:lnTo>
                    <a:lnTo>
                      <a:pt x="2181225" y="208773"/>
                    </a:lnTo>
                    <a:lnTo>
                      <a:pt x="2180777" y="210383"/>
                    </a:lnTo>
                    <a:lnTo>
                      <a:pt x="2180104" y="211992"/>
                    </a:lnTo>
                    <a:lnTo>
                      <a:pt x="2178984" y="212912"/>
                    </a:lnTo>
                    <a:lnTo>
                      <a:pt x="2177639" y="214062"/>
                    </a:lnTo>
                    <a:lnTo>
                      <a:pt x="2176070" y="214981"/>
                    </a:lnTo>
                    <a:lnTo>
                      <a:pt x="2174501" y="215671"/>
                    </a:lnTo>
                    <a:lnTo>
                      <a:pt x="2172708" y="215901"/>
                    </a:lnTo>
                    <a:lnTo>
                      <a:pt x="2170691" y="215901"/>
                    </a:lnTo>
                    <a:lnTo>
                      <a:pt x="2168450" y="215901"/>
                    </a:lnTo>
                    <a:lnTo>
                      <a:pt x="2165985" y="215441"/>
                    </a:lnTo>
                    <a:lnTo>
                      <a:pt x="2163744" y="214981"/>
                    </a:lnTo>
                    <a:lnTo>
                      <a:pt x="2161278" y="213832"/>
                    </a:lnTo>
                    <a:lnTo>
                      <a:pt x="2158141" y="212222"/>
                    </a:lnTo>
                    <a:lnTo>
                      <a:pt x="2155227" y="210613"/>
                    </a:lnTo>
                    <a:lnTo>
                      <a:pt x="2152762" y="208773"/>
                    </a:lnTo>
                    <a:lnTo>
                      <a:pt x="2150521" y="206704"/>
                    </a:lnTo>
                    <a:lnTo>
                      <a:pt x="2148504" y="204175"/>
                    </a:lnTo>
                    <a:lnTo>
                      <a:pt x="2146711" y="202106"/>
                    </a:lnTo>
                    <a:lnTo>
                      <a:pt x="2145366" y="199807"/>
                    </a:lnTo>
                    <a:lnTo>
                      <a:pt x="2144469" y="197507"/>
                    </a:lnTo>
                    <a:lnTo>
                      <a:pt x="2143573" y="194978"/>
                    </a:lnTo>
                    <a:lnTo>
                      <a:pt x="2143125" y="192909"/>
                    </a:lnTo>
                    <a:lnTo>
                      <a:pt x="2143125" y="190840"/>
                    </a:lnTo>
                    <a:lnTo>
                      <a:pt x="2143349" y="189001"/>
                    </a:lnTo>
                    <a:lnTo>
                      <a:pt x="2144245" y="187161"/>
                    </a:lnTo>
                    <a:lnTo>
                      <a:pt x="2145366" y="185552"/>
                    </a:lnTo>
                    <a:lnTo>
                      <a:pt x="2146935" y="184172"/>
                    </a:lnTo>
                    <a:lnTo>
                      <a:pt x="2148952" y="183253"/>
                    </a:lnTo>
                    <a:lnTo>
                      <a:pt x="2151641" y="182793"/>
                    </a:lnTo>
                    <a:lnTo>
                      <a:pt x="2153658" y="182563"/>
                    </a:lnTo>
                    <a:close/>
                    <a:moveTo>
                      <a:pt x="2054557" y="182563"/>
                    </a:moveTo>
                    <a:lnTo>
                      <a:pt x="2056797" y="182563"/>
                    </a:lnTo>
                    <a:lnTo>
                      <a:pt x="2059261" y="182783"/>
                    </a:lnTo>
                    <a:lnTo>
                      <a:pt x="2061725" y="183004"/>
                    </a:lnTo>
                    <a:lnTo>
                      <a:pt x="2063741" y="183665"/>
                    </a:lnTo>
                    <a:lnTo>
                      <a:pt x="2065981" y="184547"/>
                    </a:lnTo>
                    <a:lnTo>
                      <a:pt x="2067773" y="185429"/>
                    </a:lnTo>
                    <a:lnTo>
                      <a:pt x="2069565" y="186532"/>
                    </a:lnTo>
                    <a:lnTo>
                      <a:pt x="2072926" y="188736"/>
                    </a:lnTo>
                    <a:lnTo>
                      <a:pt x="2075838" y="191603"/>
                    </a:lnTo>
                    <a:lnTo>
                      <a:pt x="2078078" y="194469"/>
                    </a:lnTo>
                    <a:lnTo>
                      <a:pt x="2079646" y="197115"/>
                    </a:lnTo>
                    <a:lnTo>
                      <a:pt x="2080766" y="199981"/>
                    </a:lnTo>
                    <a:lnTo>
                      <a:pt x="2081214" y="201966"/>
                    </a:lnTo>
                    <a:lnTo>
                      <a:pt x="2081214" y="203950"/>
                    </a:lnTo>
                    <a:lnTo>
                      <a:pt x="2080990" y="206155"/>
                    </a:lnTo>
                    <a:lnTo>
                      <a:pt x="2080542" y="207919"/>
                    </a:lnTo>
                    <a:lnTo>
                      <a:pt x="2079646" y="209462"/>
                    </a:lnTo>
                    <a:lnTo>
                      <a:pt x="2078750" y="210565"/>
                    </a:lnTo>
                    <a:lnTo>
                      <a:pt x="2077182" y="211888"/>
                    </a:lnTo>
                    <a:lnTo>
                      <a:pt x="2075614" y="212990"/>
                    </a:lnTo>
                    <a:lnTo>
                      <a:pt x="2073822" y="213431"/>
                    </a:lnTo>
                    <a:lnTo>
                      <a:pt x="2072029" y="213872"/>
                    </a:lnTo>
                    <a:lnTo>
                      <a:pt x="2069789" y="214313"/>
                    </a:lnTo>
                    <a:lnTo>
                      <a:pt x="2067549" y="214313"/>
                    </a:lnTo>
                    <a:lnTo>
                      <a:pt x="2065309" y="213872"/>
                    </a:lnTo>
                    <a:lnTo>
                      <a:pt x="2062845" y="213431"/>
                    </a:lnTo>
                    <a:lnTo>
                      <a:pt x="2060381" y="212769"/>
                    </a:lnTo>
                    <a:lnTo>
                      <a:pt x="2057693" y="211447"/>
                    </a:lnTo>
                    <a:lnTo>
                      <a:pt x="2055229" y="209903"/>
                    </a:lnTo>
                    <a:lnTo>
                      <a:pt x="2052765" y="208139"/>
                    </a:lnTo>
                    <a:lnTo>
                      <a:pt x="2050749" y="206375"/>
                    </a:lnTo>
                    <a:lnTo>
                      <a:pt x="2048957" y="204391"/>
                    </a:lnTo>
                    <a:lnTo>
                      <a:pt x="2047389" y="202186"/>
                    </a:lnTo>
                    <a:lnTo>
                      <a:pt x="2046493" y="200202"/>
                    </a:lnTo>
                    <a:lnTo>
                      <a:pt x="2045373" y="197997"/>
                    </a:lnTo>
                    <a:lnTo>
                      <a:pt x="2044925" y="196013"/>
                    </a:lnTo>
                    <a:lnTo>
                      <a:pt x="2044701" y="193808"/>
                    </a:lnTo>
                    <a:lnTo>
                      <a:pt x="2044701" y="191823"/>
                    </a:lnTo>
                    <a:lnTo>
                      <a:pt x="2045149" y="189839"/>
                    </a:lnTo>
                    <a:lnTo>
                      <a:pt x="2045597" y="188075"/>
                    </a:lnTo>
                    <a:lnTo>
                      <a:pt x="2046941" y="186532"/>
                    </a:lnTo>
                    <a:lnTo>
                      <a:pt x="2048285" y="184988"/>
                    </a:lnTo>
                    <a:lnTo>
                      <a:pt x="2050077" y="183886"/>
                    </a:lnTo>
                    <a:lnTo>
                      <a:pt x="2052093" y="183004"/>
                    </a:lnTo>
                    <a:lnTo>
                      <a:pt x="2054557" y="182563"/>
                    </a:lnTo>
                    <a:close/>
                    <a:moveTo>
                      <a:pt x="1618049" y="182563"/>
                    </a:moveTo>
                    <a:lnTo>
                      <a:pt x="1620288" y="182791"/>
                    </a:lnTo>
                    <a:lnTo>
                      <a:pt x="1622303" y="183248"/>
                    </a:lnTo>
                    <a:lnTo>
                      <a:pt x="1623870" y="183705"/>
                    </a:lnTo>
                    <a:lnTo>
                      <a:pt x="1625437" y="184618"/>
                    </a:lnTo>
                    <a:lnTo>
                      <a:pt x="1626557" y="185760"/>
                    </a:lnTo>
                    <a:lnTo>
                      <a:pt x="1627676" y="186673"/>
                    </a:lnTo>
                    <a:lnTo>
                      <a:pt x="1628572" y="187815"/>
                    </a:lnTo>
                    <a:lnTo>
                      <a:pt x="1629243" y="188956"/>
                    </a:lnTo>
                    <a:lnTo>
                      <a:pt x="1629691" y="190327"/>
                    </a:lnTo>
                    <a:lnTo>
                      <a:pt x="1630363" y="191925"/>
                    </a:lnTo>
                    <a:lnTo>
                      <a:pt x="1630363" y="194893"/>
                    </a:lnTo>
                    <a:lnTo>
                      <a:pt x="1629915" y="197862"/>
                    </a:lnTo>
                    <a:lnTo>
                      <a:pt x="1629243" y="200374"/>
                    </a:lnTo>
                    <a:lnTo>
                      <a:pt x="1627900" y="203342"/>
                    </a:lnTo>
                    <a:lnTo>
                      <a:pt x="1626333" y="205854"/>
                    </a:lnTo>
                    <a:lnTo>
                      <a:pt x="1624318" y="208366"/>
                    </a:lnTo>
                    <a:lnTo>
                      <a:pt x="1622303" y="210421"/>
                    </a:lnTo>
                    <a:lnTo>
                      <a:pt x="1620064" y="212019"/>
                    </a:lnTo>
                    <a:lnTo>
                      <a:pt x="1617378" y="213617"/>
                    </a:lnTo>
                    <a:lnTo>
                      <a:pt x="1615139" y="214531"/>
                    </a:lnTo>
                    <a:lnTo>
                      <a:pt x="1612452" y="215444"/>
                    </a:lnTo>
                    <a:lnTo>
                      <a:pt x="1609990" y="215673"/>
                    </a:lnTo>
                    <a:lnTo>
                      <a:pt x="1607303" y="215901"/>
                    </a:lnTo>
                    <a:lnTo>
                      <a:pt x="1604841" y="215673"/>
                    </a:lnTo>
                    <a:lnTo>
                      <a:pt x="1602602" y="214759"/>
                    </a:lnTo>
                    <a:lnTo>
                      <a:pt x="1600587" y="214074"/>
                    </a:lnTo>
                    <a:lnTo>
                      <a:pt x="1598796" y="212476"/>
                    </a:lnTo>
                    <a:lnTo>
                      <a:pt x="1597229" y="210649"/>
                    </a:lnTo>
                    <a:lnTo>
                      <a:pt x="1596333" y="208594"/>
                    </a:lnTo>
                    <a:lnTo>
                      <a:pt x="1595662" y="206539"/>
                    </a:lnTo>
                    <a:lnTo>
                      <a:pt x="1595438" y="204484"/>
                    </a:lnTo>
                    <a:lnTo>
                      <a:pt x="1595662" y="202429"/>
                    </a:lnTo>
                    <a:lnTo>
                      <a:pt x="1595886" y="200374"/>
                    </a:lnTo>
                    <a:lnTo>
                      <a:pt x="1596781" y="198319"/>
                    </a:lnTo>
                    <a:lnTo>
                      <a:pt x="1597453" y="196263"/>
                    </a:lnTo>
                    <a:lnTo>
                      <a:pt x="1598796" y="193980"/>
                    </a:lnTo>
                    <a:lnTo>
                      <a:pt x="1600139" y="192153"/>
                    </a:lnTo>
                    <a:lnTo>
                      <a:pt x="1601930" y="190098"/>
                    </a:lnTo>
                    <a:lnTo>
                      <a:pt x="1603721" y="188500"/>
                    </a:lnTo>
                    <a:lnTo>
                      <a:pt x="1605736" y="186901"/>
                    </a:lnTo>
                    <a:lnTo>
                      <a:pt x="1607751" y="185760"/>
                    </a:lnTo>
                    <a:lnTo>
                      <a:pt x="1610214" y="184390"/>
                    </a:lnTo>
                    <a:lnTo>
                      <a:pt x="1612676" y="183476"/>
                    </a:lnTo>
                    <a:lnTo>
                      <a:pt x="1615363" y="183020"/>
                    </a:lnTo>
                    <a:lnTo>
                      <a:pt x="1618049" y="182563"/>
                    </a:lnTo>
                    <a:close/>
                    <a:moveTo>
                      <a:pt x="1944728" y="180976"/>
                    </a:moveTo>
                    <a:lnTo>
                      <a:pt x="1946485" y="180976"/>
                    </a:lnTo>
                    <a:lnTo>
                      <a:pt x="1948681" y="181207"/>
                    </a:lnTo>
                    <a:lnTo>
                      <a:pt x="1950878" y="181670"/>
                    </a:lnTo>
                    <a:lnTo>
                      <a:pt x="1953075" y="182365"/>
                    </a:lnTo>
                    <a:lnTo>
                      <a:pt x="1955051" y="183059"/>
                    </a:lnTo>
                    <a:lnTo>
                      <a:pt x="1956809" y="183986"/>
                    </a:lnTo>
                    <a:lnTo>
                      <a:pt x="1958346" y="185143"/>
                    </a:lnTo>
                    <a:lnTo>
                      <a:pt x="1959884" y="186301"/>
                    </a:lnTo>
                    <a:lnTo>
                      <a:pt x="1961202" y="187690"/>
                    </a:lnTo>
                    <a:lnTo>
                      <a:pt x="1963398" y="190468"/>
                    </a:lnTo>
                    <a:lnTo>
                      <a:pt x="1965156" y="193246"/>
                    </a:lnTo>
                    <a:lnTo>
                      <a:pt x="1966473" y="196487"/>
                    </a:lnTo>
                    <a:lnTo>
                      <a:pt x="1966913" y="199265"/>
                    </a:lnTo>
                    <a:lnTo>
                      <a:pt x="1966913" y="201812"/>
                    </a:lnTo>
                    <a:lnTo>
                      <a:pt x="1966693" y="204127"/>
                    </a:lnTo>
                    <a:lnTo>
                      <a:pt x="1965814" y="206442"/>
                    </a:lnTo>
                    <a:lnTo>
                      <a:pt x="1964936" y="208295"/>
                    </a:lnTo>
                    <a:lnTo>
                      <a:pt x="1963618" y="209915"/>
                    </a:lnTo>
                    <a:lnTo>
                      <a:pt x="1962080" y="211536"/>
                    </a:lnTo>
                    <a:lnTo>
                      <a:pt x="1960103" y="212462"/>
                    </a:lnTo>
                    <a:lnTo>
                      <a:pt x="1958346" y="213388"/>
                    </a:lnTo>
                    <a:lnTo>
                      <a:pt x="1955930" y="214082"/>
                    </a:lnTo>
                    <a:lnTo>
                      <a:pt x="1953734" y="214314"/>
                    </a:lnTo>
                    <a:lnTo>
                      <a:pt x="1951537" y="214314"/>
                    </a:lnTo>
                    <a:lnTo>
                      <a:pt x="1948901" y="214082"/>
                    </a:lnTo>
                    <a:lnTo>
                      <a:pt x="1946485" y="213388"/>
                    </a:lnTo>
                    <a:lnTo>
                      <a:pt x="1944069" y="212462"/>
                    </a:lnTo>
                    <a:lnTo>
                      <a:pt x="1941653" y="211073"/>
                    </a:lnTo>
                    <a:lnTo>
                      <a:pt x="1939236" y="209221"/>
                    </a:lnTo>
                    <a:lnTo>
                      <a:pt x="1937259" y="207368"/>
                    </a:lnTo>
                    <a:lnTo>
                      <a:pt x="1935502" y="205285"/>
                    </a:lnTo>
                    <a:lnTo>
                      <a:pt x="1934184" y="203201"/>
                    </a:lnTo>
                    <a:lnTo>
                      <a:pt x="1933306" y="201118"/>
                    </a:lnTo>
                    <a:lnTo>
                      <a:pt x="1932427" y="198571"/>
                    </a:lnTo>
                    <a:lnTo>
                      <a:pt x="1932207" y="196256"/>
                    </a:lnTo>
                    <a:lnTo>
                      <a:pt x="1931988" y="194172"/>
                    </a:lnTo>
                    <a:lnTo>
                      <a:pt x="1932207" y="191857"/>
                    </a:lnTo>
                    <a:lnTo>
                      <a:pt x="1933086" y="189773"/>
                    </a:lnTo>
                    <a:lnTo>
                      <a:pt x="1933745" y="187921"/>
                    </a:lnTo>
                    <a:lnTo>
                      <a:pt x="1934843" y="186069"/>
                    </a:lnTo>
                    <a:lnTo>
                      <a:pt x="1936381" y="184449"/>
                    </a:lnTo>
                    <a:lnTo>
                      <a:pt x="1938138" y="183059"/>
                    </a:lnTo>
                    <a:lnTo>
                      <a:pt x="1940115" y="182133"/>
                    </a:lnTo>
                    <a:lnTo>
                      <a:pt x="1942092" y="181207"/>
                    </a:lnTo>
                    <a:lnTo>
                      <a:pt x="1944728" y="180976"/>
                    </a:lnTo>
                    <a:close/>
                    <a:moveTo>
                      <a:pt x="1836285" y="180976"/>
                    </a:moveTo>
                    <a:lnTo>
                      <a:pt x="1838553" y="181206"/>
                    </a:lnTo>
                    <a:lnTo>
                      <a:pt x="1840594" y="181896"/>
                    </a:lnTo>
                    <a:lnTo>
                      <a:pt x="1842635" y="182355"/>
                    </a:lnTo>
                    <a:lnTo>
                      <a:pt x="1844449" y="183045"/>
                    </a:lnTo>
                    <a:lnTo>
                      <a:pt x="1846036" y="184195"/>
                    </a:lnTo>
                    <a:lnTo>
                      <a:pt x="1847624" y="185344"/>
                    </a:lnTo>
                    <a:lnTo>
                      <a:pt x="1848985" y="186264"/>
                    </a:lnTo>
                    <a:lnTo>
                      <a:pt x="1850345" y="187643"/>
                    </a:lnTo>
                    <a:lnTo>
                      <a:pt x="1851253" y="189023"/>
                    </a:lnTo>
                    <a:lnTo>
                      <a:pt x="1852160" y="190632"/>
                    </a:lnTo>
                    <a:lnTo>
                      <a:pt x="1853520" y="193391"/>
                    </a:lnTo>
                    <a:lnTo>
                      <a:pt x="1853974" y="196380"/>
                    </a:lnTo>
                    <a:lnTo>
                      <a:pt x="1854201" y="199369"/>
                    </a:lnTo>
                    <a:lnTo>
                      <a:pt x="1853747" y="201898"/>
                    </a:lnTo>
                    <a:lnTo>
                      <a:pt x="1852840" y="204198"/>
                    </a:lnTo>
                    <a:lnTo>
                      <a:pt x="1851933" y="206497"/>
                    </a:lnTo>
                    <a:lnTo>
                      <a:pt x="1850345" y="208566"/>
                    </a:lnTo>
                    <a:lnTo>
                      <a:pt x="1848758" y="210175"/>
                    </a:lnTo>
                    <a:lnTo>
                      <a:pt x="1846717" y="211785"/>
                    </a:lnTo>
                    <a:lnTo>
                      <a:pt x="1844449" y="212704"/>
                    </a:lnTo>
                    <a:lnTo>
                      <a:pt x="1842181" y="213624"/>
                    </a:lnTo>
                    <a:lnTo>
                      <a:pt x="1839686" y="214084"/>
                    </a:lnTo>
                    <a:lnTo>
                      <a:pt x="1837192" y="214314"/>
                    </a:lnTo>
                    <a:lnTo>
                      <a:pt x="1834697" y="214084"/>
                    </a:lnTo>
                    <a:lnTo>
                      <a:pt x="1832203" y="213854"/>
                    </a:lnTo>
                    <a:lnTo>
                      <a:pt x="1829708" y="212934"/>
                    </a:lnTo>
                    <a:lnTo>
                      <a:pt x="1827213" y="211785"/>
                    </a:lnTo>
                    <a:lnTo>
                      <a:pt x="1825172" y="210175"/>
                    </a:lnTo>
                    <a:lnTo>
                      <a:pt x="1823131" y="208336"/>
                    </a:lnTo>
                    <a:lnTo>
                      <a:pt x="1821544" y="206267"/>
                    </a:lnTo>
                    <a:lnTo>
                      <a:pt x="1820410" y="204198"/>
                    </a:lnTo>
                    <a:lnTo>
                      <a:pt x="1819729" y="202128"/>
                    </a:lnTo>
                    <a:lnTo>
                      <a:pt x="1819276" y="199829"/>
                    </a:lnTo>
                    <a:lnTo>
                      <a:pt x="1819276" y="197760"/>
                    </a:lnTo>
                    <a:lnTo>
                      <a:pt x="1819276" y="195461"/>
                    </a:lnTo>
                    <a:lnTo>
                      <a:pt x="1819729" y="193391"/>
                    </a:lnTo>
                    <a:lnTo>
                      <a:pt x="1820410" y="191322"/>
                    </a:lnTo>
                    <a:lnTo>
                      <a:pt x="1821544" y="189253"/>
                    </a:lnTo>
                    <a:lnTo>
                      <a:pt x="1822678" y="187414"/>
                    </a:lnTo>
                    <a:lnTo>
                      <a:pt x="1824492" y="185804"/>
                    </a:lnTo>
                    <a:lnTo>
                      <a:pt x="1826306" y="184195"/>
                    </a:lnTo>
                    <a:lnTo>
                      <a:pt x="1828347" y="183045"/>
                    </a:lnTo>
                    <a:lnTo>
                      <a:pt x="1830615" y="182125"/>
                    </a:lnTo>
                    <a:lnTo>
                      <a:pt x="1833336" y="181206"/>
                    </a:lnTo>
                    <a:lnTo>
                      <a:pt x="1836285" y="180976"/>
                    </a:lnTo>
                    <a:close/>
                    <a:moveTo>
                      <a:pt x="1726391" y="180976"/>
                    </a:moveTo>
                    <a:lnTo>
                      <a:pt x="1728644" y="181206"/>
                    </a:lnTo>
                    <a:lnTo>
                      <a:pt x="1730898" y="181896"/>
                    </a:lnTo>
                    <a:lnTo>
                      <a:pt x="1732700" y="182355"/>
                    </a:lnTo>
                    <a:lnTo>
                      <a:pt x="1734503" y="183045"/>
                    </a:lnTo>
                    <a:lnTo>
                      <a:pt x="1735629" y="184195"/>
                    </a:lnTo>
                    <a:lnTo>
                      <a:pt x="1736981" y="185344"/>
                    </a:lnTo>
                    <a:lnTo>
                      <a:pt x="1738333" y="186264"/>
                    </a:lnTo>
                    <a:lnTo>
                      <a:pt x="1739009" y="187643"/>
                    </a:lnTo>
                    <a:lnTo>
                      <a:pt x="1739910" y="189023"/>
                    </a:lnTo>
                    <a:lnTo>
                      <a:pt x="1740361" y="190632"/>
                    </a:lnTo>
                    <a:lnTo>
                      <a:pt x="1741262" y="193391"/>
                    </a:lnTo>
                    <a:lnTo>
                      <a:pt x="1741488" y="196380"/>
                    </a:lnTo>
                    <a:lnTo>
                      <a:pt x="1741262" y="199369"/>
                    </a:lnTo>
                    <a:lnTo>
                      <a:pt x="1740361" y="201898"/>
                    </a:lnTo>
                    <a:lnTo>
                      <a:pt x="1739009" y="204427"/>
                    </a:lnTo>
                    <a:lnTo>
                      <a:pt x="1737432" y="206497"/>
                    </a:lnTo>
                    <a:lnTo>
                      <a:pt x="1736080" y="208566"/>
                    </a:lnTo>
                    <a:lnTo>
                      <a:pt x="1733827" y="210175"/>
                    </a:lnTo>
                    <a:lnTo>
                      <a:pt x="1731799" y="211785"/>
                    </a:lnTo>
                    <a:lnTo>
                      <a:pt x="1729546" y="212704"/>
                    </a:lnTo>
                    <a:lnTo>
                      <a:pt x="1726842" y="213624"/>
                    </a:lnTo>
                    <a:lnTo>
                      <a:pt x="1724589" y="214084"/>
                    </a:lnTo>
                    <a:lnTo>
                      <a:pt x="1721885" y="214314"/>
                    </a:lnTo>
                    <a:lnTo>
                      <a:pt x="1719406" y="214314"/>
                    </a:lnTo>
                    <a:lnTo>
                      <a:pt x="1716928" y="213854"/>
                    </a:lnTo>
                    <a:lnTo>
                      <a:pt x="1714674" y="213164"/>
                    </a:lnTo>
                    <a:lnTo>
                      <a:pt x="1712646" y="212015"/>
                    </a:lnTo>
                    <a:lnTo>
                      <a:pt x="1710844" y="210405"/>
                    </a:lnTo>
                    <a:lnTo>
                      <a:pt x="1709267" y="208336"/>
                    </a:lnTo>
                    <a:lnTo>
                      <a:pt x="1707915" y="206497"/>
                    </a:lnTo>
                    <a:lnTo>
                      <a:pt x="1707239" y="204427"/>
                    </a:lnTo>
                    <a:lnTo>
                      <a:pt x="1707013" y="202128"/>
                    </a:lnTo>
                    <a:lnTo>
                      <a:pt x="1706563" y="200059"/>
                    </a:lnTo>
                    <a:lnTo>
                      <a:pt x="1707013" y="197990"/>
                    </a:lnTo>
                    <a:lnTo>
                      <a:pt x="1707464" y="195691"/>
                    </a:lnTo>
                    <a:lnTo>
                      <a:pt x="1708140" y="193391"/>
                    </a:lnTo>
                    <a:lnTo>
                      <a:pt x="1709267" y="191322"/>
                    </a:lnTo>
                    <a:lnTo>
                      <a:pt x="1710619" y="189483"/>
                    </a:lnTo>
                    <a:lnTo>
                      <a:pt x="1712196" y="187643"/>
                    </a:lnTo>
                    <a:lnTo>
                      <a:pt x="1713998" y="185804"/>
                    </a:lnTo>
                    <a:lnTo>
                      <a:pt x="1716026" y="184425"/>
                    </a:lnTo>
                    <a:lnTo>
                      <a:pt x="1718280" y="183045"/>
                    </a:lnTo>
                    <a:lnTo>
                      <a:pt x="1720983" y="182125"/>
                    </a:lnTo>
                    <a:lnTo>
                      <a:pt x="1723462" y="181666"/>
                    </a:lnTo>
                    <a:lnTo>
                      <a:pt x="1726391" y="180976"/>
                    </a:lnTo>
                    <a:close/>
                    <a:moveTo>
                      <a:pt x="956356" y="171450"/>
                    </a:moveTo>
                    <a:lnTo>
                      <a:pt x="957263" y="171450"/>
                    </a:lnTo>
                    <a:lnTo>
                      <a:pt x="957036" y="172125"/>
                    </a:lnTo>
                    <a:lnTo>
                      <a:pt x="956809" y="173026"/>
                    </a:lnTo>
                    <a:lnTo>
                      <a:pt x="954768" y="175053"/>
                    </a:lnTo>
                    <a:lnTo>
                      <a:pt x="951820" y="177530"/>
                    </a:lnTo>
                    <a:lnTo>
                      <a:pt x="948418" y="180457"/>
                    </a:lnTo>
                    <a:lnTo>
                      <a:pt x="941614" y="185411"/>
                    </a:lnTo>
                    <a:lnTo>
                      <a:pt x="937532" y="188113"/>
                    </a:lnTo>
                    <a:lnTo>
                      <a:pt x="931863" y="191941"/>
                    </a:lnTo>
                    <a:lnTo>
                      <a:pt x="926193" y="195319"/>
                    </a:lnTo>
                    <a:lnTo>
                      <a:pt x="921204" y="198021"/>
                    </a:lnTo>
                    <a:lnTo>
                      <a:pt x="916895" y="200498"/>
                    </a:lnTo>
                    <a:lnTo>
                      <a:pt x="913266" y="202074"/>
                    </a:lnTo>
                    <a:lnTo>
                      <a:pt x="910318" y="202975"/>
                    </a:lnTo>
                    <a:lnTo>
                      <a:pt x="909184" y="203200"/>
                    </a:lnTo>
                    <a:lnTo>
                      <a:pt x="908503" y="203200"/>
                    </a:lnTo>
                    <a:lnTo>
                      <a:pt x="908277" y="203200"/>
                    </a:lnTo>
                    <a:lnTo>
                      <a:pt x="908050" y="202750"/>
                    </a:lnTo>
                    <a:lnTo>
                      <a:pt x="908050" y="202524"/>
                    </a:lnTo>
                    <a:lnTo>
                      <a:pt x="908277" y="201624"/>
                    </a:lnTo>
                    <a:lnTo>
                      <a:pt x="909184" y="200498"/>
                    </a:lnTo>
                    <a:lnTo>
                      <a:pt x="911225" y="198696"/>
                    </a:lnTo>
                    <a:lnTo>
                      <a:pt x="913720" y="196445"/>
                    </a:lnTo>
                    <a:lnTo>
                      <a:pt x="920070" y="191491"/>
                    </a:lnTo>
                    <a:lnTo>
                      <a:pt x="927554" y="186086"/>
                    </a:lnTo>
                    <a:lnTo>
                      <a:pt x="935718" y="180907"/>
                    </a:lnTo>
                    <a:lnTo>
                      <a:pt x="943882" y="176629"/>
                    </a:lnTo>
                    <a:lnTo>
                      <a:pt x="947511" y="174377"/>
                    </a:lnTo>
                    <a:lnTo>
                      <a:pt x="950913" y="173026"/>
                    </a:lnTo>
                    <a:lnTo>
                      <a:pt x="953634" y="171900"/>
                    </a:lnTo>
                    <a:lnTo>
                      <a:pt x="956356" y="171450"/>
                    </a:lnTo>
                    <a:close/>
                    <a:moveTo>
                      <a:pt x="1006475" y="168275"/>
                    </a:moveTo>
                    <a:lnTo>
                      <a:pt x="1007383" y="168275"/>
                    </a:lnTo>
                    <a:lnTo>
                      <a:pt x="1007836" y="168500"/>
                    </a:lnTo>
                    <a:lnTo>
                      <a:pt x="1008063" y="168950"/>
                    </a:lnTo>
                    <a:lnTo>
                      <a:pt x="1007836" y="169626"/>
                    </a:lnTo>
                    <a:lnTo>
                      <a:pt x="1007383" y="170752"/>
                    </a:lnTo>
                    <a:lnTo>
                      <a:pt x="1006022" y="172553"/>
                    </a:lnTo>
                    <a:lnTo>
                      <a:pt x="1003981" y="174580"/>
                    </a:lnTo>
                    <a:lnTo>
                      <a:pt x="999672" y="178183"/>
                    </a:lnTo>
                    <a:lnTo>
                      <a:pt x="995816" y="181335"/>
                    </a:lnTo>
                    <a:lnTo>
                      <a:pt x="990827" y="184938"/>
                    </a:lnTo>
                    <a:lnTo>
                      <a:pt x="985158" y="188991"/>
                    </a:lnTo>
                    <a:lnTo>
                      <a:pt x="979488" y="192369"/>
                    </a:lnTo>
                    <a:lnTo>
                      <a:pt x="974272" y="195071"/>
                    </a:lnTo>
                    <a:lnTo>
                      <a:pt x="969736" y="197548"/>
                    </a:lnTo>
                    <a:lnTo>
                      <a:pt x="965881" y="199124"/>
                    </a:lnTo>
                    <a:lnTo>
                      <a:pt x="962933" y="200025"/>
                    </a:lnTo>
                    <a:lnTo>
                      <a:pt x="961572" y="200025"/>
                    </a:lnTo>
                    <a:lnTo>
                      <a:pt x="960891" y="199800"/>
                    </a:lnTo>
                    <a:lnTo>
                      <a:pt x="960665" y="199575"/>
                    </a:lnTo>
                    <a:lnTo>
                      <a:pt x="960438" y="199124"/>
                    </a:lnTo>
                    <a:lnTo>
                      <a:pt x="960665" y="197773"/>
                    </a:lnTo>
                    <a:lnTo>
                      <a:pt x="961799" y="196197"/>
                    </a:lnTo>
                    <a:lnTo>
                      <a:pt x="963386" y="194170"/>
                    </a:lnTo>
                    <a:lnTo>
                      <a:pt x="965881" y="191918"/>
                    </a:lnTo>
                    <a:lnTo>
                      <a:pt x="971550" y="187190"/>
                    </a:lnTo>
                    <a:lnTo>
                      <a:pt x="978581" y="182236"/>
                    </a:lnTo>
                    <a:lnTo>
                      <a:pt x="986291" y="177282"/>
                    </a:lnTo>
                    <a:lnTo>
                      <a:pt x="994002" y="172778"/>
                    </a:lnTo>
                    <a:lnTo>
                      <a:pt x="997404" y="170977"/>
                    </a:lnTo>
                    <a:lnTo>
                      <a:pt x="1000806" y="169626"/>
                    </a:lnTo>
                    <a:lnTo>
                      <a:pt x="1003981" y="168725"/>
                    </a:lnTo>
                    <a:lnTo>
                      <a:pt x="1006475" y="168275"/>
                    </a:lnTo>
                    <a:close/>
                    <a:moveTo>
                      <a:pt x="1067708" y="165100"/>
                    </a:moveTo>
                    <a:lnTo>
                      <a:pt x="1068615" y="165100"/>
                    </a:lnTo>
                    <a:lnTo>
                      <a:pt x="1069296" y="165327"/>
                    </a:lnTo>
                    <a:lnTo>
                      <a:pt x="1069976" y="165780"/>
                    </a:lnTo>
                    <a:lnTo>
                      <a:pt x="1069976" y="166234"/>
                    </a:lnTo>
                    <a:lnTo>
                      <a:pt x="1069976" y="166914"/>
                    </a:lnTo>
                    <a:lnTo>
                      <a:pt x="1069522" y="167595"/>
                    </a:lnTo>
                    <a:lnTo>
                      <a:pt x="1068842" y="169182"/>
                    </a:lnTo>
                    <a:lnTo>
                      <a:pt x="1067481" y="170770"/>
                    </a:lnTo>
                    <a:lnTo>
                      <a:pt x="1065894" y="172584"/>
                    </a:lnTo>
                    <a:lnTo>
                      <a:pt x="1063172" y="175532"/>
                    </a:lnTo>
                    <a:lnTo>
                      <a:pt x="1059317" y="178480"/>
                    </a:lnTo>
                    <a:lnTo>
                      <a:pt x="1055235" y="181882"/>
                    </a:lnTo>
                    <a:lnTo>
                      <a:pt x="1049565" y="186191"/>
                    </a:lnTo>
                    <a:lnTo>
                      <a:pt x="1043668" y="189593"/>
                    </a:lnTo>
                    <a:lnTo>
                      <a:pt x="1038452" y="192768"/>
                    </a:lnTo>
                    <a:lnTo>
                      <a:pt x="1033917" y="194809"/>
                    </a:lnTo>
                    <a:lnTo>
                      <a:pt x="1029608" y="196396"/>
                    </a:lnTo>
                    <a:lnTo>
                      <a:pt x="1028020" y="196850"/>
                    </a:lnTo>
                    <a:lnTo>
                      <a:pt x="1026433" y="196850"/>
                    </a:lnTo>
                    <a:lnTo>
                      <a:pt x="1025525" y="196850"/>
                    </a:lnTo>
                    <a:lnTo>
                      <a:pt x="1024618" y="196623"/>
                    </a:lnTo>
                    <a:lnTo>
                      <a:pt x="1024165" y="196170"/>
                    </a:lnTo>
                    <a:lnTo>
                      <a:pt x="1023938" y="195262"/>
                    </a:lnTo>
                    <a:lnTo>
                      <a:pt x="1024391" y="193675"/>
                    </a:lnTo>
                    <a:lnTo>
                      <a:pt x="1025525" y="191861"/>
                    </a:lnTo>
                    <a:lnTo>
                      <a:pt x="1027113" y="190046"/>
                    </a:lnTo>
                    <a:lnTo>
                      <a:pt x="1029154" y="188005"/>
                    </a:lnTo>
                    <a:lnTo>
                      <a:pt x="1031649" y="185737"/>
                    </a:lnTo>
                    <a:lnTo>
                      <a:pt x="1034597" y="183016"/>
                    </a:lnTo>
                    <a:lnTo>
                      <a:pt x="1040947" y="178027"/>
                    </a:lnTo>
                    <a:lnTo>
                      <a:pt x="1048204" y="173264"/>
                    </a:lnTo>
                    <a:lnTo>
                      <a:pt x="1051833" y="171223"/>
                    </a:lnTo>
                    <a:lnTo>
                      <a:pt x="1055235" y="169409"/>
                    </a:lnTo>
                    <a:lnTo>
                      <a:pt x="1058636" y="167821"/>
                    </a:lnTo>
                    <a:lnTo>
                      <a:pt x="1062038" y="166234"/>
                    </a:lnTo>
                    <a:lnTo>
                      <a:pt x="1064987" y="165553"/>
                    </a:lnTo>
                    <a:lnTo>
                      <a:pt x="1067708" y="165100"/>
                    </a:lnTo>
                    <a:close/>
                    <a:moveTo>
                      <a:pt x="2593286" y="163513"/>
                    </a:moveTo>
                    <a:lnTo>
                      <a:pt x="2594409" y="163513"/>
                    </a:lnTo>
                    <a:lnTo>
                      <a:pt x="2597104" y="164193"/>
                    </a:lnTo>
                    <a:lnTo>
                      <a:pt x="2601146" y="165554"/>
                    </a:lnTo>
                    <a:lnTo>
                      <a:pt x="2605189" y="167368"/>
                    </a:lnTo>
                    <a:lnTo>
                      <a:pt x="2609680" y="169636"/>
                    </a:lnTo>
                    <a:lnTo>
                      <a:pt x="2613947" y="172358"/>
                    </a:lnTo>
                    <a:lnTo>
                      <a:pt x="2618663" y="175079"/>
                    </a:lnTo>
                    <a:lnTo>
                      <a:pt x="2622705" y="178254"/>
                    </a:lnTo>
                    <a:lnTo>
                      <a:pt x="2626972" y="181202"/>
                    </a:lnTo>
                    <a:lnTo>
                      <a:pt x="2630341" y="184150"/>
                    </a:lnTo>
                    <a:lnTo>
                      <a:pt x="2632811" y="186645"/>
                    </a:lnTo>
                    <a:lnTo>
                      <a:pt x="2635282" y="188686"/>
                    </a:lnTo>
                    <a:lnTo>
                      <a:pt x="2637078" y="190954"/>
                    </a:lnTo>
                    <a:lnTo>
                      <a:pt x="2637977" y="192768"/>
                    </a:lnTo>
                    <a:lnTo>
                      <a:pt x="2638426" y="193902"/>
                    </a:lnTo>
                    <a:lnTo>
                      <a:pt x="2638426" y="194583"/>
                    </a:lnTo>
                    <a:lnTo>
                      <a:pt x="2637977" y="194809"/>
                    </a:lnTo>
                    <a:lnTo>
                      <a:pt x="2637752" y="195036"/>
                    </a:lnTo>
                    <a:lnTo>
                      <a:pt x="2637078" y="195263"/>
                    </a:lnTo>
                    <a:lnTo>
                      <a:pt x="2636180" y="195263"/>
                    </a:lnTo>
                    <a:lnTo>
                      <a:pt x="2635282" y="195263"/>
                    </a:lnTo>
                    <a:lnTo>
                      <a:pt x="2632587" y="194583"/>
                    </a:lnTo>
                    <a:lnTo>
                      <a:pt x="2629443" y="193449"/>
                    </a:lnTo>
                    <a:lnTo>
                      <a:pt x="2625850" y="191634"/>
                    </a:lnTo>
                    <a:lnTo>
                      <a:pt x="2622256" y="189820"/>
                    </a:lnTo>
                    <a:lnTo>
                      <a:pt x="2618214" y="187552"/>
                    </a:lnTo>
                    <a:lnTo>
                      <a:pt x="2610129" y="182336"/>
                    </a:lnTo>
                    <a:lnTo>
                      <a:pt x="2602943" y="176440"/>
                    </a:lnTo>
                    <a:lnTo>
                      <a:pt x="2599574" y="173945"/>
                    </a:lnTo>
                    <a:lnTo>
                      <a:pt x="2596655" y="171224"/>
                    </a:lnTo>
                    <a:lnTo>
                      <a:pt x="2594634" y="168956"/>
                    </a:lnTo>
                    <a:lnTo>
                      <a:pt x="2593061" y="166915"/>
                    </a:lnTo>
                    <a:lnTo>
                      <a:pt x="2592388" y="165327"/>
                    </a:lnTo>
                    <a:lnTo>
                      <a:pt x="2592388" y="164420"/>
                    </a:lnTo>
                    <a:lnTo>
                      <a:pt x="2592612" y="163966"/>
                    </a:lnTo>
                    <a:lnTo>
                      <a:pt x="2592837" y="163740"/>
                    </a:lnTo>
                    <a:lnTo>
                      <a:pt x="2593286" y="163513"/>
                    </a:lnTo>
                    <a:close/>
                    <a:moveTo>
                      <a:pt x="1135129" y="161925"/>
                    </a:moveTo>
                    <a:lnTo>
                      <a:pt x="1136239" y="162152"/>
                    </a:lnTo>
                    <a:lnTo>
                      <a:pt x="1137127" y="162378"/>
                    </a:lnTo>
                    <a:lnTo>
                      <a:pt x="1137794" y="162832"/>
                    </a:lnTo>
                    <a:lnTo>
                      <a:pt x="1138016" y="163512"/>
                    </a:lnTo>
                    <a:lnTo>
                      <a:pt x="1138238" y="164193"/>
                    </a:lnTo>
                    <a:lnTo>
                      <a:pt x="1138016" y="165100"/>
                    </a:lnTo>
                    <a:lnTo>
                      <a:pt x="1137127" y="167141"/>
                    </a:lnTo>
                    <a:lnTo>
                      <a:pt x="1135795" y="169182"/>
                    </a:lnTo>
                    <a:lnTo>
                      <a:pt x="1133796" y="171223"/>
                    </a:lnTo>
                    <a:lnTo>
                      <a:pt x="1132019" y="173718"/>
                    </a:lnTo>
                    <a:lnTo>
                      <a:pt x="1130021" y="175532"/>
                    </a:lnTo>
                    <a:lnTo>
                      <a:pt x="1126245" y="178934"/>
                    </a:lnTo>
                    <a:lnTo>
                      <a:pt x="1120915" y="183016"/>
                    </a:lnTo>
                    <a:lnTo>
                      <a:pt x="1115141" y="186871"/>
                    </a:lnTo>
                    <a:lnTo>
                      <a:pt x="1109811" y="189820"/>
                    </a:lnTo>
                    <a:lnTo>
                      <a:pt x="1104925" y="192087"/>
                    </a:lnTo>
                    <a:lnTo>
                      <a:pt x="1102926" y="192995"/>
                    </a:lnTo>
                    <a:lnTo>
                      <a:pt x="1100927" y="193448"/>
                    </a:lnTo>
                    <a:lnTo>
                      <a:pt x="1099372" y="193675"/>
                    </a:lnTo>
                    <a:lnTo>
                      <a:pt x="1097818" y="193675"/>
                    </a:lnTo>
                    <a:lnTo>
                      <a:pt x="1096485" y="193448"/>
                    </a:lnTo>
                    <a:lnTo>
                      <a:pt x="1095819" y="192995"/>
                    </a:lnTo>
                    <a:lnTo>
                      <a:pt x="1095375" y="192087"/>
                    </a:lnTo>
                    <a:lnTo>
                      <a:pt x="1095375" y="191180"/>
                    </a:lnTo>
                    <a:lnTo>
                      <a:pt x="1095597" y="189593"/>
                    </a:lnTo>
                    <a:lnTo>
                      <a:pt x="1096485" y="187778"/>
                    </a:lnTo>
                    <a:lnTo>
                      <a:pt x="1097818" y="185964"/>
                    </a:lnTo>
                    <a:lnTo>
                      <a:pt x="1099595" y="183470"/>
                    </a:lnTo>
                    <a:lnTo>
                      <a:pt x="1102038" y="181428"/>
                    </a:lnTo>
                    <a:lnTo>
                      <a:pt x="1104480" y="178934"/>
                    </a:lnTo>
                    <a:lnTo>
                      <a:pt x="1110477" y="174171"/>
                    </a:lnTo>
                    <a:lnTo>
                      <a:pt x="1116695" y="169636"/>
                    </a:lnTo>
                    <a:lnTo>
                      <a:pt x="1120027" y="167821"/>
                    </a:lnTo>
                    <a:lnTo>
                      <a:pt x="1123136" y="166007"/>
                    </a:lnTo>
                    <a:lnTo>
                      <a:pt x="1126467" y="164420"/>
                    </a:lnTo>
                    <a:lnTo>
                      <a:pt x="1129576" y="163059"/>
                    </a:lnTo>
                    <a:lnTo>
                      <a:pt x="1132464" y="162378"/>
                    </a:lnTo>
                    <a:lnTo>
                      <a:pt x="1135129" y="161925"/>
                    </a:lnTo>
                    <a:close/>
                    <a:moveTo>
                      <a:pt x="2529096" y="160338"/>
                    </a:moveTo>
                    <a:lnTo>
                      <a:pt x="2530218" y="160338"/>
                    </a:lnTo>
                    <a:lnTo>
                      <a:pt x="2532014" y="160565"/>
                    </a:lnTo>
                    <a:lnTo>
                      <a:pt x="2533810" y="161018"/>
                    </a:lnTo>
                    <a:lnTo>
                      <a:pt x="2538076" y="162606"/>
                    </a:lnTo>
                    <a:lnTo>
                      <a:pt x="2542116" y="164420"/>
                    </a:lnTo>
                    <a:lnTo>
                      <a:pt x="2546606" y="167141"/>
                    </a:lnTo>
                    <a:lnTo>
                      <a:pt x="2550872" y="169636"/>
                    </a:lnTo>
                    <a:lnTo>
                      <a:pt x="2555362" y="172584"/>
                    </a:lnTo>
                    <a:lnTo>
                      <a:pt x="2558954" y="175533"/>
                    </a:lnTo>
                    <a:lnTo>
                      <a:pt x="2562321" y="178027"/>
                    </a:lnTo>
                    <a:lnTo>
                      <a:pt x="2565239" y="180749"/>
                    </a:lnTo>
                    <a:lnTo>
                      <a:pt x="2567709" y="183243"/>
                    </a:lnTo>
                    <a:lnTo>
                      <a:pt x="2569505" y="185738"/>
                    </a:lnTo>
                    <a:lnTo>
                      <a:pt x="2570852" y="187552"/>
                    </a:lnTo>
                    <a:lnTo>
                      <a:pt x="2571750" y="189366"/>
                    </a:lnTo>
                    <a:lnTo>
                      <a:pt x="2571750" y="190047"/>
                    </a:lnTo>
                    <a:lnTo>
                      <a:pt x="2571750" y="190727"/>
                    </a:lnTo>
                    <a:lnTo>
                      <a:pt x="2571301" y="191181"/>
                    </a:lnTo>
                    <a:lnTo>
                      <a:pt x="2570852" y="191634"/>
                    </a:lnTo>
                    <a:lnTo>
                      <a:pt x="2570403" y="191861"/>
                    </a:lnTo>
                    <a:lnTo>
                      <a:pt x="2569505" y="191861"/>
                    </a:lnTo>
                    <a:lnTo>
                      <a:pt x="2568607" y="192088"/>
                    </a:lnTo>
                    <a:lnTo>
                      <a:pt x="2567484" y="191861"/>
                    </a:lnTo>
                    <a:lnTo>
                      <a:pt x="2564566" y="191408"/>
                    </a:lnTo>
                    <a:lnTo>
                      <a:pt x="2561423" y="190047"/>
                    </a:lnTo>
                    <a:lnTo>
                      <a:pt x="2558056" y="188459"/>
                    </a:lnTo>
                    <a:lnTo>
                      <a:pt x="2554015" y="186418"/>
                    </a:lnTo>
                    <a:lnTo>
                      <a:pt x="2550198" y="184150"/>
                    </a:lnTo>
                    <a:lnTo>
                      <a:pt x="2546382" y="181656"/>
                    </a:lnTo>
                    <a:lnTo>
                      <a:pt x="2542790" y="179161"/>
                    </a:lnTo>
                    <a:lnTo>
                      <a:pt x="2538973" y="176213"/>
                    </a:lnTo>
                    <a:lnTo>
                      <a:pt x="2535831" y="173491"/>
                    </a:lnTo>
                    <a:lnTo>
                      <a:pt x="2532912" y="170770"/>
                    </a:lnTo>
                    <a:lnTo>
                      <a:pt x="2530443" y="168275"/>
                    </a:lnTo>
                    <a:lnTo>
                      <a:pt x="2528647" y="165781"/>
                    </a:lnTo>
                    <a:lnTo>
                      <a:pt x="2527749" y="163740"/>
                    </a:lnTo>
                    <a:lnTo>
                      <a:pt x="2527524" y="162833"/>
                    </a:lnTo>
                    <a:lnTo>
                      <a:pt x="2527300" y="162152"/>
                    </a:lnTo>
                    <a:lnTo>
                      <a:pt x="2527524" y="161472"/>
                    </a:lnTo>
                    <a:lnTo>
                      <a:pt x="2527973" y="160791"/>
                    </a:lnTo>
                    <a:lnTo>
                      <a:pt x="2528422" y="160565"/>
                    </a:lnTo>
                    <a:lnTo>
                      <a:pt x="2529096" y="160338"/>
                    </a:lnTo>
                    <a:close/>
                    <a:moveTo>
                      <a:pt x="1211763" y="158750"/>
                    </a:moveTo>
                    <a:lnTo>
                      <a:pt x="1213333" y="158750"/>
                    </a:lnTo>
                    <a:lnTo>
                      <a:pt x="1214455" y="159430"/>
                    </a:lnTo>
                    <a:lnTo>
                      <a:pt x="1215128" y="159884"/>
                    </a:lnTo>
                    <a:lnTo>
                      <a:pt x="1215801" y="160564"/>
                    </a:lnTo>
                    <a:lnTo>
                      <a:pt x="1216025" y="161471"/>
                    </a:lnTo>
                    <a:lnTo>
                      <a:pt x="1216025" y="162378"/>
                    </a:lnTo>
                    <a:lnTo>
                      <a:pt x="1215801" y="163739"/>
                    </a:lnTo>
                    <a:lnTo>
                      <a:pt x="1215128" y="164873"/>
                    </a:lnTo>
                    <a:lnTo>
                      <a:pt x="1213333" y="167368"/>
                    </a:lnTo>
                    <a:lnTo>
                      <a:pt x="1211314" y="170316"/>
                    </a:lnTo>
                    <a:lnTo>
                      <a:pt x="1209071" y="173264"/>
                    </a:lnTo>
                    <a:lnTo>
                      <a:pt x="1206379" y="175532"/>
                    </a:lnTo>
                    <a:lnTo>
                      <a:pt x="1203687" y="177800"/>
                    </a:lnTo>
                    <a:lnTo>
                      <a:pt x="1200995" y="180295"/>
                    </a:lnTo>
                    <a:lnTo>
                      <a:pt x="1195387" y="183923"/>
                    </a:lnTo>
                    <a:lnTo>
                      <a:pt x="1190004" y="187098"/>
                    </a:lnTo>
                    <a:lnTo>
                      <a:pt x="1187536" y="188005"/>
                    </a:lnTo>
                    <a:lnTo>
                      <a:pt x="1185069" y="189139"/>
                    </a:lnTo>
                    <a:lnTo>
                      <a:pt x="1182601" y="189820"/>
                    </a:lnTo>
                    <a:lnTo>
                      <a:pt x="1180807" y="190046"/>
                    </a:lnTo>
                    <a:lnTo>
                      <a:pt x="1179012" y="190500"/>
                    </a:lnTo>
                    <a:lnTo>
                      <a:pt x="1177442" y="190500"/>
                    </a:lnTo>
                    <a:lnTo>
                      <a:pt x="1176320" y="189820"/>
                    </a:lnTo>
                    <a:lnTo>
                      <a:pt x="1175199" y="189366"/>
                    </a:lnTo>
                    <a:lnTo>
                      <a:pt x="1174750" y="188232"/>
                    </a:lnTo>
                    <a:lnTo>
                      <a:pt x="1174750" y="187098"/>
                    </a:lnTo>
                    <a:lnTo>
                      <a:pt x="1174974" y="185284"/>
                    </a:lnTo>
                    <a:lnTo>
                      <a:pt x="1175647" y="183243"/>
                    </a:lnTo>
                    <a:lnTo>
                      <a:pt x="1176993" y="181202"/>
                    </a:lnTo>
                    <a:lnTo>
                      <a:pt x="1178563" y="179161"/>
                    </a:lnTo>
                    <a:lnTo>
                      <a:pt x="1180582" y="176893"/>
                    </a:lnTo>
                    <a:lnTo>
                      <a:pt x="1182825" y="174625"/>
                    </a:lnTo>
                    <a:lnTo>
                      <a:pt x="1185517" y="172357"/>
                    </a:lnTo>
                    <a:lnTo>
                      <a:pt x="1188209" y="170316"/>
                    </a:lnTo>
                    <a:lnTo>
                      <a:pt x="1190901" y="168048"/>
                    </a:lnTo>
                    <a:lnTo>
                      <a:pt x="1194041" y="166007"/>
                    </a:lnTo>
                    <a:lnTo>
                      <a:pt x="1197182" y="164193"/>
                    </a:lnTo>
                    <a:lnTo>
                      <a:pt x="1200322" y="162378"/>
                    </a:lnTo>
                    <a:lnTo>
                      <a:pt x="1203239" y="161245"/>
                    </a:lnTo>
                    <a:lnTo>
                      <a:pt x="1206155" y="160111"/>
                    </a:lnTo>
                    <a:lnTo>
                      <a:pt x="1209295" y="158977"/>
                    </a:lnTo>
                    <a:lnTo>
                      <a:pt x="1211763" y="158750"/>
                    </a:lnTo>
                    <a:close/>
                    <a:moveTo>
                      <a:pt x="2456770" y="157163"/>
                    </a:moveTo>
                    <a:lnTo>
                      <a:pt x="2458584" y="157616"/>
                    </a:lnTo>
                    <a:lnTo>
                      <a:pt x="2460625" y="158070"/>
                    </a:lnTo>
                    <a:lnTo>
                      <a:pt x="2464708" y="159431"/>
                    </a:lnTo>
                    <a:lnTo>
                      <a:pt x="2469243" y="161472"/>
                    </a:lnTo>
                    <a:lnTo>
                      <a:pt x="2473552" y="163740"/>
                    </a:lnTo>
                    <a:lnTo>
                      <a:pt x="2477861" y="166688"/>
                    </a:lnTo>
                    <a:lnTo>
                      <a:pt x="2481717" y="169183"/>
                    </a:lnTo>
                    <a:lnTo>
                      <a:pt x="2485118" y="172131"/>
                    </a:lnTo>
                    <a:lnTo>
                      <a:pt x="2488294" y="175079"/>
                    </a:lnTo>
                    <a:lnTo>
                      <a:pt x="2491242" y="177800"/>
                    </a:lnTo>
                    <a:lnTo>
                      <a:pt x="2493283" y="180522"/>
                    </a:lnTo>
                    <a:lnTo>
                      <a:pt x="2494644" y="182790"/>
                    </a:lnTo>
                    <a:lnTo>
                      <a:pt x="2495324" y="185058"/>
                    </a:lnTo>
                    <a:lnTo>
                      <a:pt x="2495551" y="185738"/>
                    </a:lnTo>
                    <a:lnTo>
                      <a:pt x="2495551" y="186418"/>
                    </a:lnTo>
                    <a:lnTo>
                      <a:pt x="2495324" y="187325"/>
                    </a:lnTo>
                    <a:lnTo>
                      <a:pt x="2494870" y="187779"/>
                    </a:lnTo>
                    <a:lnTo>
                      <a:pt x="2494190" y="188233"/>
                    </a:lnTo>
                    <a:lnTo>
                      <a:pt x="2493510" y="188686"/>
                    </a:lnTo>
                    <a:lnTo>
                      <a:pt x="2492829" y="188913"/>
                    </a:lnTo>
                    <a:lnTo>
                      <a:pt x="2491469" y="188913"/>
                    </a:lnTo>
                    <a:lnTo>
                      <a:pt x="2488747" y="188686"/>
                    </a:lnTo>
                    <a:lnTo>
                      <a:pt x="2486026" y="187552"/>
                    </a:lnTo>
                    <a:lnTo>
                      <a:pt x="2482624" y="186418"/>
                    </a:lnTo>
                    <a:lnTo>
                      <a:pt x="2479222" y="184604"/>
                    </a:lnTo>
                    <a:lnTo>
                      <a:pt x="2475820" y="182790"/>
                    </a:lnTo>
                    <a:lnTo>
                      <a:pt x="2472418" y="180749"/>
                    </a:lnTo>
                    <a:lnTo>
                      <a:pt x="2469017" y="178481"/>
                    </a:lnTo>
                    <a:lnTo>
                      <a:pt x="2465615" y="175759"/>
                    </a:lnTo>
                    <a:lnTo>
                      <a:pt x="2462440" y="173265"/>
                    </a:lnTo>
                    <a:lnTo>
                      <a:pt x="2459718" y="170543"/>
                    </a:lnTo>
                    <a:lnTo>
                      <a:pt x="2457224" y="168049"/>
                    </a:lnTo>
                    <a:lnTo>
                      <a:pt x="2455409" y="165554"/>
                    </a:lnTo>
                    <a:lnTo>
                      <a:pt x="2453822" y="163513"/>
                    </a:lnTo>
                    <a:lnTo>
                      <a:pt x="2452915" y="161472"/>
                    </a:lnTo>
                    <a:lnTo>
                      <a:pt x="2452688" y="160338"/>
                    </a:lnTo>
                    <a:lnTo>
                      <a:pt x="2452688" y="159658"/>
                    </a:lnTo>
                    <a:lnTo>
                      <a:pt x="2452915" y="159204"/>
                    </a:lnTo>
                    <a:lnTo>
                      <a:pt x="2453368" y="158297"/>
                    </a:lnTo>
                    <a:lnTo>
                      <a:pt x="2453822" y="157843"/>
                    </a:lnTo>
                    <a:lnTo>
                      <a:pt x="2454956" y="157616"/>
                    </a:lnTo>
                    <a:lnTo>
                      <a:pt x="2456770" y="157163"/>
                    </a:lnTo>
                    <a:close/>
                    <a:moveTo>
                      <a:pt x="1294948" y="157163"/>
                    </a:moveTo>
                    <a:lnTo>
                      <a:pt x="1296535" y="157163"/>
                    </a:lnTo>
                    <a:lnTo>
                      <a:pt x="1297896" y="157600"/>
                    </a:lnTo>
                    <a:lnTo>
                      <a:pt x="1298803" y="158037"/>
                    </a:lnTo>
                    <a:lnTo>
                      <a:pt x="1299483" y="158911"/>
                    </a:lnTo>
                    <a:lnTo>
                      <a:pt x="1300164" y="159567"/>
                    </a:lnTo>
                    <a:lnTo>
                      <a:pt x="1300164" y="160660"/>
                    </a:lnTo>
                    <a:lnTo>
                      <a:pt x="1300164" y="161753"/>
                    </a:lnTo>
                    <a:lnTo>
                      <a:pt x="1299937" y="162846"/>
                    </a:lnTo>
                    <a:lnTo>
                      <a:pt x="1298803" y="165469"/>
                    </a:lnTo>
                    <a:lnTo>
                      <a:pt x="1297216" y="168310"/>
                    </a:lnTo>
                    <a:lnTo>
                      <a:pt x="1295174" y="170714"/>
                    </a:lnTo>
                    <a:lnTo>
                      <a:pt x="1292680" y="173337"/>
                    </a:lnTo>
                    <a:lnTo>
                      <a:pt x="1290185" y="175523"/>
                    </a:lnTo>
                    <a:lnTo>
                      <a:pt x="1287464" y="177709"/>
                    </a:lnTo>
                    <a:lnTo>
                      <a:pt x="1284969" y="179676"/>
                    </a:lnTo>
                    <a:lnTo>
                      <a:pt x="1282247" y="181643"/>
                    </a:lnTo>
                    <a:lnTo>
                      <a:pt x="1279526" y="182954"/>
                    </a:lnTo>
                    <a:lnTo>
                      <a:pt x="1276805" y="184266"/>
                    </a:lnTo>
                    <a:lnTo>
                      <a:pt x="1274310" y="185577"/>
                    </a:lnTo>
                    <a:lnTo>
                      <a:pt x="1271588" y="186233"/>
                    </a:lnTo>
                    <a:lnTo>
                      <a:pt x="1269321" y="186889"/>
                    </a:lnTo>
                    <a:lnTo>
                      <a:pt x="1267279" y="187326"/>
                    </a:lnTo>
                    <a:lnTo>
                      <a:pt x="1265465" y="187326"/>
                    </a:lnTo>
                    <a:lnTo>
                      <a:pt x="1263424" y="187107"/>
                    </a:lnTo>
                    <a:lnTo>
                      <a:pt x="1262290" y="186670"/>
                    </a:lnTo>
                    <a:lnTo>
                      <a:pt x="1261156" y="185796"/>
                    </a:lnTo>
                    <a:lnTo>
                      <a:pt x="1260703" y="184484"/>
                    </a:lnTo>
                    <a:lnTo>
                      <a:pt x="1260476" y="182954"/>
                    </a:lnTo>
                    <a:lnTo>
                      <a:pt x="1260703" y="181206"/>
                    </a:lnTo>
                    <a:lnTo>
                      <a:pt x="1261383" y="179457"/>
                    </a:lnTo>
                    <a:lnTo>
                      <a:pt x="1262517" y="177490"/>
                    </a:lnTo>
                    <a:lnTo>
                      <a:pt x="1264104" y="175523"/>
                    </a:lnTo>
                    <a:lnTo>
                      <a:pt x="1265692" y="173556"/>
                    </a:lnTo>
                    <a:lnTo>
                      <a:pt x="1267733" y="171370"/>
                    </a:lnTo>
                    <a:lnTo>
                      <a:pt x="1270001" y="169184"/>
                    </a:lnTo>
                    <a:lnTo>
                      <a:pt x="1272496" y="167217"/>
                    </a:lnTo>
                    <a:lnTo>
                      <a:pt x="1274990" y="165469"/>
                    </a:lnTo>
                    <a:lnTo>
                      <a:pt x="1277938" y="163501"/>
                    </a:lnTo>
                    <a:lnTo>
                      <a:pt x="1280660" y="161971"/>
                    </a:lnTo>
                    <a:lnTo>
                      <a:pt x="1283608" y="160441"/>
                    </a:lnTo>
                    <a:lnTo>
                      <a:pt x="1286556" y="159130"/>
                    </a:lnTo>
                    <a:lnTo>
                      <a:pt x="1289278" y="158037"/>
                    </a:lnTo>
                    <a:lnTo>
                      <a:pt x="1291999" y="157381"/>
                    </a:lnTo>
                    <a:lnTo>
                      <a:pt x="1294948" y="157163"/>
                    </a:lnTo>
                    <a:close/>
                    <a:moveTo>
                      <a:pt x="2373993" y="155575"/>
                    </a:moveTo>
                    <a:lnTo>
                      <a:pt x="2376034" y="155803"/>
                    </a:lnTo>
                    <a:lnTo>
                      <a:pt x="2378075" y="156489"/>
                    </a:lnTo>
                    <a:lnTo>
                      <a:pt x="2382384" y="157859"/>
                    </a:lnTo>
                    <a:lnTo>
                      <a:pt x="2386693" y="159915"/>
                    </a:lnTo>
                    <a:lnTo>
                      <a:pt x="2391002" y="162199"/>
                    </a:lnTo>
                    <a:lnTo>
                      <a:pt x="2394857" y="165168"/>
                    </a:lnTo>
                    <a:lnTo>
                      <a:pt x="2398485" y="167681"/>
                    </a:lnTo>
                    <a:lnTo>
                      <a:pt x="2401660" y="170650"/>
                    </a:lnTo>
                    <a:lnTo>
                      <a:pt x="2404155" y="173163"/>
                    </a:lnTo>
                    <a:lnTo>
                      <a:pt x="2406650" y="176132"/>
                    </a:lnTo>
                    <a:lnTo>
                      <a:pt x="2408464" y="179102"/>
                    </a:lnTo>
                    <a:lnTo>
                      <a:pt x="2409371" y="181386"/>
                    </a:lnTo>
                    <a:lnTo>
                      <a:pt x="2409825" y="183442"/>
                    </a:lnTo>
                    <a:lnTo>
                      <a:pt x="2409371" y="184355"/>
                    </a:lnTo>
                    <a:lnTo>
                      <a:pt x="2409144" y="185041"/>
                    </a:lnTo>
                    <a:lnTo>
                      <a:pt x="2408918" y="185954"/>
                    </a:lnTo>
                    <a:lnTo>
                      <a:pt x="2408237" y="186411"/>
                    </a:lnTo>
                    <a:lnTo>
                      <a:pt x="2407330" y="186640"/>
                    </a:lnTo>
                    <a:lnTo>
                      <a:pt x="2406650" y="187096"/>
                    </a:lnTo>
                    <a:lnTo>
                      <a:pt x="2405516" y="187096"/>
                    </a:lnTo>
                    <a:lnTo>
                      <a:pt x="2404155" y="187325"/>
                    </a:lnTo>
                    <a:lnTo>
                      <a:pt x="2401434" y="186868"/>
                    </a:lnTo>
                    <a:lnTo>
                      <a:pt x="2398259" y="186183"/>
                    </a:lnTo>
                    <a:lnTo>
                      <a:pt x="2394857" y="185041"/>
                    </a:lnTo>
                    <a:lnTo>
                      <a:pt x="2391682" y="183213"/>
                    </a:lnTo>
                    <a:lnTo>
                      <a:pt x="2388280" y="181386"/>
                    </a:lnTo>
                    <a:lnTo>
                      <a:pt x="2384878" y="179330"/>
                    </a:lnTo>
                    <a:lnTo>
                      <a:pt x="2381703" y="176818"/>
                    </a:lnTo>
                    <a:lnTo>
                      <a:pt x="2378755" y="174305"/>
                    </a:lnTo>
                    <a:lnTo>
                      <a:pt x="2376034" y="171564"/>
                    </a:lnTo>
                    <a:lnTo>
                      <a:pt x="2373766" y="169051"/>
                    </a:lnTo>
                    <a:lnTo>
                      <a:pt x="2371498" y="166539"/>
                    </a:lnTo>
                    <a:lnTo>
                      <a:pt x="2370137" y="164026"/>
                    </a:lnTo>
                    <a:lnTo>
                      <a:pt x="2369003" y="161971"/>
                    </a:lnTo>
                    <a:lnTo>
                      <a:pt x="2368550" y="159915"/>
                    </a:lnTo>
                    <a:lnTo>
                      <a:pt x="2368550" y="159001"/>
                    </a:lnTo>
                    <a:lnTo>
                      <a:pt x="2368777" y="158316"/>
                    </a:lnTo>
                    <a:lnTo>
                      <a:pt x="2369230" y="157402"/>
                    </a:lnTo>
                    <a:lnTo>
                      <a:pt x="2369684" y="156717"/>
                    </a:lnTo>
                    <a:lnTo>
                      <a:pt x="2370591" y="156032"/>
                    </a:lnTo>
                    <a:lnTo>
                      <a:pt x="2371498" y="155803"/>
                    </a:lnTo>
                    <a:lnTo>
                      <a:pt x="2373993" y="155575"/>
                    </a:lnTo>
                    <a:close/>
                    <a:moveTo>
                      <a:pt x="2283318" y="153988"/>
                    </a:moveTo>
                    <a:lnTo>
                      <a:pt x="2285598" y="154206"/>
                    </a:lnTo>
                    <a:lnTo>
                      <a:pt x="2287879" y="154425"/>
                    </a:lnTo>
                    <a:lnTo>
                      <a:pt x="2290160" y="155299"/>
                    </a:lnTo>
                    <a:lnTo>
                      <a:pt x="2292213" y="155955"/>
                    </a:lnTo>
                    <a:lnTo>
                      <a:pt x="2296547" y="157704"/>
                    </a:lnTo>
                    <a:lnTo>
                      <a:pt x="2300652" y="160326"/>
                    </a:lnTo>
                    <a:lnTo>
                      <a:pt x="2304302" y="162731"/>
                    </a:lnTo>
                    <a:lnTo>
                      <a:pt x="2307723" y="165354"/>
                    </a:lnTo>
                    <a:lnTo>
                      <a:pt x="2310460" y="168195"/>
                    </a:lnTo>
                    <a:lnTo>
                      <a:pt x="2312741" y="170599"/>
                    </a:lnTo>
                    <a:lnTo>
                      <a:pt x="2314566" y="173659"/>
                    </a:lnTo>
                    <a:lnTo>
                      <a:pt x="2315935" y="176501"/>
                    </a:lnTo>
                    <a:lnTo>
                      <a:pt x="2316163" y="177594"/>
                    </a:lnTo>
                    <a:lnTo>
                      <a:pt x="2316163" y="178905"/>
                    </a:lnTo>
                    <a:lnTo>
                      <a:pt x="2316163" y="179998"/>
                    </a:lnTo>
                    <a:lnTo>
                      <a:pt x="2315935" y="180872"/>
                    </a:lnTo>
                    <a:lnTo>
                      <a:pt x="2315478" y="181747"/>
                    </a:lnTo>
                    <a:lnTo>
                      <a:pt x="2314794" y="182402"/>
                    </a:lnTo>
                    <a:lnTo>
                      <a:pt x="2314110" y="183277"/>
                    </a:lnTo>
                    <a:lnTo>
                      <a:pt x="2312969" y="183495"/>
                    </a:lnTo>
                    <a:lnTo>
                      <a:pt x="2311601" y="183932"/>
                    </a:lnTo>
                    <a:lnTo>
                      <a:pt x="2310460" y="184151"/>
                    </a:lnTo>
                    <a:lnTo>
                      <a:pt x="2309092" y="184151"/>
                    </a:lnTo>
                    <a:lnTo>
                      <a:pt x="2307267" y="183932"/>
                    </a:lnTo>
                    <a:lnTo>
                      <a:pt x="2304074" y="183495"/>
                    </a:lnTo>
                    <a:lnTo>
                      <a:pt x="2300881" y="182402"/>
                    </a:lnTo>
                    <a:lnTo>
                      <a:pt x="2297459" y="181091"/>
                    </a:lnTo>
                    <a:lnTo>
                      <a:pt x="2294266" y="179561"/>
                    </a:lnTo>
                    <a:lnTo>
                      <a:pt x="2291529" y="177594"/>
                    </a:lnTo>
                    <a:lnTo>
                      <a:pt x="2288336" y="175627"/>
                    </a:lnTo>
                    <a:lnTo>
                      <a:pt x="2285598" y="173441"/>
                    </a:lnTo>
                    <a:lnTo>
                      <a:pt x="2283318" y="171037"/>
                    </a:lnTo>
                    <a:lnTo>
                      <a:pt x="2281037" y="168632"/>
                    </a:lnTo>
                    <a:lnTo>
                      <a:pt x="2279212" y="166228"/>
                    </a:lnTo>
                    <a:lnTo>
                      <a:pt x="2277843" y="164042"/>
                    </a:lnTo>
                    <a:lnTo>
                      <a:pt x="2276703" y="161856"/>
                    </a:lnTo>
                    <a:lnTo>
                      <a:pt x="2276475" y="159889"/>
                    </a:lnTo>
                    <a:lnTo>
                      <a:pt x="2276475" y="157704"/>
                    </a:lnTo>
                    <a:lnTo>
                      <a:pt x="2276703" y="157048"/>
                    </a:lnTo>
                    <a:lnTo>
                      <a:pt x="2277387" y="156174"/>
                    </a:lnTo>
                    <a:lnTo>
                      <a:pt x="2277843" y="155518"/>
                    </a:lnTo>
                    <a:lnTo>
                      <a:pt x="2278528" y="155081"/>
                    </a:lnTo>
                    <a:lnTo>
                      <a:pt x="2279668" y="154425"/>
                    </a:lnTo>
                    <a:lnTo>
                      <a:pt x="2281037" y="154206"/>
                    </a:lnTo>
                    <a:lnTo>
                      <a:pt x="2283318" y="153988"/>
                    </a:lnTo>
                    <a:close/>
                    <a:moveTo>
                      <a:pt x="1383765" y="153988"/>
                    </a:moveTo>
                    <a:lnTo>
                      <a:pt x="1385601" y="153988"/>
                    </a:lnTo>
                    <a:lnTo>
                      <a:pt x="1387208" y="154448"/>
                    </a:lnTo>
                    <a:lnTo>
                      <a:pt x="1388585" y="154908"/>
                    </a:lnTo>
                    <a:lnTo>
                      <a:pt x="1389503" y="155828"/>
                    </a:lnTo>
                    <a:lnTo>
                      <a:pt x="1390192" y="156519"/>
                    </a:lnTo>
                    <a:lnTo>
                      <a:pt x="1390421" y="157669"/>
                    </a:lnTo>
                    <a:lnTo>
                      <a:pt x="1390651" y="159049"/>
                    </a:lnTo>
                    <a:lnTo>
                      <a:pt x="1390651" y="159970"/>
                    </a:lnTo>
                    <a:lnTo>
                      <a:pt x="1390421" y="161350"/>
                    </a:lnTo>
                    <a:lnTo>
                      <a:pt x="1390192" y="162731"/>
                    </a:lnTo>
                    <a:lnTo>
                      <a:pt x="1388815" y="165491"/>
                    </a:lnTo>
                    <a:lnTo>
                      <a:pt x="1387208" y="168252"/>
                    </a:lnTo>
                    <a:lnTo>
                      <a:pt x="1385372" y="170783"/>
                    </a:lnTo>
                    <a:lnTo>
                      <a:pt x="1383306" y="173314"/>
                    </a:lnTo>
                    <a:lnTo>
                      <a:pt x="1381011" y="175615"/>
                    </a:lnTo>
                    <a:lnTo>
                      <a:pt x="1378257" y="177685"/>
                    </a:lnTo>
                    <a:lnTo>
                      <a:pt x="1375962" y="179526"/>
                    </a:lnTo>
                    <a:lnTo>
                      <a:pt x="1373207" y="181136"/>
                    </a:lnTo>
                    <a:lnTo>
                      <a:pt x="1370683" y="182517"/>
                    </a:lnTo>
                    <a:lnTo>
                      <a:pt x="1367928" y="183897"/>
                    </a:lnTo>
                    <a:lnTo>
                      <a:pt x="1365633" y="184588"/>
                    </a:lnTo>
                    <a:lnTo>
                      <a:pt x="1363338" y="185278"/>
                    </a:lnTo>
                    <a:lnTo>
                      <a:pt x="1360813" y="185738"/>
                    </a:lnTo>
                    <a:lnTo>
                      <a:pt x="1358748" y="185738"/>
                    </a:lnTo>
                    <a:lnTo>
                      <a:pt x="1356912" y="185508"/>
                    </a:lnTo>
                    <a:lnTo>
                      <a:pt x="1355305" y="184818"/>
                    </a:lnTo>
                    <a:lnTo>
                      <a:pt x="1354157" y="183897"/>
                    </a:lnTo>
                    <a:lnTo>
                      <a:pt x="1353239" y="182747"/>
                    </a:lnTo>
                    <a:lnTo>
                      <a:pt x="1352551" y="181136"/>
                    </a:lnTo>
                    <a:lnTo>
                      <a:pt x="1352551" y="179296"/>
                    </a:lnTo>
                    <a:lnTo>
                      <a:pt x="1353010" y="177455"/>
                    </a:lnTo>
                    <a:lnTo>
                      <a:pt x="1353698" y="175385"/>
                    </a:lnTo>
                    <a:lnTo>
                      <a:pt x="1354846" y="173314"/>
                    </a:lnTo>
                    <a:lnTo>
                      <a:pt x="1355994" y="171013"/>
                    </a:lnTo>
                    <a:lnTo>
                      <a:pt x="1358059" y="168713"/>
                    </a:lnTo>
                    <a:lnTo>
                      <a:pt x="1359895" y="166642"/>
                    </a:lnTo>
                    <a:lnTo>
                      <a:pt x="1362191" y="164571"/>
                    </a:lnTo>
                    <a:lnTo>
                      <a:pt x="1364486" y="162270"/>
                    </a:lnTo>
                    <a:lnTo>
                      <a:pt x="1367010" y="160430"/>
                    </a:lnTo>
                    <a:lnTo>
                      <a:pt x="1369535" y="159049"/>
                    </a:lnTo>
                    <a:lnTo>
                      <a:pt x="1372519" y="157439"/>
                    </a:lnTo>
                    <a:lnTo>
                      <a:pt x="1375503" y="156059"/>
                    </a:lnTo>
                    <a:lnTo>
                      <a:pt x="1378257" y="154908"/>
                    </a:lnTo>
                    <a:lnTo>
                      <a:pt x="1381011" y="154218"/>
                    </a:lnTo>
                    <a:lnTo>
                      <a:pt x="1383765" y="153988"/>
                    </a:lnTo>
                    <a:close/>
                    <a:moveTo>
                      <a:pt x="1477722" y="152401"/>
                    </a:moveTo>
                    <a:lnTo>
                      <a:pt x="1479712" y="152631"/>
                    </a:lnTo>
                    <a:lnTo>
                      <a:pt x="1481259" y="152861"/>
                    </a:lnTo>
                    <a:lnTo>
                      <a:pt x="1482806" y="153551"/>
                    </a:lnTo>
                    <a:lnTo>
                      <a:pt x="1483690" y="154241"/>
                    </a:lnTo>
                    <a:lnTo>
                      <a:pt x="1484574" y="155162"/>
                    </a:lnTo>
                    <a:lnTo>
                      <a:pt x="1485238" y="156312"/>
                    </a:lnTo>
                    <a:lnTo>
                      <a:pt x="1485459" y="157232"/>
                    </a:lnTo>
                    <a:lnTo>
                      <a:pt x="1485901" y="158613"/>
                    </a:lnTo>
                    <a:lnTo>
                      <a:pt x="1485901" y="159993"/>
                    </a:lnTo>
                    <a:lnTo>
                      <a:pt x="1485901" y="161374"/>
                    </a:lnTo>
                    <a:lnTo>
                      <a:pt x="1485017" y="164135"/>
                    </a:lnTo>
                    <a:lnTo>
                      <a:pt x="1484132" y="166895"/>
                    </a:lnTo>
                    <a:lnTo>
                      <a:pt x="1482585" y="169426"/>
                    </a:lnTo>
                    <a:lnTo>
                      <a:pt x="1480817" y="171957"/>
                    </a:lnTo>
                    <a:lnTo>
                      <a:pt x="1478606" y="174258"/>
                    </a:lnTo>
                    <a:lnTo>
                      <a:pt x="1476396" y="176328"/>
                    </a:lnTo>
                    <a:lnTo>
                      <a:pt x="1474185" y="178169"/>
                    </a:lnTo>
                    <a:lnTo>
                      <a:pt x="1471754" y="179779"/>
                    </a:lnTo>
                    <a:lnTo>
                      <a:pt x="1469322" y="181160"/>
                    </a:lnTo>
                    <a:lnTo>
                      <a:pt x="1466670" y="182310"/>
                    </a:lnTo>
                    <a:lnTo>
                      <a:pt x="1464238" y="183231"/>
                    </a:lnTo>
                    <a:lnTo>
                      <a:pt x="1461807" y="183921"/>
                    </a:lnTo>
                    <a:lnTo>
                      <a:pt x="1459596" y="184151"/>
                    </a:lnTo>
                    <a:lnTo>
                      <a:pt x="1457607" y="183921"/>
                    </a:lnTo>
                    <a:lnTo>
                      <a:pt x="1455839" y="183461"/>
                    </a:lnTo>
                    <a:lnTo>
                      <a:pt x="1454070" y="182770"/>
                    </a:lnTo>
                    <a:lnTo>
                      <a:pt x="1452744" y="181620"/>
                    </a:lnTo>
                    <a:lnTo>
                      <a:pt x="1451639" y="180010"/>
                    </a:lnTo>
                    <a:lnTo>
                      <a:pt x="1451197" y="178169"/>
                    </a:lnTo>
                    <a:lnTo>
                      <a:pt x="1450976" y="176789"/>
                    </a:lnTo>
                    <a:lnTo>
                      <a:pt x="1451197" y="174488"/>
                    </a:lnTo>
                    <a:lnTo>
                      <a:pt x="1451639" y="172647"/>
                    </a:lnTo>
                    <a:lnTo>
                      <a:pt x="1452523" y="170577"/>
                    </a:lnTo>
                    <a:lnTo>
                      <a:pt x="1453407" y="168506"/>
                    </a:lnTo>
                    <a:lnTo>
                      <a:pt x="1454955" y="166435"/>
                    </a:lnTo>
                    <a:lnTo>
                      <a:pt x="1456502" y="164135"/>
                    </a:lnTo>
                    <a:lnTo>
                      <a:pt x="1458270" y="162294"/>
                    </a:lnTo>
                    <a:lnTo>
                      <a:pt x="1460260" y="160223"/>
                    </a:lnTo>
                    <a:lnTo>
                      <a:pt x="1462470" y="158613"/>
                    </a:lnTo>
                    <a:lnTo>
                      <a:pt x="1464680" y="156772"/>
                    </a:lnTo>
                    <a:lnTo>
                      <a:pt x="1467333" y="155392"/>
                    </a:lnTo>
                    <a:lnTo>
                      <a:pt x="1469765" y="154472"/>
                    </a:lnTo>
                    <a:lnTo>
                      <a:pt x="1472417" y="153321"/>
                    </a:lnTo>
                    <a:lnTo>
                      <a:pt x="1475070" y="152631"/>
                    </a:lnTo>
                    <a:lnTo>
                      <a:pt x="1477722" y="152401"/>
                    </a:lnTo>
                    <a:close/>
                    <a:moveTo>
                      <a:pt x="2184034" y="152400"/>
                    </a:moveTo>
                    <a:lnTo>
                      <a:pt x="2186382" y="152620"/>
                    </a:lnTo>
                    <a:lnTo>
                      <a:pt x="2188965" y="152840"/>
                    </a:lnTo>
                    <a:lnTo>
                      <a:pt x="2191314" y="153721"/>
                    </a:lnTo>
                    <a:lnTo>
                      <a:pt x="2193427" y="154381"/>
                    </a:lnTo>
                    <a:lnTo>
                      <a:pt x="2197889" y="156143"/>
                    </a:lnTo>
                    <a:lnTo>
                      <a:pt x="2201881" y="158565"/>
                    </a:lnTo>
                    <a:lnTo>
                      <a:pt x="2205169" y="160986"/>
                    </a:lnTo>
                    <a:lnTo>
                      <a:pt x="2208222" y="163849"/>
                    </a:lnTo>
                    <a:lnTo>
                      <a:pt x="2210570" y="166711"/>
                    </a:lnTo>
                    <a:lnTo>
                      <a:pt x="2212449" y="169133"/>
                    </a:lnTo>
                    <a:lnTo>
                      <a:pt x="2213389" y="170894"/>
                    </a:lnTo>
                    <a:lnTo>
                      <a:pt x="2214093" y="172435"/>
                    </a:lnTo>
                    <a:lnTo>
                      <a:pt x="2214328" y="173976"/>
                    </a:lnTo>
                    <a:lnTo>
                      <a:pt x="2214563" y="175518"/>
                    </a:lnTo>
                    <a:lnTo>
                      <a:pt x="2214328" y="176839"/>
                    </a:lnTo>
                    <a:lnTo>
                      <a:pt x="2214093" y="177939"/>
                    </a:lnTo>
                    <a:lnTo>
                      <a:pt x="2213389" y="179260"/>
                    </a:lnTo>
                    <a:lnTo>
                      <a:pt x="2212684" y="180361"/>
                    </a:lnTo>
                    <a:lnTo>
                      <a:pt x="2211510" y="181022"/>
                    </a:lnTo>
                    <a:lnTo>
                      <a:pt x="2210336" y="181682"/>
                    </a:lnTo>
                    <a:lnTo>
                      <a:pt x="2208927" y="182123"/>
                    </a:lnTo>
                    <a:lnTo>
                      <a:pt x="2207283" y="182563"/>
                    </a:lnTo>
                    <a:lnTo>
                      <a:pt x="2205404" y="182563"/>
                    </a:lnTo>
                    <a:lnTo>
                      <a:pt x="2203525" y="182563"/>
                    </a:lnTo>
                    <a:lnTo>
                      <a:pt x="2201412" y="182343"/>
                    </a:lnTo>
                    <a:lnTo>
                      <a:pt x="2199063" y="181902"/>
                    </a:lnTo>
                    <a:lnTo>
                      <a:pt x="2195776" y="180802"/>
                    </a:lnTo>
                    <a:lnTo>
                      <a:pt x="2192957" y="179481"/>
                    </a:lnTo>
                    <a:lnTo>
                      <a:pt x="2189905" y="177939"/>
                    </a:lnTo>
                    <a:lnTo>
                      <a:pt x="2186852" y="176178"/>
                    </a:lnTo>
                    <a:lnTo>
                      <a:pt x="2184503" y="174417"/>
                    </a:lnTo>
                    <a:lnTo>
                      <a:pt x="2182155" y="172435"/>
                    </a:lnTo>
                    <a:lnTo>
                      <a:pt x="2180041" y="170233"/>
                    </a:lnTo>
                    <a:lnTo>
                      <a:pt x="2178397" y="168252"/>
                    </a:lnTo>
                    <a:lnTo>
                      <a:pt x="2176988" y="165830"/>
                    </a:lnTo>
                    <a:lnTo>
                      <a:pt x="2175814" y="163628"/>
                    </a:lnTo>
                    <a:lnTo>
                      <a:pt x="2175110" y="161647"/>
                    </a:lnTo>
                    <a:lnTo>
                      <a:pt x="2174875" y="159445"/>
                    </a:lnTo>
                    <a:lnTo>
                      <a:pt x="2175110" y="157684"/>
                    </a:lnTo>
                    <a:lnTo>
                      <a:pt x="2175579" y="155923"/>
                    </a:lnTo>
                    <a:lnTo>
                      <a:pt x="2176753" y="154381"/>
                    </a:lnTo>
                    <a:lnTo>
                      <a:pt x="2178632" y="153501"/>
                    </a:lnTo>
                    <a:lnTo>
                      <a:pt x="2180041" y="152840"/>
                    </a:lnTo>
                    <a:lnTo>
                      <a:pt x="2181215" y="152620"/>
                    </a:lnTo>
                    <a:lnTo>
                      <a:pt x="2184034" y="152400"/>
                    </a:lnTo>
                    <a:close/>
                    <a:moveTo>
                      <a:pt x="2093460" y="150813"/>
                    </a:moveTo>
                    <a:lnTo>
                      <a:pt x="2095728" y="151045"/>
                    </a:lnTo>
                    <a:lnTo>
                      <a:pt x="2097769" y="151276"/>
                    </a:lnTo>
                    <a:lnTo>
                      <a:pt x="2100263" y="151972"/>
                    </a:lnTo>
                    <a:lnTo>
                      <a:pt x="2102305" y="152899"/>
                    </a:lnTo>
                    <a:lnTo>
                      <a:pt x="2104119" y="153594"/>
                    </a:lnTo>
                    <a:lnTo>
                      <a:pt x="2106160" y="154753"/>
                    </a:lnTo>
                    <a:lnTo>
                      <a:pt x="2109562" y="157070"/>
                    </a:lnTo>
                    <a:lnTo>
                      <a:pt x="2112510" y="159851"/>
                    </a:lnTo>
                    <a:lnTo>
                      <a:pt x="2115005" y="162632"/>
                    </a:lnTo>
                    <a:lnTo>
                      <a:pt x="2116819" y="165413"/>
                    </a:lnTo>
                    <a:lnTo>
                      <a:pt x="2118180" y="167963"/>
                    </a:lnTo>
                    <a:lnTo>
                      <a:pt x="2118633" y="170280"/>
                    </a:lnTo>
                    <a:lnTo>
                      <a:pt x="2119314" y="172366"/>
                    </a:lnTo>
                    <a:lnTo>
                      <a:pt x="2119314" y="173988"/>
                    </a:lnTo>
                    <a:lnTo>
                      <a:pt x="2119087" y="175842"/>
                    </a:lnTo>
                    <a:lnTo>
                      <a:pt x="2118407" y="177233"/>
                    </a:lnTo>
                    <a:lnTo>
                      <a:pt x="2117726" y="178623"/>
                    </a:lnTo>
                    <a:lnTo>
                      <a:pt x="2116592" y="179782"/>
                    </a:lnTo>
                    <a:lnTo>
                      <a:pt x="2115232" y="180941"/>
                    </a:lnTo>
                    <a:lnTo>
                      <a:pt x="2114098" y="181636"/>
                    </a:lnTo>
                    <a:lnTo>
                      <a:pt x="2112283" y="182099"/>
                    </a:lnTo>
                    <a:lnTo>
                      <a:pt x="2110469" y="182563"/>
                    </a:lnTo>
                    <a:lnTo>
                      <a:pt x="2108655" y="182563"/>
                    </a:lnTo>
                    <a:lnTo>
                      <a:pt x="2106387" y="182563"/>
                    </a:lnTo>
                    <a:lnTo>
                      <a:pt x="2104119" y="181868"/>
                    </a:lnTo>
                    <a:lnTo>
                      <a:pt x="2101851" y="181404"/>
                    </a:lnTo>
                    <a:lnTo>
                      <a:pt x="2099356" y="180245"/>
                    </a:lnTo>
                    <a:lnTo>
                      <a:pt x="2096635" y="179087"/>
                    </a:lnTo>
                    <a:lnTo>
                      <a:pt x="2094140" y="177696"/>
                    </a:lnTo>
                    <a:lnTo>
                      <a:pt x="2091872" y="175842"/>
                    </a:lnTo>
                    <a:lnTo>
                      <a:pt x="2089831" y="173988"/>
                    </a:lnTo>
                    <a:lnTo>
                      <a:pt x="2088017" y="172134"/>
                    </a:lnTo>
                    <a:lnTo>
                      <a:pt x="2086429" y="169817"/>
                    </a:lnTo>
                    <a:lnTo>
                      <a:pt x="2085069" y="167731"/>
                    </a:lnTo>
                    <a:lnTo>
                      <a:pt x="2083935" y="165645"/>
                    </a:lnTo>
                    <a:lnTo>
                      <a:pt x="2083254" y="163559"/>
                    </a:lnTo>
                    <a:lnTo>
                      <a:pt x="2083028" y="161473"/>
                    </a:lnTo>
                    <a:lnTo>
                      <a:pt x="2082801" y="159156"/>
                    </a:lnTo>
                    <a:lnTo>
                      <a:pt x="2083028" y="157302"/>
                    </a:lnTo>
                    <a:lnTo>
                      <a:pt x="2083481" y="155680"/>
                    </a:lnTo>
                    <a:lnTo>
                      <a:pt x="2084615" y="154057"/>
                    </a:lnTo>
                    <a:lnTo>
                      <a:pt x="2085749" y="152899"/>
                    </a:lnTo>
                    <a:lnTo>
                      <a:pt x="2087563" y="151740"/>
                    </a:lnTo>
                    <a:lnTo>
                      <a:pt x="2089151" y="151276"/>
                    </a:lnTo>
                    <a:lnTo>
                      <a:pt x="2090512" y="151045"/>
                    </a:lnTo>
                    <a:lnTo>
                      <a:pt x="2093460" y="150813"/>
                    </a:lnTo>
                    <a:close/>
                    <a:moveTo>
                      <a:pt x="1987395" y="150813"/>
                    </a:moveTo>
                    <a:lnTo>
                      <a:pt x="1988992" y="150813"/>
                    </a:lnTo>
                    <a:lnTo>
                      <a:pt x="1991275" y="151033"/>
                    </a:lnTo>
                    <a:lnTo>
                      <a:pt x="1993786" y="151253"/>
                    </a:lnTo>
                    <a:lnTo>
                      <a:pt x="1995841" y="152134"/>
                    </a:lnTo>
                    <a:lnTo>
                      <a:pt x="1997667" y="152794"/>
                    </a:lnTo>
                    <a:lnTo>
                      <a:pt x="1999493" y="153675"/>
                    </a:lnTo>
                    <a:lnTo>
                      <a:pt x="2001319" y="154556"/>
                    </a:lnTo>
                    <a:lnTo>
                      <a:pt x="2004286" y="156978"/>
                    </a:lnTo>
                    <a:lnTo>
                      <a:pt x="2006797" y="159399"/>
                    </a:lnTo>
                    <a:lnTo>
                      <a:pt x="2008624" y="162262"/>
                    </a:lnTo>
                    <a:lnTo>
                      <a:pt x="2010221" y="164683"/>
                    </a:lnTo>
                    <a:lnTo>
                      <a:pt x="2011134" y="167325"/>
                    </a:lnTo>
                    <a:lnTo>
                      <a:pt x="2011363" y="169527"/>
                    </a:lnTo>
                    <a:lnTo>
                      <a:pt x="2011363" y="171509"/>
                    </a:lnTo>
                    <a:lnTo>
                      <a:pt x="2010906" y="173490"/>
                    </a:lnTo>
                    <a:lnTo>
                      <a:pt x="2010221" y="175252"/>
                    </a:lnTo>
                    <a:lnTo>
                      <a:pt x="2009308" y="176793"/>
                    </a:lnTo>
                    <a:lnTo>
                      <a:pt x="2007939" y="177894"/>
                    </a:lnTo>
                    <a:lnTo>
                      <a:pt x="2006341" y="178994"/>
                    </a:lnTo>
                    <a:lnTo>
                      <a:pt x="2004515" y="179875"/>
                    </a:lnTo>
                    <a:lnTo>
                      <a:pt x="2002689" y="180536"/>
                    </a:lnTo>
                    <a:lnTo>
                      <a:pt x="2000634" y="180976"/>
                    </a:lnTo>
                    <a:lnTo>
                      <a:pt x="1998580" y="180976"/>
                    </a:lnTo>
                    <a:lnTo>
                      <a:pt x="1996069" y="180976"/>
                    </a:lnTo>
                    <a:lnTo>
                      <a:pt x="1993786" y="180536"/>
                    </a:lnTo>
                    <a:lnTo>
                      <a:pt x="1991275" y="179655"/>
                    </a:lnTo>
                    <a:lnTo>
                      <a:pt x="1988764" y="178774"/>
                    </a:lnTo>
                    <a:lnTo>
                      <a:pt x="1986482" y="177453"/>
                    </a:lnTo>
                    <a:lnTo>
                      <a:pt x="1983971" y="175912"/>
                    </a:lnTo>
                    <a:lnTo>
                      <a:pt x="1982144" y="174151"/>
                    </a:lnTo>
                    <a:lnTo>
                      <a:pt x="1980318" y="172169"/>
                    </a:lnTo>
                    <a:lnTo>
                      <a:pt x="1978949" y="170408"/>
                    </a:lnTo>
                    <a:lnTo>
                      <a:pt x="1978036" y="168426"/>
                    </a:lnTo>
                    <a:lnTo>
                      <a:pt x="1977123" y="166225"/>
                    </a:lnTo>
                    <a:lnTo>
                      <a:pt x="1976666" y="164023"/>
                    </a:lnTo>
                    <a:lnTo>
                      <a:pt x="1976438" y="162262"/>
                    </a:lnTo>
                    <a:lnTo>
                      <a:pt x="1976438" y="160280"/>
                    </a:lnTo>
                    <a:lnTo>
                      <a:pt x="1976894" y="158519"/>
                    </a:lnTo>
                    <a:lnTo>
                      <a:pt x="1977807" y="156757"/>
                    </a:lnTo>
                    <a:lnTo>
                      <a:pt x="1978720" y="155216"/>
                    </a:lnTo>
                    <a:lnTo>
                      <a:pt x="1980090" y="153675"/>
                    </a:lnTo>
                    <a:lnTo>
                      <a:pt x="1981688" y="152574"/>
                    </a:lnTo>
                    <a:lnTo>
                      <a:pt x="1983742" y="151694"/>
                    </a:lnTo>
                    <a:lnTo>
                      <a:pt x="1985797" y="151033"/>
                    </a:lnTo>
                    <a:lnTo>
                      <a:pt x="1987395" y="150813"/>
                    </a:lnTo>
                    <a:close/>
                    <a:moveTo>
                      <a:pt x="1676401" y="150813"/>
                    </a:moveTo>
                    <a:lnTo>
                      <a:pt x="1678442" y="151033"/>
                    </a:lnTo>
                    <a:lnTo>
                      <a:pt x="1680483" y="151694"/>
                    </a:lnTo>
                    <a:lnTo>
                      <a:pt x="1682070" y="152134"/>
                    </a:lnTo>
                    <a:lnTo>
                      <a:pt x="1683658" y="152794"/>
                    </a:lnTo>
                    <a:lnTo>
                      <a:pt x="1685019" y="153675"/>
                    </a:lnTo>
                    <a:lnTo>
                      <a:pt x="1686152" y="154556"/>
                    </a:lnTo>
                    <a:lnTo>
                      <a:pt x="1686833" y="155657"/>
                    </a:lnTo>
                    <a:lnTo>
                      <a:pt x="1687513" y="156978"/>
                    </a:lnTo>
                    <a:lnTo>
                      <a:pt x="1688420" y="158299"/>
                    </a:lnTo>
                    <a:lnTo>
                      <a:pt x="1688647" y="159399"/>
                    </a:lnTo>
                    <a:lnTo>
                      <a:pt x="1689101" y="162041"/>
                    </a:lnTo>
                    <a:lnTo>
                      <a:pt x="1688874" y="164904"/>
                    </a:lnTo>
                    <a:lnTo>
                      <a:pt x="1688420" y="167325"/>
                    </a:lnTo>
                    <a:lnTo>
                      <a:pt x="1687286" y="169967"/>
                    </a:lnTo>
                    <a:lnTo>
                      <a:pt x="1685699" y="172169"/>
                    </a:lnTo>
                    <a:lnTo>
                      <a:pt x="1684338" y="174151"/>
                    </a:lnTo>
                    <a:lnTo>
                      <a:pt x="1682070" y="175912"/>
                    </a:lnTo>
                    <a:lnTo>
                      <a:pt x="1680029" y="177453"/>
                    </a:lnTo>
                    <a:lnTo>
                      <a:pt x="1677761" y="178774"/>
                    </a:lnTo>
                    <a:lnTo>
                      <a:pt x="1675267" y="179655"/>
                    </a:lnTo>
                    <a:lnTo>
                      <a:pt x="1672772" y="180536"/>
                    </a:lnTo>
                    <a:lnTo>
                      <a:pt x="1670277" y="180976"/>
                    </a:lnTo>
                    <a:lnTo>
                      <a:pt x="1667783" y="180976"/>
                    </a:lnTo>
                    <a:lnTo>
                      <a:pt x="1665515" y="180756"/>
                    </a:lnTo>
                    <a:lnTo>
                      <a:pt x="1663247" y="180315"/>
                    </a:lnTo>
                    <a:lnTo>
                      <a:pt x="1661206" y="179435"/>
                    </a:lnTo>
                    <a:lnTo>
                      <a:pt x="1659391" y="178334"/>
                    </a:lnTo>
                    <a:lnTo>
                      <a:pt x="1657804" y="176573"/>
                    </a:lnTo>
                    <a:lnTo>
                      <a:pt x="1656897" y="174371"/>
                    </a:lnTo>
                    <a:lnTo>
                      <a:pt x="1655990" y="172609"/>
                    </a:lnTo>
                    <a:lnTo>
                      <a:pt x="1655763" y="170848"/>
                    </a:lnTo>
                    <a:lnTo>
                      <a:pt x="1655763" y="169087"/>
                    </a:lnTo>
                    <a:lnTo>
                      <a:pt x="1655990" y="167105"/>
                    </a:lnTo>
                    <a:lnTo>
                      <a:pt x="1656443" y="165124"/>
                    </a:lnTo>
                    <a:lnTo>
                      <a:pt x="1657350" y="163362"/>
                    </a:lnTo>
                    <a:lnTo>
                      <a:pt x="1658484" y="161601"/>
                    </a:lnTo>
                    <a:lnTo>
                      <a:pt x="1659618" y="159840"/>
                    </a:lnTo>
                    <a:lnTo>
                      <a:pt x="1660979" y="157858"/>
                    </a:lnTo>
                    <a:lnTo>
                      <a:pt x="1662793" y="156537"/>
                    </a:lnTo>
                    <a:lnTo>
                      <a:pt x="1664608" y="154996"/>
                    </a:lnTo>
                    <a:lnTo>
                      <a:pt x="1666649" y="153675"/>
                    </a:lnTo>
                    <a:lnTo>
                      <a:pt x="1668917" y="152574"/>
                    </a:lnTo>
                    <a:lnTo>
                      <a:pt x="1671411" y="151914"/>
                    </a:lnTo>
                    <a:lnTo>
                      <a:pt x="1673679" y="151473"/>
                    </a:lnTo>
                    <a:lnTo>
                      <a:pt x="1676401" y="150813"/>
                    </a:lnTo>
                    <a:close/>
                    <a:moveTo>
                      <a:pt x="1575114" y="150813"/>
                    </a:moveTo>
                    <a:lnTo>
                      <a:pt x="1577411" y="151045"/>
                    </a:lnTo>
                    <a:lnTo>
                      <a:pt x="1579249" y="151276"/>
                    </a:lnTo>
                    <a:lnTo>
                      <a:pt x="1580858" y="152203"/>
                    </a:lnTo>
                    <a:lnTo>
                      <a:pt x="1582007" y="152667"/>
                    </a:lnTo>
                    <a:lnTo>
                      <a:pt x="1583385" y="153594"/>
                    </a:lnTo>
                    <a:lnTo>
                      <a:pt x="1584304" y="154753"/>
                    </a:lnTo>
                    <a:lnTo>
                      <a:pt x="1584994" y="155911"/>
                    </a:lnTo>
                    <a:lnTo>
                      <a:pt x="1585223" y="157070"/>
                    </a:lnTo>
                    <a:lnTo>
                      <a:pt x="1585453" y="158461"/>
                    </a:lnTo>
                    <a:lnTo>
                      <a:pt x="1585913" y="159851"/>
                    </a:lnTo>
                    <a:lnTo>
                      <a:pt x="1585453" y="162400"/>
                    </a:lnTo>
                    <a:lnTo>
                      <a:pt x="1584994" y="165413"/>
                    </a:lnTo>
                    <a:lnTo>
                      <a:pt x="1583845" y="167963"/>
                    </a:lnTo>
                    <a:lnTo>
                      <a:pt x="1582466" y="170512"/>
                    </a:lnTo>
                    <a:lnTo>
                      <a:pt x="1580858" y="172829"/>
                    </a:lnTo>
                    <a:lnTo>
                      <a:pt x="1578560" y="175147"/>
                    </a:lnTo>
                    <a:lnTo>
                      <a:pt x="1576492" y="177001"/>
                    </a:lnTo>
                    <a:lnTo>
                      <a:pt x="1574194" y="178623"/>
                    </a:lnTo>
                    <a:lnTo>
                      <a:pt x="1571897" y="179782"/>
                    </a:lnTo>
                    <a:lnTo>
                      <a:pt x="1569369" y="180941"/>
                    </a:lnTo>
                    <a:lnTo>
                      <a:pt x="1566842" y="182099"/>
                    </a:lnTo>
                    <a:lnTo>
                      <a:pt x="1564314" y="182563"/>
                    </a:lnTo>
                    <a:lnTo>
                      <a:pt x="1562017" y="182563"/>
                    </a:lnTo>
                    <a:lnTo>
                      <a:pt x="1559719" y="182563"/>
                    </a:lnTo>
                    <a:lnTo>
                      <a:pt x="1557421" y="182099"/>
                    </a:lnTo>
                    <a:lnTo>
                      <a:pt x="1555583" y="181404"/>
                    </a:lnTo>
                    <a:lnTo>
                      <a:pt x="1553975" y="180014"/>
                    </a:lnTo>
                    <a:lnTo>
                      <a:pt x="1552826" y="178855"/>
                    </a:lnTo>
                    <a:lnTo>
                      <a:pt x="1551677" y="177001"/>
                    </a:lnTo>
                    <a:lnTo>
                      <a:pt x="1551218" y="175147"/>
                    </a:lnTo>
                    <a:lnTo>
                      <a:pt x="1550988" y="173293"/>
                    </a:lnTo>
                    <a:lnTo>
                      <a:pt x="1551218" y="170975"/>
                    </a:lnTo>
                    <a:lnTo>
                      <a:pt x="1551677" y="168890"/>
                    </a:lnTo>
                    <a:lnTo>
                      <a:pt x="1552366" y="166804"/>
                    </a:lnTo>
                    <a:lnTo>
                      <a:pt x="1553515" y="164718"/>
                    </a:lnTo>
                    <a:lnTo>
                      <a:pt x="1554894" y="162864"/>
                    </a:lnTo>
                    <a:lnTo>
                      <a:pt x="1556502" y="160546"/>
                    </a:lnTo>
                    <a:lnTo>
                      <a:pt x="1558111" y="158692"/>
                    </a:lnTo>
                    <a:lnTo>
                      <a:pt x="1560179" y="156838"/>
                    </a:lnTo>
                    <a:lnTo>
                      <a:pt x="1562246" y="155216"/>
                    </a:lnTo>
                    <a:lnTo>
                      <a:pt x="1564544" y="154057"/>
                    </a:lnTo>
                    <a:lnTo>
                      <a:pt x="1567072" y="152667"/>
                    </a:lnTo>
                    <a:lnTo>
                      <a:pt x="1569599" y="151740"/>
                    </a:lnTo>
                    <a:lnTo>
                      <a:pt x="1572356" y="151045"/>
                    </a:lnTo>
                    <a:lnTo>
                      <a:pt x="1575114" y="150813"/>
                    </a:lnTo>
                    <a:close/>
                    <a:moveTo>
                      <a:pt x="1883129" y="149226"/>
                    </a:moveTo>
                    <a:lnTo>
                      <a:pt x="1885607" y="149458"/>
                    </a:lnTo>
                    <a:lnTo>
                      <a:pt x="1887635" y="149689"/>
                    </a:lnTo>
                    <a:lnTo>
                      <a:pt x="1889662" y="150385"/>
                    </a:lnTo>
                    <a:lnTo>
                      <a:pt x="1891464" y="151080"/>
                    </a:lnTo>
                    <a:lnTo>
                      <a:pt x="1893041" y="152239"/>
                    </a:lnTo>
                    <a:lnTo>
                      <a:pt x="1894618" y="153166"/>
                    </a:lnTo>
                    <a:lnTo>
                      <a:pt x="1895969" y="154324"/>
                    </a:lnTo>
                    <a:lnTo>
                      <a:pt x="1897321" y="155251"/>
                    </a:lnTo>
                    <a:lnTo>
                      <a:pt x="1899348" y="158264"/>
                    </a:lnTo>
                    <a:lnTo>
                      <a:pt x="1900474" y="161045"/>
                    </a:lnTo>
                    <a:lnTo>
                      <a:pt x="1901600" y="163826"/>
                    </a:lnTo>
                    <a:lnTo>
                      <a:pt x="1901826" y="166607"/>
                    </a:lnTo>
                    <a:lnTo>
                      <a:pt x="1901600" y="168925"/>
                    </a:lnTo>
                    <a:lnTo>
                      <a:pt x="1901150" y="171242"/>
                    </a:lnTo>
                    <a:lnTo>
                      <a:pt x="1900249" y="173560"/>
                    </a:lnTo>
                    <a:lnTo>
                      <a:pt x="1899123" y="175414"/>
                    </a:lnTo>
                    <a:lnTo>
                      <a:pt x="1897546" y="177036"/>
                    </a:lnTo>
                    <a:lnTo>
                      <a:pt x="1895744" y="178195"/>
                    </a:lnTo>
                    <a:lnTo>
                      <a:pt x="1893942" y="179354"/>
                    </a:lnTo>
                    <a:lnTo>
                      <a:pt x="1891689" y="180049"/>
                    </a:lnTo>
                    <a:lnTo>
                      <a:pt x="1889437" y="180744"/>
                    </a:lnTo>
                    <a:lnTo>
                      <a:pt x="1887184" y="180976"/>
                    </a:lnTo>
                    <a:lnTo>
                      <a:pt x="1884481" y="180976"/>
                    </a:lnTo>
                    <a:lnTo>
                      <a:pt x="1882228" y="180512"/>
                    </a:lnTo>
                    <a:lnTo>
                      <a:pt x="1879751" y="179585"/>
                    </a:lnTo>
                    <a:lnTo>
                      <a:pt x="1877498" y="178658"/>
                    </a:lnTo>
                    <a:lnTo>
                      <a:pt x="1875245" y="177036"/>
                    </a:lnTo>
                    <a:lnTo>
                      <a:pt x="1872993" y="175182"/>
                    </a:lnTo>
                    <a:lnTo>
                      <a:pt x="1871641" y="173328"/>
                    </a:lnTo>
                    <a:lnTo>
                      <a:pt x="1870515" y="171242"/>
                    </a:lnTo>
                    <a:lnTo>
                      <a:pt x="1869389" y="169157"/>
                    </a:lnTo>
                    <a:lnTo>
                      <a:pt x="1868938" y="167071"/>
                    </a:lnTo>
                    <a:lnTo>
                      <a:pt x="1868488" y="164985"/>
                    </a:lnTo>
                    <a:lnTo>
                      <a:pt x="1868488" y="162899"/>
                    </a:lnTo>
                    <a:lnTo>
                      <a:pt x="1868713" y="161045"/>
                    </a:lnTo>
                    <a:lnTo>
                      <a:pt x="1869164" y="158728"/>
                    </a:lnTo>
                    <a:lnTo>
                      <a:pt x="1870065" y="156874"/>
                    </a:lnTo>
                    <a:lnTo>
                      <a:pt x="1870966" y="155020"/>
                    </a:lnTo>
                    <a:lnTo>
                      <a:pt x="1872542" y="153397"/>
                    </a:lnTo>
                    <a:lnTo>
                      <a:pt x="1874119" y="152239"/>
                    </a:lnTo>
                    <a:lnTo>
                      <a:pt x="1875921" y="151080"/>
                    </a:lnTo>
                    <a:lnTo>
                      <a:pt x="1877949" y="149921"/>
                    </a:lnTo>
                    <a:lnTo>
                      <a:pt x="1880652" y="149458"/>
                    </a:lnTo>
                    <a:lnTo>
                      <a:pt x="1883129" y="149226"/>
                    </a:lnTo>
                    <a:close/>
                    <a:moveTo>
                      <a:pt x="1779936" y="149226"/>
                    </a:moveTo>
                    <a:lnTo>
                      <a:pt x="1781992" y="149456"/>
                    </a:lnTo>
                    <a:lnTo>
                      <a:pt x="1784047" y="149916"/>
                    </a:lnTo>
                    <a:lnTo>
                      <a:pt x="1785873" y="150606"/>
                    </a:lnTo>
                    <a:lnTo>
                      <a:pt x="1787472" y="151297"/>
                    </a:lnTo>
                    <a:lnTo>
                      <a:pt x="1789070" y="152217"/>
                    </a:lnTo>
                    <a:lnTo>
                      <a:pt x="1790440" y="153137"/>
                    </a:lnTo>
                    <a:lnTo>
                      <a:pt x="1791582" y="154287"/>
                    </a:lnTo>
                    <a:lnTo>
                      <a:pt x="1792495" y="155668"/>
                    </a:lnTo>
                    <a:lnTo>
                      <a:pt x="1793409" y="156818"/>
                    </a:lnTo>
                    <a:lnTo>
                      <a:pt x="1794094" y="158199"/>
                    </a:lnTo>
                    <a:lnTo>
                      <a:pt x="1795235" y="160960"/>
                    </a:lnTo>
                    <a:lnTo>
                      <a:pt x="1795464" y="163720"/>
                    </a:lnTo>
                    <a:lnTo>
                      <a:pt x="1795464" y="166481"/>
                    </a:lnTo>
                    <a:lnTo>
                      <a:pt x="1794550" y="169012"/>
                    </a:lnTo>
                    <a:lnTo>
                      <a:pt x="1793865" y="171083"/>
                    </a:lnTo>
                    <a:lnTo>
                      <a:pt x="1792495" y="173383"/>
                    </a:lnTo>
                    <a:lnTo>
                      <a:pt x="1790897" y="175224"/>
                    </a:lnTo>
                    <a:lnTo>
                      <a:pt x="1789070" y="177065"/>
                    </a:lnTo>
                    <a:lnTo>
                      <a:pt x="1787015" y="178445"/>
                    </a:lnTo>
                    <a:lnTo>
                      <a:pt x="1784960" y="179365"/>
                    </a:lnTo>
                    <a:lnTo>
                      <a:pt x="1782448" y="180286"/>
                    </a:lnTo>
                    <a:lnTo>
                      <a:pt x="1780165" y="180746"/>
                    </a:lnTo>
                    <a:lnTo>
                      <a:pt x="1777881" y="180976"/>
                    </a:lnTo>
                    <a:lnTo>
                      <a:pt x="1775370" y="180746"/>
                    </a:lnTo>
                    <a:lnTo>
                      <a:pt x="1773086" y="180516"/>
                    </a:lnTo>
                    <a:lnTo>
                      <a:pt x="1770803" y="179595"/>
                    </a:lnTo>
                    <a:lnTo>
                      <a:pt x="1768519" y="178445"/>
                    </a:lnTo>
                    <a:lnTo>
                      <a:pt x="1766693" y="177065"/>
                    </a:lnTo>
                    <a:lnTo>
                      <a:pt x="1764866" y="175224"/>
                    </a:lnTo>
                    <a:lnTo>
                      <a:pt x="1763952" y="173383"/>
                    </a:lnTo>
                    <a:lnTo>
                      <a:pt x="1762811" y="171083"/>
                    </a:lnTo>
                    <a:lnTo>
                      <a:pt x="1762354" y="169242"/>
                    </a:lnTo>
                    <a:lnTo>
                      <a:pt x="1762126" y="167172"/>
                    </a:lnTo>
                    <a:lnTo>
                      <a:pt x="1762126" y="165101"/>
                    </a:lnTo>
                    <a:lnTo>
                      <a:pt x="1762354" y="163030"/>
                    </a:lnTo>
                    <a:lnTo>
                      <a:pt x="1763039" y="160960"/>
                    </a:lnTo>
                    <a:lnTo>
                      <a:pt x="1763952" y="159119"/>
                    </a:lnTo>
                    <a:lnTo>
                      <a:pt x="1765094" y="157048"/>
                    </a:lnTo>
                    <a:lnTo>
                      <a:pt x="1766464" y="155208"/>
                    </a:lnTo>
                    <a:lnTo>
                      <a:pt x="1768063" y="153597"/>
                    </a:lnTo>
                    <a:lnTo>
                      <a:pt x="1769889" y="152447"/>
                    </a:lnTo>
                    <a:lnTo>
                      <a:pt x="1772173" y="151066"/>
                    </a:lnTo>
                    <a:lnTo>
                      <a:pt x="1774456" y="150376"/>
                    </a:lnTo>
                    <a:lnTo>
                      <a:pt x="1776968" y="149686"/>
                    </a:lnTo>
                    <a:lnTo>
                      <a:pt x="1779936" y="149226"/>
                    </a:lnTo>
                    <a:close/>
                    <a:moveTo>
                      <a:pt x="1029154" y="139700"/>
                    </a:moveTo>
                    <a:lnTo>
                      <a:pt x="1030061" y="139700"/>
                    </a:lnTo>
                    <a:lnTo>
                      <a:pt x="1030288" y="139700"/>
                    </a:lnTo>
                    <a:lnTo>
                      <a:pt x="1030288" y="140153"/>
                    </a:lnTo>
                    <a:lnTo>
                      <a:pt x="1030288" y="140380"/>
                    </a:lnTo>
                    <a:lnTo>
                      <a:pt x="1029834" y="141287"/>
                    </a:lnTo>
                    <a:lnTo>
                      <a:pt x="1027566" y="143555"/>
                    </a:lnTo>
                    <a:lnTo>
                      <a:pt x="1024845" y="145823"/>
                    </a:lnTo>
                    <a:lnTo>
                      <a:pt x="1020763" y="148998"/>
                    </a:lnTo>
                    <a:lnTo>
                      <a:pt x="1016227" y="152173"/>
                    </a:lnTo>
                    <a:lnTo>
                      <a:pt x="1011238" y="155575"/>
                    </a:lnTo>
                    <a:lnTo>
                      <a:pt x="1005114" y="159204"/>
                    </a:lnTo>
                    <a:lnTo>
                      <a:pt x="999445" y="162606"/>
                    </a:lnTo>
                    <a:lnTo>
                      <a:pt x="994229" y="165327"/>
                    </a:lnTo>
                    <a:lnTo>
                      <a:pt x="989466" y="167595"/>
                    </a:lnTo>
                    <a:lnTo>
                      <a:pt x="985837" y="169183"/>
                    </a:lnTo>
                    <a:lnTo>
                      <a:pt x="982889" y="169863"/>
                    </a:lnTo>
                    <a:lnTo>
                      <a:pt x="982209" y="169863"/>
                    </a:lnTo>
                    <a:lnTo>
                      <a:pt x="981302" y="169863"/>
                    </a:lnTo>
                    <a:lnTo>
                      <a:pt x="981075" y="169409"/>
                    </a:lnTo>
                    <a:lnTo>
                      <a:pt x="981075" y="168956"/>
                    </a:lnTo>
                    <a:lnTo>
                      <a:pt x="981982" y="167822"/>
                    </a:lnTo>
                    <a:lnTo>
                      <a:pt x="983343" y="166234"/>
                    </a:lnTo>
                    <a:lnTo>
                      <a:pt x="985384" y="164420"/>
                    </a:lnTo>
                    <a:lnTo>
                      <a:pt x="987652" y="162379"/>
                    </a:lnTo>
                    <a:lnTo>
                      <a:pt x="994002" y="157616"/>
                    </a:lnTo>
                    <a:lnTo>
                      <a:pt x="1001486" y="152854"/>
                    </a:lnTo>
                    <a:lnTo>
                      <a:pt x="1009423" y="148318"/>
                    </a:lnTo>
                    <a:lnTo>
                      <a:pt x="1016907" y="144009"/>
                    </a:lnTo>
                    <a:lnTo>
                      <a:pt x="1020536" y="142421"/>
                    </a:lnTo>
                    <a:lnTo>
                      <a:pt x="1023938" y="140834"/>
                    </a:lnTo>
                    <a:lnTo>
                      <a:pt x="1026886" y="140153"/>
                    </a:lnTo>
                    <a:lnTo>
                      <a:pt x="1029154" y="139700"/>
                    </a:lnTo>
                    <a:close/>
                    <a:moveTo>
                      <a:pt x="1082440" y="136525"/>
                    </a:moveTo>
                    <a:lnTo>
                      <a:pt x="1083351" y="136525"/>
                    </a:lnTo>
                    <a:lnTo>
                      <a:pt x="1084035" y="136752"/>
                    </a:lnTo>
                    <a:lnTo>
                      <a:pt x="1084263" y="137205"/>
                    </a:lnTo>
                    <a:lnTo>
                      <a:pt x="1084035" y="138112"/>
                    </a:lnTo>
                    <a:lnTo>
                      <a:pt x="1083351" y="139020"/>
                    </a:lnTo>
                    <a:lnTo>
                      <a:pt x="1082212" y="140607"/>
                    </a:lnTo>
                    <a:lnTo>
                      <a:pt x="1080389" y="142421"/>
                    </a:lnTo>
                    <a:lnTo>
                      <a:pt x="1076060" y="146050"/>
                    </a:lnTo>
                    <a:lnTo>
                      <a:pt x="1072414" y="148998"/>
                    </a:lnTo>
                    <a:lnTo>
                      <a:pt x="1067400" y="152400"/>
                    </a:lnTo>
                    <a:lnTo>
                      <a:pt x="1061476" y="156256"/>
                    </a:lnTo>
                    <a:lnTo>
                      <a:pt x="1055551" y="159657"/>
                    </a:lnTo>
                    <a:lnTo>
                      <a:pt x="1050082" y="162606"/>
                    </a:lnTo>
                    <a:lnTo>
                      <a:pt x="1045297" y="164647"/>
                    </a:lnTo>
                    <a:lnTo>
                      <a:pt x="1041423" y="166008"/>
                    </a:lnTo>
                    <a:lnTo>
                      <a:pt x="1039828" y="166461"/>
                    </a:lnTo>
                    <a:lnTo>
                      <a:pt x="1038689" y="166688"/>
                    </a:lnTo>
                    <a:lnTo>
                      <a:pt x="1037777" y="166461"/>
                    </a:lnTo>
                    <a:lnTo>
                      <a:pt x="1037094" y="166234"/>
                    </a:lnTo>
                    <a:lnTo>
                      <a:pt x="1036638" y="165781"/>
                    </a:lnTo>
                    <a:lnTo>
                      <a:pt x="1036638" y="164874"/>
                    </a:lnTo>
                    <a:lnTo>
                      <a:pt x="1037549" y="163513"/>
                    </a:lnTo>
                    <a:lnTo>
                      <a:pt x="1038917" y="162152"/>
                    </a:lnTo>
                    <a:lnTo>
                      <a:pt x="1040740" y="160338"/>
                    </a:lnTo>
                    <a:lnTo>
                      <a:pt x="1043018" y="158070"/>
                    </a:lnTo>
                    <a:lnTo>
                      <a:pt x="1048715" y="153761"/>
                    </a:lnTo>
                    <a:lnTo>
                      <a:pt x="1056007" y="148998"/>
                    </a:lnTo>
                    <a:lnTo>
                      <a:pt x="1063299" y="144463"/>
                    </a:lnTo>
                    <a:lnTo>
                      <a:pt x="1070363" y="140607"/>
                    </a:lnTo>
                    <a:lnTo>
                      <a:pt x="1074009" y="139020"/>
                    </a:lnTo>
                    <a:lnTo>
                      <a:pt x="1077199" y="137659"/>
                    </a:lnTo>
                    <a:lnTo>
                      <a:pt x="1079933" y="136978"/>
                    </a:lnTo>
                    <a:lnTo>
                      <a:pt x="1082440" y="136525"/>
                    </a:lnTo>
                    <a:close/>
                    <a:moveTo>
                      <a:pt x="1143631" y="133350"/>
                    </a:moveTo>
                    <a:lnTo>
                      <a:pt x="1145019" y="133566"/>
                    </a:lnTo>
                    <a:lnTo>
                      <a:pt x="1145713" y="133783"/>
                    </a:lnTo>
                    <a:lnTo>
                      <a:pt x="1145945" y="134216"/>
                    </a:lnTo>
                    <a:lnTo>
                      <a:pt x="1146176" y="135082"/>
                    </a:lnTo>
                    <a:lnTo>
                      <a:pt x="1145713" y="136381"/>
                    </a:lnTo>
                    <a:lnTo>
                      <a:pt x="1144788" y="137463"/>
                    </a:lnTo>
                    <a:lnTo>
                      <a:pt x="1143631" y="138762"/>
                    </a:lnTo>
                    <a:lnTo>
                      <a:pt x="1140855" y="141576"/>
                    </a:lnTo>
                    <a:lnTo>
                      <a:pt x="1138079" y="143741"/>
                    </a:lnTo>
                    <a:lnTo>
                      <a:pt x="1135765" y="145689"/>
                    </a:lnTo>
                    <a:lnTo>
                      <a:pt x="1131832" y="148503"/>
                    </a:lnTo>
                    <a:lnTo>
                      <a:pt x="1125817" y="152183"/>
                    </a:lnTo>
                    <a:lnTo>
                      <a:pt x="1120265" y="155431"/>
                    </a:lnTo>
                    <a:lnTo>
                      <a:pt x="1114944" y="158245"/>
                    </a:lnTo>
                    <a:lnTo>
                      <a:pt x="1110086" y="160193"/>
                    </a:lnTo>
                    <a:lnTo>
                      <a:pt x="1106153" y="161492"/>
                    </a:lnTo>
                    <a:lnTo>
                      <a:pt x="1104302" y="161925"/>
                    </a:lnTo>
                    <a:lnTo>
                      <a:pt x="1102914" y="161925"/>
                    </a:lnTo>
                    <a:lnTo>
                      <a:pt x="1101757" y="161925"/>
                    </a:lnTo>
                    <a:lnTo>
                      <a:pt x="1100832" y="161708"/>
                    </a:lnTo>
                    <a:lnTo>
                      <a:pt x="1100369" y="161275"/>
                    </a:lnTo>
                    <a:lnTo>
                      <a:pt x="1100138" y="160410"/>
                    </a:lnTo>
                    <a:lnTo>
                      <a:pt x="1100601" y="159327"/>
                    </a:lnTo>
                    <a:lnTo>
                      <a:pt x="1101295" y="157812"/>
                    </a:lnTo>
                    <a:lnTo>
                      <a:pt x="1102914" y="156080"/>
                    </a:lnTo>
                    <a:lnTo>
                      <a:pt x="1104996" y="153915"/>
                    </a:lnTo>
                    <a:lnTo>
                      <a:pt x="1107541" y="151750"/>
                    </a:lnTo>
                    <a:lnTo>
                      <a:pt x="1110548" y="149802"/>
                    </a:lnTo>
                    <a:lnTo>
                      <a:pt x="1116795" y="145256"/>
                    </a:lnTo>
                    <a:lnTo>
                      <a:pt x="1123967" y="141143"/>
                    </a:lnTo>
                    <a:lnTo>
                      <a:pt x="1127437" y="138978"/>
                    </a:lnTo>
                    <a:lnTo>
                      <a:pt x="1131138" y="137246"/>
                    </a:lnTo>
                    <a:lnTo>
                      <a:pt x="1134609" y="135731"/>
                    </a:lnTo>
                    <a:lnTo>
                      <a:pt x="1137847" y="134865"/>
                    </a:lnTo>
                    <a:lnTo>
                      <a:pt x="1140855" y="133783"/>
                    </a:lnTo>
                    <a:lnTo>
                      <a:pt x="1143631" y="133350"/>
                    </a:lnTo>
                    <a:close/>
                    <a:moveTo>
                      <a:pt x="2522084" y="131763"/>
                    </a:moveTo>
                    <a:lnTo>
                      <a:pt x="2523218" y="131763"/>
                    </a:lnTo>
                    <a:lnTo>
                      <a:pt x="2526166" y="132448"/>
                    </a:lnTo>
                    <a:lnTo>
                      <a:pt x="2529794" y="133591"/>
                    </a:lnTo>
                    <a:lnTo>
                      <a:pt x="2534103" y="135419"/>
                    </a:lnTo>
                    <a:lnTo>
                      <a:pt x="2538186" y="137704"/>
                    </a:lnTo>
                    <a:lnTo>
                      <a:pt x="2542948" y="140218"/>
                    </a:lnTo>
                    <a:lnTo>
                      <a:pt x="2547484" y="142960"/>
                    </a:lnTo>
                    <a:lnTo>
                      <a:pt x="2551566" y="145702"/>
                    </a:lnTo>
                    <a:lnTo>
                      <a:pt x="2555648" y="148672"/>
                    </a:lnTo>
                    <a:lnTo>
                      <a:pt x="2558823" y="151415"/>
                    </a:lnTo>
                    <a:lnTo>
                      <a:pt x="2561772" y="153700"/>
                    </a:lnTo>
                    <a:lnTo>
                      <a:pt x="2563813" y="155756"/>
                    </a:lnTo>
                    <a:lnTo>
                      <a:pt x="2565627" y="157813"/>
                    </a:lnTo>
                    <a:lnTo>
                      <a:pt x="2566534" y="159412"/>
                    </a:lnTo>
                    <a:lnTo>
                      <a:pt x="2566988" y="160555"/>
                    </a:lnTo>
                    <a:lnTo>
                      <a:pt x="2566988" y="161012"/>
                    </a:lnTo>
                    <a:lnTo>
                      <a:pt x="2566761" y="161469"/>
                    </a:lnTo>
                    <a:lnTo>
                      <a:pt x="2566307" y="161926"/>
                    </a:lnTo>
                    <a:lnTo>
                      <a:pt x="2565627" y="161926"/>
                    </a:lnTo>
                    <a:lnTo>
                      <a:pt x="2563586" y="161926"/>
                    </a:lnTo>
                    <a:lnTo>
                      <a:pt x="2561091" y="161240"/>
                    </a:lnTo>
                    <a:lnTo>
                      <a:pt x="2557916" y="160326"/>
                    </a:lnTo>
                    <a:lnTo>
                      <a:pt x="2554514" y="158727"/>
                    </a:lnTo>
                    <a:lnTo>
                      <a:pt x="2550432" y="156899"/>
                    </a:lnTo>
                    <a:lnTo>
                      <a:pt x="2546577" y="154385"/>
                    </a:lnTo>
                    <a:lnTo>
                      <a:pt x="2538866" y="149358"/>
                    </a:lnTo>
                    <a:lnTo>
                      <a:pt x="2531155" y="144102"/>
                    </a:lnTo>
                    <a:lnTo>
                      <a:pt x="2527980" y="141817"/>
                    </a:lnTo>
                    <a:lnTo>
                      <a:pt x="2525259" y="139304"/>
                    </a:lnTo>
                    <a:lnTo>
                      <a:pt x="2523218" y="137019"/>
                    </a:lnTo>
                    <a:lnTo>
                      <a:pt x="2521630" y="135190"/>
                    </a:lnTo>
                    <a:lnTo>
                      <a:pt x="2520950" y="133362"/>
                    </a:lnTo>
                    <a:lnTo>
                      <a:pt x="2520950" y="132905"/>
                    </a:lnTo>
                    <a:lnTo>
                      <a:pt x="2521177" y="132448"/>
                    </a:lnTo>
                    <a:lnTo>
                      <a:pt x="2521630" y="131991"/>
                    </a:lnTo>
                    <a:lnTo>
                      <a:pt x="2522084" y="131763"/>
                    </a:lnTo>
                    <a:close/>
                    <a:moveTo>
                      <a:pt x="2458735" y="128588"/>
                    </a:moveTo>
                    <a:lnTo>
                      <a:pt x="2462049" y="129048"/>
                    </a:lnTo>
                    <a:lnTo>
                      <a:pt x="2465805" y="130430"/>
                    </a:lnTo>
                    <a:lnTo>
                      <a:pt x="2469782" y="132272"/>
                    </a:lnTo>
                    <a:lnTo>
                      <a:pt x="2473980" y="134344"/>
                    </a:lnTo>
                    <a:lnTo>
                      <a:pt x="2478178" y="137107"/>
                    </a:lnTo>
                    <a:lnTo>
                      <a:pt x="2482376" y="139640"/>
                    </a:lnTo>
                    <a:lnTo>
                      <a:pt x="2486132" y="142633"/>
                    </a:lnTo>
                    <a:lnTo>
                      <a:pt x="2489667" y="145396"/>
                    </a:lnTo>
                    <a:lnTo>
                      <a:pt x="2492539" y="147929"/>
                    </a:lnTo>
                    <a:lnTo>
                      <a:pt x="2494970" y="150232"/>
                    </a:lnTo>
                    <a:lnTo>
                      <a:pt x="2496958" y="152764"/>
                    </a:lnTo>
                    <a:lnTo>
                      <a:pt x="2497842" y="154606"/>
                    </a:lnTo>
                    <a:lnTo>
                      <a:pt x="2498726" y="156218"/>
                    </a:lnTo>
                    <a:lnTo>
                      <a:pt x="2498726" y="156909"/>
                    </a:lnTo>
                    <a:lnTo>
                      <a:pt x="2498726" y="157369"/>
                    </a:lnTo>
                    <a:lnTo>
                      <a:pt x="2498284" y="158060"/>
                    </a:lnTo>
                    <a:lnTo>
                      <a:pt x="2497842" y="158290"/>
                    </a:lnTo>
                    <a:lnTo>
                      <a:pt x="2497400" y="158521"/>
                    </a:lnTo>
                    <a:lnTo>
                      <a:pt x="2496516" y="158751"/>
                    </a:lnTo>
                    <a:lnTo>
                      <a:pt x="2494528" y="158751"/>
                    </a:lnTo>
                    <a:lnTo>
                      <a:pt x="2492097" y="158290"/>
                    </a:lnTo>
                    <a:lnTo>
                      <a:pt x="2489004" y="157139"/>
                    </a:lnTo>
                    <a:lnTo>
                      <a:pt x="2485690" y="155527"/>
                    </a:lnTo>
                    <a:lnTo>
                      <a:pt x="2482155" y="153685"/>
                    </a:lnTo>
                    <a:lnTo>
                      <a:pt x="2478620" y="151843"/>
                    </a:lnTo>
                    <a:lnTo>
                      <a:pt x="2475085" y="149541"/>
                    </a:lnTo>
                    <a:lnTo>
                      <a:pt x="2471329" y="147008"/>
                    </a:lnTo>
                    <a:lnTo>
                      <a:pt x="2468015" y="144475"/>
                    </a:lnTo>
                    <a:lnTo>
                      <a:pt x="2465142" y="141712"/>
                    </a:lnTo>
                    <a:lnTo>
                      <a:pt x="2462270" y="139410"/>
                    </a:lnTo>
                    <a:lnTo>
                      <a:pt x="2459619" y="137107"/>
                    </a:lnTo>
                    <a:lnTo>
                      <a:pt x="2457851" y="134574"/>
                    </a:lnTo>
                    <a:lnTo>
                      <a:pt x="2456747" y="132732"/>
                    </a:lnTo>
                    <a:lnTo>
                      <a:pt x="2455863" y="130890"/>
                    </a:lnTo>
                    <a:lnTo>
                      <a:pt x="2455863" y="130200"/>
                    </a:lnTo>
                    <a:lnTo>
                      <a:pt x="2456084" y="129509"/>
                    </a:lnTo>
                    <a:lnTo>
                      <a:pt x="2456305" y="129048"/>
                    </a:lnTo>
                    <a:lnTo>
                      <a:pt x="2457188" y="128818"/>
                    </a:lnTo>
                    <a:lnTo>
                      <a:pt x="2458735" y="128588"/>
                    </a:lnTo>
                    <a:close/>
                    <a:moveTo>
                      <a:pt x="2385063" y="127000"/>
                    </a:moveTo>
                    <a:lnTo>
                      <a:pt x="2387082" y="127457"/>
                    </a:lnTo>
                    <a:lnTo>
                      <a:pt x="2388877" y="127914"/>
                    </a:lnTo>
                    <a:lnTo>
                      <a:pt x="2393139" y="129285"/>
                    </a:lnTo>
                    <a:lnTo>
                      <a:pt x="2397401" y="131113"/>
                    </a:lnTo>
                    <a:lnTo>
                      <a:pt x="2401663" y="133398"/>
                    </a:lnTo>
                    <a:lnTo>
                      <a:pt x="2405701" y="135683"/>
                    </a:lnTo>
                    <a:lnTo>
                      <a:pt x="2409290" y="138425"/>
                    </a:lnTo>
                    <a:lnTo>
                      <a:pt x="2412655" y="141396"/>
                    </a:lnTo>
                    <a:lnTo>
                      <a:pt x="2415571" y="143681"/>
                    </a:lnTo>
                    <a:lnTo>
                      <a:pt x="2418487" y="146652"/>
                    </a:lnTo>
                    <a:lnTo>
                      <a:pt x="2420282" y="148937"/>
                    </a:lnTo>
                    <a:lnTo>
                      <a:pt x="2421852" y="151222"/>
                    </a:lnTo>
                    <a:lnTo>
                      <a:pt x="2422300" y="153507"/>
                    </a:lnTo>
                    <a:lnTo>
                      <a:pt x="2422525" y="154192"/>
                    </a:lnTo>
                    <a:lnTo>
                      <a:pt x="2422300" y="154878"/>
                    </a:lnTo>
                    <a:lnTo>
                      <a:pt x="2422076" y="155563"/>
                    </a:lnTo>
                    <a:lnTo>
                      <a:pt x="2421852" y="156020"/>
                    </a:lnTo>
                    <a:lnTo>
                      <a:pt x="2420955" y="156477"/>
                    </a:lnTo>
                    <a:lnTo>
                      <a:pt x="2420282" y="156934"/>
                    </a:lnTo>
                    <a:lnTo>
                      <a:pt x="2418263" y="157163"/>
                    </a:lnTo>
                    <a:lnTo>
                      <a:pt x="2415571" y="156934"/>
                    </a:lnTo>
                    <a:lnTo>
                      <a:pt x="2412655" y="156020"/>
                    </a:lnTo>
                    <a:lnTo>
                      <a:pt x="2409738" y="154649"/>
                    </a:lnTo>
                    <a:lnTo>
                      <a:pt x="2406598" y="153050"/>
                    </a:lnTo>
                    <a:lnTo>
                      <a:pt x="2403233" y="151222"/>
                    </a:lnTo>
                    <a:lnTo>
                      <a:pt x="2399868" y="149165"/>
                    </a:lnTo>
                    <a:lnTo>
                      <a:pt x="2396504" y="147109"/>
                    </a:lnTo>
                    <a:lnTo>
                      <a:pt x="2393363" y="144823"/>
                    </a:lnTo>
                    <a:lnTo>
                      <a:pt x="2390447" y="142081"/>
                    </a:lnTo>
                    <a:lnTo>
                      <a:pt x="2387755" y="139796"/>
                    </a:lnTo>
                    <a:lnTo>
                      <a:pt x="2385288" y="137283"/>
                    </a:lnTo>
                    <a:lnTo>
                      <a:pt x="2383493" y="134998"/>
                    </a:lnTo>
                    <a:lnTo>
                      <a:pt x="2382371" y="132941"/>
                    </a:lnTo>
                    <a:lnTo>
                      <a:pt x="2381474" y="131113"/>
                    </a:lnTo>
                    <a:lnTo>
                      <a:pt x="2381250" y="130199"/>
                    </a:lnTo>
                    <a:lnTo>
                      <a:pt x="2381250" y="129513"/>
                    </a:lnTo>
                    <a:lnTo>
                      <a:pt x="2381474" y="128599"/>
                    </a:lnTo>
                    <a:lnTo>
                      <a:pt x="2381698" y="128142"/>
                    </a:lnTo>
                    <a:lnTo>
                      <a:pt x="2382596" y="127685"/>
                    </a:lnTo>
                    <a:lnTo>
                      <a:pt x="2383269" y="127457"/>
                    </a:lnTo>
                    <a:lnTo>
                      <a:pt x="2385063" y="127000"/>
                    </a:lnTo>
                    <a:close/>
                    <a:moveTo>
                      <a:pt x="1287820" y="127000"/>
                    </a:moveTo>
                    <a:lnTo>
                      <a:pt x="1289443" y="127000"/>
                    </a:lnTo>
                    <a:lnTo>
                      <a:pt x="1290603" y="127464"/>
                    </a:lnTo>
                    <a:lnTo>
                      <a:pt x="1291298" y="128160"/>
                    </a:lnTo>
                    <a:lnTo>
                      <a:pt x="1291762" y="128624"/>
                    </a:lnTo>
                    <a:lnTo>
                      <a:pt x="1292226" y="129320"/>
                    </a:lnTo>
                    <a:lnTo>
                      <a:pt x="1292226" y="130480"/>
                    </a:lnTo>
                    <a:lnTo>
                      <a:pt x="1291762" y="131176"/>
                    </a:lnTo>
                    <a:lnTo>
                      <a:pt x="1291530" y="132568"/>
                    </a:lnTo>
                    <a:lnTo>
                      <a:pt x="1290139" y="134657"/>
                    </a:lnTo>
                    <a:lnTo>
                      <a:pt x="1288748" y="137209"/>
                    </a:lnTo>
                    <a:lnTo>
                      <a:pt x="1286429" y="139529"/>
                    </a:lnTo>
                    <a:lnTo>
                      <a:pt x="1284574" y="141385"/>
                    </a:lnTo>
                    <a:lnTo>
                      <a:pt x="1282950" y="143009"/>
                    </a:lnTo>
                    <a:lnTo>
                      <a:pt x="1280400" y="145330"/>
                    </a:lnTo>
                    <a:lnTo>
                      <a:pt x="1277617" y="147418"/>
                    </a:lnTo>
                    <a:lnTo>
                      <a:pt x="1272284" y="151130"/>
                    </a:lnTo>
                    <a:lnTo>
                      <a:pt x="1266719" y="153915"/>
                    </a:lnTo>
                    <a:lnTo>
                      <a:pt x="1261849" y="155771"/>
                    </a:lnTo>
                    <a:lnTo>
                      <a:pt x="1259530" y="156699"/>
                    </a:lnTo>
                    <a:lnTo>
                      <a:pt x="1257443" y="157163"/>
                    </a:lnTo>
                    <a:lnTo>
                      <a:pt x="1255588" y="157163"/>
                    </a:lnTo>
                    <a:lnTo>
                      <a:pt x="1254197" y="157163"/>
                    </a:lnTo>
                    <a:lnTo>
                      <a:pt x="1252806" y="156931"/>
                    </a:lnTo>
                    <a:lnTo>
                      <a:pt x="1251878" y="156235"/>
                    </a:lnTo>
                    <a:lnTo>
                      <a:pt x="1251183" y="155307"/>
                    </a:lnTo>
                    <a:lnTo>
                      <a:pt x="1250951" y="153915"/>
                    </a:lnTo>
                    <a:lnTo>
                      <a:pt x="1251183" y="152290"/>
                    </a:lnTo>
                    <a:lnTo>
                      <a:pt x="1252110" y="150434"/>
                    </a:lnTo>
                    <a:lnTo>
                      <a:pt x="1253501" y="148578"/>
                    </a:lnTo>
                    <a:lnTo>
                      <a:pt x="1254661" y="146490"/>
                    </a:lnTo>
                    <a:lnTo>
                      <a:pt x="1256980" y="144402"/>
                    </a:lnTo>
                    <a:lnTo>
                      <a:pt x="1259067" y="142313"/>
                    </a:lnTo>
                    <a:lnTo>
                      <a:pt x="1261385" y="139993"/>
                    </a:lnTo>
                    <a:lnTo>
                      <a:pt x="1264168" y="137905"/>
                    </a:lnTo>
                    <a:lnTo>
                      <a:pt x="1266951" y="135817"/>
                    </a:lnTo>
                    <a:lnTo>
                      <a:pt x="1269965" y="133961"/>
                    </a:lnTo>
                    <a:lnTo>
                      <a:pt x="1273211" y="132104"/>
                    </a:lnTo>
                    <a:lnTo>
                      <a:pt x="1275994" y="130480"/>
                    </a:lnTo>
                    <a:lnTo>
                      <a:pt x="1279240" y="129088"/>
                    </a:lnTo>
                    <a:lnTo>
                      <a:pt x="1282255" y="128160"/>
                    </a:lnTo>
                    <a:lnTo>
                      <a:pt x="1285269" y="127232"/>
                    </a:lnTo>
                    <a:lnTo>
                      <a:pt x="1287820" y="127000"/>
                    </a:lnTo>
                    <a:close/>
                    <a:moveTo>
                      <a:pt x="1369299" y="125413"/>
                    </a:moveTo>
                    <a:lnTo>
                      <a:pt x="1370668" y="125413"/>
                    </a:lnTo>
                    <a:lnTo>
                      <a:pt x="1372037" y="125877"/>
                    </a:lnTo>
                    <a:lnTo>
                      <a:pt x="1373178" y="126341"/>
                    </a:lnTo>
                    <a:lnTo>
                      <a:pt x="1373862" y="127037"/>
                    </a:lnTo>
                    <a:lnTo>
                      <a:pt x="1374547" y="127965"/>
                    </a:lnTo>
                    <a:lnTo>
                      <a:pt x="1374775" y="128893"/>
                    </a:lnTo>
                    <a:lnTo>
                      <a:pt x="1374775" y="129821"/>
                    </a:lnTo>
                    <a:lnTo>
                      <a:pt x="1374547" y="131213"/>
                    </a:lnTo>
                    <a:lnTo>
                      <a:pt x="1373406" y="133534"/>
                    </a:lnTo>
                    <a:lnTo>
                      <a:pt x="1371809" y="136318"/>
                    </a:lnTo>
                    <a:lnTo>
                      <a:pt x="1369984" y="139102"/>
                    </a:lnTo>
                    <a:lnTo>
                      <a:pt x="1367930" y="141422"/>
                    </a:lnTo>
                    <a:lnTo>
                      <a:pt x="1365421" y="143743"/>
                    </a:lnTo>
                    <a:lnTo>
                      <a:pt x="1363139" y="145831"/>
                    </a:lnTo>
                    <a:lnTo>
                      <a:pt x="1360630" y="147919"/>
                    </a:lnTo>
                    <a:lnTo>
                      <a:pt x="1357892" y="149775"/>
                    </a:lnTo>
                    <a:lnTo>
                      <a:pt x="1355383" y="151399"/>
                    </a:lnTo>
                    <a:lnTo>
                      <a:pt x="1352645" y="152560"/>
                    </a:lnTo>
                    <a:lnTo>
                      <a:pt x="1350135" y="153720"/>
                    </a:lnTo>
                    <a:lnTo>
                      <a:pt x="1347626" y="154416"/>
                    </a:lnTo>
                    <a:lnTo>
                      <a:pt x="1345344" y="155344"/>
                    </a:lnTo>
                    <a:lnTo>
                      <a:pt x="1343291" y="155576"/>
                    </a:lnTo>
                    <a:lnTo>
                      <a:pt x="1341466" y="155576"/>
                    </a:lnTo>
                    <a:lnTo>
                      <a:pt x="1339869" y="155344"/>
                    </a:lnTo>
                    <a:lnTo>
                      <a:pt x="1338500" y="154648"/>
                    </a:lnTo>
                    <a:lnTo>
                      <a:pt x="1337359" y="153952"/>
                    </a:lnTo>
                    <a:lnTo>
                      <a:pt x="1336903" y="152792"/>
                    </a:lnTo>
                    <a:lnTo>
                      <a:pt x="1336675" y="151399"/>
                    </a:lnTo>
                    <a:lnTo>
                      <a:pt x="1336675" y="149775"/>
                    </a:lnTo>
                    <a:lnTo>
                      <a:pt x="1337359" y="147919"/>
                    </a:lnTo>
                    <a:lnTo>
                      <a:pt x="1338272" y="145599"/>
                    </a:lnTo>
                    <a:lnTo>
                      <a:pt x="1339412" y="143743"/>
                    </a:lnTo>
                    <a:lnTo>
                      <a:pt x="1341466" y="141654"/>
                    </a:lnTo>
                    <a:lnTo>
                      <a:pt x="1343291" y="139566"/>
                    </a:lnTo>
                    <a:lnTo>
                      <a:pt x="1345344" y="137478"/>
                    </a:lnTo>
                    <a:lnTo>
                      <a:pt x="1347626" y="135622"/>
                    </a:lnTo>
                    <a:lnTo>
                      <a:pt x="1350135" y="133534"/>
                    </a:lnTo>
                    <a:lnTo>
                      <a:pt x="1352645" y="131677"/>
                    </a:lnTo>
                    <a:lnTo>
                      <a:pt x="1355383" y="130285"/>
                    </a:lnTo>
                    <a:lnTo>
                      <a:pt x="1358120" y="128661"/>
                    </a:lnTo>
                    <a:lnTo>
                      <a:pt x="1361086" y="127269"/>
                    </a:lnTo>
                    <a:lnTo>
                      <a:pt x="1363596" y="126341"/>
                    </a:lnTo>
                    <a:lnTo>
                      <a:pt x="1366562" y="125645"/>
                    </a:lnTo>
                    <a:lnTo>
                      <a:pt x="1369299" y="125413"/>
                    </a:lnTo>
                    <a:close/>
                    <a:moveTo>
                      <a:pt x="1455414" y="123826"/>
                    </a:moveTo>
                    <a:lnTo>
                      <a:pt x="1457194" y="124047"/>
                    </a:lnTo>
                    <a:lnTo>
                      <a:pt x="1458529" y="124269"/>
                    </a:lnTo>
                    <a:lnTo>
                      <a:pt x="1459641" y="124712"/>
                    </a:lnTo>
                    <a:lnTo>
                      <a:pt x="1460531" y="125598"/>
                    </a:lnTo>
                    <a:lnTo>
                      <a:pt x="1461198" y="126263"/>
                    </a:lnTo>
                    <a:lnTo>
                      <a:pt x="1461865" y="127370"/>
                    </a:lnTo>
                    <a:lnTo>
                      <a:pt x="1462088" y="128256"/>
                    </a:lnTo>
                    <a:lnTo>
                      <a:pt x="1462088" y="129364"/>
                    </a:lnTo>
                    <a:lnTo>
                      <a:pt x="1461420" y="132022"/>
                    </a:lnTo>
                    <a:lnTo>
                      <a:pt x="1460531" y="134458"/>
                    </a:lnTo>
                    <a:lnTo>
                      <a:pt x="1459196" y="136674"/>
                    </a:lnTo>
                    <a:lnTo>
                      <a:pt x="1457416" y="139110"/>
                    </a:lnTo>
                    <a:lnTo>
                      <a:pt x="1455414" y="141325"/>
                    </a:lnTo>
                    <a:lnTo>
                      <a:pt x="1453412" y="143762"/>
                    </a:lnTo>
                    <a:lnTo>
                      <a:pt x="1450965" y="145534"/>
                    </a:lnTo>
                    <a:lnTo>
                      <a:pt x="1448518" y="147306"/>
                    </a:lnTo>
                    <a:lnTo>
                      <a:pt x="1446071" y="148857"/>
                    </a:lnTo>
                    <a:lnTo>
                      <a:pt x="1443624" y="149964"/>
                    </a:lnTo>
                    <a:lnTo>
                      <a:pt x="1440955" y="151072"/>
                    </a:lnTo>
                    <a:lnTo>
                      <a:pt x="1438730" y="151736"/>
                    </a:lnTo>
                    <a:lnTo>
                      <a:pt x="1436506" y="152401"/>
                    </a:lnTo>
                    <a:lnTo>
                      <a:pt x="1434281" y="152401"/>
                    </a:lnTo>
                    <a:lnTo>
                      <a:pt x="1432279" y="152401"/>
                    </a:lnTo>
                    <a:lnTo>
                      <a:pt x="1430722" y="152179"/>
                    </a:lnTo>
                    <a:lnTo>
                      <a:pt x="1429165" y="151293"/>
                    </a:lnTo>
                    <a:lnTo>
                      <a:pt x="1428275" y="150407"/>
                    </a:lnTo>
                    <a:lnTo>
                      <a:pt x="1427385" y="149078"/>
                    </a:lnTo>
                    <a:lnTo>
                      <a:pt x="1427163" y="147306"/>
                    </a:lnTo>
                    <a:lnTo>
                      <a:pt x="1427163" y="145756"/>
                    </a:lnTo>
                    <a:lnTo>
                      <a:pt x="1427608" y="143983"/>
                    </a:lnTo>
                    <a:lnTo>
                      <a:pt x="1428497" y="142211"/>
                    </a:lnTo>
                    <a:lnTo>
                      <a:pt x="1429387" y="140439"/>
                    </a:lnTo>
                    <a:lnTo>
                      <a:pt x="1430722" y="138224"/>
                    </a:lnTo>
                    <a:lnTo>
                      <a:pt x="1432279" y="136452"/>
                    </a:lnTo>
                    <a:lnTo>
                      <a:pt x="1434059" y="134458"/>
                    </a:lnTo>
                    <a:lnTo>
                      <a:pt x="1435838" y="132686"/>
                    </a:lnTo>
                    <a:lnTo>
                      <a:pt x="1438285" y="130914"/>
                    </a:lnTo>
                    <a:lnTo>
                      <a:pt x="1440287" y="129364"/>
                    </a:lnTo>
                    <a:lnTo>
                      <a:pt x="1442734" y="127813"/>
                    </a:lnTo>
                    <a:lnTo>
                      <a:pt x="1445181" y="126484"/>
                    </a:lnTo>
                    <a:lnTo>
                      <a:pt x="1447628" y="125598"/>
                    </a:lnTo>
                    <a:lnTo>
                      <a:pt x="1450298" y="124712"/>
                    </a:lnTo>
                    <a:lnTo>
                      <a:pt x="1452745" y="124047"/>
                    </a:lnTo>
                    <a:lnTo>
                      <a:pt x="1455414" y="123826"/>
                    </a:lnTo>
                    <a:close/>
                    <a:moveTo>
                      <a:pt x="2304143" y="123825"/>
                    </a:moveTo>
                    <a:lnTo>
                      <a:pt x="2306184" y="124057"/>
                    </a:lnTo>
                    <a:lnTo>
                      <a:pt x="2308225" y="124753"/>
                    </a:lnTo>
                    <a:lnTo>
                      <a:pt x="2312534" y="125913"/>
                    </a:lnTo>
                    <a:lnTo>
                      <a:pt x="2316616" y="127769"/>
                    </a:lnTo>
                    <a:lnTo>
                      <a:pt x="2320698" y="130322"/>
                    </a:lnTo>
                    <a:lnTo>
                      <a:pt x="2324554" y="132642"/>
                    </a:lnTo>
                    <a:lnTo>
                      <a:pt x="2327955" y="135426"/>
                    </a:lnTo>
                    <a:lnTo>
                      <a:pt x="2331131" y="138210"/>
                    </a:lnTo>
                    <a:lnTo>
                      <a:pt x="2333398" y="140763"/>
                    </a:lnTo>
                    <a:lnTo>
                      <a:pt x="2335666" y="143547"/>
                    </a:lnTo>
                    <a:lnTo>
                      <a:pt x="2337254" y="146099"/>
                    </a:lnTo>
                    <a:lnTo>
                      <a:pt x="2338161" y="148419"/>
                    </a:lnTo>
                    <a:lnTo>
                      <a:pt x="2338388" y="150276"/>
                    </a:lnTo>
                    <a:lnTo>
                      <a:pt x="2338161" y="151436"/>
                    </a:lnTo>
                    <a:lnTo>
                      <a:pt x="2337934" y="151900"/>
                    </a:lnTo>
                    <a:lnTo>
                      <a:pt x="2337254" y="152828"/>
                    </a:lnTo>
                    <a:lnTo>
                      <a:pt x="2336800" y="153292"/>
                    </a:lnTo>
                    <a:lnTo>
                      <a:pt x="2336120" y="153524"/>
                    </a:lnTo>
                    <a:lnTo>
                      <a:pt x="2334986" y="153988"/>
                    </a:lnTo>
                    <a:lnTo>
                      <a:pt x="2332718" y="153988"/>
                    </a:lnTo>
                    <a:lnTo>
                      <a:pt x="2329997" y="153756"/>
                    </a:lnTo>
                    <a:lnTo>
                      <a:pt x="2326822" y="153060"/>
                    </a:lnTo>
                    <a:lnTo>
                      <a:pt x="2323646" y="151900"/>
                    </a:lnTo>
                    <a:lnTo>
                      <a:pt x="2320245" y="150276"/>
                    </a:lnTo>
                    <a:lnTo>
                      <a:pt x="2317296" y="148419"/>
                    </a:lnTo>
                    <a:lnTo>
                      <a:pt x="2314121" y="146331"/>
                    </a:lnTo>
                    <a:lnTo>
                      <a:pt x="2310946" y="144243"/>
                    </a:lnTo>
                    <a:lnTo>
                      <a:pt x="2307998" y="141691"/>
                    </a:lnTo>
                    <a:lnTo>
                      <a:pt x="2305503" y="139370"/>
                    </a:lnTo>
                    <a:lnTo>
                      <a:pt x="2303462" y="136586"/>
                    </a:lnTo>
                    <a:lnTo>
                      <a:pt x="2301194" y="134266"/>
                    </a:lnTo>
                    <a:lnTo>
                      <a:pt x="2300060" y="132178"/>
                    </a:lnTo>
                    <a:lnTo>
                      <a:pt x="2298927" y="130089"/>
                    </a:lnTo>
                    <a:lnTo>
                      <a:pt x="2298700" y="127769"/>
                    </a:lnTo>
                    <a:lnTo>
                      <a:pt x="2298700" y="127073"/>
                    </a:lnTo>
                    <a:lnTo>
                      <a:pt x="2298927" y="126377"/>
                    </a:lnTo>
                    <a:lnTo>
                      <a:pt x="2299380" y="125681"/>
                    </a:lnTo>
                    <a:lnTo>
                      <a:pt x="2300060" y="124985"/>
                    </a:lnTo>
                    <a:lnTo>
                      <a:pt x="2300968" y="124289"/>
                    </a:lnTo>
                    <a:lnTo>
                      <a:pt x="2301875" y="124057"/>
                    </a:lnTo>
                    <a:lnTo>
                      <a:pt x="2304143" y="123825"/>
                    </a:lnTo>
                    <a:close/>
                    <a:moveTo>
                      <a:pt x="2213697" y="122238"/>
                    </a:moveTo>
                    <a:lnTo>
                      <a:pt x="2216207" y="122470"/>
                    </a:lnTo>
                    <a:lnTo>
                      <a:pt x="2218260" y="122934"/>
                    </a:lnTo>
                    <a:lnTo>
                      <a:pt x="2222367" y="124094"/>
                    </a:lnTo>
                    <a:lnTo>
                      <a:pt x="2226701" y="125950"/>
                    </a:lnTo>
                    <a:lnTo>
                      <a:pt x="2230352" y="128502"/>
                    </a:lnTo>
                    <a:lnTo>
                      <a:pt x="2234002" y="131055"/>
                    </a:lnTo>
                    <a:lnTo>
                      <a:pt x="2237196" y="133839"/>
                    </a:lnTo>
                    <a:lnTo>
                      <a:pt x="2239706" y="136391"/>
                    </a:lnTo>
                    <a:lnTo>
                      <a:pt x="2241531" y="138944"/>
                    </a:lnTo>
                    <a:lnTo>
                      <a:pt x="2242671" y="140568"/>
                    </a:lnTo>
                    <a:lnTo>
                      <a:pt x="2243812" y="141960"/>
                    </a:lnTo>
                    <a:lnTo>
                      <a:pt x="2244268" y="143584"/>
                    </a:lnTo>
                    <a:lnTo>
                      <a:pt x="2244497" y="144976"/>
                    </a:lnTo>
                    <a:lnTo>
                      <a:pt x="2244725" y="146368"/>
                    </a:lnTo>
                    <a:lnTo>
                      <a:pt x="2244725" y="147528"/>
                    </a:lnTo>
                    <a:lnTo>
                      <a:pt x="2244497" y="148456"/>
                    </a:lnTo>
                    <a:lnTo>
                      <a:pt x="2244268" y="149617"/>
                    </a:lnTo>
                    <a:lnTo>
                      <a:pt x="2243356" y="150313"/>
                    </a:lnTo>
                    <a:lnTo>
                      <a:pt x="2242671" y="151241"/>
                    </a:lnTo>
                    <a:lnTo>
                      <a:pt x="2241531" y="151705"/>
                    </a:lnTo>
                    <a:lnTo>
                      <a:pt x="2240618" y="151937"/>
                    </a:lnTo>
                    <a:lnTo>
                      <a:pt x="2239249" y="152169"/>
                    </a:lnTo>
                    <a:lnTo>
                      <a:pt x="2237652" y="152401"/>
                    </a:lnTo>
                    <a:lnTo>
                      <a:pt x="2235827" y="152169"/>
                    </a:lnTo>
                    <a:lnTo>
                      <a:pt x="2234002" y="151937"/>
                    </a:lnTo>
                    <a:lnTo>
                      <a:pt x="2230808" y="151241"/>
                    </a:lnTo>
                    <a:lnTo>
                      <a:pt x="2227842" y="150081"/>
                    </a:lnTo>
                    <a:lnTo>
                      <a:pt x="2224876" y="148689"/>
                    </a:lnTo>
                    <a:lnTo>
                      <a:pt x="2221910" y="146832"/>
                    </a:lnTo>
                    <a:lnTo>
                      <a:pt x="2219173" y="144976"/>
                    </a:lnTo>
                    <a:lnTo>
                      <a:pt x="2216663" y="143120"/>
                    </a:lnTo>
                    <a:lnTo>
                      <a:pt x="2214382" y="140800"/>
                    </a:lnTo>
                    <a:lnTo>
                      <a:pt x="2212100" y="138712"/>
                    </a:lnTo>
                    <a:lnTo>
                      <a:pt x="2210275" y="136159"/>
                    </a:lnTo>
                    <a:lnTo>
                      <a:pt x="2208678" y="134071"/>
                    </a:lnTo>
                    <a:lnTo>
                      <a:pt x="2207765" y="131751"/>
                    </a:lnTo>
                    <a:lnTo>
                      <a:pt x="2206853" y="129895"/>
                    </a:lnTo>
                    <a:lnTo>
                      <a:pt x="2206625" y="127574"/>
                    </a:lnTo>
                    <a:lnTo>
                      <a:pt x="2206853" y="125950"/>
                    </a:lnTo>
                    <a:lnTo>
                      <a:pt x="2207765" y="124326"/>
                    </a:lnTo>
                    <a:lnTo>
                      <a:pt x="2208222" y="123862"/>
                    </a:lnTo>
                    <a:lnTo>
                      <a:pt x="2209134" y="123398"/>
                    </a:lnTo>
                    <a:lnTo>
                      <a:pt x="2210275" y="122934"/>
                    </a:lnTo>
                    <a:lnTo>
                      <a:pt x="2211416" y="122470"/>
                    </a:lnTo>
                    <a:lnTo>
                      <a:pt x="2213697" y="122238"/>
                    </a:lnTo>
                    <a:close/>
                    <a:moveTo>
                      <a:pt x="2118973" y="122238"/>
                    </a:moveTo>
                    <a:lnTo>
                      <a:pt x="2121270" y="122459"/>
                    </a:lnTo>
                    <a:lnTo>
                      <a:pt x="2123337" y="122681"/>
                    </a:lnTo>
                    <a:lnTo>
                      <a:pt x="2125403" y="123124"/>
                    </a:lnTo>
                    <a:lnTo>
                      <a:pt x="2127700" y="124010"/>
                    </a:lnTo>
                    <a:lnTo>
                      <a:pt x="2131604" y="125782"/>
                    </a:lnTo>
                    <a:lnTo>
                      <a:pt x="2135278" y="127997"/>
                    </a:lnTo>
                    <a:lnTo>
                      <a:pt x="2138263" y="130212"/>
                    </a:lnTo>
                    <a:lnTo>
                      <a:pt x="2141019" y="132870"/>
                    </a:lnTo>
                    <a:lnTo>
                      <a:pt x="2143315" y="135307"/>
                    </a:lnTo>
                    <a:lnTo>
                      <a:pt x="2144693" y="137965"/>
                    </a:lnTo>
                    <a:lnTo>
                      <a:pt x="2145612" y="139737"/>
                    </a:lnTo>
                    <a:lnTo>
                      <a:pt x="2146071" y="141288"/>
                    </a:lnTo>
                    <a:lnTo>
                      <a:pt x="2146301" y="142838"/>
                    </a:lnTo>
                    <a:lnTo>
                      <a:pt x="2146301" y="144389"/>
                    </a:lnTo>
                    <a:lnTo>
                      <a:pt x="2146071" y="145497"/>
                    </a:lnTo>
                    <a:lnTo>
                      <a:pt x="2145612" y="146826"/>
                    </a:lnTo>
                    <a:lnTo>
                      <a:pt x="2144693" y="147933"/>
                    </a:lnTo>
                    <a:lnTo>
                      <a:pt x="2144004" y="148819"/>
                    </a:lnTo>
                    <a:lnTo>
                      <a:pt x="2142626" y="149705"/>
                    </a:lnTo>
                    <a:lnTo>
                      <a:pt x="2141249" y="150148"/>
                    </a:lnTo>
                    <a:lnTo>
                      <a:pt x="2139871" y="150370"/>
                    </a:lnTo>
                    <a:lnTo>
                      <a:pt x="2138263" y="150813"/>
                    </a:lnTo>
                    <a:lnTo>
                      <a:pt x="2136426" y="150813"/>
                    </a:lnTo>
                    <a:lnTo>
                      <a:pt x="2134130" y="150813"/>
                    </a:lnTo>
                    <a:lnTo>
                      <a:pt x="2132063" y="150148"/>
                    </a:lnTo>
                    <a:lnTo>
                      <a:pt x="2129996" y="149484"/>
                    </a:lnTo>
                    <a:lnTo>
                      <a:pt x="2127011" y="148376"/>
                    </a:lnTo>
                    <a:lnTo>
                      <a:pt x="2124485" y="147047"/>
                    </a:lnTo>
                    <a:lnTo>
                      <a:pt x="2121729" y="145497"/>
                    </a:lnTo>
                    <a:lnTo>
                      <a:pt x="2119433" y="144168"/>
                    </a:lnTo>
                    <a:lnTo>
                      <a:pt x="2117366" y="141952"/>
                    </a:lnTo>
                    <a:lnTo>
                      <a:pt x="2115529" y="140180"/>
                    </a:lnTo>
                    <a:lnTo>
                      <a:pt x="2113692" y="138187"/>
                    </a:lnTo>
                    <a:lnTo>
                      <a:pt x="2112314" y="136193"/>
                    </a:lnTo>
                    <a:lnTo>
                      <a:pt x="2111166" y="134200"/>
                    </a:lnTo>
                    <a:lnTo>
                      <a:pt x="2110477" y="132427"/>
                    </a:lnTo>
                    <a:lnTo>
                      <a:pt x="2109788" y="130212"/>
                    </a:lnTo>
                    <a:lnTo>
                      <a:pt x="2109788" y="128440"/>
                    </a:lnTo>
                    <a:lnTo>
                      <a:pt x="2110247" y="126890"/>
                    </a:lnTo>
                    <a:lnTo>
                      <a:pt x="2110936" y="125339"/>
                    </a:lnTo>
                    <a:lnTo>
                      <a:pt x="2112084" y="124231"/>
                    </a:lnTo>
                    <a:lnTo>
                      <a:pt x="2113692" y="123124"/>
                    </a:lnTo>
                    <a:lnTo>
                      <a:pt x="2115070" y="122681"/>
                    </a:lnTo>
                    <a:lnTo>
                      <a:pt x="2116447" y="122459"/>
                    </a:lnTo>
                    <a:lnTo>
                      <a:pt x="2118973" y="122238"/>
                    </a:lnTo>
                    <a:close/>
                    <a:moveTo>
                      <a:pt x="1545604" y="122238"/>
                    </a:moveTo>
                    <a:lnTo>
                      <a:pt x="1547631" y="122470"/>
                    </a:lnTo>
                    <a:lnTo>
                      <a:pt x="1549208" y="122934"/>
                    </a:lnTo>
                    <a:lnTo>
                      <a:pt x="1550560" y="123630"/>
                    </a:lnTo>
                    <a:lnTo>
                      <a:pt x="1551911" y="124094"/>
                    </a:lnTo>
                    <a:lnTo>
                      <a:pt x="1552587" y="125022"/>
                    </a:lnTo>
                    <a:lnTo>
                      <a:pt x="1553488" y="125950"/>
                    </a:lnTo>
                    <a:lnTo>
                      <a:pt x="1553938" y="127110"/>
                    </a:lnTo>
                    <a:lnTo>
                      <a:pt x="1554164" y="128270"/>
                    </a:lnTo>
                    <a:lnTo>
                      <a:pt x="1554164" y="129431"/>
                    </a:lnTo>
                    <a:lnTo>
                      <a:pt x="1554164" y="130823"/>
                    </a:lnTo>
                    <a:lnTo>
                      <a:pt x="1553713" y="133375"/>
                    </a:lnTo>
                    <a:lnTo>
                      <a:pt x="1552812" y="136159"/>
                    </a:lnTo>
                    <a:lnTo>
                      <a:pt x="1551686" y="138479"/>
                    </a:lnTo>
                    <a:lnTo>
                      <a:pt x="1549884" y="140800"/>
                    </a:lnTo>
                    <a:lnTo>
                      <a:pt x="1548082" y="143120"/>
                    </a:lnTo>
                    <a:lnTo>
                      <a:pt x="1545829" y="145208"/>
                    </a:lnTo>
                    <a:lnTo>
                      <a:pt x="1543802" y="147064"/>
                    </a:lnTo>
                    <a:lnTo>
                      <a:pt x="1541549" y="148456"/>
                    </a:lnTo>
                    <a:lnTo>
                      <a:pt x="1539072" y="149617"/>
                    </a:lnTo>
                    <a:lnTo>
                      <a:pt x="1536594" y="150777"/>
                    </a:lnTo>
                    <a:lnTo>
                      <a:pt x="1534341" y="151705"/>
                    </a:lnTo>
                    <a:lnTo>
                      <a:pt x="1531863" y="152169"/>
                    </a:lnTo>
                    <a:lnTo>
                      <a:pt x="1529836" y="152401"/>
                    </a:lnTo>
                    <a:lnTo>
                      <a:pt x="1527809" y="152401"/>
                    </a:lnTo>
                    <a:lnTo>
                      <a:pt x="1526007" y="151937"/>
                    </a:lnTo>
                    <a:lnTo>
                      <a:pt x="1524205" y="151009"/>
                    </a:lnTo>
                    <a:lnTo>
                      <a:pt x="1522853" y="150313"/>
                    </a:lnTo>
                    <a:lnTo>
                      <a:pt x="1521727" y="148689"/>
                    </a:lnTo>
                    <a:lnTo>
                      <a:pt x="1521051" y="147064"/>
                    </a:lnTo>
                    <a:lnTo>
                      <a:pt x="1520826" y="145208"/>
                    </a:lnTo>
                    <a:lnTo>
                      <a:pt x="1521051" y="143352"/>
                    </a:lnTo>
                    <a:lnTo>
                      <a:pt x="1521276" y="141496"/>
                    </a:lnTo>
                    <a:lnTo>
                      <a:pt x="1521952" y="139640"/>
                    </a:lnTo>
                    <a:lnTo>
                      <a:pt x="1522853" y="137319"/>
                    </a:lnTo>
                    <a:lnTo>
                      <a:pt x="1524205" y="135463"/>
                    </a:lnTo>
                    <a:lnTo>
                      <a:pt x="1525781" y="133607"/>
                    </a:lnTo>
                    <a:lnTo>
                      <a:pt x="1527133" y="131519"/>
                    </a:lnTo>
                    <a:lnTo>
                      <a:pt x="1528935" y="129895"/>
                    </a:lnTo>
                    <a:lnTo>
                      <a:pt x="1531188" y="128038"/>
                    </a:lnTo>
                    <a:lnTo>
                      <a:pt x="1533440" y="126646"/>
                    </a:lnTo>
                    <a:lnTo>
                      <a:pt x="1535467" y="125486"/>
                    </a:lnTo>
                    <a:lnTo>
                      <a:pt x="1538171" y="124094"/>
                    </a:lnTo>
                    <a:lnTo>
                      <a:pt x="1540423" y="123166"/>
                    </a:lnTo>
                    <a:lnTo>
                      <a:pt x="1543126" y="122702"/>
                    </a:lnTo>
                    <a:lnTo>
                      <a:pt x="1545604" y="122238"/>
                    </a:lnTo>
                    <a:close/>
                    <a:moveTo>
                      <a:pt x="2029503" y="120651"/>
                    </a:moveTo>
                    <a:lnTo>
                      <a:pt x="2031598" y="120651"/>
                    </a:lnTo>
                    <a:lnTo>
                      <a:pt x="2033926" y="120885"/>
                    </a:lnTo>
                    <a:lnTo>
                      <a:pt x="2036255" y="121119"/>
                    </a:lnTo>
                    <a:lnTo>
                      <a:pt x="2038350" y="121820"/>
                    </a:lnTo>
                    <a:lnTo>
                      <a:pt x="2040213" y="122521"/>
                    </a:lnTo>
                    <a:lnTo>
                      <a:pt x="2043938" y="124392"/>
                    </a:lnTo>
                    <a:lnTo>
                      <a:pt x="2047198" y="126496"/>
                    </a:lnTo>
                    <a:lnTo>
                      <a:pt x="2049759" y="129302"/>
                    </a:lnTo>
                    <a:lnTo>
                      <a:pt x="2052087" y="131874"/>
                    </a:lnTo>
                    <a:lnTo>
                      <a:pt x="2053950" y="134680"/>
                    </a:lnTo>
                    <a:lnTo>
                      <a:pt x="2054881" y="137018"/>
                    </a:lnTo>
                    <a:lnTo>
                      <a:pt x="2055580" y="139357"/>
                    </a:lnTo>
                    <a:lnTo>
                      <a:pt x="2055813" y="141227"/>
                    </a:lnTo>
                    <a:lnTo>
                      <a:pt x="2055813" y="143098"/>
                    </a:lnTo>
                    <a:lnTo>
                      <a:pt x="2055114" y="144735"/>
                    </a:lnTo>
                    <a:lnTo>
                      <a:pt x="2054649" y="146137"/>
                    </a:lnTo>
                    <a:lnTo>
                      <a:pt x="2053717" y="147307"/>
                    </a:lnTo>
                    <a:lnTo>
                      <a:pt x="2052553" y="148709"/>
                    </a:lnTo>
                    <a:lnTo>
                      <a:pt x="2050923" y="149411"/>
                    </a:lnTo>
                    <a:lnTo>
                      <a:pt x="2049293" y="150112"/>
                    </a:lnTo>
                    <a:lnTo>
                      <a:pt x="2047664" y="150580"/>
                    </a:lnTo>
                    <a:lnTo>
                      <a:pt x="2045568" y="150814"/>
                    </a:lnTo>
                    <a:lnTo>
                      <a:pt x="2043705" y="150814"/>
                    </a:lnTo>
                    <a:lnTo>
                      <a:pt x="2041377" y="150580"/>
                    </a:lnTo>
                    <a:lnTo>
                      <a:pt x="2039049" y="150112"/>
                    </a:lnTo>
                    <a:lnTo>
                      <a:pt x="2036720" y="149177"/>
                    </a:lnTo>
                    <a:lnTo>
                      <a:pt x="2034392" y="148242"/>
                    </a:lnTo>
                    <a:lnTo>
                      <a:pt x="2031598" y="146839"/>
                    </a:lnTo>
                    <a:lnTo>
                      <a:pt x="2029503" y="145202"/>
                    </a:lnTo>
                    <a:lnTo>
                      <a:pt x="2027407" y="143332"/>
                    </a:lnTo>
                    <a:lnTo>
                      <a:pt x="2025777" y="141461"/>
                    </a:lnTo>
                    <a:lnTo>
                      <a:pt x="2024147" y="139590"/>
                    </a:lnTo>
                    <a:lnTo>
                      <a:pt x="2022983" y="137252"/>
                    </a:lnTo>
                    <a:lnTo>
                      <a:pt x="2022052" y="135382"/>
                    </a:lnTo>
                    <a:lnTo>
                      <a:pt x="2021121" y="133277"/>
                    </a:lnTo>
                    <a:lnTo>
                      <a:pt x="2020888" y="131407"/>
                    </a:lnTo>
                    <a:lnTo>
                      <a:pt x="2020888" y="129536"/>
                    </a:lnTo>
                    <a:lnTo>
                      <a:pt x="2021121" y="127666"/>
                    </a:lnTo>
                    <a:lnTo>
                      <a:pt x="2021819" y="126029"/>
                    </a:lnTo>
                    <a:lnTo>
                      <a:pt x="2022518" y="124392"/>
                    </a:lnTo>
                    <a:lnTo>
                      <a:pt x="2023915" y="122989"/>
                    </a:lnTo>
                    <a:lnTo>
                      <a:pt x="2025544" y="122054"/>
                    </a:lnTo>
                    <a:lnTo>
                      <a:pt x="2027407" y="121119"/>
                    </a:lnTo>
                    <a:lnTo>
                      <a:pt x="2029503" y="120651"/>
                    </a:lnTo>
                    <a:close/>
                    <a:moveTo>
                      <a:pt x="1930863" y="120651"/>
                    </a:moveTo>
                    <a:lnTo>
                      <a:pt x="1932484" y="120651"/>
                    </a:lnTo>
                    <a:lnTo>
                      <a:pt x="1934799" y="120872"/>
                    </a:lnTo>
                    <a:lnTo>
                      <a:pt x="1936651" y="121094"/>
                    </a:lnTo>
                    <a:lnTo>
                      <a:pt x="1938735" y="121537"/>
                    </a:lnTo>
                    <a:lnTo>
                      <a:pt x="1940819" y="122423"/>
                    </a:lnTo>
                    <a:lnTo>
                      <a:pt x="1942208" y="123088"/>
                    </a:lnTo>
                    <a:lnTo>
                      <a:pt x="1943828" y="124195"/>
                    </a:lnTo>
                    <a:lnTo>
                      <a:pt x="1946606" y="126189"/>
                    </a:lnTo>
                    <a:lnTo>
                      <a:pt x="1948922" y="128847"/>
                    </a:lnTo>
                    <a:lnTo>
                      <a:pt x="1950542" y="131283"/>
                    </a:lnTo>
                    <a:lnTo>
                      <a:pt x="1951931" y="133942"/>
                    </a:lnTo>
                    <a:lnTo>
                      <a:pt x="1952394" y="136157"/>
                    </a:lnTo>
                    <a:lnTo>
                      <a:pt x="1952626" y="138372"/>
                    </a:lnTo>
                    <a:lnTo>
                      <a:pt x="1952394" y="140587"/>
                    </a:lnTo>
                    <a:lnTo>
                      <a:pt x="1951700" y="142359"/>
                    </a:lnTo>
                    <a:lnTo>
                      <a:pt x="1950774" y="143910"/>
                    </a:lnTo>
                    <a:lnTo>
                      <a:pt x="1949848" y="145239"/>
                    </a:lnTo>
                    <a:lnTo>
                      <a:pt x="1948227" y="146568"/>
                    </a:lnTo>
                    <a:lnTo>
                      <a:pt x="1946606" y="147675"/>
                    </a:lnTo>
                    <a:lnTo>
                      <a:pt x="1944754" y="148340"/>
                    </a:lnTo>
                    <a:lnTo>
                      <a:pt x="1942671" y="149004"/>
                    </a:lnTo>
                    <a:lnTo>
                      <a:pt x="1940356" y="149226"/>
                    </a:lnTo>
                    <a:lnTo>
                      <a:pt x="1938272" y="149226"/>
                    </a:lnTo>
                    <a:lnTo>
                      <a:pt x="1935957" y="149004"/>
                    </a:lnTo>
                    <a:lnTo>
                      <a:pt x="1933410" y="148340"/>
                    </a:lnTo>
                    <a:lnTo>
                      <a:pt x="1931326" y="147454"/>
                    </a:lnTo>
                    <a:lnTo>
                      <a:pt x="1929011" y="146346"/>
                    </a:lnTo>
                    <a:lnTo>
                      <a:pt x="1926465" y="144796"/>
                    </a:lnTo>
                    <a:lnTo>
                      <a:pt x="1924613" y="143024"/>
                    </a:lnTo>
                    <a:lnTo>
                      <a:pt x="1923223" y="141473"/>
                    </a:lnTo>
                    <a:lnTo>
                      <a:pt x="1921834" y="139479"/>
                    </a:lnTo>
                    <a:lnTo>
                      <a:pt x="1920677" y="137707"/>
                    </a:lnTo>
                    <a:lnTo>
                      <a:pt x="1919982" y="135714"/>
                    </a:lnTo>
                    <a:lnTo>
                      <a:pt x="1919751" y="133499"/>
                    </a:lnTo>
                    <a:lnTo>
                      <a:pt x="1919288" y="131726"/>
                    </a:lnTo>
                    <a:lnTo>
                      <a:pt x="1919751" y="129954"/>
                    </a:lnTo>
                    <a:lnTo>
                      <a:pt x="1919982" y="128182"/>
                    </a:lnTo>
                    <a:lnTo>
                      <a:pt x="1920677" y="126410"/>
                    </a:lnTo>
                    <a:lnTo>
                      <a:pt x="1921834" y="124860"/>
                    </a:lnTo>
                    <a:lnTo>
                      <a:pt x="1923223" y="123752"/>
                    </a:lnTo>
                    <a:lnTo>
                      <a:pt x="1924613" y="122644"/>
                    </a:lnTo>
                    <a:lnTo>
                      <a:pt x="1926465" y="121537"/>
                    </a:lnTo>
                    <a:lnTo>
                      <a:pt x="1928780" y="121094"/>
                    </a:lnTo>
                    <a:lnTo>
                      <a:pt x="1930863" y="120651"/>
                    </a:lnTo>
                    <a:close/>
                    <a:moveTo>
                      <a:pt x="1834691" y="120651"/>
                    </a:moveTo>
                    <a:lnTo>
                      <a:pt x="1836761" y="120871"/>
                    </a:lnTo>
                    <a:lnTo>
                      <a:pt x="1838832" y="121310"/>
                    </a:lnTo>
                    <a:lnTo>
                      <a:pt x="1840442" y="121750"/>
                    </a:lnTo>
                    <a:lnTo>
                      <a:pt x="1842283" y="122409"/>
                    </a:lnTo>
                    <a:lnTo>
                      <a:pt x="1843663" y="123289"/>
                    </a:lnTo>
                    <a:lnTo>
                      <a:pt x="1845274" y="124168"/>
                    </a:lnTo>
                    <a:lnTo>
                      <a:pt x="1846194" y="125047"/>
                    </a:lnTo>
                    <a:lnTo>
                      <a:pt x="1847345" y="126366"/>
                    </a:lnTo>
                    <a:lnTo>
                      <a:pt x="1849185" y="128564"/>
                    </a:lnTo>
                    <a:lnTo>
                      <a:pt x="1850105" y="131202"/>
                    </a:lnTo>
                    <a:lnTo>
                      <a:pt x="1851026" y="133620"/>
                    </a:lnTo>
                    <a:lnTo>
                      <a:pt x="1851026" y="136037"/>
                    </a:lnTo>
                    <a:lnTo>
                      <a:pt x="1850796" y="138455"/>
                    </a:lnTo>
                    <a:lnTo>
                      <a:pt x="1849875" y="140653"/>
                    </a:lnTo>
                    <a:lnTo>
                      <a:pt x="1848955" y="142412"/>
                    </a:lnTo>
                    <a:lnTo>
                      <a:pt x="1847575" y="144170"/>
                    </a:lnTo>
                    <a:lnTo>
                      <a:pt x="1845964" y="145709"/>
                    </a:lnTo>
                    <a:lnTo>
                      <a:pt x="1844354" y="146808"/>
                    </a:lnTo>
                    <a:lnTo>
                      <a:pt x="1842283" y="147907"/>
                    </a:lnTo>
                    <a:lnTo>
                      <a:pt x="1840212" y="148347"/>
                    </a:lnTo>
                    <a:lnTo>
                      <a:pt x="1838142" y="149006"/>
                    </a:lnTo>
                    <a:lnTo>
                      <a:pt x="1835611" y="149226"/>
                    </a:lnTo>
                    <a:lnTo>
                      <a:pt x="1833310" y="149006"/>
                    </a:lnTo>
                    <a:lnTo>
                      <a:pt x="1831240" y="148566"/>
                    </a:lnTo>
                    <a:lnTo>
                      <a:pt x="1828709" y="147907"/>
                    </a:lnTo>
                    <a:lnTo>
                      <a:pt x="1826638" y="146808"/>
                    </a:lnTo>
                    <a:lnTo>
                      <a:pt x="1824567" y="145709"/>
                    </a:lnTo>
                    <a:lnTo>
                      <a:pt x="1822727" y="143950"/>
                    </a:lnTo>
                    <a:lnTo>
                      <a:pt x="1821346" y="141972"/>
                    </a:lnTo>
                    <a:lnTo>
                      <a:pt x="1820426" y="140214"/>
                    </a:lnTo>
                    <a:lnTo>
                      <a:pt x="1819736" y="138455"/>
                    </a:lnTo>
                    <a:lnTo>
                      <a:pt x="1819276" y="136697"/>
                    </a:lnTo>
                    <a:lnTo>
                      <a:pt x="1819276" y="134938"/>
                    </a:lnTo>
                    <a:lnTo>
                      <a:pt x="1819276" y="132960"/>
                    </a:lnTo>
                    <a:lnTo>
                      <a:pt x="1819506" y="131202"/>
                    </a:lnTo>
                    <a:lnTo>
                      <a:pt x="1820196" y="129443"/>
                    </a:lnTo>
                    <a:lnTo>
                      <a:pt x="1821116" y="127685"/>
                    </a:lnTo>
                    <a:lnTo>
                      <a:pt x="1822497" y="126146"/>
                    </a:lnTo>
                    <a:lnTo>
                      <a:pt x="1823647" y="124607"/>
                    </a:lnTo>
                    <a:lnTo>
                      <a:pt x="1825488" y="123289"/>
                    </a:lnTo>
                    <a:lnTo>
                      <a:pt x="1827328" y="122409"/>
                    </a:lnTo>
                    <a:lnTo>
                      <a:pt x="1829629" y="121530"/>
                    </a:lnTo>
                    <a:lnTo>
                      <a:pt x="1831930" y="121090"/>
                    </a:lnTo>
                    <a:lnTo>
                      <a:pt x="1834691" y="120651"/>
                    </a:lnTo>
                    <a:close/>
                    <a:moveTo>
                      <a:pt x="1736312" y="120651"/>
                    </a:moveTo>
                    <a:lnTo>
                      <a:pt x="1738152" y="120651"/>
                    </a:lnTo>
                    <a:lnTo>
                      <a:pt x="1740223" y="121094"/>
                    </a:lnTo>
                    <a:lnTo>
                      <a:pt x="1741833" y="121758"/>
                    </a:lnTo>
                    <a:lnTo>
                      <a:pt x="1743444" y="122423"/>
                    </a:lnTo>
                    <a:lnTo>
                      <a:pt x="1744824" y="123088"/>
                    </a:lnTo>
                    <a:lnTo>
                      <a:pt x="1745745" y="123974"/>
                    </a:lnTo>
                    <a:lnTo>
                      <a:pt x="1746895" y="124860"/>
                    </a:lnTo>
                    <a:lnTo>
                      <a:pt x="1747585" y="126189"/>
                    </a:lnTo>
                    <a:lnTo>
                      <a:pt x="1748505" y="127296"/>
                    </a:lnTo>
                    <a:lnTo>
                      <a:pt x="1748966" y="128625"/>
                    </a:lnTo>
                    <a:lnTo>
                      <a:pt x="1749426" y="131062"/>
                    </a:lnTo>
                    <a:lnTo>
                      <a:pt x="1749426" y="133720"/>
                    </a:lnTo>
                    <a:lnTo>
                      <a:pt x="1749196" y="135935"/>
                    </a:lnTo>
                    <a:lnTo>
                      <a:pt x="1748505" y="138150"/>
                    </a:lnTo>
                    <a:lnTo>
                      <a:pt x="1747355" y="140587"/>
                    </a:lnTo>
                    <a:lnTo>
                      <a:pt x="1745745" y="142359"/>
                    </a:lnTo>
                    <a:lnTo>
                      <a:pt x="1744134" y="144131"/>
                    </a:lnTo>
                    <a:lnTo>
                      <a:pt x="1742294" y="145682"/>
                    </a:lnTo>
                    <a:lnTo>
                      <a:pt x="1740453" y="147011"/>
                    </a:lnTo>
                    <a:lnTo>
                      <a:pt x="1738152" y="147897"/>
                    </a:lnTo>
                    <a:lnTo>
                      <a:pt x="1736082" y="148340"/>
                    </a:lnTo>
                    <a:lnTo>
                      <a:pt x="1733551" y="149004"/>
                    </a:lnTo>
                    <a:lnTo>
                      <a:pt x="1731480" y="149226"/>
                    </a:lnTo>
                    <a:lnTo>
                      <a:pt x="1729179" y="149226"/>
                    </a:lnTo>
                    <a:lnTo>
                      <a:pt x="1726879" y="148783"/>
                    </a:lnTo>
                    <a:lnTo>
                      <a:pt x="1724808" y="147897"/>
                    </a:lnTo>
                    <a:lnTo>
                      <a:pt x="1722967" y="147011"/>
                    </a:lnTo>
                    <a:lnTo>
                      <a:pt x="1721127" y="145682"/>
                    </a:lnTo>
                    <a:lnTo>
                      <a:pt x="1719516" y="143910"/>
                    </a:lnTo>
                    <a:lnTo>
                      <a:pt x="1718826" y="142359"/>
                    </a:lnTo>
                    <a:lnTo>
                      <a:pt x="1717906" y="140587"/>
                    </a:lnTo>
                    <a:lnTo>
                      <a:pt x="1717676" y="138815"/>
                    </a:lnTo>
                    <a:lnTo>
                      <a:pt x="1717676" y="136600"/>
                    </a:lnTo>
                    <a:lnTo>
                      <a:pt x="1717906" y="134828"/>
                    </a:lnTo>
                    <a:lnTo>
                      <a:pt x="1718596" y="133056"/>
                    </a:lnTo>
                    <a:lnTo>
                      <a:pt x="1719286" y="131062"/>
                    </a:lnTo>
                    <a:lnTo>
                      <a:pt x="1719976" y="129290"/>
                    </a:lnTo>
                    <a:lnTo>
                      <a:pt x="1721357" y="127518"/>
                    </a:lnTo>
                    <a:lnTo>
                      <a:pt x="1722967" y="125967"/>
                    </a:lnTo>
                    <a:lnTo>
                      <a:pt x="1724578" y="124638"/>
                    </a:lnTo>
                    <a:lnTo>
                      <a:pt x="1726649" y="123531"/>
                    </a:lnTo>
                    <a:lnTo>
                      <a:pt x="1728719" y="122201"/>
                    </a:lnTo>
                    <a:lnTo>
                      <a:pt x="1731020" y="121315"/>
                    </a:lnTo>
                    <a:lnTo>
                      <a:pt x="1733551" y="120872"/>
                    </a:lnTo>
                    <a:lnTo>
                      <a:pt x="1736312" y="120651"/>
                    </a:lnTo>
                    <a:close/>
                    <a:moveTo>
                      <a:pt x="1640201" y="120651"/>
                    </a:moveTo>
                    <a:lnTo>
                      <a:pt x="1642079" y="120885"/>
                    </a:lnTo>
                    <a:lnTo>
                      <a:pt x="1643958" y="121352"/>
                    </a:lnTo>
                    <a:lnTo>
                      <a:pt x="1645601" y="121820"/>
                    </a:lnTo>
                    <a:lnTo>
                      <a:pt x="1647010" y="122521"/>
                    </a:lnTo>
                    <a:lnTo>
                      <a:pt x="1647949" y="123457"/>
                    </a:lnTo>
                    <a:lnTo>
                      <a:pt x="1648888" y="124392"/>
                    </a:lnTo>
                    <a:lnTo>
                      <a:pt x="1649592" y="125561"/>
                    </a:lnTo>
                    <a:lnTo>
                      <a:pt x="1650062" y="126730"/>
                    </a:lnTo>
                    <a:lnTo>
                      <a:pt x="1650766" y="127899"/>
                    </a:lnTo>
                    <a:lnTo>
                      <a:pt x="1651001" y="129302"/>
                    </a:lnTo>
                    <a:lnTo>
                      <a:pt x="1651001" y="131640"/>
                    </a:lnTo>
                    <a:lnTo>
                      <a:pt x="1650766" y="134446"/>
                    </a:lnTo>
                    <a:lnTo>
                      <a:pt x="1649827" y="137018"/>
                    </a:lnTo>
                    <a:lnTo>
                      <a:pt x="1648418" y="139590"/>
                    </a:lnTo>
                    <a:lnTo>
                      <a:pt x="1647010" y="141929"/>
                    </a:lnTo>
                    <a:lnTo>
                      <a:pt x="1644897" y="144033"/>
                    </a:lnTo>
                    <a:lnTo>
                      <a:pt x="1642784" y="145670"/>
                    </a:lnTo>
                    <a:lnTo>
                      <a:pt x="1640436" y="147307"/>
                    </a:lnTo>
                    <a:lnTo>
                      <a:pt x="1638088" y="148709"/>
                    </a:lnTo>
                    <a:lnTo>
                      <a:pt x="1635506" y="149879"/>
                    </a:lnTo>
                    <a:lnTo>
                      <a:pt x="1633158" y="150580"/>
                    </a:lnTo>
                    <a:lnTo>
                      <a:pt x="1630575" y="150814"/>
                    </a:lnTo>
                    <a:lnTo>
                      <a:pt x="1628228" y="150814"/>
                    </a:lnTo>
                    <a:lnTo>
                      <a:pt x="1626115" y="150814"/>
                    </a:lnTo>
                    <a:lnTo>
                      <a:pt x="1624002" y="150346"/>
                    </a:lnTo>
                    <a:lnTo>
                      <a:pt x="1622123" y="149177"/>
                    </a:lnTo>
                    <a:lnTo>
                      <a:pt x="1620480" y="148008"/>
                    </a:lnTo>
                    <a:lnTo>
                      <a:pt x="1619071" y="146371"/>
                    </a:lnTo>
                    <a:lnTo>
                      <a:pt x="1618132" y="144501"/>
                    </a:lnTo>
                    <a:lnTo>
                      <a:pt x="1617898" y="142396"/>
                    </a:lnTo>
                    <a:lnTo>
                      <a:pt x="1617663" y="140993"/>
                    </a:lnTo>
                    <a:lnTo>
                      <a:pt x="1617898" y="138655"/>
                    </a:lnTo>
                    <a:lnTo>
                      <a:pt x="1618602" y="136785"/>
                    </a:lnTo>
                    <a:lnTo>
                      <a:pt x="1619071" y="134914"/>
                    </a:lnTo>
                    <a:lnTo>
                      <a:pt x="1620245" y="133043"/>
                    </a:lnTo>
                    <a:lnTo>
                      <a:pt x="1621419" y="131173"/>
                    </a:lnTo>
                    <a:lnTo>
                      <a:pt x="1622828" y="129536"/>
                    </a:lnTo>
                    <a:lnTo>
                      <a:pt x="1624471" y="127666"/>
                    </a:lnTo>
                    <a:lnTo>
                      <a:pt x="1626349" y="126029"/>
                    </a:lnTo>
                    <a:lnTo>
                      <a:pt x="1628228" y="124626"/>
                    </a:lnTo>
                    <a:lnTo>
                      <a:pt x="1630341" y="123457"/>
                    </a:lnTo>
                    <a:lnTo>
                      <a:pt x="1632688" y="122521"/>
                    </a:lnTo>
                    <a:lnTo>
                      <a:pt x="1635036" y="121820"/>
                    </a:lnTo>
                    <a:lnTo>
                      <a:pt x="1637384" y="120885"/>
                    </a:lnTo>
                    <a:lnTo>
                      <a:pt x="1640201" y="120651"/>
                    </a:lnTo>
                    <a:close/>
                    <a:moveTo>
                      <a:pt x="1098771" y="107950"/>
                    </a:moveTo>
                    <a:lnTo>
                      <a:pt x="1099454" y="107950"/>
                    </a:lnTo>
                    <a:lnTo>
                      <a:pt x="1099910" y="108178"/>
                    </a:lnTo>
                    <a:lnTo>
                      <a:pt x="1100138" y="108407"/>
                    </a:lnTo>
                    <a:lnTo>
                      <a:pt x="1100138" y="108636"/>
                    </a:lnTo>
                    <a:lnTo>
                      <a:pt x="1099910" y="109321"/>
                    </a:lnTo>
                    <a:lnTo>
                      <a:pt x="1098543" y="110922"/>
                    </a:lnTo>
                    <a:lnTo>
                      <a:pt x="1095581" y="113208"/>
                    </a:lnTo>
                    <a:lnTo>
                      <a:pt x="1091708" y="116179"/>
                    </a:lnTo>
                    <a:lnTo>
                      <a:pt x="1086695" y="119608"/>
                    </a:lnTo>
                    <a:lnTo>
                      <a:pt x="1081227" y="123266"/>
                    </a:lnTo>
                    <a:lnTo>
                      <a:pt x="1075076" y="126695"/>
                    </a:lnTo>
                    <a:lnTo>
                      <a:pt x="1069380" y="129895"/>
                    </a:lnTo>
                    <a:lnTo>
                      <a:pt x="1064139" y="132410"/>
                    </a:lnTo>
                    <a:lnTo>
                      <a:pt x="1059355" y="134467"/>
                    </a:lnTo>
                    <a:lnTo>
                      <a:pt x="1055709" y="135839"/>
                    </a:lnTo>
                    <a:lnTo>
                      <a:pt x="1052748" y="136525"/>
                    </a:lnTo>
                    <a:lnTo>
                      <a:pt x="1052064" y="136525"/>
                    </a:lnTo>
                    <a:lnTo>
                      <a:pt x="1051381" y="136525"/>
                    </a:lnTo>
                    <a:lnTo>
                      <a:pt x="1050925" y="136296"/>
                    </a:lnTo>
                    <a:lnTo>
                      <a:pt x="1050925" y="135839"/>
                    </a:lnTo>
                    <a:lnTo>
                      <a:pt x="1051608" y="134467"/>
                    </a:lnTo>
                    <a:lnTo>
                      <a:pt x="1052748" y="133096"/>
                    </a:lnTo>
                    <a:lnTo>
                      <a:pt x="1054798" y="131267"/>
                    </a:lnTo>
                    <a:lnTo>
                      <a:pt x="1057304" y="129438"/>
                    </a:lnTo>
                    <a:lnTo>
                      <a:pt x="1063684" y="125323"/>
                    </a:lnTo>
                    <a:lnTo>
                      <a:pt x="1070975" y="120523"/>
                    </a:lnTo>
                    <a:lnTo>
                      <a:pt x="1078721" y="116179"/>
                    </a:lnTo>
                    <a:lnTo>
                      <a:pt x="1086695" y="112065"/>
                    </a:lnTo>
                    <a:lnTo>
                      <a:pt x="1090113" y="110464"/>
                    </a:lnTo>
                    <a:lnTo>
                      <a:pt x="1093531" y="109550"/>
                    </a:lnTo>
                    <a:lnTo>
                      <a:pt x="1096492" y="108407"/>
                    </a:lnTo>
                    <a:lnTo>
                      <a:pt x="1098771" y="107950"/>
                    </a:lnTo>
                    <a:close/>
                    <a:moveTo>
                      <a:pt x="1433192" y="96838"/>
                    </a:moveTo>
                    <a:lnTo>
                      <a:pt x="1434739" y="96838"/>
                    </a:lnTo>
                    <a:lnTo>
                      <a:pt x="1436065" y="97280"/>
                    </a:lnTo>
                    <a:lnTo>
                      <a:pt x="1436949" y="97944"/>
                    </a:lnTo>
                    <a:lnTo>
                      <a:pt x="1437834" y="98386"/>
                    </a:lnTo>
                    <a:lnTo>
                      <a:pt x="1438055" y="99050"/>
                    </a:lnTo>
                    <a:lnTo>
                      <a:pt x="1438276" y="100156"/>
                    </a:lnTo>
                    <a:lnTo>
                      <a:pt x="1438276" y="101262"/>
                    </a:lnTo>
                    <a:lnTo>
                      <a:pt x="1438276" y="102147"/>
                    </a:lnTo>
                    <a:lnTo>
                      <a:pt x="1437613" y="104580"/>
                    </a:lnTo>
                    <a:lnTo>
                      <a:pt x="1436065" y="106792"/>
                    </a:lnTo>
                    <a:lnTo>
                      <a:pt x="1434518" y="109005"/>
                    </a:lnTo>
                    <a:lnTo>
                      <a:pt x="1432529" y="111438"/>
                    </a:lnTo>
                    <a:lnTo>
                      <a:pt x="1430318" y="113429"/>
                    </a:lnTo>
                    <a:lnTo>
                      <a:pt x="1428108" y="115199"/>
                    </a:lnTo>
                    <a:lnTo>
                      <a:pt x="1425897" y="116968"/>
                    </a:lnTo>
                    <a:lnTo>
                      <a:pt x="1423245" y="118738"/>
                    </a:lnTo>
                    <a:lnTo>
                      <a:pt x="1421034" y="120065"/>
                    </a:lnTo>
                    <a:lnTo>
                      <a:pt x="1418382" y="121393"/>
                    </a:lnTo>
                    <a:lnTo>
                      <a:pt x="1416171" y="122277"/>
                    </a:lnTo>
                    <a:lnTo>
                      <a:pt x="1413961" y="123162"/>
                    </a:lnTo>
                    <a:lnTo>
                      <a:pt x="1411750" y="123605"/>
                    </a:lnTo>
                    <a:lnTo>
                      <a:pt x="1409761" y="123826"/>
                    </a:lnTo>
                    <a:lnTo>
                      <a:pt x="1407993" y="123826"/>
                    </a:lnTo>
                    <a:lnTo>
                      <a:pt x="1406445" y="123826"/>
                    </a:lnTo>
                    <a:lnTo>
                      <a:pt x="1405119" y="123383"/>
                    </a:lnTo>
                    <a:lnTo>
                      <a:pt x="1404235" y="122499"/>
                    </a:lnTo>
                    <a:lnTo>
                      <a:pt x="1403793" y="121393"/>
                    </a:lnTo>
                    <a:lnTo>
                      <a:pt x="1403351" y="120065"/>
                    </a:lnTo>
                    <a:lnTo>
                      <a:pt x="1403351" y="118517"/>
                    </a:lnTo>
                    <a:lnTo>
                      <a:pt x="1404014" y="116968"/>
                    </a:lnTo>
                    <a:lnTo>
                      <a:pt x="1404898" y="115199"/>
                    </a:lnTo>
                    <a:lnTo>
                      <a:pt x="1406003" y="113429"/>
                    </a:lnTo>
                    <a:lnTo>
                      <a:pt x="1407551" y="111438"/>
                    </a:lnTo>
                    <a:lnTo>
                      <a:pt x="1409319" y="109668"/>
                    </a:lnTo>
                    <a:lnTo>
                      <a:pt x="1411087" y="107677"/>
                    </a:lnTo>
                    <a:lnTo>
                      <a:pt x="1413298" y="105908"/>
                    </a:lnTo>
                    <a:lnTo>
                      <a:pt x="1415729" y="104138"/>
                    </a:lnTo>
                    <a:lnTo>
                      <a:pt x="1417940" y="102368"/>
                    </a:lnTo>
                    <a:lnTo>
                      <a:pt x="1420592" y="101262"/>
                    </a:lnTo>
                    <a:lnTo>
                      <a:pt x="1423024" y="99714"/>
                    </a:lnTo>
                    <a:lnTo>
                      <a:pt x="1425676" y="98608"/>
                    </a:lnTo>
                    <a:lnTo>
                      <a:pt x="1428108" y="97944"/>
                    </a:lnTo>
                    <a:lnTo>
                      <a:pt x="1430760" y="97059"/>
                    </a:lnTo>
                    <a:lnTo>
                      <a:pt x="1433192" y="96838"/>
                    </a:lnTo>
                    <a:close/>
                    <a:moveTo>
                      <a:pt x="1517197" y="95251"/>
                    </a:moveTo>
                    <a:lnTo>
                      <a:pt x="1519011" y="95472"/>
                    </a:lnTo>
                    <a:lnTo>
                      <a:pt x="1520372" y="95693"/>
                    </a:lnTo>
                    <a:lnTo>
                      <a:pt x="1521733" y="96357"/>
                    </a:lnTo>
                    <a:lnTo>
                      <a:pt x="1522413" y="97021"/>
                    </a:lnTo>
                    <a:lnTo>
                      <a:pt x="1523320" y="97905"/>
                    </a:lnTo>
                    <a:lnTo>
                      <a:pt x="1523774" y="98569"/>
                    </a:lnTo>
                    <a:lnTo>
                      <a:pt x="1524001" y="99675"/>
                    </a:lnTo>
                    <a:lnTo>
                      <a:pt x="1524001" y="100560"/>
                    </a:lnTo>
                    <a:lnTo>
                      <a:pt x="1523774" y="102993"/>
                    </a:lnTo>
                    <a:lnTo>
                      <a:pt x="1522867" y="105205"/>
                    </a:lnTo>
                    <a:lnTo>
                      <a:pt x="1521733" y="107418"/>
                    </a:lnTo>
                    <a:lnTo>
                      <a:pt x="1520145" y="109851"/>
                    </a:lnTo>
                    <a:lnTo>
                      <a:pt x="1518331" y="111842"/>
                    </a:lnTo>
                    <a:lnTo>
                      <a:pt x="1516290" y="113833"/>
                    </a:lnTo>
                    <a:lnTo>
                      <a:pt x="1513795" y="115602"/>
                    </a:lnTo>
                    <a:lnTo>
                      <a:pt x="1511527" y="117372"/>
                    </a:lnTo>
                    <a:lnTo>
                      <a:pt x="1509259" y="118699"/>
                    </a:lnTo>
                    <a:lnTo>
                      <a:pt x="1506765" y="120027"/>
                    </a:lnTo>
                    <a:lnTo>
                      <a:pt x="1504497" y="120690"/>
                    </a:lnTo>
                    <a:lnTo>
                      <a:pt x="1502229" y="121575"/>
                    </a:lnTo>
                    <a:lnTo>
                      <a:pt x="1499961" y="122018"/>
                    </a:lnTo>
                    <a:lnTo>
                      <a:pt x="1497920" y="122239"/>
                    </a:lnTo>
                    <a:lnTo>
                      <a:pt x="1495879" y="122239"/>
                    </a:lnTo>
                    <a:lnTo>
                      <a:pt x="1494291" y="121796"/>
                    </a:lnTo>
                    <a:lnTo>
                      <a:pt x="1492931" y="121354"/>
                    </a:lnTo>
                    <a:lnTo>
                      <a:pt x="1491797" y="120248"/>
                    </a:lnTo>
                    <a:lnTo>
                      <a:pt x="1490890" y="118921"/>
                    </a:lnTo>
                    <a:lnTo>
                      <a:pt x="1490663" y="117372"/>
                    </a:lnTo>
                    <a:lnTo>
                      <a:pt x="1490663" y="115824"/>
                    </a:lnTo>
                    <a:lnTo>
                      <a:pt x="1490890" y="114054"/>
                    </a:lnTo>
                    <a:lnTo>
                      <a:pt x="1491797" y="112505"/>
                    </a:lnTo>
                    <a:lnTo>
                      <a:pt x="1492477" y="110736"/>
                    </a:lnTo>
                    <a:lnTo>
                      <a:pt x="1493838" y="108966"/>
                    </a:lnTo>
                    <a:lnTo>
                      <a:pt x="1494972" y="107196"/>
                    </a:lnTo>
                    <a:lnTo>
                      <a:pt x="1497013" y="105427"/>
                    </a:lnTo>
                    <a:lnTo>
                      <a:pt x="1498827" y="103657"/>
                    </a:lnTo>
                    <a:lnTo>
                      <a:pt x="1500641" y="102108"/>
                    </a:lnTo>
                    <a:lnTo>
                      <a:pt x="1502909" y="100560"/>
                    </a:lnTo>
                    <a:lnTo>
                      <a:pt x="1504950" y="99011"/>
                    </a:lnTo>
                    <a:lnTo>
                      <a:pt x="1507445" y="98127"/>
                    </a:lnTo>
                    <a:lnTo>
                      <a:pt x="1509713" y="97021"/>
                    </a:lnTo>
                    <a:lnTo>
                      <a:pt x="1512208" y="95915"/>
                    </a:lnTo>
                    <a:lnTo>
                      <a:pt x="1514702" y="95472"/>
                    </a:lnTo>
                    <a:lnTo>
                      <a:pt x="1517197" y="95251"/>
                    </a:lnTo>
                    <a:close/>
                    <a:moveTo>
                      <a:pt x="2227301" y="95250"/>
                    </a:moveTo>
                    <a:lnTo>
                      <a:pt x="2228449" y="95250"/>
                    </a:lnTo>
                    <a:lnTo>
                      <a:pt x="2229596" y="95250"/>
                    </a:lnTo>
                    <a:lnTo>
                      <a:pt x="2231662" y="95250"/>
                    </a:lnTo>
                    <a:lnTo>
                      <a:pt x="2233728" y="95947"/>
                    </a:lnTo>
                    <a:lnTo>
                      <a:pt x="2237859" y="97341"/>
                    </a:lnTo>
                    <a:lnTo>
                      <a:pt x="2241761" y="98735"/>
                    </a:lnTo>
                    <a:lnTo>
                      <a:pt x="2245892" y="101058"/>
                    </a:lnTo>
                    <a:lnTo>
                      <a:pt x="2249564" y="103381"/>
                    </a:lnTo>
                    <a:lnTo>
                      <a:pt x="2252778" y="106169"/>
                    </a:lnTo>
                    <a:lnTo>
                      <a:pt x="2255532" y="108492"/>
                    </a:lnTo>
                    <a:lnTo>
                      <a:pt x="2258056" y="110815"/>
                    </a:lnTo>
                    <a:lnTo>
                      <a:pt x="2260122" y="113603"/>
                    </a:lnTo>
                    <a:lnTo>
                      <a:pt x="2261499" y="115926"/>
                    </a:lnTo>
                    <a:lnTo>
                      <a:pt x="2262188" y="118017"/>
                    </a:lnTo>
                    <a:lnTo>
                      <a:pt x="2262188" y="119875"/>
                    </a:lnTo>
                    <a:lnTo>
                      <a:pt x="2262188" y="120805"/>
                    </a:lnTo>
                    <a:lnTo>
                      <a:pt x="2261729" y="121502"/>
                    </a:lnTo>
                    <a:lnTo>
                      <a:pt x="2261270" y="122199"/>
                    </a:lnTo>
                    <a:lnTo>
                      <a:pt x="2260581" y="122663"/>
                    </a:lnTo>
                    <a:lnTo>
                      <a:pt x="2259893" y="123128"/>
                    </a:lnTo>
                    <a:lnTo>
                      <a:pt x="2258745" y="123360"/>
                    </a:lnTo>
                    <a:lnTo>
                      <a:pt x="2256450" y="123825"/>
                    </a:lnTo>
                    <a:lnTo>
                      <a:pt x="2253696" y="123360"/>
                    </a:lnTo>
                    <a:lnTo>
                      <a:pt x="2250941" y="122663"/>
                    </a:lnTo>
                    <a:lnTo>
                      <a:pt x="2247958" y="121502"/>
                    </a:lnTo>
                    <a:lnTo>
                      <a:pt x="2244744" y="120340"/>
                    </a:lnTo>
                    <a:lnTo>
                      <a:pt x="2241761" y="118714"/>
                    </a:lnTo>
                    <a:lnTo>
                      <a:pt x="2238777" y="116855"/>
                    </a:lnTo>
                    <a:lnTo>
                      <a:pt x="2236023" y="114997"/>
                    </a:lnTo>
                    <a:lnTo>
                      <a:pt x="2233498" y="112674"/>
                    </a:lnTo>
                    <a:lnTo>
                      <a:pt x="2230744" y="110350"/>
                    </a:lnTo>
                    <a:lnTo>
                      <a:pt x="2228678" y="108260"/>
                    </a:lnTo>
                    <a:lnTo>
                      <a:pt x="2226842" y="106169"/>
                    </a:lnTo>
                    <a:lnTo>
                      <a:pt x="2225465" y="103846"/>
                    </a:lnTo>
                    <a:lnTo>
                      <a:pt x="2224317" y="101755"/>
                    </a:lnTo>
                    <a:lnTo>
                      <a:pt x="2224088" y="99896"/>
                    </a:lnTo>
                    <a:lnTo>
                      <a:pt x="2224088" y="98270"/>
                    </a:lnTo>
                    <a:lnTo>
                      <a:pt x="2224317" y="97573"/>
                    </a:lnTo>
                    <a:lnTo>
                      <a:pt x="2225006" y="96644"/>
                    </a:lnTo>
                    <a:lnTo>
                      <a:pt x="2225924" y="95947"/>
                    </a:lnTo>
                    <a:lnTo>
                      <a:pt x="2227301" y="95250"/>
                    </a:lnTo>
                    <a:close/>
                    <a:moveTo>
                      <a:pt x="2141427" y="93663"/>
                    </a:moveTo>
                    <a:lnTo>
                      <a:pt x="2142814" y="93663"/>
                    </a:lnTo>
                    <a:lnTo>
                      <a:pt x="2144894" y="93897"/>
                    </a:lnTo>
                    <a:lnTo>
                      <a:pt x="2146974" y="94131"/>
                    </a:lnTo>
                    <a:lnTo>
                      <a:pt x="2151364" y="95537"/>
                    </a:lnTo>
                    <a:lnTo>
                      <a:pt x="2155062" y="97410"/>
                    </a:lnTo>
                    <a:lnTo>
                      <a:pt x="2158759" y="99518"/>
                    </a:lnTo>
                    <a:lnTo>
                      <a:pt x="2162226" y="101861"/>
                    </a:lnTo>
                    <a:lnTo>
                      <a:pt x="2164999" y="104437"/>
                    </a:lnTo>
                    <a:lnTo>
                      <a:pt x="2167541" y="107013"/>
                    </a:lnTo>
                    <a:lnTo>
                      <a:pt x="2169390" y="109121"/>
                    </a:lnTo>
                    <a:lnTo>
                      <a:pt x="2170083" y="110761"/>
                    </a:lnTo>
                    <a:lnTo>
                      <a:pt x="2171007" y="112401"/>
                    </a:lnTo>
                    <a:lnTo>
                      <a:pt x="2171470" y="113806"/>
                    </a:lnTo>
                    <a:lnTo>
                      <a:pt x="2171701" y="115211"/>
                    </a:lnTo>
                    <a:lnTo>
                      <a:pt x="2171701" y="116148"/>
                    </a:lnTo>
                    <a:lnTo>
                      <a:pt x="2171701" y="117553"/>
                    </a:lnTo>
                    <a:lnTo>
                      <a:pt x="2171239" y="118490"/>
                    </a:lnTo>
                    <a:lnTo>
                      <a:pt x="2171007" y="119427"/>
                    </a:lnTo>
                    <a:lnTo>
                      <a:pt x="2170083" y="120364"/>
                    </a:lnTo>
                    <a:lnTo>
                      <a:pt x="2169390" y="120833"/>
                    </a:lnTo>
                    <a:lnTo>
                      <a:pt x="2168234" y="121301"/>
                    </a:lnTo>
                    <a:lnTo>
                      <a:pt x="2166848" y="122004"/>
                    </a:lnTo>
                    <a:lnTo>
                      <a:pt x="2165692" y="122238"/>
                    </a:lnTo>
                    <a:lnTo>
                      <a:pt x="2164075" y="122238"/>
                    </a:lnTo>
                    <a:lnTo>
                      <a:pt x="2162457" y="122238"/>
                    </a:lnTo>
                    <a:lnTo>
                      <a:pt x="2160608" y="122004"/>
                    </a:lnTo>
                    <a:lnTo>
                      <a:pt x="2157835" y="121067"/>
                    </a:lnTo>
                    <a:lnTo>
                      <a:pt x="2155062" y="119896"/>
                    </a:lnTo>
                    <a:lnTo>
                      <a:pt x="2152289" y="118959"/>
                    </a:lnTo>
                    <a:lnTo>
                      <a:pt x="2149747" y="117319"/>
                    </a:lnTo>
                    <a:lnTo>
                      <a:pt x="2146974" y="115680"/>
                    </a:lnTo>
                    <a:lnTo>
                      <a:pt x="2144663" y="113806"/>
                    </a:lnTo>
                    <a:lnTo>
                      <a:pt x="2142583" y="111932"/>
                    </a:lnTo>
                    <a:lnTo>
                      <a:pt x="2140272" y="109824"/>
                    </a:lnTo>
                    <a:lnTo>
                      <a:pt x="2138654" y="107482"/>
                    </a:lnTo>
                    <a:lnTo>
                      <a:pt x="2137499" y="105374"/>
                    </a:lnTo>
                    <a:lnTo>
                      <a:pt x="2136343" y="103500"/>
                    </a:lnTo>
                    <a:lnTo>
                      <a:pt x="2135650" y="101626"/>
                    </a:lnTo>
                    <a:lnTo>
                      <a:pt x="2135188" y="99753"/>
                    </a:lnTo>
                    <a:lnTo>
                      <a:pt x="2135188" y="97879"/>
                    </a:lnTo>
                    <a:lnTo>
                      <a:pt x="2136112" y="96474"/>
                    </a:lnTo>
                    <a:lnTo>
                      <a:pt x="2137268" y="95068"/>
                    </a:lnTo>
                    <a:lnTo>
                      <a:pt x="2138423" y="94366"/>
                    </a:lnTo>
                    <a:lnTo>
                      <a:pt x="2140041" y="93897"/>
                    </a:lnTo>
                    <a:lnTo>
                      <a:pt x="2141427" y="93663"/>
                    </a:lnTo>
                    <a:close/>
                    <a:moveTo>
                      <a:pt x="2058761" y="93663"/>
                    </a:moveTo>
                    <a:lnTo>
                      <a:pt x="2061256" y="93663"/>
                    </a:lnTo>
                    <a:lnTo>
                      <a:pt x="2063297" y="93663"/>
                    </a:lnTo>
                    <a:lnTo>
                      <a:pt x="2065338" y="94109"/>
                    </a:lnTo>
                    <a:lnTo>
                      <a:pt x="2067379" y="94778"/>
                    </a:lnTo>
                    <a:lnTo>
                      <a:pt x="2069193" y="95224"/>
                    </a:lnTo>
                    <a:lnTo>
                      <a:pt x="2072822" y="97008"/>
                    </a:lnTo>
                    <a:lnTo>
                      <a:pt x="2075997" y="99016"/>
                    </a:lnTo>
                    <a:lnTo>
                      <a:pt x="2078945" y="101469"/>
                    </a:lnTo>
                    <a:lnTo>
                      <a:pt x="2081213" y="103700"/>
                    </a:lnTo>
                    <a:lnTo>
                      <a:pt x="2083254" y="106376"/>
                    </a:lnTo>
                    <a:lnTo>
                      <a:pt x="2084615" y="108384"/>
                    </a:lnTo>
                    <a:lnTo>
                      <a:pt x="2085522" y="110168"/>
                    </a:lnTo>
                    <a:lnTo>
                      <a:pt x="2085749" y="111729"/>
                    </a:lnTo>
                    <a:lnTo>
                      <a:pt x="2085976" y="113291"/>
                    </a:lnTo>
                    <a:lnTo>
                      <a:pt x="2085976" y="114406"/>
                    </a:lnTo>
                    <a:lnTo>
                      <a:pt x="2085749" y="115744"/>
                    </a:lnTo>
                    <a:lnTo>
                      <a:pt x="2085295" y="117082"/>
                    </a:lnTo>
                    <a:lnTo>
                      <a:pt x="2084388" y="118197"/>
                    </a:lnTo>
                    <a:lnTo>
                      <a:pt x="2083254" y="118867"/>
                    </a:lnTo>
                    <a:lnTo>
                      <a:pt x="2082347" y="119536"/>
                    </a:lnTo>
                    <a:lnTo>
                      <a:pt x="2080986" y="120205"/>
                    </a:lnTo>
                    <a:lnTo>
                      <a:pt x="2079626" y="120428"/>
                    </a:lnTo>
                    <a:lnTo>
                      <a:pt x="2078038" y="120651"/>
                    </a:lnTo>
                    <a:lnTo>
                      <a:pt x="2076224" y="120651"/>
                    </a:lnTo>
                    <a:lnTo>
                      <a:pt x="2074410" y="120428"/>
                    </a:lnTo>
                    <a:lnTo>
                      <a:pt x="2072368" y="120205"/>
                    </a:lnTo>
                    <a:lnTo>
                      <a:pt x="2070327" y="119536"/>
                    </a:lnTo>
                    <a:lnTo>
                      <a:pt x="2067606" y="118644"/>
                    </a:lnTo>
                    <a:lnTo>
                      <a:pt x="2065111" y="117305"/>
                    </a:lnTo>
                    <a:lnTo>
                      <a:pt x="2062616" y="115744"/>
                    </a:lnTo>
                    <a:lnTo>
                      <a:pt x="2060575" y="114183"/>
                    </a:lnTo>
                    <a:lnTo>
                      <a:pt x="2058761" y="112398"/>
                    </a:lnTo>
                    <a:lnTo>
                      <a:pt x="2056947" y="110614"/>
                    </a:lnTo>
                    <a:lnTo>
                      <a:pt x="2055359" y="108830"/>
                    </a:lnTo>
                    <a:lnTo>
                      <a:pt x="2054452" y="107045"/>
                    </a:lnTo>
                    <a:lnTo>
                      <a:pt x="2053318" y="105038"/>
                    </a:lnTo>
                    <a:lnTo>
                      <a:pt x="2052865" y="103254"/>
                    </a:lnTo>
                    <a:lnTo>
                      <a:pt x="2052638" y="101469"/>
                    </a:lnTo>
                    <a:lnTo>
                      <a:pt x="2052638" y="99685"/>
                    </a:lnTo>
                    <a:lnTo>
                      <a:pt x="2052865" y="98124"/>
                    </a:lnTo>
                    <a:lnTo>
                      <a:pt x="2053545" y="96785"/>
                    </a:lnTo>
                    <a:lnTo>
                      <a:pt x="2054679" y="95447"/>
                    </a:lnTo>
                    <a:lnTo>
                      <a:pt x="2056266" y="94555"/>
                    </a:lnTo>
                    <a:lnTo>
                      <a:pt x="2057400" y="93886"/>
                    </a:lnTo>
                    <a:lnTo>
                      <a:pt x="2058761" y="93663"/>
                    </a:lnTo>
                    <a:close/>
                    <a:moveTo>
                      <a:pt x="1692276" y="93663"/>
                    </a:moveTo>
                    <a:lnTo>
                      <a:pt x="1694544" y="93884"/>
                    </a:lnTo>
                    <a:lnTo>
                      <a:pt x="1696131" y="94105"/>
                    </a:lnTo>
                    <a:lnTo>
                      <a:pt x="1697492" y="94548"/>
                    </a:lnTo>
                    <a:lnTo>
                      <a:pt x="1698853" y="95433"/>
                    </a:lnTo>
                    <a:lnTo>
                      <a:pt x="1699987" y="96096"/>
                    </a:lnTo>
                    <a:lnTo>
                      <a:pt x="1700667" y="96981"/>
                    </a:lnTo>
                    <a:lnTo>
                      <a:pt x="1701574" y="97866"/>
                    </a:lnTo>
                    <a:lnTo>
                      <a:pt x="1702255" y="98972"/>
                    </a:lnTo>
                    <a:lnTo>
                      <a:pt x="1703162" y="101184"/>
                    </a:lnTo>
                    <a:lnTo>
                      <a:pt x="1703389" y="103617"/>
                    </a:lnTo>
                    <a:lnTo>
                      <a:pt x="1703162" y="105830"/>
                    </a:lnTo>
                    <a:lnTo>
                      <a:pt x="1702482" y="108042"/>
                    </a:lnTo>
                    <a:lnTo>
                      <a:pt x="1701574" y="110475"/>
                    </a:lnTo>
                    <a:lnTo>
                      <a:pt x="1699987" y="112466"/>
                    </a:lnTo>
                    <a:lnTo>
                      <a:pt x="1698399" y="114457"/>
                    </a:lnTo>
                    <a:lnTo>
                      <a:pt x="1696585" y="116005"/>
                    </a:lnTo>
                    <a:lnTo>
                      <a:pt x="1694771" y="117333"/>
                    </a:lnTo>
                    <a:lnTo>
                      <a:pt x="1692276" y="118660"/>
                    </a:lnTo>
                    <a:lnTo>
                      <a:pt x="1690235" y="119545"/>
                    </a:lnTo>
                    <a:lnTo>
                      <a:pt x="1687967" y="120208"/>
                    </a:lnTo>
                    <a:lnTo>
                      <a:pt x="1685926" y="120430"/>
                    </a:lnTo>
                    <a:lnTo>
                      <a:pt x="1683431" y="120651"/>
                    </a:lnTo>
                    <a:lnTo>
                      <a:pt x="1681390" y="120430"/>
                    </a:lnTo>
                    <a:lnTo>
                      <a:pt x="1679576" y="119766"/>
                    </a:lnTo>
                    <a:lnTo>
                      <a:pt x="1677762" y="119102"/>
                    </a:lnTo>
                    <a:lnTo>
                      <a:pt x="1676174" y="117775"/>
                    </a:lnTo>
                    <a:lnTo>
                      <a:pt x="1674813" y="116227"/>
                    </a:lnTo>
                    <a:lnTo>
                      <a:pt x="1673906" y="114457"/>
                    </a:lnTo>
                    <a:lnTo>
                      <a:pt x="1673226" y="112908"/>
                    </a:lnTo>
                    <a:lnTo>
                      <a:pt x="1673226" y="111360"/>
                    </a:lnTo>
                    <a:lnTo>
                      <a:pt x="1673226" y="109590"/>
                    </a:lnTo>
                    <a:lnTo>
                      <a:pt x="1673453" y="108042"/>
                    </a:lnTo>
                    <a:lnTo>
                      <a:pt x="1674133" y="106272"/>
                    </a:lnTo>
                    <a:lnTo>
                      <a:pt x="1674813" y="104502"/>
                    </a:lnTo>
                    <a:lnTo>
                      <a:pt x="1675947" y="102954"/>
                    </a:lnTo>
                    <a:lnTo>
                      <a:pt x="1677308" y="101184"/>
                    </a:lnTo>
                    <a:lnTo>
                      <a:pt x="1678442" y="100078"/>
                    </a:lnTo>
                    <a:lnTo>
                      <a:pt x="1680029" y="98530"/>
                    </a:lnTo>
                    <a:lnTo>
                      <a:pt x="1681844" y="97202"/>
                    </a:lnTo>
                    <a:lnTo>
                      <a:pt x="1683658" y="96096"/>
                    </a:lnTo>
                    <a:lnTo>
                      <a:pt x="1685926" y="95211"/>
                    </a:lnTo>
                    <a:lnTo>
                      <a:pt x="1687967" y="94327"/>
                    </a:lnTo>
                    <a:lnTo>
                      <a:pt x="1690008" y="93884"/>
                    </a:lnTo>
                    <a:lnTo>
                      <a:pt x="1692276" y="93663"/>
                    </a:lnTo>
                    <a:close/>
                    <a:moveTo>
                      <a:pt x="1603068" y="93663"/>
                    </a:moveTo>
                    <a:lnTo>
                      <a:pt x="1604804" y="93663"/>
                    </a:lnTo>
                    <a:lnTo>
                      <a:pt x="1606540" y="94332"/>
                    </a:lnTo>
                    <a:lnTo>
                      <a:pt x="1607625" y="94778"/>
                    </a:lnTo>
                    <a:lnTo>
                      <a:pt x="1608710" y="95224"/>
                    </a:lnTo>
                    <a:lnTo>
                      <a:pt x="1609795" y="96116"/>
                    </a:lnTo>
                    <a:lnTo>
                      <a:pt x="1610229" y="97008"/>
                    </a:lnTo>
                    <a:lnTo>
                      <a:pt x="1610663" y="97901"/>
                    </a:lnTo>
                    <a:lnTo>
                      <a:pt x="1611314" y="99239"/>
                    </a:lnTo>
                    <a:lnTo>
                      <a:pt x="1611314" y="101469"/>
                    </a:lnTo>
                    <a:lnTo>
                      <a:pt x="1610880" y="103700"/>
                    </a:lnTo>
                    <a:lnTo>
                      <a:pt x="1610229" y="106153"/>
                    </a:lnTo>
                    <a:lnTo>
                      <a:pt x="1609144" y="108161"/>
                    </a:lnTo>
                    <a:lnTo>
                      <a:pt x="1608059" y="110391"/>
                    </a:lnTo>
                    <a:lnTo>
                      <a:pt x="1606323" y="112621"/>
                    </a:lnTo>
                    <a:lnTo>
                      <a:pt x="1604370" y="114406"/>
                    </a:lnTo>
                    <a:lnTo>
                      <a:pt x="1602417" y="115744"/>
                    </a:lnTo>
                    <a:lnTo>
                      <a:pt x="1600464" y="117305"/>
                    </a:lnTo>
                    <a:lnTo>
                      <a:pt x="1598294" y="118420"/>
                    </a:lnTo>
                    <a:lnTo>
                      <a:pt x="1596124" y="119536"/>
                    </a:lnTo>
                    <a:lnTo>
                      <a:pt x="1593954" y="120205"/>
                    </a:lnTo>
                    <a:lnTo>
                      <a:pt x="1592001" y="120651"/>
                    </a:lnTo>
                    <a:lnTo>
                      <a:pt x="1590048" y="120651"/>
                    </a:lnTo>
                    <a:lnTo>
                      <a:pt x="1587878" y="120651"/>
                    </a:lnTo>
                    <a:lnTo>
                      <a:pt x="1586142" y="120428"/>
                    </a:lnTo>
                    <a:lnTo>
                      <a:pt x="1584623" y="119759"/>
                    </a:lnTo>
                    <a:lnTo>
                      <a:pt x="1583321" y="118644"/>
                    </a:lnTo>
                    <a:lnTo>
                      <a:pt x="1582236" y="117305"/>
                    </a:lnTo>
                    <a:lnTo>
                      <a:pt x="1581585" y="115744"/>
                    </a:lnTo>
                    <a:lnTo>
                      <a:pt x="1581151" y="114406"/>
                    </a:lnTo>
                    <a:lnTo>
                      <a:pt x="1581151" y="112844"/>
                    </a:lnTo>
                    <a:lnTo>
                      <a:pt x="1581585" y="111060"/>
                    </a:lnTo>
                    <a:lnTo>
                      <a:pt x="1582019" y="109276"/>
                    </a:lnTo>
                    <a:lnTo>
                      <a:pt x="1582670" y="107268"/>
                    </a:lnTo>
                    <a:lnTo>
                      <a:pt x="1583755" y="105484"/>
                    </a:lnTo>
                    <a:lnTo>
                      <a:pt x="1585057" y="103700"/>
                    </a:lnTo>
                    <a:lnTo>
                      <a:pt x="1586576" y="101915"/>
                    </a:lnTo>
                    <a:lnTo>
                      <a:pt x="1588312" y="100354"/>
                    </a:lnTo>
                    <a:lnTo>
                      <a:pt x="1590048" y="98793"/>
                    </a:lnTo>
                    <a:lnTo>
                      <a:pt x="1592001" y="97678"/>
                    </a:lnTo>
                    <a:lnTo>
                      <a:pt x="1593954" y="96339"/>
                    </a:lnTo>
                    <a:lnTo>
                      <a:pt x="1596124" y="95224"/>
                    </a:lnTo>
                    <a:lnTo>
                      <a:pt x="1598511" y="94555"/>
                    </a:lnTo>
                    <a:lnTo>
                      <a:pt x="1600681" y="94109"/>
                    </a:lnTo>
                    <a:lnTo>
                      <a:pt x="1603068" y="93663"/>
                    </a:lnTo>
                    <a:close/>
                    <a:moveTo>
                      <a:pt x="1969249" y="92076"/>
                    </a:moveTo>
                    <a:lnTo>
                      <a:pt x="1971216" y="92310"/>
                    </a:lnTo>
                    <a:lnTo>
                      <a:pt x="1973183" y="92544"/>
                    </a:lnTo>
                    <a:lnTo>
                      <a:pt x="1974932" y="93013"/>
                    </a:lnTo>
                    <a:lnTo>
                      <a:pt x="1976680" y="93950"/>
                    </a:lnTo>
                    <a:lnTo>
                      <a:pt x="1979740" y="95589"/>
                    </a:lnTo>
                    <a:lnTo>
                      <a:pt x="1982582" y="97697"/>
                    </a:lnTo>
                    <a:lnTo>
                      <a:pt x="1984767" y="100039"/>
                    </a:lnTo>
                    <a:lnTo>
                      <a:pt x="1986516" y="102616"/>
                    </a:lnTo>
                    <a:lnTo>
                      <a:pt x="1987827" y="105192"/>
                    </a:lnTo>
                    <a:lnTo>
                      <a:pt x="1988920" y="107534"/>
                    </a:lnTo>
                    <a:lnTo>
                      <a:pt x="1989139" y="109642"/>
                    </a:lnTo>
                    <a:lnTo>
                      <a:pt x="1989139" y="111750"/>
                    </a:lnTo>
                    <a:lnTo>
                      <a:pt x="1988920" y="113390"/>
                    </a:lnTo>
                    <a:lnTo>
                      <a:pt x="1988264" y="115030"/>
                    </a:lnTo>
                    <a:lnTo>
                      <a:pt x="1987609" y="116201"/>
                    </a:lnTo>
                    <a:lnTo>
                      <a:pt x="1986516" y="117606"/>
                    </a:lnTo>
                    <a:lnTo>
                      <a:pt x="1985423" y="118777"/>
                    </a:lnTo>
                    <a:lnTo>
                      <a:pt x="1983893" y="119480"/>
                    </a:lnTo>
                    <a:lnTo>
                      <a:pt x="1982363" y="119948"/>
                    </a:lnTo>
                    <a:lnTo>
                      <a:pt x="1980614" y="120417"/>
                    </a:lnTo>
                    <a:lnTo>
                      <a:pt x="1978647" y="120651"/>
                    </a:lnTo>
                    <a:lnTo>
                      <a:pt x="1976680" y="120417"/>
                    </a:lnTo>
                    <a:lnTo>
                      <a:pt x="1974494" y="119948"/>
                    </a:lnTo>
                    <a:lnTo>
                      <a:pt x="1972527" y="119246"/>
                    </a:lnTo>
                    <a:lnTo>
                      <a:pt x="1970560" y="118543"/>
                    </a:lnTo>
                    <a:lnTo>
                      <a:pt x="1968156" y="117138"/>
                    </a:lnTo>
                    <a:lnTo>
                      <a:pt x="1966189" y="115498"/>
                    </a:lnTo>
                    <a:lnTo>
                      <a:pt x="1964440" y="113858"/>
                    </a:lnTo>
                    <a:lnTo>
                      <a:pt x="1962910" y="112219"/>
                    </a:lnTo>
                    <a:lnTo>
                      <a:pt x="1961380" y="110345"/>
                    </a:lnTo>
                    <a:lnTo>
                      <a:pt x="1960506" y="108471"/>
                    </a:lnTo>
                    <a:lnTo>
                      <a:pt x="1959631" y="106598"/>
                    </a:lnTo>
                    <a:lnTo>
                      <a:pt x="1959194" y="104724"/>
                    </a:lnTo>
                    <a:lnTo>
                      <a:pt x="1958976" y="102850"/>
                    </a:lnTo>
                    <a:lnTo>
                      <a:pt x="1958976" y="100976"/>
                    </a:lnTo>
                    <a:lnTo>
                      <a:pt x="1959194" y="99103"/>
                    </a:lnTo>
                    <a:lnTo>
                      <a:pt x="1959850" y="97463"/>
                    </a:lnTo>
                    <a:lnTo>
                      <a:pt x="1960724" y="96058"/>
                    </a:lnTo>
                    <a:lnTo>
                      <a:pt x="1961599" y="94652"/>
                    </a:lnTo>
                    <a:lnTo>
                      <a:pt x="1963129" y="93715"/>
                    </a:lnTo>
                    <a:lnTo>
                      <a:pt x="1964659" y="92779"/>
                    </a:lnTo>
                    <a:lnTo>
                      <a:pt x="1966626" y="92310"/>
                    </a:lnTo>
                    <a:lnTo>
                      <a:pt x="1969249" y="92076"/>
                    </a:lnTo>
                    <a:close/>
                    <a:moveTo>
                      <a:pt x="1875151" y="92076"/>
                    </a:moveTo>
                    <a:lnTo>
                      <a:pt x="1876751" y="92076"/>
                    </a:lnTo>
                    <a:lnTo>
                      <a:pt x="1878807" y="92301"/>
                    </a:lnTo>
                    <a:lnTo>
                      <a:pt x="1880635" y="92526"/>
                    </a:lnTo>
                    <a:lnTo>
                      <a:pt x="1882463" y="92975"/>
                    </a:lnTo>
                    <a:lnTo>
                      <a:pt x="1884063" y="93875"/>
                    </a:lnTo>
                    <a:lnTo>
                      <a:pt x="1885662" y="94550"/>
                    </a:lnTo>
                    <a:lnTo>
                      <a:pt x="1887034" y="95224"/>
                    </a:lnTo>
                    <a:lnTo>
                      <a:pt x="1889319" y="97473"/>
                    </a:lnTo>
                    <a:lnTo>
                      <a:pt x="1891147" y="99722"/>
                    </a:lnTo>
                    <a:lnTo>
                      <a:pt x="1892518" y="101971"/>
                    </a:lnTo>
                    <a:lnTo>
                      <a:pt x="1893432" y="104445"/>
                    </a:lnTo>
                    <a:lnTo>
                      <a:pt x="1893889" y="106694"/>
                    </a:lnTo>
                    <a:lnTo>
                      <a:pt x="1893889" y="108718"/>
                    </a:lnTo>
                    <a:lnTo>
                      <a:pt x="1893432" y="110967"/>
                    </a:lnTo>
                    <a:lnTo>
                      <a:pt x="1892518" y="112767"/>
                    </a:lnTo>
                    <a:lnTo>
                      <a:pt x="1891832" y="114341"/>
                    </a:lnTo>
                    <a:lnTo>
                      <a:pt x="1890461" y="115465"/>
                    </a:lnTo>
                    <a:lnTo>
                      <a:pt x="1888862" y="116815"/>
                    </a:lnTo>
                    <a:lnTo>
                      <a:pt x="1887262" y="117714"/>
                    </a:lnTo>
                    <a:lnTo>
                      <a:pt x="1885434" y="118389"/>
                    </a:lnTo>
                    <a:lnTo>
                      <a:pt x="1883606" y="118839"/>
                    </a:lnTo>
                    <a:lnTo>
                      <a:pt x="1881549" y="119064"/>
                    </a:lnTo>
                    <a:lnTo>
                      <a:pt x="1879493" y="119064"/>
                    </a:lnTo>
                    <a:lnTo>
                      <a:pt x="1877208" y="118839"/>
                    </a:lnTo>
                    <a:lnTo>
                      <a:pt x="1875151" y="118389"/>
                    </a:lnTo>
                    <a:lnTo>
                      <a:pt x="1873095" y="117714"/>
                    </a:lnTo>
                    <a:lnTo>
                      <a:pt x="1871038" y="116590"/>
                    </a:lnTo>
                    <a:lnTo>
                      <a:pt x="1869210" y="115016"/>
                    </a:lnTo>
                    <a:lnTo>
                      <a:pt x="1867382" y="113441"/>
                    </a:lnTo>
                    <a:lnTo>
                      <a:pt x="1866011" y="111867"/>
                    </a:lnTo>
                    <a:lnTo>
                      <a:pt x="1864868" y="110068"/>
                    </a:lnTo>
                    <a:lnTo>
                      <a:pt x="1864183" y="108269"/>
                    </a:lnTo>
                    <a:lnTo>
                      <a:pt x="1863726" y="106469"/>
                    </a:lnTo>
                    <a:lnTo>
                      <a:pt x="1863726" y="104670"/>
                    </a:lnTo>
                    <a:lnTo>
                      <a:pt x="1863726" y="102871"/>
                    </a:lnTo>
                    <a:lnTo>
                      <a:pt x="1863954" y="101072"/>
                    </a:lnTo>
                    <a:lnTo>
                      <a:pt x="1864411" y="99273"/>
                    </a:lnTo>
                    <a:lnTo>
                      <a:pt x="1865554" y="97698"/>
                    </a:lnTo>
                    <a:lnTo>
                      <a:pt x="1866468" y="96349"/>
                    </a:lnTo>
                    <a:lnTo>
                      <a:pt x="1867839" y="95000"/>
                    </a:lnTo>
                    <a:lnTo>
                      <a:pt x="1869438" y="93875"/>
                    </a:lnTo>
                    <a:lnTo>
                      <a:pt x="1871038" y="92975"/>
                    </a:lnTo>
                    <a:lnTo>
                      <a:pt x="1873095" y="92526"/>
                    </a:lnTo>
                    <a:lnTo>
                      <a:pt x="1875151" y="92076"/>
                    </a:lnTo>
                    <a:close/>
                    <a:moveTo>
                      <a:pt x="1783862" y="92076"/>
                    </a:moveTo>
                    <a:lnTo>
                      <a:pt x="1785621" y="92310"/>
                    </a:lnTo>
                    <a:lnTo>
                      <a:pt x="1787599" y="92544"/>
                    </a:lnTo>
                    <a:lnTo>
                      <a:pt x="1789357" y="93013"/>
                    </a:lnTo>
                    <a:lnTo>
                      <a:pt x="1790457" y="93950"/>
                    </a:lnTo>
                    <a:lnTo>
                      <a:pt x="1791775" y="94652"/>
                    </a:lnTo>
                    <a:lnTo>
                      <a:pt x="1793094" y="95355"/>
                    </a:lnTo>
                    <a:lnTo>
                      <a:pt x="1793754" y="96526"/>
                    </a:lnTo>
                    <a:lnTo>
                      <a:pt x="1794853" y="97697"/>
                    </a:lnTo>
                    <a:lnTo>
                      <a:pt x="1796172" y="100039"/>
                    </a:lnTo>
                    <a:lnTo>
                      <a:pt x="1796831" y="102382"/>
                    </a:lnTo>
                    <a:lnTo>
                      <a:pt x="1797051" y="105192"/>
                    </a:lnTo>
                    <a:lnTo>
                      <a:pt x="1797051" y="107534"/>
                    </a:lnTo>
                    <a:lnTo>
                      <a:pt x="1796611" y="109877"/>
                    </a:lnTo>
                    <a:lnTo>
                      <a:pt x="1795512" y="111985"/>
                    </a:lnTo>
                    <a:lnTo>
                      <a:pt x="1794633" y="113858"/>
                    </a:lnTo>
                    <a:lnTo>
                      <a:pt x="1793314" y="115498"/>
                    </a:lnTo>
                    <a:lnTo>
                      <a:pt x="1791556" y="117138"/>
                    </a:lnTo>
                    <a:lnTo>
                      <a:pt x="1789797" y="118074"/>
                    </a:lnTo>
                    <a:lnTo>
                      <a:pt x="1788039" y="119246"/>
                    </a:lnTo>
                    <a:lnTo>
                      <a:pt x="1786060" y="119948"/>
                    </a:lnTo>
                    <a:lnTo>
                      <a:pt x="1783862" y="120182"/>
                    </a:lnTo>
                    <a:lnTo>
                      <a:pt x="1781884" y="120651"/>
                    </a:lnTo>
                    <a:lnTo>
                      <a:pt x="1779906" y="120651"/>
                    </a:lnTo>
                    <a:lnTo>
                      <a:pt x="1777927" y="119948"/>
                    </a:lnTo>
                    <a:lnTo>
                      <a:pt x="1775949" y="119480"/>
                    </a:lnTo>
                    <a:lnTo>
                      <a:pt x="1774191" y="118309"/>
                    </a:lnTo>
                    <a:lnTo>
                      <a:pt x="1772212" y="117138"/>
                    </a:lnTo>
                    <a:lnTo>
                      <a:pt x="1770894" y="115264"/>
                    </a:lnTo>
                    <a:lnTo>
                      <a:pt x="1769795" y="113624"/>
                    </a:lnTo>
                    <a:lnTo>
                      <a:pt x="1768915" y="111985"/>
                    </a:lnTo>
                    <a:lnTo>
                      <a:pt x="1768696" y="110111"/>
                    </a:lnTo>
                    <a:lnTo>
                      <a:pt x="1768476" y="108237"/>
                    </a:lnTo>
                    <a:lnTo>
                      <a:pt x="1768476" y="106363"/>
                    </a:lnTo>
                    <a:lnTo>
                      <a:pt x="1768696" y="104490"/>
                    </a:lnTo>
                    <a:lnTo>
                      <a:pt x="1769575" y="102382"/>
                    </a:lnTo>
                    <a:lnTo>
                      <a:pt x="1770234" y="100976"/>
                    </a:lnTo>
                    <a:lnTo>
                      <a:pt x="1771333" y="98868"/>
                    </a:lnTo>
                    <a:lnTo>
                      <a:pt x="1772212" y="97697"/>
                    </a:lnTo>
                    <a:lnTo>
                      <a:pt x="1773751" y="96058"/>
                    </a:lnTo>
                    <a:lnTo>
                      <a:pt x="1775510" y="94887"/>
                    </a:lnTo>
                    <a:lnTo>
                      <a:pt x="1777268" y="93950"/>
                    </a:lnTo>
                    <a:lnTo>
                      <a:pt x="1779466" y="93013"/>
                    </a:lnTo>
                    <a:lnTo>
                      <a:pt x="1781664" y="92310"/>
                    </a:lnTo>
                    <a:lnTo>
                      <a:pt x="1783862" y="92076"/>
                    </a:lnTo>
                    <a:close/>
                    <a:moveTo>
                      <a:pt x="2079691" y="68263"/>
                    </a:moveTo>
                    <a:lnTo>
                      <a:pt x="2081990" y="68263"/>
                    </a:lnTo>
                    <a:lnTo>
                      <a:pt x="2083830" y="68263"/>
                    </a:lnTo>
                    <a:lnTo>
                      <a:pt x="2086129" y="68937"/>
                    </a:lnTo>
                    <a:lnTo>
                      <a:pt x="2089807" y="69836"/>
                    </a:lnTo>
                    <a:lnTo>
                      <a:pt x="2093486" y="71410"/>
                    </a:lnTo>
                    <a:lnTo>
                      <a:pt x="2096935" y="73433"/>
                    </a:lnTo>
                    <a:lnTo>
                      <a:pt x="2099694" y="75681"/>
                    </a:lnTo>
                    <a:lnTo>
                      <a:pt x="2102453" y="77928"/>
                    </a:lnTo>
                    <a:lnTo>
                      <a:pt x="2104522" y="79951"/>
                    </a:lnTo>
                    <a:lnTo>
                      <a:pt x="2106361" y="82199"/>
                    </a:lnTo>
                    <a:lnTo>
                      <a:pt x="2107281" y="83548"/>
                    </a:lnTo>
                    <a:lnTo>
                      <a:pt x="2107741" y="85121"/>
                    </a:lnTo>
                    <a:lnTo>
                      <a:pt x="2108201" y="86470"/>
                    </a:lnTo>
                    <a:lnTo>
                      <a:pt x="2108201" y="87819"/>
                    </a:lnTo>
                    <a:lnTo>
                      <a:pt x="2108201" y="88718"/>
                    </a:lnTo>
                    <a:lnTo>
                      <a:pt x="2107971" y="89842"/>
                    </a:lnTo>
                    <a:lnTo>
                      <a:pt x="2107741" y="90741"/>
                    </a:lnTo>
                    <a:lnTo>
                      <a:pt x="2107281" y="91640"/>
                    </a:lnTo>
                    <a:lnTo>
                      <a:pt x="2106131" y="92314"/>
                    </a:lnTo>
                    <a:lnTo>
                      <a:pt x="2105442" y="92989"/>
                    </a:lnTo>
                    <a:lnTo>
                      <a:pt x="2104062" y="93213"/>
                    </a:lnTo>
                    <a:lnTo>
                      <a:pt x="2102683" y="93663"/>
                    </a:lnTo>
                    <a:lnTo>
                      <a:pt x="2101303" y="93663"/>
                    </a:lnTo>
                    <a:lnTo>
                      <a:pt x="2099694" y="93663"/>
                    </a:lnTo>
                    <a:lnTo>
                      <a:pt x="2097854" y="93438"/>
                    </a:lnTo>
                    <a:lnTo>
                      <a:pt x="2096015" y="93213"/>
                    </a:lnTo>
                    <a:lnTo>
                      <a:pt x="2093486" y="92089"/>
                    </a:lnTo>
                    <a:lnTo>
                      <a:pt x="2090727" y="91190"/>
                    </a:lnTo>
                    <a:lnTo>
                      <a:pt x="2088198" y="89842"/>
                    </a:lnTo>
                    <a:lnTo>
                      <a:pt x="2085669" y="88493"/>
                    </a:lnTo>
                    <a:lnTo>
                      <a:pt x="2083600" y="86695"/>
                    </a:lnTo>
                    <a:lnTo>
                      <a:pt x="2081530" y="85121"/>
                    </a:lnTo>
                    <a:lnTo>
                      <a:pt x="2079691" y="83323"/>
                    </a:lnTo>
                    <a:lnTo>
                      <a:pt x="2078082" y="81525"/>
                    </a:lnTo>
                    <a:lnTo>
                      <a:pt x="2076702" y="79502"/>
                    </a:lnTo>
                    <a:lnTo>
                      <a:pt x="2076012" y="77704"/>
                    </a:lnTo>
                    <a:lnTo>
                      <a:pt x="2075093" y="75905"/>
                    </a:lnTo>
                    <a:lnTo>
                      <a:pt x="2074863" y="74332"/>
                    </a:lnTo>
                    <a:lnTo>
                      <a:pt x="2074863" y="72758"/>
                    </a:lnTo>
                    <a:lnTo>
                      <a:pt x="2075323" y="71185"/>
                    </a:lnTo>
                    <a:lnTo>
                      <a:pt x="2076242" y="70061"/>
                    </a:lnTo>
                    <a:lnTo>
                      <a:pt x="2077622" y="69162"/>
                    </a:lnTo>
                    <a:lnTo>
                      <a:pt x="2078541" y="68488"/>
                    </a:lnTo>
                    <a:lnTo>
                      <a:pt x="2079691" y="68263"/>
                    </a:lnTo>
                    <a:close/>
                    <a:moveTo>
                      <a:pt x="1579089" y="68263"/>
                    </a:moveTo>
                    <a:lnTo>
                      <a:pt x="1580850" y="68490"/>
                    </a:lnTo>
                    <a:lnTo>
                      <a:pt x="1582171" y="68716"/>
                    </a:lnTo>
                    <a:lnTo>
                      <a:pt x="1583272" y="69170"/>
                    </a:lnTo>
                    <a:lnTo>
                      <a:pt x="1584152" y="69624"/>
                    </a:lnTo>
                    <a:lnTo>
                      <a:pt x="1584813" y="70531"/>
                    </a:lnTo>
                    <a:lnTo>
                      <a:pt x="1585473" y="71211"/>
                    </a:lnTo>
                    <a:lnTo>
                      <a:pt x="1585694" y="72345"/>
                    </a:lnTo>
                    <a:lnTo>
                      <a:pt x="1585914" y="73025"/>
                    </a:lnTo>
                    <a:lnTo>
                      <a:pt x="1585694" y="75520"/>
                    </a:lnTo>
                    <a:lnTo>
                      <a:pt x="1585033" y="77561"/>
                    </a:lnTo>
                    <a:lnTo>
                      <a:pt x="1584152" y="79829"/>
                    </a:lnTo>
                    <a:lnTo>
                      <a:pt x="1582831" y="82097"/>
                    </a:lnTo>
                    <a:lnTo>
                      <a:pt x="1581070" y="84138"/>
                    </a:lnTo>
                    <a:lnTo>
                      <a:pt x="1579309" y="85952"/>
                    </a:lnTo>
                    <a:lnTo>
                      <a:pt x="1577547" y="87766"/>
                    </a:lnTo>
                    <a:lnTo>
                      <a:pt x="1575126" y="89354"/>
                    </a:lnTo>
                    <a:lnTo>
                      <a:pt x="1573144" y="90715"/>
                    </a:lnTo>
                    <a:lnTo>
                      <a:pt x="1571163" y="91622"/>
                    </a:lnTo>
                    <a:lnTo>
                      <a:pt x="1568961" y="92529"/>
                    </a:lnTo>
                    <a:lnTo>
                      <a:pt x="1566759" y="93209"/>
                    </a:lnTo>
                    <a:lnTo>
                      <a:pt x="1564778" y="93663"/>
                    </a:lnTo>
                    <a:lnTo>
                      <a:pt x="1562796" y="93663"/>
                    </a:lnTo>
                    <a:lnTo>
                      <a:pt x="1561035" y="93663"/>
                    </a:lnTo>
                    <a:lnTo>
                      <a:pt x="1559494" y="93436"/>
                    </a:lnTo>
                    <a:lnTo>
                      <a:pt x="1557952" y="92756"/>
                    </a:lnTo>
                    <a:lnTo>
                      <a:pt x="1557072" y="91849"/>
                    </a:lnTo>
                    <a:lnTo>
                      <a:pt x="1556191" y="90715"/>
                    </a:lnTo>
                    <a:lnTo>
                      <a:pt x="1555751" y="89127"/>
                    </a:lnTo>
                    <a:lnTo>
                      <a:pt x="1555751" y="87766"/>
                    </a:lnTo>
                    <a:lnTo>
                      <a:pt x="1555971" y="86179"/>
                    </a:lnTo>
                    <a:lnTo>
                      <a:pt x="1556411" y="84591"/>
                    </a:lnTo>
                    <a:lnTo>
                      <a:pt x="1557292" y="82777"/>
                    </a:lnTo>
                    <a:lnTo>
                      <a:pt x="1558173" y="81190"/>
                    </a:lnTo>
                    <a:lnTo>
                      <a:pt x="1559494" y="79375"/>
                    </a:lnTo>
                    <a:lnTo>
                      <a:pt x="1560815" y="77788"/>
                    </a:lnTo>
                    <a:lnTo>
                      <a:pt x="1562356" y="76200"/>
                    </a:lnTo>
                    <a:lnTo>
                      <a:pt x="1564117" y="74613"/>
                    </a:lnTo>
                    <a:lnTo>
                      <a:pt x="1566099" y="73025"/>
                    </a:lnTo>
                    <a:lnTo>
                      <a:pt x="1568080" y="71891"/>
                    </a:lnTo>
                    <a:lnTo>
                      <a:pt x="1570062" y="70758"/>
                    </a:lnTo>
                    <a:lnTo>
                      <a:pt x="1572484" y="69624"/>
                    </a:lnTo>
                    <a:lnTo>
                      <a:pt x="1574465" y="68943"/>
                    </a:lnTo>
                    <a:lnTo>
                      <a:pt x="1576667" y="68490"/>
                    </a:lnTo>
                    <a:lnTo>
                      <a:pt x="1579089" y="68263"/>
                    </a:lnTo>
                    <a:close/>
                    <a:moveTo>
                      <a:pt x="2005566" y="66676"/>
                    </a:moveTo>
                    <a:lnTo>
                      <a:pt x="2007354" y="66901"/>
                    </a:lnTo>
                    <a:lnTo>
                      <a:pt x="2009364" y="67125"/>
                    </a:lnTo>
                    <a:lnTo>
                      <a:pt x="2012716" y="68249"/>
                    </a:lnTo>
                    <a:lnTo>
                      <a:pt x="2016067" y="69823"/>
                    </a:lnTo>
                    <a:lnTo>
                      <a:pt x="2018972" y="71846"/>
                    </a:lnTo>
                    <a:lnTo>
                      <a:pt x="2021430" y="73869"/>
                    </a:lnTo>
                    <a:lnTo>
                      <a:pt x="2023664" y="76117"/>
                    </a:lnTo>
                    <a:lnTo>
                      <a:pt x="2025004" y="78364"/>
                    </a:lnTo>
                    <a:lnTo>
                      <a:pt x="2026345" y="80612"/>
                    </a:lnTo>
                    <a:lnTo>
                      <a:pt x="2027015" y="82186"/>
                    </a:lnTo>
                    <a:lnTo>
                      <a:pt x="2027239" y="83759"/>
                    </a:lnTo>
                    <a:lnTo>
                      <a:pt x="2027239" y="85333"/>
                    </a:lnTo>
                    <a:lnTo>
                      <a:pt x="2027239" y="86456"/>
                    </a:lnTo>
                    <a:lnTo>
                      <a:pt x="2026568" y="87805"/>
                    </a:lnTo>
                    <a:lnTo>
                      <a:pt x="2026122" y="88929"/>
                    </a:lnTo>
                    <a:lnTo>
                      <a:pt x="2025004" y="89603"/>
                    </a:lnTo>
                    <a:lnTo>
                      <a:pt x="2024111" y="90502"/>
                    </a:lnTo>
                    <a:lnTo>
                      <a:pt x="2022994" y="91177"/>
                    </a:lnTo>
                    <a:lnTo>
                      <a:pt x="2021876" y="91851"/>
                    </a:lnTo>
                    <a:lnTo>
                      <a:pt x="2020312" y="92076"/>
                    </a:lnTo>
                    <a:lnTo>
                      <a:pt x="2018525" y="92076"/>
                    </a:lnTo>
                    <a:lnTo>
                      <a:pt x="2016514" y="92076"/>
                    </a:lnTo>
                    <a:lnTo>
                      <a:pt x="2014727" y="91851"/>
                    </a:lnTo>
                    <a:lnTo>
                      <a:pt x="2012939" y="91177"/>
                    </a:lnTo>
                    <a:lnTo>
                      <a:pt x="2010928" y="90502"/>
                    </a:lnTo>
                    <a:lnTo>
                      <a:pt x="2008694" y="89379"/>
                    </a:lnTo>
                    <a:lnTo>
                      <a:pt x="2006683" y="88030"/>
                    </a:lnTo>
                    <a:lnTo>
                      <a:pt x="2004449" y="86906"/>
                    </a:lnTo>
                    <a:lnTo>
                      <a:pt x="2002885" y="85333"/>
                    </a:lnTo>
                    <a:lnTo>
                      <a:pt x="2001544" y="83759"/>
                    </a:lnTo>
                    <a:lnTo>
                      <a:pt x="2000204" y="81961"/>
                    </a:lnTo>
                    <a:lnTo>
                      <a:pt x="1998863" y="80387"/>
                    </a:lnTo>
                    <a:lnTo>
                      <a:pt x="1998193" y="78589"/>
                    </a:lnTo>
                    <a:lnTo>
                      <a:pt x="1997299" y="77016"/>
                    </a:lnTo>
                    <a:lnTo>
                      <a:pt x="1997076" y="75217"/>
                    </a:lnTo>
                    <a:lnTo>
                      <a:pt x="1997076" y="73644"/>
                    </a:lnTo>
                    <a:lnTo>
                      <a:pt x="1997076" y="72071"/>
                    </a:lnTo>
                    <a:lnTo>
                      <a:pt x="1997523" y="70722"/>
                    </a:lnTo>
                    <a:lnTo>
                      <a:pt x="1998416" y="69373"/>
                    </a:lnTo>
                    <a:lnTo>
                      <a:pt x="1999310" y="68474"/>
                    </a:lnTo>
                    <a:lnTo>
                      <a:pt x="2000874" y="67350"/>
                    </a:lnTo>
                    <a:lnTo>
                      <a:pt x="2001991" y="67125"/>
                    </a:lnTo>
                    <a:lnTo>
                      <a:pt x="2003332" y="66901"/>
                    </a:lnTo>
                    <a:lnTo>
                      <a:pt x="2005566" y="66676"/>
                    </a:lnTo>
                    <a:close/>
                    <a:moveTo>
                      <a:pt x="1918976" y="66676"/>
                    </a:moveTo>
                    <a:lnTo>
                      <a:pt x="1921001" y="66903"/>
                    </a:lnTo>
                    <a:lnTo>
                      <a:pt x="1922801" y="67129"/>
                    </a:lnTo>
                    <a:lnTo>
                      <a:pt x="1924376" y="67583"/>
                    </a:lnTo>
                    <a:lnTo>
                      <a:pt x="1925951" y="68037"/>
                    </a:lnTo>
                    <a:lnTo>
                      <a:pt x="1929101" y="69624"/>
                    </a:lnTo>
                    <a:lnTo>
                      <a:pt x="1931351" y="71892"/>
                    </a:lnTo>
                    <a:lnTo>
                      <a:pt x="1933376" y="73933"/>
                    </a:lnTo>
                    <a:lnTo>
                      <a:pt x="1934951" y="76201"/>
                    </a:lnTo>
                    <a:lnTo>
                      <a:pt x="1936076" y="78242"/>
                    </a:lnTo>
                    <a:lnTo>
                      <a:pt x="1936751" y="80737"/>
                    </a:lnTo>
                    <a:lnTo>
                      <a:pt x="1936751" y="82551"/>
                    </a:lnTo>
                    <a:lnTo>
                      <a:pt x="1936751" y="84138"/>
                    </a:lnTo>
                    <a:lnTo>
                      <a:pt x="1936526" y="85953"/>
                    </a:lnTo>
                    <a:lnTo>
                      <a:pt x="1935626" y="87087"/>
                    </a:lnTo>
                    <a:lnTo>
                      <a:pt x="1934951" y="88447"/>
                    </a:lnTo>
                    <a:lnTo>
                      <a:pt x="1933826" y="89581"/>
                    </a:lnTo>
                    <a:lnTo>
                      <a:pt x="1932701" y="90488"/>
                    </a:lnTo>
                    <a:lnTo>
                      <a:pt x="1931126" y="91396"/>
                    </a:lnTo>
                    <a:lnTo>
                      <a:pt x="1929551" y="91849"/>
                    </a:lnTo>
                    <a:lnTo>
                      <a:pt x="1927751" y="92076"/>
                    </a:lnTo>
                    <a:lnTo>
                      <a:pt x="1925951" y="92076"/>
                    </a:lnTo>
                    <a:lnTo>
                      <a:pt x="1924151" y="92076"/>
                    </a:lnTo>
                    <a:lnTo>
                      <a:pt x="1921901" y="91849"/>
                    </a:lnTo>
                    <a:lnTo>
                      <a:pt x="1920101" y="91169"/>
                    </a:lnTo>
                    <a:lnTo>
                      <a:pt x="1918076" y="90262"/>
                    </a:lnTo>
                    <a:lnTo>
                      <a:pt x="1916051" y="89354"/>
                    </a:lnTo>
                    <a:lnTo>
                      <a:pt x="1914251" y="87767"/>
                    </a:lnTo>
                    <a:lnTo>
                      <a:pt x="1912676" y="86406"/>
                    </a:lnTo>
                    <a:lnTo>
                      <a:pt x="1911326" y="84819"/>
                    </a:lnTo>
                    <a:lnTo>
                      <a:pt x="1909976" y="83004"/>
                    </a:lnTo>
                    <a:lnTo>
                      <a:pt x="1909301" y="81417"/>
                    </a:lnTo>
                    <a:lnTo>
                      <a:pt x="1908851" y="79603"/>
                    </a:lnTo>
                    <a:lnTo>
                      <a:pt x="1908176" y="78015"/>
                    </a:lnTo>
                    <a:lnTo>
                      <a:pt x="1908176" y="76201"/>
                    </a:lnTo>
                    <a:lnTo>
                      <a:pt x="1908176" y="74613"/>
                    </a:lnTo>
                    <a:lnTo>
                      <a:pt x="1908851" y="73026"/>
                    </a:lnTo>
                    <a:lnTo>
                      <a:pt x="1909301" y="71438"/>
                    </a:lnTo>
                    <a:lnTo>
                      <a:pt x="1910426" y="70304"/>
                    </a:lnTo>
                    <a:lnTo>
                      <a:pt x="1911326" y="69171"/>
                    </a:lnTo>
                    <a:lnTo>
                      <a:pt x="1912901" y="68037"/>
                    </a:lnTo>
                    <a:lnTo>
                      <a:pt x="1914476" y="67356"/>
                    </a:lnTo>
                    <a:lnTo>
                      <a:pt x="1916276" y="66903"/>
                    </a:lnTo>
                    <a:lnTo>
                      <a:pt x="1918976" y="66676"/>
                    </a:lnTo>
                    <a:close/>
                    <a:moveTo>
                      <a:pt x="1832106" y="66676"/>
                    </a:moveTo>
                    <a:lnTo>
                      <a:pt x="1834097" y="66903"/>
                    </a:lnTo>
                    <a:lnTo>
                      <a:pt x="1835424" y="67129"/>
                    </a:lnTo>
                    <a:lnTo>
                      <a:pt x="1837415" y="67583"/>
                    </a:lnTo>
                    <a:lnTo>
                      <a:pt x="1838521" y="68037"/>
                    </a:lnTo>
                    <a:lnTo>
                      <a:pt x="1839849" y="68944"/>
                    </a:lnTo>
                    <a:lnTo>
                      <a:pt x="1841176" y="69624"/>
                    </a:lnTo>
                    <a:lnTo>
                      <a:pt x="1842946" y="71438"/>
                    </a:lnTo>
                    <a:lnTo>
                      <a:pt x="1844494" y="73706"/>
                    </a:lnTo>
                    <a:lnTo>
                      <a:pt x="1845379" y="75974"/>
                    </a:lnTo>
                    <a:lnTo>
                      <a:pt x="1846043" y="78242"/>
                    </a:lnTo>
                    <a:lnTo>
                      <a:pt x="1846264" y="80510"/>
                    </a:lnTo>
                    <a:lnTo>
                      <a:pt x="1846043" y="82551"/>
                    </a:lnTo>
                    <a:lnTo>
                      <a:pt x="1845379" y="84365"/>
                    </a:lnTo>
                    <a:lnTo>
                      <a:pt x="1844494" y="86179"/>
                    </a:lnTo>
                    <a:lnTo>
                      <a:pt x="1843388" y="87540"/>
                    </a:lnTo>
                    <a:lnTo>
                      <a:pt x="1842061" y="88674"/>
                    </a:lnTo>
                    <a:lnTo>
                      <a:pt x="1840512" y="90035"/>
                    </a:lnTo>
                    <a:lnTo>
                      <a:pt x="1838743" y="90942"/>
                    </a:lnTo>
                    <a:lnTo>
                      <a:pt x="1836973" y="91622"/>
                    </a:lnTo>
                    <a:lnTo>
                      <a:pt x="1834982" y="91849"/>
                    </a:lnTo>
                    <a:lnTo>
                      <a:pt x="1833212" y="92076"/>
                    </a:lnTo>
                    <a:lnTo>
                      <a:pt x="1831221" y="91849"/>
                    </a:lnTo>
                    <a:lnTo>
                      <a:pt x="1829230" y="91622"/>
                    </a:lnTo>
                    <a:lnTo>
                      <a:pt x="1827461" y="91169"/>
                    </a:lnTo>
                    <a:lnTo>
                      <a:pt x="1825691" y="90035"/>
                    </a:lnTo>
                    <a:lnTo>
                      <a:pt x="1823700" y="89128"/>
                    </a:lnTo>
                    <a:lnTo>
                      <a:pt x="1822373" y="87540"/>
                    </a:lnTo>
                    <a:lnTo>
                      <a:pt x="1821045" y="85953"/>
                    </a:lnTo>
                    <a:lnTo>
                      <a:pt x="1820161" y="84365"/>
                    </a:lnTo>
                    <a:lnTo>
                      <a:pt x="1819718" y="82778"/>
                    </a:lnTo>
                    <a:lnTo>
                      <a:pt x="1819276" y="80963"/>
                    </a:lnTo>
                    <a:lnTo>
                      <a:pt x="1819276" y="79376"/>
                    </a:lnTo>
                    <a:lnTo>
                      <a:pt x="1819276" y="77562"/>
                    </a:lnTo>
                    <a:lnTo>
                      <a:pt x="1819497" y="75974"/>
                    </a:lnTo>
                    <a:lnTo>
                      <a:pt x="1819939" y="74387"/>
                    </a:lnTo>
                    <a:lnTo>
                      <a:pt x="1820824" y="72799"/>
                    </a:lnTo>
                    <a:lnTo>
                      <a:pt x="1821709" y="71438"/>
                    </a:lnTo>
                    <a:lnTo>
                      <a:pt x="1823036" y="70304"/>
                    </a:lnTo>
                    <a:lnTo>
                      <a:pt x="1824585" y="68944"/>
                    </a:lnTo>
                    <a:lnTo>
                      <a:pt x="1826133" y="68037"/>
                    </a:lnTo>
                    <a:lnTo>
                      <a:pt x="1827903" y="67356"/>
                    </a:lnTo>
                    <a:lnTo>
                      <a:pt x="1829894" y="66903"/>
                    </a:lnTo>
                    <a:lnTo>
                      <a:pt x="1832106" y="66676"/>
                    </a:lnTo>
                    <a:close/>
                    <a:moveTo>
                      <a:pt x="1746612" y="66676"/>
                    </a:moveTo>
                    <a:lnTo>
                      <a:pt x="1748368" y="66901"/>
                    </a:lnTo>
                    <a:lnTo>
                      <a:pt x="1749904" y="67125"/>
                    </a:lnTo>
                    <a:lnTo>
                      <a:pt x="1751001" y="67575"/>
                    </a:lnTo>
                    <a:lnTo>
                      <a:pt x="1752317" y="68249"/>
                    </a:lnTo>
                    <a:lnTo>
                      <a:pt x="1753634" y="68924"/>
                    </a:lnTo>
                    <a:lnTo>
                      <a:pt x="1754292" y="69598"/>
                    </a:lnTo>
                    <a:lnTo>
                      <a:pt x="1755389" y="70497"/>
                    </a:lnTo>
                    <a:lnTo>
                      <a:pt x="1755828" y="71621"/>
                    </a:lnTo>
                    <a:lnTo>
                      <a:pt x="1756925" y="73644"/>
                    </a:lnTo>
                    <a:lnTo>
                      <a:pt x="1757364" y="75892"/>
                    </a:lnTo>
                    <a:lnTo>
                      <a:pt x="1757364" y="78140"/>
                    </a:lnTo>
                    <a:lnTo>
                      <a:pt x="1757144" y="80387"/>
                    </a:lnTo>
                    <a:lnTo>
                      <a:pt x="1756486" y="82410"/>
                    </a:lnTo>
                    <a:lnTo>
                      <a:pt x="1755170" y="84433"/>
                    </a:lnTo>
                    <a:lnTo>
                      <a:pt x="1753853" y="86232"/>
                    </a:lnTo>
                    <a:lnTo>
                      <a:pt x="1752317" y="87805"/>
                    </a:lnTo>
                    <a:lnTo>
                      <a:pt x="1750562" y="89154"/>
                    </a:lnTo>
                    <a:lnTo>
                      <a:pt x="1748807" y="90053"/>
                    </a:lnTo>
                    <a:lnTo>
                      <a:pt x="1746832" y="90952"/>
                    </a:lnTo>
                    <a:lnTo>
                      <a:pt x="1744857" y="91626"/>
                    </a:lnTo>
                    <a:lnTo>
                      <a:pt x="1742663" y="92076"/>
                    </a:lnTo>
                    <a:lnTo>
                      <a:pt x="1740908" y="92076"/>
                    </a:lnTo>
                    <a:lnTo>
                      <a:pt x="1738933" y="92076"/>
                    </a:lnTo>
                    <a:lnTo>
                      <a:pt x="1736958" y="91402"/>
                    </a:lnTo>
                    <a:lnTo>
                      <a:pt x="1735422" y="90727"/>
                    </a:lnTo>
                    <a:lnTo>
                      <a:pt x="1733886" y="89379"/>
                    </a:lnTo>
                    <a:lnTo>
                      <a:pt x="1732350" y="88030"/>
                    </a:lnTo>
                    <a:lnTo>
                      <a:pt x="1731473" y="86232"/>
                    </a:lnTo>
                    <a:lnTo>
                      <a:pt x="1730815" y="84658"/>
                    </a:lnTo>
                    <a:lnTo>
                      <a:pt x="1730595" y="83534"/>
                    </a:lnTo>
                    <a:lnTo>
                      <a:pt x="1730376" y="81511"/>
                    </a:lnTo>
                    <a:lnTo>
                      <a:pt x="1730595" y="80163"/>
                    </a:lnTo>
                    <a:lnTo>
                      <a:pt x="1730815" y="78589"/>
                    </a:lnTo>
                    <a:lnTo>
                      <a:pt x="1731473" y="77016"/>
                    </a:lnTo>
                    <a:lnTo>
                      <a:pt x="1732131" y="75442"/>
                    </a:lnTo>
                    <a:lnTo>
                      <a:pt x="1733228" y="73869"/>
                    </a:lnTo>
                    <a:lnTo>
                      <a:pt x="1734325" y="72295"/>
                    </a:lnTo>
                    <a:lnTo>
                      <a:pt x="1735642" y="70947"/>
                    </a:lnTo>
                    <a:lnTo>
                      <a:pt x="1737178" y="70048"/>
                    </a:lnTo>
                    <a:lnTo>
                      <a:pt x="1738714" y="68924"/>
                    </a:lnTo>
                    <a:lnTo>
                      <a:pt x="1740469" y="67800"/>
                    </a:lnTo>
                    <a:lnTo>
                      <a:pt x="1742224" y="67350"/>
                    </a:lnTo>
                    <a:lnTo>
                      <a:pt x="1744199" y="66901"/>
                    </a:lnTo>
                    <a:lnTo>
                      <a:pt x="1746612" y="66676"/>
                    </a:lnTo>
                    <a:close/>
                    <a:moveTo>
                      <a:pt x="1661121" y="66676"/>
                    </a:moveTo>
                    <a:lnTo>
                      <a:pt x="1663130" y="66913"/>
                    </a:lnTo>
                    <a:lnTo>
                      <a:pt x="1664470" y="67149"/>
                    </a:lnTo>
                    <a:lnTo>
                      <a:pt x="1665809" y="67860"/>
                    </a:lnTo>
                    <a:lnTo>
                      <a:pt x="1666925" y="68333"/>
                    </a:lnTo>
                    <a:lnTo>
                      <a:pt x="1667595" y="69043"/>
                    </a:lnTo>
                    <a:lnTo>
                      <a:pt x="1668488" y="69990"/>
                    </a:lnTo>
                    <a:lnTo>
                      <a:pt x="1668935" y="70937"/>
                    </a:lnTo>
                    <a:lnTo>
                      <a:pt x="1669381" y="71884"/>
                    </a:lnTo>
                    <a:lnTo>
                      <a:pt x="1670051" y="74251"/>
                    </a:lnTo>
                    <a:lnTo>
                      <a:pt x="1670051" y="76382"/>
                    </a:lnTo>
                    <a:lnTo>
                      <a:pt x="1669381" y="78986"/>
                    </a:lnTo>
                    <a:lnTo>
                      <a:pt x="1668488" y="81117"/>
                    </a:lnTo>
                    <a:lnTo>
                      <a:pt x="1667372" y="83247"/>
                    </a:lnTo>
                    <a:lnTo>
                      <a:pt x="1665809" y="85378"/>
                    </a:lnTo>
                    <a:lnTo>
                      <a:pt x="1664023" y="87272"/>
                    </a:lnTo>
                    <a:lnTo>
                      <a:pt x="1662237" y="88929"/>
                    </a:lnTo>
                    <a:lnTo>
                      <a:pt x="1660228" y="90350"/>
                    </a:lnTo>
                    <a:lnTo>
                      <a:pt x="1658219" y="91533"/>
                    </a:lnTo>
                    <a:lnTo>
                      <a:pt x="1655986" y="92480"/>
                    </a:lnTo>
                    <a:lnTo>
                      <a:pt x="1653754" y="93190"/>
                    </a:lnTo>
                    <a:lnTo>
                      <a:pt x="1651745" y="93427"/>
                    </a:lnTo>
                    <a:lnTo>
                      <a:pt x="1649736" y="93664"/>
                    </a:lnTo>
                    <a:lnTo>
                      <a:pt x="1647950" y="93427"/>
                    </a:lnTo>
                    <a:lnTo>
                      <a:pt x="1646164" y="92954"/>
                    </a:lnTo>
                    <a:lnTo>
                      <a:pt x="1644601" y="92007"/>
                    </a:lnTo>
                    <a:lnTo>
                      <a:pt x="1643262" y="90823"/>
                    </a:lnTo>
                    <a:lnTo>
                      <a:pt x="1642369" y="89403"/>
                    </a:lnTo>
                    <a:lnTo>
                      <a:pt x="1641699" y="87745"/>
                    </a:lnTo>
                    <a:lnTo>
                      <a:pt x="1641476" y="86088"/>
                    </a:lnTo>
                    <a:lnTo>
                      <a:pt x="1641476" y="84431"/>
                    </a:lnTo>
                    <a:lnTo>
                      <a:pt x="1641699" y="82774"/>
                    </a:lnTo>
                    <a:lnTo>
                      <a:pt x="1642145" y="81117"/>
                    </a:lnTo>
                    <a:lnTo>
                      <a:pt x="1643038" y="79460"/>
                    </a:lnTo>
                    <a:lnTo>
                      <a:pt x="1643931" y="77566"/>
                    </a:lnTo>
                    <a:lnTo>
                      <a:pt x="1645048" y="75909"/>
                    </a:lnTo>
                    <a:lnTo>
                      <a:pt x="1646387" y="74488"/>
                    </a:lnTo>
                    <a:lnTo>
                      <a:pt x="1647950" y="72831"/>
                    </a:lnTo>
                    <a:lnTo>
                      <a:pt x="1649512" y="71647"/>
                    </a:lnTo>
                    <a:lnTo>
                      <a:pt x="1651298" y="70227"/>
                    </a:lnTo>
                    <a:lnTo>
                      <a:pt x="1653084" y="69043"/>
                    </a:lnTo>
                    <a:lnTo>
                      <a:pt x="1655094" y="68333"/>
                    </a:lnTo>
                    <a:lnTo>
                      <a:pt x="1657103" y="67386"/>
                    </a:lnTo>
                    <a:lnTo>
                      <a:pt x="1659112" y="66913"/>
                    </a:lnTo>
                    <a:lnTo>
                      <a:pt x="1661121" y="66676"/>
                    </a:lnTo>
                    <a:close/>
                    <a:moveTo>
                      <a:pt x="1631824" y="44451"/>
                    </a:moveTo>
                    <a:lnTo>
                      <a:pt x="1633335" y="44451"/>
                    </a:lnTo>
                    <a:lnTo>
                      <a:pt x="1634630" y="45131"/>
                    </a:lnTo>
                    <a:lnTo>
                      <a:pt x="1635926" y="45358"/>
                    </a:lnTo>
                    <a:lnTo>
                      <a:pt x="1636574" y="46038"/>
                    </a:lnTo>
                    <a:lnTo>
                      <a:pt x="1637437" y="46719"/>
                    </a:lnTo>
                    <a:lnTo>
                      <a:pt x="1637869" y="47399"/>
                    </a:lnTo>
                    <a:lnTo>
                      <a:pt x="1638085" y="48080"/>
                    </a:lnTo>
                    <a:lnTo>
                      <a:pt x="1638301" y="49213"/>
                    </a:lnTo>
                    <a:lnTo>
                      <a:pt x="1638301" y="51255"/>
                    </a:lnTo>
                    <a:lnTo>
                      <a:pt x="1637869" y="53296"/>
                    </a:lnTo>
                    <a:lnTo>
                      <a:pt x="1637221" y="55564"/>
                    </a:lnTo>
                    <a:lnTo>
                      <a:pt x="1636142" y="57378"/>
                    </a:lnTo>
                    <a:lnTo>
                      <a:pt x="1634630" y="59192"/>
                    </a:lnTo>
                    <a:lnTo>
                      <a:pt x="1633119" y="61007"/>
                    </a:lnTo>
                    <a:lnTo>
                      <a:pt x="1631392" y="62594"/>
                    </a:lnTo>
                    <a:lnTo>
                      <a:pt x="1629665" y="64182"/>
                    </a:lnTo>
                    <a:lnTo>
                      <a:pt x="1627721" y="65316"/>
                    </a:lnTo>
                    <a:lnTo>
                      <a:pt x="1625778" y="66450"/>
                    </a:lnTo>
                    <a:lnTo>
                      <a:pt x="1623619" y="67357"/>
                    </a:lnTo>
                    <a:lnTo>
                      <a:pt x="1621892" y="67810"/>
                    </a:lnTo>
                    <a:lnTo>
                      <a:pt x="1619949" y="68264"/>
                    </a:lnTo>
                    <a:lnTo>
                      <a:pt x="1618222" y="68264"/>
                    </a:lnTo>
                    <a:lnTo>
                      <a:pt x="1616494" y="68264"/>
                    </a:lnTo>
                    <a:lnTo>
                      <a:pt x="1614983" y="68037"/>
                    </a:lnTo>
                    <a:lnTo>
                      <a:pt x="1613688" y="67584"/>
                    </a:lnTo>
                    <a:lnTo>
                      <a:pt x="1612824" y="66450"/>
                    </a:lnTo>
                    <a:lnTo>
                      <a:pt x="1611745" y="65316"/>
                    </a:lnTo>
                    <a:lnTo>
                      <a:pt x="1611313" y="63955"/>
                    </a:lnTo>
                    <a:lnTo>
                      <a:pt x="1611313" y="62594"/>
                    </a:lnTo>
                    <a:lnTo>
                      <a:pt x="1611313" y="61233"/>
                    </a:lnTo>
                    <a:lnTo>
                      <a:pt x="1611745" y="59646"/>
                    </a:lnTo>
                    <a:lnTo>
                      <a:pt x="1612176" y="58058"/>
                    </a:lnTo>
                    <a:lnTo>
                      <a:pt x="1613256" y="56471"/>
                    </a:lnTo>
                    <a:lnTo>
                      <a:pt x="1614335" y="54883"/>
                    </a:lnTo>
                    <a:lnTo>
                      <a:pt x="1615415" y="53296"/>
                    </a:lnTo>
                    <a:lnTo>
                      <a:pt x="1616710" y="51935"/>
                    </a:lnTo>
                    <a:lnTo>
                      <a:pt x="1618438" y="50574"/>
                    </a:lnTo>
                    <a:lnTo>
                      <a:pt x="1619949" y="49213"/>
                    </a:lnTo>
                    <a:lnTo>
                      <a:pt x="1621892" y="47853"/>
                    </a:lnTo>
                    <a:lnTo>
                      <a:pt x="1623619" y="46946"/>
                    </a:lnTo>
                    <a:lnTo>
                      <a:pt x="1625778" y="45812"/>
                    </a:lnTo>
                    <a:lnTo>
                      <a:pt x="1627721" y="45358"/>
                    </a:lnTo>
                    <a:lnTo>
                      <a:pt x="1629880" y="44678"/>
                    </a:lnTo>
                    <a:lnTo>
                      <a:pt x="1631824" y="44451"/>
                    </a:lnTo>
                    <a:close/>
                    <a:moveTo>
                      <a:pt x="1709209" y="42863"/>
                    </a:moveTo>
                    <a:lnTo>
                      <a:pt x="1710729" y="43090"/>
                    </a:lnTo>
                    <a:lnTo>
                      <a:pt x="1712248" y="43316"/>
                    </a:lnTo>
                    <a:lnTo>
                      <a:pt x="1713551" y="43543"/>
                    </a:lnTo>
                    <a:lnTo>
                      <a:pt x="1714419" y="44224"/>
                    </a:lnTo>
                    <a:lnTo>
                      <a:pt x="1715288" y="44904"/>
                    </a:lnTo>
                    <a:lnTo>
                      <a:pt x="1715939" y="45811"/>
                    </a:lnTo>
                    <a:lnTo>
                      <a:pt x="1716807" y="46492"/>
                    </a:lnTo>
                    <a:lnTo>
                      <a:pt x="1717242" y="47625"/>
                    </a:lnTo>
                    <a:lnTo>
                      <a:pt x="1717676" y="49440"/>
                    </a:lnTo>
                    <a:lnTo>
                      <a:pt x="1717676" y="51481"/>
                    </a:lnTo>
                    <a:lnTo>
                      <a:pt x="1717459" y="53522"/>
                    </a:lnTo>
                    <a:lnTo>
                      <a:pt x="1717024" y="55563"/>
                    </a:lnTo>
                    <a:lnTo>
                      <a:pt x="1715939" y="57831"/>
                    </a:lnTo>
                    <a:lnTo>
                      <a:pt x="1714854" y="59645"/>
                    </a:lnTo>
                    <a:lnTo>
                      <a:pt x="1713334" y="61006"/>
                    </a:lnTo>
                    <a:lnTo>
                      <a:pt x="1711814" y="62594"/>
                    </a:lnTo>
                    <a:lnTo>
                      <a:pt x="1710077" y="63954"/>
                    </a:lnTo>
                    <a:lnTo>
                      <a:pt x="1707907" y="65088"/>
                    </a:lnTo>
                    <a:lnTo>
                      <a:pt x="1706170" y="65769"/>
                    </a:lnTo>
                    <a:lnTo>
                      <a:pt x="1704216" y="66449"/>
                    </a:lnTo>
                    <a:lnTo>
                      <a:pt x="1702479" y="66676"/>
                    </a:lnTo>
                    <a:lnTo>
                      <a:pt x="1700525" y="66676"/>
                    </a:lnTo>
                    <a:lnTo>
                      <a:pt x="1698789" y="66676"/>
                    </a:lnTo>
                    <a:lnTo>
                      <a:pt x="1697269" y="65996"/>
                    </a:lnTo>
                    <a:lnTo>
                      <a:pt x="1695749" y="65315"/>
                    </a:lnTo>
                    <a:lnTo>
                      <a:pt x="1694447" y="64181"/>
                    </a:lnTo>
                    <a:lnTo>
                      <a:pt x="1693578" y="63047"/>
                    </a:lnTo>
                    <a:lnTo>
                      <a:pt x="1692710" y="61460"/>
                    </a:lnTo>
                    <a:lnTo>
                      <a:pt x="1692493" y="59872"/>
                    </a:lnTo>
                    <a:lnTo>
                      <a:pt x="1692276" y="58511"/>
                    </a:lnTo>
                    <a:lnTo>
                      <a:pt x="1692493" y="56924"/>
                    </a:lnTo>
                    <a:lnTo>
                      <a:pt x="1692710" y="55563"/>
                    </a:lnTo>
                    <a:lnTo>
                      <a:pt x="1693578" y="53976"/>
                    </a:lnTo>
                    <a:lnTo>
                      <a:pt x="1694230" y="52388"/>
                    </a:lnTo>
                    <a:lnTo>
                      <a:pt x="1695098" y="51027"/>
                    </a:lnTo>
                    <a:lnTo>
                      <a:pt x="1696183" y="49667"/>
                    </a:lnTo>
                    <a:lnTo>
                      <a:pt x="1697486" y="48306"/>
                    </a:lnTo>
                    <a:lnTo>
                      <a:pt x="1698789" y="46945"/>
                    </a:lnTo>
                    <a:lnTo>
                      <a:pt x="1700308" y="46038"/>
                    </a:lnTo>
                    <a:lnTo>
                      <a:pt x="1702045" y="44904"/>
                    </a:lnTo>
                    <a:lnTo>
                      <a:pt x="1703565" y="44224"/>
                    </a:lnTo>
                    <a:lnTo>
                      <a:pt x="1705518" y="43543"/>
                    </a:lnTo>
                    <a:lnTo>
                      <a:pt x="1707255" y="43090"/>
                    </a:lnTo>
                    <a:lnTo>
                      <a:pt x="1709209" y="42863"/>
                    </a:lnTo>
                    <a:close/>
                    <a:moveTo>
                      <a:pt x="1154682" y="42056"/>
                    </a:moveTo>
                    <a:lnTo>
                      <a:pt x="1152525" y="42864"/>
                    </a:lnTo>
                    <a:lnTo>
                      <a:pt x="1153645" y="42429"/>
                    </a:lnTo>
                    <a:lnTo>
                      <a:pt x="1154682" y="42056"/>
                    </a:lnTo>
                    <a:close/>
                    <a:moveTo>
                      <a:pt x="1209675" y="22226"/>
                    </a:moveTo>
                    <a:lnTo>
                      <a:pt x="1154682" y="42056"/>
                    </a:lnTo>
                    <a:lnTo>
                      <a:pt x="1179195" y="32871"/>
                    </a:lnTo>
                    <a:lnTo>
                      <a:pt x="1191970" y="28309"/>
                    </a:lnTo>
                    <a:lnTo>
                      <a:pt x="1209675" y="22226"/>
                    </a:lnTo>
                    <a:close/>
                    <a:moveTo>
                      <a:pt x="1273176" y="0"/>
                    </a:moveTo>
                    <a:lnTo>
                      <a:pt x="1265435" y="3049"/>
                    </a:lnTo>
                    <a:lnTo>
                      <a:pt x="1257694" y="5394"/>
                    </a:lnTo>
                    <a:lnTo>
                      <a:pt x="1242213" y="10553"/>
                    </a:lnTo>
                    <a:lnTo>
                      <a:pt x="1228326" y="15713"/>
                    </a:lnTo>
                    <a:lnTo>
                      <a:pt x="1221268" y="18058"/>
                    </a:lnTo>
                    <a:lnTo>
                      <a:pt x="1214438" y="20638"/>
                    </a:lnTo>
                    <a:lnTo>
                      <a:pt x="1223545" y="17120"/>
                    </a:lnTo>
                    <a:lnTo>
                      <a:pt x="1241302" y="10553"/>
                    </a:lnTo>
                    <a:lnTo>
                      <a:pt x="1260199" y="4221"/>
                    </a:lnTo>
                    <a:lnTo>
                      <a:pt x="1273176" y="0"/>
                    </a:lnTo>
                    <a:close/>
                  </a:path>
                </a:pathLst>
              </a:custGeom>
              <a:solidFill>
                <a:sysClr val="window" lastClr="FFFFFF"/>
              </a:solidFill>
              <a:ln>
                <a:noFill/>
              </a:ln>
            </p:spPr>
            <p:txBody>
              <a:bodyPr anchor="ctr">
                <a:scene3d>
                  <a:camera prst="orthographicFront"/>
                  <a:lightRig rig="threePt" dir="t"/>
                </a:scene3d>
                <a:sp3d>
                  <a:contourClr>
                    <a:srgbClr val="FFFFFF"/>
                  </a:contourClr>
                </a:sp3d>
              </a:bodyPr>
              <a:p>
                <a:pPr algn="ctr"/>
                <a:endParaRPr lang="zh-CN" altLang="en-US">
                  <a:solidFill>
                    <a:srgbClr val="FFFFFF"/>
                  </a:solidFill>
                  <a:sym typeface="Arial" panose="020B0604020202020204" pitchFamily="34" charset="0"/>
                </a:endParaRPr>
              </a:p>
            </p:txBody>
          </p:sp>
        </p:grpSp>
        <p:sp>
          <p:nvSpPr>
            <p:cNvPr id="4" name="椭圆 3"/>
            <p:cNvSpPr/>
            <p:nvPr>
              <p:custDataLst>
                <p:tags r:id="rId5"/>
              </p:custDataLst>
            </p:nvPr>
          </p:nvSpPr>
          <p:spPr>
            <a:xfrm>
              <a:off x="7611924" y="2022152"/>
              <a:ext cx="533773" cy="533773"/>
            </a:xfrm>
            <a:prstGeom prst="ellipse">
              <a:avLst/>
            </a:prstGeom>
            <a:ln>
              <a:noFill/>
            </a:ln>
          </p:spPr>
          <p:style>
            <a:lnRef idx="2">
              <a:srgbClr val="1B2B38">
                <a:shade val="50000"/>
              </a:srgbClr>
            </a:lnRef>
            <a:fillRef idx="1">
              <a:srgbClr val="1B2B38"/>
            </a:fillRef>
            <a:effectRef idx="0">
              <a:srgbClr val="1B2B38"/>
            </a:effectRef>
            <a:fontRef idx="minor">
              <a:sysClr val="window" lastClr="FFFFFF"/>
            </a:fontRef>
          </p:style>
          <p:txBody>
            <a:bodyPr lIns="0" tIns="0" rIns="0" bIns="0" rtlCol="0" anchor="ctr">
              <a:noAutofit/>
            </a:bodyPr>
            <a:p>
              <a:pPr algn="ctr"/>
              <a:r>
                <a:rPr lang="en-US" altLang="zh-CN" sz="2400" smtClean="0">
                  <a:sym typeface="Arial" panose="020B0604020202020204" pitchFamily="34" charset="0"/>
                </a:rPr>
                <a:t>10</a:t>
              </a:r>
              <a:endParaRPr lang="zh-CN" altLang="en-US" sz="2400">
                <a:sym typeface="Arial" panose="020B0604020202020204" pitchFamily="34" charset="0"/>
              </a:endParaRPr>
            </a:p>
          </p:txBody>
        </p:sp>
        <p:sp>
          <p:nvSpPr>
            <p:cNvPr id="7" name="椭圆 6"/>
            <p:cNvSpPr/>
            <p:nvPr>
              <p:custDataLst>
                <p:tags r:id="rId6"/>
              </p:custDataLst>
            </p:nvPr>
          </p:nvSpPr>
          <p:spPr>
            <a:xfrm>
              <a:off x="7611605" y="2965676"/>
              <a:ext cx="765175" cy="534035"/>
            </a:xfrm>
            <a:prstGeom prst="ellipse">
              <a:avLst/>
            </a:prstGeom>
            <a:solidFill>
              <a:srgbClr val="5CBCB9"/>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lvl="0" algn="ctr"/>
              <a:r>
                <a:rPr lang="en-US" altLang="zh-CN" sz="2400" smtClean="0">
                  <a:solidFill>
                    <a:prstClr val="white"/>
                  </a:solidFill>
                  <a:sym typeface="Arial" panose="020B0604020202020204" pitchFamily="34" charset="0"/>
                </a:rPr>
                <a:t>11</a:t>
              </a:r>
              <a:endParaRPr lang="zh-CN" altLang="en-US" sz="2400">
                <a:solidFill>
                  <a:prstClr val="white"/>
                </a:solidFill>
                <a:sym typeface="Arial" panose="020B0604020202020204" pitchFamily="34" charset="0"/>
              </a:endParaRPr>
            </a:p>
          </p:txBody>
        </p:sp>
        <p:sp>
          <p:nvSpPr>
            <p:cNvPr id="9" name="椭圆 8"/>
            <p:cNvSpPr/>
            <p:nvPr>
              <p:custDataLst>
                <p:tags r:id="rId7"/>
              </p:custDataLst>
            </p:nvPr>
          </p:nvSpPr>
          <p:spPr>
            <a:xfrm>
              <a:off x="7611605" y="3909286"/>
              <a:ext cx="760095" cy="534035"/>
            </a:xfrm>
            <a:prstGeom prst="ellipse">
              <a:avLst/>
            </a:prstGeom>
            <a:solidFill>
              <a:srgbClr val="E69730"/>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r>
                <a:rPr lang="en-US" altLang="zh-CN" sz="2400" smtClean="0">
                  <a:sym typeface="Arial" panose="020B0604020202020204" pitchFamily="34" charset="0"/>
                </a:rPr>
                <a:t>12</a:t>
              </a:r>
              <a:endParaRPr lang="zh-CN" altLang="en-US" sz="2400">
                <a:sym typeface="Arial" panose="020B0604020202020204" pitchFamily="34" charset="0"/>
              </a:endParaRPr>
            </a:p>
          </p:txBody>
        </p:sp>
        <p:sp>
          <p:nvSpPr>
            <p:cNvPr id="10" name="椭圆 9"/>
            <p:cNvSpPr/>
            <p:nvPr>
              <p:custDataLst>
                <p:tags r:id="rId8"/>
              </p:custDataLst>
            </p:nvPr>
          </p:nvSpPr>
          <p:spPr>
            <a:xfrm>
              <a:off x="3971227" y="3910296"/>
              <a:ext cx="533773" cy="533773"/>
            </a:xfrm>
            <a:prstGeom prst="ellipse">
              <a:avLst/>
            </a:prstGeom>
            <a:solidFill>
              <a:srgbClr val="5CBCB9"/>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r>
                <a:rPr lang="en-US" altLang="zh-CN" sz="2400">
                  <a:sym typeface="Arial" panose="020B0604020202020204" pitchFamily="34" charset="0"/>
                </a:rPr>
                <a:t>9</a:t>
              </a:r>
              <a:endParaRPr lang="zh-CN" altLang="en-US" sz="2400">
                <a:sym typeface="Arial" panose="020B0604020202020204" pitchFamily="34" charset="0"/>
              </a:endParaRPr>
            </a:p>
          </p:txBody>
        </p:sp>
        <p:sp>
          <p:nvSpPr>
            <p:cNvPr id="20" name="椭圆 19"/>
            <p:cNvSpPr/>
            <p:nvPr>
              <p:custDataLst>
                <p:tags r:id="rId9"/>
              </p:custDataLst>
            </p:nvPr>
          </p:nvSpPr>
          <p:spPr>
            <a:xfrm>
              <a:off x="3971227" y="2962399"/>
              <a:ext cx="533773" cy="533773"/>
            </a:xfrm>
            <a:prstGeom prst="ellipse">
              <a:avLst/>
            </a:prstGeom>
            <a:solidFill>
              <a:srgbClr val="7C4167"/>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r>
                <a:rPr lang="en-US" altLang="zh-CN" sz="2400">
                  <a:sym typeface="Arial" panose="020B0604020202020204" pitchFamily="34" charset="0"/>
                </a:rPr>
                <a:t>8</a:t>
              </a:r>
              <a:endParaRPr lang="zh-CN" altLang="en-US" sz="2400">
                <a:sym typeface="Arial" panose="020B0604020202020204" pitchFamily="34" charset="0"/>
              </a:endParaRPr>
            </a:p>
          </p:txBody>
        </p:sp>
        <p:sp>
          <p:nvSpPr>
            <p:cNvPr id="21" name="椭圆 20"/>
            <p:cNvSpPr/>
            <p:nvPr>
              <p:custDataLst>
                <p:tags r:id="rId10"/>
              </p:custDataLst>
            </p:nvPr>
          </p:nvSpPr>
          <p:spPr>
            <a:xfrm>
              <a:off x="3971227" y="2022940"/>
              <a:ext cx="533773" cy="533773"/>
            </a:xfrm>
            <a:prstGeom prst="ellipse">
              <a:avLst/>
            </a:prstGeom>
            <a:solidFill>
              <a:srgbClr val="494949"/>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r>
                <a:rPr lang="en-US" altLang="zh-CN" sz="2400">
                  <a:sym typeface="Arial" panose="020B0604020202020204" pitchFamily="34" charset="0"/>
                </a:rPr>
                <a:t>7</a:t>
              </a:r>
              <a:endParaRPr lang="zh-CN" altLang="en-US" sz="2400">
                <a:sym typeface="Arial" panose="020B0604020202020204" pitchFamily="34" charset="0"/>
              </a:endParaRPr>
            </a:p>
          </p:txBody>
        </p:sp>
        <p:cxnSp>
          <p:nvCxnSpPr>
            <p:cNvPr id="11" name="直接连接符 10"/>
            <p:cNvCxnSpPr>
              <a:endCxn id="4" idx="2"/>
            </p:cNvCxnSpPr>
            <p:nvPr>
              <p:custDataLst>
                <p:tags r:id="rId11"/>
              </p:custDataLst>
            </p:nvPr>
          </p:nvCxnSpPr>
          <p:spPr>
            <a:xfrm>
              <a:off x="7058025" y="2289038"/>
              <a:ext cx="553899" cy="1"/>
            </a:xfrm>
            <a:prstGeom prst="line">
              <a:avLst/>
            </a:prstGeom>
            <a:ln>
              <a:solidFill>
                <a:srgbClr val="1B2B38"/>
              </a:solidFill>
              <a:headEnd type="oval"/>
            </a:ln>
          </p:spPr>
          <p:style>
            <a:lnRef idx="1">
              <a:srgbClr val="1B2B38"/>
            </a:lnRef>
            <a:fillRef idx="0">
              <a:srgbClr val="1B2B38"/>
            </a:fillRef>
            <a:effectRef idx="0">
              <a:srgbClr val="1B2B38"/>
            </a:effectRef>
            <a:fontRef idx="minor">
              <a:srgbClr val="000000"/>
            </a:fontRef>
          </p:style>
        </p:cxnSp>
        <p:cxnSp>
          <p:nvCxnSpPr>
            <p:cNvPr id="12" name="直接连接符 11"/>
            <p:cNvCxnSpPr>
              <a:endCxn id="7" idx="2"/>
            </p:cNvCxnSpPr>
            <p:nvPr>
              <p:custDataLst>
                <p:tags r:id="rId12"/>
              </p:custDataLst>
            </p:nvPr>
          </p:nvCxnSpPr>
          <p:spPr>
            <a:xfrm>
              <a:off x="7348991" y="3229285"/>
              <a:ext cx="262296" cy="3432"/>
            </a:xfrm>
            <a:prstGeom prst="line">
              <a:avLst/>
            </a:prstGeom>
            <a:ln>
              <a:solidFill>
                <a:srgbClr val="5CBCB9"/>
              </a:solidFill>
              <a:headEnd type="oval"/>
            </a:ln>
          </p:spPr>
          <p:style>
            <a:lnRef idx="1">
              <a:srgbClr val="1B2B38"/>
            </a:lnRef>
            <a:fillRef idx="0">
              <a:srgbClr val="1B2B38"/>
            </a:fillRef>
            <a:effectRef idx="0">
              <a:srgbClr val="1B2B38"/>
            </a:effectRef>
            <a:fontRef idx="minor">
              <a:srgbClr val="000000"/>
            </a:fontRef>
          </p:style>
        </p:cxnSp>
        <p:cxnSp>
          <p:nvCxnSpPr>
            <p:cNvPr id="13" name="直接连接符 12"/>
            <p:cNvCxnSpPr/>
            <p:nvPr>
              <p:custDataLst>
                <p:tags r:id="rId13"/>
              </p:custDataLst>
            </p:nvPr>
          </p:nvCxnSpPr>
          <p:spPr>
            <a:xfrm>
              <a:off x="6780831" y="4190126"/>
              <a:ext cx="831093" cy="0"/>
            </a:xfrm>
            <a:prstGeom prst="line">
              <a:avLst/>
            </a:prstGeom>
            <a:ln>
              <a:solidFill>
                <a:srgbClr val="E69730"/>
              </a:solidFill>
              <a:headEnd type="oval"/>
            </a:ln>
          </p:spPr>
          <p:style>
            <a:lnRef idx="1">
              <a:srgbClr val="1B2B38"/>
            </a:lnRef>
            <a:fillRef idx="0">
              <a:srgbClr val="1B2B38"/>
            </a:fillRef>
            <a:effectRef idx="0">
              <a:srgbClr val="1B2B38"/>
            </a:effectRef>
            <a:fontRef idx="minor">
              <a:srgbClr val="000000"/>
            </a:fontRef>
          </p:style>
        </p:cxnSp>
        <p:cxnSp>
          <p:nvCxnSpPr>
            <p:cNvPr id="40" name="直接连接符 39"/>
            <p:cNvCxnSpPr/>
            <p:nvPr>
              <p:custDataLst>
                <p:tags r:id="rId14"/>
              </p:custDataLst>
            </p:nvPr>
          </p:nvCxnSpPr>
          <p:spPr>
            <a:xfrm flipH="1">
              <a:off x="4500238" y="4190126"/>
              <a:ext cx="867099" cy="0"/>
            </a:xfrm>
            <a:prstGeom prst="line">
              <a:avLst/>
            </a:prstGeom>
            <a:ln>
              <a:solidFill>
                <a:srgbClr val="5CBCB9"/>
              </a:solidFill>
              <a:headEnd type="oval"/>
            </a:ln>
          </p:spPr>
          <p:style>
            <a:lnRef idx="1">
              <a:srgbClr val="1B2B38"/>
            </a:lnRef>
            <a:fillRef idx="0">
              <a:srgbClr val="1B2B38"/>
            </a:fillRef>
            <a:effectRef idx="0">
              <a:srgbClr val="1B2B38"/>
            </a:effectRef>
            <a:fontRef idx="minor">
              <a:srgbClr val="000000"/>
            </a:fontRef>
          </p:style>
        </p:cxnSp>
        <p:cxnSp>
          <p:nvCxnSpPr>
            <p:cNvPr id="41" name="直接连接符 40"/>
            <p:cNvCxnSpPr>
              <a:endCxn id="20" idx="6"/>
            </p:cNvCxnSpPr>
            <p:nvPr>
              <p:custDataLst>
                <p:tags r:id="rId15"/>
              </p:custDataLst>
            </p:nvPr>
          </p:nvCxnSpPr>
          <p:spPr>
            <a:xfrm flipH="1">
              <a:off x="4505000" y="3229285"/>
              <a:ext cx="314650" cy="1"/>
            </a:xfrm>
            <a:prstGeom prst="line">
              <a:avLst/>
            </a:prstGeom>
            <a:ln>
              <a:solidFill>
                <a:srgbClr val="7C4167"/>
              </a:solidFill>
              <a:headEnd type="oval"/>
            </a:ln>
          </p:spPr>
          <p:style>
            <a:lnRef idx="1">
              <a:srgbClr val="1B2B38"/>
            </a:lnRef>
            <a:fillRef idx="0">
              <a:srgbClr val="1B2B38"/>
            </a:fillRef>
            <a:effectRef idx="0">
              <a:srgbClr val="1B2B38"/>
            </a:effectRef>
            <a:fontRef idx="minor">
              <a:srgbClr val="000000"/>
            </a:fontRef>
          </p:style>
        </p:cxnSp>
        <p:cxnSp>
          <p:nvCxnSpPr>
            <p:cNvPr id="42" name="直接连接符 41"/>
            <p:cNvCxnSpPr/>
            <p:nvPr>
              <p:custDataLst>
                <p:tags r:id="rId16"/>
              </p:custDataLst>
            </p:nvPr>
          </p:nvCxnSpPr>
          <p:spPr>
            <a:xfrm flipH="1">
              <a:off x="4505002" y="2289038"/>
              <a:ext cx="605161" cy="0"/>
            </a:xfrm>
            <a:prstGeom prst="line">
              <a:avLst/>
            </a:prstGeom>
            <a:ln>
              <a:solidFill>
                <a:srgbClr val="494949"/>
              </a:solidFill>
              <a:headEnd type="oval"/>
            </a:ln>
          </p:spPr>
          <p:style>
            <a:lnRef idx="1">
              <a:srgbClr val="1B2B38"/>
            </a:lnRef>
            <a:fillRef idx="0">
              <a:srgbClr val="1B2B38"/>
            </a:fillRef>
            <a:effectRef idx="0">
              <a:srgbClr val="1B2B38"/>
            </a:effectRef>
            <a:fontRef idx="minor">
              <a:srgbClr val="000000"/>
            </a:fontRef>
          </p:style>
        </p:cxnSp>
        <p:sp>
          <p:nvSpPr>
            <p:cNvPr id="45" name="文本框 44"/>
            <p:cNvSpPr txBox="1"/>
            <p:nvPr>
              <p:custDataLst>
                <p:tags r:id="rId17"/>
              </p:custDataLst>
            </p:nvPr>
          </p:nvSpPr>
          <p:spPr>
            <a:xfrm>
              <a:off x="8400275" y="1966186"/>
              <a:ext cx="2747010" cy="645160"/>
            </a:xfrm>
            <a:prstGeom prst="rect">
              <a:avLst/>
            </a:prstGeom>
            <a:noFill/>
          </p:spPr>
          <p:txBody>
            <a:bodyPr wrap="square" rtlCol="0">
              <a:spAutoFit/>
            </a:bodyPr>
            <a:p>
              <a:r>
                <a:rPr lang="zh-CN" altLang="en-US" dirty="0">
                  <a:solidFill>
                    <a:srgbClr val="1B2B38"/>
                  </a:solidFill>
                  <a:sym typeface="Arial" panose="020B0604020202020204" pitchFamily="34" charset="0"/>
                </a:rPr>
                <a:t>医疗卫生队伍的调动和任务分配，抢救危重伤病员。</a:t>
              </a:r>
              <a:endParaRPr lang="zh-CN" altLang="en-US" dirty="0">
                <a:solidFill>
                  <a:srgbClr val="1B2B38"/>
                </a:solidFill>
                <a:sym typeface="Arial" panose="020B0604020202020204" pitchFamily="34" charset="0"/>
              </a:endParaRPr>
            </a:p>
          </p:txBody>
        </p:sp>
        <p:sp>
          <p:nvSpPr>
            <p:cNvPr id="46" name="文本框 45"/>
            <p:cNvSpPr txBox="1"/>
            <p:nvPr>
              <p:custDataLst>
                <p:tags r:id="rId18"/>
              </p:custDataLst>
            </p:nvPr>
          </p:nvSpPr>
          <p:spPr>
            <a:xfrm>
              <a:off x="8400275" y="2905986"/>
              <a:ext cx="2552065" cy="645160"/>
            </a:xfrm>
            <a:prstGeom prst="rect">
              <a:avLst/>
            </a:prstGeom>
            <a:noFill/>
          </p:spPr>
          <p:txBody>
            <a:bodyPr wrap="square" rtlCol="0">
              <a:spAutoFit/>
            </a:bodyPr>
            <a:p>
              <a:r>
                <a:rPr lang="zh-CN" altLang="en-US" dirty="0">
                  <a:solidFill>
                    <a:srgbClr val="5CBCB9">
                      <a:lumMod val="75000"/>
                    </a:srgbClr>
                  </a:solidFill>
                  <a:sym typeface="Arial" panose="020B0604020202020204" pitchFamily="34" charset="0"/>
                </a:rPr>
                <a:t>灾后的消毒工作，防疫工作的具体措施。</a:t>
              </a:r>
              <a:endParaRPr lang="zh-CN" altLang="en-US" dirty="0">
                <a:solidFill>
                  <a:srgbClr val="5CBCB9">
                    <a:lumMod val="75000"/>
                  </a:srgbClr>
                </a:solidFill>
                <a:sym typeface="Arial" panose="020B0604020202020204" pitchFamily="34" charset="0"/>
              </a:endParaRPr>
            </a:p>
          </p:txBody>
        </p:sp>
        <p:sp>
          <p:nvSpPr>
            <p:cNvPr id="43" name="文本框 42"/>
            <p:cNvSpPr txBox="1"/>
            <p:nvPr>
              <p:custDataLst>
                <p:tags r:id="rId19"/>
              </p:custDataLst>
            </p:nvPr>
          </p:nvSpPr>
          <p:spPr>
            <a:xfrm>
              <a:off x="8400275" y="3845786"/>
              <a:ext cx="2971165" cy="1198880"/>
            </a:xfrm>
            <a:prstGeom prst="rect">
              <a:avLst/>
            </a:prstGeom>
            <a:noFill/>
          </p:spPr>
          <p:txBody>
            <a:bodyPr wrap="square" rtlCol="0">
              <a:spAutoFit/>
            </a:bodyPr>
            <a:p>
              <a:r>
                <a:rPr lang="zh-CN" altLang="en-US" dirty="0">
                  <a:solidFill>
                    <a:srgbClr val="E69730">
                      <a:lumMod val="75000"/>
                    </a:srgbClr>
                  </a:solidFill>
                  <a:sym typeface="Arial" panose="020B0604020202020204" pitchFamily="34" charset="0"/>
                </a:rPr>
                <a:t>紧急治安管制的措施及实施办法，灾后治安的管理、重要场所的安全保卫，处理自己贵重物品。</a:t>
              </a:r>
              <a:endParaRPr lang="zh-CN" altLang="en-US" dirty="0">
                <a:solidFill>
                  <a:srgbClr val="E69730">
                    <a:lumMod val="75000"/>
                  </a:srgbClr>
                </a:solidFill>
                <a:sym typeface="Arial" panose="020B0604020202020204" pitchFamily="34" charset="0"/>
              </a:endParaRPr>
            </a:p>
          </p:txBody>
        </p:sp>
        <p:sp>
          <p:nvSpPr>
            <p:cNvPr id="48" name="文本框 47"/>
            <p:cNvSpPr txBox="1"/>
            <p:nvPr>
              <p:custDataLst>
                <p:tags r:id="rId20"/>
              </p:custDataLst>
            </p:nvPr>
          </p:nvSpPr>
          <p:spPr>
            <a:xfrm>
              <a:off x="704710" y="3853406"/>
              <a:ext cx="3115310" cy="645160"/>
            </a:xfrm>
            <a:prstGeom prst="rect">
              <a:avLst/>
            </a:prstGeom>
            <a:noFill/>
          </p:spPr>
          <p:txBody>
            <a:bodyPr wrap="square" rtlCol="0">
              <a:spAutoFit/>
            </a:bodyPr>
            <a:p>
              <a:pPr algn="l"/>
              <a:r>
                <a:rPr lang="zh-CN" altLang="en-US" dirty="0">
                  <a:solidFill>
                    <a:srgbClr val="5CBCB9">
                      <a:lumMod val="75000"/>
                    </a:srgbClr>
                  </a:solidFill>
                  <a:sym typeface="Arial" panose="020B0604020202020204" pitchFamily="34" charset="0"/>
                </a:rPr>
                <a:t>灾民的抢救、疏散、转移和安置大体位置。</a:t>
              </a:r>
              <a:endParaRPr lang="zh-CN" altLang="en-US" dirty="0">
                <a:solidFill>
                  <a:srgbClr val="5CBCB9">
                    <a:lumMod val="75000"/>
                  </a:srgbClr>
                </a:solidFill>
                <a:sym typeface="Arial" panose="020B0604020202020204" pitchFamily="34" charset="0"/>
              </a:endParaRPr>
            </a:p>
          </p:txBody>
        </p:sp>
        <p:sp>
          <p:nvSpPr>
            <p:cNvPr id="49" name="文本框 48"/>
            <p:cNvSpPr txBox="1"/>
            <p:nvPr>
              <p:custDataLst>
                <p:tags r:id="rId21"/>
              </p:custDataLst>
            </p:nvPr>
          </p:nvSpPr>
          <p:spPr>
            <a:xfrm>
              <a:off x="704710" y="2912336"/>
              <a:ext cx="3115310" cy="368300"/>
            </a:xfrm>
            <a:prstGeom prst="rect">
              <a:avLst/>
            </a:prstGeom>
            <a:noFill/>
          </p:spPr>
          <p:txBody>
            <a:bodyPr wrap="square" rtlCol="0">
              <a:spAutoFit/>
            </a:bodyPr>
            <a:p>
              <a:pPr algn="l"/>
              <a:r>
                <a:rPr lang="zh-CN" altLang="en-US" dirty="0">
                  <a:solidFill>
                    <a:srgbClr val="7C4167">
                      <a:lumMod val="75000"/>
                    </a:srgbClr>
                  </a:solidFill>
                  <a:sym typeface="Arial" panose="020B0604020202020204" pitchFamily="34" charset="0"/>
                </a:rPr>
                <a:t>物资的储藏和紧急调用。</a:t>
              </a:r>
              <a:endParaRPr lang="zh-CN" altLang="en-US" dirty="0">
                <a:solidFill>
                  <a:srgbClr val="7C4167">
                    <a:lumMod val="75000"/>
                  </a:srgbClr>
                </a:solidFill>
                <a:sym typeface="Arial" panose="020B0604020202020204" pitchFamily="34" charset="0"/>
              </a:endParaRPr>
            </a:p>
          </p:txBody>
        </p:sp>
        <p:sp>
          <p:nvSpPr>
            <p:cNvPr id="50" name="文本框 49"/>
            <p:cNvSpPr txBox="1"/>
            <p:nvPr>
              <p:custDataLst>
                <p:tags r:id="rId22"/>
              </p:custDataLst>
            </p:nvPr>
          </p:nvSpPr>
          <p:spPr>
            <a:xfrm>
              <a:off x="690105" y="1966186"/>
              <a:ext cx="3129915" cy="368300"/>
            </a:xfrm>
            <a:prstGeom prst="rect">
              <a:avLst/>
            </a:prstGeom>
            <a:noFill/>
          </p:spPr>
          <p:txBody>
            <a:bodyPr wrap="square" rtlCol="0">
              <a:spAutoFit/>
            </a:bodyPr>
            <a:p>
              <a:pPr algn="l"/>
              <a:r>
                <a:rPr lang="zh-CN" altLang="en-US" dirty="0">
                  <a:solidFill>
                    <a:srgbClr val="494949">
                      <a:lumMod val="75000"/>
                    </a:srgbClr>
                  </a:solidFill>
                  <a:sym typeface="Arial" panose="020B0604020202020204" pitchFamily="34" charset="0"/>
                </a:rPr>
                <a:t>对于危险物品的处理和防护。</a:t>
              </a:r>
              <a:endParaRPr lang="zh-CN" altLang="en-US" dirty="0">
                <a:solidFill>
                  <a:srgbClr val="494949">
                    <a:lumMod val="75000"/>
                  </a:srgbClr>
                </a:solidFill>
                <a:sym typeface="Arial" panose="020B0604020202020204" pitchFamily="34" charset="0"/>
              </a:endParaRPr>
            </a:p>
          </p:txBody>
        </p:sp>
      </p:grpSp>
    </p:spTree>
    <p:custDataLst>
      <p:tags r:id="rId23"/>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0.xml><?xml version="1.0" encoding="utf-8"?>
<p:tagLst xmlns:p="http://schemas.openxmlformats.org/presentationml/2006/main">
  <p:tag name="KSO_WM_TAG_VERSION" val="1.0"/>
  <p:tag name="KSO_WM_BEAUTIFY_FLAG" val="#wm#"/>
  <p:tag name="KSO_WM_UNIT_TYPE" val="i"/>
  <p:tag name="KSO_WM_UNIT_ID" val="259*i*20"/>
  <p:tag name="KSO_WM_TEMPLATE_CATEGORY" val="diagram"/>
  <p:tag name="KSO_WM_TEMPLATE_INDEX" val="114"/>
</p:tagLst>
</file>

<file path=ppt/tags/tag101.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9"/>
  <p:tag name="KSO_WM_UNIT_ID" val="diagram160114_4*q_i*1_9"/>
  <p:tag name="KSO_WM_UNIT_CLEAR" val="1"/>
  <p:tag name="KSO_WM_UNIT_LAYERLEVEL" val="1_1"/>
  <p:tag name="KSO_WM_DIAGRAM_GROUP_CODE" val="q1-1"/>
  <p:tag name="KSO_WM_UNIT_FILL_FORE_SCHEMECOLOR_INDEX" val="5"/>
  <p:tag name="KSO_WM_UNIT_FILL_TYPE" val="1"/>
</p:tagLst>
</file>

<file path=ppt/tags/tag102.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0"/>
  <p:tag name="KSO_WM_UNIT_ID" val="diagram160114_4*q_i*1_10"/>
  <p:tag name="KSO_WM_UNIT_CLEAR" val="1"/>
  <p:tag name="KSO_WM_UNIT_LAYERLEVEL" val="1_1"/>
  <p:tag name="KSO_WM_DIAGRAM_GROUP_CODE" val="q1-1"/>
</p:tagLst>
</file>

<file path=ppt/tags/tag103.xml><?xml version="1.0" encoding="utf-8"?>
<p:tagLst xmlns:p="http://schemas.openxmlformats.org/presentationml/2006/main">
  <p:tag name="KSO_WM_TAG_VERSION" val="1.0"/>
  <p:tag name="KSO_WM_BEAUTIFY_FLAG" val="#wm#"/>
  <p:tag name="KSO_WM_UNIT_TYPE" val="i"/>
  <p:tag name="KSO_WM_UNIT_ID" val="259*i*25"/>
  <p:tag name="KSO_WM_TEMPLATE_CATEGORY" val="diagram"/>
  <p:tag name="KSO_WM_TEMPLATE_INDEX" val="114"/>
</p:tagLst>
</file>

<file path=ppt/tags/tag104.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1"/>
  <p:tag name="KSO_WM_UNIT_ID" val="diagram160114_4*q_i*1_11"/>
  <p:tag name="KSO_WM_UNIT_CLEAR" val="1"/>
  <p:tag name="KSO_WM_UNIT_LAYERLEVEL" val="1_1"/>
  <p:tag name="KSO_WM_DIAGRAM_GROUP_CODE" val="q1-1"/>
  <p:tag name="KSO_WM_UNIT_FILL_FORE_SCHEMECOLOR_INDEX" val="6"/>
  <p:tag name="KSO_WM_UNIT_FILL_TYPE" val="1"/>
</p:tagLst>
</file>

<file path=ppt/tags/tag105.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2"/>
  <p:tag name="KSO_WM_UNIT_ID" val="diagram160114_4*q_i*1_12"/>
  <p:tag name="KSO_WM_UNIT_CLEAR" val="1"/>
  <p:tag name="KSO_WM_UNIT_LAYERLEVEL" val="1_1"/>
  <p:tag name="KSO_WM_DIAGRAM_GROUP_CODE" val="q1-1"/>
</p:tagLst>
</file>

<file path=ppt/tags/tag106.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1_1"/>
  <p:tag name="KSO_WM_UNIT_ID" val="diagram160114_4*q_h_f*1_1_1"/>
  <p:tag name="KSO_WM_UNIT_CLEAR" val="1"/>
  <p:tag name="KSO_WM_UNIT_LAYERLEVEL" val="1_1_1"/>
  <p:tag name="KSO_WM_UNIT_VALUE" val="13"/>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107.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2_1"/>
  <p:tag name="KSO_WM_UNIT_ID" val="diagram160114_4*q_h_f*1_2_1"/>
  <p:tag name="KSO_WM_UNIT_CLEAR" val="1"/>
  <p:tag name="KSO_WM_UNIT_LAYERLEVEL" val="1_1_1"/>
  <p:tag name="KSO_WM_UNIT_VALUE" val="24"/>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108.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3_1"/>
  <p:tag name="KSO_WM_UNIT_ID" val="diagram160114_4*q_h_f*1_3_1"/>
  <p:tag name="KSO_WM_UNIT_CLEAR" val="1"/>
  <p:tag name="KSO_WM_UNIT_LAYERLEVEL" val="1_1_1"/>
  <p:tag name="KSO_WM_UNIT_VALUE" val="24"/>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109.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4_1"/>
  <p:tag name="KSO_WM_UNIT_ID" val="diagram160114_4*q_h_f*1_4_1"/>
  <p:tag name="KSO_WM_UNIT_CLEAR" val="1"/>
  <p:tag name="KSO_WM_UNIT_LAYERLEVEL" val="1_1_1"/>
  <p:tag name="KSO_WM_UNIT_VALUE" val="26"/>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0.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5_1"/>
  <p:tag name="KSO_WM_UNIT_ID" val="diagram160114_4*q_h_f*1_5_1"/>
  <p:tag name="KSO_WM_UNIT_CLEAR" val="1"/>
  <p:tag name="KSO_WM_UNIT_LAYERLEVEL" val="1_1_1"/>
  <p:tag name="KSO_WM_UNIT_VALUE" val="24"/>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111.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6_1"/>
  <p:tag name="KSO_WM_UNIT_ID" val="diagram160114_4*q_h_f*1_6_1"/>
  <p:tag name="KSO_WM_UNIT_CLEAR" val="1"/>
  <p:tag name="KSO_WM_UNIT_LAYERLEVEL" val="1_1_1"/>
  <p:tag name="KSO_WM_UNIT_VALUE" val="24"/>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112.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113.xml><?xml version="1.0" encoding="utf-8"?>
<p:tagLst xmlns:p="http://schemas.openxmlformats.org/presentationml/2006/main">
  <p:tag name="KSO_WM_TAG_VERSION" val="1.0"/>
  <p:tag name="KSO_WM_BEAUTIFY_FLAG" val="#wm#"/>
  <p:tag name="KSO_WM_UNIT_TYPE" val="i"/>
  <p:tag name="KSO_WM_UNIT_ID" val="diagram646_1*i*0"/>
  <p:tag name="KSO_WM_TEMPLATE_CATEGORY" val="diagram"/>
  <p:tag name="KSO_WM_TEMPLATE_INDEX" val="646"/>
  <p:tag name="KSO_WM_UNIT_INDEX" val="0"/>
</p:tagLst>
</file>

<file path=ppt/tags/tag114.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
  <p:tag name="KSO_WM_UNIT_ID" val="diagram646_1*q_i*1_1"/>
  <p:tag name="KSO_WM_UNIT_CLEAR" val="1"/>
  <p:tag name="KSO_WM_UNIT_LAYERLEVEL" val="1_1"/>
  <p:tag name="KSO_WM_DIAGRAM_GROUP_CODE" val="q1-1"/>
  <p:tag name="KSO_WM_UNIT_FILL_FORE_SCHEMECOLOR_INDEX" val="6"/>
  <p:tag name="KSO_WM_UNIT_FILL_TYPE" val="1"/>
  <p:tag name="KSO_WM_UNIT_TEXT_FILL_FORE_SCHEMECOLOR_INDEX" val="2"/>
  <p:tag name="KSO_WM_UNIT_TEXT_FILL_TYPE" val="1"/>
</p:tagLst>
</file>

<file path=ppt/tags/tag115.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2"/>
  <p:tag name="KSO_WM_UNIT_ID" val="diagram646_1*q_i*1_2"/>
  <p:tag name="KSO_WM_UNIT_CLEAR" val="1"/>
  <p:tag name="KSO_WM_UNIT_LAYERLEVEL" val="1_1"/>
  <p:tag name="KSO_WM_DIAGRAM_GROUP_CODE" val="q1-1"/>
  <p:tag name="KSO_WM_UNIT_LINE_FORE_SCHEMECOLOR_INDEX" val="10"/>
  <p:tag name="KSO_WM_UNIT_LINE_FILL_TYPE" val="2"/>
  <p:tag name="KSO_WM_UNIT_TEXT_FILL_FORE_SCHEMECOLOR_INDEX" val="13"/>
  <p:tag name="KSO_WM_UNIT_TEXT_FILL_TYPE" val="1"/>
</p:tagLst>
</file>

<file path=ppt/tags/tag116.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3"/>
  <p:tag name="KSO_WM_UNIT_ID" val="diagram646_1*q_i*1_3"/>
  <p:tag name="KSO_WM_UNIT_CLEAR" val="1"/>
  <p:tag name="KSO_WM_UNIT_LAYERLEVEL" val="1_1"/>
  <p:tag name="KSO_WM_DIAGRAM_GROUP_CODE" val="q1-1"/>
  <p:tag name="KSO_WM_UNIT_FILL_FORE_SCHEMECOLOR_INDEX" val="14"/>
  <p:tag name="KSO_WM_UNIT_FILL_TYPE" val="1"/>
</p:tagLst>
</file>

<file path=ppt/tags/tag117.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4"/>
  <p:tag name="KSO_WM_UNIT_ID" val="diagram646_1*q_i*1_4"/>
  <p:tag name="KSO_WM_UNIT_CLEAR" val="1"/>
  <p:tag name="KSO_WM_UNIT_LAYERLEVEL" val="1_1"/>
  <p:tag name="KSO_WM_DIAGRAM_GROUP_CODE" val="q1-1"/>
  <p:tag name="KSO_WM_UNIT_FILL_FORE_SCHEMECOLOR_INDEX" val="5"/>
  <p:tag name="KSO_WM_UNIT_FILL_TYPE" val="1"/>
  <p:tag name="KSO_WM_UNIT_TEXT_FILL_FORE_SCHEMECOLOR_INDEX" val="2"/>
  <p:tag name="KSO_WM_UNIT_TEXT_FILL_TYPE" val="1"/>
</p:tagLst>
</file>

<file path=ppt/tags/tag118.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5"/>
  <p:tag name="KSO_WM_UNIT_ID" val="diagram646_1*q_i*1_5"/>
  <p:tag name="KSO_WM_UNIT_CLEAR" val="1"/>
  <p:tag name="KSO_WM_UNIT_LAYERLEVEL" val="1_1"/>
  <p:tag name="KSO_WM_DIAGRAM_GROUP_CODE" val="q1-1"/>
  <p:tag name="KSO_WM_UNIT_FILL_FORE_SCHEMECOLOR_INDEX" val="6"/>
  <p:tag name="KSO_WM_UNIT_FILL_TYPE" val="1"/>
</p:tagLst>
</file>

<file path=ppt/tags/tag119.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6"/>
  <p:tag name="KSO_WM_UNIT_ID" val="diagram646_1*q_i*1_6"/>
  <p:tag name="KSO_WM_UNIT_CLEAR" val="1"/>
  <p:tag name="KSO_WM_UNIT_LAYERLEVEL" val="1_1"/>
  <p:tag name="KSO_WM_DIAGRAM_GROUP_CODE" val="q1-1"/>
  <p:tag name="KSO_WM_UNIT_FILL_FORE_SCHEMECOLOR_INDEX" val="7"/>
  <p:tag name="KSO_WM_UNIT_FILL_TYPE" val="1"/>
  <p:tag name="KSO_WM_UNIT_TEXT_FILL_FORE_SCHEMECOLOR_INDEX" val="2"/>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7"/>
  <p:tag name="KSO_WM_UNIT_ID" val="diagram646_1*q_i*1_7"/>
  <p:tag name="KSO_WM_UNIT_CLEAR" val="1"/>
  <p:tag name="KSO_WM_UNIT_LAYERLEVEL" val="1_1"/>
  <p:tag name="KSO_WM_DIAGRAM_GROUP_CODE" val="q1-1"/>
  <p:tag name="KSO_WM_UNIT_FILL_FORE_SCHEMECOLOR_INDEX" val="6"/>
  <p:tag name="KSO_WM_UNIT_FILL_TYPE" val="1"/>
  <p:tag name="KSO_WM_UNIT_TEXT_FILL_FORE_SCHEMECOLOR_INDEX" val="2"/>
  <p:tag name="KSO_WM_UNIT_TEXT_FILL_TYPE" val="1"/>
</p:tagLst>
</file>

<file path=ppt/tags/tag121.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8"/>
  <p:tag name="KSO_WM_UNIT_ID" val="diagram646_1*q_i*1_8"/>
  <p:tag name="KSO_WM_UNIT_CLEAR" val="1"/>
  <p:tag name="KSO_WM_UNIT_LAYERLEVEL" val="1_1"/>
  <p:tag name="KSO_WM_DIAGRAM_GROUP_CODE" val="q1-1"/>
  <p:tag name="KSO_WM_UNIT_FILL_FORE_SCHEMECOLOR_INDEX" val="8"/>
  <p:tag name="KSO_WM_UNIT_FILL_TYPE" val="1"/>
  <p:tag name="KSO_WM_UNIT_TEXT_FILL_FORE_SCHEMECOLOR_INDEX" val="2"/>
  <p:tag name="KSO_WM_UNIT_TEXT_FILL_TYPE" val="1"/>
</p:tagLst>
</file>

<file path=ppt/tags/tag122.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9"/>
  <p:tag name="KSO_WM_UNIT_ID" val="diagram646_1*q_i*1_9"/>
  <p:tag name="KSO_WM_UNIT_CLEAR" val="1"/>
  <p:tag name="KSO_WM_UNIT_LAYERLEVEL" val="1_1"/>
  <p:tag name="KSO_WM_DIAGRAM_GROUP_CODE" val="q1-1"/>
  <p:tag name="KSO_WM_UNIT_FILL_FORE_SCHEMECOLOR_INDEX" val="10"/>
  <p:tag name="KSO_WM_UNIT_FILL_TYPE" val="1"/>
  <p:tag name="KSO_WM_UNIT_TEXT_FILL_FORE_SCHEMECOLOR_INDEX" val="2"/>
  <p:tag name="KSO_WM_UNIT_TEXT_FILL_TYPE" val="1"/>
</p:tagLst>
</file>

<file path=ppt/tags/tag123.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0"/>
  <p:tag name="KSO_WM_UNIT_ID" val="diagram646_1*q_i*1_10"/>
  <p:tag name="KSO_WM_UNIT_CLEAR" val="1"/>
  <p:tag name="KSO_WM_UNIT_LAYERLEVEL" val="1_1"/>
  <p:tag name="KSO_WM_DIAGRAM_GROUP_CODE" val="q1-1"/>
  <p:tag name="KSO_WM_UNIT_LINE_FORE_SCHEMECOLOR_INDEX" val="5"/>
  <p:tag name="KSO_WM_UNIT_LINE_FILL_TYPE" val="2"/>
</p:tagLst>
</file>

<file path=ppt/tags/tag124.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1"/>
  <p:tag name="KSO_WM_UNIT_ID" val="diagram646_1*q_i*1_11"/>
  <p:tag name="KSO_WM_UNIT_CLEAR" val="1"/>
  <p:tag name="KSO_WM_UNIT_LAYERLEVEL" val="1_1"/>
  <p:tag name="KSO_WM_DIAGRAM_GROUP_CODE" val="q1-1"/>
  <p:tag name="KSO_WM_UNIT_LINE_FORE_SCHEMECOLOR_INDEX" val="6"/>
  <p:tag name="KSO_WM_UNIT_LINE_FILL_TYPE" val="2"/>
</p:tagLst>
</file>

<file path=ppt/tags/tag125.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2"/>
  <p:tag name="KSO_WM_UNIT_ID" val="diagram646_1*q_i*1_12"/>
  <p:tag name="KSO_WM_UNIT_CLEAR" val="1"/>
  <p:tag name="KSO_WM_UNIT_LAYERLEVEL" val="1_1"/>
  <p:tag name="KSO_WM_DIAGRAM_GROUP_CODE" val="q1-1"/>
  <p:tag name="KSO_WM_UNIT_LINE_FORE_SCHEMECOLOR_INDEX" val="7"/>
  <p:tag name="KSO_WM_UNIT_LINE_FILL_TYPE" val="2"/>
</p:tagLst>
</file>

<file path=ppt/tags/tag126.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3"/>
  <p:tag name="KSO_WM_UNIT_ID" val="diagram646_1*q_i*1_13"/>
  <p:tag name="KSO_WM_UNIT_CLEAR" val="1"/>
  <p:tag name="KSO_WM_UNIT_LAYERLEVEL" val="1_1"/>
  <p:tag name="KSO_WM_DIAGRAM_GROUP_CODE" val="q1-1"/>
  <p:tag name="KSO_WM_UNIT_LINE_FORE_SCHEMECOLOR_INDEX" val="6"/>
  <p:tag name="KSO_WM_UNIT_LINE_FILL_TYPE" val="2"/>
</p:tagLst>
</file>

<file path=ppt/tags/tag127.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4"/>
  <p:tag name="KSO_WM_UNIT_ID" val="diagram646_1*q_i*1_14"/>
  <p:tag name="KSO_WM_UNIT_CLEAR" val="1"/>
  <p:tag name="KSO_WM_UNIT_LAYERLEVEL" val="1_1"/>
  <p:tag name="KSO_WM_DIAGRAM_GROUP_CODE" val="q1-1"/>
  <p:tag name="KSO_WM_UNIT_LINE_FORE_SCHEMECOLOR_INDEX" val="8"/>
  <p:tag name="KSO_WM_UNIT_LINE_FILL_TYPE" val="2"/>
</p:tagLst>
</file>

<file path=ppt/tags/tag128.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5"/>
  <p:tag name="KSO_WM_UNIT_ID" val="diagram646_1*q_i*1_15"/>
  <p:tag name="KSO_WM_UNIT_CLEAR" val="1"/>
  <p:tag name="KSO_WM_UNIT_LAYERLEVEL" val="1_1"/>
  <p:tag name="KSO_WM_DIAGRAM_GROUP_CODE" val="q1-1"/>
  <p:tag name="KSO_WM_UNIT_LINE_FORE_SCHEMECOLOR_INDEX" val="10"/>
  <p:tag name="KSO_WM_UNIT_LINE_FILL_TYPE" val="2"/>
</p:tagLst>
</file>

<file path=ppt/tags/tag129.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1"/>
  <p:tag name="KSO_WM_UNIT_ID" val="diagram646_1*q_h_f*1_1_1"/>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5"/>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0.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2"/>
  <p:tag name="KSO_WM_UNIT_ID" val="diagram646_1*q_h_f*1_1_2"/>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6"/>
  <p:tag name="KSO_WM_UNIT_TEXT_FILL_TYPE" val="1"/>
</p:tagLst>
</file>

<file path=ppt/tags/tag131.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3"/>
  <p:tag name="KSO_WM_UNIT_ID" val="diagram646_1*q_h_f*1_1_3"/>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7"/>
  <p:tag name="KSO_WM_UNIT_TEXT_FILL_TYPE" val="1"/>
</p:tagLst>
</file>

<file path=ppt/tags/tag132.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6"/>
  <p:tag name="KSO_WM_UNIT_ID" val="diagram646_1*q_h_f*1_1_6"/>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6"/>
  <p:tag name="KSO_WM_UNIT_TEXT_FILL_TYPE" val="1"/>
</p:tagLst>
</file>

<file path=ppt/tags/tag133.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5"/>
  <p:tag name="KSO_WM_UNIT_ID" val="diagram646_1*q_h_f*1_1_5"/>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8"/>
  <p:tag name="KSO_WM_UNIT_TEXT_FILL_TYPE" val="1"/>
</p:tagLst>
</file>

<file path=ppt/tags/tag134.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4"/>
  <p:tag name="KSO_WM_UNIT_ID" val="diagram646_1*q_h_f*1_1_4"/>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10"/>
  <p:tag name="KSO_WM_UNIT_TEXT_FILL_TYPE" val="1"/>
</p:tagLst>
</file>

<file path=ppt/tags/tag135.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13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30"/>
  <p:tag name="KSO_WM_UNIT_HIGHLIGHT" val="0"/>
  <p:tag name="KSO_WM_UNIT_COMPATIBLE" val="0"/>
  <p:tag name="KSO_WM_UNIT_CLEAR" val="0"/>
  <p:tag name="KSO_WM_UNIT_PRESET_TEXT_INDEX" val="4"/>
  <p:tag name="KSO_WM_UNIT_PRESET_TEXT_LEN" val="17"/>
  <p:tag name="KSO_WM_DIAGRAM_GROUP_CODE" val="m1-1"/>
  <p:tag name="KSO_WM_UNIT_ID" val="diagram20174816_2*m_h_f*1_1_1"/>
  <p:tag name="KSO_WM_UNIT_FILL_FORE_SCHEMECOLOR_INDEX" val="5"/>
  <p:tag name="KSO_WM_UNIT_FILL_TYPE" val="1"/>
  <p:tag name="KSO_WM_UNIT_TEXT_FILL_FORE_SCHEMECOLOR_INDEX" val="14"/>
  <p:tag name="KSO_WM_UNIT_TEXT_FILL_TYPE" val="1"/>
</p:tagLst>
</file>

<file path=ppt/tags/tag13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30"/>
  <p:tag name="KSO_WM_UNIT_HIGHLIGHT" val="0"/>
  <p:tag name="KSO_WM_UNIT_COMPATIBLE" val="0"/>
  <p:tag name="KSO_WM_UNIT_CLEAR" val="0"/>
  <p:tag name="KSO_WM_UNIT_PRESET_TEXT_INDEX" val="4"/>
  <p:tag name="KSO_WM_UNIT_PRESET_TEXT_LEN" val="17"/>
  <p:tag name="KSO_WM_DIAGRAM_GROUP_CODE" val="m1-1"/>
  <p:tag name="KSO_WM_UNIT_ID" val="diagram20174816_2*m_h_f*1_2_1"/>
  <p:tag name="KSO_WM_UNIT_FILL_FORE_SCHEMECOLOR_INDEX" val="6"/>
  <p:tag name="KSO_WM_UNIT_FILL_TYPE" val="1"/>
  <p:tag name="KSO_WM_UNIT_TEXT_FILL_FORE_SCHEMECOLOR_INDEX" val="14"/>
  <p:tag name="KSO_WM_UNIT_TEXT_FILL_TYPE" val="1"/>
</p:tagLst>
</file>

<file path=ppt/tags/tag13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30"/>
  <p:tag name="KSO_WM_UNIT_HIGHLIGHT" val="0"/>
  <p:tag name="KSO_WM_UNIT_COMPATIBLE" val="0"/>
  <p:tag name="KSO_WM_UNIT_CLEAR" val="0"/>
  <p:tag name="KSO_WM_UNIT_PRESET_TEXT_INDEX" val="4"/>
  <p:tag name="KSO_WM_UNIT_PRESET_TEXT_LEN" val="17"/>
  <p:tag name="KSO_WM_DIAGRAM_GROUP_CODE" val="m1-1"/>
  <p:tag name="KSO_WM_UNIT_ID" val="diagram20174816_2*m_h_f*1_3_1"/>
  <p:tag name="KSO_WM_UNIT_FILL_FORE_SCHEMECOLOR_INDEX" val="7"/>
  <p:tag name="KSO_WM_UNIT_FILL_TYPE" val="1"/>
  <p:tag name="KSO_WM_UNIT_TEXT_FILL_FORE_SCHEMECOLOR_INDEX" val="14"/>
  <p:tag name="KSO_WM_UNIT_TEXT_FILL_TYPE" val="1"/>
</p:tagLst>
</file>

<file path=ppt/tags/tag13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2*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2*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141.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142.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143.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14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45.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2"/>
  <p:tag name="KSO_WM_UNIT_ID" val="diagram20188904_2*q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TEXT_FILL_FORE_SCHEMECOLOR_INDEX" val="13"/>
  <p:tag name="KSO_WM_UNIT_TEXT_FILL_TYPE" val="1"/>
</p:tagLst>
</file>

<file path=ppt/tags/tag146.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1"/>
  <p:tag name="KSO_WM_UNIT_ID" val="diagram20188904_2*q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147.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2"/>
  <p:tag name="KSO_WM_UNIT_ID" val="diagram20188904_2*q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TEXT_FILL_FORE_SCHEMECOLOR_INDEX" val="13"/>
  <p:tag name="KSO_WM_UNIT_TEXT_FILL_TYPE" val="1"/>
</p:tagLst>
</file>

<file path=ppt/tags/tag148.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1"/>
  <p:tag name="KSO_WM_UNIT_ID" val="diagram20188904_2*q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149.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2"/>
  <p:tag name="KSO_WM_UNIT_ID" val="diagram20188904_2*q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0.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1"/>
  <p:tag name="KSO_WM_UNIT_ID" val="diagram20188904_2*q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15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1"/>
  <p:tag name="KSO_WM_UNIT_ID" val="diagram20188904_2*q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TEXT_FILL_FORE_SCHEMECOLOR_INDEX" val="13"/>
  <p:tag name="KSO_WM_UNIT_TEXT_FILL_TYPE" val="1"/>
</p:tagLst>
</file>

<file path=ppt/tags/tag15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2"/>
  <p:tag name="KSO_WM_UNIT_ID" val="diagram20188904_2*q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4"/>
  <p:tag name="KSO_WM_UNIT_TEXT_FILL_TYPE" val="1"/>
</p:tagLst>
</file>

<file path=ppt/tags/tag153.xml><?xml version="1.0" encoding="utf-8"?>
<p:tagLst xmlns:p="http://schemas.openxmlformats.org/presentationml/2006/main">
  <p:tag name="KSO_WM_TEMPLATE_CATEGORY" val="diagram"/>
  <p:tag name="KSO_WM_TEMPLATE_INDEX" val="20188904"/>
  <p:tag name="KSO_WM_UNIT_TYPE" val="q_h_a"/>
  <p:tag name="KSO_WM_UNIT_INDEX" val="1_2_1"/>
  <p:tag name="KSO_WM_UNIT_ID" val="diagram20188904_2*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154.xml><?xml version="1.0" encoding="utf-8"?>
<p:tagLst xmlns:p="http://schemas.openxmlformats.org/presentationml/2006/main">
  <p:tag name="KSO_WM_TEMPLATE_CATEGORY" val="diagram"/>
  <p:tag name="KSO_WM_TEMPLATE_INDEX" val="20188904"/>
  <p:tag name="KSO_WM_UNIT_TYPE" val="q_h_f"/>
  <p:tag name="KSO_WM_UNIT_INDEX" val="1_2_1"/>
  <p:tag name="KSO_WM_UNIT_ID" val="diagram20188904_2*q_h_f*1_2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155.xml><?xml version="1.0" encoding="utf-8"?>
<p:tagLst xmlns:p="http://schemas.openxmlformats.org/presentationml/2006/main">
  <p:tag name="KSO_WM_TEMPLATE_CATEGORY" val="diagram"/>
  <p:tag name="KSO_WM_TEMPLATE_INDEX" val="20188904"/>
  <p:tag name="KSO_WM_UNIT_TYPE" val="q_h_a"/>
  <p:tag name="KSO_WM_UNIT_INDEX" val="1_4_1"/>
  <p:tag name="KSO_WM_UNIT_ID" val="diagram20188904_2*q_h_a*1_4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156.xml><?xml version="1.0" encoding="utf-8"?>
<p:tagLst xmlns:p="http://schemas.openxmlformats.org/presentationml/2006/main">
  <p:tag name="KSO_WM_TEMPLATE_CATEGORY" val="diagram"/>
  <p:tag name="KSO_WM_TEMPLATE_INDEX" val="20188904"/>
  <p:tag name="KSO_WM_UNIT_TYPE" val="q_h_f"/>
  <p:tag name="KSO_WM_UNIT_INDEX" val="1_4_1"/>
  <p:tag name="KSO_WM_UNIT_ID" val="diagram20188904_2*q_h_f*1_4_1"/>
  <p:tag name="KSO_WM_UNIT_LAYERLEVEL" val="1_1_1"/>
  <p:tag name="KSO_WM_UNIT_VALUE" val="32"/>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157.xml><?xml version="1.0" encoding="utf-8"?>
<p:tagLst xmlns:p="http://schemas.openxmlformats.org/presentationml/2006/main">
  <p:tag name="KSO_WM_TEMPLATE_CATEGORY" val="diagram"/>
  <p:tag name="KSO_WM_TEMPLATE_INDEX" val="20188904"/>
  <p:tag name="KSO_WM_UNIT_TYPE" val="q_h_a"/>
  <p:tag name="KSO_WM_UNIT_INDEX" val="1_1_1"/>
  <p:tag name="KSO_WM_UNIT_ID" val="diagram20188904_2*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158.xml><?xml version="1.0" encoding="utf-8"?>
<p:tagLst xmlns:p="http://schemas.openxmlformats.org/presentationml/2006/main">
  <p:tag name="KSO_WM_TEMPLATE_CATEGORY" val="diagram"/>
  <p:tag name="KSO_WM_TEMPLATE_INDEX" val="20188904"/>
  <p:tag name="KSO_WM_UNIT_TYPE" val="q_h_f"/>
  <p:tag name="KSO_WM_UNIT_INDEX" val="1_1_1"/>
  <p:tag name="KSO_WM_UNIT_ID" val="diagram20188904_2*q_h_f*1_1_1"/>
  <p:tag name="KSO_WM_UNIT_LAYERLEVEL" val="1_1_1"/>
  <p:tag name="KSO_WM_UNIT_VALUE" val="34"/>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159.xml><?xml version="1.0" encoding="utf-8"?>
<p:tagLst xmlns:p="http://schemas.openxmlformats.org/presentationml/2006/main">
  <p:tag name="KSO_WM_TEMPLATE_CATEGORY" val="diagram"/>
  <p:tag name="KSO_WM_TEMPLATE_INDEX" val="20188904"/>
  <p:tag name="KSO_WM_UNIT_TYPE" val="q_h_a"/>
  <p:tag name="KSO_WM_UNIT_INDEX" val="1_3_1"/>
  <p:tag name="KSO_WM_UNIT_ID" val="diagram20188904_2*q_h_a*1_3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0.xml><?xml version="1.0" encoding="utf-8"?>
<p:tagLst xmlns:p="http://schemas.openxmlformats.org/presentationml/2006/main">
  <p:tag name="KSO_WM_TEMPLATE_CATEGORY" val="diagram"/>
  <p:tag name="KSO_WM_TEMPLATE_INDEX" val="20188904"/>
  <p:tag name="KSO_WM_UNIT_TYPE" val="q_h_f"/>
  <p:tag name="KSO_WM_UNIT_INDEX" val="1_3_1"/>
  <p:tag name="KSO_WM_UNIT_ID" val="diagram20188904_2*q_h_f*1_3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161.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162.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726_3*m_i*1_1"/>
  <p:tag name="KSO_WM_TEMPLATE_CATEGORY" val="diagram"/>
  <p:tag name="KSO_WM_TEMPLATE_INDEX" val="726"/>
  <p:tag name="KSO_WM_UNIT_LAYERLEVEL" val="1_1"/>
  <p:tag name="KSO_WM_TAG_VERSION" val="1.0"/>
  <p:tag name="KSO_WM_BEAUTIFY_FLAG" val="#wm#"/>
  <p:tag name="KSO_WM_DIAGRAM_GROUP_CODE" val="m1-1"/>
  <p:tag name="KSO_WM_UNIT_LINE_FORE_SCHEMECOLOR_INDEX" val="6"/>
  <p:tag name="KSO_WM_UNIT_LINE_FILL_TYPE" val="2"/>
</p:tagLst>
</file>

<file path=ppt/tags/tag16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1_3"/>
  <p:tag name="KSO_WM_UNIT_ID" val="diagram726_3*m_h_i*1_1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1_2"/>
  <p:tag name="KSO_WM_UNIT_ID" val="diagram726_3*m_h_i*1_1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166.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726_3*m_h_f*1_1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726_3*m_h_i*1_1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14"/>
  <p:tag name="KSO_WM_UNIT_TEXT_FILL_TYPE" val="1"/>
</p:tagLst>
</file>

<file path=ppt/tags/tag16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2_3"/>
  <p:tag name="KSO_WM_UNIT_ID" val="diagram726_3*m_h_i*1_2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2"/>
  <p:tag name="KSO_WM_UNIT_ID" val="diagram726_3*m_h_i*1_2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0.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726_3*m_h_f*1_2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17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3_3"/>
  <p:tag name="KSO_WM_UNIT_ID" val="diagram726_3*m_h_i*1_3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2"/>
  <p:tag name="KSO_WM_UNIT_ID" val="diagram726_3*m_h_i*1_3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173.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726_3*m_h_f*1_3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726_3*m_h_i*1_2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14"/>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726_3*m_h_i*1_3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176.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177.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178.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179.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0.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181.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182.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18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84.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185.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3*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Lst>
</file>

<file path=ppt/tags/tag186.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3_1"/>
  <p:tag name="KSO_WM_UNIT_ID" val="diagram20169746_3*q_h_i*1_3_1"/>
  <p:tag name="KSO_WM_UNIT_LAYERLEVEL" val="1_1_1"/>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3"/>
  <p:tag name="KSO_WM_UNIT_TEXT_FILL_TYPE" val="1"/>
</p:tagLst>
</file>

<file path=ppt/tags/tag187.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4_1"/>
  <p:tag name="KSO_WM_UNIT_ID" val="diagram20169746_3*q_h_i*1_4_1"/>
  <p:tag name="KSO_WM_UNIT_LAYERLEVEL" val="1_1_1"/>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Lst>
</file>

<file path=ppt/tags/tag188.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2_1"/>
  <p:tag name="KSO_WM_UNIT_ID" val="diagram20169746_3*q_h_i*1_2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189.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3*q_h_i*1_1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0.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3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3_1"/>
  <p:tag name="KSO_WM_UNIT_TEXT_FILL_FORE_SCHEMECOLOR_INDEX" val="8"/>
  <p:tag name="KSO_WM_UNIT_TEXT_FILL_TYPE" val="1"/>
</p:tagLst>
</file>

<file path=ppt/tags/tag19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2_1"/>
  <p:tag name="KSO_WM_UNIT_TEXT_FILL_FORE_SCHEMECOLOR_INDEX" val="7"/>
  <p:tag name="KSO_WM_UNIT_TEXT_FILL_TYPE" val="1"/>
</p:tagLst>
</file>

<file path=ppt/tags/tag19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4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4_1"/>
  <p:tag name="KSO_WM_UNIT_TEXT_FILL_FORE_SCHEMECOLOR_INDEX" val="5"/>
  <p:tag name="KSO_WM_UNIT_TEXT_FILL_TYPE" val="1"/>
</p:tagLst>
</file>

<file path=ppt/tags/tag19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1_1"/>
  <p:tag name="KSO_WM_UNIT_TEXT_FILL_FORE_SCHEMECOLOR_INDEX" val="6"/>
  <p:tag name="KSO_WM_UNIT_TEXT_FILL_TYPE" val="1"/>
</p:tagLst>
</file>

<file path=ppt/tags/tag194.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195.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196.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197.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198.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199.xml><?xml version="1.0" encoding="utf-8"?>
<p:tagLst xmlns:p="http://schemas.openxmlformats.org/presentationml/2006/main">
  <p:tag name="KSO_WM_UNIT_HIGHLIGHT" val="0"/>
  <p:tag name="KSO_WM_UNIT_COMPATIBLE" val="0"/>
  <p:tag name="KSO_WM_DIAGRAM_GROUP_CODE" val="n1-1"/>
  <p:tag name="KSO_WM_UNIT_TYPE" val="n_h_i"/>
  <p:tag name="KSO_WM_UNIT_INDEX" val="1_1_2"/>
  <p:tag name="KSO_WM_UNIT_ID" val="diagram20187702_4*n_h_i*1_1_2"/>
  <p:tag name="KSO_WM_TEMPLATE_CATEGORY" val="diagram"/>
  <p:tag name="KSO_WM_TEMPLATE_INDEX" val="20187702"/>
  <p:tag name="KSO_WM_UNIT_LAYERLEVEL" val="1_1_1"/>
  <p:tag name="KSO_WM_TAG_VERSION" val="1.0"/>
  <p:tag name="KSO_WM_BEAUTIFY_FLAG" val="#wm#"/>
  <p:tag name="KSO_WM_UNIT_DIAGRAM_ISNUMVISUAL" val="0"/>
  <p:tag name="KSO_WM_UNIT_DIAGRAM_ISREFERUNIT" val="0"/>
  <p:tag name="KSO_WM_UNIT_COLOR_SCHEME_SHAPE_ID" val="8"/>
  <p:tag name="KSO_WM_UNIT_COLOR_SCHEME_PARENT_PAGE" val="0_4"/>
  <p:tag name="KSO_WM_UNIT_FILL_FORE_SCHEMECOLOR_INDEX" val="14"/>
  <p:tag name="KSO_WM_UNIT_FILL_TYPE" val="1"/>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DIAGRAM_GROUP_CODE" val="n1-1"/>
  <p:tag name="KSO_WM_UNIT_TYPE" val="n_h_i"/>
  <p:tag name="KSO_WM_UNIT_INDEX" val="1_1_1"/>
  <p:tag name="KSO_WM_UNIT_ID" val="diagram20187702_4*n_h_i*1_1_1"/>
  <p:tag name="KSO_WM_TEMPLATE_CATEGORY" val="diagram"/>
  <p:tag name="KSO_WM_TEMPLATE_INDEX" val="20187702"/>
  <p:tag name="KSO_WM_UNIT_LAYERLEVEL" val="1_1_1"/>
  <p:tag name="KSO_WM_TAG_VERSION" val="1.0"/>
  <p:tag name="KSO_WM_BEAUTIFY_FLAG" val="#wm#"/>
  <p:tag name="KSO_WM_UNIT_DIAGRAM_ISNUMVISUAL" val="0"/>
  <p:tag name="KSO_WM_UNIT_DIAGRAM_ISREFERUNIT" val="0"/>
  <p:tag name="KSO_WM_UNIT_COLOR_SCHEME_SHAPE_ID" val="12"/>
  <p:tag name="KSO_WM_UNIT_COLOR_SCHEME_PARENT_PAGE" val="0_4"/>
  <p:tag name="KSO_WM_UNIT_FILL_FORE_SCHEMECOLOR_INDEX" val="14"/>
  <p:tag name="KSO_WM_UNIT_FILL_TYPE" val="1"/>
  <p:tag name="KSO_WM_UNIT_TEXT_FILL_FORE_SCHEMECOLOR_INDEX" val="13"/>
  <p:tag name="KSO_WM_UNIT_TEXT_FILL_TYPE" val="1"/>
</p:tagLst>
</file>

<file path=ppt/tags/tag201.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2_2"/>
  <p:tag name="KSO_WM_UNIT_ID" val="diagram20187702_4*n_h_h_i*1_2_2_2"/>
  <p:tag name="KSO_WM_TEMPLATE_CATEGORY" val="diagram"/>
  <p:tag name="KSO_WM_TEMPLATE_INDEX" val="20187702"/>
  <p:tag name="KSO_WM_UNIT_LAYERLEVEL" val="1_1_1_1"/>
  <p:tag name="KSO_WM_TAG_VERSION" val="1.0"/>
  <p:tag name="KSO_WM_BEAUTIFY_FLAG" val="#wm#"/>
  <p:tag name="KSO_WM_UNIT_DIAGRAM_ISNUMVISUAL" val="0"/>
  <p:tag name="KSO_WM_UNIT_DIAGRAM_ISREFERUNIT" val="0"/>
  <p:tag name="KSO_WM_UNIT_COLOR_SCHEME_SHAPE_ID" val="53"/>
  <p:tag name="KSO_WM_UNIT_COLOR_SCHEME_PARENT_PAGE" val="0_4"/>
  <p:tag name="KSO_WM_UNIT_DECOLORIZATION" val="1"/>
  <p:tag name="KSO_WM_UNIT_LINE_FORE_SCHEMECOLOR_INDEX" val="14"/>
  <p:tag name="KSO_WM_UNIT_LINE_FILL_TYPE" val="2"/>
  <p:tag name="KSO_WM_UNIT_TEXT_FILL_FORE_SCHEMECOLOR_INDEX" val="13"/>
  <p:tag name="KSO_WM_UNIT_TEXT_FILL_TYPE" val="1"/>
</p:tagLst>
</file>

<file path=ppt/tags/tag202.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1_2"/>
  <p:tag name="KSO_WM_UNIT_ID" val="diagram20187702_4*n_h_h_i*1_2_1_2"/>
  <p:tag name="KSO_WM_TEMPLATE_CATEGORY" val="diagram"/>
  <p:tag name="KSO_WM_TEMPLATE_INDEX" val="20187702"/>
  <p:tag name="KSO_WM_UNIT_LAYERLEVEL" val="1_1_1_1"/>
  <p:tag name="KSO_WM_TAG_VERSION" val="1.0"/>
  <p:tag name="KSO_WM_BEAUTIFY_FLAG" val="#wm#"/>
  <p:tag name="KSO_WM_UNIT_DIAGRAM_ISNUMVISUAL" val="0"/>
  <p:tag name="KSO_WM_UNIT_DIAGRAM_ISREFERUNIT" val="0"/>
  <p:tag name="KSO_WM_UNIT_COLOR_SCHEME_SHAPE_ID" val="54"/>
  <p:tag name="KSO_WM_UNIT_COLOR_SCHEME_PARENT_PAGE" val="0_4"/>
  <p:tag name="KSO_WM_UNIT_DECOLORIZATION" val="1"/>
  <p:tag name="KSO_WM_UNIT_LINE_FORE_SCHEMECOLOR_INDEX" val="14"/>
  <p:tag name="KSO_WM_UNIT_LINE_FILL_TYPE" val="2"/>
  <p:tag name="KSO_WM_UNIT_TEXT_FILL_FORE_SCHEMECOLOR_INDEX" val="13"/>
  <p:tag name="KSO_WM_UNIT_TEXT_FILL_TYPE" val="1"/>
</p:tagLst>
</file>

<file path=ppt/tags/tag203.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3_2"/>
  <p:tag name="KSO_WM_UNIT_ID" val="diagram20187702_4*n_h_h_i*1_2_3_2"/>
  <p:tag name="KSO_WM_TEMPLATE_CATEGORY" val="diagram"/>
  <p:tag name="KSO_WM_TEMPLATE_INDEX" val="20187702"/>
  <p:tag name="KSO_WM_UNIT_LAYERLEVEL" val="1_1_1_1"/>
  <p:tag name="KSO_WM_TAG_VERSION" val="1.0"/>
  <p:tag name="KSO_WM_BEAUTIFY_FLAG" val="#wm#"/>
  <p:tag name="KSO_WM_UNIT_DIAGRAM_ISNUMVISUAL" val="0"/>
  <p:tag name="KSO_WM_UNIT_DIAGRAM_ISREFERUNIT" val="0"/>
  <p:tag name="KSO_WM_UNIT_COLOR_SCHEME_SHAPE_ID" val="55"/>
  <p:tag name="KSO_WM_UNIT_COLOR_SCHEME_PARENT_PAGE" val="0_4"/>
  <p:tag name="KSO_WM_UNIT_DECOLORIZATION" val="1"/>
  <p:tag name="KSO_WM_UNIT_LINE_FORE_SCHEMECOLOR_INDEX" val="14"/>
  <p:tag name="KSO_WM_UNIT_LINE_FILL_TYPE" val="2"/>
  <p:tag name="KSO_WM_UNIT_TEXT_FILL_FORE_SCHEMECOLOR_INDEX" val="13"/>
  <p:tag name="KSO_WM_UNIT_TEXT_FILL_TYPE" val="1"/>
</p:tagLst>
</file>

<file path=ppt/tags/tag204.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5_2"/>
  <p:tag name="KSO_WM_UNIT_ID" val="diagram20187702_4*n_h_h_i*1_2_5_2"/>
  <p:tag name="KSO_WM_TEMPLATE_CATEGORY" val="diagram"/>
  <p:tag name="KSO_WM_TEMPLATE_INDEX" val="20187702"/>
  <p:tag name="KSO_WM_UNIT_LAYERLEVEL" val="1_1_1_1"/>
  <p:tag name="KSO_WM_TAG_VERSION" val="1.0"/>
  <p:tag name="KSO_WM_BEAUTIFY_FLAG" val="#wm#"/>
  <p:tag name="KSO_WM_UNIT_DIAGRAM_ISNUMVISUAL" val="0"/>
  <p:tag name="KSO_WM_UNIT_DIAGRAM_ISREFERUNIT" val="0"/>
  <p:tag name="KSO_WM_UNIT_COLOR_SCHEME_SHAPE_ID" val="57"/>
  <p:tag name="KSO_WM_UNIT_COLOR_SCHEME_PARENT_PAGE" val="0_4"/>
  <p:tag name="KSO_WM_UNIT_DECOLORIZATION" val="1"/>
  <p:tag name="KSO_WM_UNIT_LINE_FORE_SCHEMECOLOR_INDEX" val="14"/>
  <p:tag name="KSO_WM_UNIT_LINE_FILL_TYPE" val="2"/>
  <p:tag name="KSO_WM_UNIT_TEXT_FILL_FORE_SCHEMECOLOR_INDEX" val="13"/>
  <p:tag name="KSO_WM_UNIT_TEXT_FILL_TYPE" val="1"/>
</p:tagLst>
</file>

<file path=ppt/tags/tag205.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4_3"/>
  <p:tag name="KSO_WM_UNIT_ID" val="diagram20187702_4*n_h_h_i*1_2_4_3"/>
  <p:tag name="KSO_WM_TEMPLATE_CATEGORY" val="diagram"/>
  <p:tag name="KSO_WM_TEMPLATE_INDEX" val="20187702"/>
  <p:tag name="KSO_WM_UNIT_LAYERLEVEL" val="1_1_1_1"/>
  <p:tag name="KSO_WM_TAG_VERSION" val="1.0"/>
  <p:tag name="KSO_WM_BEAUTIFY_FLAG" val="#wm#"/>
  <p:tag name="KSO_WM_UNIT_DIAGRAM_ISNUMVISUAL" val="0"/>
  <p:tag name="KSO_WM_UNIT_DIAGRAM_ISREFERUNIT" val="0"/>
  <p:tag name="KSO_WM_UNIT_COLOR_SCHEME_SHAPE_ID" val="58"/>
  <p:tag name="KSO_WM_UNIT_COLOR_SCHEME_PARENT_PAGE" val="0_4"/>
  <p:tag name="KSO_WM_UNIT_DECOLORIZATION" val="1"/>
  <p:tag name="KSO_WM_UNIT_LINE_FORE_SCHEMECOLOR_INDEX" val="14"/>
  <p:tag name="KSO_WM_UNIT_LINE_FILL_TYPE" val="2"/>
  <p:tag name="KSO_WM_UNIT_TEXT_FILL_FORE_SCHEMECOLOR_INDEX" val="13"/>
  <p:tag name="KSO_WM_UNIT_TEXT_FILL_TYPE" val="1"/>
</p:tagLst>
</file>

<file path=ppt/tags/tag206.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702_4*n_h_h_i*1_2_2_1"/>
  <p:tag name="KSO_WM_TEMPLATE_CATEGORY" val="diagram"/>
  <p:tag name="KSO_WM_TEMPLATE_INDEX" val="20187702"/>
  <p:tag name="KSO_WM_UNIT_LAYERLEVEL" val="1_1_1_1"/>
  <p:tag name="KSO_WM_TAG_VERSION" val="1.0"/>
  <p:tag name="KSO_WM_BEAUTIFY_FLAG" val="#wm#"/>
  <p:tag name="KSO_WM_UNIT_DIAGRAM_ISNUMVISUAL" val="0"/>
  <p:tag name="KSO_WM_UNIT_DIAGRAM_ISREFERUNIT" val="0"/>
  <p:tag name="KSO_WM_UNIT_COLOR_SCHEME_SHAPE_ID" val="84"/>
  <p:tag name="KSO_WM_UNIT_COLOR_SCHEME_PARENT_PAGE" val="0_4"/>
  <p:tag name="KSO_WM_UNIT_FILL_FORE_SCHEMECOLOR_INDEX" val="6"/>
  <p:tag name="KSO_WM_UNIT_FILL_TYPE" val="1"/>
  <p:tag name="KSO_WM_UNIT_TEXT_FILL_FORE_SCHEMECOLOR_INDEX" val="7"/>
  <p:tag name="KSO_WM_UNIT_TEXT_FILL_TYPE" val="1"/>
</p:tagLst>
</file>

<file path=ppt/tags/tag207.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702_4*n_h_h_i*1_2_1_1"/>
  <p:tag name="KSO_WM_TEMPLATE_CATEGORY" val="diagram"/>
  <p:tag name="KSO_WM_TEMPLATE_INDEX" val="20187702"/>
  <p:tag name="KSO_WM_UNIT_LAYERLEVEL" val="1_1_1_1"/>
  <p:tag name="KSO_WM_TAG_VERSION" val="1.0"/>
  <p:tag name="KSO_WM_BEAUTIFY_FLAG" val="#wm#"/>
  <p:tag name="KSO_WM_UNIT_DIAGRAM_ISNUMVISUAL" val="0"/>
  <p:tag name="KSO_WM_UNIT_DIAGRAM_ISREFERUNIT" val="0"/>
  <p:tag name="KSO_WM_UNIT_COLOR_SCHEME_SHAPE_ID" val="85"/>
  <p:tag name="KSO_WM_UNIT_COLOR_SCHEME_PARENT_PAGE" val="0_4"/>
  <p:tag name="KSO_WM_UNIT_FILL_FORE_SCHEMECOLOR_INDEX" val="5"/>
  <p:tag name="KSO_WM_UNIT_FILL_TYPE" val="1"/>
  <p:tag name="KSO_WM_UNIT_TEXT_FILL_FORE_SCHEMECOLOR_INDEX" val="2"/>
  <p:tag name="KSO_WM_UNIT_TEXT_FILL_TYPE" val="1"/>
</p:tagLst>
</file>

<file path=ppt/tags/tag208.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3_1"/>
  <p:tag name="KSO_WM_UNIT_ID" val="diagram20187702_4*n_h_h_i*1_2_3_1"/>
  <p:tag name="KSO_WM_TEMPLATE_CATEGORY" val="diagram"/>
  <p:tag name="KSO_WM_TEMPLATE_INDEX" val="20187702"/>
  <p:tag name="KSO_WM_UNIT_LAYERLEVEL" val="1_1_1_1"/>
  <p:tag name="KSO_WM_TAG_VERSION" val="1.0"/>
  <p:tag name="KSO_WM_BEAUTIFY_FLAG" val="#wm#"/>
  <p:tag name="KSO_WM_UNIT_DIAGRAM_ISNUMVISUAL" val="0"/>
  <p:tag name="KSO_WM_UNIT_DIAGRAM_ISREFERUNIT" val="0"/>
  <p:tag name="KSO_WM_UNIT_COLOR_SCHEME_SHAPE_ID" val="86"/>
  <p:tag name="KSO_WM_UNIT_COLOR_SCHEME_PARENT_PAGE" val="0_4"/>
  <p:tag name="KSO_WM_UNIT_FILL_FORE_SCHEMECOLOR_INDEX" val="7"/>
  <p:tag name="KSO_WM_UNIT_FILL_TYPE" val="1"/>
  <p:tag name="KSO_WM_UNIT_TEXT_FILL_FORE_SCHEMECOLOR_INDEX" val="2"/>
  <p:tag name="KSO_WM_UNIT_TEXT_FILL_TYPE" val="1"/>
</p:tagLst>
</file>

<file path=ppt/tags/tag209.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5_1"/>
  <p:tag name="KSO_WM_UNIT_ID" val="diagram20187702_4*n_h_h_i*1_2_5_1"/>
  <p:tag name="KSO_WM_TEMPLATE_CATEGORY" val="diagram"/>
  <p:tag name="KSO_WM_TEMPLATE_INDEX" val="20187702"/>
  <p:tag name="KSO_WM_UNIT_LAYERLEVEL" val="1_1_1_1"/>
  <p:tag name="KSO_WM_TAG_VERSION" val="1.0"/>
  <p:tag name="KSO_WM_BEAUTIFY_FLAG" val="#wm#"/>
  <p:tag name="KSO_WM_UNIT_DIAGRAM_ISNUMVISUAL" val="0"/>
  <p:tag name="KSO_WM_UNIT_DIAGRAM_ISREFERUNIT" val="0"/>
  <p:tag name="KSO_WM_UNIT_COLOR_SCHEME_SHAPE_ID" val="87"/>
  <p:tag name="KSO_WM_UNIT_COLOR_SCHEME_PARENT_PAGE" val="0_4"/>
  <p:tag name="KSO_WM_UNIT_FILL_FORE_SCHEMECOLOR_INDEX" val="9"/>
  <p:tag name="KSO_WM_UNIT_FILL_TYPE" val="1"/>
  <p:tag name="KSO_WM_UNIT_TEXT_FILL_FORE_SCHEMECOLOR_INDEX" val="2"/>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4_2"/>
  <p:tag name="KSO_WM_UNIT_ID" val="diagram20187702_4*n_h_h_i*1_2_4_2"/>
  <p:tag name="KSO_WM_TEMPLATE_CATEGORY" val="diagram"/>
  <p:tag name="KSO_WM_TEMPLATE_INDEX" val="20187702"/>
  <p:tag name="KSO_WM_UNIT_LAYERLEVEL" val="1_1_1_1"/>
  <p:tag name="KSO_WM_TAG_VERSION" val="1.0"/>
  <p:tag name="KSO_WM_BEAUTIFY_FLAG" val="#wm#"/>
  <p:tag name="KSO_WM_UNIT_DIAGRAM_ISNUMVISUAL" val="0"/>
  <p:tag name="KSO_WM_UNIT_DIAGRAM_ISREFERUNIT" val="0"/>
  <p:tag name="KSO_WM_UNIT_COLOR_SCHEME_SHAPE_ID" val="88"/>
  <p:tag name="KSO_WM_UNIT_COLOR_SCHEME_PARENT_PAGE" val="0_4"/>
  <p:tag name="KSO_WM_UNIT_FILL_FORE_SCHEMECOLOR_INDEX" val="8"/>
  <p:tag name="KSO_WM_UNIT_FILL_TYPE" val="1"/>
  <p:tag name="KSO_WM_UNIT_TEXT_FILL_FORE_SCHEMECOLOR_INDEX" val="2"/>
  <p:tag name="KSO_WM_UNIT_TEXT_FILL_TYPE" val="1"/>
</p:tagLst>
</file>

<file path=ppt/tags/tag211.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1_3"/>
  <p:tag name="KSO_WM_UNIT_ID" val="diagram20187702_4*n_h_h_i*1_2_1_3"/>
  <p:tag name="KSO_WM_TEMPLATE_CATEGORY" val="diagram"/>
  <p:tag name="KSO_WM_TEMPLATE_INDEX" val="20187702"/>
  <p:tag name="KSO_WM_UNIT_LAYERLEVEL" val="1_1_1_1"/>
  <p:tag name="KSO_WM_TAG_VERSION" val="1.0"/>
  <p:tag name="KSO_WM_BEAUTIFY_FLAG" val="#wm#"/>
  <p:tag name="KSO_WM_UNIT_DIAGRAM_ISNUMVISUAL" val="0"/>
  <p:tag name="KSO_WM_UNIT_DIAGRAM_ISREFERUNIT" val="0"/>
  <p:tag name="KSO_WM_UNIT_COLOR_SCHEME_SHAPE_ID" val="98"/>
  <p:tag name="KSO_WM_UNIT_COLOR_SCHEME_PARENT_PAGE" val="0_4"/>
  <p:tag name="KSO_WM_UNIT_FILL_FORE_SCHEMECOLOR_INDEX" val="14"/>
  <p:tag name="KSO_WM_UNIT_FILL_TYPE" val="1"/>
  <p:tag name="KSO_WM_UNIT_TEXT_FILL_FORE_SCHEMECOLOR_INDEX" val="13"/>
  <p:tag name="KSO_WM_UNIT_TEXT_FILL_TYPE" val="1"/>
</p:tagLst>
</file>

<file path=ppt/tags/tag212.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2_3"/>
  <p:tag name="KSO_WM_UNIT_ID" val="diagram20187702_4*n_h_h_i*1_2_2_3"/>
  <p:tag name="KSO_WM_TEMPLATE_CATEGORY" val="diagram"/>
  <p:tag name="KSO_WM_TEMPLATE_INDEX" val="20187702"/>
  <p:tag name="KSO_WM_UNIT_LAYERLEVEL" val="1_1_1_1"/>
  <p:tag name="KSO_WM_TAG_VERSION" val="1.0"/>
  <p:tag name="KSO_WM_BEAUTIFY_FLAG" val="#wm#"/>
  <p:tag name="KSO_WM_UNIT_DIAGRAM_ISNUMVISUAL" val="0"/>
  <p:tag name="KSO_WM_UNIT_DIAGRAM_ISREFERUNIT" val="0"/>
  <p:tag name="KSO_WM_UNIT_COLOR_SCHEME_SHAPE_ID" val="99"/>
  <p:tag name="KSO_WM_UNIT_COLOR_SCHEME_PARENT_PAGE" val="0_4"/>
  <p:tag name="KSO_WM_UNIT_FILL_FORE_SCHEMECOLOR_INDEX" val="14"/>
  <p:tag name="KSO_WM_UNIT_FILL_TYPE" val="1"/>
  <p:tag name="KSO_WM_UNIT_TEXT_FILL_FORE_SCHEMECOLOR_INDEX" val="13"/>
  <p:tag name="KSO_WM_UNIT_TEXT_FILL_TYPE" val="1"/>
</p:tagLst>
</file>

<file path=ppt/tags/tag213.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3_3"/>
  <p:tag name="KSO_WM_UNIT_ID" val="diagram20187702_4*n_h_h_i*1_2_3_3"/>
  <p:tag name="KSO_WM_TEMPLATE_CATEGORY" val="diagram"/>
  <p:tag name="KSO_WM_TEMPLATE_INDEX" val="20187702"/>
  <p:tag name="KSO_WM_UNIT_LAYERLEVEL" val="1_1_1_1"/>
  <p:tag name="KSO_WM_TAG_VERSION" val="1.0"/>
  <p:tag name="KSO_WM_BEAUTIFY_FLAG" val="#wm#"/>
  <p:tag name="KSO_WM_UNIT_DIAGRAM_ISNUMVISUAL" val="0"/>
  <p:tag name="KSO_WM_UNIT_DIAGRAM_ISREFERUNIT" val="0"/>
  <p:tag name="KSO_WM_UNIT_COLOR_SCHEME_SHAPE_ID" val="100"/>
  <p:tag name="KSO_WM_UNIT_COLOR_SCHEME_PARENT_PAGE" val="0_4"/>
  <p:tag name="KSO_WM_UNIT_FILL_FORE_SCHEMECOLOR_INDEX" val="14"/>
  <p:tag name="KSO_WM_UNIT_FILL_TYPE" val="1"/>
  <p:tag name="KSO_WM_UNIT_TEXT_FILL_FORE_SCHEMECOLOR_INDEX" val="13"/>
  <p:tag name="KSO_WM_UNIT_TEXT_FILL_TYPE" val="1"/>
</p:tagLst>
</file>

<file path=ppt/tags/tag214.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4_1"/>
  <p:tag name="KSO_WM_UNIT_ID" val="diagram20187702_4*n_h_h_i*1_2_4_1"/>
  <p:tag name="KSO_WM_TEMPLATE_CATEGORY" val="diagram"/>
  <p:tag name="KSO_WM_TEMPLATE_INDEX" val="20187702"/>
  <p:tag name="KSO_WM_UNIT_LAYERLEVEL" val="1_1_1_1"/>
  <p:tag name="KSO_WM_TAG_VERSION" val="1.0"/>
  <p:tag name="KSO_WM_BEAUTIFY_FLAG" val="#wm#"/>
  <p:tag name="KSO_WM_UNIT_DIAGRAM_ISNUMVISUAL" val="0"/>
  <p:tag name="KSO_WM_UNIT_DIAGRAM_ISREFERUNIT" val="0"/>
  <p:tag name="KSO_WM_UNIT_COLOR_SCHEME_SHAPE_ID" val="101"/>
  <p:tag name="KSO_WM_UNIT_COLOR_SCHEME_PARENT_PAGE" val="0_4"/>
  <p:tag name="KSO_WM_UNIT_FILL_FORE_SCHEMECOLOR_INDEX" val="14"/>
  <p:tag name="KSO_WM_UNIT_FILL_TYPE" val="1"/>
  <p:tag name="KSO_WM_UNIT_TEXT_FILL_FORE_SCHEMECOLOR_INDEX" val="13"/>
  <p:tag name="KSO_WM_UNIT_TEXT_FILL_TYPE" val="1"/>
</p:tagLst>
</file>

<file path=ppt/tags/tag215.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5_3"/>
  <p:tag name="KSO_WM_UNIT_ID" val="diagram20187702_4*n_h_h_i*1_2_5_3"/>
  <p:tag name="KSO_WM_TEMPLATE_CATEGORY" val="diagram"/>
  <p:tag name="KSO_WM_TEMPLATE_INDEX" val="20187702"/>
  <p:tag name="KSO_WM_UNIT_LAYERLEVEL" val="1_1_1_1"/>
  <p:tag name="KSO_WM_TAG_VERSION" val="1.0"/>
  <p:tag name="KSO_WM_BEAUTIFY_FLAG" val="#wm#"/>
  <p:tag name="KSO_WM_UNIT_DIAGRAM_ISNUMVISUAL" val="0"/>
  <p:tag name="KSO_WM_UNIT_DIAGRAM_ISREFERUNIT" val="0"/>
  <p:tag name="KSO_WM_UNIT_COLOR_SCHEME_SHAPE_ID" val="102"/>
  <p:tag name="KSO_WM_UNIT_COLOR_SCHEME_PARENT_PAGE" val="0_4"/>
  <p:tag name="KSO_WM_UNIT_FILL_FORE_SCHEMECOLOR_INDEX" val="14"/>
  <p:tag name="KSO_WM_UNIT_FILL_TYPE" val="1"/>
  <p:tag name="KSO_WM_UNIT_TEXT_FILL_FORE_SCHEMECOLOR_INDEX" val="2"/>
  <p:tag name="KSO_WM_UNIT_TEXT_FILL_TYPE" val="1"/>
</p:tagLst>
</file>

<file path=ppt/tags/tag216.xml><?xml version="1.0" encoding="utf-8"?>
<p:tagLst xmlns:p="http://schemas.openxmlformats.org/presentationml/2006/main">
  <p:tag name="KSO_WM_UNIT_ISCONTENTSTITLE" val="0"/>
  <p:tag name="KSO_WM_UNIT_HIGHLIGHT" val="0"/>
  <p:tag name="KSO_WM_UNIT_COMPATIBLE" val="0"/>
  <p:tag name="KSO_WM_DIAGRAM_GROUP_CODE" val="n1-1"/>
  <p:tag name="KSO_WM_UNIT_TYPE" val="n_h_h_a"/>
  <p:tag name="KSO_WM_UNIT_INDEX" val="1_2_1_1"/>
  <p:tag name="KSO_WM_UNIT_ID" val="diagram20187702_4*n_h_h_a*1_2_1_1"/>
  <p:tag name="KSO_WM_TEMPLATE_CATEGORY" val="diagram"/>
  <p:tag name="KSO_WM_TEMPLATE_INDEX" val="20187702"/>
  <p:tag name="KSO_WM_UNIT_LAYERLEVEL" val="1_1_1_1"/>
  <p:tag name="KSO_WM_TAG_VERSION" val="1.0"/>
  <p:tag name="KSO_WM_BEAUTIFY_FLAG" val="#wm#"/>
  <p:tag name="KSO_WM_UNIT_DIAGRAM_ISNUMVISUAL" val="0"/>
  <p:tag name="KSO_WM_UNIT_DIAGRAM_ISREFERUNIT" val="0"/>
  <p:tag name="KSO_WM_UNIT_NOCLEAR" val="0"/>
  <p:tag name="KSO_WM_UNIT_COLOR_SCHEME_SHAPE_ID" val="104"/>
  <p:tag name="KSO_WM_UNIT_COLOR_SCHEME_PARENT_PAGE" val="0_4"/>
  <p:tag name="KSO_WM_UNIT_PRESET_TEXT" val="添加标题"/>
  <p:tag name="KSO_WM_UNIT_VALUE" val="12"/>
  <p:tag name="KSO_WM_UNIT_TEXT_FILL_FORE_SCHEMECOLOR_INDEX" val="5"/>
  <p:tag name="KSO_WM_UNIT_TEXT_FILL_TYPE" val="1"/>
</p:tagLst>
</file>

<file path=ppt/tags/tag217.xml><?xml version="1.0" encoding="utf-8"?>
<p:tagLst xmlns:p="http://schemas.openxmlformats.org/presentationml/2006/main">
  <p:tag name="KSO_WM_UNIT_ISCONTENTSTITLE" val="0"/>
  <p:tag name="KSO_WM_UNIT_HIGHLIGHT" val="0"/>
  <p:tag name="KSO_WM_UNIT_COMPATIBLE" val="0"/>
  <p:tag name="KSO_WM_DIAGRAM_GROUP_CODE" val="n1-1"/>
  <p:tag name="KSO_WM_UNIT_TYPE" val="n_h_h_a"/>
  <p:tag name="KSO_WM_UNIT_INDEX" val="1_2_2_1"/>
  <p:tag name="KSO_WM_UNIT_ID" val="diagram20187702_4*n_h_h_a*1_2_2_1"/>
  <p:tag name="KSO_WM_TEMPLATE_CATEGORY" val="diagram"/>
  <p:tag name="KSO_WM_TEMPLATE_INDEX" val="20187702"/>
  <p:tag name="KSO_WM_UNIT_LAYERLEVEL" val="1_1_1_1"/>
  <p:tag name="KSO_WM_TAG_VERSION" val="1.0"/>
  <p:tag name="KSO_WM_BEAUTIFY_FLAG" val="#wm#"/>
  <p:tag name="KSO_WM_UNIT_DIAGRAM_ISNUMVISUAL" val="0"/>
  <p:tag name="KSO_WM_UNIT_DIAGRAM_ISREFERUNIT" val="0"/>
  <p:tag name="KSO_WM_UNIT_NOCLEAR" val="0"/>
  <p:tag name="KSO_WM_UNIT_COLOR_SCHEME_SHAPE_ID" val="106"/>
  <p:tag name="KSO_WM_UNIT_COLOR_SCHEME_PARENT_PAGE" val="0_4"/>
  <p:tag name="KSO_WM_UNIT_PRESET_TEXT" val="添加标题"/>
  <p:tag name="KSO_WM_UNIT_VALUE" val="12"/>
  <p:tag name="KSO_WM_UNIT_TEXT_FILL_FORE_SCHEMECOLOR_INDEX" val="6"/>
  <p:tag name="KSO_WM_UNIT_TEXT_FILL_TYPE" val="1"/>
</p:tagLst>
</file>

<file path=ppt/tags/tag218.xml><?xml version="1.0" encoding="utf-8"?>
<p:tagLst xmlns:p="http://schemas.openxmlformats.org/presentationml/2006/main">
  <p:tag name="KSO_WM_UNIT_ISCONTENTSTITLE" val="0"/>
  <p:tag name="KSO_WM_UNIT_HIGHLIGHT" val="0"/>
  <p:tag name="KSO_WM_UNIT_COMPATIBLE" val="0"/>
  <p:tag name="KSO_WM_DIAGRAM_GROUP_CODE" val="n1-1"/>
  <p:tag name="KSO_WM_UNIT_TYPE" val="n_h_h_a"/>
  <p:tag name="KSO_WM_UNIT_INDEX" val="1_2_3_1"/>
  <p:tag name="KSO_WM_UNIT_ID" val="diagram20187702_4*n_h_h_a*1_2_3_1"/>
  <p:tag name="KSO_WM_TEMPLATE_CATEGORY" val="diagram"/>
  <p:tag name="KSO_WM_TEMPLATE_INDEX" val="20187702"/>
  <p:tag name="KSO_WM_UNIT_LAYERLEVEL" val="1_1_1_1"/>
  <p:tag name="KSO_WM_TAG_VERSION" val="1.0"/>
  <p:tag name="KSO_WM_BEAUTIFY_FLAG" val="#wm#"/>
  <p:tag name="KSO_WM_UNIT_DIAGRAM_ISNUMVISUAL" val="0"/>
  <p:tag name="KSO_WM_UNIT_DIAGRAM_ISREFERUNIT" val="0"/>
  <p:tag name="KSO_WM_UNIT_NOCLEAR" val="0"/>
  <p:tag name="KSO_WM_UNIT_COLOR_SCHEME_SHAPE_ID" val="109"/>
  <p:tag name="KSO_WM_UNIT_COLOR_SCHEME_PARENT_PAGE" val="0_4"/>
  <p:tag name="KSO_WM_UNIT_PRESET_TEXT" val="添加标题"/>
  <p:tag name="KSO_WM_UNIT_VALUE" val="12"/>
  <p:tag name="KSO_WM_UNIT_TEXT_FILL_FORE_SCHEMECOLOR_INDEX" val="7"/>
  <p:tag name="KSO_WM_UNIT_TEXT_FILL_TYPE" val="1"/>
</p:tagLst>
</file>

<file path=ppt/tags/tag219.xml><?xml version="1.0" encoding="utf-8"?>
<p:tagLst xmlns:p="http://schemas.openxmlformats.org/presentationml/2006/main">
  <p:tag name="KSO_WM_UNIT_ISCONTENTSTITLE" val="0"/>
  <p:tag name="KSO_WM_UNIT_HIGHLIGHT" val="0"/>
  <p:tag name="KSO_WM_UNIT_COMPATIBLE" val="0"/>
  <p:tag name="KSO_WM_DIAGRAM_GROUP_CODE" val="n1-1"/>
  <p:tag name="KSO_WM_UNIT_TYPE" val="n_h_h_a"/>
  <p:tag name="KSO_WM_UNIT_INDEX" val="1_2_4_1"/>
  <p:tag name="KSO_WM_UNIT_ID" val="diagram20187702_4*n_h_h_a*1_2_4_1"/>
  <p:tag name="KSO_WM_TEMPLATE_CATEGORY" val="diagram"/>
  <p:tag name="KSO_WM_TEMPLATE_INDEX" val="20187702"/>
  <p:tag name="KSO_WM_UNIT_LAYERLEVEL" val="1_1_1_1"/>
  <p:tag name="KSO_WM_TAG_VERSION" val="1.0"/>
  <p:tag name="KSO_WM_BEAUTIFY_FLAG" val="#wm#"/>
  <p:tag name="KSO_WM_UNIT_DIAGRAM_ISNUMVISUAL" val="0"/>
  <p:tag name="KSO_WM_UNIT_DIAGRAM_ISREFERUNIT" val="0"/>
  <p:tag name="KSO_WM_UNIT_NOCLEAR" val="0"/>
  <p:tag name="KSO_WM_UNIT_COLOR_SCHEME_SHAPE_ID" val="111"/>
  <p:tag name="KSO_WM_UNIT_COLOR_SCHEME_PARENT_PAGE" val="0_4"/>
  <p:tag name="KSO_WM_UNIT_PRESET_TEXT" val="添加标题"/>
  <p:tag name="KSO_WM_UNIT_VALUE" val="12"/>
  <p:tag name="KSO_WM_UNIT_TEXT_FILL_FORE_SCHEMECOLOR_INDEX" val="9"/>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0.xml><?xml version="1.0" encoding="utf-8"?>
<p:tagLst xmlns:p="http://schemas.openxmlformats.org/presentationml/2006/main">
  <p:tag name="KSO_WM_UNIT_ISCONTENTSTITLE" val="0"/>
  <p:tag name="KSO_WM_UNIT_HIGHLIGHT" val="0"/>
  <p:tag name="KSO_WM_UNIT_COMPATIBLE" val="0"/>
  <p:tag name="KSO_WM_DIAGRAM_GROUP_CODE" val="n1-1"/>
  <p:tag name="KSO_WM_UNIT_TYPE" val="n_h_h_a"/>
  <p:tag name="KSO_WM_UNIT_INDEX" val="1_2_5_1"/>
  <p:tag name="KSO_WM_UNIT_ID" val="diagram20187702_4*n_h_h_a*1_2_5_1"/>
  <p:tag name="KSO_WM_TEMPLATE_CATEGORY" val="diagram"/>
  <p:tag name="KSO_WM_TEMPLATE_INDEX" val="20187702"/>
  <p:tag name="KSO_WM_UNIT_LAYERLEVEL" val="1_1_1_1"/>
  <p:tag name="KSO_WM_TAG_VERSION" val="1.0"/>
  <p:tag name="KSO_WM_BEAUTIFY_FLAG" val="#wm#"/>
  <p:tag name="KSO_WM_UNIT_DIAGRAM_ISNUMVISUAL" val="0"/>
  <p:tag name="KSO_WM_UNIT_DIAGRAM_ISREFERUNIT" val="0"/>
  <p:tag name="KSO_WM_UNIT_NOCLEAR" val="0"/>
  <p:tag name="KSO_WM_UNIT_COLOR_SCHEME_SHAPE_ID" val="113"/>
  <p:tag name="KSO_WM_UNIT_COLOR_SCHEME_PARENT_PAGE" val="0_4"/>
  <p:tag name="KSO_WM_UNIT_PRESET_TEXT" val="添加标题"/>
  <p:tag name="KSO_WM_UNIT_VALUE" val="12"/>
  <p:tag name="KSO_WM_UNIT_TEXT_FILL_FORE_SCHEMECOLOR_INDEX" val="8"/>
  <p:tag name="KSO_WM_UNIT_TEXT_FILL_TYPE" val="1"/>
</p:tagLst>
</file>

<file path=ppt/tags/tag221.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222.xml><?xml version="1.0" encoding="utf-8"?>
<p:tagLst xmlns:p="http://schemas.openxmlformats.org/presentationml/2006/main">
  <p:tag name="KSO_WM_UNIT_HIGHLIGHT" val="0"/>
  <p:tag name="KSO_WM_UNIT_COMPATIBLE" val="0"/>
  <p:tag name="KSO_WM_DIAGRAM_GROUP_CODE" val="q1-1"/>
  <p:tag name="KSO_WM_UNIT_TYPE" val="q_h_i"/>
  <p:tag name="KSO_WM_UNIT_INDEX" val="1_1_3"/>
  <p:tag name="KSO_WM_UNIT_ID" val="diagram20187689_1*q_h_i*1_1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23.xml><?xml version="1.0" encoding="utf-8"?>
<p:tagLst xmlns:p="http://schemas.openxmlformats.org/presentationml/2006/main">
  <p:tag name="KSO_WM_UNIT_HIGHLIGHT" val="0"/>
  <p:tag name="KSO_WM_UNIT_COMPATIBLE" val="0"/>
  <p:tag name="KSO_WM_DIAGRAM_GROUP_CODE" val="q1-1"/>
  <p:tag name="KSO_WM_UNIT_TYPE" val="q_h_i"/>
  <p:tag name="KSO_WM_UNIT_INDEX" val="1_2_3"/>
  <p:tag name="KSO_WM_UNIT_ID" val="diagram20187689_1*q_h_i*1_2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224.xml><?xml version="1.0" encoding="utf-8"?>
<p:tagLst xmlns:p="http://schemas.openxmlformats.org/presentationml/2006/main">
  <p:tag name="KSO_WM_UNIT_HIGHLIGHT" val="0"/>
  <p:tag name="KSO_WM_UNIT_COMPATIBLE" val="0"/>
  <p:tag name="KSO_WM_DIAGRAM_GROUP_CODE" val="q1-1"/>
  <p:tag name="KSO_WM_UNIT_TYPE" val="q_h_i"/>
  <p:tag name="KSO_WM_UNIT_INDEX" val="1_3_3"/>
  <p:tag name="KSO_WM_UNIT_ID" val="diagram20187689_1*q_h_i*1_3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225.xml><?xml version="1.0" encoding="utf-8"?>
<p:tagLst xmlns:p="http://schemas.openxmlformats.org/presentationml/2006/main">
  <p:tag name="KSO_WM_UNIT_HIGHLIGHT" val="0"/>
  <p:tag name="KSO_WM_UNIT_COMPATIBLE" val="0"/>
  <p:tag name="KSO_WM_DIAGRAM_GROUP_CODE" val="q1-1"/>
  <p:tag name="KSO_WM_UNIT_TYPE" val="q_h_i"/>
  <p:tag name="KSO_WM_UNIT_INDEX" val="1_4_1"/>
  <p:tag name="KSO_WM_UNIT_ID" val="diagram20187689_1*q_h_i*1_4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226.xml><?xml version="1.0" encoding="utf-8"?>
<p:tagLst xmlns:p="http://schemas.openxmlformats.org/presentationml/2006/main">
  <p:tag name="KSO_WM_UNIT_HIGHLIGHT" val="0"/>
  <p:tag name="KSO_WM_UNIT_COMPATIBLE" val="0"/>
  <p:tag name="KSO_WM_DIAGRAM_GROUP_CODE" val="q1-1"/>
  <p:tag name="KSO_WM_UNIT_TYPE" val="q_i"/>
  <p:tag name="KSO_WM_UNIT_INDEX" val="1_1"/>
  <p:tag name="KSO_WM_UNIT_ID" val="diagram20187689_1*q_i*1_1"/>
  <p:tag name="KSO_WM_TEMPLATE_CATEGORY" val="diagram"/>
  <p:tag name="KSO_WM_TEMPLATE_INDEX" val="20187689"/>
  <p:tag name="KSO_WM_UNIT_LAYERLEVEL" val="1_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13"/>
  <p:tag name="KSO_WM_UNIT_TEXT_FILL_TYPE" val="1"/>
</p:tagLst>
</file>

<file path=ppt/tags/tag227.xml><?xml version="1.0" encoding="utf-8"?>
<p:tagLst xmlns:p="http://schemas.openxmlformats.org/presentationml/2006/main">
  <p:tag name="KSO_WM_UNIT_HIGHLIGHT" val="0"/>
  <p:tag name="KSO_WM_UNIT_COMPATIBLE" val="0"/>
  <p:tag name="KSO_WM_DIAGRAM_GROUP_CODE" val="q1-1"/>
  <p:tag name="KSO_WM_UNIT_TYPE" val="q_h_i"/>
  <p:tag name="KSO_WM_UNIT_INDEX" val="1_1_2"/>
  <p:tag name="KSO_WM_UNIT_ID" val="diagram20187689_1*q_h_i*1_1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1"/>
  <p:tag name="KSO_WM_UNIT_TEXT_FILL_TYPE" val="1"/>
</p:tagLst>
</file>

<file path=ppt/tags/tag228.xml><?xml version="1.0" encoding="utf-8"?>
<p:tagLst xmlns:p="http://schemas.openxmlformats.org/presentationml/2006/main">
  <p:tag name="KSO_WM_UNIT_HIGHLIGHT" val="0"/>
  <p:tag name="KSO_WM_UNIT_COMPATIBLE" val="0"/>
  <p:tag name="KSO_WM_DIAGRAM_GROUP_CODE" val="q1-1"/>
  <p:tag name="KSO_WM_UNIT_TYPE" val="q_h_i"/>
  <p:tag name="KSO_WM_UNIT_INDEX" val="1_1_1"/>
  <p:tag name="KSO_WM_UNIT_ID" val="diagram20187689_1*q_h_i*1_1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229.xml><?xml version="1.0" encoding="utf-8"?>
<p:tagLst xmlns:p="http://schemas.openxmlformats.org/presentationml/2006/main">
  <p:tag name="KSO_WM_UNIT_HIGHLIGHT" val="0"/>
  <p:tag name="KSO_WM_UNIT_COMPATIBLE" val="0"/>
  <p:tag name="KSO_WM_DIAGRAM_GROUP_CODE" val="q1-1"/>
  <p:tag name="KSO_WM_UNIT_TYPE" val="q_h_i"/>
  <p:tag name="KSO_WM_UNIT_INDEX" val="1_2_2"/>
  <p:tag name="KSO_WM_UNIT_ID" val="diagram20187689_1*q_h_i*1_2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1"/>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DIAGRAM_GROUP_CODE" val="q1-1"/>
  <p:tag name="KSO_WM_UNIT_TYPE" val="q_h_i"/>
  <p:tag name="KSO_WM_UNIT_INDEX" val="1_2_1"/>
  <p:tag name="KSO_WM_UNIT_ID" val="diagram20187689_1*q_h_i*1_2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231.xml><?xml version="1.0" encoding="utf-8"?>
<p:tagLst xmlns:p="http://schemas.openxmlformats.org/presentationml/2006/main">
  <p:tag name="KSO_WM_UNIT_HIGHLIGHT" val="0"/>
  <p:tag name="KSO_WM_UNIT_COMPATIBLE" val="0"/>
  <p:tag name="KSO_WM_DIAGRAM_GROUP_CODE" val="q1-1"/>
  <p:tag name="KSO_WM_UNIT_TYPE" val="q_h_i"/>
  <p:tag name="KSO_WM_UNIT_INDEX" val="1_3_2"/>
  <p:tag name="KSO_WM_UNIT_ID" val="diagram20187689_1*q_h_i*1_3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1"/>
  <p:tag name="KSO_WM_UNIT_TEXT_FILL_TYPE" val="1"/>
</p:tagLst>
</file>

<file path=ppt/tags/tag232.xml><?xml version="1.0" encoding="utf-8"?>
<p:tagLst xmlns:p="http://schemas.openxmlformats.org/presentationml/2006/main">
  <p:tag name="KSO_WM_UNIT_HIGHLIGHT" val="0"/>
  <p:tag name="KSO_WM_UNIT_COMPATIBLE" val="0"/>
  <p:tag name="KSO_WM_DIAGRAM_GROUP_CODE" val="q1-1"/>
  <p:tag name="KSO_WM_UNIT_TYPE" val="q_h_i"/>
  <p:tag name="KSO_WM_UNIT_INDEX" val="1_3_1"/>
  <p:tag name="KSO_WM_UNIT_ID" val="diagram20187689_1*q_h_i*1_3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233.xml><?xml version="1.0" encoding="utf-8"?>
<p:tagLst xmlns:p="http://schemas.openxmlformats.org/presentationml/2006/main">
  <p:tag name="KSO_WM_UNIT_HIGHLIGHT" val="0"/>
  <p:tag name="KSO_WM_UNIT_COMPATIBLE" val="0"/>
  <p:tag name="KSO_WM_DIAGRAM_GROUP_CODE" val="q1-1"/>
  <p:tag name="KSO_WM_UNIT_TYPE" val="q_h_i"/>
  <p:tag name="KSO_WM_UNIT_INDEX" val="1_4_3"/>
  <p:tag name="KSO_WM_UNIT_ID" val="diagram20187689_1*q_h_i*1_4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1"/>
  <p:tag name="KSO_WM_UNIT_TEXT_FILL_TYPE" val="1"/>
</p:tagLst>
</file>

<file path=ppt/tags/tag234.xml><?xml version="1.0" encoding="utf-8"?>
<p:tagLst xmlns:p="http://schemas.openxmlformats.org/presentationml/2006/main">
  <p:tag name="KSO_WM_UNIT_HIGHLIGHT" val="0"/>
  <p:tag name="KSO_WM_UNIT_COMPATIBLE" val="0"/>
  <p:tag name="KSO_WM_DIAGRAM_GROUP_CODE" val="q1-1"/>
  <p:tag name="KSO_WM_UNIT_TYPE" val="q_h_i"/>
  <p:tag name="KSO_WM_UNIT_INDEX" val="1_4_2"/>
  <p:tag name="KSO_WM_UNIT_ID" val="diagram20187689_1*q_h_i*1_4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235.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4_1"/>
  <p:tag name="KSO_WM_UNIT_ID" val="diagram20187689_1*q_h_f*1_4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236.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4_1"/>
  <p:tag name="KSO_WM_UNIT_ID" val="diagram20187689_1*q_h_a*1_4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8"/>
  <p:tag name="KSO_WM_UNIT_TEXT_FILL_TYPE" val="1"/>
</p:tagLst>
</file>

<file path=ppt/tags/tag237.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3_1"/>
  <p:tag name="KSO_WM_UNIT_ID" val="diagram20187689_1*q_h_f*1_3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238.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3_1"/>
  <p:tag name="KSO_WM_UNIT_ID" val="diagram20187689_1*q_h_a*1_3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7"/>
  <p:tag name="KSO_WM_UNIT_TEXT_FILL_TYPE" val="1"/>
</p:tagLst>
</file>

<file path=ppt/tags/tag239.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1_1"/>
  <p:tag name="KSO_WM_UNIT_ID" val="diagram20187689_1*q_h_f*1_1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0.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1_1"/>
  <p:tag name="KSO_WM_UNIT_ID" val="diagram20187689_1*q_h_a*1_1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5"/>
  <p:tag name="KSO_WM_UNIT_TEXT_FILL_TYPE" val="1"/>
</p:tagLst>
</file>

<file path=ppt/tags/tag241.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2_1"/>
  <p:tag name="KSO_WM_UNIT_ID" val="diagram20187689_1*q_h_f*1_2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242.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2_1"/>
  <p:tag name="KSO_WM_UNIT_ID" val="diagram20187689_1*q_h_a*1_2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6"/>
  <p:tag name="KSO_WM_UNIT_TEXT_FILL_TYPE" val="1"/>
</p:tagLst>
</file>

<file path=ppt/tags/tag243.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i*1_6"/>
  <p:tag name="KSO_WM_TEMPLATE_CATEGORY" val="diagram"/>
  <p:tag name="KSO_WM_TEMPLATE_INDEX" val="20200131"/>
  <p:tag name="KSO_WM_UNIT_LAYERLEVEL" val="1_1"/>
  <p:tag name="KSO_WM_TAG_VERSION" val="1.0"/>
  <p:tag name="KSO_WM_BEAUTIFY_FLAG" val="#wm#"/>
  <p:tag name="KSO_WM_DIAGRAM_GROUP_CODE" val="q1-1"/>
  <p:tag name="KSO_WM_UNIT_TYPE" val="q_i"/>
  <p:tag name="KSO_WM_UNIT_INDEX" val="1_6"/>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i*1_5"/>
  <p:tag name="KSO_WM_TEMPLATE_CATEGORY" val="diagram"/>
  <p:tag name="KSO_WM_TEMPLATE_INDEX" val="20200131"/>
  <p:tag name="KSO_WM_UNIT_LAYERLEVEL" val="1_1"/>
  <p:tag name="KSO_WM_TAG_VERSION" val="1.0"/>
  <p:tag name="KSO_WM_BEAUTIFY_FLAG" val="#wm#"/>
  <p:tag name="KSO_WM_DIAGRAM_GROUP_CODE" val="q1-1"/>
  <p:tag name="KSO_WM_UNIT_TYPE" val="q_i"/>
  <p:tag name="KSO_WM_UNIT_INDEX" val="1_5"/>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i*1_4"/>
  <p:tag name="KSO_WM_TEMPLATE_CATEGORY" val="diagram"/>
  <p:tag name="KSO_WM_TEMPLATE_INDEX" val="20200131"/>
  <p:tag name="KSO_WM_UNIT_LAYERLEVEL" val="1_1"/>
  <p:tag name="KSO_WM_TAG_VERSION" val="1.0"/>
  <p:tag name="KSO_WM_BEAUTIFY_FLAG" val="#wm#"/>
  <p:tag name="KSO_WM_DIAGRAM_GROUP_CODE" val="q1-1"/>
  <p:tag name="KSO_WM_UNIT_TYPE" val="q_i"/>
  <p:tag name="KSO_WM_UNIT_INDEX" val="1_4"/>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i*1_3"/>
  <p:tag name="KSO_WM_TEMPLATE_CATEGORY" val="diagram"/>
  <p:tag name="KSO_WM_TEMPLATE_INDEX" val="20200131"/>
  <p:tag name="KSO_WM_UNIT_LAYERLEVEL" val="1_1"/>
  <p:tag name="KSO_WM_TAG_VERSION" val="1.0"/>
  <p:tag name="KSO_WM_BEAUTIFY_FLAG" val="#wm#"/>
  <p:tag name="KSO_WM_DIAGRAM_GROUP_CODE" val="q1-1"/>
  <p:tag name="KSO_WM_UNIT_TYPE" val="q_i"/>
  <p:tag name="KSO_WM_UNIT_INDEX" val="1_3"/>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h_i*1_5_1"/>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5_1"/>
  <p:tag name="KSO_WM_UNIT_FILL_FORE_SCHEMECOLOR_INDEX" val="9"/>
  <p:tag name="KSO_WM_UNIT_FILL_TYPE"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h_i*1_1_1"/>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h_i*1_2_1"/>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h_i*1_3_1"/>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3_1"/>
  <p:tag name="KSO_WM_UNIT_FILL_FORE_SCHEMECOLOR_INDEX" val="7"/>
  <p:tag name="KSO_WM_UNIT_FILL_TYPE"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h_i*1_4_1"/>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4_1"/>
  <p:tag name="KSO_WM_UNIT_FILL_FORE_SCHEMECOLOR_INDEX" val="8"/>
  <p:tag name="KSO_WM_UNIT_FILL_TYPE"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h_a*1_1_1"/>
  <p:tag name="KSO_WM_TEMPLATE_CATEGORY" val="diagram"/>
  <p:tag name="KSO_WM_TEMPLATE_INDEX" val="20200131"/>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1_1"/>
  <p:tag name="KSO_WM_UNIT_PRESET_TEXT" val="添加标题"/>
  <p:tag name="KSO_WM_UNIT_TEXT_FILL_FORE_SCHEMECOLOR_INDEX" val="13"/>
  <p:tag name="KSO_WM_UNIT_TEXT_FILL_TYPE"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h_i*1_1_3"/>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1_3"/>
  <p:tag name="KSO_WM_UNIT_FILL_FORE_SCHEMECOLOR_INDEX" val="5"/>
  <p:tag name="KSO_WM_UNIT_FILL_TYPE"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h_i*1_5_3"/>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5_3"/>
  <p:tag name="KSO_WM_UNIT_FILL_FORE_SCHEMECOLOR_INDEX" val="9"/>
  <p:tag name="KSO_WM_UNIT_FILL_TYPE"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h_i*1_4_3"/>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4_3"/>
  <p:tag name="KSO_WM_UNIT_FILL_FORE_SCHEMECOLOR_INDEX" val="8"/>
  <p:tag name="KSO_WM_UNIT_FILL_TYPE"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h_i*1_2_2"/>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h_i*1_3_3"/>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3_3"/>
  <p:tag name="KSO_WM_UNIT_FILL_FORE_SCHEMECOLOR_INDEX" val="7"/>
  <p:tag name="KSO_WM_UNIT_FILL_TYPE"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h_a*1_5_1"/>
  <p:tag name="KSO_WM_TEMPLATE_CATEGORY" val="diagram"/>
  <p:tag name="KSO_WM_TEMPLATE_INDEX" val="20200131"/>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5_1"/>
  <p:tag name="KSO_WM_UNIT_PRESET_TEXT" val="添加标题"/>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h_a*1_4_1"/>
  <p:tag name="KSO_WM_TEMPLATE_CATEGORY" val="diagram"/>
  <p:tag name="KSO_WM_TEMPLATE_INDEX" val="20200131"/>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4_1"/>
  <p:tag name="KSO_WM_UNIT_PRESET_TEXT" val="添加标题"/>
  <p:tag name="KSO_WM_UNIT_TEXT_FILL_FORE_SCHEMECOLOR_INDEX" val="13"/>
  <p:tag name="KSO_WM_UNIT_TEXT_FILL_TYPE"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h_a*1_2_1"/>
  <p:tag name="KSO_WM_TEMPLATE_CATEGORY" val="diagram"/>
  <p:tag name="KSO_WM_TEMPLATE_INDEX" val="20200131"/>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2_1"/>
  <p:tag name="KSO_WM_UNIT_PRESET_TEXT" val="添加标题"/>
  <p:tag name="KSO_WM_UNIT_TEXT_FILL_FORE_SCHEMECOLOR_INDEX" val="13"/>
  <p:tag name="KSO_WM_UNIT_TEXT_FILL_TYPE"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h_a*1_3_1"/>
  <p:tag name="KSO_WM_TEMPLATE_CATEGORY" val="diagram"/>
  <p:tag name="KSO_WM_TEMPLATE_INDEX" val="20200131"/>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3_1"/>
  <p:tag name="KSO_WM_UNIT_PRESET_TEXT" val="添加标题"/>
  <p:tag name="KSO_WM_UNIT_TEXT_FILL_FORE_SCHEMECOLOR_INDEX" val="13"/>
  <p:tag name="KSO_WM_UNIT_TEXT_FILL_TYPE"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h_i*1_1_2"/>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1_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h_i*1_4_2"/>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4_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h_i*1_2_3"/>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2_3"/>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h_i*1_3_2"/>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3_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4*q_h_i*1_5_2"/>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5_2"/>
  <p:tag name="KSO_WM_UNIT_FILL_FORE_SCHEMECOLOR_INDEX" val="14"/>
  <p:tag name="KSO_WM_UNIT_FILL_TYPE" val="1"/>
  <p:tag name="KSO_WM_UNIT_TEXT_FILL_FORE_SCHEMECOLOR_INDEX" val="2"/>
  <p:tag name="KSO_WM_UNIT_TEXT_FILL_TYPE" val="1"/>
</p:tagLst>
</file>

<file path=ppt/tags/tag268.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269.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1"/>
  <p:tag name="KSO_WM_UNIT_ID" val="diagram783_2*q_h_i*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0.xml><?xml version="1.0" encoding="utf-8"?>
<p:tagLst xmlns:p="http://schemas.openxmlformats.org/presentationml/2006/main">
  <p:tag name="KSO_WM_TEMPLATE_CATEGORY" val="diagram"/>
  <p:tag name="KSO_WM_TEMPLATE_INDEX" val="783"/>
  <p:tag name="KSO_WM_TAG_VERSION" val="1.0"/>
  <p:tag name="KSO_WM_UNIT_TYPE" val="q_h_x"/>
  <p:tag name="KSO_WM_UNIT_INDEX" val="1_2_1"/>
  <p:tag name="KSO_WM_UNIT_ID" val="diagram783_2*q_h_x*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2*117"/>
  <p:tag name="KSO_WM_UNIT_FILL_FORE_SCHEMECOLOR_INDEX" val="14"/>
  <p:tag name="KSO_WM_UNIT_FILL_TYPE" val="1"/>
</p:tagLst>
</file>

<file path=ppt/tags/tag27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4"/>
  <p:tag name="KSO_WM_UNIT_ID" val="diagram783_2*q_h_i*1_3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272.xml><?xml version="1.0" encoding="utf-8"?>
<p:tagLst xmlns:p="http://schemas.openxmlformats.org/presentationml/2006/main">
  <p:tag name="KSO_WM_TEMPLATE_CATEGORY" val="diagram"/>
  <p:tag name="KSO_WM_TEMPLATE_INDEX" val="783"/>
  <p:tag name="KSO_WM_TAG_VERSION" val="1.0"/>
  <p:tag name="KSO_WM_UNIT_TYPE" val="q_h_x"/>
  <p:tag name="KSO_WM_UNIT_INDEX" val="1_3_1"/>
  <p:tag name="KSO_WM_UNIT_ID" val="diagram783_2*q_h_x*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67*102"/>
  <p:tag name="KSO_WM_UNIT_FILL_FORE_SCHEMECOLOR_INDEX" val="14"/>
  <p:tag name="KSO_WM_UNIT_FILL_TYPE" val="1"/>
</p:tagLst>
</file>

<file path=ppt/tags/tag273.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4"/>
  <p:tag name="KSO_WM_UNIT_ID" val="diagram783_2*q_h_i*1_1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74.xml><?xml version="1.0" encoding="utf-8"?>
<p:tagLst xmlns:p="http://schemas.openxmlformats.org/presentationml/2006/main">
  <p:tag name="KSO_WM_TEMPLATE_CATEGORY" val="diagram"/>
  <p:tag name="KSO_WM_TEMPLATE_INDEX" val="783"/>
  <p:tag name="KSO_WM_TAG_VERSION" val="1.0"/>
  <p:tag name="KSO_WM_UNIT_TYPE" val="q_h_x"/>
  <p:tag name="KSO_WM_UNIT_INDEX" val="1_1_1"/>
  <p:tag name="KSO_WM_UNIT_ID" val="diagram783_2*q_h_x*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6*153"/>
  <p:tag name="KSO_WM_UNIT_FILL_FORE_SCHEMECOLOR_INDEX" val="14"/>
  <p:tag name="KSO_WM_UNIT_FILL_TYPE" val="1"/>
</p:tagLst>
</file>

<file path=ppt/tags/tag275.xml><?xml version="1.0" encoding="utf-8"?>
<p:tagLst xmlns:p="http://schemas.openxmlformats.org/presentationml/2006/main">
  <p:tag name="KSO_WM_TEMPLATE_CATEGORY" val="diagram"/>
  <p:tag name="KSO_WM_TEMPLATE_INDEX" val="783"/>
  <p:tag name="KSO_WM_TAG_VERSION" val="1.0"/>
  <p:tag name="KSO_WM_UNIT_TYPE" val="q_i"/>
  <p:tag name="KSO_WM_UNIT_INDEX" val="1_1"/>
  <p:tag name="KSO_WM_UNIT_ID" val="diagram783_2*q_i*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276.xml><?xml version="1.0" encoding="utf-8"?>
<p:tagLst xmlns:p="http://schemas.openxmlformats.org/presentationml/2006/main">
  <p:tag name="KSO_WM_TEMPLATE_CATEGORY" val="diagram"/>
  <p:tag name="KSO_WM_TEMPLATE_INDEX" val="783"/>
  <p:tag name="KSO_WM_TAG_VERSION" val="1.0"/>
  <p:tag name="KSO_WM_UNIT_TYPE" val="q_x"/>
  <p:tag name="KSO_WM_UNIT_INDEX" val="1_1"/>
  <p:tag name="KSO_WM_UNIT_ID" val="diagram783_2*q_x*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VALUE" val="110*99"/>
  <p:tag name="KSO_WM_UNIT_FILL_FORE_SCHEMECOLOR_INDEX" val="14"/>
  <p:tag name="KSO_WM_UNIT_FILL_TYPE" val="1"/>
</p:tagLst>
</file>

<file path=ppt/tags/tag27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6"/>
  <p:tag name="KSO_WM_UNIT_ID" val="diagram783_2*q_h_i*1_1_6"/>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7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1"/>
  <p:tag name="KSO_WM_UNIT_ID" val="diagram783_2*q_h_i*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79.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2"/>
  <p:tag name="KSO_WM_UNIT_ID" val="diagram783_2*q_h_i*1_1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8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1"/>
  <p:tag name="KSO_WM_UNIT_ID" val="diagram783_2*q_h_i*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8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2"/>
  <p:tag name="KSO_WM_UNIT_ID" val="diagram783_2*q_h_i*1_3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8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2"/>
  <p:tag name="KSO_WM_UNIT_ID" val="diagram783_2*q_h_i*1_2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83.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3"/>
  <p:tag name="KSO_WM_UNIT_ID" val="diagram783_2*q_h_i*1_2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84.xml><?xml version="1.0" encoding="utf-8"?>
<p:tagLst xmlns:p="http://schemas.openxmlformats.org/presentationml/2006/main">
  <p:tag name="KSO_WM_TEMPLATE_CATEGORY" val="diagram"/>
  <p:tag name="KSO_WM_TEMPLATE_INDEX" val="783"/>
  <p:tag name="KSO_WM_TAG_VERSION" val="1.0"/>
  <p:tag name="KSO_WM_UNIT_TYPE" val="q_h_f"/>
  <p:tag name="KSO_WM_UNIT_INDEX" val="1_1_1"/>
  <p:tag name="KSO_WM_UNIT_ID" val="diagram783_2*q_h_f*1_1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285.xml><?xml version="1.0" encoding="utf-8"?>
<p:tagLst xmlns:p="http://schemas.openxmlformats.org/presentationml/2006/main">
  <p:tag name="KSO_WM_TEMPLATE_CATEGORY" val="diagram"/>
  <p:tag name="KSO_WM_TEMPLATE_INDEX" val="783"/>
  <p:tag name="KSO_WM_TAG_VERSION" val="1.0"/>
  <p:tag name="KSO_WM_UNIT_TYPE" val="q_h_a"/>
  <p:tag name="KSO_WM_UNIT_INDEX" val="1_1_1"/>
  <p:tag name="KSO_WM_UNIT_ID" val="diagram783_2*q_h_a*1_1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286.xml><?xml version="1.0" encoding="utf-8"?>
<p:tagLst xmlns:p="http://schemas.openxmlformats.org/presentationml/2006/main">
  <p:tag name="KSO_WM_TEMPLATE_CATEGORY" val="diagram"/>
  <p:tag name="KSO_WM_TEMPLATE_INDEX" val="783"/>
  <p:tag name="KSO_WM_TAG_VERSION" val="1.0"/>
  <p:tag name="KSO_WM_UNIT_TYPE" val="q_h_f"/>
  <p:tag name="KSO_WM_UNIT_INDEX" val="1_3_1"/>
  <p:tag name="KSO_WM_UNIT_ID" val="diagram783_2*q_h_f*1_3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287.xml><?xml version="1.0" encoding="utf-8"?>
<p:tagLst xmlns:p="http://schemas.openxmlformats.org/presentationml/2006/main">
  <p:tag name="KSO_WM_TEMPLATE_CATEGORY" val="diagram"/>
  <p:tag name="KSO_WM_TEMPLATE_INDEX" val="783"/>
  <p:tag name="KSO_WM_TAG_VERSION" val="1.0"/>
  <p:tag name="KSO_WM_UNIT_TYPE" val="q_h_a"/>
  <p:tag name="KSO_WM_UNIT_INDEX" val="1_3_1"/>
  <p:tag name="KSO_WM_UNIT_ID" val="diagram783_2*q_h_a*1_3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288.xml><?xml version="1.0" encoding="utf-8"?>
<p:tagLst xmlns:p="http://schemas.openxmlformats.org/presentationml/2006/main">
  <p:tag name="KSO_WM_TEMPLATE_CATEGORY" val="diagram"/>
  <p:tag name="KSO_WM_TEMPLATE_INDEX" val="783"/>
  <p:tag name="KSO_WM_TAG_VERSION" val="1.0"/>
  <p:tag name="KSO_WM_UNIT_TYPE" val="q_h_f"/>
  <p:tag name="KSO_WM_UNIT_INDEX" val="1_2_1"/>
  <p:tag name="KSO_WM_UNIT_ID" val="diagram783_2*q_h_f*1_2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289.xml><?xml version="1.0" encoding="utf-8"?>
<p:tagLst xmlns:p="http://schemas.openxmlformats.org/presentationml/2006/main">
  <p:tag name="KSO_WM_TEMPLATE_CATEGORY" val="diagram"/>
  <p:tag name="KSO_WM_TEMPLATE_INDEX" val="783"/>
  <p:tag name="KSO_WM_TAG_VERSION" val="1.0"/>
  <p:tag name="KSO_WM_UNIT_TYPE" val="q_h_a"/>
  <p:tag name="KSO_WM_UNIT_INDEX" val="1_2_1"/>
  <p:tag name="KSO_WM_UNIT_ID" val="diagram783_2*q_h_a*1_2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3"/>
  <p:tag name="KSO_WM_UNIT_ID" val="diagram783_2*q_h_i*1_3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29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3"/>
  <p:tag name="KSO_WM_UNIT_ID" val="diagram783_2*q_h_i*1_1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9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4"/>
  <p:tag name="KSO_WM_UNIT_ID" val="diagram783_2*q_h_i*1_2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293.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294.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1"/>
  <p:tag name="KSO_WM_UNIT_ID" val="diagram783_2*q_h_i*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DIAGRAM_SCHEMECOLOR_ID" val="5"/>
  <p:tag name="KSO_WM_UNIT_USESOURCEFORMAT_APPLY" val="1"/>
</p:tagLst>
</file>

<file path=ppt/tags/tag295.xml><?xml version="1.0" encoding="utf-8"?>
<p:tagLst xmlns:p="http://schemas.openxmlformats.org/presentationml/2006/main">
  <p:tag name="KSO_WM_TEMPLATE_CATEGORY" val="diagram"/>
  <p:tag name="KSO_WM_TEMPLATE_INDEX" val="783"/>
  <p:tag name="KSO_WM_TAG_VERSION" val="1.0"/>
  <p:tag name="KSO_WM_UNIT_TYPE" val="q_h_x"/>
  <p:tag name="KSO_WM_UNIT_INDEX" val="1_2_1"/>
  <p:tag name="KSO_WM_UNIT_ID" val="diagram783_2*q_h_x*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2*117"/>
  <p:tag name="KSO_WM_UNIT_FILL_FORE_SCHEMECOLOR_INDEX" val="14"/>
  <p:tag name="KSO_WM_UNIT_FILL_TYPE" val="1"/>
  <p:tag name="KSO_WM_UNIT_DIAGRAM_SCHEMECOLOR_ID" val="5"/>
  <p:tag name="KSO_WM_UNIT_USESOURCEFORMAT_APPLY" val="1"/>
</p:tagLst>
</file>

<file path=ppt/tags/tag29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4"/>
  <p:tag name="KSO_WM_UNIT_ID" val="diagram783_2*q_h_i*1_3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DIAGRAM_SCHEMECOLOR_ID" val="5"/>
  <p:tag name="KSO_WM_UNIT_USESOURCEFORMAT_APPLY" val="1"/>
</p:tagLst>
</file>

<file path=ppt/tags/tag297.xml><?xml version="1.0" encoding="utf-8"?>
<p:tagLst xmlns:p="http://schemas.openxmlformats.org/presentationml/2006/main">
  <p:tag name="KSO_WM_TEMPLATE_CATEGORY" val="diagram"/>
  <p:tag name="KSO_WM_TEMPLATE_INDEX" val="783"/>
  <p:tag name="KSO_WM_TAG_VERSION" val="1.0"/>
  <p:tag name="KSO_WM_UNIT_TYPE" val="q_h_x"/>
  <p:tag name="KSO_WM_UNIT_INDEX" val="1_3_1"/>
  <p:tag name="KSO_WM_UNIT_ID" val="diagram783_2*q_h_x*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67*102"/>
  <p:tag name="KSO_WM_UNIT_FILL_FORE_SCHEMECOLOR_INDEX" val="14"/>
  <p:tag name="KSO_WM_UNIT_FILL_TYPE" val="1"/>
  <p:tag name="KSO_WM_UNIT_DIAGRAM_SCHEMECOLOR_ID" val="5"/>
  <p:tag name="KSO_WM_UNIT_USESOURCEFORMAT_APPLY" val="1"/>
</p:tagLst>
</file>

<file path=ppt/tags/tag29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4"/>
  <p:tag name="KSO_WM_UNIT_ID" val="diagram783_2*q_h_i*1_1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DIAGRAM_SCHEMECOLOR_ID" val="5"/>
  <p:tag name="KSO_WM_UNIT_USESOURCEFORMAT_APPLY" val="1"/>
</p:tagLst>
</file>

<file path=ppt/tags/tag299.xml><?xml version="1.0" encoding="utf-8"?>
<p:tagLst xmlns:p="http://schemas.openxmlformats.org/presentationml/2006/main">
  <p:tag name="KSO_WM_TEMPLATE_CATEGORY" val="diagram"/>
  <p:tag name="KSO_WM_TEMPLATE_INDEX" val="783"/>
  <p:tag name="KSO_WM_TAG_VERSION" val="1.0"/>
  <p:tag name="KSO_WM_UNIT_TYPE" val="q_h_x"/>
  <p:tag name="KSO_WM_UNIT_INDEX" val="1_1_1"/>
  <p:tag name="KSO_WM_UNIT_ID" val="diagram783_2*q_h_x*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6*153"/>
  <p:tag name="KSO_WM_UNIT_FILL_FORE_SCHEMECOLOR_INDEX" val="14"/>
  <p:tag name="KSO_WM_UNIT_FILL_TYPE" val="1"/>
  <p:tag name="KSO_WM_UNIT_DIAGRAM_SCHEMECOLOR_ID" val="5"/>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00.xml><?xml version="1.0" encoding="utf-8"?>
<p:tagLst xmlns:p="http://schemas.openxmlformats.org/presentationml/2006/main">
  <p:tag name="KSO_WM_TEMPLATE_CATEGORY" val="diagram"/>
  <p:tag name="KSO_WM_TEMPLATE_INDEX" val="783"/>
  <p:tag name="KSO_WM_TAG_VERSION" val="1.0"/>
  <p:tag name="KSO_WM_UNIT_TYPE" val="q_i"/>
  <p:tag name="KSO_WM_UNIT_INDEX" val="1_1"/>
  <p:tag name="KSO_WM_UNIT_ID" val="diagram783_2*q_i*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TEXT_FILL_FORE_SCHEMECOLOR_INDEX" val="2"/>
  <p:tag name="KSO_WM_UNIT_TEXT_FILL_TYPE" val="1"/>
  <p:tag name="KSO_WM_UNIT_DIAGRAM_SCHEMECOLOR_ID" val="5"/>
  <p:tag name="KSO_WM_UNIT_USESOURCEFORMAT_APPLY" val="1"/>
</p:tagLst>
</file>

<file path=ppt/tags/tag301.xml><?xml version="1.0" encoding="utf-8"?>
<p:tagLst xmlns:p="http://schemas.openxmlformats.org/presentationml/2006/main">
  <p:tag name="KSO_WM_TEMPLATE_CATEGORY" val="diagram"/>
  <p:tag name="KSO_WM_TEMPLATE_INDEX" val="783"/>
  <p:tag name="KSO_WM_TAG_VERSION" val="1.0"/>
  <p:tag name="KSO_WM_UNIT_TYPE" val="q_x"/>
  <p:tag name="KSO_WM_UNIT_INDEX" val="1_1"/>
  <p:tag name="KSO_WM_UNIT_ID" val="diagram783_2*q_x*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VALUE" val="110*99"/>
  <p:tag name="KSO_WM_UNIT_FILL_FORE_SCHEMECOLOR_INDEX" val="14"/>
  <p:tag name="KSO_WM_UNIT_FILL_TYPE" val="1"/>
  <p:tag name="KSO_WM_UNIT_DIAGRAM_SCHEMECOLOR_ID" val="5"/>
  <p:tag name="KSO_WM_UNIT_USESOURCEFORMAT_APPLY" val="1"/>
</p:tagLst>
</file>

<file path=ppt/tags/tag30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6"/>
  <p:tag name="KSO_WM_UNIT_ID" val="diagram783_2*q_h_i*1_1_6"/>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 name="KSO_WM_UNIT_DIAGRAM_SCHEMECOLOR_ID" val="5"/>
  <p:tag name="KSO_WM_UNIT_USESOURCEFORMAT_APPLY" val="1"/>
</p:tagLst>
</file>

<file path=ppt/tags/tag303.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1"/>
  <p:tag name="KSO_WM_UNIT_ID" val="diagram783_2*q_h_i*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 name="KSO_WM_UNIT_DIAGRAM_SCHEMECOLOR_ID" val="5"/>
  <p:tag name="KSO_WM_UNIT_USESOURCEFORMAT_APPLY" val="1"/>
</p:tagLst>
</file>

<file path=ppt/tags/tag304.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2"/>
  <p:tag name="KSO_WM_UNIT_ID" val="diagram783_2*q_h_i*1_1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 name="KSO_WM_UNIT_DIAGRAM_SCHEMECOLOR_ID" val="5"/>
  <p:tag name="KSO_WM_UNIT_USESOURCEFORMAT_APPLY" val="1"/>
</p:tagLst>
</file>

<file path=ppt/tags/tag305.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1"/>
  <p:tag name="KSO_WM_UNIT_ID" val="diagram783_2*q_h_i*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 name="KSO_WM_UNIT_DIAGRAM_SCHEMECOLOR_ID" val="5"/>
  <p:tag name="KSO_WM_UNIT_USESOURCEFORMAT_APPLY" val="1"/>
</p:tagLst>
</file>

<file path=ppt/tags/tag30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2"/>
  <p:tag name="KSO_WM_UNIT_ID" val="diagram783_2*q_h_i*1_3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 name="KSO_WM_UNIT_DIAGRAM_SCHEMECOLOR_ID" val="5"/>
  <p:tag name="KSO_WM_UNIT_USESOURCEFORMAT_APPLY" val="1"/>
</p:tagLst>
</file>

<file path=ppt/tags/tag30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2"/>
  <p:tag name="KSO_WM_UNIT_ID" val="diagram783_2*q_h_i*1_2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 name="KSO_WM_UNIT_DIAGRAM_SCHEMECOLOR_ID" val="5"/>
  <p:tag name="KSO_WM_UNIT_USESOURCEFORMAT_APPLY" val="1"/>
</p:tagLst>
</file>

<file path=ppt/tags/tag30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3"/>
  <p:tag name="KSO_WM_UNIT_ID" val="diagram783_2*q_h_i*1_2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 name="KSO_WM_UNIT_DIAGRAM_SCHEMECOLOR_ID" val="5"/>
  <p:tag name="KSO_WM_UNIT_USESOURCEFORMAT_APPLY" val="1"/>
</p:tagLst>
</file>

<file path=ppt/tags/tag309.xml><?xml version="1.0" encoding="utf-8"?>
<p:tagLst xmlns:p="http://schemas.openxmlformats.org/presentationml/2006/main">
  <p:tag name="KSO_WM_TEMPLATE_CATEGORY" val="diagram"/>
  <p:tag name="KSO_WM_TEMPLATE_INDEX" val="783"/>
  <p:tag name="KSO_WM_TAG_VERSION" val="1.0"/>
  <p:tag name="KSO_WM_UNIT_TYPE" val="q_h_f"/>
  <p:tag name="KSO_WM_UNIT_INDEX" val="1_1_1"/>
  <p:tag name="KSO_WM_UNIT_ID" val="diagram783_2*q_h_f*1_1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DIAGRAM_SCHEMECOLOR_ID" val="5"/>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10.xml><?xml version="1.0" encoding="utf-8"?>
<p:tagLst xmlns:p="http://schemas.openxmlformats.org/presentationml/2006/main">
  <p:tag name="KSO_WM_TEMPLATE_CATEGORY" val="diagram"/>
  <p:tag name="KSO_WM_TEMPLATE_INDEX" val="783"/>
  <p:tag name="KSO_WM_TAG_VERSION" val="1.0"/>
  <p:tag name="KSO_WM_UNIT_TYPE" val="q_h_a"/>
  <p:tag name="KSO_WM_UNIT_INDEX" val="1_1_1"/>
  <p:tag name="KSO_WM_UNIT_ID" val="diagram783_2*q_h_a*1_1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DIAGRAM_SCHEMECOLOR_ID" val="5"/>
  <p:tag name="KSO_WM_UNIT_USESOURCEFORMAT_APPLY" val="1"/>
</p:tagLst>
</file>

<file path=ppt/tags/tag311.xml><?xml version="1.0" encoding="utf-8"?>
<p:tagLst xmlns:p="http://schemas.openxmlformats.org/presentationml/2006/main">
  <p:tag name="KSO_WM_TEMPLATE_CATEGORY" val="diagram"/>
  <p:tag name="KSO_WM_TEMPLATE_INDEX" val="783"/>
  <p:tag name="KSO_WM_TAG_VERSION" val="1.0"/>
  <p:tag name="KSO_WM_UNIT_TYPE" val="q_h_f"/>
  <p:tag name="KSO_WM_UNIT_INDEX" val="1_3_1"/>
  <p:tag name="KSO_WM_UNIT_ID" val="diagram783_2*q_h_f*1_3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DIAGRAM_SCHEMECOLOR_ID" val="5"/>
  <p:tag name="KSO_WM_UNIT_USESOURCEFORMAT_APPLY" val="1"/>
</p:tagLst>
</file>

<file path=ppt/tags/tag312.xml><?xml version="1.0" encoding="utf-8"?>
<p:tagLst xmlns:p="http://schemas.openxmlformats.org/presentationml/2006/main">
  <p:tag name="KSO_WM_TEMPLATE_CATEGORY" val="diagram"/>
  <p:tag name="KSO_WM_TEMPLATE_INDEX" val="783"/>
  <p:tag name="KSO_WM_TAG_VERSION" val="1.0"/>
  <p:tag name="KSO_WM_UNIT_TYPE" val="q_h_a"/>
  <p:tag name="KSO_WM_UNIT_INDEX" val="1_3_1"/>
  <p:tag name="KSO_WM_UNIT_ID" val="diagram783_2*q_h_a*1_3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DIAGRAM_SCHEMECOLOR_ID" val="5"/>
  <p:tag name="KSO_WM_UNIT_USESOURCEFORMAT_APPLY" val="1"/>
</p:tagLst>
</file>

<file path=ppt/tags/tag313.xml><?xml version="1.0" encoding="utf-8"?>
<p:tagLst xmlns:p="http://schemas.openxmlformats.org/presentationml/2006/main">
  <p:tag name="KSO_WM_TEMPLATE_CATEGORY" val="diagram"/>
  <p:tag name="KSO_WM_TEMPLATE_INDEX" val="783"/>
  <p:tag name="KSO_WM_TAG_VERSION" val="1.0"/>
  <p:tag name="KSO_WM_UNIT_TYPE" val="q_h_f"/>
  <p:tag name="KSO_WM_UNIT_INDEX" val="1_2_1"/>
  <p:tag name="KSO_WM_UNIT_ID" val="diagram783_2*q_h_f*1_2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DIAGRAM_SCHEMECOLOR_ID" val="5"/>
  <p:tag name="KSO_WM_UNIT_USESOURCEFORMAT_APPLY" val="1"/>
</p:tagLst>
</file>

<file path=ppt/tags/tag314.xml><?xml version="1.0" encoding="utf-8"?>
<p:tagLst xmlns:p="http://schemas.openxmlformats.org/presentationml/2006/main">
  <p:tag name="KSO_WM_TEMPLATE_CATEGORY" val="diagram"/>
  <p:tag name="KSO_WM_TEMPLATE_INDEX" val="783"/>
  <p:tag name="KSO_WM_TAG_VERSION" val="1.0"/>
  <p:tag name="KSO_WM_UNIT_TYPE" val="q_h_a"/>
  <p:tag name="KSO_WM_UNIT_INDEX" val="1_2_1"/>
  <p:tag name="KSO_WM_UNIT_ID" val="diagram783_2*q_h_a*1_2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 name="KSO_WM_UNIT_DIAGRAM_SCHEMECOLOR_ID" val="5"/>
  <p:tag name="KSO_WM_UNIT_USESOURCEFORMAT_APPLY" val="1"/>
</p:tagLst>
</file>

<file path=ppt/tags/tag315.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3"/>
  <p:tag name="KSO_WM_UNIT_ID" val="diagram783_2*q_h_i*1_3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DIAGRAM_SCHEMECOLOR_ID" val="5"/>
  <p:tag name="KSO_WM_UNIT_USESOURCEFORMAT_APPLY" val="1"/>
</p:tagLst>
</file>

<file path=ppt/tags/tag31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3"/>
  <p:tag name="KSO_WM_UNIT_ID" val="diagram783_2*q_h_i*1_1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DIAGRAM_SCHEMECOLOR_ID" val="5"/>
  <p:tag name="KSO_WM_UNIT_USESOURCEFORMAT_APPLY" val="1"/>
</p:tagLst>
</file>

<file path=ppt/tags/tag31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4"/>
  <p:tag name="KSO_WM_UNIT_ID" val="diagram783_2*q_h_i*1_2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DIAGRAM_SCHEMECOLOR_ID" val="5"/>
  <p:tag name="KSO_WM_UNIT_USESOURCEFORMAT_APPLY" val="1"/>
</p:tagLst>
</file>

<file path=ppt/tags/tag318.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31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1"/>
  <p:tag name="KSO_WM_UNIT_FILL_FORE_SCHEMECOLOR_INDEX" val="7"/>
  <p:tag name="KSO_WM_UNIT_FILL_TYPE"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2"/>
  <p:tag name="KSO_WM_UNIT_FILL_FORE_SCHEMECOLOR_INDEX" val="5"/>
  <p:tag name="KSO_WM_UNIT_FILL_TYPE"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2"/>
  <p:tag name="KSO_WM_UNIT_FILL_FORE_SCHEMECOLOR_INDEX" val="7"/>
  <p:tag name="KSO_WM_UNIT_FILL_TYPE"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3"/>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3"/>
  <p:tag name="KSO_WM_UNIT_FILL_FORE_SCHEMECOLOR_INDEX" val="15"/>
  <p:tag name="KSO_WM_UNI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1"/>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1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1_1"/>
  <p:tag name="KSO_WM_UNIT_PRESET_TEXT" val="添加标题"/>
  <p:tag name="KSO_WM_UNIT_VALUE" val="12"/>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f*1_1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1_1"/>
  <p:tag name="KSO_WM_UNIT_PRESET_TEXT" val="单击此处添加文本具体内容，简明扼要的阐述您的观点。"/>
  <p:tag name="KSO_WM_UNIT_VALUE" val="7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3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3_1"/>
  <p:tag name="KSO_WM_UNIT_PRESET_TEXT" val="添加标题"/>
  <p:tag name="KSO_WM_UNIT_VALUE" val="12"/>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f*1_3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3_1"/>
  <p:tag name="KSO_WM_UNIT_PRESET_TEXT" val="单击此处添加文本具体内容，简明扼要的阐述您的观点。"/>
  <p:tag name="KSO_WM_UNIT_VALUE" val="72"/>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2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2_1"/>
  <p:tag name="KSO_WM_UNIT_PRESET_TEXT" val="添加标题"/>
  <p:tag name="KSO_WM_UNIT_VALUE" val="1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f*1_2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2_1"/>
  <p:tag name="KSO_WM_UNIT_PRESET_TEXT" val="单击此处添加文本具体内容，简明扼要的阐述您的观点。"/>
  <p:tag name="KSO_WM_UNIT_VALUE" val="68"/>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2"/>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2"/>
  <p:tag name="KSO_WM_UNIT_FILL_FORE_SCHEMECOLOR_INDEX" val="5"/>
  <p:tag name="KSO_WM_UNIT_FILL_TYPE"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3"/>
  <p:tag name="KSO_WM_UNIT_FILL_FORE_SCHEMECOLOR_INDEX" val="7"/>
  <p:tag name="KSO_WM_UNIT_FILL_TYPE"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3"/>
  <p:tag name="KSO_WM_UNIT_FILL_FORE_SCHEMECOLOR_INDEX" val="6"/>
  <p:tag name="KSO_WM_UNIT_FILL_TYPE"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3"/>
  <p:tag name="KSO_WM_UNIT_FILL_FORE_SCHEMECOLOR_INDEX" val="5"/>
  <p:tag name="KSO_WM_UNIT_FILL_TYPE" val="1"/>
</p:tagLst>
</file>

<file path=ppt/tags/tag338.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33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0.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341.xml><?xml version="1.0" encoding="utf-8"?>
<p:tagLst xmlns:p="http://schemas.openxmlformats.org/presentationml/2006/main">
  <p:tag name="KSO_WM_UNIT_COLOR_SCHEME_SHAPE_ID" val="33"/>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7477_5*l_h_i*1_4_1"/>
  <p:tag name="KSO_WM_TEMPLATE_CATEGORY" val="diagram"/>
  <p:tag name="KSO_WM_TEMPLATE_INDEX" val="2018747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42.xml><?xml version="1.0" encoding="utf-8"?>
<p:tagLst xmlns:p="http://schemas.openxmlformats.org/presentationml/2006/main">
  <p:tag name="KSO_WM_UNIT_COLOR_SCHEME_SHAPE_ID" val="34"/>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477_5*l_h_i*1_1_1"/>
  <p:tag name="KSO_WM_TEMPLATE_CATEGORY" val="diagram"/>
  <p:tag name="KSO_WM_TEMPLATE_INDEX" val="201874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43.xml><?xml version="1.0" encoding="utf-8"?>
<p:tagLst xmlns:p="http://schemas.openxmlformats.org/presentationml/2006/main">
  <p:tag name="KSO_WM_UNIT_COLOR_SCHEME_SHAPE_ID" val="35"/>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477_5*l_h_i*1_2_1"/>
  <p:tag name="KSO_WM_TEMPLATE_CATEGORY" val="diagram"/>
  <p:tag name="KSO_WM_TEMPLATE_INDEX" val="2018747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44.xml><?xml version="1.0" encoding="utf-8"?>
<p:tagLst xmlns:p="http://schemas.openxmlformats.org/presentationml/2006/main">
  <p:tag name="KSO_WM_UNIT_COLOR_SCHEME_SHAPE_ID" val="36"/>
  <p:tag name="KSO_WM_UNIT_COLOR_SCHEME_PARENT_PAGE" val="0_5"/>
  <p:tag name="KSO_WM_UNIT_VALUE" val="158*15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477_5*l_h_x*1_1_1"/>
  <p:tag name="KSO_WM_TEMPLATE_CATEGORY" val="diagram"/>
  <p:tag name="KSO_WM_TEMPLATE_INDEX" val="2018747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45.xml><?xml version="1.0" encoding="utf-8"?>
<p:tagLst xmlns:p="http://schemas.openxmlformats.org/presentationml/2006/main">
  <p:tag name="KSO_WM_UNIT_COLOR_SCHEME_SHAPE_ID" val="37"/>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477_5*l_h_i*1_3_1"/>
  <p:tag name="KSO_WM_TEMPLATE_CATEGORY" val="diagram"/>
  <p:tag name="KSO_WM_TEMPLATE_INDEX" val="2018747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46.xml><?xml version="1.0" encoding="utf-8"?>
<p:tagLst xmlns:p="http://schemas.openxmlformats.org/presentationml/2006/main">
  <p:tag name="KSO_WM_UNIT_COLOR_SCHEME_SHAPE_ID" val="38"/>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87477_5*l_h_i*1_5_1"/>
  <p:tag name="KSO_WM_TEMPLATE_CATEGORY" val="diagram"/>
  <p:tag name="KSO_WM_TEMPLATE_INDEX" val="2018747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347.xml><?xml version="1.0" encoding="utf-8"?>
<p:tagLst xmlns:p="http://schemas.openxmlformats.org/presentationml/2006/main">
  <p:tag name="KSO_WM_UNIT_COLOR_SCHEME_SHAPE_ID" val="39"/>
  <p:tag name="KSO_WM_UNIT_COLOR_SCHEME_PARENT_PAGE" val="0_5"/>
  <p:tag name="KSO_WM_UNIT_VALUE" val="158*158"/>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7477_5*l_h_x*1_4_1"/>
  <p:tag name="KSO_WM_TEMPLATE_CATEGORY" val="diagram"/>
  <p:tag name="KSO_WM_TEMPLATE_INDEX" val="2018747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48.xml><?xml version="1.0" encoding="utf-8"?>
<p:tagLst xmlns:p="http://schemas.openxmlformats.org/presentationml/2006/main">
  <p:tag name="KSO_WM_UNIT_COLOR_SCHEME_SHAPE_ID" val="40"/>
  <p:tag name="KSO_WM_UNIT_COLOR_SCHEME_PARENT_PAGE" val="0_5"/>
  <p:tag name="KSO_WM_UNIT_VALUE" val="158*158"/>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477_5*l_h_x*1_3_1"/>
  <p:tag name="KSO_WM_TEMPLATE_CATEGORY" val="diagram"/>
  <p:tag name="KSO_WM_TEMPLATE_INDEX" val="2018747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49.xml><?xml version="1.0" encoding="utf-8"?>
<p:tagLst xmlns:p="http://schemas.openxmlformats.org/presentationml/2006/main">
  <p:tag name="KSO_WM_UNIT_COLOR_SCHEME_SHAPE_ID" val="42"/>
  <p:tag name="KSO_WM_UNIT_COLOR_SCHEME_PARENT_PAGE" val="0_5"/>
  <p:tag name="KSO_WM_UNIT_VALUE" val="158*158"/>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87477_5*l_h_x*1_5_1"/>
  <p:tag name="KSO_WM_TEMPLATE_CATEGORY" val="diagram"/>
  <p:tag name="KSO_WM_TEMPLATE_INDEX" val="2018747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0.xml><?xml version="1.0" encoding="utf-8"?>
<p:tagLst xmlns:p="http://schemas.openxmlformats.org/presentationml/2006/main">
  <p:tag name="KSO_WM_UNIT_COLOR_SCHEME_SHAPE_ID" val="43"/>
  <p:tag name="KSO_WM_UNIT_COLOR_SCHEME_PARENT_PAGE" val="0_5"/>
  <p:tag name="KSO_WM_UNIT_VALUE" val="131*176"/>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477_5*l_h_x*1_2_1"/>
  <p:tag name="KSO_WM_TEMPLATE_CATEGORY" val="diagram"/>
  <p:tag name="KSO_WM_TEMPLATE_INDEX" val="2018747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351.xml><?xml version="1.0" encoding="utf-8"?>
<p:tagLst xmlns:p="http://schemas.openxmlformats.org/presentationml/2006/main">
  <p:tag name="KSO_WM_UNIT_COLOR_SCHEME_SHAPE_ID" val="22"/>
  <p:tag name="KSO_WM_UNIT_COLOR_SCHEME_PARENT_PAGE" val="0_6"/>
  <p:tag name="KSO_WM_UNIT_ISCONTENTSTITLE" val="0"/>
  <p:tag name="KSO_WM_UNIT_PRESET_TEXT" val="单击此处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477_5*l_h_a*1_2_1"/>
  <p:tag name="KSO_WM_TEMPLATE_CATEGORY" val="diagram"/>
  <p:tag name="KSO_WM_TEMPLATE_INDEX" val="20187477"/>
  <p:tag name="KSO_WM_UNIT_LAYERLEVEL" val="1_1_1"/>
  <p:tag name="KSO_WM_TAG_VERSION" val="1.0"/>
  <p:tag name="KSO_WM_BEAUTIFY_FLAG" val="#wm#"/>
  <p:tag name="KSO_WM_UNIT_TEXT_FILL_FORE_SCHEMECOLOR_INDEX" val="6"/>
  <p:tag name="KSO_WM_UNIT_TEXT_FILL_TYPE" val="1"/>
</p:tagLst>
</file>

<file path=ppt/tags/tag352.xml><?xml version="1.0" encoding="utf-8"?>
<p:tagLst xmlns:p="http://schemas.openxmlformats.org/presentationml/2006/main">
  <p:tag name="KSO_WM_UNIT_COLOR_SCHEME_SHAPE_ID" val="24"/>
  <p:tag name="KSO_WM_UNIT_COLOR_SCHEME_PARENT_PAGE" val="0_6"/>
  <p:tag name="KSO_WM_UNIT_ISCONTENTSTITLE" val="0"/>
  <p:tag name="KSO_WM_UNIT_PRESET_TEXT" val="单击此处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477_5*l_h_a*1_4_1"/>
  <p:tag name="KSO_WM_TEMPLATE_CATEGORY" val="diagram"/>
  <p:tag name="KSO_WM_TEMPLATE_INDEX" val="20187477"/>
  <p:tag name="KSO_WM_UNIT_LAYERLEVEL" val="1_1_1"/>
  <p:tag name="KSO_WM_TAG_VERSION" val="1.0"/>
  <p:tag name="KSO_WM_BEAUTIFY_FLAG" val="#wm#"/>
  <p:tag name="KSO_WM_UNIT_TEXT_FILL_FORE_SCHEMECOLOR_INDEX" val="8"/>
  <p:tag name="KSO_WM_UNIT_TEXT_FILL_TYPE" val="1"/>
</p:tagLst>
</file>

<file path=ppt/tags/tag353.xml><?xml version="1.0" encoding="utf-8"?>
<p:tagLst xmlns:p="http://schemas.openxmlformats.org/presentationml/2006/main">
  <p:tag name="KSO_WM_UNIT_COLOR_SCHEME_SHAPE_ID" val="28"/>
  <p:tag name="KSO_WM_UNIT_COLOR_SCHEME_PARENT_PAGE" val="0_6"/>
  <p:tag name="KSO_WM_UNIT_ISCONTENTSTITLE" val="0"/>
  <p:tag name="KSO_WM_UNIT_PRESET_TEXT" val="单击此处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87477_5*l_h_a*1_5_1"/>
  <p:tag name="KSO_WM_TEMPLATE_CATEGORY" val="diagram"/>
  <p:tag name="KSO_WM_TEMPLATE_INDEX" val="20187477"/>
  <p:tag name="KSO_WM_UNIT_LAYERLEVEL" val="1_1_1"/>
  <p:tag name="KSO_WM_TAG_VERSION" val="1.0"/>
  <p:tag name="KSO_WM_BEAUTIFY_FLAG" val="#wm#"/>
  <p:tag name="KSO_WM_UNIT_TEXT_FILL_FORE_SCHEMECOLOR_INDEX" val="9"/>
  <p:tag name="KSO_WM_UNIT_TEXT_FILL_TYPE" val="1"/>
</p:tagLst>
</file>

<file path=ppt/tags/tag354.xml><?xml version="1.0" encoding="utf-8"?>
<p:tagLst xmlns:p="http://schemas.openxmlformats.org/presentationml/2006/main">
  <p:tag name="KSO_WM_UNIT_COLOR_SCHEME_SHAPE_ID" val="30"/>
  <p:tag name="KSO_WM_UNIT_COLOR_SCHEME_PARENT_PAGE" val="0_6"/>
  <p:tag name="KSO_WM_UNIT_ISCONTENTSTITLE" val="0"/>
  <p:tag name="KSO_WM_UNIT_PRESET_TEXT" val="单击此处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477_5*l_h_a*1_3_1"/>
  <p:tag name="KSO_WM_TEMPLATE_CATEGORY" val="diagram"/>
  <p:tag name="KSO_WM_TEMPLATE_INDEX" val="20187477"/>
  <p:tag name="KSO_WM_UNIT_LAYERLEVEL" val="1_1_1"/>
  <p:tag name="KSO_WM_TAG_VERSION" val="1.0"/>
  <p:tag name="KSO_WM_BEAUTIFY_FLAG" val="#wm#"/>
  <p:tag name="KSO_WM_UNIT_TEXT_FILL_FORE_SCHEMECOLOR_INDEX" val="8"/>
  <p:tag name="KSO_WM_UNIT_TEXT_FILL_TYPE" val="1"/>
</p:tagLst>
</file>

<file path=ppt/tags/tag355.xml><?xml version="1.0" encoding="utf-8"?>
<p:tagLst xmlns:p="http://schemas.openxmlformats.org/presentationml/2006/main">
  <p:tag name="KSO_WM_UNIT_COLOR_SCHEME_SHAPE_ID" val="20"/>
  <p:tag name="KSO_WM_UNIT_COLOR_SCHEME_PARENT_PAGE" val="0_6"/>
  <p:tag name="KSO_WM_UNIT_ISCONTENTSTITLE" val="0"/>
  <p:tag name="KSO_WM_UNIT_PRESET_TEXT" val="单击此处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477_5*l_h_a*1_1_1"/>
  <p:tag name="KSO_WM_TEMPLATE_CATEGORY" val="diagram"/>
  <p:tag name="KSO_WM_TEMPLATE_INDEX" val="20187477"/>
  <p:tag name="KSO_WM_UNIT_LAYERLEVEL" val="1_1_1"/>
  <p:tag name="KSO_WM_TAG_VERSION" val="1.0"/>
  <p:tag name="KSO_WM_BEAUTIFY_FLAG" val="#wm#"/>
  <p:tag name="KSO_WM_UNIT_TEXT_FILL_FORE_SCHEMECOLOR_INDEX" val="5"/>
  <p:tag name="KSO_WM_UNIT_TEXT_FILL_TYPE" val="1"/>
</p:tagLst>
</file>

<file path=ppt/tags/tag356.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357.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358.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359.xml><?xml version="1.0" encoding="utf-8"?>
<p:tagLst xmlns:p="http://schemas.openxmlformats.org/presentationml/2006/main">
  <p:tag name="KSO_WM_TAG_VERSION" val="1.0"/>
  <p:tag name="KSO_WM_BEAUTIFY_FLAG" val="#wm#"/>
  <p:tag name="KSO_WM_UNIT_TYPE" val="i"/>
  <p:tag name="KSO_WM_UNIT_ID" val="diagram160569_4*i*0"/>
  <p:tag name="KSO_WM_TEMPLATE_CATEGORY" val="diagram"/>
  <p:tag name="KSO_WM_TEMPLATE_INDEX" val="160569"/>
  <p:tag name="KSO_WM_UNIT_INDEX" val="0"/>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0.xml><?xml version="1.0" encoding="utf-8"?>
<p:tagLst xmlns:p="http://schemas.openxmlformats.org/presentationml/2006/main">
  <p:tag name="KSO_WM_TEMPLATE_CATEGORY" val="diagram"/>
  <p:tag name="KSO_WM_TEMPLATE_INDEX" val="160569"/>
  <p:tag name="KSO_WM_UNIT_TYPE" val="l_i"/>
  <p:tag name="KSO_WM_UNIT_INDEX" val="1_1"/>
  <p:tag name="KSO_WM_UNIT_ID" val="diagram160569_4*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Lst>
</file>

<file path=ppt/tags/tag361.xml><?xml version="1.0" encoding="utf-8"?>
<p:tagLst xmlns:p="http://schemas.openxmlformats.org/presentationml/2006/main">
  <p:tag name="KSO_WM_TEMPLATE_CATEGORY" val="diagram"/>
  <p:tag name="KSO_WM_TEMPLATE_INDEX" val="160569"/>
  <p:tag name="KSO_WM_UNIT_TYPE" val="l_i"/>
  <p:tag name="KSO_WM_UNIT_INDEX" val="1_2"/>
  <p:tag name="KSO_WM_UNIT_ID" val="diagram160569_4*l_i*1_2"/>
  <p:tag name="KSO_WM_UNIT_CLEAR" val="1"/>
  <p:tag name="KSO_WM_UNIT_LAYERLEVEL" val="1_1"/>
  <p:tag name="KSO_WM_BEAUTIFY_FLAG" val="#wm#"/>
  <p:tag name="KSO_WM_TAG_VERSION" val="1.0"/>
  <p:tag name="KSO_WM_DIAGRAM_GROUP_CODE" val="l1-1"/>
  <p:tag name="KSO_WM_UNIT_FILL_FORE_SCHEMECOLOR_INDEX" val="5"/>
  <p:tag name="KSO_WM_UNIT_FILL_TYPE" val="1"/>
</p:tagLst>
</file>

<file path=ppt/tags/tag362.xml><?xml version="1.0" encoding="utf-8"?>
<p:tagLst xmlns:p="http://schemas.openxmlformats.org/presentationml/2006/main">
  <p:tag name="KSO_WM_TAG_VERSION" val="1.0"/>
  <p:tag name="KSO_WM_BEAUTIFY_FLAG" val="#wm#"/>
  <p:tag name="KSO_WM_UNIT_TYPE" val="i"/>
  <p:tag name="KSO_WM_UNIT_ID" val="diagram160569_4*i*5"/>
  <p:tag name="KSO_WM_TEMPLATE_CATEGORY" val="diagram"/>
  <p:tag name="KSO_WM_TEMPLATE_INDEX" val="160569"/>
  <p:tag name="KSO_WM_UNIT_INDEX" val="5"/>
</p:tagLst>
</file>

<file path=ppt/tags/tag363.xml><?xml version="1.0" encoding="utf-8"?>
<p:tagLst xmlns:p="http://schemas.openxmlformats.org/presentationml/2006/main">
  <p:tag name="KSO_WM_TEMPLATE_CATEGORY" val="diagram"/>
  <p:tag name="KSO_WM_TEMPLATE_INDEX" val="160569"/>
  <p:tag name="KSO_WM_UNIT_TYPE" val="l_i"/>
  <p:tag name="KSO_WM_UNIT_INDEX" val="1_3"/>
  <p:tag name="KSO_WM_UNIT_ID" val="diagram160569_4*l_i*1_3"/>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364.xml><?xml version="1.0" encoding="utf-8"?>
<p:tagLst xmlns:p="http://schemas.openxmlformats.org/presentationml/2006/main">
  <p:tag name="KSO_WM_TEMPLATE_CATEGORY" val="diagram"/>
  <p:tag name="KSO_WM_TEMPLATE_INDEX" val="160569"/>
  <p:tag name="KSO_WM_UNIT_TYPE" val="l_h_f"/>
  <p:tag name="KSO_WM_UNIT_INDEX" val="1_1_1"/>
  <p:tag name="KSO_WM_UNIT_ID" val="diagram160569_4*l_h_f*1_1_1"/>
  <p:tag name="KSO_WM_UNIT_CLEAR" val="1"/>
  <p:tag name="KSO_WM_UNIT_LAYERLEVEL" val="1_1_1"/>
  <p:tag name="KSO_WM_UNIT_VALUE" val="87"/>
  <p:tag name="KSO_WM_UNIT_HIGHLIGHT" val="0"/>
  <p:tag name="KSO_WM_UNIT_COMPATIBLE" val="0"/>
  <p:tag name="KSO_WM_BEAUTIFY_FLAG" val="#wm#"/>
  <p:tag name="KSO_WM_UNIT_PRESET_TEXT_INDEX" val="4"/>
  <p:tag name="KSO_WM_UNIT_PRESET_TEXT_LEN" val="85"/>
  <p:tag name="KSO_WM_TAG_VERSION" val="1.0"/>
  <p:tag name="KSO_WM_DIAGRAM_GROUP_CODE" val="l1-1"/>
  <p:tag name="KSO_WM_UNIT_TEXT_FILL_FORE_SCHEMECOLOR_INDEX" val="13"/>
  <p:tag name="KSO_WM_UNIT_TEXT_FILL_TYPE" val="1"/>
</p:tagLst>
</file>

<file path=ppt/tags/tag365.xml><?xml version="1.0" encoding="utf-8"?>
<p:tagLst xmlns:p="http://schemas.openxmlformats.org/presentationml/2006/main">
  <p:tag name="KSO_WM_TAG_VERSION" val="1.0"/>
  <p:tag name="KSO_WM_BEAUTIFY_FLAG" val="#wm#"/>
  <p:tag name="KSO_WM_UNIT_TYPE" val="i"/>
  <p:tag name="KSO_WM_UNIT_ID" val="diagram160569_4*i*10"/>
  <p:tag name="KSO_WM_TEMPLATE_CATEGORY" val="diagram"/>
  <p:tag name="KSO_WM_TEMPLATE_INDEX" val="160569"/>
  <p:tag name="KSO_WM_UNIT_INDEX" val="10"/>
</p:tagLst>
</file>

<file path=ppt/tags/tag366.xml><?xml version="1.0" encoding="utf-8"?>
<p:tagLst xmlns:p="http://schemas.openxmlformats.org/presentationml/2006/main">
  <p:tag name="KSO_WM_TEMPLATE_CATEGORY" val="diagram"/>
  <p:tag name="KSO_WM_TEMPLATE_INDEX" val="160569"/>
  <p:tag name="KSO_WM_UNIT_TYPE" val="l_i"/>
  <p:tag name="KSO_WM_UNIT_INDEX" val="1_4"/>
  <p:tag name="KSO_WM_UNIT_ID" val="diagram160569_4*l_i*1_4"/>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367.xml><?xml version="1.0" encoding="utf-8"?>
<p:tagLst xmlns:p="http://schemas.openxmlformats.org/presentationml/2006/main">
  <p:tag name="KSO_WM_TEMPLATE_CATEGORY" val="diagram"/>
  <p:tag name="KSO_WM_TEMPLATE_INDEX" val="160569"/>
  <p:tag name="KSO_WM_UNIT_TYPE" val="l_h_f"/>
  <p:tag name="KSO_WM_UNIT_INDEX" val="1_2_1"/>
  <p:tag name="KSO_WM_UNIT_ID" val="diagram160569_4*l_h_f*1_2_1"/>
  <p:tag name="KSO_WM_UNIT_CLEAR" val="1"/>
  <p:tag name="KSO_WM_UNIT_LAYERLEVEL" val="1_1_1"/>
  <p:tag name="KSO_WM_UNIT_VALUE" val="87"/>
  <p:tag name="KSO_WM_UNIT_HIGHLIGHT" val="0"/>
  <p:tag name="KSO_WM_UNIT_COMPATIBLE" val="0"/>
  <p:tag name="KSO_WM_BEAUTIFY_FLAG" val="#wm#"/>
  <p:tag name="KSO_WM_UNIT_PRESET_TEXT_INDEX" val="4"/>
  <p:tag name="KSO_WM_UNIT_PRESET_TEXT_LEN" val="85"/>
  <p:tag name="KSO_WM_TAG_VERSION" val="1.0"/>
  <p:tag name="KSO_WM_DIAGRAM_GROUP_CODE" val="l1-1"/>
  <p:tag name="KSO_WM_UNIT_TEXT_FILL_FORE_SCHEMECOLOR_INDEX" val="13"/>
  <p:tag name="KSO_WM_UNIT_TEXT_FILL_TYPE" val="1"/>
</p:tagLst>
</file>

<file path=ppt/tags/tag368.xml><?xml version="1.0" encoding="utf-8"?>
<p:tagLst xmlns:p="http://schemas.openxmlformats.org/presentationml/2006/main">
  <p:tag name="KSO_WM_TAG_VERSION" val="1.0"/>
  <p:tag name="KSO_WM_BEAUTIFY_FLAG" val="#wm#"/>
  <p:tag name="KSO_WM_UNIT_TYPE" val="i"/>
  <p:tag name="KSO_WM_UNIT_ID" val="diagram160569_4*i*15"/>
  <p:tag name="KSO_WM_TEMPLATE_CATEGORY" val="diagram"/>
  <p:tag name="KSO_WM_TEMPLATE_INDEX" val="160569"/>
  <p:tag name="KSO_WM_UNIT_INDEX" val="15"/>
</p:tagLst>
</file>

<file path=ppt/tags/tag369.xml><?xml version="1.0" encoding="utf-8"?>
<p:tagLst xmlns:p="http://schemas.openxmlformats.org/presentationml/2006/main">
  <p:tag name="KSO_WM_TEMPLATE_CATEGORY" val="diagram"/>
  <p:tag name="KSO_WM_TEMPLATE_INDEX" val="160569"/>
  <p:tag name="KSO_WM_UNIT_TYPE" val="l_i"/>
  <p:tag name="KSO_WM_UNIT_INDEX" val="1_5"/>
  <p:tag name="KSO_WM_UNIT_ID" val="diagram160569_4*l_i*1_5"/>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0.xml><?xml version="1.0" encoding="utf-8"?>
<p:tagLst xmlns:p="http://schemas.openxmlformats.org/presentationml/2006/main">
  <p:tag name="KSO_WM_TEMPLATE_CATEGORY" val="diagram"/>
  <p:tag name="KSO_WM_TEMPLATE_INDEX" val="160569"/>
  <p:tag name="KSO_WM_UNIT_TYPE" val="l_h_f"/>
  <p:tag name="KSO_WM_UNIT_INDEX" val="1_3_1"/>
  <p:tag name="KSO_WM_UNIT_ID" val="diagram160569_4*l_h_f*1_3_1"/>
  <p:tag name="KSO_WM_UNIT_CLEAR" val="1"/>
  <p:tag name="KSO_WM_UNIT_LAYERLEVEL" val="1_1_1"/>
  <p:tag name="KSO_WM_UNIT_VALUE" val="87"/>
  <p:tag name="KSO_WM_UNIT_HIGHLIGHT" val="0"/>
  <p:tag name="KSO_WM_UNIT_COMPATIBLE" val="0"/>
  <p:tag name="KSO_WM_BEAUTIFY_FLAG" val="#wm#"/>
  <p:tag name="KSO_WM_UNIT_PRESET_TEXT_INDEX" val="4"/>
  <p:tag name="KSO_WM_UNIT_PRESET_TEXT_LEN" val="85"/>
  <p:tag name="KSO_WM_TAG_VERSION" val="1.0"/>
  <p:tag name="KSO_WM_DIAGRAM_GROUP_CODE" val="l1-1"/>
  <p:tag name="KSO_WM_UNIT_TEXT_FILL_FORE_SCHEMECOLOR_INDEX" val="13"/>
  <p:tag name="KSO_WM_UNIT_TEXT_FILL_TYPE" val="1"/>
</p:tagLst>
</file>

<file path=ppt/tags/tag371.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37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1_4*l_h_i*1_2_1"/>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1_4*l_h_i*1_2_3"/>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31_4*l_h_i*1_2_4"/>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1_4*l_h_i*1_2_2"/>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377.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1_4*l_h_f*1_2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5"/>
  <p:tag name="KSO_WM_UNIT_ID" val="diagram731_4*l_h_i*1_2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31_4*l_h_i*1_4_1"/>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31_4*l_h_i*1_4_3"/>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31_4*l_h_i*1_4_4"/>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31_4*l_h_i*1_4_2"/>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383.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31_4*l_h_f*1_4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5"/>
  <p:tag name="KSO_WM_UNIT_ID" val="diagram731_4*l_h_i*1_4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31_4*l_h_i*1_3_1"/>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31_4*l_h_i*1_3_3"/>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31_4*l_h_i*1_3_4"/>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31_4*l_h_i*1_3_2"/>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38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31_4*l_h_f*1_3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5"/>
  <p:tag name="KSO_WM_UNIT_ID" val="diagram731_4*l_h_i*1_3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1_4*l_h_i*1_1_1"/>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1_4*l_h_i*1_1_3"/>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31_4*l_h_i*1_1_4"/>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1_4*l_h_i*1_1_2"/>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95.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1_4*l_h_f*1_1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5"/>
  <p:tag name="KSO_WM_UNIT_ID" val="diagram731_4*l_h_i*1_1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31_4*l_h_i*1_5_1"/>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31_4*l_h_i*1_5_3"/>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31_4*l_h_i*1_5_4"/>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31_4*l_h_i*1_5_2"/>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401.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31_4*l_h_f*1_5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5"/>
  <p:tag name="KSO_WM_UNIT_ID" val="diagram731_4*l_h_i*1_5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403.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627_4*l_h_i*1_1_3"/>
  <p:tag name="KSO_WM_TEMPLATE_CATEGORY" val="diagram"/>
  <p:tag name="KSO_WM_TEMPLATE_INDEX" val="627"/>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27_4*l_h_i*1_1_1"/>
  <p:tag name="KSO_WM_TEMPLATE_CATEGORY" val="diagram"/>
  <p:tag name="KSO_WM_TEMPLATE_INDEX" val="62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627_4*l_h_i*1_1_2"/>
  <p:tag name="KSO_WM_TEMPLATE_CATEGORY" val="diagram"/>
  <p:tag name="KSO_WM_TEMPLATE_INDEX" val="627"/>
  <p:tag name="KSO_WM_UNIT_LAYERLEVEL" val="1_1_1"/>
  <p:tag name="KSO_WM_TAG_VERSION" val="1.0"/>
  <p:tag name="KSO_WM_BEAUTIFY_FLAG" val="#wm#"/>
  <p:tag name="KSO_WM_UNIT_TEXT_FILL_FORE_SCHEMECOLOR_INDEX" val="14"/>
  <p:tag name="KSO_WM_UNIT_TEXT_FILL_TYPE" val="1"/>
</p:tagLst>
</file>

<file path=ppt/tags/tag407.xml><?xml version="1.0" encoding="utf-8"?>
<p:tagLst xmlns:p="http://schemas.openxmlformats.org/presentationml/2006/main">
  <p:tag name="KSO_WM_UNIT_SUBTYPE" val="a"/>
  <p:tag name="KSO_WM_UNIT_PRESET_TEXT" val="单击此处添加文本具体内容"/>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27_4*l_h_f*1_1_1"/>
  <p:tag name="KSO_WM_TEMPLATE_CATEGORY" val="diagram"/>
  <p:tag name="KSO_WM_TEMPLATE_INDEX" val="627"/>
  <p:tag name="KSO_WM_UNIT_LAYERLEVEL" val="1_1_1"/>
  <p:tag name="KSO_WM_TAG_VERSION" val="1.0"/>
  <p:tag name="KSO_WM_BEAUTIFY_FLAG" val="#wm#"/>
  <p:tag name="KSO_WM_UNIT_TEXT_FILL_FORE_SCHEMECOLOR_INDEX" val="13"/>
  <p:tag name="KSO_WM_UNIT_TEXT_FILL_TYPE"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627_4*l_h_i*1_2_3"/>
  <p:tag name="KSO_WM_TEMPLATE_CATEGORY" val="diagram"/>
  <p:tag name="KSO_WM_TEMPLATE_INDEX" val="627"/>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27_4*l_h_i*1_2_1"/>
  <p:tag name="KSO_WM_TEMPLATE_CATEGORY" val="diagram"/>
  <p:tag name="KSO_WM_TEMPLATE_INDEX" val="62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627_4*l_h_i*1_2_2"/>
  <p:tag name="KSO_WM_TEMPLATE_CATEGORY" val="diagram"/>
  <p:tag name="KSO_WM_TEMPLATE_INDEX" val="627"/>
  <p:tag name="KSO_WM_UNIT_LAYERLEVEL" val="1_1_1"/>
  <p:tag name="KSO_WM_TAG_VERSION" val="1.0"/>
  <p:tag name="KSO_WM_BEAUTIFY_FLAG" val="#wm#"/>
  <p:tag name="KSO_WM_UNIT_TEXT_FILL_FORE_SCHEMECOLOR_INDEX" val="14"/>
  <p:tag name="KSO_WM_UNIT_TEXT_FILL_TYPE" val="1"/>
</p:tagLst>
</file>

<file path=ppt/tags/tag411.xml><?xml version="1.0" encoding="utf-8"?>
<p:tagLst xmlns:p="http://schemas.openxmlformats.org/presentationml/2006/main">
  <p:tag name="KSO_WM_UNIT_SUBTYPE" val="a"/>
  <p:tag name="KSO_WM_UNIT_PRESET_TEXT" val="单击此处添加文本具体内容"/>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27_4*l_h_f*1_2_1"/>
  <p:tag name="KSO_WM_TEMPLATE_CATEGORY" val="diagram"/>
  <p:tag name="KSO_WM_TEMPLATE_INDEX" val="627"/>
  <p:tag name="KSO_WM_UNIT_LAYERLEVEL" val="1_1_1"/>
  <p:tag name="KSO_WM_TAG_VERSION" val="1.0"/>
  <p:tag name="KSO_WM_BEAUTIFY_FLAG" val="#wm#"/>
  <p:tag name="KSO_WM_UNIT_TEXT_FILL_FORE_SCHEMECOLOR_INDEX" val="13"/>
  <p:tag name="KSO_WM_UNIT_TEXT_FILL_TYPE"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627_4*l_h_i*1_3_3"/>
  <p:tag name="KSO_WM_TEMPLATE_CATEGORY" val="diagram"/>
  <p:tag name="KSO_WM_TEMPLATE_INDEX" val="627"/>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27_4*l_h_i*1_3_1"/>
  <p:tag name="KSO_WM_TEMPLATE_CATEGORY" val="diagram"/>
  <p:tag name="KSO_WM_TEMPLATE_INDEX" val="62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627_4*l_h_i*1_3_2"/>
  <p:tag name="KSO_WM_TEMPLATE_CATEGORY" val="diagram"/>
  <p:tag name="KSO_WM_TEMPLATE_INDEX" val="627"/>
  <p:tag name="KSO_WM_UNIT_LAYERLEVEL" val="1_1_1"/>
  <p:tag name="KSO_WM_TAG_VERSION" val="1.0"/>
  <p:tag name="KSO_WM_BEAUTIFY_FLAG" val="#wm#"/>
  <p:tag name="KSO_WM_UNIT_TEXT_FILL_FORE_SCHEMECOLOR_INDEX" val="14"/>
  <p:tag name="KSO_WM_UNIT_TEXT_FILL_TYPE" val="1"/>
</p:tagLst>
</file>

<file path=ppt/tags/tag415.xml><?xml version="1.0" encoding="utf-8"?>
<p:tagLst xmlns:p="http://schemas.openxmlformats.org/presentationml/2006/main">
  <p:tag name="KSO_WM_UNIT_SUBTYPE" val="a"/>
  <p:tag name="KSO_WM_UNIT_PRESET_TEXT" val="单击此处添加文本具体内容"/>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27_4*l_h_f*1_3_1"/>
  <p:tag name="KSO_WM_TEMPLATE_CATEGORY" val="diagram"/>
  <p:tag name="KSO_WM_TEMPLATE_INDEX" val="627"/>
  <p:tag name="KSO_WM_UNIT_LAYERLEVEL" val="1_1_1"/>
  <p:tag name="KSO_WM_TAG_VERSION" val="1.0"/>
  <p:tag name="KSO_WM_BEAUTIFY_FLAG" val="#wm#"/>
  <p:tag name="KSO_WM_UNIT_TEXT_FILL_FORE_SCHEMECOLOR_INDEX" val="13"/>
  <p:tag name="KSO_WM_UNIT_TEXT_FILL_TYPE" val="1"/>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627_4*l_h_i*1_4_3"/>
  <p:tag name="KSO_WM_TEMPLATE_CATEGORY" val="diagram"/>
  <p:tag name="KSO_WM_TEMPLATE_INDEX" val="627"/>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627_4*l_h_i*1_4_1"/>
  <p:tag name="KSO_WM_TEMPLATE_CATEGORY" val="diagram"/>
  <p:tag name="KSO_WM_TEMPLATE_INDEX" val="62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627_4*l_h_i*1_4_2"/>
  <p:tag name="KSO_WM_TEMPLATE_CATEGORY" val="diagram"/>
  <p:tag name="KSO_WM_TEMPLATE_INDEX" val="627"/>
  <p:tag name="KSO_WM_UNIT_LAYERLEVEL" val="1_1_1"/>
  <p:tag name="KSO_WM_TAG_VERSION" val="1.0"/>
  <p:tag name="KSO_WM_BEAUTIFY_FLAG" val="#wm#"/>
  <p:tag name="KSO_WM_UNIT_TEXT_FILL_FORE_SCHEMECOLOR_INDEX" val="14"/>
  <p:tag name="KSO_WM_UNIT_TEXT_FILL_TYPE" val="1"/>
</p:tagLst>
</file>

<file path=ppt/tags/tag419.xml><?xml version="1.0" encoding="utf-8"?>
<p:tagLst xmlns:p="http://schemas.openxmlformats.org/presentationml/2006/main">
  <p:tag name="KSO_WM_UNIT_SUBTYPE" val="a"/>
  <p:tag name="KSO_WM_UNIT_PRESET_TEXT" val="单击此处添加文本具体内容"/>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627_4*l_h_f*1_4_1"/>
  <p:tag name="KSO_WM_TEMPLATE_CATEGORY" val="diagram"/>
  <p:tag name="KSO_WM_TEMPLATE_INDEX" val="627"/>
  <p:tag name="KSO_WM_UNIT_LAYERLEVEL" val="1_1_1"/>
  <p:tag name="KSO_WM_TAG_VERSION" val="1.0"/>
  <p:tag name="KSO_WM_BEAUTIFY_FLAG" val="#wm#"/>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20.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421.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422.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423.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424.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42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426.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1"/>
  <p:tag name="KSO_WM_UNIT_ID" val="diagram20170354_3*i*1"/>
  <p:tag name="KSO_WM_TEMPLATE_CATEGORY" val="diagram"/>
  <p:tag name="KSO_WM_TEMPLATE_INDEX" val="20170354"/>
  <p:tag name="KSO_WM_UNIT_LAYERLEVEL" val="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70354_3*q_h_i*1_2_2"/>
  <p:tag name="KSO_WM_TEMPLATE_CATEGORY" val="diagram"/>
  <p:tag name="KSO_WM_TEMPLATE_INDEX" val="2017035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70354_3*q_h_i*1_2_3"/>
  <p:tag name="KSO_WM_TEMPLATE_CATEGORY" val="diagram"/>
  <p:tag name="KSO_WM_TEMPLATE_INDEX" val="2017035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5"/>
  <p:tag name="KSO_WM_UNIT_ID" val="diagram20170354_3*i*5"/>
  <p:tag name="KSO_WM_TEMPLATE_CATEGORY" val="diagram"/>
  <p:tag name="KSO_WM_TEMPLATE_INDEX" val="20170354"/>
  <p:tag name="KSO_WM_UNIT_LAYERLEVEL" val="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0354_3*q_h_i*1_3_1"/>
  <p:tag name="KSO_WM_TEMPLATE_CATEGORY" val="diagram"/>
  <p:tag name="KSO_WM_TEMPLATE_INDEX" val="20170354"/>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70354_3*q_h_i*1_3_2"/>
  <p:tag name="KSO_WM_TEMPLATE_CATEGORY" val="diagram"/>
  <p:tag name="KSO_WM_TEMPLATE_INDEX" val="20170354"/>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2"/>
  <p:tag name="KSO_WM_UNIT_ID" val="diagram20170354_3*i*2"/>
  <p:tag name="KSO_WM_TEMPLATE_CATEGORY" val="diagram"/>
  <p:tag name="KSO_WM_TEMPLATE_INDEX" val="20170354"/>
  <p:tag name="KSO_WM_UNIT_LAYERLEVEL" val="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0354_3*q_h_i*1_1_1"/>
  <p:tag name="KSO_WM_TEMPLATE_CATEGORY" val="diagram"/>
  <p:tag name="KSO_WM_TEMPLATE_INDEX" val="2017035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70354_3*q_h_i*1_1_2"/>
  <p:tag name="KSO_WM_TEMPLATE_CATEGORY" val="diagram"/>
  <p:tag name="KSO_WM_TEMPLATE_INDEX" val="2017035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3"/>
  <p:tag name="KSO_WM_UNIT_ID" val="diagram20170354_3*i*3"/>
  <p:tag name="KSO_WM_TEMPLATE_CATEGORY" val="diagram"/>
  <p:tag name="KSO_WM_TEMPLATE_INDEX" val="20170354"/>
  <p:tag name="KSO_WM_UNIT_LAYERLEVEL" val="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70354_3*q_h_i*1_4_1"/>
  <p:tag name="KSO_WM_TEMPLATE_CATEGORY" val="diagram"/>
  <p:tag name="KSO_WM_TEMPLATE_INDEX" val="20170354"/>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70354_3*q_h_i*1_4_2"/>
  <p:tag name="KSO_WM_TEMPLATE_CATEGORY" val="diagram"/>
  <p:tag name="KSO_WM_TEMPLATE_INDEX" val="20170354"/>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4"/>
  <p:tag name="KSO_WM_UNIT_ID" val="diagram20170354_3*i*4"/>
  <p:tag name="KSO_WM_TEMPLATE_CATEGORY" val="diagram"/>
  <p:tag name="KSO_WM_TEMPLATE_INDEX" val="20170354"/>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70354_3*q_i*1_1"/>
  <p:tag name="KSO_WM_TEMPLATE_CATEGORY" val="diagram"/>
  <p:tag name="KSO_WM_TEMPLATE_INDEX" val="20170354"/>
  <p:tag name="KSO_WM_UNIT_LAYERLEVEL" val="1_1"/>
  <p:tag name="KSO_WM_TAG_VERSION" val="1.0"/>
  <p:tag name="KSO_WM_BEAUTIFY_FLAG" val="#wm#"/>
  <p:tag name="KSO_WM_UNIT_FILL_FORE_SCHEMECOLOR_INDEX" val="14"/>
  <p:tag name="KSO_WM_UNIT_FILL_TYPE"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70354_3*q_i*1_2"/>
  <p:tag name="KSO_WM_TEMPLATE_CATEGORY" val="diagram"/>
  <p:tag name="KSO_WM_TEMPLATE_INDEX" val="20170354"/>
  <p:tag name="KSO_WM_UNIT_LAYERLEVEL" val="1_1"/>
  <p:tag name="KSO_WM_TAG_VERSION" val="1.0"/>
  <p:tag name="KSO_WM_BEAUTIFY_FLAG" val="#wm#"/>
  <p:tag name="KSO_WM_UNIT_FILL_FORE_SCHEMECOLOR_INDEX" val="14"/>
  <p:tag name="KSO_WM_UNIT_FILL_TYPE"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0354_3*q_h_i*1_2_1"/>
  <p:tag name="KSO_WM_TEMPLATE_CATEGORY" val="diagram"/>
  <p:tag name="KSO_WM_TEMPLATE_INDEX" val="20170354"/>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16"/>
  <p:tag name="KSO_WM_UNIT_TEXT_FILL_TYPE"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170354_3*q_h_i*1_3_3"/>
  <p:tag name="KSO_WM_TEMPLATE_CATEGORY" val="diagram"/>
  <p:tag name="KSO_WM_TEMPLATE_INDEX" val="20170354"/>
  <p:tag name="KSO_WM_UNIT_LAYERLEVEL" val="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16"/>
  <p:tag name="KSO_WM_UNIT_TEXT_FILL_TYPE"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70354_3*q_h_i*1_1_3"/>
  <p:tag name="KSO_WM_TEMPLATE_CATEGORY" val="diagram"/>
  <p:tag name="KSO_WM_TEMPLATE_INDEX" val="2017035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6"/>
  <p:tag name="KSO_WM_UNIT_TEXT_FILL_TYPE"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170354_3*q_h_i*1_4_3"/>
  <p:tag name="KSO_WM_TEMPLATE_CATEGORY" val="diagram"/>
  <p:tag name="KSO_WM_TEMPLATE_INDEX" val="20170354"/>
  <p:tag name="KSO_WM_UNIT_LAYERLEVEL" val="1_1_1"/>
  <p:tag name="KSO_WM_TAG_VERSION" val="1.0"/>
  <p:tag name="KSO_WM_BEAUTIFY_FLAG" val="#wm#"/>
  <p:tag name="KSO_WM_UNIT_FILL_FORE_SCHEMECOLOR_INDEX" val="8"/>
  <p:tag name="KSO_WM_UNIT_FILL_TYPE" val="1"/>
  <p:tag name="KSO_WM_UNIT_LINE_FORE_SCHEMECOLOR_INDEX" val="14"/>
  <p:tag name="KSO_WM_UNIT_LINE_FILL_TYPE" val="2"/>
  <p:tag name="KSO_WM_UNIT_TEXT_FILL_FORE_SCHEMECOLOR_INDEX" val="16"/>
  <p:tag name="KSO_WM_UNIT_TEXT_FILL_TYPE" val="1"/>
</p:tagLst>
</file>

<file path=ppt/tags/tag446.xml><?xml version="1.0" encoding="utf-8"?>
<p:tagLst xmlns:p="http://schemas.openxmlformats.org/presentationml/2006/main">
  <p:tag name="KSO_WM_UNIT_SUBTYPE" val="a"/>
  <p:tag name="KSO_WM_UNIT_NOCLEAR" val="0"/>
  <p:tag name="KSO_WM_UNIT_VALUE" val="85"/>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70354_3*q_h_f*1_1_1"/>
  <p:tag name="KSO_WM_TEMPLATE_CATEGORY" val="diagram"/>
  <p:tag name="KSO_WM_TEMPLATE_INDEX" val="2017035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47.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0354_3*q_h_a*1_1_1"/>
  <p:tag name="KSO_WM_TEMPLATE_CATEGORY" val="diagram"/>
  <p:tag name="KSO_WM_TEMPLATE_INDEX" val="20170354"/>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448.xml><?xml version="1.0" encoding="utf-8"?>
<p:tagLst xmlns:p="http://schemas.openxmlformats.org/presentationml/2006/main">
  <p:tag name="KSO_WM_UNIT_SUBTYPE" val="a"/>
  <p:tag name="KSO_WM_UNIT_NOCLEAR" val="0"/>
  <p:tag name="KSO_WM_UNIT_VALUE" val="85"/>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70354_3*q_h_f*1_4_1"/>
  <p:tag name="KSO_WM_TEMPLATE_CATEGORY" val="diagram"/>
  <p:tag name="KSO_WM_TEMPLATE_INDEX" val="2017035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49.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70354_3*q_h_a*1_4_1"/>
  <p:tag name="KSO_WM_TEMPLATE_CATEGORY" val="diagram"/>
  <p:tag name="KSO_WM_TEMPLATE_INDEX" val="20170354"/>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0.xml><?xml version="1.0" encoding="utf-8"?>
<p:tagLst xmlns:p="http://schemas.openxmlformats.org/presentationml/2006/main">
  <p:tag name="KSO_WM_UNIT_SUBTYPE" val="a"/>
  <p:tag name="KSO_WM_UNIT_NOCLEAR" val="0"/>
  <p:tag name="KSO_WM_UNIT_VALUE" val="85"/>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70354_3*q_h_f*1_2_1"/>
  <p:tag name="KSO_WM_TEMPLATE_CATEGORY" val="diagram"/>
  <p:tag name="KSO_WM_TEMPLATE_INDEX" val="2017035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51.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0354_3*q_h_a*1_2_1"/>
  <p:tag name="KSO_WM_TEMPLATE_CATEGORY" val="diagram"/>
  <p:tag name="KSO_WM_TEMPLATE_INDEX" val="20170354"/>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452.xml><?xml version="1.0" encoding="utf-8"?>
<p:tagLst xmlns:p="http://schemas.openxmlformats.org/presentationml/2006/main">
  <p:tag name="KSO_WM_UNIT_SUBTYPE" val="a"/>
  <p:tag name="KSO_WM_UNIT_NOCLEAR" val="0"/>
  <p:tag name="KSO_WM_UNIT_VALUE" val="85"/>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70354_3*q_h_f*1_3_1"/>
  <p:tag name="KSO_WM_TEMPLATE_CATEGORY" val="diagram"/>
  <p:tag name="KSO_WM_TEMPLATE_INDEX" val="2017035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53.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0354_3*q_h_a*1_3_1"/>
  <p:tag name="KSO_WM_TEMPLATE_CATEGORY" val="diagram"/>
  <p:tag name="KSO_WM_TEMPLATE_INDEX" val="20170354"/>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454.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455.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456.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457.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458.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459.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0.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461.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46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3_1"/>
  <p:tag name="KSO_WM_UNIT_ID" val="diagram20169746_2*q_h_i*1_3_1"/>
  <p:tag name="KSO_WM_UNIT_LAYERLEVEL" val="1_1_1"/>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3"/>
  <p:tag name="KSO_WM_UNIT_TEXT_FILL_TYPE" val="1"/>
</p:tagLst>
</file>

<file path=ppt/tags/tag46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2*q_h_i*1_1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464.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2_1"/>
  <p:tag name="KSO_WM_UNIT_ID" val="diagram20169746_2*q_h_i*1_2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465.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2*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Lst>
</file>

<file path=ppt/tags/tag466.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3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2*q_h_a*1_3_1"/>
  <p:tag name="KSO_WM_UNIT_TEXT_FILL_FORE_SCHEMECOLOR_INDEX" val="8"/>
  <p:tag name="KSO_WM_UNIT_TEXT_FILL_TYPE" val="1"/>
</p:tagLst>
</file>

<file path=ppt/tags/tag467.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2*q_h_a*1_1_1"/>
  <p:tag name="KSO_WM_UNIT_TEXT_FILL_FORE_SCHEMECOLOR_INDEX" val="6"/>
  <p:tag name="KSO_WM_UNIT_TEXT_FILL_TYPE" val="1"/>
</p:tagLst>
</file>

<file path=ppt/tags/tag468.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3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q1-1"/>
  <p:tag name="KSO_WM_UNIT_ID" val="diagram20169746_2*q_h_f*1_3_1"/>
  <p:tag name="KSO_WM_UNIT_TEXT_FILL_FORE_SCHEMECOLOR_INDEX" val="13"/>
  <p:tag name="KSO_WM_UNIT_TEXT_FILL_TYPE" val="1"/>
</p:tagLst>
</file>

<file path=ppt/tags/tag469.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2*q_h_a*1_2_1"/>
  <p:tag name="KSO_WM_UNIT_TEXT_FILL_FORE_SCHEMECOLOR_INDEX" val="7"/>
  <p:tag name="KSO_WM_UNIT_TEXT_FILL_TYPE" val="1"/>
</p:tagLst>
</file>

<file path=ppt/tags/tag4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70.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2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q1-1"/>
  <p:tag name="KSO_WM_UNIT_ID" val="diagram20169746_2*q_h_f*1_2_1"/>
  <p:tag name="KSO_WM_UNIT_TEXT_FILL_FORE_SCHEMECOLOR_INDEX" val="13"/>
  <p:tag name="KSO_WM_UNIT_TEXT_FILL_TYPE" val="1"/>
</p:tagLst>
</file>

<file path=ppt/tags/tag47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1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q1-1"/>
  <p:tag name="KSO_WM_UNIT_ID" val="diagram20169746_2*q_h_f*1_1_1"/>
  <p:tag name="KSO_WM_UNIT_TEXT_FILL_FORE_SCHEMECOLOR_INDEX" val="13"/>
  <p:tag name="KSO_WM_UNIT_TEXT_FILL_TYPE" val="1"/>
</p:tagLst>
</file>

<file path=ppt/tags/tag472.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473.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474.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47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476.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1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 name="KSO_WM_UNIT_TEXT_FILL_FORE_SCHEMECOLOR_INDEX" val="13"/>
  <p:tag name="KSO_WM_UNIT_TEXT_FILL_TYPE"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1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1_2"/>
  <p:tag name="KSO_WM_UNIT_TEXT_FILL_FORE_SCHEMECOLOR_INDEX" val="14"/>
  <p:tag name="KSO_WM_UNIT_TEXT_FILL_TYPE"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2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 name="KSO_WM_UNIT_TEXT_FILL_FORE_SCHEMECOLOR_INDEX" val="13"/>
  <p:tag name="KSO_WM_UNIT_TEXT_FILL_TYPE" val="1"/>
</p:tagLst>
</file>

<file path=ppt/tags/tag4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2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2_1"/>
  <p:tag name="KSO_WM_UNIT_TEXT_FILL_FORE_SCHEMECOLOR_INDEX" val="14"/>
  <p:tag name="KSO_WM_UNIT_TEXT_FILL_TYPE"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3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3_2"/>
  <p:tag name="KSO_WM_UNIT_FILL_FORE_SCHEMECOLOR_INDEX" val="7"/>
  <p:tag name="KSO_WM_UNIT_FILL_TYPE" val="1"/>
  <p:tag name="KSO_WM_UNIT_TEXT_FILL_FORE_SCHEMECOLOR_INDEX" val="13"/>
  <p:tag name="KSO_WM_UNIT_TEXT_FILL_TYPE"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3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3_1"/>
  <p:tag name="KSO_WM_UNIT_TEXT_FILL_FORE_SCHEMECOLOR_INDEX" val="14"/>
  <p:tag name="KSO_WM_UNIT_TEXT_FILL_TYPE" val="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4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4_1"/>
  <p:tag name="KSO_WM_UNIT_FILL_FORE_SCHEMECOLOR_INDEX" val="8"/>
  <p:tag name="KSO_WM_UNIT_FILL_TYPE" val="1"/>
  <p:tag name="KSO_WM_UNIT_TEXT_FILL_FORE_SCHEMECOLOR_INDEX" val="13"/>
  <p:tag name="KSO_WM_UNIT_TEXT_FILL_TYPE"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4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4_2"/>
  <p:tag name="KSO_WM_UNIT_TEXT_FILL_FORE_SCHEMECOLOR_INDEX" val="14"/>
  <p:tag name="KSO_WM_UNIT_TEXT_FILL_TYPE"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5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5_1"/>
  <p:tag name="KSO_WM_UNIT_FILL_FORE_SCHEMECOLOR_INDEX" val="9"/>
  <p:tag name="KSO_WM_UNIT_FILL_TYPE" val="1"/>
  <p:tag name="KSO_WM_UNIT_TEXT_FILL_FORE_SCHEMECOLOR_INDEX" val="13"/>
  <p:tag name="KSO_WM_UNIT_TEXT_FILL_TYPE"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i*1_5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5_2"/>
  <p:tag name="KSO_WM_UNIT_TEXT_FILL_FORE_SCHEMECOLOR_INDEX" val="14"/>
  <p:tag name="KSO_WM_UNIT_TEXT_FILL_TYPE"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i*1_1"/>
  <p:tag name="KSO_WM_TEMPLATE_CATEGORY" val="diagram"/>
  <p:tag name="KSO_WM_TEMPLATE_INDEX" val="20190517"/>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 name="KSO_WM_UNIT_TEXT_FILL_FORE_SCHEMECOLOR_INDEX" val="2"/>
  <p:tag name="KSO_WM_UNIT_TEXT_FILL_TYPE"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i*1_2"/>
  <p:tag name="KSO_WM_TEMPLATE_CATEGORY" val="diagram"/>
  <p:tag name="KSO_WM_TEMPLATE_INDEX" val="20190517"/>
  <p:tag name="KSO_WM_UNIT_LAYERLEVEL" val="1_1"/>
  <p:tag name="KSO_WM_TAG_VERSION" val="1.0"/>
  <p:tag name="KSO_WM_BEAUTIFY_FLAG" val="#wm#"/>
  <p:tag name="KSO_WM_DIAGRAM_GROUP_CODE" val="q1-1"/>
  <p:tag name="KSO_WM_UNIT_TYPE" val="q_i"/>
  <p:tag name="KSO_WM_UNIT_INDEX" val="1_2"/>
  <p:tag name="KSO_WM_UNIT_FILL_FORE_SCHEMECOLOR_INDEX" val="14"/>
  <p:tag name="KSO_WM_UNIT_FILL_TYPE" val="1"/>
  <p:tag name="KSO_WM_UNIT_TEXT_FILL_FORE_SCHEMECOLOR_INDEX" val="2"/>
  <p:tag name="KSO_WM_UNIT_TEXT_FILL_TYPE"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i*1_3"/>
  <p:tag name="KSO_WM_TEMPLATE_CATEGORY" val="diagram"/>
  <p:tag name="KSO_WM_TEMPLATE_INDEX" val="20190517"/>
  <p:tag name="KSO_WM_UNIT_LAYERLEVEL" val="1_1"/>
  <p:tag name="KSO_WM_TAG_VERSION" val="1.0"/>
  <p:tag name="KSO_WM_BEAUTIFY_FLAG" val="#wm#"/>
  <p:tag name="KSO_WM_DIAGRAM_GROUP_CODE" val="q1-1"/>
  <p:tag name="KSO_WM_UNIT_TYPE" val="q_i"/>
  <p:tag name="KSO_WM_UNIT_INDEX" val="1_3"/>
  <p:tag name="KSO_WM_UNIT_FILL_FORE_SCHEMECOLOR_INDEX" val="14"/>
  <p:tag name="KSO_WM_UNIT_FILL_TYPE" val="1"/>
  <p:tag name="KSO_WM_UNIT_TEXT_FILL_FORE_SCHEMECOLOR_INDEX" val="2"/>
  <p:tag name="KSO_WM_UNIT_TEXT_FILL_TYPE" val="1"/>
</p:tagLst>
</file>

<file path=ppt/tags/tag4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i*1_4"/>
  <p:tag name="KSO_WM_TEMPLATE_CATEGORY" val="diagram"/>
  <p:tag name="KSO_WM_TEMPLATE_INDEX" val="20190517"/>
  <p:tag name="KSO_WM_UNIT_LAYERLEVEL" val="1_1"/>
  <p:tag name="KSO_WM_TAG_VERSION" val="1.0"/>
  <p:tag name="KSO_WM_BEAUTIFY_FLAG" val="#wm#"/>
  <p:tag name="KSO_WM_DIAGRAM_GROUP_CODE" val="q1-1"/>
  <p:tag name="KSO_WM_UNIT_TYPE" val="q_i"/>
  <p:tag name="KSO_WM_UNIT_INDEX" val="1_4"/>
  <p:tag name="KSO_WM_UNIT_FILL_FORE_SCHEMECOLOR_INDEX" val="14"/>
  <p:tag name="KSO_WM_UNIT_FILL_TYPE" val="1"/>
  <p:tag name="KSO_WM_UNIT_TEXT_FILL_FORE_SCHEMECOLOR_INDEX" val="13"/>
  <p:tag name="KSO_WM_UNIT_TEXT_FILL_TYPE"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a*1_4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4_1"/>
  <p:tag name="KSO_WM_UNIT_TEXT_FILL_FORE_SCHEMECOLOR_INDEX" val="13"/>
  <p:tag name="KSO_WM_UNIT_TEXT_FILL_TYPE" val="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a*1_5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5_1"/>
  <p:tag name="KSO_WM_UNIT_TEXT_FILL_FORE_SCHEMECOLOR_INDEX" val="13"/>
  <p:tag name="KSO_WM_UNIT_TEXT_FILL_TYPE"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a*1_1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1_1"/>
  <p:tag name="KSO_WM_UNIT_TEXT_FILL_FORE_SCHEMECOLOR_INDEX" val="13"/>
  <p:tag name="KSO_WM_UNIT_TEXT_FILL_TYPE"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a*1_3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3_1"/>
  <p:tag name="KSO_WM_UNIT_TEXT_FILL_FORE_SCHEMECOLOR_INDEX" val="13"/>
  <p:tag name="KSO_WM_UNIT_TEXT_FILL_TYPE"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3*q_h_a*1_2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2_1"/>
  <p:tag name="KSO_WM_UNIT_TEXT_FILL_FORE_SCHEMECOLOR_INDEX" val="13"/>
  <p:tag name="KSO_WM_UNIT_TEXT_FILL_TYPE" val="1"/>
</p:tagLst>
</file>

<file path=ppt/tags/tag496.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49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1"/>
  <p:tag name="KSO_WM_UNIT_ID" val="diagram783_2*q_h_i*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498.xml><?xml version="1.0" encoding="utf-8"?>
<p:tagLst xmlns:p="http://schemas.openxmlformats.org/presentationml/2006/main">
  <p:tag name="KSO_WM_TEMPLATE_CATEGORY" val="diagram"/>
  <p:tag name="KSO_WM_TEMPLATE_INDEX" val="783"/>
  <p:tag name="KSO_WM_TAG_VERSION" val="1.0"/>
  <p:tag name="KSO_WM_UNIT_TYPE" val="q_h_x"/>
  <p:tag name="KSO_WM_UNIT_INDEX" val="1_2_1"/>
  <p:tag name="KSO_WM_UNIT_ID" val="diagram783_2*q_h_x*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2*117"/>
  <p:tag name="KSO_WM_UNIT_FILL_FORE_SCHEMECOLOR_INDEX" val="14"/>
  <p:tag name="KSO_WM_UNIT_FILL_TYPE" val="1"/>
</p:tagLst>
</file>

<file path=ppt/tags/tag499.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4"/>
  <p:tag name="KSO_WM_UNIT_ID" val="diagram783_2*q_h_i*1_3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00.xml><?xml version="1.0" encoding="utf-8"?>
<p:tagLst xmlns:p="http://schemas.openxmlformats.org/presentationml/2006/main">
  <p:tag name="KSO_WM_TEMPLATE_CATEGORY" val="diagram"/>
  <p:tag name="KSO_WM_TEMPLATE_INDEX" val="783"/>
  <p:tag name="KSO_WM_TAG_VERSION" val="1.0"/>
  <p:tag name="KSO_WM_UNIT_TYPE" val="q_h_x"/>
  <p:tag name="KSO_WM_UNIT_INDEX" val="1_3_1"/>
  <p:tag name="KSO_WM_UNIT_ID" val="diagram783_2*q_h_x*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67*102"/>
  <p:tag name="KSO_WM_UNIT_FILL_FORE_SCHEMECOLOR_INDEX" val="14"/>
  <p:tag name="KSO_WM_UNIT_FILL_TYPE" val="1"/>
</p:tagLst>
</file>

<file path=ppt/tags/tag50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4"/>
  <p:tag name="KSO_WM_UNIT_ID" val="diagram783_2*q_h_i*1_1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502.xml><?xml version="1.0" encoding="utf-8"?>
<p:tagLst xmlns:p="http://schemas.openxmlformats.org/presentationml/2006/main">
  <p:tag name="KSO_WM_TEMPLATE_CATEGORY" val="diagram"/>
  <p:tag name="KSO_WM_TEMPLATE_INDEX" val="783"/>
  <p:tag name="KSO_WM_TAG_VERSION" val="1.0"/>
  <p:tag name="KSO_WM_UNIT_TYPE" val="q_h_x"/>
  <p:tag name="KSO_WM_UNIT_INDEX" val="1_1_1"/>
  <p:tag name="KSO_WM_UNIT_ID" val="diagram783_2*q_h_x*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6*153"/>
  <p:tag name="KSO_WM_UNIT_FILL_FORE_SCHEMECOLOR_INDEX" val="14"/>
  <p:tag name="KSO_WM_UNIT_FILL_TYPE" val="1"/>
</p:tagLst>
</file>

<file path=ppt/tags/tag503.xml><?xml version="1.0" encoding="utf-8"?>
<p:tagLst xmlns:p="http://schemas.openxmlformats.org/presentationml/2006/main">
  <p:tag name="KSO_WM_TEMPLATE_CATEGORY" val="diagram"/>
  <p:tag name="KSO_WM_TEMPLATE_INDEX" val="783"/>
  <p:tag name="KSO_WM_TAG_VERSION" val="1.0"/>
  <p:tag name="KSO_WM_UNIT_TYPE" val="q_i"/>
  <p:tag name="KSO_WM_UNIT_INDEX" val="1_1"/>
  <p:tag name="KSO_WM_UNIT_ID" val="diagram783_2*q_i*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504.xml><?xml version="1.0" encoding="utf-8"?>
<p:tagLst xmlns:p="http://schemas.openxmlformats.org/presentationml/2006/main">
  <p:tag name="KSO_WM_TEMPLATE_CATEGORY" val="diagram"/>
  <p:tag name="KSO_WM_TEMPLATE_INDEX" val="783"/>
  <p:tag name="KSO_WM_TAG_VERSION" val="1.0"/>
  <p:tag name="KSO_WM_UNIT_TYPE" val="q_x"/>
  <p:tag name="KSO_WM_UNIT_INDEX" val="1_1"/>
  <p:tag name="KSO_WM_UNIT_ID" val="diagram783_2*q_x*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VALUE" val="110*99"/>
  <p:tag name="KSO_WM_UNIT_FILL_FORE_SCHEMECOLOR_INDEX" val="14"/>
  <p:tag name="KSO_WM_UNIT_FILL_TYPE" val="1"/>
</p:tagLst>
</file>

<file path=ppt/tags/tag505.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6"/>
  <p:tag name="KSO_WM_UNIT_ID" val="diagram783_2*q_h_i*1_1_6"/>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50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1"/>
  <p:tag name="KSO_WM_UNIT_ID" val="diagram783_2*q_h_i*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50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2"/>
  <p:tag name="KSO_WM_UNIT_ID" val="diagram783_2*q_h_i*1_1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50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1"/>
  <p:tag name="KSO_WM_UNIT_ID" val="diagram783_2*q_h_i*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509.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2"/>
  <p:tag name="KSO_WM_UNIT_ID" val="diagram783_2*q_h_i*1_3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5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1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2"/>
  <p:tag name="KSO_WM_UNIT_ID" val="diagram783_2*q_h_i*1_2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51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3"/>
  <p:tag name="KSO_WM_UNIT_ID" val="diagram783_2*q_h_i*1_2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512.xml><?xml version="1.0" encoding="utf-8"?>
<p:tagLst xmlns:p="http://schemas.openxmlformats.org/presentationml/2006/main">
  <p:tag name="KSO_WM_TEMPLATE_CATEGORY" val="diagram"/>
  <p:tag name="KSO_WM_TEMPLATE_INDEX" val="783"/>
  <p:tag name="KSO_WM_TAG_VERSION" val="1.0"/>
  <p:tag name="KSO_WM_UNIT_TYPE" val="q_h_f"/>
  <p:tag name="KSO_WM_UNIT_INDEX" val="1_1_1"/>
  <p:tag name="KSO_WM_UNIT_ID" val="diagram783_2*q_h_f*1_1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513.xml><?xml version="1.0" encoding="utf-8"?>
<p:tagLst xmlns:p="http://schemas.openxmlformats.org/presentationml/2006/main">
  <p:tag name="KSO_WM_TEMPLATE_CATEGORY" val="diagram"/>
  <p:tag name="KSO_WM_TEMPLATE_INDEX" val="783"/>
  <p:tag name="KSO_WM_TAG_VERSION" val="1.0"/>
  <p:tag name="KSO_WM_UNIT_TYPE" val="q_h_a"/>
  <p:tag name="KSO_WM_UNIT_INDEX" val="1_1_1"/>
  <p:tag name="KSO_WM_UNIT_ID" val="diagram783_2*q_h_a*1_1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514.xml><?xml version="1.0" encoding="utf-8"?>
<p:tagLst xmlns:p="http://schemas.openxmlformats.org/presentationml/2006/main">
  <p:tag name="KSO_WM_TEMPLATE_CATEGORY" val="diagram"/>
  <p:tag name="KSO_WM_TEMPLATE_INDEX" val="783"/>
  <p:tag name="KSO_WM_TAG_VERSION" val="1.0"/>
  <p:tag name="KSO_WM_UNIT_TYPE" val="q_h_f"/>
  <p:tag name="KSO_WM_UNIT_INDEX" val="1_3_1"/>
  <p:tag name="KSO_WM_UNIT_ID" val="diagram783_2*q_h_f*1_3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515.xml><?xml version="1.0" encoding="utf-8"?>
<p:tagLst xmlns:p="http://schemas.openxmlformats.org/presentationml/2006/main">
  <p:tag name="KSO_WM_TEMPLATE_CATEGORY" val="diagram"/>
  <p:tag name="KSO_WM_TEMPLATE_INDEX" val="783"/>
  <p:tag name="KSO_WM_TAG_VERSION" val="1.0"/>
  <p:tag name="KSO_WM_UNIT_TYPE" val="q_h_a"/>
  <p:tag name="KSO_WM_UNIT_INDEX" val="1_3_1"/>
  <p:tag name="KSO_WM_UNIT_ID" val="diagram783_2*q_h_a*1_3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516.xml><?xml version="1.0" encoding="utf-8"?>
<p:tagLst xmlns:p="http://schemas.openxmlformats.org/presentationml/2006/main">
  <p:tag name="KSO_WM_TEMPLATE_CATEGORY" val="diagram"/>
  <p:tag name="KSO_WM_TEMPLATE_INDEX" val="783"/>
  <p:tag name="KSO_WM_TAG_VERSION" val="1.0"/>
  <p:tag name="KSO_WM_UNIT_TYPE" val="q_h_f"/>
  <p:tag name="KSO_WM_UNIT_INDEX" val="1_2_1"/>
  <p:tag name="KSO_WM_UNIT_ID" val="diagram783_2*q_h_f*1_2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517.xml><?xml version="1.0" encoding="utf-8"?>
<p:tagLst xmlns:p="http://schemas.openxmlformats.org/presentationml/2006/main">
  <p:tag name="KSO_WM_TEMPLATE_CATEGORY" val="diagram"/>
  <p:tag name="KSO_WM_TEMPLATE_INDEX" val="783"/>
  <p:tag name="KSO_WM_TAG_VERSION" val="1.0"/>
  <p:tag name="KSO_WM_UNIT_TYPE" val="q_h_a"/>
  <p:tag name="KSO_WM_UNIT_INDEX" val="1_2_1"/>
  <p:tag name="KSO_WM_UNIT_ID" val="diagram783_2*q_h_a*1_2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51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3"/>
  <p:tag name="KSO_WM_UNIT_ID" val="diagram783_2*q_h_i*1_3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519.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3"/>
  <p:tag name="KSO_WM_UNIT_ID" val="diagram783_2*q_h_i*1_1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DIAGRAM_GROUP_CODE" val="q1-1"/>
  <p:tag name="KSO_WM_UNIT_TYPE" val="q_i"/>
  <p:tag name="KSO_WM_UNIT_INDEX" val="1_1"/>
  <p:tag name="KSO_WM_UNIT_ID" val="diagram20187975_6*q_i*1_1"/>
  <p:tag name="KSO_WM_TEMPLATE_CATEGORY" val="diagram"/>
  <p:tag name="KSO_WM_TEMPLATE_INDEX" val="20187975"/>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TEXT_FILL_FORE_SCHEMECOLOR_INDEX" val="2"/>
  <p:tag name="KSO_WM_UNIT_TEXT_FILL_TYPE" val="1"/>
</p:tagLst>
</file>

<file path=ppt/tags/tag52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4"/>
  <p:tag name="KSO_WM_UNIT_ID" val="diagram783_2*q_h_i*1_2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521.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522.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523.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524.xml><?xml version="1.0" encoding="utf-8"?>
<p:tagLst xmlns:p="http://schemas.openxmlformats.org/presentationml/2006/main">
  <p:tag name="KSO_WM_UNIT_COLOR_SCHEME_SHAPE_ID" val="24"/>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7477_4*l_h_i*1_4_1"/>
  <p:tag name="KSO_WM_TEMPLATE_CATEGORY" val="diagram"/>
  <p:tag name="KSO_WM_TEMPLATE_INDEX" val="2018747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525.xml><?xml version="1.0" encoding="utf-8"?>
<p:tagLst xmlns:p="http://schemas.openxmlformats.org/presentationml/2006/main">
  <p:tag name="KSO_WM_UNIT_COLOR_SCHEME_SHAPE_ID" val="4"/>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477_4*l_h_i*1_2_1"/>
  <p:tag name="KSO_WM_TEMPLATE_CATEGORY" val="diagram"/>
  <p:tag name="KSO_WM_TEMPLATE_INDEX" val="2018747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26.xml><?xml version="1.0" encoding="utf-8"?>
<p:tagLst xmlns:p="http://schemas.openxmlformats.org/presentationml/2006/main">
  <p:tag name="KSO_WM_UNIT_COLOR_SCHEME_SHAPE_ID" val="11"/>
  <p:tag name="KSO_WM_UNIT_COLOR_SCHEME_PARENT_PAGE" val="0_4"/>
  <p:tag name="KSO_WM_UNIT_VALUE" val="158*158"/>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7477_4*l_h_x*1_4_1"/>
  <p:tag name="KSO_WM_TEMPLATE_CATEGORY" val="diagram"/>
  <p:tag name="KSO_WM_TEMPLATE_INDEX" val="2018747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27.xml><?xml version="1.0" encoding="utf-8"?>
<p:tagLst xmlns:p="http://schemas.openxmlformats.org/presentationml/2006/main">
  <p:tag name="KSO_WM_UNIT_COLOR_SCHEME_SHAPE_ID" val="6"/>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477_4*l_h_i*1_3_1"/>
  <p:tag name="KSO_WM_TEMPLATE_CATEGORY" val="diagram"/>
  <p:tag name="KSO_WM_TEMPLATE_INDEX" val="2018747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528.xml><?xml version="1.0" encoding="utf-8"?>
<p:tagLst xmlns:p="http://schemas.openxmlformats.org/presentationml/2006/main">
  <p:tag name="KSO_WM_UNIT_COLOR_SCHEME_SHAPE_ID" val="12"/>
  <p:tag name="KSO_WM_UNIT_COLOR_SCHEME_PARENT_PAGE" val="0_4"/>
  <p:tag name="KSO_WM_UNIT_VALUE" val="158*158"/>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477_4*l_h_x*1_3_1"/>
  <p:tag name="KSO_WM_TEMPLATE_CATEGORY" val="diagram"/>
  <p:tag name="KSO_WM_TEMPLATE_INDEX" val="2018747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29.xml><?xml version="1.0" encoding="utf-8"?>
<p:tagLst xmlns:p="http://schemas.openxmlformats.org/presentationml/2006/main">
  <p:tag name="KSO_WM_UNIT_COLOR_SCHEME_SHAPE_ID" val="23"/>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477_4*l_h_i*1_1_1"/>
  <p:tag name="KSO_WM_TEMPLATE_CATEGORY" val="diagram"/>
  <p:tag name="KSO_WM_TEMPLATE_INDEX" val="201874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3.xml><?xml version="1.0" encoding="utf-8"?>
<p:tagLst xmlns:p="http://schemas.openxmlformats.org/presentationml/2006/main">
  <p:tag name="KSO_WM_UNIT_HIGHLIGHT" val="0"/>
  <p:tag name="KSO_WM_UNIT_COMPATIBLE" val="0"/>
  <p:tag name="KSO_WM_DIAGRAM_GROUP_CODE" val="q1-1"/>
  <p:tag name="KSO_WM_UNIT_TYPE" val="q_h_i"/>
  <p:tag name="KSO_WM_UNIT_INDEX" val="1_5_1"/>
  <p:tag name="KSO_WM_UNIT_ID" val="diagram20187975_6*q_h_i*1_5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Lst>
</file>

<file path=ppt/tags/tag530.xml><?xml version="1.0" encoding="utf-8"?>
<p:tagLst xmlns:p="http://schemas.openxmlformats.org/presentationml/2006/main">
  <p:tag name="KSO_WM_UNIT_COLOR_SCHEME_SHAPE_ID" val="13"/>
  <p:tag name="KSO_WM_UNIT_COLOR_SCHEME_PARENT_PAGE" val="0_4"/>
  <p:tag name="KSO_WM_UNIT_VALUE" val="158*15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477_4*l_h_x*1_1_1"/>
  <p:tag name="KSO_WM_TEMPLATE_CATEGORY" val="diagram"/>
  <p:tag name="KSO_WM_TEMPLATE_INDEX" val="2018747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31.xml><?xml version="1.0" encoding="utf-8"?>
<p:tagLst xmlns:p="http://schemas.openxmlformats.org/presentationml/2006/main">
  <p:tag name="KSO_WM_UNIT_COLOR_SCHEME_SHAPE_ID" val="14"/>
  <p:tag name="KSO_WM_UNIT_COLOR_SCHEME_PARENT_PAGE" val="0_4"/>
  <p:tag name="KSO_WM_UNIT_VALUE" val="158*15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477_4*l_h_x*1_2_1"/>
  <p:tag name="KSO_WM_TEMPLATE_CATEGORY" val="diagram"/>
  <p:tag name="KSO_WM_TEMPLATE_INDEX" val="2018747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32.xml><?xml version="1.0" encoding="utf-8"?>
<p:tagLst xmlns:p="http://schemas.openxmlformats.org/presentationml/2006/main">
  <p:tag name="KSO_WM_UNIT_COLOR_SCHEME_SHAPE_ID" val="22"/>
  <p:tag name="KSO_WM_UNIT_COLOR_SCHEME_PARENT_PAGE" val="0_6"/>
  <p:tag name="KSO_WM_UNIT_ISCONTENTSTITLE" val="0"/>
  <p:tag name="KSO_WM_UNIT_PRESET_TEXT" val="单击此处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477_4*l_h_a*1_1_1"/>
  <p:tag name="KSO_WM_TEMPLATE_CATEGORY" val="diagram"/>
  <p:tag name="KSO_WM_TEMPLATE_INDEX" val="20187477"/>
  <p:tag name="KSO_WM_UNIT_LAYERLEVEL" val="1_1_1"/>
  <p:tag name="KSO_WM_TAG_VERSION" val="1.0"/>
  <p:tag name="KSO_WM_BEAUTIFY_FLAG" val="#wm#"/>
  <p:tag name="KSO_WM_UNIT_TEXT_FILL_FORE_SCHEMECOLOR_INDEX" val="5"/>
  <p:tag name="KSO_WM_UNIT_TEXT_FILL_TYPE" val="1"/>
</p:tagLst>
</file>

<file path=ppt/tags/tag533.xml><?xml version="1.0" encoding="utf-8"?>
<p:tagLst xmlns:p="http://schemas.openxmlformats.org/presentationml/2006/main">
  <p:tag name="KSO_WM_UNIT_COLOR_SCHEME_SHAPE_ID" val="23"/>
  <p:tag name="KSO_WM_UNIT_COLOR_SCHEME_PARENT_PAGE" val="0_6"/>
  <p:tag name="KSO_WM_UNIT_PRESET_TEXT" val="单击此处添加文本具体内容，简明扼要的阐述您的观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477_4*l_h_f*1_1_1"/>
  <p:tag name="KSO_WM_TEMPLATE_CATEGORY" val="diagram"/>
  <p:tag name="KSO_WM_TEMPLATE_INDEX" val="20187477"/>
  <p:tag name="KSO_WM_UNIT_LAYERLEVEL" val="1_1_1"/>
  <p:tag name="KSO_WM_TAG_VERSION" val="1.0"/>
  <p:tag name="KSO_WM_BEAUTIFY_FLAG" val="#wm#"/>
  <p:tag name="KSO_WM_UNIT_TEXT_FILL_FORE_SCHEMECOLOR_INDEX" val="13"/>
  <p:tag name="KSO_WM_UNIT_TEXT_FILL_TYPE" val="1"/>
</p:tagLst>
</file>

<file path=ppt/tags/tag534.xml><?xml version="1.0" encoding="utf-8"?>
<p:tagLst xmlns:p="http://schemas.openxmlformats.org/presentationml/2006/main">
  <p:tag name="KSO_WM_UNIT_COLOR_SCHEME_SHAPE_ID" val="24"/>
  <p:tag name="KSO_WM_UNIT_COLOR_SCHEME_PARENT_PAGE" val="0_6"/>
  <p:tag name="KSO_WM_UNIT_ISCONTENTSTITLE" val="0"/>
  <p:tag name="KSO_WM_UNIT_PRESET_TEXT" val="单击此处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477_4*l_h_a*1_3_1"/>
  <p:tag name="KSO_WM_TEMPLATE_CATEGORY" val="diagram"/>
  <p:tag name="KSO_WM_TEMPLATE_INDEX" val="20187477"/>
  <p:tag name="KSO_WM_UNIT_LAYERLEVEL" val="1_1_1"/>
  <p:tag name="KSO_WM_TAG_VERSION" val="1.0"/>
  <p:tag name="KSO_WM_BEAUTIFY_FLAG" val="#wm#"/>
  <p:tag name="KSO_WM_UNIT_TEXT_FILL_FORE_SCHEMECOLOR_INDEX" val="7"/>
  <p:tag name="KSO_WM_UNIT_TEXT_FILL_TYPE" val="1"/>
</p:tagLst>
</file>

<file path=ppt/tags/tag535.xml><?xml version="1.0" encoding="utf-8"?>
<p:tagLst xmlns:p="http://schemas.openxmlformats.org/presentationml/2006/main">
  <p:tag name="KSO_WM_UNIT_COLOR_SCHEME_SHAPE_ID" val="26"/>
  <p:tag name="KSO_WM_UNIT_COLOR_SCHEME_PARENT_PAGE" val="0_6"/>
  <p:tag name="KSO_WM_UNIT_PRESET_TEXT" val="单击此处添加文本具体内容，简明扼要的阐述您的观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477_4*l_h_f*1_3_1"/>
  <p:tag name="KSO_WM_TEMPLATE_CATEGORY" val="diagram"/>
  <p:tag name="KSO_WM_TEMPLATE_INDEX" val="20187477"/>
  <p:tag name="KSO_WM_UNIT_LAYERLEVEL" val="1_1_1"/>
  <p:tag name="KSO_WM_TAG_VERSION" val="1.0"/>
  <p:tag name="KSO_WM_BEAUTIFY_FLAG" val="#wm#"/>
  <p:tag name="KSO_WM_UNIT_TEXT_FILL_FORE_SCHEMECOLOR_INDEX" val="13"/>
  <p:tag name="KSO_WM_UNIT_TEXT_FILL_TYPE" val="1"/>
</p:tagLst>
</file>

<file path=ppt/tags/tag536.xml><?xml version="1.0" encoding="utf-8"?>
<p:tagLst xmlns:p="http://schemas.openxmlformats.org/presentationml/2006/main">
  <p:tag name="KSO_WM_UNIT_COLOR_SCHEME_SHAPE_ID" val="28"/>
  <p:tag name="KSO_WM_UNIT_COLOR_SCHEME_PARENT_PAGE" val="0_6"/>
  <p:tag name="KSO_WM_UNIT_ISCONTENTSTITLE" val="0"/>
  <p:tag name="KSO_WM_UNIT_PRESET_TEXT" val="单击此处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477_4*l_h_a*1_4_1"/>
  <p:tag name="KSO_WM_TEMPLATE_CATEGORY" val="diagram"/>
  <p:tag name="KSO_WM_TEMPLATE_INDEX" val="20187477"/>
  <p:tag name="KSO_WM_UNIT_LAYERLEVEL" val="1_1_1"/>
  <p:tag name="KSO_WM_TAG_VERSION" val="1.0"/>
  <p:tag name="KSO_WM_BEAUTIFY_FLAG" val="#wm#"/>
  <p:tag name="KSO_WM_UNIT_TEXT_FILL_FORE_SCHEMECOLOR_INDEX" val="8"/>
  <p:tag name="KSO_WM_UNIT_TEXT_FILL_TYPE" val="1"/>
</p:tagLst>
</file>

<file path=ppt/tags/tag537.xml><?xml version="1.0" encoding="utf-8"?>
<p:tagLst xmlns:p="http://schemas.openxmlformats.org/presentationml/2006/main">
  <p:tag name="KSO_WM_UNIT_COLOR_SCHEME_SHAPE_ID" val="29"/>
  <p:tag name="KSO_WM_UNIT_COLOR_SCHEME_PARENT_PAGE" val="0_6"/>
  <p:tag name="KSO_WM_UNIT_PRESET_TEXT" val="单击此处添加文本具体内容，简明扼要的阐述您的观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7477_4*l_h_f*1_4_1"/>
  <p:tag name="KSO_WM_TEMPLATE_CATEGORY" val="diagram"/>
  <p:tag name="KSO_WM_TEMPLATE_INDEX" val="20187477"/>
  <p:tag name="KSO_WM_UNIT_LAYERLEVEL" val="1_1_1"/>
  <p:tag name="KSO_WM_TAG_VERSION" val="1.0"/>
  <p:tag name="KSO_WM_BEAUTIFY_FLAG" val="#wm#"/>
  <p:tag name="KSO_WM_UNIT_TEXT_FILL_FORE_SCHEMECOLOR_INDEX" val="13"/>
  <p:tag name="KSO_WM_UNIT_TEXT_FILL_TYPE" val="1"/>
</p:tagLst>
</file>

<file path=ppt/tags/tag538.xml><?xml version="1.0" encoding="utf-8"?>
<p:tagLst xmlns:p="http://schemas.openxmlformats.org/presentationml/2006/main">
  <p:tag name="KSO_WM_UNIT_COLOR_SCHEME_SHAPE_ID" val="30"/>
  <p:tag name="KSO_WM_UNIT_COLOR_SCHEME_PARENT_PAGE" val="0_6"/>
  <p:tag name="KSO_WM_UNIT_ISCONTENTSTITLE" val="0"/>
  <p:tag name="KSO_WM_UNIT_PRESET_TEXT" val="单击此处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477_4*l_h_a*1_2_1"/>
  <p:tag name="KSO_WM_TEMPLATE_CATEGORY" val="diagram"/>
  <p:tag name="KSO_WM_TEMPLATE_INDEX" val="20187477"/>
  <p:tag name="KSO_WM_UNIT_LAYERLEVEL" val="1_1_1"/>
  <p:tag name="KSO_WM_TAG_VERSION" val="1.0"/>
  <p:tag name="KSO_WM_BEAUTIFY_FLAG" val="#wm#"/>
  <p:tag name="KSO_WM_UNIT_TEXT_FILL_FORE_SCHEMECOLOR_INDEX" val="6"/>
  <p:tag name="KSO_WM_UNIT_TEXT_FILL_TYPE" val="1"/>
</p:tagLst>
</file>

<file path=ppt/tags/tag539.xml><?xml version="1.0" encoding="utf-8"?>
<p:tagLst xmlns:p="http://schemas.openxmlformats.org/presentationml/2006/main">
  <p:tag name="KSO_WM_UNIT_COLOR_SCHEME_SHAPE_ID" val="31"/>
  <p:tag name="KSO_WM_UNIT_COLOR_SCHEME_PARENT_PAGE" val="0_6"/>
  <p:tag name="KSO_WM_UNIT_PRESET_TEXT" val="单击此处添加文本具体内容，简明扼要的阐述您的观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477_4*l_h_f*1_2_1"/>
  <p:tag name="KSO_WM_TEMPLATE_CATEGORY" val="diagram"/>
  <p:tag name="KSO_WM_TEMPLATE_INDEX" val="20187477"/>
  <p:tag name="KSO_WM_UNIT_LAYERLEVEL" val="1_1_1"/>
  <p:tag name="KSO_WM_TAG_VERSION" val="1.0"/>
  <p:tag name="KSO_WM_BEAUTIFY_FLAG" val="#wm#"/>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DIAGRAM_GROUP_CODE" val="q1-1"/>
  <p:tag name="KSO_WM_UNIT_TYPE" val="q_h_i"/>
  <p:tag name="KSO_WM_UNIT_INDEX" val="1_2_1"/>
  <p:tag name="KSO_WM_UNIT_ID" val="diagram20187975_6*q_h_i*1_2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540.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541.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542.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54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44.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545.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546.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90567_2*q_h_i*1_1_1"/>
  <p:tag name="KSO_WM_TEMPLATE_CATEGORY" val="diagram"/>
  <p:tag name="KSO_WM_TEMPLATE_INDEX" val="2019056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90567_2*q_h_i*1_4_1"/>
  <p:tag name="KSO_WM_TEMPLATE_CATEGORY" val="diagram"/>
  <p:tag name="KSO_WM_TEMPLATE_INDEX" val="20190567"/>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90567_2*q_h_i*1_3_1"/>
  <p:tag name="KSO_WM_TEMPLATE_CATEGORY" val="diagram"/>
  <p:tag name="KSO_WM_TEMPLATE_INDEX" val="2019056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DIAGRAM_GROUP_CODE" val="q1-1"/>
  <p:tag name="KSO_WM_UNIT_TYPE" val="q_h_i"/>
  <p:tag name="KSO_WM_UNIT_INDEX" val="1_1_1"/>
  <p:tag name="KSO_WM_UNIT_ID" val="diagram20187975_6*q_h_i*1_1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90567_2*q_h_i*1_2_1"/>
  <p:tag name="KSO_WM_TEMPLATE_CATEGORY" val="diagram"/>
  <p:tag name="KSO_WM_TEMPLATE_INDEX" val="2019056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551.xml><?xml version="1.0" encoding="utf-8"?>
<p:tagLst xmlns:p="http://schemas.openxmlformats.org/presentationml/2006/main">
  <p:tag name="KSO_WM_UNIT_VALUE" val="1382*1382"/>
  <p:tag name="KSO_WM_UNIT_HIGHLIGHT" val="0"/>
  <p:tag name="KSO_WM_UNIT_COMPATIBLE" val="0"/>
  <p:tag name="KSO_WM_UNIT_DIAGRAM_ISNUMVISUAL" val="0"/>
  <p:tag name="KSO_WM_UNIT_DIAGRAM_ISREFERUNIT" val="0"/>
  <p:tag name="KSO_WM_DIAGRAM_GROUP_CODE" val="q1-1"/>
  <p:tag name="KSO_WM_UNIT_TYPE" val="q_d"/>
  <p:tag name="KSO_WM_UNIT_INDEX" val="1_1"/>
  <p:tag name="KSO_WM_UNIT_ID" val="diagram20190567_2*q_d*1_1"/>
  <p:tag name="KSO_WM_TEMPLATE_CATEGORY" val="diagram"/>
  <p:tag name="KSO_WM_TEMPLATE_INDEX" val="20190567"/>
  <p:tag name="KSO_WM_UNIT_LAYERLEVEL" val="1_1"/>
  <p:tag name="KSO_WM_TAG_VERSION" val="1.0"/>
  <p:tag name="KSO_WM_BEAUTIFY_FLAG" val="#wm#"/>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0567_2*q_h_i*1_1_2"/>
  <p:tag name="KSO_WM_TEMPLATE_CATEGORY" val="diagram"/>
  <p:tag name="KSO_WM_TEMPLATE_INDEX" val="2019056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90567_2*q_h_i*1_4_2"/>
  <p:tag name="KSO_WM_TEMPLATE_CATEGORY" val="diagram"/>
  <p:tag name="KSO_WM_TEMPLATE_INDEX" val="20190567"/>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90567_2*q_h_i*1_3_2"/>
  <p:tag name="KSO_WM_TEMPLATE_CATEGORY" val="diagram"/>
  <p:tag name="KSO_WM_TEMPLATE_INDEX" val="2019056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90567_2*q_h_i*1_2_2"/>
  <p:tag name="KSO_WM_TEMPLATE_CATEGORY" val="diagram"/>
  <p:tag name="KSO_WM_TEMPLATE_INDEX" val="2019056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556.xml><?xml version="1.0" encoding="utf-8"?>
<p:tagLst xmlns:p="http://schemas.openxmlformats.org/presentationml/2006/main">
  <p:tag name="KSO_WM_UNIT_SUBTYPE" val="a"/>
  <p:tag name="KSO_WM_UNIT_NOCLEAR" val="0"/>
  <p:tag name="KSO_WM_UNIT_VALUE" val="57"/>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90567_2*q_h_f*1_4_1"/>
  <p:tag name="KSO_WM_TEMPLATE_CATEGORY" val="diagram"/>
  <p:tag name="KSO_WM_TEMPLATE_INDEX" val="20190567"/>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557.xml><?xml version="1.0" encoding="utf-8"?>
<p:tagLst xmlns:p="http://schemas.openxmlformats.org/presentationml/2006/main">
  <p:tag name="KSO_WM_UNIT_SUBTYPE" val="a"/>
  <p:tag name="KSO_WM_UNIT_NOCLEAR" val="0"/>
  <p:tag name="KSO_WM_UNIT_VALUE" val="57"/>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90567_2*q_h_f*1_3_1"/>
  <p:tag name="KSO_WM_TEMPLATE_CATEGORY" val="diagram"/>
  <p:tag name="KSO_WM_TEMPLATE_INDEX" val="20190567"/>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558.xml><?xml version="1.0" encoding="utf-8"?>
<p:tagLst xmlns:p="http://schemas.openxmlformats.org/presentationml/2006/main">
  <p:tag name="KSO_WM_UNIT_SUBTYPE" val="a"/>
  <p:tag name="KSO_WM_UNIT_NOCLEAR" val="0"/>
  <p:tag name="KSO_WM_UNIT_VALUE" val="57"/>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90567_2*q_h_f*1_1_1"/>
  <p:tag name="KSO_WM_TEMPLATE_CATEGORY" val="diagram"/>
  <p:tag name="KSO_WM_TEMPLATE_INDEX" val="20190567"/>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559.xml><?xml version="1.0" encoding="utf-8"?>
<p:tagLst xmlns:p="http://schemas.openxmlformats.org/presentationml/2006/main">
  <p:tag name="KSO_WM_UNIT_SUBTYPE" val="a"/>
  <p:tag name="KSO_WM_UNIT_NOCLEAR" val="0"/>
  <p:tag name="KSO_WM_UNIT_VALUE" val="57"/>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90567_2*q_h_f*1_2_1"/>
  <p:tag name="KSO_WM_TEMPLATE_CATEGORY" val="diagram"/>
  <p:tag name="KSO_WM_TEMPLATE_INDEX" val="20190567"/>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DIAGRAM_GROUP_CODE" val="q1-1"/>
  <p:tag name="KSO_WM_UNIT_TYPE" val="q_h_i"/>
  <p:tag name="KSO_WM_UNIT_INDEX" val="1_4_1"/>
  <p:tag name="KSO_WM_UNIT_ID" val="diagram20187975_6*q_h_i*1_4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90567_2*q_h_i*1_1_3"/>
  <p:tag name="KSO_WM_TEMPLATE_CATEGORY" val="diagram"/>
  <p:tag name="KSO_WM_TEMPLATE_INDEX" val="2019056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190567_2*q_h_i*1_4_3"/>
  <p:tag name="KSO_WM_TEMPLATE_CATEGORY" val="diagram"/>
  <p:tag name="KSO_WM_TEMPLATE_INDEX" val="2019056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190567_2*q_h_i*1_3_3"/>
  <p:tag name="KSO_WM_TEMPLATE_CATEGORY" val="diagram"/>
  <p:tag name="KSO_WM_TEMPLATE_INDEX" val="2019056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90567_2*q_h_i*1_2_3"/>
  <p:tag name="KSO_WM_TEMPLATE_CATEGORY" val="diagram"/>
  <p:tag name="KSO_WM_TEMPLATE_INDEX" val="2019056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90567_2*q_i*1_1"/>
  <p:tag name="KSO_WM_TEMPLATE_CATEGORY" val="diagram"/>
  <p:tag name="KSO_WM_TEMPLATE_INDEX" val="20190567"/>
  <p:tag name="KSO_WM_UNIT_LAYERLEVEL" val="1_1"/>
  <p:tag name="KSO_WM_TAG_VERSION" val="1.0"/>
  <p:tag name="KSO_WM_BEAUTIFY_FLAG" val="#wm#"/>
  <p:tag name="KSO_WM_UNIT_LINE_FORE_SCHEMECOLOR_INDEX" val="14"/>
  <p:tag name="KSO_WM_UNIT_LINE_FILL_TYPE" val="2"/>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90567_2*q_i*1_2"/>
  <p:tag name="KSO_WM_TEMPLATE_CATEGORY" val="diagram"/>
  <p:tag name="KSO_WM_TEMPLATE_INDEX" val="20190567"/>
  <p:tag name="KSO_WM_UNIT_LAYERLEVEL" val="1_1"/>
  <p:tag name="KSO_WM_TAG_VERSION" val="1.0"/>
  <p:tag name="KSO_WM_BEAUTIFY_FLAG" val="#wm#"/>
  <p:tag name="KSO_WM_UNIT_LINE_FORE_SCHEMECOLOR_INDEX" val="14"/>
  <p:tag name="KSO_WM_UNIT_LINE_FILL_TYPE" val="2"/>
</p:tagLst>
</file>

<file path=ppt/tags/tag566.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567.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195_3*i*2"/>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195_3*i*3"/>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57.xml><?xml version="1.0" encoding="utf-8"?>
<p:tagLst xmlns:p="http://schemas.openxmlformats.org/presentationml/2006/main">
  <p:tag name="KSO_WM_UNIT_HIGHLIGHT" val="0"/>
  <p:tag name="KSO_WM_UNIT_COMPATIBLE" val="0"/>
  <p:tag name="KSO_WM_DIAGRAM_GROUP_CODE" val="q1-1"/>
  <p:tag name="KSO_WM_UNIT_TYPE" val="q_h_i"/>
  <p:tag name="KSO_WM_UNIT_INDEX" val="1_3_1"/>
  <p:tag name="KSO_WM_UNIT_ID" val="diagram20187975_6*q_h_i*1_3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195_3*i*4"/>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195_3*i*5"/>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3*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1"/>
  <p:tag name="KSO_WM_UNIT_FILL_FORE_SCHEMECOLOR_INDEX" val="8"/>
  <p:tag name="KSO_WM_UNIT_FILL_TYPE"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1"/>
  <p:tag name="KSO_WM_UNIT_FILL_FORE_SCHEMECOLOR_INDEX" val="7"/>
  <p:tag name="KSO_WM_UNIT_FILL_TYPE"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4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1"/>
  <p:tag name="KSO_WM_UNIT_FILL_FORE_SCHEMECOLOR_INDEX" val="9"/>
  <p:tag name="KSO_WM_UNIT_FILL_TYPE" val="1"/>
  <p:tag name="KSO_WM_UNIT_TEXT_FILL_FORE_SCHEMECOLOR_INDEX" val="13"/>
  <p:tag name="KSO_WM_UNIT_TEXT_FILL_TYPE"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TEXT_FILL_FORE_SCHEMECOLOR_INDEX" val="13"/>
  <p:tag name="KSO_WM_UNIT_TEXT_FILL_TYPE"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2"/>
  <p:tag name="KSO_WM_UNIT_FILL_FORE_SCHEMECOLOR_INDEX" val="14"/>
  <p:tag name="KSO_WM_UNIT_FILL_TYPE" val="1"/>
  <p:tag name="KSO_WM_UNIT_TEXT_FILL_FORE_SCHEMECOLOR_INDEX" val="13"/>
  <p:tag name="KSO_WM_UNIT_TEXT_FILL_TYPE"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2"/>
  <p:tag name="KSO_WM_UNIT_FILL_FORE_SCHEMECOLOR_INDEX" val="14"/>
  <p:tag name="KSO_WM_UNIT_FILL_TYPE" val="1"/>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DIAGRAM_GROUP_CODE" val="q1-1"/>
  <p:tag name="KSO_WM_UNIT_TYPE" val="q_h_i"/>
  <p:tag name="KSO_WM_UNIT_INDEX" val="1_1_2"/>
  <p:tag name="KSO_WM_UNIT_ID" val="diagram20187975_6*q_h_i*1_1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1"/>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 name="KSO_WM_UNIT_TEXT_FILL_FORE_SCHEMECOLOR_INDEX" val="2"/>
  <p:tag name="KSO_WM_UNIT_TEXT_FILL_TYPE"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2"/>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2"/>
  <p:tag name="KSO_WM_UNIT_FILL_FORE_SCHEMECOLOR_INDEX" val="14"/>
  <p:tag name="KSO_WM_UNIT_FILL_TYPE" val="1"/>
  <p:tag name="KSO_WM_UNIT_TEXT_FILL_FORE_SCHEMECOLOR_INDEX" val="2"/>
  <p:tag name="KSO_WM_UNIT_TEXT_FILL_TYPE"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3"/>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3"/>
  <p:tag name="KSO_WM_UNIT_FILL_FORE_SCHEMECOLOR_INDEX" val="14"/>
  <p:tag name="KSO_WM_UNIT_FILL_TYPE" val="1"/>
  <p:tag name="KSO_WM_UNIT_TEXT_FILL_FORE_SCHEMECOLOR_INDEX" val="2"/>
  <p:tag name="KSO_WM_UNIT_TEXT_FILL_TYPE"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4"/>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4"/>
  <p:tag name="KSO_WM_UNIT_FILL_FORE_SCHEMECOLOR_INDEX" val="14"/>
  <p:tag name="KSO_WM_UNIT_FILL_TYPE" val="1"/>
  <p:tag name="KSO_WM_UNIT_TEXT_FILL_FORE_SCHEMECOLOR_INDEX" val="2"/>
  <p:tag name="KSO_WM_UNIT_TEXT_FILL_TYPE"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6"/>
  <p:tag name="KSO_WM_UNIT_ID" val="diagram20200195_3*i*6"/>
  <p:tag name="KSO_WM_TEMPLATE_CATEGORY" val="diagram"/>
  <p:tag name="KSO_WM_TEMPLATE_INDEX" val="2020019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85.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2"/>
  <p:tag name="KSO_WM_UNIT_FILL_FORE_SCHEMECOLOR_INDEX" val="14"/>
  <p:tag name="KSO_WM_UNIT_FILL_TYPE" val="1"/>
  <p:tag name="KSO_WM_UNIT_TEXT_FILL_FORE_SCHEMECOLOR_INDEX" val="13"/>
  <p:tag name="KSO_WM_UNIT_TEXT_FILL_TYPE" val="1"/>
</p:tagLst>
</file>

<file path=ppt/tags/tag586.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3"/>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3"/>
  <p:tag name="KSO_WM_UNIT_FILL_FORE_SCHEMECOLOR_INDEX" val="14"/>
  <p:tag name="KSO_WM_UNIT_FILL_TYPE" val="1"/>
  <p:tag name="KSO_WM_UNIT_TEXT_FILL_FORE_SCHEMECOLOR_INDEX" val="13"/>
  <p:tag name="KSO_WM_UNIT_TEXT_FILL_TYPE" val="1"/>
</p:tagLst>
</file>

<file path=ppt/tags/tag587.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4"/>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4"/>
  <p:tag name="KSO_WM_UNIT_FILL_FORE_SCHEMECOLOR_INDEX" val="14"/>
  <p:tag name="KSO_WM_UNIT_FILL_TYPE" val="1"/>
  <p:tag name="KSO_WM_UNIT_TEXT_FILL_FORE_SCHEMECOLOR_INDEX" val="13"/>
  <p:tag name="KSO_WM_UNIT_TEXT_FILL_TYPE" val="1"/>
</p:tagLst>
</file>

<file path=ppt/tags/tag588.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5"/>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5"/>
  <p:tag name="KSO_WM_UNIT_FILL_FORE_SCHEMECOLOR_INDEX" val="14"/>
  <p:tag name="KSO_WM_UNIT_FILL_TYPE" val="1"/>
  <p:tag name="KSO_WM_UNIT_TEXT_FILL_FORE_SCHEMECOLOR_INDEX" val="13"/>
  <p:tag name="KSO_WM_UNIT_TEXT_FILL_TYPE" val="1"/>
</p:tagLst>
</file>

<file path=ppt/tags/tag589.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6"/>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6"/>
  <p:tag name="KSO_WM_UNIT_FILL_FORE_SCHEMECOLOR_INDEX" val="14"/>
  <p:tag name="KSO_WM_UNIT_FILL_TYPE" val="1"/>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DIAGRAM_GROUP_CODE" val="q1-1"/>
  <p:tag name="KSO_WM_UNIT_TYPE" val="q_h_i"/>
  <p:tag name="KSO_WM_UNIT_INDEX" val="1_2_2"/>
  <p:tag name="KSO_WM_UNIT_ID" val="diagram20187975_6*q_h_i*1_2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590.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7"/>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7"/>
  <p:tag name="KSO_WM_UNIT_FILL_FORE_SCHEMECOLOR_INDEX" val="14"/>
  <p:tag name="KSO_WM_UNIT_FILL_TYPE" val="1"/>
  <p:tag name="KSO_WM_UNIT_TEXT_FILL_FORE_SCHEMECOLOR_INDEX" val="13"/>
  <p:tag name="KSO_WM_UNIT_TEXT_FILL_TYPE" val="1"/>
</p:tagLst>
</file>

<file path=ppt/tags/tag591.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8"/>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8"/>
  <p:tag name="KSO_WM_UNIT_FILL_FORE_SCHEMECOLOR_INDEX" val="14"/>
  <p:tag name="KSO_WM_UNIT_FILL_TYPE" val="1"/>
  <p:tag name="KSO_WM_UNIT_TEXT_FILL_FORE_SCHEMECOLOR_INDEX" val="13"/>
  <p:tag name="KSO_WM_UNIT_TEXT_FILL_TYPE" val="1"/>
</p:tagLst>
</file>

<file path=ppt/tags/tag592.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9"/>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9"/>
  <p:tag name="KSO_WM_UNIT_FILL_FORE_SCHEMECOLOR_INDEX" val="14"/>
  <p:tag name="KSO_WM_UNIT_FILL_TYPE" val="1"/>
  <p:tag name="KSO_WM_UNIT_TEXT_FILL_FORE_SCHEMECOLOR_INDEX" val="13"/>
  <p:tag name="KSO_WM_UNIT_TEXT_FILL_TYPE" val="1"/>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1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1_1"/>
  <p:tag name="KSO_WM_UNIT_TEXT_FILL_FORE_SCHEMECOLOR_INDEX" val="5"/>
  <p:tag name="KSO_WM_UNIT_TEXT_FILL_TYPE" val="1"/>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1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1_1"/>
  <p:tag name="KSO_WM_UNIT_TEXT_FILL_FORE_SCHEMECOLOR_INDEX" val="13"/>
  <p:tag name="KSO_WM_UNIT_TEXT_FILL_TYPE" val="1"/>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2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2_1"/>
  <p:tag name="KSO_WM_UNIT_TEXT_FILL_FORE_SCHEMECOLOR_INDEX" val="7"/>
  <p:tag name="KSO_WM_UNIT_TEXT_FILL_TYPE" val="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2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2_1"/>
  <p:tag name="KSO_WM_UNIT_TEXT_FILL_FORE_SCHEMECOLOR_INDEX" val="13"/>
  <p:tag name="KSO_WM_UNIT_TEXT_FILL_TYPE" val="1"/>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4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4_1"/>
  <p:tag name="KSO_WM_UNIT_TEXT_FILL_FORE_SCHEMECOLOR_INDEX" val="9"/>
  <p:tag name="KSO_WM_UNIT_TEXT_FILL_TYPE" val="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4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4_1"/>
  <p:tag name="KSO_WM_UNIT_TEXT_FILL_FORE_SCHEMECOLOR_INDEX" val="13"/>
  <p:tag name="KSO_WM_UNIT_TEXT_FILL_TYPE" val="1"/>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3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3_1"/>
  <p:tag name="KSO_WM_UNIT_TEXT_FILL_FORE_SCHEMECOLOR_INDEX" val="8"/>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DIAGRAM_GROUP_CODE" val="q1-1"/>
  <p:tag name="KSO_WM_UNIT_TYPE" val="q_h_i"/>
  <p:tag name="KSO_WM_UNIT_INDEX" val="1_3_2"/>
  <p:tag name="KSO_WM_UNIT_ID" val="diagram20187975_6*q_h_i*1_3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3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3_1"/>
  <p:tag name="KSO_WM_UNIT_TEXT_FILL_FORE_SCHEMECOLOR_INDEX" val="13"/>
  <p:tag name="KSO_WM_UNIT_TEXT_FILL_TYPE" val="1"/>
</p:tagLst>
</file>

<file path=ppt/tags/tag601.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60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603.xml><?xml version="1.0" encoding="utf-8"?>
<p:tagLst xmlns:p="http://schemas.openxmlformats.org/presentationml/2006/main">
  <p:tag name="KSO_DOCER_TEMPLATE_OPEN_ONCE_MARK" val="1"/>
</p:tagLst>
</file>

<file path=ppt/tags/tag61.xml><?xml version="1.0" encoding="utf-8"?>
<p:tagLst xmlns:p="http://schemas.openxmlformats.org/presentationml/2006/main">
  <p:tag name="KSO_WM_UNIT_HIGHLIGHT" val="0"/>
  <p:tag name="KSO_WM_UNIT_COMPATIBLE" val="0"/>
  <p:tag name="KSO_WM_DIAGRAM_GROUP_CODE" val="q1-1"/>
  <p:tag name="KSO_WM_UNIT_TYPE" val="q_h_i"/>
  <p:tag name="KSO_WM_UNIT_INDEX" val="1_4_2"/>
  <p:tag name="KSO_WM_UNIT_ID" val="diagram20187975_6*q_h_i*1_4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DIAGRAM_GROUP_CODE" val="q1-1"/>
  <p:tag name="KSO_WM_UNIT_TYPE" val="q_h_i"/>
  <p:tag name="KSO_WM_UNIT_INDEX" val="1_5_2"/>
  <p:tag name="KSO_WM_UNIT_ID" val="diagram20187975_6*q_h_i*1_5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63.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5_1"/>
  <p:tag name="KSO_WM_UNIT_ID" val="diagram20187975_6*q_h_a*1_5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9"/>
  <p:tag name="KSO_WM_UNIT_TEXT_FILL_TYPE" val="1"/>
</p:tagLst>
</file>

<file path=ppt/tags/tag64.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2_1"/>
  <p:tag name="KSO_WM_UNIT_ID" val="diagram20187975_6*q_h_a*1_2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ags/tag65.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4_1"/>
  <p:tag name="KSO_WM_UNIT_ID" val="diagram20187975_6*q_h_a*1_4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8"/>
  <p:tag name="KSO_WM_UNIT_TEXT_FILL_TYPE" val="1"/>
</p:tagLst>
</file>

<file path=ppt/tags/tag66.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3_1"/>
  <p:tag name="KSO_WM_UNIT_ID" val="diagram20187975_6*q_h_a*1_3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7"/>
  <p:tag name="KSO_WM_UNIT_TEXT_FILL_TYPE" val="1"/>
</p:tagLst>
</file>

<file path=ppt/tags/tag67.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1_1"/>
  <p:tag name="KSO_WM_UNIT_ID" val="diagram20187975_6*q_h_a*1_1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68.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6_1"/>
  <p:tag name="KSO_WM_UNIT_ID" val="diagram20187975_6*q_h_a*1_6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10"/>
  <p:tag name="KSO_WM_UNIT_TEXT_FILL_TYPE" val="1"/>
</p:tagLst>
</file>

<file path=ppt/tags/tag69.xml><?xml version="1.0" encoding="utf-8"?>
<p:tagLst xmlns:p="http://schemas.openxmlformats.org/presentationml/2006/main">
  <p:tag name="KSO_WM_UNIT_HIGHLIGHT" val="0"/>
  <p:tag name="KSO_WM_UNIT_COMPATIBLE" val="0"/>
  <p:tag name="KSO_WM_DIAGRAM_GROUP_CODE" val="q1-1"/>
  <p:tag name="KSO_WM_UNIT_TYPE" val="q_h_i"/>
  <p:tag name="KSO_WM_UNIT_INDEX" val="1_6_1"/>
  <p:tag name="KSO_WM_UNIT_ID" val="diagram20187975_6*q_h_i*1_6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DIAGRAM_GROUP_CODE" val="q1-1"/>
  <p:tag name="KSO_WM_UNIT_TYPE" val="q_h_i"/>
  <p:tag name="KSO_WM_UNIT_INDEX" val="1_6_2"/>
  <p:tag name="KSO_WM_UNIT_ID" val="diagram20187975_6*q_h_i*1_6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7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76980_5*q_i*1_1"/>
  <p:tag name="KSO_WM_TEMPLATE_CATEGORY" val="diagram"/>
  <p:tag name="KSO_WM_TEMPLATE_INDEX" val="20176980"/>
  <p:tag name="KSO_WM_UNIT_LAYERLEVEL" val="1_1"/>
  <p:tag name="KSO_WM_TAG_VERSION" val="1.0"/>
  <p:tag name="KSO_WM_BEAUTIFY_FLAG" val="#wm#"/>
  <p:tag name="KSO_WM_UNIT_LINE_FORE_SCHEMECOLOR_INDEX_BRIGHTNESS" val="-0.2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6980_5*q_h_i*1_1_1"/>
  <p:tag name="KSO_WM_TEMPLATE_CATEGORY" val="diagram"/>
  <p:tag name="KSO_WM_TEMPLATE_INDEX" val="20176980"/>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6980_5*q_h_i*1_3_1"/>
  <p:tag name="KSO_WM_TEMPLATE_CATEGORY" val="diagram"/>
  <p:tag name="KSO_WM_TEMPLATE_INDEX" val="20176980"/>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6980_5*q_h_i*1_2_1"/>
  <p:tag name="KSO_WM_TEMPLATE_CATEGORY" val="diagram"/>
  <p:tag name="KSO_WM_TEMPLATE_INDEX" val="20176980"/>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176980_5*q_h_i*1_6_1"/>
  <p:tag name="KSO_WM_TEMPLATE_CATEGORY" val="diagram"/>
  <p:tag name="KSO_WM_TEMPLATE_INDEX" val="20176980"/>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76980_5*q_h_i*1_5_1"/>
  <p:tag name="KSO_WM_TEMPLATE_CATEGORY" val="diagram"/>
  <p:tag name="KSO_WM_TEMPLATE_INDEX" val="20176980"/>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76980_5*q_h_i*1_4_1"/>
  <p:tag name="KSO_WM_TEMPLATE_CATEGORY" val="diagram"/>
  <p:tag name="KSO_WM_TEMPLATE_INDEX" val="20176980"/>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USESOURCEFORMAT_APPLY" val="1"/>
</p:tagLst>
</file>

<file path=ppt/tags/tag79.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6980_5*q_h_a*1_1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_BRIGHTNESS" val="0.35"/>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176980_5*q_h_a*1_6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_BRIGHTNESS" val="0.35"/>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6980_5*q_h_a*1_2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_BRIGHTNESS" val="0.35"/>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76980_5*q_h_a*1_5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_BRIGHTNESS" val="0.35"/>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6980_5*q_h_a*1_3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_BRIGHTNESS" val="0.35"/>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76980_5*q_h_a*1_4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_BRIGHTNESS" val="0.35"/>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86.xml><?xml version="1.0" encoding="utf-8"?>
<p:tagLst xmlns:p="http://schemas.openxmlformats.org/presentationml/2006/main">
  <p:tag name="KSO_WM_BEAUTIFY_FLAG" val="#wm#"/>
  <p:tag name="KSO_WM_TEMPLATE_CATEGORY" val="custom"/>
  <p:tag name="KSO_WM_TEMPLATE_INDEX" val="20205081"/>
  <p:tag name="KSO_WM_SPECIAL_SOURCE" val="bdnull"/>
  <p:tag name="KSO_WM_SLIDE_ITEM_CNT" val="6"/>
</p:tagLst>
</file>

<file path=ppt/tags/tag87.xml><?xml version="1.0" encoding="utf-8"?>
<p:tagLst xmlns:p="http://schemas.openxmlformats.org/presentationml/2006/main">
  <p:tag name="KSO_WM_TAG_VERSION" val="1.0"/>
  <p:tag name="KSO_WM_BEAUTIFY_FLAG" val="#wm#"/>
  <p:tag name="KSO_WM_UNIT_TYPE" val="i"/>
  <p:tag name="KSO_WM_UNIT_ID" val="diagram160114_4*i*0"/>
  <p:tag name="KSO_WM_TEMPLATE_CATEGORY" val="diagram"/>
  <p:tag name="KSO_WM_TEMPLATE_INDEX" val="160114"/>
  <p:tag name="KSO_WM_UNIT_INDEX" val="0"/>
</p:tagLst>
</file>

<file path=ppt/tags/tag88.xml><?xml version="1.0" encoding="utf-8"?>
<p:tagLst xmlns:p="http://schemas.openxmlformats.org/presentationml/2006/main">
  <p:tag name="KSO_WM_TAG_VERSION" val="1.0"/>
  <p:tag name="KSO_WM_BEAUTIFY_FLAG" val="#wm#"/>
  <p:tag name="KSO_WM_UNIT_TYPE" val="i"/>
  <p:tag name="KSO_WM_UNIT_ID" val="259*i*0"/>
  <p:tag name="KSO_WM_TEMPLATE_CATEGORY" val="diagram"/>
  <p:tag name="KSO_WM_TEMPLATE_INDEX" val="114"/>
</p:tagLst>
</file>

<file path=ppt/tags/tag89.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
  <p:tag name="KSO_WM_UNIT_ID" val="diagram160114_4*q_i*1_1"/>
  <p:tag name="KSO_WM_UNIT_CLEAR" val="1"/>
  <p:tag name="KSO_WM_UNIT_LAYERLEVEL" val="1_1"/>
  <p:tag name="KSO_WM_DIAGRAM_GROUP_CODE" val="q1-1"/>
  <p:tag name="KSO_WM_UNIT_FILL_FORE_SCHEMECOLOR_INDEX" val="7"/>
  <p:tag name="KSO_WM_UNI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2"/>
  <p:tag name="KSO_WM_UNIT_ID" val="diagram160114_4*q_i*1_2"/>
  <p:tag name="KSO_WM_UNIT_CLEAR" val="1"/>
  <p:tag name="KSO_WM_UNIT_LAYERLEVEL" val="1_1"/>
  <p:tag name="KSO_WM_DIAGRAM_GROUP_CODE" val="q1-1"/>
</p:tagLst>
</file>

<file path=ppt/tags/tag91.xml><?xml version="1.0" encoding="utf-8"?>
<p:tagLst xmlns:p="http://schemas.openxmlformats.org/presentationml/2006/main">
  <p:tag name="KSO_WM_TAG_VERSION" val="1.0"/>
  <p:tag name="KSO_WM_BEAUTIFY_FLAG" val="#wm#"/>
  <p:tag name="KSO_WM_UNIT_TYPE" val="i"/>
  <p:tag name="KSO_WM_UNIT_ID" val="259*i*5"/>
  <p:tag name="KSO_WM_TEMPLATE_CATEGORY" val="diagram"/>
  <p:tag name="KSO_WM_TEMPLATE_INDEX" val="114"/>
</p:tagLst>
</file>

<file path=ppt/tags/tag92.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3"/>
  <p:tag name="KSO_WM_UNIT_ID" val="diagram160114_4*q_i*1_3"/>
  <p:tag name="KSO_WM_UNIT_CLEAR" val="1"/>
  <p:tag name="KSO_WM_UNIT_LAYERLEVEL" val="1_1"/>
  <p:tag name="KSO_WM_DIAGRAM_GROUP_CODE" val="q1-1"/>
  <p:tag name="KSO_WM_UNIT_FILL_FORE_SCHEMECOLOR_INDEX" val="5"/>
  <p:tag name="KSO_WM_UNIT_FILL_TYPE" val="1"/>
</p:tagLst>
</file>

<file path=ppt/tags/tag93.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4"/>
  <p:tag name="KSO_WM_UNIT_ID" val="diagram160114_4*q_i*1_4"/>
  <p:tag name="KSO_WM_UNIT_CLEAR" val="1"/>
  <p:tag name="KSO_WM_UNIT_LAYERLEVEL" val="1_1"/>
  <p:tag name="KSO_WM_DIAGRAM_GROUP_CODE" val="q1-1"/>
</p:tagLst>
</file>

<file path=ppt/tags/tag94.xml><?xml version="1.0" encoding="utf-8"?>
<p:tagLst xmlns:p="http://schemas.openxmlformats.org/presentationml/2006/main">
  <p:tag name="KSO_WM_TAG_VERSION" val="1.0"/>
  <p:tag name="KSO_WM_BEAUTIFY_FLAG" val="#wm#"/>
  <p:tag name="KSO_WM_UNIT_TYPE" val="i"/>
  <p:tag name="KSO_WM_UNIT_ID" val="259*i*10"/>
  <p:tag name="KSO_WM_TEMPLATE_CATEGORY" val="diagram"/>
  <p:tag name="KSO_WM_TEMPLATE_INDEX" val="114"/>
</p:tagLst>
</file>

<file path=ppt/tags/tag95.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5"/>
  <p:tag name="KSO_WM_UNIT_ID" val="diagram160114_4*q_i*1_5"/>
  <p:tag name="KSO_WM_UNIT_CLEAR" val="1"/>
  <p:tag name="KSO_WM_UNIT_LAYERLEVEL" val="1_1"/>
  <p:tag name="KSO_WM_DIAGRAM_GROUP_CODE" val="q1-1"/>
  <p:tag name="KSO_WM_UNIT_FILL_FORE_SCHEMECOLOR_INDEX" val="6"/>
  <p:tag name="KSO_WM_UNIT_FILL_TYPE" val="1"/>
</p:tagLst>
</file>

<file path=ppt/tags/tag96.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6"/>
  <p:tag name="KSO_WM_UNIT_ID" val="diagram160114_4*q_i*1_6"/>
  <p:tag name="KSO_WM_UNIT_CLEAR" val="1"/>
  <p:tag name="KSO_WM_UNIT_LAYERLEVEL" val="1_1"/>
  <p:tag name="KSO_WM_DIAGRAM_GROUP_CODE" val="q1-1"/>
</p:tagLst>
</file>

<file path=ppt/tags/tag97.xml><?xml version="1.0" encoding="utf-8"?>
<p:tagLst xmlns:p="http://schemas.openxmlformats.org/presentationml/2006/main">
  <p:tag name="KSO_WM_TAG_VERSION" val="1.0"/>
  <p:tag name="KSO_WM_BEAUTIFY_FLAG" val="#wm#"/>
  <p:tag name="KSO_WM_UNIT_TYPE" val="i"/>
  <p:tag name="KSO_WM_UNIT_ID" val="259*i*15"/>
  <p:tag name="KSO_WM_TEMPLATE_CATEGORY" val="diagram"/>
  <p:tag name="KSO_WM_TEMPLATE_INDEX" val="114"/>
</p:tagLst>
</file>

<file path=ppt/tags/tag98.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7"/>
  <p:tag name="KSO_WM_UNIT_ID" val="diagram160114_4*q_i*1_7"/>
  <p:tag name="KSO_WM_UNIT_CLEAR" val="1"/>
  <p:tag name="KSO_WM_UNIT_LAYERLEVEL" val="1_1"/>
  <p:tag name="KSO_WM_DIAGRAM_GROUP_CODE" val="q1-1"/>
  <p:tag name="KSO_WM_UNIT_FILL_FORE_SCHEMECOLOR_INDEX" val="7"/>
  <p:tag name="KSO_WM_UNIT_FILL_TYPE" val="1"/>
</p:tagLst>
</file>

<file path=ppt/tags/tag99.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8"/>
  <p:tag name="KSO_WM_UNIT_ID" val="diagram160114_4*q_i*1_8"/>
  <p:tag name="KSO_WM_UNIT_CLEAR" val="1"/>
  <p:tag name="KSO_WM_UNIT_LAYERLEVEL" val="1_1"/>
  <p:tag name="KSO_WM_DIAGRAM_GROUP_CODE" val="q1-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17056</Words>
  <Application>WPS 演示</Application>
  <PresentationFormat>宽屏</PresentationFormat>
  <Paragraphs>969</Paragraphs>
  <Slides>79</Slides>
  <Notes>4</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79</vt:i4>
      </vt:variant>
    </vt:vector>
  </HeadingPairs>
  <TitlesOfParts>
    <vt:vector size="95" baseType="lpstr">
      <vt:lpstr>Arial</vt:lpstr>
      <vt:lpstr>宋体</vt:lpstr>
      <vt:lpstr>Wingdings</vt:lpstr>
      <vt:lpstr>微软雅黑</vt:lpstr>
      <vt:lpstr>Wingdings</vt:lpstr>
      <vt:lpstr>汉仪中简黑简</vt:lpstr>
      <vt:lpstr>Arial Unicode MS</vt:lpstr>
      <vt:lpstr>Calibri</vt:lpstr>
      <vt:lpstr>Helvetica</vt:lpstr>
      <vt:lpstr>Gill Sans</vt:lpstr>
      <vt:lpstr>黑体</vt:lpstr>
      <vt:lpstr>MS PGothic</vt:lpstr>
      <vt:lpstr>Lato Regular</vt:lpstr>
      <vt:lpstr>Latha</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莫兰迪简约学习汇报</dc:title>
  <dc:creator>蔡圆圆camille（卡米设计）</dc:creator>
  <cp:lastModifiedBy>单金枝</cp:lastModifiedBy>
  <cp:revision>160</cp:revision>
  <dcterms:created xsi:type="dcterms:W3CDTF">2019-06-19T02:08:00Z</dcterms:created>
  <dcterms:modified xsi:type="dcterms:W3CDTF">2021-11-17T01:30:39Z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v1.0_mb_N/+XstZ1mQarS2Hud80aFw==</vt:lpwstr>
  </property>
  <property fmtid="{D5CDD505-2E9C-101B-9397-08002B2CF9AE}" pid="4" name="ICV">
    <vt:lpwstr>CBDBE5536D5C435D8C7893979E4C6591</vt:lpwstr>
  </property>
</Properties>
</file>